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  <p:sldMasterId id="2147483687" r:id="rId2"/>
  </p:sldMasterIdLst>
  <p:notesMasterIdLst>
    <p:notesMasterId r:id="rId7"/>
  </p:notesMasterIdLst>
  <p:sldIdLst>
    <p:sldId id="256" r:id="rId3"/>
    <p:sldId id="257" r:id="rId4"/>
    <p:sldId id="296" r:id="rId5"/>
    <p:sldId id="262" r:id="rId6"/>
  </p:sldIdLst>
  <p:sldSz cx="9144000" cy="5143500" type="screen16x9"/>
  <p:notesSz cx="6858000" cy="9144000"/>
  <p:embeddedFontLst>
    <p:embeddedFont>
      <p:font typeface="Metal Mania" panose="020B0600000101010101" charset="0"/>
      <p:regular r:id="rId8"/>
    </p:embeddedFont>
    <p:embeddedFont>
      <p:font typeface="나눔스퀘어라운드 Regular" panose="020B0600000101010101" pitchFamily="50" charset="-127"/>
      <p:regular r:id="rId9"/>
    </p:embeddedFont>
    <p:embeddedFont>
      <p:font typeface="HY견고딕" panose="02030600000101010101" pitchFamily="18" charset="-127"/>
      <p:regular r:id="rId10"/>
    </p:embeddedFont>
    <p:embeddedFont>
      <p:font typeface="함초롬바탕" panose="02030504000101010101" pitchFamily="18" charset="-127"/>
      <p:regular r:id="rId11"/>
      <p:bold r:id="rId12"/>
    </p:embeddedFont>
    <p:embeddedFont>
      <p:font typeface="Lato" panose="020B0600000101010101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6A427-500D-423D-900C-F39006E36437}" v="66" dt="2021-09-02T06:36:40.819"/>
    <p1510:client id="{695F3720-AD06-48F6-B7CE-506948234D54}" v="969" dt="2021-09-02T07:21:31.741"/>
    <p1510:client id="{8DF34726-AF2A-464B-B65F-54B218250FED}" v="36" dt="2021-09-02T06:09:27.772"/>
    <p1510:client id="{F3AD6B69-86A5-486B-B87C-34C262B76F32}" v="97" dt="2021-09-02T06:26:26.314"/>
  </p1510:revLst>
</p1510:revInfo>
</file>

<file path=ppt/tableStyles.xml><?xml version="1.0" encoding="utf-8"?>
<a:tblStyleLst xmlns:a="http://schemas.openxmlformats.org/drawingml/2006/main" def="{34CDC8AE-82C9-46EE-A232-BBE3198423ED}">
  <a:tblStyle styleId="{34CDC8AE-82C9-46EE-A232-BBE3198423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55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d628fabcfa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d628fabcfa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d9e0dc42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d9e0dc42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d9e0dc421b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d9e0dc421b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d9e0dc421b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4" name="Google Shape;1474;gd9e0dc421b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066842" y="-505201"/>
            <a:ext cx="11315895" cy="7376569"/>
            <a:chOff x="-1611959" y="-1354461"/>
            <a:chExt cx="11882700" cy="7746055"/>
          </a:xfrm>
        </p:grpSpPr>
        <p:sp>
          <p:nvSpPr>
            <p:cNvPr id="10" name="Google Shape;10;p2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11;p2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" name="Google Shape;28;p2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2276850" y="643700"/>
            <a:ext cx="4590300" cy="272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2013600" y="3405625"/>
            <a:ext cx="51168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-1066842" y="3625881"/>
            <a:ext cx="11314664" cy="3011989"/>
            <a:chOff x="-1611959" y="3316337"/>
            <a:chExt cx="11881407" cy="3162858"/>
          </a:xfrm>
        </p:grpSpPr>
        <p:sp>
          <p:nvSpPr>
            <p:cNvPr id="32" name="Google Shape;32;p2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358411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52455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11"/>
          <p:cNvGrpSpPr/>
          <p:nvPr/>
        </p:nvGrpSpPr>
        <p:grpSpPr>
          <a:xfrm flipH="1">
            <a:off x="-1676904" y="-1163333"/>
            <a:ext cx="12325924" cy="8034983"/>
            <a:chOff x="-1611959" y="-1354461"/>
            <a:chExt cx="11882700" cy="7746055"/>
          </a:xfrm>
        </p:grpSpPr>
        <p:sp>
          <p:nvSpPr>
            <p:cNvPr id="213" name="Google Shape;213;p11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4" name="Google Shape;214;p11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215" name="Google Shape;215;p11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1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1" name="Google Shape;231;p11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2" name="Google Shape;232;p11"/>
          <p:cNvGrpSpPr/>
          <p:nvPr/>
        </p:nvGrpSpPr>
        <p:grpSpPr>
          <a:xfrm>
            <a:off x="-1320718" y="-1806396"/>
            <a:ext cx="12055832" cy="7388615"/>
            <a:chOff x="-1320718" y="-1806396"/>
            <a:chExt cx="12055832" cy="7388615"/>
          </a:xfrm>
        </p:grpSpPr>
        <p:sp>
          <p:nvSpPr>
            <p:cNvPr id="233" name="Google Shape;233;p11"/>
            <p:cNvSpPr/>
            <p:nvPr/>
          </p:nvSpPr>
          <p:spPr>
            <a:xfrm flipH="1">
              <a:off x="-1044763" y="-1805683"/>
              <a:ext cx="4020768" cy="7055198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flipH="1">
              <a:off x="-1044763" y="-1805683"/>
              <a:ext cx="4020768" cy="7055198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flipH="1">
              <a:off x="556048" y="602425"/>
              <a:ext cx="2418645" cy="463381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>
              <a:off x="-1320718" y="3204378"/>
              <a:ext cx="12055832" cy="2377841"/>
            </a:xfrm>
            <a:custGeom>
              <a:avLst/>
              <a:gdLst/>
              <a:ahLst/>
              <a:cxnLst/>
              <a:rect l="l" t="t" r="r" b="b"/>
              <a:pathLst>
                <a:path w="284991" h="59899" extrusionOk="0">
                  <a:moveTo>
                    <a:pt x="999" y="0"/>
                  </a:moveTo>
                  <a:cubicBezTo>
                    <a:pt x="663" y="0"/>
                    <a:pt x="329" y="17"/>
                    <a:pt x="1" y="49"/>
                  </a:cubicBezTo>
                  <a:lnTo>
                    <a:pt x="1" y="59898"/>
                  </a:lnTo>
                  <a:lnTo>
                    <a:pt x="284991" y="59898"/>
                  </a:lnTo>
                  <a:lnTo>
                    <a:pt x="284991" y="20141"/>
                  </a:lnTo>
                  <a:cubicBezTo>
                    <a:pt x="283215" y="17673"/>
                    <a:pt x="280058" y="16114"/>
                    <a:pt x="277099" y="16114"/>
                  </a:cubicBezTo>
                  <a:cubicBezTo>
                    <a:pt x="275248" y="16114"/>
                    <a:pt x="273474" y="16724"/>
                    <a:pt x="272164" y="18104"/>
                  </a:cubicBezTo>
                  <a:lnTo>
                    <a:pt x="269519" y="13879"/>
                  </a:lnTo>
                  <a:cubicBezTo>
                    <a:pt x="268455" y="15612"/>
                    <a:pt x="266996" y="17101"/>
                    <a:pt x="265264" y="18226"/>
                  </a:cubicBezTo>
                  <a:cubicBezTo>
                    <a:pt x="264960" y="16585"/>
                    <a:pt x="265173" y="14943"/>
                    <a:pt x="265902" y="13454"/>
                  </a:cubicBezTo>
                  <a:lnTo>
                    <a:pt x="265902" y="13454"/>
                  </a:lnTo>
                  <a:cubicBezTo>
                    <a:pt x="263775" y="14275"/>
                    <a:pt x="261920" y="15673"/>
                    <a:pt x="260583" y="17527"/>
                  </a:cubicBezTo>
                  <a:cubicBezTo>
                    <a:pt x="260249" y="15642"/>
                    <a:pt x="260340" y="13667"/>
                    <a:pt x="260857" y="11813"/>
                  </a:cubicBezTo>
                  <a:lnTo>
                    <a:pt x="260857" y="11813"/>
                  </a:lnTo>
                  <a:cubicBezTo>
                    <a:pt x="257300" y="13332"/>
                    <a:pt x="254230" y="15794"/>
                    <a:pt x="251981" y="18925"/>
                  </a:cubicBezTo>
                  <a:cubicBezTo>
                    <a:pt x="251251" y="15399"/>
                    <a:pt x="249610" y="11813"/>
                    <a:pt x="246540" y="9958"/>
                  </a:cubicBezTo>
                  <a:cubicBezTo>
                    <a:pt x="245403" y="9279"/>
                    <a:pt x="244046" y="8938"/>
                    <a:pt x="242705" y="8938"/>
                  </a:cubicBezTo>
                  <a:cubicBezTo>
                    <a:pt x="240388" y="8938"/>
                    <a:pt x="238119" y="9954"/>
                    <a:pt x="237117" y="11995"/>
                  </a:cubicBezTo>
                  <a:lnTo>
                    <a:pt x="233075" y="5034"/>
                  </a:lnTo>
                  <a:lnTo>
                    <a:pt x="233075" y="5034"/>
                  </a:lnTo>
                  <a:lnTo>
                    <a:pt x="235263" y="18560"/>
                  </a:lnTo>
                  <a:cubicBezTo>
                    <a:pt x="233765" y="15621"/>
                    <a:pt x="230433" y="13959"/>
                    <a:pt x="227157" y="13959"/>
                  </a:cubicBezTo>
                  <a:cubicBezTo>
                    <a:pt x="225182" y="13959"/>
                    <a:pt x="223227" y="14563"/>
                    <a:pt x="221707" y="15855"/>
                  </a:cubicBezTo>
                  <a:lnTo>
                    <a:pt x="219944" y="8499"/>
                  </a:lnTo>
                  <a:cubicBezTo>
                    <a:pt x="218363" y="11509"/>
                    <a:pt x="217573" y="14883"/>
                    <a:pt x="217725" y="18287"/>
                  </a:cubicBezTo>
                  <a:cubicBezTo>
                    <a:pt x="216479" y="16858"/>
                    <a:pt x="214929" y="15764"/>
                    <a:pt x="213196" y="15065"/>
                  </a:cubicBezTo>
                  <a:lnTo>
                    <a:pt x="213196" y="15065"/>
                  </a:lnTo>
                  <a:cubicBezTo>
                    <a:pt x="214321" y="16919"/>
                    <a:pt x="215050" y="18956"/>
                    <a:pt x="215354" y="21083"/>
                  </a:cubicBezTo>
                  <a:cubicBezTo>
                    <a:pt x="212968" y="18974"/>
                    <a:pt x="209951" y="17879"/>
                    <a:pt x="206906" y="17879"/>
                  </a:cubicBezTo>
                  <a:cubicBezTo>
                    <a:pt x="204948" y="17879"/>
                    <a:pt x="202979" y="18332"/>
                    <a:pt x="201159" y="19259"/>
                  </a:cubicBezTo>
                  <a:lnTo>
                    <a:pt x="197816" y="15034"/>
                  </a:lnTo>
                  <a:lnTo>
                    <a:pt x="197421" y="21174"/>
                  </a:lnTo>
                  <a:lnTo>
                    <a:pt x="193560" y="20840"/>
                  </a:lnTo>
                  <a:lnTo>
                    <a:pt x="193560" y="20840"/>
                  </a:lnTo>
                  <a:cubicBezTo>
                    <a:pt x="193621" y="21904"/>
                    <a:pt x="194108" y="22877"/>
                    <a:pt x="194928" y="23576"/>
                  </a:cubicBezTo>
                  <a:cubicBezTo>
                    <a:pt x="192284" y="23697"/>
                    <a:pt x="189943" y="28591"/>
                    <a:pt x="188545" y="31327"/>
                  </a:cubicBezTo>
                  <a:cubicBezTo>
                    <a:pt x="162830" y="34913"/>
                    <a:pt x="138088" y="39776"/>
                    <a:pt x="111279" y="41722"/>
                  </a:cubicBezTo>
                  <a:cubicBezTo>
                    <a:pt x="106112" y="42087"/>
                    <a:pt x="100914" y="42360"/>
                    <a:pt x="95717" y="42512"/>
                  </a:cubicBezTo>
                  <a:cubicBezTo>
                    <a:pt x="95656" y="41083"/>
                    <a:pt x="95200" y="39685"/>
                    <a:pt x="94440" y="38500"/>
                  </a:cubicBezTo>
                  <a:cubicBezTo>
                    <a:pt x="93520" y="37156"/>
                    <a:pt x="91718" y="36291"/>
                    <a:pt x="90056" y="36291"/>
                  </a:cubicBezTo>
                  <a:cubicBezTo>
                    <a:pt x="88973" y="36291"/>
                    <a:pt x="87950" y="36658"/>
                    <a:pt x="87267" y="37497"/>
                  </a:cubicBezTo>
                  <a:lnTo>
                    <a:pt x="85625" y="30293"/>
                  </a:lnTo>
                  <a:cubicBezTo>
                    <a:pt x="85109" y="32178"/>
                    <a:pt x="84136" y="33910"/>
                    <a:pt x="82799" y="35339"/>
                  </a:cubicBezTo>
                  <a:cubicBezTo>
                    <a:pt x="80853" y="27193"/>
                    <a:pt x="79546" y="18895"/>
                    <a:pt x="78877" y="10536"/>
                  </a:cubicBezTo>
                  <a:lnTo>
                    <a:pt x="77631" y="34548"/>
                  </a:lnTo>
                  <a:cubicBezTo>
                    <a:pt x="75564" y="27649"/>
                    <a:pt x="74500" y="29229"/>
                    <a:pt x="72403" y="22299"/>
                  </a:cubicBezTo>
                  <a:lnTo>
                    <a:pt x="72403" y="22299"/>
                  </a:lnTo>
                  <a:cubicBezTo>
                    <a:pt x="73072" y="29837"/>
                    <a:pt x="71066" y="28986"/>
                    <a:pt x="68543" y="36159"/>
                  </a:cubicBezTo>
                  <a:lnTo>
                    <a:pt x="65625" y="25673"/>
                  </a:lnTo>
                  <a:lnTo>
                    <a:pt x="64136" y="31114"/>
                  </a:lnTo>
                  <a:lnTo>
                    <a:pt x="58725" y="25339"/>
                  </a:lnTo>
                  <a:lnTo>
                    <a:pt x="58725" y="25339"/>
                  </a:lnTo>
                  <a:cubicBezTo>
                    <a:pt x="60458" y="27527"/>
                    <a:pt x="59485" y="31083"/>
                    <a:pt x="56810" y="32269"/>
                  </a:cubicBezTo>
                  <a:cubicBezTo>
                    <a:pt x="56749" y="28591"/>
                    <a:pt x="54318" y="25065"/>
                    <a:pt x="50792" y="23484"/>
                  </a:cubicBezTo>
                  <a:cubicBezTo>
                    <a:pt x="49322" y="22842"/>
                    <a:pt x="47752" y="22526"/>
                    <a:pt x="46185" y="22526"/>
                  </a:cubicBezTo>
                  <a:cubicBezTo>
                    <a:pt x="43897" y="22526"/>
                    <a:pt x="41616" y="23201"/>
                    <a:pt x="39667" y="24518"/>
                  </a:cubicBezTo>
                  <a:lnTo>
                    <a:pt x="39485" y="16919"/>
                  </a:lnTo>
                  <a:cubicBezTo>
                    <a:pt x="37479" y="17679"/>
                    <a:pt x="36141" y="19715"/>
                    <a:pt x="36293" y="21722"/>
                  </a:cubicBezTo>
                  <a:cubicBezTo>
                    <a:pt x="35290" y="19168"/>
                    <a:pt x="33618" y="16919"/>
                    <a:pt x="31460" y="15217"/>
                  </a:cubicBezTo>
                  <a:lnTo>
                    <a:pt x="31460" y="15217"/>
                  </a:lnTo>
                  <a:cubicBezTo>
                    <a:pt x="32494" y="17922"/>
                    <a:pt x="32281" y="20931"/>
                    <a:pt x="30883" y="23484"/>
                  </a:cubicBezTo>
                  <a:cubicBezTo>
                    <a:pt x="29393" y="19685"/>
                    <a:pt x="27630" y="15582"/>
                    <a:pt x="23831" y="13667"/>
                  </a:cubicBezTo>
                  <a:cubicBezTo>
                    <a:pt x="22894" y="13198"/>
                    <a:pt x="21820" y="12982"/>
                    <a:pt x="20739" y="12982"/>
                  </a:cubicBezTo>
                  <a:cubicBezTo>
                    <a:pt x="17404" y="12982"/>
                    <a:pt x="14003" y="15036"/>
                    <a:pt x="14347" y="18044"/>
                  </a:cubicBezTo>
                  <a:cubicBezTo>
                    <a:pt x="13739" y="12937"/>
                    <a:pt x="12980" y="7496"/>
                    <a:pt x="9393" y="3575"/>
                  </a:cubicBezTo>
                  <a:cubicBezTo>
                    <a:pt x="7365" y="1355"/>
                    <a:pt x="4077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>
              <a:off x="2696626" y="4804756"/>
              <a:ext cx="2531805" cy="247990"/>
            </a:xfrm>
            <a:custGeom>
              <a:avLst/>
              <a:gdLst/>
              <a:ahLst/>
              <a:cxnLst/>
              <a:rect l="l" t="t" r="r" b="b"/>
              <a:pathLst>
                <a:path w="59850" h="6247" extrusionOk="0">
                  <a:moveTo>
                    <a:pt x="48431" y="0"/>
                  </a:moveTo>
                  <a:cubicBezTo>
                    <a:pt x="47186" y="0"/>
                    <a:pt x="45937" y="50"/>
                    <a:pt x="44682" y="162"/>
                  </a:cubicBezTo>
                  <a:cubicBezTo>
                    <a:pt x="44074" y="192"/>
                    <a:pt x="43436" y="283"/>
                    <a:pt x="42798" y="374"/>
                  </a:cubicBezTo>
                  <a:cubicBezTo>
                    <a:pt x="42159" y="466"/>
                    <a:pt x="41521" y="557"/>
                    <a:pt x="40883" y="678"/>
                  </a:cubicBezTo>
                  <a:cubicBezTo>
                    <a:pt x="39636" y="921"/>
                    <a:pt x="38390" y="1165"/>
                    <a:pt x="37174" y="1438"/>
                  </a:cubicBezTo>
                  <a:cubicBezTo>
                    <a:pt x="34712" y="1985"/>
                    <a:pt x="32311" y="2472"/>
                    <a:pt x="29849" y="2897"/>
                  </a:cubicBezTo>
                  <a:cubicBezTo>
                    <a:pt x="27417" y="3292"/>
                    <a:pt x="24955" y="3596"/>
                    <a:pt x="22493" y="3870"/>
                  </a:cubicBezTo>
                  <a:cubicBezTo>
                    <a:pt x="20001" y="4143"/>
                    <a:pt x="17508" y="4295"/>
                    <a:pt x="15016" y="4478"/>
                  </a:cubicBezTo>
                  <a:cubicBezTo>
                    <a:pt x="10031" y="4812"/>
                    <a:pt x="5016" y="4994"/>
                    <a:pt x="0" y="5390"/>
                  </a:cubicBezTo>
                  <a:cubicBezTo>
                    <a:pt x="5016" y="5937"/>
                    <a:pt x="10031" y="6210"/>
                    <a:pt x="15077" y="6241"/>
                  </a:cubicBezTo>
                  <a:cubicBezTo>
                    <a:pt x="15397" y="6245"/>
                    <a:pt x="15718" y="6246"/>
                    <a:pt x="16039" y="6246"/>
                  </a:cubicBezTo>
                  <a:cubicBezTo>
                    <a:pt x="18248" y="6246"/>
                    <a:pt x="20473" y="6157"/>
                    <a:pt x="22676" y="5998"/>
                  </a:cubicBezTo>
                  <a:cubicBezTo>
                    <a:pt x="25198" y="5815"/>
                    <a:pt x="27721" y="5481"/>
                    <a:pt x="30214" y="5116"/>
                  </a:cubicBezTo>
                  <a:cubicBezTo>
                    <a:pt x="31490" y="4903"/>
                    <a:pt x="32737" y="4660"/>
                    <a:pt x="33983" y="4387"/>
                  </a:cubicBezTo>
                  <a:cubicBezTo>
                    <a:pt x="35229" y="4113"/>
                    <a:pt x="36445" y="3839"/>
                    <a:pt x="37661" y="3505"/>
                  </a:cubicBezTo>
                  <a:cubicBezTo>
                    <a:pt x="40092" y="2897"/>
                    <a:pt x="42494" y="2289"/>
                    <a:pt x="44925" y="1925"/>
                  </a:cubicBezTo>
                  <a:cubicBezTo>
                    <a:pt x="49758" y="1165"/>
                    <a:pt x="54804" y="1225"/>
                    <a:pt x="59850" y="1073"/>
                  </a:cubicBezTo>
                  <a:cubicBezTo>
                    <a:pt x="56082" y="476"/>
                    <a:pt x="52281" y="0"/>
                    <a:pt x="48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>
              <a:off x="4710285" y="4702534"/>
              <a:ext cx="2488064" cy="363272"/>
            </a:xfrm>
            <a:custGeom>
              <a:avLst/>
              <a:gdLst/>
              <a:ahLst/>
              <a:cxnLst/>
              <a:rect l="l" t="t" r="r" b="b"/>
              <a:pathLst>
                <a:path w="58816" h="9151" extrusionOk="0">
                  <a:moveTo>
                    <a:pt x="58816" y="1"/>
                  </a:moveTo>
                  <a:lnTo>
                    <a:pt x="58816" y="1"/>
                  </a:lnTo>
                  <a:cubicBezTo>
                    <a:pt x="54044" y="1430"/>
                    <a:pt x="49241" y="2706"/>
                    <a:pt x="44378" y="3770"/>
                  </a:cubicBezTo>
                  <a:cubicBezTo>
                    <a:pt x="39545" y="4834"/>
                    <a:pt x="34651" y="5655"/>
                    <a:pt x="29758" y="6232"/>
                  </a:cubicBezTo>
                  <a:lnTo>
                    <a:pt x="26080" y="6627"/>
                  </a:lnTo>
                  <a:cubicBezTo>
                    <a:pt x="24833" y="6749"/>
                    <a:pt x="23587" y="6810"/>
                    <a:pt x="22371" y="6931"/>
                  </a:cubicBezTo>
                  <a:lnTo>
                    <a:pt x="18663" y="7144"/>
                  </a:lnTo>
                  <a:cubicBezTo>
                    <a:pt x="17417" y="7174"/>
                    <a:pt x="16171" y="7205"/>
                    <a:pt x="14955" y="7266"/>
                  </a:cubicBezTo>
                  <a:cubicBezTo>
                    <a:pt x="13858" y="7286"/>
                    <a:pt x="12761" y="7295"/>
                    <a:pt x="11661" y="7295"/>
                  </a:cubicBezTo>
                  <a:cubicBezTo>
                    <a:pt x="7793" y="7295"/>
                    <a:pt x="3906" y="7175"/>
                    <a:pt x="0" y="6962"/>
                  </a:cubicBezTo>
                  <a:lnTo>
                    <a:pt x="0" y="6962"/>
                  </a:lnTo>
                  <a:cubicBezTo>
                    <a:pt x="4894" y="8147"/>
                    <a:pt x="9879" y="8816"/>
                    <a:pt x="14894" y="9028"/>
                  </a:cubicBezTo>
                  <a:cubicBezTo>
                    <a:pt x="16140" y="9089"/>
                    <a:pt x="17417" y="9150"/>
                    <a:pt x="18663" y="9150"/>
                  </a:cubicBezTo>
                  <a:lnTo>
                    <a:pt x="22463" y="9089"/>
                  </a:lnTo>
                  <a:cubicBezTo>
                    <a:pt x="23709" y="9028"/>
                    <a:pt x="24955" y="8937"/>
                    <a:pt x="26232" y="8846"/>
                  </a:cubicBezTo>
                  <a:lnTo>
                    <a:pt x="30001" y="8512"/>
                  </a:lnTo>
                  <a:cubicBezTo>
                    <a:pt x="35016" y="7904"/>
                    <a:pt x="39970" y="6901"/>
                    <a:pt x="44803" y="5503"/>
                  </a:cubicBezTo>
                  <a:cubicBezTo>
                    <a:pt x="49636" y="4135"/>
                    <a:pt x="54348" y="2281"/>
                    <a:pt x="58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>
              <a:off x="1844121" y="5178868"/>
              <a:ext cx="1451695" cy="100673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>
              <a:off x="3686745" y="5138456"/>
              <a:ext cx="743213" cy="119172"/>
            </a:xfrm>
            <a:custGeom>
              <a:avLst/>
              <a:gdLst/>
              <a:ahLst/>
              <a:cxnLst/>
              <a:rect l="l" t="t" r="r" b="b"/>
              <a:pathLst>
                <a:path w="17569" h="3002" extrusionOk="0">
                  <a:moveTo>
                    <a:pt x="14843" y="1"/>
                  </a:moveTo>
                  <a:cubicBezTo>
                    <a:pt x="14250" y="1"/>
                    <a:pt x="13658" y="18"/>
                    <a:pt x="13070" y="54"/>
                  </a:cubicBezTo>
                  <a:cubicBezTo>
                    <a:pt x="11581" y="145"/>
                    <a:pt x="10122" y="266"/>
                    <a:pt x="8663" y="479"/>
                  </a:cubicBezTo>
                  <a:cubicBezTo>
                    <a:pt x="7204" y="661"/>
                    <a:pt x="5775" y="905"/>
                    <a:pt x="4316" y="1239"/>
                  </a:cubicBezTo>
                  <a:cubicBezTo>
                    <a:pt x="2857" y="1543"/>
                    <a:pt x="1398" y="1968"/>
                    <a:pt x="0" y="2485"/>
                  </a:cubicBezTo>
                  <a:cubicBezTo>
                    <a:pt x="1459" y="2820"/>
                    <a:pt x="2979" y="3002"/>
                    <a:pt x="4499" y="3002"/>
                  </a:cubicBezTo>
                  <a:cubicBezTo>
                    <a:pt x="5988" y="3002"/>
                    <a:pt x="7477" y="2911"/>
                    <a:pt x="8967" y="2728"/>
                  </a:cubicBezTo>
                  <a:cubicBezTo>
                    <a:pt x="10456" y="2516"/>
                    <a:pt x="11915" y="2212"/>
                    <a:pt x="13344" y="1817"/>
                  </a:cubicBezTo>
                  <a:cubicBezTo>
                    <a:pt x="14803" y="1421"/>
                    <a:pt x="16231" y="844"/>
                    <a:pt x="17569" y="114"/>
                  </a:cubicBezTo>
                  <a:cubicBezTo>
                    <a:pt x="16667" y="41"/>
                    <a:pt x="15754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>
              <a:off x="4730844" y="5219003"/>
              <a:ext cx="2044480" cy="193406"/>
            </a:xfrm>
            <a:custGeom>
              <a:avLst/>
              <a:gdLst/>
              <a:ahLst/>
              <a:cxnLst/>
              <a:rect l="l" t="t" r="r" b="b"/>
              <a:pathLst>
                <a:path w="48330" h="4872" extrusionOk="0">
                  <a:moveTo>
                    <a:pt x="48330" y="0"/>
                  </a:moveTo>
                  <a:lnTo>
                    <a:pt x="48330" y="0"/>
                  </a:lnTo>
                  <a:cubicBezTo>
                    <a:pt x="44348" y="669"/>
                    <a:pt x="40305" y="1186"/>
                    <a:pt x="36263" y="1459"/>
                  </a:cubicBezTo>
                  <a:cubicBezTo>
                    <a:pt x="32250" y="1763"/>
                    <a:pt x="28177" y="2006"/>
                    <a:pt x="24135" y="2310"/>
                  </a:cubicBezTo>
                  <a:cubicBezTo>
                    <a:pt x="20092" y="2614"/>
                    <a:pt x="16080" y="2918"/>
                    <a:pt x="12037" y="2918"/>
                  </a:cubicBezTo>
                  <a:cubicBezTo>
                    <a:pt x="11746" y="2923"/>
                    <a:pt x="11455" y="2925"/>
                    <a:pt x="11164" y="2925"/>
                  </a:cubicBezTo>
                  <a:cubicBezTo>
                    <a:pt x="7413" y="2925"/>
                    <a:pt x="3667" y="2564"/>
                    <a:pt x="0" y="1915"/>
                  </a:cubicBezTo>
                  <a:lnTo>
                    <a:pt x="0" y="1915"/>
                  </a:lnTo>
                  <a:cubicBezTo>
                    <a:pt x="3739" y="3557"/>
                    <a:pt x="7873" y="4377"/>
                    <a:pt x="11976" y="4712"/>
                  </a:cubicBezTo>
                  <a:cubicBezTo>
                    <a:pt x="13757" y="4817"/>
                    <a:pt x="15538" y="4871"/>
                    <a:pt x="17319" y="4871"/>
                  </a:cubicBezTo>
                  <a:cubicBezTo>
                    <a:pt x="19641" y="4871"/>
                    <a:pt x="21964" y="4779"/>
                    <a:pt x="24287" y="4590"/>
                  </a:cubicBezTo>
                  <a:cubicBezTo>
                    <a:pt x="28360" y="4256"/>
                    <a:pt x="32433" y="3891"/>
                    <a:pt x="36475" y="3253"/>
                  </a:cubicBezTo>
                  <a:cubicBezTo>
                    <a:pt x="40518" y="2584"/>
                    <a:pt x="44561" y="1611"/>
                    <a:pt x="48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>
              <a:off x="6145270" y="4956640"/>
              <a:ext cx="1576445" cy="176733"/>
            </a:xfrm>
            <a:custGeom>
              <a:avLst/>
              <a:gdLst/>
              <a:ahLst/>
              <a:cxnLst/>
              <a:rect l="l" t="t" r="r" b="b"/>
              <a:pathLst>
                <a:path w="37266" h="4452" extrusionOk="0">
                  <a:moveTo>
                    <a:pt x="26519" y="0"/>
                  </a:moveTo>
                  <a:cubicBezTo>
                    <a:pt x="23810" y="0"/>
                    <a:pt x="21104" y="157"/>
                    <a:pt x="18421" y="469"/>
                  </a:cubicBezTo>
                  <a:cubicBezTo>
                    <a:pt x="16870" y="713"/>
                    <a:pt x="15320" y="956"/>
                    <a:pt x="13740" y="1229"/>
                  </a:cubicBezTo>
                  <a:cubicBezTo>
                    <a:pt x="12189" y="1472"/>
                    <a:pt x="10639" y="1776"/>
                    <a:pt x="9119" y="2111"/>
                  </a:cubicBezTo>
                  <a:cubicBezTo>
                    <a:pt x="6080" y="2779"/>
                    <a:pt x="3040" y="3509"/>
                    <a:pt x="1" y="4451"/>
                  </a:cubicBezTo>
                  <a:cubicBezTo>
                    <a:pt x="3162" y="4421"/>
                    <a:pt x="6293" y="4178"/>
                    <a:pt x="9393" y="3874"/>
                  </a:cubicBezTo>
                  <a:cubicBezTo>
                    <a:pt x="10183" y="3782"/>
                    <a:pt x="10974" y="3722"/>
                    <a:pt x="11733" y="3631"/>
                  </a:cubicBezTo>
                  <a:lnTo>
                    <a:pt x="14074" y="3357"/>
                  </a:lnTo>
                  <a:cubicBezTo>
                    <a:pt x="15594" y="3175"/>
                    <a:pt x="17174" y="2962"/>
                    <a:pt x="18694" y="2749"/>
                  </a:cubicBezTo>
                  <a:cubicBezTo>
                    <a:pt x="21764" y="2384"/>
                    <a:pt x="24834" y="2080"/>
                    <a:pt x="27934" y="1807"/>
                  </a:cubicBezTo>
                  <a:lnTo>
                    <a:pt x="37266" y="1108"/>
                  </a:lnTo>
                  <a:cubicBezTo>
                    <a:pt x="34196" y="439"/>
                    <a:pt x="31035" y="105"/>
                    <a:pt x="27874" y="13"/>
                  </a:cubicBezTo>
                  <a:cubicBezTo>
                    <a:pt x="27422" y="5"/>
                    <a:pt x="26970" y="0"/>
                    <a:pt x="26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>
              <a:off x="2346859" y="5374658"/>
              <a:ext cx="2008480" cy="95155"/>
            </a:xfrm>
            <a:custGeom>
              <a:avLst/>
              <a:gdLst/>
              <a:ahLst/>
              <a:cxnLst/>
              <a:rect l="l" t="t" r="r" b="b"/>
              <a:pathLst>
                <a:path w="47479" h="2397" extrusionOk="0">
                  <a:moveTo>
                    <a:pt x="27683" y="0"/>
                  </a:moveTo>
                  <a:cubicBezTo>
                    <a:pt x="26361" y="0"/>
                    <a:pt x="25037" y="10"/>
                    <a:pt x="23709" y="31"/>
                  </a:cubicBezTo>
                  <a:cubicBezTo>
                    <a:pt x="19758" y="122"/>
                    <a:pt x="15807" y="274"/>
                    <a:pt x="11855" y="578"/>
                  </a:cubicBezTo>
                  <a:cubicBezTo>
                    <a:pt x="7873" y="882"/>
                    <a:pt x="3952" y="1307"/>
                    <a:pt x="1" y="1946"/>
                  </a:cubicBezTo>
                  <a:cubicBezTo>
                    <a:pt x="3983" y="2250"/>
                    <a:pt x="7934" y="2341"/>
                    <a:pt x="11886" y="2371"/>
                  </a:cubicBezTo>
                  <a:cubicBezTo>
                    <a:pt x="13052" y="2389"/>
                    <a:pt x="14215" y="2396"/>
                    <a:pt x="15377" y="2396"/>
                  </a:cubicBezTo>
                  <a:cubicBezTo>
                    <a:pt x="18182" y="2396"/>
                    <a:pt x="20976" y="2353"/>
                    <a:pt x="23770" y="2310"/>
                  </a:cubicBezTo>
                  <a:cubicBezTo>
                    <a:pt x="27722" y="2250"/>
                    <a:pt x="31673" y="2128"/>
                    <a:pt x="35625" y="1946"/>
                  </a:cubicBezTo>
                  <a:cubicBezTo>
                    <a:pt x="39576" y="1733"/>
                    <a:pt x="43527" y="1490"/>
                    <a:pt x="47479" y="1064"/>
                  </a:cubicBezTo>
                  <a:cubicBezTo>
                    <a:pt x="43527" y="547"/>
                    <a:pt x="39576" y="274"/>
                    <a:pt x="35625" y="122"/>
                  </a:cubicBezTo>
                  <a:cubicBezTo>
                    <a:pt x="32970" y="41"/>
                    <a:pt x="30329" y="0"/>
                    <a:pt x="27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flipH="1">
              <a:off x="-162796" y="591905"/>
              <a:ext cx="353649" cy="1584327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flipH="1">
              <a:off x="22362" y="-350481"/>
              <a:ext cx="154320" cy="1391278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flipH="1">
              <a:off x="95632" y="2454963"/>
              <a:ext cx="155631" cy="1391278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flipH="1">
              <a:off x="319375" y="1615116"/>
              <a:ext cx="115782" cy="1600047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1"/>
            <p:cNvSpPr/>
            <p:nvPr/>
          </p:nvSpPr>
          <p:spPr>
            <a:xfrm flipH="1">
              <a:off x="613859" y="2701090"/>
              <a:ext cx="344638" cy="1569877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1"/>
            <p:cNvSpPr/>
            <p:nvPr/>
          </p:nvSpPr>
          <p:spPr>
            <a:xfrm flipH="1">
              <a:off x="766871" y="1376215"/>
              <a:ext cx="342058" cy="867589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>
              <a:off x="7220250" y="4052165"/>
              <a:ext cx="168491" cy="164149"/>
            </a:xfrm>
            <a:custGeom>
              <a:avLst/>
              <a:gdLst/>
              <a:ahLst/>
              <a:cxnLst/>
              <a:rect l="l" t="t" r="r" b="b"/>
              <a:pathLst>
                <a:path w="3983" h="413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679"/>
                    <a:pt x="3739" y="4135"/>
                    <a:pt x="3739" y="4135"/>
                  </a:cubicBezTo>
                  <a:cubicBezTo>
                    <a:pt x="3982" y="1095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>
              <a:off x="7076248" y="4126995"/>
              <a:ext cx="167179" cy="165340"/>
            </a:xfrm>
            <a:custGeom>
              <a:avLst/>
              <a:gdLst/>
              <a:ahLst/>
              <a:cxnLst/>
              <a:rect l="l" t="t" r="r" b="b"/>
              <a:pathLst>
                <a:path w="3952" h="4165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78"/>
                    <a:pt x="3708" y="4164"/>
                    <a:pt x="3708" y="4164"/>
                  </a:cubicBezTo>
                  <a:cubicBezTo>
                    <a:pt x="3952" y="109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>
              <a:off x="7413113" y="4002701"/>
              <a:ext cx="171071" cy="202735"/>
            </a:xfrm>
            <a:custGeom>
              <a:avLst/>
              <a:gdLst/>
              <a:ahLst/>
              <a:cxnLst/>
              <a:rect l="l" t="t" r="r" b="b"/>
              <a:pathLst>
                <a:path w="4044" h="5107" extrusionOk="0">
                  <a:moveTo>
                    <a:pt x="3375" y="1"/>
                  </a:moveTo>
                  <a:lnTo>
                    <a:pt x="3375" y="1"/>
                  </a:lnTo>
                  <a:cubicBezTo>
                    <a:pt x="1" y="1520"/>
                    <a:pt x="1156" y="5107"/>
                    <a:pt x="1156" y="5107"/>
                  </a:cubicBezTo>
                  <a:cubicBezTo>
                    <a:pt x="4043" y="4043"/>
                    <a:pt x="3375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>
              <a:off x="8789000" y="3739664"/>
              <a:ext cx="199329" cy="216034"/>
            </a:xfrm>
            <a:custGeom>
              <a:avLst/>
              <a:gdLst/>
              <a:ahLst/>
              <a:cxnLst/>
              <a:rect l="l" t="t" r="r" b="b"/>
              <a:pathLst>
                <a:path w="4712" h="5442" extrusionOk="0">
                  <a:moveTo>
                    <a:pt x="1794" y="0"/>
                  </a:moveTo>
                  <a:lnTo>
                    <a:pt x="1794" y="0"/>
                  </a:lnTo>
                  <a:cubicBezTo>
                    <a:pt x="0" y="3222"/>
                    <a:pt x="3009" y="5441"/>
                    <a:pt x="3009" y="5441"/>
                  </a:cubicBezTo>
                  <a:cubicBezTo>
                    <a:pt x="4712" y="2888"/>
                    <a:pt x="1794" y="1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>
              <a:off x="8055850" y="3938003"/>
              <a:ext cx="181351" cy="1955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1" y="0"/>
                  </a:moveTo>
                  <a:cubicBezTo>
                    <a:pt x="1" y="1"/>
                    <a:pt x="326" y="4925"/>
                    <a:pt x="2987" y="4925"/>
                  </a:cubicBezTo>
                  <a:cubicBezTo>
                    <a:pt x="3370" y="4925"/>
                    <a:pt x="3801" y="4823"/>
                    <a:pt x="4287" y="45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>
              <a:off x="8352907" y="3927126"/>
              <a:ext cx="182620" cy="195550"/>
            </a:xfrm>
            <a:custGeom>
              <a:avLst/>
              <a:gdLst/>
              <a:ahLst/>
              <a:cxnLst/>
              <a:rect l="l" t="t" r="r" b="b"/>
              <a:pathLst>
                <a:path w="4317" h="4926" extrusionOk="0">
                  <a:moveTo>
                    <a:pt x="4316" y="1"/>
                  </a:moveTo>
                  <a:lnTo>
                    <a:pt x="0" y="4591"/>
                  </a:lnTo>
                  <a:cubicBezTo>
                    <a:pt x="490" y="4824"/>
                    <a:pt x="924" y="4926"/>
                    <a:pt x="1310" y="4926"/>
                  </a:cubicBezTo>
                  <a:cubicBezTo>
                    <a:pt x="3991" y="4926"/>
                    <a:pt x="4316" y="1"/>
                    <a:pt x="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" name="Google Shape;256;p11"/>
            <p:cNvGrpSpPr/>
            <p:nvPr/>
          </p:nvGrpSpPr>
          <p:grpSpPr>
            <a:xfrm flipH="1">
              <a:off x="116620" y="-1806396"/>
              <a:ext cx="1908293" cy="3496861"/>
              <a:chOff x="7143191" y="-1518099"/>
              <a:chExt cx="1880833" cy="3672787"/>
            </a:xfrm>
          </p:grpSpPr>
          <p:sp>
            <p:nvSpPr>
              <p:cNvPr id="257" name="Google Shape;257;p11"/>
              <p:cNvSpPr/>
              <p:nvPr/>
            </p:nvSpPr>
            <p:spPr>
              <a:xfrm>
                <a:off x="7846612" y="-278629"/>
                <a:ext cx="624841" cy="1500603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35990" extrusionOk="0">
                    <a:moveTo>
                      <a:pt x="13374" y="1"/>
                    </a:moveTo>
                    <a:lnTo>
                      <a:pt x="12979" y="1247"/>
                    </a:lnTo>
                    <a:cubicBezTo>
                      <a:pt x="12462" y="2919"/>
                      <a:pt x="12979" y="4165"/>
                      <a:pt x="11946" y="6232"/>
                    </a:cubicBezTo>
                    <a:cubicBezTo>
                      <a:pt x="10912" y="8299"/>
                      <a:pt x="10912" y="9515"/>
                      <a:pt x="10395" y="10791"/>
                    </a:cubicBezTo>
                    <a:cubicBezTo>
                      <a:pt x="9879" y="12038"/>
                      <a:pt x="5775" y="16171"/>
                      <a:pt x="2675" y="21126"/>
                    </a:cubicBezTo>
                    <a:cubicBezTo>
                      <a:pt x="0" y="25381"/>
                      <a:pt x="1915" y="32068"/>
                      <a:pt x="2523" y="33862"/>
                    </a:cubicBezTo>
                    <a:cubicBezTo>
                      <a:pt x="3526" y="34469"/>
                      <a:pt x="4438" y="35199"/>
                      <a:pt x="5319" y="35989"/>
                    </a:cubicBezTo>
                    <a:cubicBezTo>
                      <a:pt x="4833" y="33922"/>
                      <a:pt x="4529" y="31825"/>
                      <a:pt x="4468" y="29728"/>
                    </a:cubicBezTo>
                    <a:cubicBezTo>
                      <a:pt x="4286" y="24439"/>
                      <a:pt x="6353" y="19484"/>
                      <a:pt x="8906" y="14986"/>
                    </a:cubicBezTo>
                    <a:cubicBezTo>
                      <a:pt x="11459" y="10487"/>
                      <a:pt x="14985" y="5107"/>
                      <a:pt x="13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>
                <a:off x="7143191" y="386763"/>
                <a:ext cx="475281" cy="642603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5412" extrusionOk="0">
                    <a:moveTo>
                      <a:pt x="1247" y="1"/>
                    </a:moveTo>
                    <a:cubicBezTo>
                      <a:pt x="852" y="1"/>
                      <a:pt x="426" y="1"/>
                      <a:pt x="1" y="31"/>
                    </a:cubicBezTo>
                    <a:cubicBezTo>
                      <a:pt x="396" y="244"/>
                      <a:pt x="730" y="396"/>
                      <a:pt x="1004" y="608"/>
                    </a:cubicBezTo>
                    <a:cubicBezTo>
                      <a:pt x="3070" y="1824"/>
                      <a:pt x="4621" y="2675"/>
                      <a:pt x="4621" y="2675"/>
                    </a:cubicBezTo>
                    <a:cubicBezTo>
                      <a:pt x="4621" y="2675"/>
                      <a:pt x="4104" y="8025"/>
                      <a:pt x="8724" y="13831"/>
                    </a:cubicBezTo>
                    <a:lnTo>
                      <a:pt x="9180" y="14378"/>
                    </a:lnTo>
                    <a:cubicBezTo>
                      <a:pt x="9940" y="14712"/>
                      <a:pt x="10669" y="15046"/>
                      <a:pt x="11399" y="15411"/>
                    </a:cubicBezTo>
                    <a:cubicBezTo>
                      <a:pt x="11004" y="14590"/>
                      <a:pt x="10669" y="13770"/>
                      <a:pt x="10365" y="12919"/>
                    </a:cubicBezTo>
                    <a:cubicBezTo>
                      <a:pt x="8603" y="9788"/>
                      <a:pt x="7326" y="6414"/>
                      <a:pt x="6566" y="2888"/>
                    </a:cubicBezTo>
                    <a:lnTo>
                      <a:pt x="6566" y="2827"/>
                    </a:lnTo>
                    <a:cubicBezTo>
                      <a:pt x="5320" y="1095"/>
                      <a:pt x="3374" y="61"/>
                      <a:pt x="1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11"/>
              <p:cNvSpPr/>
              <p:nvPr/>
            </p:nvSpPr>
            <p:spPr>
              <a:xfrm>
                <a:off x="8613370" y="-1518099"/>
                <a:ext cx="410654" cy="3672787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88087" extrusionOk="0">
                    <a:moveTo>
                      <a:pt x="821" y="0"/>
                    </a:moveTo>
                    <a:lnTo>
                      <a:pt x="6414" y="13222"/>
                    </a:lnTo>
                    <a:cubicBezTo>
                      <a:pt x="6414" y="13222"/>
                      <a:pt x="4378" y="55381"/>
                      <a:pt x="3861" y="59940"/>
                    </a:cubicBezTo>
                    <a:cubicBezTo>
                      <a:pt x="3466" y="63436"/>
                      <a:pt x="1216" y="80153"/>
                      <a:pt x="1" y="86749"/>
                    </a:cubicBezTo>
                    <a:cubicBezTo>
                      <a:pt x="183" y="87175"/>
                      <a:pt x="365" y="87630"/>
                      <a:pt x="578" y="88086"/>
                    </a:cubicBezTo>
                    <a:cubicBezTo>
                      <a:pt x="4712" y="83284"/>
                      <a:pt x="5350" y="76019"/>
                      <a:pt x="5715" y="69971"/>
                    </a:cubicBezTo>
                    <a:cubicBezTo>
                      <a:pt x="6080" y="63922"/>
                      <a:pt x="5928" y="57752"/>
                      <a:pt x="6292" y="51672"/>
                    </a:cubicBezTo>
                    <a:cubicBezTo>
                      <a:pt x="6840" y="43496"/>
                      <a:pt x="8481" y="35411"/>
                      <a:pt x="9180" y="27234"/>
                    </a:cubicBezTo>
                    <a:cubicBezTo>
                      <a:pt x="9849" y="19240"/>
                      <a:pt x="9545" y="11155"/>
                      <a:pt x="5685" y="3921"/>
                    </a:cubicBezTo>
                    <a:cubicBezTo>
                      <a:pt x="5016" y="2614"/>
                      <a:pt x="4286" y="1307"/>
                      <a:pt x="3557" y="0"/>
                    </a:cubicBezTo>
                    <a:lnTo>
                      <a:pt x="2675" y="0"/>
                    </a:lnTo>
                    <a:cubicBezTo>
                      <a:pt x="2478" y="46"/>
                      <a:pt x="2280" y="68"/>
                      <a:pt x="2083" y="68"/>
                    </a:cubicBezTo>
                    <a:cubicBezTo>
                      <a:pt x="1885" y="68"/>
                      <a:pt x="1687" y="46"/>
                      <a:pt x="1490" y="0"/>
                    </a:cubicBezTo>
                    <a:close/>
                  </a:path>
                </a:pathLst>
              </a:custGeom>
              <a:solidFill>
                <a:srgbClr val="A9D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0" name="Google Shape;260;p11"/>
          <p:cNvSpPr txBox="1">
            <a:spLocks noGrp="1"/>
          </p:cNvSpPr>
          <p:nvPr>
            <p:ph type="title" hasCustomPrompt="1"/>
          </p:nvPr>
        </p:nvSpPr>
        <p:spPr>
          <a:xfrm>
            <a:off x="708450" y="1315125"/>
            <a:ext cx="7727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11"/>
          <p:cNvSpPr txBox="1">
            <a:spLocks noGrp="1"/>
          </p:cNvSpPr>
          <p:nvPr>
            <p:ph type="subTitle" idx="1"/>
          </p:nvPr>
        </p:nvSpPr>
        <p:spPr>
          <a:xfrm>
            <a:off x="2549400" y="3126375"/>
            <a:ext cx="40452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3"/>
          <p:cNvSpPr/>
          <p:nvPr/>
        </p:nvSpPr>
        <p:spPr>
          <a:xfrm flipH="1">
            <a:off x="-1600242" y="713999"/>
            <a:ext cx="11315895" cy="7376569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 txBox="1">
            <a:spLocks noGrp="1"/>
          </p:cNvSpPr>
          <p:nvPr>
            <p:ph type="title" hasCustomPrompt="1"/>
          </p:nvPr>
        </p:nvSpPr>
        <p:spPr>
          <a:xfrm>
            <a:off x="1547794" y="213360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>
            <a:spLocks noGrp="1"/>
          </p:cNvSpPr>
          <p:nvPr>
            <p:ph type="subTitle" idx="1"/>
          </p:nvPr>
        </p:nvSpPr>
        <p:spPr>
          <a:xfrm>
            <a:off x="710119" y="3272181"/>
            <a:ext cx="256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subTitle" idx="2"/>
          </p:nvPr>
        </p:nvSpPr>
        <p:spPr>
          <a:xfrm>
            <a:off x="710644" y="3743371"/>
            <a:ext cx="2560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title" idx="3" hasCustomPrompt="1"/>
          </p:nvPr>
        </p:nvSpPr>
        <p:spPr>
          <a:xfrm>
            <a:off x="4128788" y="213360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rgbClr val="23162C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4"/>
          </p:nvPr>
        </p:nvSpPr>
        <p:spPr>
          <a:xfrm>
            <a:off x="3291113" y="3272156"/>
            <a:ext cx="25602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subTitle" idx="5"/>
          </p:nvPr>
        </p:nvSpPr>
        <p:spPr>
          <a:xfrm>
            <a:off x="3291638" y="3743371"/>
            <a:ext cx="2560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title" idx="6" hasCustomPrompt="1"/>
          </p:nvPr>
        </p:nvSpPr>
        <p:spPr>
          <a:xfrm>
            <a:off x="6710306" y="2133600"/>
            <a:ext cx="885900" cy="7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7"/>
          </p:nvPr>
        </p:nvSpPr>
        <p:spPr>
          <a:xfrm>
            <a:off x="5871581" y="3272150"/>
            <a:ext cx="25623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24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8"/>
          </p:nvPr>
        </p:nvSpPr>
        <p:spPr>
          <a:xfrm>
            <a:off x="5873156" y="3743371"/>
            <a:ext cx="2560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76" name="Google Shape;276;p13"/>
          <p:cNvGrpSpPr/>
          <p:nvPr/>
        </p:nvGrpSpPr>
        <p:grpSpPr>
          <a:xfrm flipH="1">
            <a:off x="-1675687" y="-1046020"/>
            <a:ext cx="3592339" cy="6303870"/>
            <a:chOff x="4957800" y="471425"/>
            <a:chExt cx="2376200" cy="4443100"/>
          </a:xfrm>
        </p:grpSpPr>
        <p:sp>
          <p:nvSpPr>
            <p:cNvPr id="277" name="Google Shape;277;p13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3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3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13"/>
          <p:cNvGrpSpPr/>
          <p:nvPr/>
        </p:nvGrpSpPr>
        <p:grpSpPr>
          <a:xfrm flipH="1">
            <a:off x="5555943" y="-819157"/>
            <a:ext cx="5222120" cy="6738309"/>
            <a:chOff x="275350" y="470675"/>
            <a:chExt cx="3416500" cy="4697650"/>
          </a:xfrm>
        </p:grpSpPr>
        <p:sp>
          <p:nvSpPr>
            <p:cNvPr id="286" name="Google Shape;286;p13"/>
            <p:cNvSpPr/>
            <p:nvPr/>
          </p:nvSpPr>
          <p:spPr>
            <a:xfrm>
              <a:off x="275350" y="470675"/>
              <a:ext cx="3416500" cy="4697650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180425" y="1192100"/>
              <a:ext cx="245450" cy="108800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1952425" y="2385500"/>
              <a:ext cx="244725" cy="90275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871100" y="2899275"/>
              <a:ext cx="250800" cy="746225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1143150" y="2157625"/>
              <a:ext cx="320700" cy="968125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1469150" y="1065650"/>
              <a:ext cx="319925" cy="818425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1768525" y="761700"/>
              <a:ext cx="95025" cy="196825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759425" y="890875"/>
              <a:ext cx="303225" cy="96280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472175" y="1880250"/>
              <a:ext cx="224200" cy="908100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1110475" y="3092275"/>
              <a:ext cx="285750" cy="82070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1044350" y="3246550"/>
              <a:ext cx="110975" cy="395150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453809" y="1931800"/>
              <a:ext cx="107925" cy="123375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1630084" y="1924975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/>
          <p:nvPr/>
        </p:nvSpPr>
        <p:spPr>
          <a:xfrm>
            <a:off x="1177405" y="677098"/>
            <a:ext cx="2656813" cy="6668816"/>
          </a:xfrm>
          <a:custGeom>
            <a:avLst/>
            <a:gdLst/>
            <a:ahLst/>
            <a:cxnLst/>
            <a:rect l="l" t="t" r="r" b="b"/>
            <a:pathLst>
              <a:path w="70924" h="178025" extrusionOk="0">
                <a:moveTo>
                  <a:pt x="39015" y="118629"/>
                </a:moveTo>
                <a:cubicBezTo>
                  <a:pt x="39532" y="118629"/>
                  <a:pt x="40056" y="118673"/>
                  <a:pt x="40547" y="118680"/>
                </a:cubicBezTo>
                <a:cubicBezTo>
                  <a:pt x="40927" y="118680"/>
                  <a:pt x="40927" y="119258"/>
                  <a:pt x="40547" y="119258"/>
                </a:cubicBezTo>
                <a:cubicBezTo>
                  <a:pt x="40052" y="119258"/>
                  <a:pt x="39529" y="119299"/>
                  <a:pt x="39010" y="119299"/>
                </a:cubicBezTo>
                <a:cubicBezTo>
                  <a:pt x="38569" y="119299"/>
                  <a:pt x="38131" y="119269"/>
                  <a:pt x="37717" y="119159"/>
                </a:cubicBezTo>
                <a:cubicBezTo>
                  <a:pt x="37534" y="119103"/>
                  <a:pt x="37534" y="118835"/>
                  <a:pt x="37717" y="118779"/>
                </a:cubicBezTo>
                <a:cubicBezTo>
                  <a:pt x="38128" y="118661"/>
                  <a:pt x="38569" y="118629"/>
                  <a:pt x="39015" y="118629"/>
                </a:cubicBezTo>
                <a:close/>
                <a:moveTo>
                  <a:pt x="32674" y="0"/>
                </a:moveTo>
                <a:cubicBezTo>
                  <a:pt x="31967" y="0"/>
                  <a:pt x="31208" y="635"/>
                  <a:pt x="31478" y="1436"/>
                </a:cubicBezTo>
                <a:cubicBezTo>
                  <a:pt x="31830" y="2492"/>
                  <a:pt x="32154" y="3534"/>
                  <a:pt x="32464" y="4590"/>
                </a:cubicBezTo>
                <a:cubicBezTo>
                  <a:pt x="32112" y="4759"/>
                  <a:pt x="31901" y="5097"/>
                  <a:pt x="31901" y="5491"/>
                </a:cubicBezTo>
                <a:cubicBezTo>
                  <a:pt x="31647" y="11335"/>
                  <a:pt x="31830" y="17179"/>
                  <a:pt x="32168" y="23023"/>
                </a:cubicBezTo>
                <a:lnTo>
                  <a:pt x="32225" y="23023"/>
                </a:lnTo>
                <a:cubicBezTo>
                  <a:pt x="33577" y="22925"/>
                  <a:pt x="34914" y="22727"/>
                  <a:pt x="36224" y="22403"/>
                </a:cubicBezTo>
                <a:cubicBezTo>
                  <a:pt x="36258" y="22394"/>
                  <a:pt x="36291" y="22390"/>
                  <a:pt x="36321" y="22390"/>
                </a:cubicBezTo>
                <a:cubicBezTo>
                  <a:pt x="36670" y="22390"/>
                  <a:pt x="36781" y="22935"/>
                  <a:pt x="36393" y="23051"/>
                </a:cubicBezTo>
                <a:cubicBezTo>
                  <a:pt x="35210" y="23431"/>
                  <a:pt x="33703" y="23854"/>
                  <a:pt x="32239" y="24023"/>
                </a:cubicBezTo>
                <a:cubicBezTo>
                  <a:pt x="32253" y="24417"/>
                  <a:pt x="32281" y="24811"/>
                  <a:pt x="32309" y="25206"/>
                </a:cubicBezTo>
                <a:cubicBezTo>
                  <a:pt x="33534" y="25220"/>
                  <a:pt x="34759" y="25332"/>
                  <a:pt x="35942" y="25347"/>
                </a:cubicBezTo>
                <a:cubicBezTo>
                  <a:pt x="36308" y="25347"/>
                  <a:pt x="36308" y="25896"/>
                  <a:pt x="35942" y="25896"/>
                </a:cubicBezTo>
                <a:cubicBezTo>
                  <a:pt x="34865" y="25936"/>
                  <a:pt x="33684" y="26080"/>
                  <a:pt x="32523" y="26080"/>
                </a:cubicBezTo>
                <a:cubicBezTo>
                  <a:pt x="32470" y="26080"/>
                  <a:pt x="32418" y="26079"/>
                  <a:pt x="32366" y="26079"/>
                </a:cubicBezTo>
                <a:lnTo>
                  <a:pt x="32366" y="26079"/>
                </a:lnTo>
                <a:cubicBezTo>
                  <a:pt x="32506" y="28149"/>
                  <a:pt x="32661" y="30219"/>
                  <a:pt x="32816" y="32289"/>
                </a:cubicBezTo>
                <a:cubicBezTo>
                  <a:pt x="32211" y="31768"/>
                  <a:pt x="31493" y="31388"/>
                  <a:pt x="30704" y="31190"/>
                </a:cubicBezTo>
                <a:cubicBezTo>
                  <a:pt x="30621" y="31171"/>
                  <a:pt x="30538" y="31162"/>
                  <a:pt x="30454" y="31162"/>
                </a:cubicBezTo>
                <a:cubicBezTo>
                  <a:pt x="29740" y="31162"/>
                  <a:pt x="29044" y="31830"/>
                  <a:pt x="29296" y="32599"/>
                </a:cubicBezTo>
                <a:cubicBezTo>
                  <a:pt x="29718" y="33782"/>
                  <a:pt x="30225" y="34922"/>
                  <a:pt x="30803" y="36035"/>
                </a:cubicBezTo>
                <a:cubicBezTo>
                  <a:pt x="31155" y="36035"/>
                  <a:pt x="31493" y="36063"/>
                  <a:pt x="31830" y="36063"/>
                </a:cubicBezTo>
                <a:cubicBezTo>
                  <a:pt x="32239" y="36063"/>
                  <a:pt x="32239" y="36682"/>
                  <a:pt x="31830" y="36682"/>
                </a:cubicBezTo>
                <a:lnTo>
                  <a:pt x="31126" y="36696"/>
                </a:lnTo>
                <a:cubicBezTo>
                  <a:pt x="31450" y="37344"/>
                  <a:pt x="31774" y="37992"/>
                  <a:pt x="32084" y="38640"/>
                </a:cubicBezTo>
                <a:cubicBezTo>
                  <a:pt x="32577" y="39682"/>
                  <a:pt x="32999" y="40752"/>
                  <a:pt x="33492" y="41766"/>
                </a:cubicBezTo>
                <a:cubicBezTo>
                  <a:pt x="33717" y="45272"/>
                  <a:pt x="33901" y="48779"/>
                  <a:pt x="33971" y="52285"/>
                </a:cubicBezTo>
                <a:lnTo>
                  <a:pt x="33971" y="52651"/>
                </a:lnTo>
                <a:cubicBezTo>
                  <a:pt x="31662" y="50285"/>
                  <a:pt x="28704" y="48666"/>
                  <a:pt x="25804" y="47061"/>
                </a:cubicBezTo>
                <a:cubicBezTo>
                  <a:pt x="25761" y="47131"/>
                  <a:pt x="25705" y="47173"/>
                  <a:pt x="25635" y="47201"/>
                </a:cubicBezTo>
                <a:cubicBezTo>
                  <a:pt x="25088" y="47377"/>
                  <a:pt x="24270" y="47741"/>
                  <a:pt x="23578" y="47741"/>
                </a:cubicBezTo>
                <a:cubicBezTo>
                  <a:pt x="23325" y="47741"/>
                  <a:pt x="23089" y="47692"/>
                  <a:pt x="22889" y="47568"/>
                </a:cubicBezTo>
                <a:cubicBezTo>
                  <a:pt x="22748" y="47469"/>
                  <a:pt x="22748" y="47272"/>
                  <a:pt x="22889" y="47173"/>
                </a:cubicBezTo>
                <a:cubicBezTo>
                  <a:pt x="23255" y="46934"/>
                  <a:pt x="23748" y="46934"/>
                  <a:pt x="24170" y="46863"/>
                </a:cubicBezTo>
                <a:cubicBezTo>
                  <a:pt x="24480" y="46807"/>
                  <a:pt x="24790" y="46737"/>
                  <a:pt x="25099" y="46666"/>
                </a:cubicBezTo>
                <a:cubicBezTo>
                  <a:pt x="24339" y="46244"/>
                  <a:pt x="23593" y="45821"/>
                  <a:pt x="22860" y="45371"/>
                </a:cubicBezTo>
                <a:cubicBezTo>
                  <a:pt x="22734" y="45286"/>
                  <a:pt x="22593" y="45202"/>
                  <a:pt x="22452" y="45117"/>
                </a:cubicBezTo>
                <a:cubicBezTo>
                  <a:pt x="21724" y="45398"/>
                  <a:pt x="20974" y="45748"/>
                  <a:pt x="20220" y="45748"/>
                </a:cubicBezTo>
                <a:cubicBezTo>
                  <a:pt x="20143" y="45748"/>
                  <a:pt x="20065" y="45745"/>
                  <a:pt x="19988" y="45737"/>
                </a:cubicBezTo>
                <a:cubicBezTo>
                  <a:pt x="19982" y="45737"/>
                  <a:pt x="19977" y="45738"/>
                  <a:pt x="19972" y="45738"/>
                </a:cubicBezTo>
                <a:cubicBezTo>
                  <a:pt x="19814" y="45738"/>
                  <a:pt x="19738" y="45536"/>
                  <a:pt x="19861" y="45427"/>
                </a:cubicBezTo>
                <a:cubicBezTo>
                  <a:pt x="20354" y="45019"/>
                  <a:pt x="20931" y="44709"/>
                  <a:pt x="21565" y="44540"/>
                </a:cubicBezTo>
                <a:cubicBezTo>
                  <a:pt x="19903" y="43427"/>
                  <a:pt x="18354" y="42202"/>
                  <a:pt x="16904" y="40851"/>
                </a:cubicBezTo>
                <a:cubicBezTo>
                  <a:pt x="16425" y="40386"/>
                  <a:pt x="15989" y="39865"/>
                  <a:pt x="15608" y="39316"/>
                </a:cubicBezTo>
                <a:cubicBezTo>
                  <a:pt x="14411" y="37471"/>
                  <a:pt x="13665" y="35443"/>
                  <a:pt x="13088" y="33331"/>
                </a:cubicBezTo>
                <a:cubicBezTo>
                  <a:pt x="13003" y="33007"/>
                  <a:pt x="12919" y="32669"/>
                  <a:pt x="12848" y="32345"/>
                </a:cubicBezTo>
                <a:cubicBezTo>
                  <a:pt x="13003" y="31585"/>
                  <a:pt x="13215" y="30838"/>
                  <a:pt x="13468" y="30106"/>
                </a:cubicBezTo>
                <a:cubicBezTo>
                  <a:pt x="14214" y="27867"/>
                  <a:pt x="15031" y="25685"/>
                  <a:pt x="15299" y="23333"/>
                </a:cubicBezTo>
                <a:cubicBezTo>
                  <a:pt x="15307" y="23253"/>
                  <a:pt x="15243" y="23210"/>
                  <a:pt x="15180" y="23210"/>
                </a:cubicBezTo>
                <a:cubicBezTo>
                  <a:pt x="15132" y="23210"/>
                  <a:pt x="15086" y="23236"/>
                  <a:pt x="15073" y="23291"/>
                </a:cubicBezTo>
                <a:cubicBezTo>
                  <a:pt x="14623" y="25938"/>
                  <a:pt x="13341" y="28487"/>
                  <a:pt x="12581" y="31064"/>
                </a:cubicBezTo>
                <a:cubicBezTo>
                  <a:pt x="11835" y="27656"/>
                  <a:pt x="11426" y="24164"/>
                  <a:pt x="11356" y="20671"/>
                </a:cubicBezTo>
                <a:cubicBezTo>
                  <a:pt x="11342" y="20502"/>
                  <a:pt x="11211" y="20418"/>
                  <a:pt x="11081" y="20418"/>
                </a:cubicBezTo>
                <a:cubicBezTo>
                  <a:pt x="10951" y="20418"/>
                  <a:pt x="10821" y="20502"/>
                  <a:pt x="10807" y="20671"/>
                </a:cubicBezTo>
                <a:cubicBezTo>
                  <a:pt x="10412" y="25135"/>
                  <a:pt x="10623" y="29670"/>
                  <a:pt x="11680" y="34035"/>
                </a:cubicBezTo>
                <a:cubicBezTo>
                  <a:pt x="11778" y="34443"/>
                  <a:pt x="11891" y="34852"/>
                  <a:pt x="12003" y="35260"/>
                </a:cubicBezTo>
                <a:lnTo>
                  <a:pt x="12003" y="35359"/>
                </a:lnTo>
                <a:cubicBezTo>
                  <a:pt x="7835" y="29810"/>
                  <a:pt x="4878" y="23277"/>
                  <a:pt x="2625" y="16616"/>
                </a:cubicBezTo>
                <a:cubicBezTo>
                  <a:pt x="2062" y="14940"/>
                  <a:pt x="1414" y="13293"/>
                  <a:pt x="823" y="11631"/>
                </a:cubicBezTo>
                <a:cubicBezTo>
                  <a:pt x="766" y="11439"/>
                  <a:pt x="615" y="11356"/>
                  <a:pt x="461" y="11356"/>
                </a:cubicBezTo>
                <a:cubicBezTo>
                  <a:pt x="233" y="11356"/>
                  <a:pt x="0" y="11541"/>
                  <a:pt x="76" y="11828"/>
                </a:cubicBezTo>
                <a:cubicBezTo>
                  <a:pt x="2160" y="23713"/>
                  <a:pt x="7258" y="35373"/>
                  <a:pt x="16496" y="43427"/>
                </a:cubicBezTo>
                <a:cubicBezTo>
                  <a:pt x="17988" y="44709"/>
                  <a:pt x="19551" y="45920"/>
                  <a:pt x="21171" y="47046"/>
                </a:cubicBezTo>
                <a:cubicBezTo>
                  <a:pt x="20368" y="47103"/>
                  <a:pt x="19579" y="47230"/>
                  <a:pt x="18805" y="47441"/>
                </a:cubicBezTo>
                <a:cubicBezTo>
                  <a:pt x="15817" y="48279"/>
                  <a:pt x="12452" y="48940"/>
                  <a:pt x="9268" y="48940"/>
                </a:cubicBezTo>
                <a:cubicBezTo>
                  <a:pt x="8655" y="48940"/>
                  <a:pt x="8050" y="48915"/>
                  <a:pt x="7455" y="48863"/>
                </a:cubicBezTo>
                <a:cubicBezTo>
                  <a:pt x="7447" y="48862"/>
                  <a:pt x="7439" y="48862"/>
                  <a:pt x="7431" y="48862"/>
                </a:cubicBezTo>
                <a:cubicBezTo>
                  <a:pt x="7113" y="48862"/>
                  <a:pt x="7041" y="49400"/>
                  <a:pt x="7371" y="49454"/>
                </a:cubicBezTo>
                <a:cubicBezTo>
                  <a:pt x="8800" y="49726"/>
                  <a:pt x="10219" y="49928"/>
                  <a:pt x="11662" y="49928"/>
                </a:cubicBezTo>
                <a:cubicBezTo>
                  <a:pt x="11939" y="49928"/>
                  <a:pt x="12217" y="49921"/>
                  <a:pt x="12496" y="49905"/>
                </a:cubicBezTo>
                <a:cubicBezTo>
                  <a:pt x="14214" y="49806"/>
                  <a:pt x="15960" y="49511"/>
                  <a:pt x="17692" y="49285"/>
                </a:cubicBezTo>
                <a:cubicBezTo>
                  <a:pt x="18283" y="49209"/>
                  <a:pt x="18904" y="49181"/>
                  <a:pt x="19534" y="49181"/>
                </a:cubicBezTo>
                <a:cubicBezTo>
                  <a:pt x="20648" y="49181"/>
                  <a:pt x="21789" y="49270"/>
                  <a:pt x="22832" y="49342"/>
                </a:cubicBezTo>
                <a:cubicBezTo>
                  <a:pt x="23508" y="49398"/>
                  <a:pt x="24184" y="49483"/>
                  <a:pt x="24860" y="49595"/>
                </a:cubicBezTo>
                <a:cubicBezTo>
                  <a:pt x="26240" y="50567"/>
                  <a:pt x="27620" y="51539"/>
                  <a:pt x="28930" y="52581"/>
                </a:cubicBezTo>
                <a:cubicBezTo>
                  <a:pt x="29704" y="53186"/>
                  <a:pt x="30450" y="53834"/>
                  <a:pt x="31140" y="54524"/>
                </a:cubicBezTo>
                <a:cubicBezTo>
                  <a:pt x="31225" y="54439"/>
                  <a:pt x="31324" y="54355"/>
                  <a:pt x="31394" y="54284"/>
                </a:cubicBezTo>
                <a:cubicBezTo>
                  <a:pt x="31461" y="54218"/>
                  <a:pt x="31535" y="54190"/>
                  <a:pt x="31605" y="54190"/>
                </a:cubicBezTo>
                <a:cubicBezTo>
                  <a:pt x="31831" y="54190"/>
                  <a:pt x="32017" y="54478"/>
                  <a:pt x="31802" y="54693"/>
                </a:cubicBezTo>
                <a:cubicBezTo>
                  <a:pt x="31732" y="54777"/>
                  <a:pt x="31647" y="54862"/>
                  <a:pt x="31577" y="54960"/>
                </a:cubicBezTo>
                <a:cubicBezTo>
                  <a:pt x="32352" y="55777"/>
                  <a:pt x="33056" y="56678"/>
                  <a:pt x="33647" y="57650"/>
                </a:cubicBezTo>
                <a:cubicBezTo>
                  <a:pt x="33788" y="57889"/>
                  <a:pt x="33915" y="58129"/>
                  <a:pt x="34041" y="58382"/>
                </a:cubicBezTo>
                <a:cubicBezTo>
                  <a:pt x="34027" y="61269"/>
                  <a:pt x="33971" y="64170"/>
                  <a:pt x="33872" y="67057"/>
                </a:cubicBezTo>
                <a:cubicBezTo>
                  <a:pt x="34816" y="67057"/>
                  <a:pt x="35745" y="67000"/>
                  <a:pt x="36675" y="67000"/>
                </a:cubicBezTo>
                <a:cubicBezTo>
                  <a:pt x="36858" y="67000"/>
                  <a:pt x="36900" y="67268"/>
                  <a:pt x="36717" y="67310"/>
                </a:cubicBezTo>
                <a:cubicBezTo>
                  <a:pt x="35787" y="67578"/>
                  <a:pt x="34830" y="67704"/>
                  <a:pt x="33858" y="67704"/>
                </a:cubicBezTo>
                <a:cubicBezTo>
                  <a:pt x="33844" y="68268"/>
                  <a:pt x="33816" y="68831"/>
                  <a:pt x="33802" y="69380"/>
                </a:cubicBezTo>
                <a:cubicBezTo>
                  <a:pt x="34830" y="69450"/>
                  <a:pt x="35858" y="69521"/>
                  <a:pt x="36844" y="69803"/>
                </a:cubicBezTo>
                <a:cubicBezTo>
                  <a:pt x="36984" y="69845"/>
                  <a:pt x="36984" y="70042"/>
                  <a:pt x="36844" y="70084"/>
                </a:cubicBezTo>
                <a:cubicBezTo>
                  <a:pt x="36122" y="70265"/>
                  <a:pt x="35386" y="70352"/>
                  <a:pt x="34651" y="70352"/>
                </a:cubicBezTo>
                <a:cubicBezTo>
                  <a:pt x="34353" y="70352"/>
                  <a:pt x="34056" y="70338"/>
                  <a:pt x="33760" y="70309"/>
                </a:cubicBezTo>
                <a:cubicBezTo>
                  <a:pt x="33746" y="70732"/>
                  <a:pt x="33732" y="71154"/>
                  <a:pt x="33703" y="71577"/>
                </a:cubicBezTo>
                <a:cubicBezTo>
                  <a:pt x="33901" y="71577"/>
                  <a:pt x="34084" y="71591"/>
                  <a:pt x="34267" y="71591"/>
                </a:cubicBezTo>
                <a:cubicBezTo>
                  <a:pt x="34721" y="71591"/>
                  <a:pt x="35199" y="71562"/>
                  <a:pt x="35675" y="71562"/>
                </a:cubicBezTo>
                <a:cubicBezTo>
                  <a:pt x="36246" y="71562"/>
                  <a:pt x="36814" y="71604"/>
                  <a:pt x="37336" y="71788"/>
                </a:cubicBezTo>
                <a:cubicBezTo>
                  <a:pt x="37534" y="71858"/>
                  <a:pt x="37534" y="72140"/>
                  <a:pt x="37336" y="72196"/>
                </a:cubicBezTo>
                <a:cubicBezTo>
                  <a:pt x="36672" y="72429"/>
                  <a:pt x="35886" y="72504"/>
                  <a:pt x="35108" y="72504"/>
                </a:cubicBezTo>
                <a:cubicBezTo>
                  <a:pt x="34617" y="72504"/>
                  <a:pt x="34128" y="72474"/>
                  <a:pt x="33675" y="72436"/>
                </a:cubicBezTo>
                <a:cubicBezTo>
                  <a:pt x="33379" y="79153"/>
                  <a:pt x="32943" y="85870"/>
                  <a:pt x="32535" y="92587"/>
                </a:cubicBezTo>
                <a:cubicBezTo>
                  <a:pt x="33221" y="92566"/>
                  <a:pt x="33915" y="92551"/>
                  <a:pt x="34609" y="92551"/>
                </a:cubicBezTo>
                <a:cubicBezTo>
                  <a:pt x="36223" y="92551"/>
                  <a:pt x="37838" y="92631"/>
                  <a:pt x="39364" y="92897"/>
                </a:cubicBezTo>
                <a:cubicBezTo>
                  <a:pt x="39463" y="92925"/>
                  <a:pt x="39463" y="93066"/>
                  <a:pt x="39364" y="93094"/>
                </a:cubicBezTo>
                <a:cubicBezTo>
                  <a:pt x="38296" y="93279"/>
                  <a:pt x="37184" y="93340"/>
                  <a:pt x="36062" y="93340"/>
                </a:cubicBezTo>
                <a:cubicBezTo>
                  <a:pt x="34876" y="93340"/>
                  <a:pt x="33678" y="93271"/>
                  <a:pt x="32506" y="93206"/>
                </a:cubicBezTo>
                <a:cubicBezTo>
                  <a:pt x="32366" y="95375"/>
                  <a:pt x="32239" y="97558"/>
                  <a:pt x="32126" y="99726"/>
                </a:cubicBezTo>
                <a:cubicBezTo>
                  <a:pt x="31774" y="106204"/>
                  <a:pt x="31352" y="112681"/>
                  <a:pt x="30972" y="119159"/>
                </a:cubicBezTo>
                <a:cubicBezTo>
                  <a:pt x="32211" y="119159"/>
                  <a:pt x="33464" y="119173"/>
                  <a:pt x="34576" y="119595"/>
                </a:cubicBezTo>
                <a:cubicBezTo>
                  <a:pt x="34802" y="119680"/>
                  <a:pt x="34745" y="120018"/>
                  <a:pt x="34506" y="120032"/>
                </a:cubicBezTo>
                <a:cubicBezTo>
                  <a:pt x="33948" y="120085"/>
                  <a:pt x="33383" y="120113"/>
                  <a:pt x="32816" y="120113"/>
                </a:cubicBezTo>
                <a:cubicBezTo>
                  <a:pt x="32183" y="120113"/>
                  <a:pt x="31547" y="120078"/>
                  <a:pt x="30915" y="120004"/>
                </a:cubicBezTo>
                <a:lnTo>
                  <a:pt x="30859" y="121018"/>
                </a:lnTo>
                <a:cubicBezTo>
                  <a:pt x="32535" y="121144"/>
                  <a:pt x="34224" y="121144"/>
                  <a:pt x="35886" y="121454"/>
                </a:cubicBezTo>
                <a:cubicBezTo>
                  <a:pt x="36125" y="121454"/>
                  <a:pt x="36125" y="121806"/>
                  <a:pt x="35886" y="121806"/>
                </a:cubicBezTo>
                <a:cubicBezTo>
                  <a:pt x="35048" y="121947"/>
                  <a:pt x="34200" y="122018"/>
                  <a:pt x="33351" y="122018"/>
                </a:cubicBezTo>
                <a:cubicBezTo>
                  <a:pt x="32503" y="122018"/>
                  <a:pt x="31654" y="121947"/>
                  <a:pt x="30817" y="121806"/>
                </a:cubicBezTo>
                <a:cubicBezTo>
                  <a:pt x="30563" y="126158"/>
                  <a:pt x="30324" y="130523"/>
                  <a:pt x="30141" y="134888"/>
                </a:cubicBezTo>
                <a:cubicBezTo>
                  <a:pt x="29958" y="139197"/>
                  <a:pt x="29831" y="143520"/>
                  <a:pt x="29746" y="147843"/>
                </a:cubicBezTo>
                <a:cubicBezTo>
                  <a:pt x="30803" y="147872"/>
                  <a:pt x="31859" y="147970"/>
                  <a:pt x="32901" y="148167"/>
                </a:cubicBezTo>
                <a:cubicBezTo>
                  <a:pt x="33154" y="148252"/>
                  <a:pt x="33154" y="148604"/>
                  <a:pt x="32901" y="148688"/>
                </a:cubicBezTo>
                <a:cubicBezTo>
                  <a:pt x="32161" y="148826"/>
                  <a:pt x="31422" y="148895"/>
                  <a:pt x="30683" y="148895"/>
                </a:cubicBezTo>
                <a:cubicBezTo>
                  <a:pt x="30366" y="148895"/>
                  <a:pt x="30049" y="148883"/>
                  <a:pt x="29732" y="148857"/>
                </a:cubicBezTo>
                <a:cubicBezTo>
                  <a:pt x="29704" y="149871"/>
                  <a:pt x="29690" y="150899"/>
                  <a:pt x="29676" y="151913"/>
                </a:cubicBezTo>
                <a:cubicBezTo>
                  <a:pt x="30929" y="151927"/>
                  <a:pt x="32197" y="151983"/>
                  <a:pt x="33365" y="152293"/>
                </a:cubicBezTo>
                <a:cubicBezTo>
                  <a:pt x="33605" y="152364"/>
                  <a:pt x="33605" y="152702"/>
                  <a:pt x="33365" y="152772"/>
                </a:cubicBezTo>
                <a:cubicBezTo>
                  <a:pt x="32569" y="153057"/>
                  <a:pt x="31704" y="153164"/>
                  <a:pt x="30818" y="153164"/>
                </a:cubicBezTo>
                <a:cubicBezTo>
                  <a:pt x="30435" y="153164"/>
                  <a:pt x="30048" y="153144"/>
                  <a:pt x="29662" y="153110"/>
                </a:cubicBezTo>
                <a:lnTo>
                  <a:pt x="29662" y="153110"/>
                </a:lnTo>
                <a:cubicBezTo>
                  <a:pt x="29634" y="155969"/>
                  <a:pt x="29648" y="158827"/>
                  <a:pt x="29676" y="161672"/>
                </a:cubicBezTo>
                <a:cubicBezTo>
                  <a:pt x="29718" y="164713"/>
                  <a:pt x="29873" y="167685"/>
                  <a:pt x="30619" y="170656"/>
                </a:cubicBezTo>
                <a:cubicBezTo>
                  <a:pt x="30776" y="171268"/>
                  <a:pt x="31347" y="171585"/>
                  <a:pt x="31909" y="171585"/>
                </a:cubicBezTo>
                <a:cubicBezTo>
                  <a:pt x="32459" y="171585"/>
                  <a:pt x="33001" y="171282"/>
                  <a:pt x="33140" y="170656"/>
                </a:cubicBezTo>
                <a:cubicBezTo>
                  <a:pt x="33408" y="169360"/>
                  <a:pt x="33605" y="168037"/>
                  <a:pt x="33717" y="166713"/>
                </a:cubicBezTo>
                <a:cubicBezTo>
                  <a:pt x="33830" y="167375"/>
                  <a:pt x="33929" y="168037"/>
                  <a:pt x="34041" y="168698"/>
                </a:cubicBezTo>
                <a:cubicBezTo>
                  <a:pt x="34106" y="169076"/>
                  <a:pt x="34428" y="169248"/>
                  <a:pt x="34758" y="169248"/>
                </a:cubicBezTo>
                <a:cubicBezTo>
                  <a:pt x="34933" y="169248"/>
                  <a:pt x="35111" y="169200"/>
                  <a:pt x="35252" y="169107"/>
                </a:cubicBezTo>
                <a:cubicBezTo>
                  <a:pt x="35435" y="170276"/>
                  <a:pt x="35717" y="171430"/>
                  <a:pt x="36069" y="172557"/>
                </a:cubicBezTo>
                <a:cubicBezTo>
                  <a:pt x="36252" y="173176"/>
                  <a:pt x="36773" y="173641"/>
                  <a:pt x="37421" y="173726"/>
                </a:cubicBezTo>
                <a:cubicBezTo>
                  <a:pt x="37449" y="174641"/>
                  <a:pt x="37477" y="175556"/>
                  <a:pt x="37505" y="176472"/>
                </a:cubicBezTo>
                <a:cubicBezTo>
                  <a:pt x="37540" y="177524"/>
                  <a:pt x="38255" y="178024"/>
                  <a:pt x="39005" y="178024"/>
                </a:cubicBezTo>
                <a:cubicBezTo>
                  <a:pt x="39781" y="178024"/>
                  <a:pt x="40594" y="177488"/>
                  <a:pt x="40730" y="176472"/>
                </a:cubicBezTo>
                <a:cubicBezTo>
                  <a:pt x="41786" y="168642"/>
                  <a:pt x="40913" y="160742"/>
                  <a:pt x="40406" y="152899"/>
                </a:cubicBezTo>
                <a:cubicBezTo>
                  <a:pt x="40251" y="150449"/>
                  <a:pt x="40082" y="147998"/>
                  <a:pt x="39984" y="145548"/>
                </a:cubicBezTo>
                <a:cubicBezTo>
                  <a:pt x="39047" y="145653"/>
                  <a:pt x="38081" y="145713"/>
                  <a:pt x="37117" y="145713"/>
                </a:cubicBezTo>
                <a:cubicBezTo>
                  <a:pt x="35489" y="145713"/>
                  <a:pt x="33868" y="145541"/>
                  <a:pt x="32408" y="145126"/>
                </a:cubicBezTo>
                <a:cubicBezTo>
                  <a:pt x="32183" y="145055"/>
                  <a:pt x="32225" y="144731"/>
                  <a:pt x="32450" y="144731"/>
                </a:cubicBezTo>
                <a:cubicBezTo>
                  <a:pt x="32823" y="144689"/>
                  <a:pt x="33197" y="144672"/>
                  <a:pt x="33572" y="144672"/>
                </a:cubicBezTo>
                <a:cubicBezTo>
                  <a:pt x="34826" y="144672"/>
                  <a:pt x="36090" y="144860"/>
                  <a:pt x="37336" y="144914"/>
                </a:cubicBezTo>
                <a:cubicBezTo>
                  <a:pt x="37876" y="144932"/>
                  <a:pt x="38421" y="144944"/>
                  <a:pt x="38965" y="144944"/>
                </a:cubicBezTo>
                <a:cubicBezTo>
                  <a:pt x="39301" y="144944"/>
                  <a:pt x="39636" y="144939"/>
                  <a:pt x="39970" y="144928"/>
                </a:cubicBezTo>
                <a:cubicBezTo>
                  <a:pt x="39927" y="143760"/>
                  <a:pt x="39899" y="142591"/>
                  <a:pt x="39871" y="141408"/>
                </a:cubicBezTo>
                <a:cubicBezTo>
                  <a:pt x="38514" y="141599"/>
                  <a:pt x="37008" y="141842"/>
                  <a:pt x="35573" y="141842"/>
                </a:cubicBezTo>
                <a:cubicBezTo>
                  <a:pt x="34893" y="141842"/>
                  <a:pt x="34229" y="141788"/>
                  <a:pt x="33605" y="141647"/>
                </a:cubicBezTo>
                <a:cubicBezTo>
                  <a:pt x="33394" y="141577"/>
                  <a:pt x="33394" y="141281"/>
                  <a:pt x="33605" y="141211"/>
                </a:cubicBezTo>
                <a:cubicBezTo>
                  <a:pt x="34633" y="140972"/>
                  <a:pt x="35717" y="141042"/>
                  <a:pt x="36773" y="141000"/>
                </a:cubicBezTo>
                <a:cubicBezTo>
                  <a:pt x="37815" y="140957"/>
                  <a:pt x="38843" y="140887"/>
                  <a:pt x="39871" y="140817"/>
                </a:cubicBezTo>
                <a:lnTo>
                  <a:pt x="39871" y="138958"/>
                </a:lnTo>
                <a:cubicBezTo>
                  <a:pt x="38529" y="139176"/>
                  <a:pt x="37056" y="139525"/>
                  <a:pt x="35673" y="139525"/>
                </a:cubicBezTo>
                <a:cubicBezTo>
                  <a:pt x="35358" y="139525"/>
                  <a:pt x="35048" y="139507"/>
                  <a:pt x="34745" y="139465"/>
                </a:cubicBezTo>
                <a:cubicBezTo>
                  <a:pt x="34520" y="139451"/>
                  <a:pt x="34464" y="139127"/>
                  <a:pt x="34689" y="139056"/>
                </a:cubicBezTo>
                <a:cubicBezTo>
                  <a:pt x="36323" y="138592"/>
                  <a:pt x="38181" y="138578"/>
                  <a:pt x="39885" y="138395"/>
                </a:cubicBezTo>
                <a:cubicBezTo>
                  <a:pt x="39913" y="136789"/>
                  <a:pt x="39984" y="135184"/>
                  <a:pt x="40054" y="133579"/>
                </a:cubicBezTo>
                <a:cubicBezTo>
                  <a:pt x="40251" y="130917"/>
                  <a:pt x="40420" y="128256"/>
                  <a:pt x="40575" y="125594"/>
                </a:cubicBezTo>
                <a:cubicBezTo>
                  <a:pt x="40589" y="125116"/>
                  <a:pt x="40617" y="124651"/>
                  <a:pt x="40646" y="124186"/>
                </a:cubicBezTo>
                <a:cubicBezTo>
                  <a:pt x="41040" y="118483"/>
                  <a:pt x="41491" y="112794"/>
                  <a:pt x="41927" y="107105"/>
                </a:cubicBezTo>
                <a:lnTo>
                  <a:pt x="41927" y="107105"/>
                </a:lnTo>
                <a:cubicBezTo>
                  <a:pt x="41514" y="107229"/>
                  <a:pt x="41088" y="107273"/>
                  <a:pt x="40656" y="107273"/>
                </a:cubicBezTo>
                <a:cubicBezTo>
                  <a:pt x="39866" y="107273"/>
                  <a:pt x="39059" y="107127"/>
                  <a:pt x="38294" y="107063"/>
                </a:cubicBezTo>
                <a:cubicBezTo>
                  <a:pt x="37090" y="106955"/>
                  <a:pt x="35873" y="106794"/>
                  <a:pt x="34656" y="106794"/>
                </a:cubicBezTo>
                <a:cubicBezTo>
                  <a:pt x="34606" y="106794"/>
                  <a:pt x="34556" y="106795"/>
                  <a:pt x="34506" y="106795"/>
                </a:cubicBezTo>
                <a:cubicBezTo>
                  <a:pt x="34337" y="106795"/>
                  <a:pt x="34337" y="106528"/>
                  <a:pt x="34506" y="106528"/>
                </a:cubicBezTo>
                <a:cubicBezTo>
                  <a:pt x="35631" y="106461"/>
                  <a:pt x="36748" y="106420"/>
                  <a:pt x="37870" y="106420"/>
                </a:cubicBezTo>
                <a:cubicBezTo>
                  <a:pt x="38166" y="106420"/>
                  <a:pt x="38462" y="106423"/>
                  <a:pt x="38759" y="106429"/>
                </a:cubicBezTo>
                <a:cubicBezTo>
                  <a:pt x="39815" y="106457"/>
                  <a:pt x="40941" y="106373"/>
                  <a:pt x="41955" y="106711"/>
                </a:cubicBezTo>
                <a:cubicBezTo>
                  <a:pt x="41997" y="106133"/>
                  <a:pt x="42040" y="105570"/>
                  <a:pt x="42082" y="104993"/>
                </a:cubicBezTo>
                <a:lnTo>
                  <a:pt x="42082" y="104993"/>
                </a:lnTo>
                <a:cubicBezTo>
                  <a:pt x="41293" y="105035"/>
                  <a:pt x="40505" y="105077"/>
                  <a:pt x="39730" y="105105"/>
                </a:cubicBezTo>
                <a:cubicBezTo>
                  <a:pt x="39540" y="105113"/>
                  <a:pt x="39353" y="105118"/>
                  <a:pt x="39170" y="105118"/>
                </a:cubicBezTo>
                <a:cubicBezTo>
                  <a:pt x="38352" y="105118"/>
                  <a:pt x="37600" y="105020"/>
                  <a:pt x="36830" y="104641"/>
                </a:cubicBezTo>
                <a:cubicBezTo>
                  <a:pt x="36643" y="104547"/>
                  <a:pt x="36772" y="104315"/>
                  <a:pt x="36942" y="104315"/>
                </a:cubicBezTo>
                <a:cubicBezTo>
                  <a:pt x="36951" y="104315"/>
                  <a:pt x="36961" y="104315"/>
                  <a:pt x="36970" y="104317"/>
                </a:cubicBezTo>
                <a:cubicBezTo>
                  <a:pt x="37661" y="104407"/>
                  <a:pt x="38357" y="104450"/>
                  <a:pt x="39055" y="104450"/>
                </a:cubicBezTo>
                <a:cubicBezTo>
                  <a:pt x="39551" y="104450"/>
                  <a:pt x="40049" y="104428"/>
                  <a:pt x="40547" y="104387"/>
                </a:cubicBezTo>
                <a:cubicBezTo>
                  <a:pt x="41082" y="104331"/>
                  <a:pt x="41603" y="104317"/>
                  <a:pt x="42138" y="104317"/>
                </a:cubicBezTo>
                <a:cubicBezTo>
                  <a:pt x="42462" y="99923"/>
                  <a:pt x="42758" y="95530"/>
                  <a:pt x="42983" y="91136"/>
                </a:cubicBezTo>
                <a:lnTo>
                  <a:pt x="42983" y="91136"/>
                </a:lnTo>
                <a:cubicBezTo>
                  <a:pt x="42668" y="91142"/>
                  <a:pt x="42353" y="91145"/>
                  <a:pt x="42038" y="91145"/>
                </a:cubicBezTo>
                <a:cubicBezTo>
                  <a:pt x="39970" y="91145"/>
                  <a:pt x="37895" y="91031"/>
                  <a:pt x="35830" y="90897"/>
                </a:cubicBezTo>
                <a:cubicBezTo>
                  <a:pt x="35759" y="90897"/>
                  <a:pt x="35759" y="90784"/>
                  <a:pt x="35830" y="90784"/>
                </a:cubicBezTo>
                <a:cubicBezTo>
                  <a:pt x="37482" y="90666"/>
                  <a:pt x="39183" y="90418"/>
                  <a:pt x="40859" y="90418"/>
                </a:cubicBezTo>
                <a:cubicBezTo>
                  <a:pt x="41583" y="90418"/>
                  <a:pt x="42302" y="90464"/>
                  <a:pt x="43011" y="90587"/>
                </a:cubicBezTo>
                <a:cubicBezTo>
                  <a:pt x="43166" y="87602"/>
                  <a:pt x="43293" y="84602"/>
                  <a:pt x="43363" y="81617"/>
                </a:cubicBezTo>
                <a:cubicBezTo>
                  <a:pt x="43490" y="76688"/>
                  <a:pt x="43448" y="71732"/>
                  <a:pt x="43363" y="66803"/>
                </a:cubicBezTo>
                <a:cubicBezTo>
                  <a:pt x="42804" y="66864"/>
                  <a:pt x="42224" y="66905"/>
                  <a:pt x="41647" y="66905"/>
                </a:cubicBezTo>
                <a:cubicBezTo>
                  <a:pt x="40627" y="66905"/>
                  <a:pt x="39617" y="66778"/>
                  <a:pt x="38745" y="66409"/>
                </a:cubicBezTo>
                <a:cubicBezTo>
                  <a:pt x="38576" y="66296"/>
                  <a:pt x="38604" y="66057"/>
                  <a:pt x="38801" y="66000"/>
                </a:cubicBezTo>
                <a:cubicBezTo>
                  <a:pt x="39252" y="65932"/>
                  <a:pt x="39710" y="65908"/>
                  <a:pt x="40171" y="65908"/>
                </a:cubicBezTo>
                <a:cubicBezTo>
                  <a:pt x="41222" y="65908"/>
                  <a:pt x="42293" y="66033"/>
                  <a:pt x="43349" y="66043"/>
                </a:cubicBezTo>
                <a:cubicBezTo>
                  <a:pt x="43335" y="64832"/>
                  <a:pt x="43307" y="63607"/>
                  <a:pt x="43293" y="62396"/>
                </a:cubicBezTo>
                <a:cubicBezTo>
                  <a:pt x="42193" y="62615"/>
                  <a:pt x="41061" y="62746"/>
                  <a:pt x="39931" y="62746"/>
                </a:cubicBezTo>
                <a:cubicBezTo>
                  <a:pt x="39107" y="62746"/>
                  <a:pt x="38285" y="62677"/>
                  <a:pt x="37477" y="62522"/>
                </a:cubicBezTo>
                <a:cubicBezTo>
                  <a:pt x="37238" y="62522"/>
                  <a:pt x="37238" y="62170"/>
                  <a:pt x="37477" y="62170"/>
                </a:cubicBezTo>
                <a:cubicBezTo>
                  <a:pt x="39392" y="61818"/>
                  <a:pt x="41350" y="62086"/>
                  <a:pt x="43293" y="61875"/>
                </a:cubicBezTo>
                <a:cubicBezTo>
                  <a:pt x="43223" y="57946"/>
                  <a:pt x="43194" y="54017"/>
                  <a:pt x="43138" y="50088"/>
                </a:cubicBezTo>
                <a:cubicBezTo>
                  <a:pt x="42899" y="50092"/>
                  <a:pt x="42658" y="50094"/>
                  <a:pt x="42418" y="50094"/>
                </a:cubicBezTo>
                <a:cubicBezTo>
                  <a:pt x="41836" y="50094"/>
                  <a:pt x="41251" y="50084"/>
                  <a:pt x="40674" y="50074"/>
                </a:cubicBezTo>
                <a:cubicBezTo>
                  <a:pt x="40294" y="50074"/>
                  <a:pt x="40294" y="49497"/>
                  <a:pt x="40674" y="49497"/>
                </a:cubicBezTo>
                <a:cubicBezTo>
                  <a:pt x="41491" y="49497"/>
                  <a:pt x="42321" y="49469"/>
                  <a:pt x="43138" y="49440"/>
                </a:cubicBezTo>
                <a:cubicBezTo>
                  <a:pt x="43124" y="48539"/>
                  <a:pt x="43124" y="47638"/>
                  <a:pt x="43096" y="46737"/>
                </a:cubicBezTo>
                <a:cubicBezTo>
                  <a:pt x="42012" y="46694"/>
                  <a:pt x="40913" y="46540"/>
                  <a:pt x="39956" y="46483"/>
                </a:cubicBezTo>
                <a:cubicBezTo>
                  <a:pt x="39561" y="46455"/>
                  <a:pt x="39561" y="45878"/>
                  <a:pt x="39956" y="45850"/>
                </a:cubicBezTo>
                <a:cubicBezTo>
                  <a:pt x="40240" y="45838"/>
                  <a:pt x="40524" y="45834"/>
                  <a:pt x="40808" y="45834"/>
                </a:cubicBezTo>
                <a:cubicBezTo>
                  <a:pt x="41566" y="45834"/>
                  <a:pt x="42324" y="45864"/>
                  <a:pt x="43082" y="45864"/>
                </a:cubicBezTo>
                <a:cubicBezTo>
                  <a:pt x="43068" y="44639"/>
                  <a:pt x="43040" y="43399"/>
                  <a:pt x="43011" y="42174"/>
                </a:cubicBezTo>
                <a:cubicBezTo>
                  <a:pt x="42997" y="41794"/>
                  <a:pt x="42983" y="41414"/>
                  <a:pt x="42969" y="41034"/>
                </a:cubicBezTo>
                <a:cubicBezTo>
                  <a:pt x="43011" y="40921"/>
                  <a:pt x="43054" y="40808"/>
                  <a:pt x="43096" y="40682"/>
                </a:cubicBezTo>
                <a:cubicBezTo>
                  <a:pt x="42575" y="40189"/>
                  <a:pt x="42082" y="39682"/>
                  <a:pt x="41617" y="39189"/>
                </a:cubicBezTo>
                <a:cubicBezTo>
                  <a:pt x="41406" y="38911"/>
                  <a:pt x="41642" y="38573"/>
                  <a:pt x="41923" y="38573"/>
                </a:cubicBezTo>
                <a:cubicBezTo>
                  <a:pt x="41999" y="38573"/>
                  <a:pt x="42078" y="38597"/>
                  <a:pt x="42152" y="38654"/>
                </a:cubicBezTo>
                <a:cubicBezTo>
                  <a:pt x="42519" y="39006"/>
                  <a:pt x="42927" y="39344"/>
                  <a:pt x="43349" y="39682"/>
                </a:cubicBezTo>
                <a:cubicBezTo>
                  <a:pt x="43504" y="38978"/>
                  <a:pt x="43603" y="38274"/>
                  <a:pt x="43758" y="37710"/>
                </a:cubicBezTo>
                <a:cubicBezTo>
                  <a:pt x="44152" y="36105"/>
                  <a:pt x="44729" y="34556"/>
                  <a:pt x="45447" y="33092"/>
                </a:cubicBezTo>
                <a:cubicBezTo>
                  <a:pt x="46236" y="31585"/>
                  <a:pt x="47194" y="30177"/>
                  <a:pt x="48292" y="28881"/>
                </a:cubicBezTo>
                <a:cubicBezTo>
                  <a:pt x="49559" y="27360"/>
                  <a:pt x="51151" y="26149"/>
                  <a:pt x="52460" y="24685"/>
                </a:cubicBezTo>
                <a:cubicBezTo>
                  <a:pt x="52883" y="24206"/>
                  <a:pt x="53291" y="23713"/>
                  <a:pt x="53671" y="23192"/>
                </a:cubicBezTo>
                <a:cubicBezTo>
                  <a:pt x="54868" y="22234"/>
                  <a:pt x="56333" y="21643"/>
                  <a:pt x="57868" y="21502"/>
                </a:cubicBezTo>
                <a:cubicBezTo>
                  <a:pt x="60318" y="21235"/>
                  <a:pt x="62655" y="20277"/>
                  <a:pt x="64585" y="18742"/>
                </a:cubicBezTo>
                <a:cubicBezTo>
                  <a:pt x="68316" y="15771"/>
                  <a:pt x="70358" y="10786"/>
                  <a:pt x="70893" y="6167"/>
                </a:cubicBezTo>
                <a:cubicBezTo>
                  <a:pt x="70924" y="5920"/>
                  <a:pt x="70718" y="5788"/>
                  <a:pt x="70509" y="5788"/>
                </a:cubicBezTo>
                <a:cubicBezTo>
                  <a:pt x="70337" y="5788"/>
                  <a:pt x="70163" y="5878"/>
                  <a:pt x="70119" y="6069"/>
                </a:cubicBezTo>
                <a:cubicBezTo>
                  <a:pt x="68978" y="10645"/>
                  <a:pt x="66894" y="15194"/>
                  <a:pt x="63247" y="18320"/>
                </a:cubicBezTo>
                <a:cubicBezTo>
                  <a:pt x="62374" y="19080"/>
                  <a:pt x="61402" y="19545"/>
                  <a:pt x="60346" y="20010"/>
                </a:cubicBezTo>
                <a:cubicBezTo>
                  <a:pt x="59701" y="20300"/>
                  <a:pt x="58982" y="20353"/>
                  <a:pt x="58247" y="20353"/>
                </a:cubicBezTo>
                <a:cubicBezTo>
                  <a:pt x="57833" y="20353"/>
                  <a:pt x="57415" y="20336"/>
                  <a:pt x="57001" y="20336"/>
                </a:cubicBezTo>
                <a:cubicBezTo>
                  <a:pt x="56512" y="20336"/>
                  <a:pt x="56030" y="20359"/>
                  <a:pt x="55572" y="20460"/>
                </a:cubicBezTo>
                <a:cubicBezTo>
                  <a:pt x="55488" y="20474"/>
                  <a:pt x="55389" y="20502"/>
                  <a:pt x="55319" y="20531"/>
                </a:cubicBezTo>
                <a:cubicBezTo>
                  <a:pt x="56093" y="18996"/>
                  <a:pt x="56727" y="17390"/>
                  <a:pt x="57192" y="15743"/>
                </a:cubicBezTo>
                <a:cubicBezTo>
                  <a:pt x="58248" y="12096"/>
                  <a:pt x="58487" y="8280"/>
                  <a:pt x="59233" y="4576"/>
                </a:cubicBezTo>
                <a:cubicBezTo>
                  <a:pt x="59284" y="4314"/>
                  <a:pt x="59076" y="4143"/>
                  <a:pt x="58874" y="4143"/>
                </a:cubicBezTo>
                <a:cubicBezTo>
                  <a:pt x="58740" y="4143"/>
                  <a:pt x="58608" y="4219"/>
                  <a:pt x="58558" y="4393"/>
                </a:cubicBezTo>
                <a:cubicBezTo>
                  <a:pt x="57530" y="7913"/>
                  <a:pt x="56727" y="11490"/>
                  <a:pt x="55741" y="15011"/>
                </a:cubicBezTo>
                <a:cubicBezTo>
                  <a:pt x="55685" y="15194"/>
                  <a:pt x="55629" y="15377"/>
                  <a:pt x="55572" y="15560"/>
                </a:cubicBezTo>
                <a:cubicBezTo>
                  <a:pt x="55248" y="14701"/>
                  <a:pt x="54657" y="13884"/>
                  <a:pt x="54136" y="13222"/>
                </a:cubicBezTo>
                <a:cubicBezTo>
                  <a:pt x="52671" y="11434"/>
                  <a:pt x="51348" y="9913"/>
                  <a:pt x="52136" y="7449"/>
                </a:cubicBezTo>
                <a:cubicBezTo>
                  <a:pt x="52195" y="7264"/>
                  <a:pt x="52054" y="7150"/>
                  <a:pt x="51906" y="7150"/>
                </a:cubicBezTo>
                <a:cubicBezTo>
                  <a:pt x="51806" y="7150"/>
                  <a:pt x="51703" y="7202"/>
                  <a:pt x="51658" y="7322"/>
                </a:cubicBezTo>
                <a:cubicBezTo>
                  <a:pt x="50897" y="9265"/>
                  <a:pt x="51108" y="10927"/>
                  <a:pt x="52362" y="12603"/>
                </a:cubicBezTo>
                <a:cubicBezTo>
                  <a:pt x="52953" y="13377"/>
                  <a:pt x="53629" y="14095"/>
                  <a:pt x="54150" y="14940"/>
                </a:cubicBezTo>
                <a:cubicBezTo>
                  <a:pt x="54671" y="15771"/>
                  <a:pt x="54713" y="16630"/>
                  <a:pt x="54882" y="17517"/>
                </a:cubicBezTo>
                <a:cubicBezTo>
                  <a:pt x="54094" y="19489"/>
                  <a:pt x="53009" y="21319"/>
                  <a:pt x="51672" y="22953"/>
                </a:cubicBezTo>
                <a:cubicBezTo>
                  <a:pt x="51108" y="23446"/>
                  <a:pt x="50587" y="24009"/>
                  <a:pt x="50137" y="24600"/>
                </a:cubicBezTo>
                <a:cubicBezTo>
                  <a:pt x="50137" y="24628"/>
                  <a:pt x="50123" y="24642"/>
                  <a:pt x="50123" y="24657"/>
                </a:cubicBezTo>
                <a:cubicBezTo>
                  <a:pt x="47602" y="27135"/>
                  <a:pt x="45011" y="29346"/>
                  <a:pt x="43265" y="32500"/>
                </a:cubicBezTo>
                <a:cubicBezTo>
                  <a:pt x="42997" y="32979"/>
                  <a:pt x="42758" y="33472"/>
                  <a:pt x="42533" y="33993"/>
                </a:cubicBezTo>
                <a:cubicBezTo>
                  <a:pt x="42110" y="28782"/>
                  <a:pt x="41476" y="23600"/>
                  <a:pt x="40885" y="18404"/>
                </a:cubicBezTo>
                <a:cubicBezTo>
                  <a:pt x="40055" y="18584"/>
                  <a:pt x="39183" y="18636"/>
                  <a:pt x="38323" y="18636"/>
                </a:cubicBezTo>
                <a:cubicBezTo>
                  <a:pt x="37972" y="18636"/>
                  <a:pt x="37623" y="18628"/>
                  <a:pt x="37280" y="18615"/>
                </a:cubicBezTo>
                <a:cubicBezTo>
                  <a:pt x="36801" y="18615"/>
                  <a:pt x="36801" y="17897"/>
                  <a:pt x="37280" y="17897"/>
                </a:cubicBezTo>
                <a:cubicBezTo>
                  <a:pt x="38050" y="17860"/>
                  <a:pt x="38857" y="17766"/>
                  <a:pt x="39652" y="17766"/>
                </a:cubicBezTo>
                <a:cubicBezTo>
                  <a:pt x="40050" y="17766"/>
                  <a:pt x="40444" y="17789"/>
                  <a:pt x="40829" y="17855"/>
                </a:cubicBezTo>
                <a:cubicBezTo>
                  <a:pt x="40280" y="13025"/>
                  <a:pt x="39787" y="8181"/>
                  <a:pt x="39533" y="3309"/>
                </a:cubicBezTo>
                <a:cubicBezTo>
                  <a:pt x="39498" y="2569"/>
                  <a:pt x="38938" y="2200"/>
                  <a:pt x="38378" y="2200"/>
                </a:cubicBezTo>
                <a:cubicBezTo>
                  <a:pt x="37819" y="2200"/>
                  <a:pt x="37259" y="2569"/>
                  <a:pt x="37224" y="3309"/>
                </a:cubicBezTo>
                <a:cubicBezTo>
                  <a:pt x="37153" y="4984"/>
                  <a:pt x="37111" y="6660"/>
                  <a:pt x="37111" y="8322"/>
                </a:cubicBezTo>
                <a:cubicBezTo>
                  <a:pt x="36801" y="6322"/>
                  <a:pt x="36182" y="4393"/>
                  <a:pt x="35266" y="2591"/>
                </a:cubicBezTo>
                <a:cubicBezTo>
                  <a:pt x="34999" y="2055"/>
                  <a:pt x="34591" y="1844"/>
                  <a:pt x="34168" y="1844"/>
                </a:cubicBezTo>
                <a:cubicBezTo>
                  <a:pt x="33971" y="1422"/>
                  <a:pt x="33774" y="985"/>
                  <a:pt x="33577" y="563"/>
                </a:cubicBezTo>
                <a:cubicBezTo>
                  <a:pt x="33386" y="167"/>
                  <a:pt x="33037" y="0"/>
                  <a:pt x="32674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14"/>
          <p:cNvGrpSpPr/>
          <p:nvPr/>
        </p:nvGrpSpPr>
        <p:grpSpPr>
          <a:xfrm>
            <a:off x="6379773" y="403190"/>
            <a:ext cx="1528705" cy="6582733"/>
            <a:chOff x="4703373" y="-892210"/>
            <a:chExt cx="1528705" cy="6582733"/>
          </a:xfrm>
        </p:grpSpPr>
        <p:sp>
          <p:nvSpPr>
            <p:cNvPr id="302" name="Google Shape;302;p14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" name="Google Shape;304;p14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14"/>
          <p:cNvGrpSpPr/>
          <p:nvPr/>
        </p:nvGrpSpPr>
        <p:grpSpPr>
          <a:xfrm>
            <a:off x="9524" y="-1113826"/>
            <a:ext cx="2532680" cy="7059657"/>
            <a:chOff x="241138" y="-1085242"/>
            <a:chExt cx="1715443" cy="6879417"/>
          </a:xfrm>
        </p:grpSpPr>
        <p:grpSp>
          <p:nvGrpSpPr>
            <p:cNvPr id="306" name="Google Shape;306;p14"/>
            <p:cNvGrpSpPr/>
            <p:nvPr/>
          </p:nvGrpSpPr>
          <p:grpSpPr>
            <a:xfrm>
              <a:off x="241138" y="-1085242"/>
              <a:ext cx="1715443" cy="6879417"/>
              <a:chOff x="241138" y="-1085242"/>
              <a:chExt cx="1715443" cy="6879417"/>
            </a:xfrm>
          </p:grpSpPr>
          <p:sp>
            <p:nvSpPr>
              <p:cNvPr id="307" name="Google Shape;307;p14"/>
              <p:cNvSpPr/>
              <p:nvPr/>
            </p:nvSpPr>
            <p:spPr>
              <a:xfrm>
                <a:off x="241138" y="-1085242"/>
                <a:ext cx="1715443" cy="6879417"/>
              </a:xfrm>
              <a:custGeom>
                <a:avLst/>
                <a:gdLst/>
                <a:ahLst/>
                <a:cxnLst/>
                <a:rect l="l" t="t" r="r" b="b"/>
                <a:pathLst>
                  <a:path w="45794" h="183647" extrusionOk="0">
                    <a:moveTo>
                      <a:pt x="18185" y="113349"/>
                    </a:moveTo>
                    <a:cubicBezTo>
                      <a:pt x="18189" y="113349"/>
                      <a:pt x="18193" y="113349"/>
                      <a:pt x="18197" y="113350"/>
                    </a:cubicBezTo>
                    <a:lnTo>
                      <a:pt x="18211" y="113350"/>
                    </a:lnTo>
                    <a:cubicBezTo>
                      <a:pt x="19140" y="113434"/>
                      <a:pt x="20098" y="113322"/>
                      <a:pt x="21027" y="113533"/>
                    </a:cubicBezTo>
                    <a:cubicBezTo>
                      <a:pt x="21154" y="113575"/>
                      <a:pt x="21154" y="113758"/>
                      <a:pt x="21027" y="113800"/>
                    </a:cubicBezTo>
                    <a:cubicBezTo>
                      <a:pt x="20661" y="113882"/>
                      <a:pt x="20286" y="113916"/>
                      <a:pt x="19910" y="113916"/>
                    </a:cubicBezTo>
                    <a:cubicBezTo>
                      <a:pt x="19318" y="113916"/>
                      <a:pt x="18723" y="113833"/>
                      <a:pt x="18155" y="113730"/>
                    </a:cubicBezTo>
                    <a:cubicBezTo>
                      <a:pt x="17934" y="113702"/>
                      <a:pt x="17984" y="113349"/>
                      <a:pt x="18185" y="113349"/>
                    </a:cubicBezTo>
                    <a:close/>
                    <a:moveTo>
                      <a:pt x="19617" y="1"/>
                    </a:moveTo>
                    <a:cubicBezTo>
                      <a:pt x="19099" y="1"/>
                      <a:pt x="18564" y="346"/>
                      <a:pt x="18507" y="1020"/>
                    </a:cubicBezTo>
                    <a:cubicBezTo>
                      <a:pt x="18422" y="1977"/>
                      <a:pt x="18352" y="2935"/>
                      <a:pt x="18282" y="3878"/>
                    </a:cubicBezTo>
                    <a:cubicBezTo>
                      <a:pt x="18099" y="3507"/>
                      <a:pt x="17744" y="3319"/>
                      <a:pt x="17390" y="3319"/>
                    </a:cubicBezTo>
                    <a:cubicBezTo>
                      <a:pt x="16928" y="3319"/>
                      <a:pt x="16466" y="3640"/>
                      <a:pt x="16395" y="4287"/>
                    </a:cubicBezTo>
                    <a:cubicBezTo>
                      <a:pt x="15648" y="11300"/>
                      <a:pt x="15648" y="18425"/>
                      <a:pt x="15662" y="25494"/>
                    </a:cubicBezTo>
                    <a:cubicBezTo>
                      <a:pt x="14536" y="24438"/>
                      <a:pt x="13198" y="23649"/>
                      <a:pt x="11748" y="23156"/>
                    </a:cubicBezTo>
                    <a:cubicBezTo>
                      <a:pt x="11353" y="23016"/>
                      <a:pt x="10959" y="22889"/>
                      <a:pt x="10579" y="22762"/>
                    </a:cubicBezTo>
                    <a:cubicBezTo>
                      <a:pt x="10466" y="22973"/>
                      <a:pt x="10368" y="23199"/>
                      <a:pt x="10283" y="23424"/>
                    </a:cubicBezTo>
                    <a:cubicBezTo>
                      <a:pt x="10238" y="23576"/>
                      <a:pt x="10119" y="23642"/>
                      <a:pt x="9998" y="23642"/>
                    </a:cubicBezTo>
                    <a:cubicBezTo>
                      <a:pt x="9817" y="23642"/>
                      <a:pt x="9632" y="23492"/>
                      <a:pt x="9692" y="23255"/>
                    </a:cubicBezTo>
                    <a:cubicBezTo>
                      <a:pt x="9748" y="23016"/>
                      <a:pt x="9818" y="22776"/>
                      <a:pt x="9903" y="22537"/>
                    </a:cubicBezTo>
                    <a:lnTo>
                      <a:pt x="9480" y="22396"/>
                    </a:lnTo>
                    <a:cubicBezTo>
                      <a:pt x="9241" y="22100"/>
                      <a:pt x="8974" y="21819"/>
                      <a:pt x="8748" y="21537"/>
                    </a:cubicBezTo>
                    <a:cubicBezTo>
                      <a:pt x="8016" y="20593"/>
                      <a:pt x="7368" y="19467"/>
                      <a:pt x="7213" y="18270"/>
                    </a:cubicBezTo>
                    <a:cubicBezTo>
                      <a:pt x="7213" y="18101"/>
                      <a:pt x="7090" y="18017"/>
                      <a:pt x="6967" y="18017"/>
                    </a:cubicBezTo>
                    <a:cubicBezTo>
                      <a:pt x="6844" y="18017"/>
                      <a:pt x="6720" y="18101"/>
                      <a:pt x="6720" y="18270"/>
                    </a:cubicBezTo>
                    <a:cubicBezTo>
                      <a:pt x="6636" y="19326"/>
                      <a:pt x="6833" y="20396"/>
                      <a:pt x="7284" y="21382"/>
                    </a:cubicBezTo>
                    <a:lnTo>
                      <a:pt x="7382" y="21593"/>
                    </a:lnTo>
                    <a:cubicBezTo>
                      <a:pt x="6368" y="21157"/>
                      <a:pt x="5439" y="20551"/>
                      <a:pt x="4622" y="19805"/>
                    </a:cubicBezTo>
                    <a:cubicBezTo>
                      <a:pt x="2609" y="17932"/>
                      <a:pt x="1454" y="15228"/>
                      <a:pt x="848" y="12595"/>
                    </a:cubicBezTo>
                    <a:cubicBezTo>
                      <a:pt x="805" y="12395"/>
                      <a:pt x="628" y="12304"/>
                      <a:pt x="450" y="12304"/>
                    </a:cubicBezTo>
                    <a:cubicBezTo>
                      <a:pt x="227" y="12304"/>
                      <a:pt x="0" y="12449"/>
                      <a:pt x="32" y="12708"/>
                    </a:cubicBezTo>
                    <a:cubicBezTo>
                      <a:pt x="341" y="15200"/>
                      <a:pt x="1017" y="17524"/>
                      <a:pt x="2510" y="19580"/>
                    </a:cubicBezTo>
                    <a:cubicBezTo>
                      <a:pt x="3946" y="21565"/>
                      <a:pt x="6002" y="23086"/>
                      <a:pt x="8213" y="24072"/>
                    </a:cubicBezTo>
                    <a:cubicBezTo>
                      <a:pt x="9058" y="24438"/>
                      <a:pt x="9917" y="24748"/>
                      <a:pt x="10762" y="25071"/>
                    </a:cubicBezTo>
                    <a:cubicBezTo>
                      <a:pt x="10875" y="24945"/>
                      <a:pt x="10987" y="24818"/>
                      <a:pt x="11114" y="24691"/>
                    </a:cubicBezTo>
                    <a:cubicBezTo>
                      <a:pt x="11175" y="24623"/>
                      <a:pt x="11247" y="24594"/>
                      <a:pt x="11316" y="24594"/>
                    </a:cubicBezTo>
                    <a:cubicBezTo>
                      <a:pt x="11519" y="24594"/>
                      <a:pt x="11708" y="24837"/>
                      <a:pt x="11593" y="25057"/>
                    </a:cubicBezTo>
                    <a:lnTo>
                      <a:pt x="11438" y="25353"/>
                    </a:lnTo>
                    <a:cubicBezTo>
                      <a:pt x="12522" y="25818"/>
                      <a:pt x="13550" y="26409"/>
                      <a:pt x="14409" y="27339"/>
                    </a:cubicBezTo>
                    <a:cubicBezTo>
                      <a:pt x="14944" y="27958"/>
                      <a:pt x="15367" y="28662"/>
                      <a:pt x="15662" y="29409"/>
                    </a:cubicBezTo>
                    <a:lnTo>
                      <a:pt x="15662" y="35999"/>
                    </a:lnTo>
                    <a:cubicBezTo>
                      <a:pt x="15127" y="35534"/>
                      <a:pt x="14465" y="35224"/>
                      <a:pt x="13761" y="35126"/>
                    </a:cubicBezTo>
                    <a:cubicBezTo>
                      <a:pt x="11170" y="34788"/>
                      <a:pt x="8734" y="35576"/>
                      <a:pt x="7129" y="32915"/>
                    </a:cubicBezTo>
                    <a:cubicBezTo>
                      <a:pt x="7089" y="32857"/>
                      <a:pt x="7035" y="32833"/>
                      <a:pt x="6983" y="32833"/>
                    </a:cubicBezTo>
                    <a:cubicBezTo>
                      <a:pt x="6870" y="32833"/>
                      <a:pt x="6765" y="32949"/>
                      <a:pt x="6833" y="33084"/>
                    </a:cubicBezTo>
                    <a:cubicBezTo>
                      <a:pt x="7931" y="35309"/>
                      <a:pt x="9734" y="35788"/>
                      <a:pt x="12043" y="35900"/>
                    </a:cubicBezTo>
                    <a:cubicBezTo>
                      <a:pt x="13015" y="35957"/>
                      <a:pt x="14071" y="35999"/>
                      <a:pt x="14860" y="36633"/>
                    </a:cubicBezTo>
                    <a:cubicBezTo>
                      <a:pt x="15212" y="36914"/>
                      <a:pt x="15493" y="37266"/>
                      <a:pt x="15662" y="37689"/>
                    </a:cubicBezTo>
                    <a:lnTo>
                      <a:pt x="15662" y="40646"/>
                    </a:lnTo>
                    <a:cubicBezTo>
                      <a:pt x="15986" y="40688"/>
                      <a:pt x="16310" y="40702"/>
                      <a:pt x="16620" y="40702"/>
                    </a:cubicBezTo>
                    <a:cubicBezTo>
                      <a:pt x="17113" y="40702"/>
                      <a:pt x="17085" y="41392"/>
                      <a:pt x="16620" y="41448"/>
                    </a:cubicBezTo>
                    <a:cubicBezTo>
                      <a:pt x="16324" y="41477"/>
                      <a:pt x="16000" y="41491"/>
                      <a:pt x="15676" y="41505"/>
                    </a:cubicBezTo>
                    <a:cubicBezTo>
                      <a:pt x="15676" y="45166"/>
                      <a:pt x="15690" y="48813"/>
                      <a:pt x="15690" y="52474"/>
                    </a:cubicBezTo>
                    <a:cubicBezTo>
                      <a:pt x="15719" y="60529"/>
                      <a:pt x="15719" y="68598"/>
                      <a:pt x="15690" y="76653"/>
                    </a:cubicBezTo>
                    <a:cubicBezTo>
                      <a:pt x="16014" y="76681"/>
                      <a:pt x="16324" y="76709"/>
                      <a:pt x="16634" y="76737"/>
                    </a:cubicBezTo>
                    <a:cubicBezTo>
                      <a:pt x="17056" y="76737"/>
                      <a:pt x="17056" y="77385"/>
                      <a:pt x="16634" y="77385"/>
                    </a:cubicBezTo>
                    <a:cubicBezTo>
                      <a:pt x="16352" y="77413"/>
                      <a:pt x="16028" y="77441"/>
                      <a:pt x="15690" y="77470"/>
                    </a:cubicBezTo>
                    <a:cubicBezTo>
                      <a:pt x="15676" y="83215"/>
                      <a:pt x="15662" y="88974"/>
                      <a:pt x="15648" y="94734"/>
                    </a:cubicBezTo>
                    <a:cubicBezTo>
                      <a:pt x="16155" y="94748"/>
                      <a:pt x="16634" y="94804"/>
                      <a:pt x="17000" y="94818"/>
                    </a:cubicBezTo>
                    <a:cubicBezTo>
                      <a:pt x="17479" y="94818"/>
                      <a:pt x="17479" y="95550"/>
                      <a:pt x="17000" y="95550"/>
                    </a:cubicBezTo>
                    <a:lnTo>
                      <a:pt x="15648" y="95550"/>
                    </a:lnTo>
                    <a:lnTo>
                      <a:pt x="15648" y="98536"/>
                    </a:lnTo>
                    <a:cubicBezTo>
                      <a:pt x="15705" y="98536"/>
                      <a:pt x="15747" y="98536"/>
                      <a:pt x="15789" y="98522"/>
                    </a:cubicBezTo>
                    <a:cubicBezTo>
                      <a:pt x="15802" y="98520"/>
                      <a:pt x="15815" y="98519"/>
                      <a:pt x="15827" y="98519"/>
                    </a:cubicBezTo>
                    <a:cubicBezTo>
                      <a:pt x="16141" y="98519"/>
                      <a:pt x="16128" y="99030"/>
                      <a:pt x="15789" y="99071"/>
                    </a:cubicBezTo>
                    <a:lnTo>
                      <a:pt x="15648" y="99099"/>
                    </a:lnTo>
                    <a:lnTo>
                      <a:pt x="15648" y="100592"/>
                    </a:lnTo>
                    <a:cubicBezTo>
                      <a:pt x="15648" y="105732"/>
                      <a:pt x="15648" y="110871"/>
                      <a:pt x="15634" y="116011"/>
                    </a:cubicBezTo>
                    <a:cubicBezTo>
                      <a:pt x="16000" y="115997"/>
                      <a:pt x="16366" y="115997"/>
                      <a:pt x="16733" y="115983"/>
                    </a:cubicBezTo>
                    <a:cubicBezTo>
                      <a:pt x="17110" y="115974"/>
                      <a:pt x="17487" y="115942"/>
                      <a:pt x="17864" y="115942"/>
                    </a:cubicBezTo>
                    <a:cubicBezTo>
                      <a:pt x="18078" y="115942"/>
                      <a:pt x="18293" y="115952"/>
                      <a:pt x="18507" y="115983"/>
                    </a:cubicBezTo>
                    <a:cubicBezTo>
                      <a:pt x="18690" y="116039"/>
                      <a:pt x="18718" y="116279"/>
                      <a:pt x="18563" y="116363"/>
                    </a:cubicBezTo>
                    <a:cubicBezTo>
                      <a:pt x="18012" y="116653"/>
                      <a:pt x="17350" y="116750"/>
                      <a:pt x="16670" y="116750"/>
                    </a:cubicBezTo>
                    <a:cubicBezTo>
                      <a:pt x="16325" y="116750"/>
                      <a:pt x="15976" y="116725"/>
                      <a:pt x="15634" y="116687"/>
                    </a:cubicBezTo>
                    <a:lnTo>
                      <a:pt x="15634" y="119194"/>
                    </a:lnTo>
                    <a:cubicBezTo>
                      <a:pt x="16127" y="119194"/>
                      <a:pt x="16620" y="119194"/>
                      <a:pt x="17127" y="119222"/>
                    </a:cubicBezTo>
                    <a:cubicBezTo>
                      <a:pt x="17239" y="119222"/>
                      <a:pt x="17282" y="119405"/>
                      <a:pt x="17155" y="119433"/>
                    </a:cubicBezTo>
                    <a:cubicBezTo>
                      <a:pt x="16648" y="119546"/>
                      <a:pt x="16141" y="119616"/>
                      <a:pt x="15634" y="119630"/>
                    </a:cubicBezTo>
                    <a:cubicBezTo>
                      <a:pt x="15634" y="124995"/>
                      <a:pt x="15634" y="130346"/>
                      <a:pt x="15620" y="135697"/>
                    </a:cubicBezTo>
                    <a:cubicBezTo>
                      <a:pt x="15662" y="135655"/>
                      <a:pt x="15719" y="135627"/>
                      <a:pt x="15789" y="135627"/>
                    </a:cubicBezTo>
                    <a:cubicBezTo>
                      <a:pt x="16114" y="135627"/>
                      <a:pt x="16439" y="135609"/>
                      <a:pt x="16763" y="135609"/>
                    </a:cubicBezTo>
                    <a:cubicBezTo>
                      <a:pt x="17140" y="135609"/>
                      <a:pt x="17516" y="135634"/>
                      <a:pt x="17887" y="135740"/>
                    </a:cubicBezTo>
                    <a:cubicBezTo>
                      <a:pt x="18014" y="135782"/>
                      <a:pt x="18014" y="135965"/>
                      <a:pt x="17887" y="136007"/>
                    </a:cubicBezTo>
                    <a:cubicBezTo>
                      <a:pt x="17493" y="136122"/>
                      <a:pt x="17084" y="136146"/>
                      <a:pt x="16672" y="136146"/>
                    </a:cubicBezTo>
                    <a:cubicBezTo>
                      <a:pt x="16378" y="136146"/>
                      <a:pt x="16082" y="136134"/>
                      <a:pt x="15789" y="136134"/>
                    </a:cubicBezTo>
                    <a:cubicBezTo>
                      <a:pt x="15719" y="136120"/>
                      <a:pt x="15662" y="136092"/>
                      <a:pt x="15620" y="136049"/>
                    </a:cubicBezTo>
                    <a:lnTo>
                      <a:pt x="15620" y="136204"/>
                    </a:lnTo>
                    <a:cubicBezTo>
                      <a:pt x="15620" y="141682"/>
                      <a:pt x="15536" y="147174"/>
                      <a:pt x="15564" y="152666"/>
                    </a:cubicBezTo>
                    <a:cubicBezTo>
                      <a:pt x="17113" y="152722"/>
                      <a:pt x="18704" y="152624"/>
                      <a:pt x="20211" y="152933"/>
                    </a:cubicBezTo>
                    <a:cubicBezTo>
                      <a:pt x="20408" y="153004"/>
                      <a:pt x="20408" y="153285"/>
                      <a:pt x="20211" y="153356"/>
                    </a:cubicBezTo>
                    <a:cubicBezTo>
                      <a:pt x="19558" y="153493"/>
                      <a:pt x="18875" y="153547"/>
                      <a:pt x="18184" y="153547"/>
                    </a:cubicBezTo>
                    <a:cubicBezTo>
                      <a:pt x="17310" y="153547"/>
                      <a:pt x="16421" y="153460"/>
                      <a:pt x="15564" y="153342"/>
                    </a:cubicBezTo>
                    <a:lnTo>
                      <a:pt x="15564" y="153342"/>
                    </a:lnTo>
                    <a:cubicBezTo>
                      <a:pt x="15592" y="156778"/>
                      <a:pt x="15676" y="160214"/>
                      <a:pt x="15845" y="163636"/>
                    </a:cubicBezTo>
                    <a:cubicBezTo>
                      <a:pt x="15972" y="163629"/>
                      <a:pt x="16098" y="163625"/>
                      <a:pt x="16225" y="163625"/>
                    </a:cubicBezTo>
                    <a:cubicBezTo>
                      <a:pt x="16619" y="163625"/>
                      <a:pt x="17014" y="163659"/>
                      <a:pt x="17408" y="163734"/>
                    </a:cubicBezTo>
                    <a:cubicBezTo>
                      <a:pt x="17563" y="163790"/>
                      <a:pt x="17563" y="164002"/>
                      <a:pt x="17408" y="164058"/>
                    </a:cubicBezTo>
                    <a:cubicBezTo>
                      <a:pt x="17007" y="164125"/>
                      <a:pt x="16597" y="164165"/>
                      <a:pt x="16193" y="164165"/>
                    </a:cubicBezTo>
                    <a:cubicBezTo>
                      <a:pt x="16086" y="164165"/>
                      <a:pt x="15979" y="164162"/>
                      <a:pt x="15874" y="164157"/>
                    </a:cubicBezTo>
                    <a:lnTo>
                      <a:pt x="15874" y="164157"/>
                    </a:lnTo>
                    <a:cubicBezTo>
                      <a:pt x="16014" y="166902"/>
                      <a:pt x="16226" y="169648"/>
                      <a:pt x="16521" y="172366"/>
                    </a:cubicBezTo>
                    <a:cubicBezTo>
                      <a:pt x="16535" y="172479"/>
                      <a:pt x="16564" y="172592"/>
                      <a:pt x="16620" y="172704"/>
                    </a:cubicBezTo>
                    <a:cubicBezTo>
                      <a:pt x="16676" y="174507"/>
                      <a:pt x="16747" y="176281"/>
                      <a:pt x="17014" y="178055"/>
                    </a:cubicBezTo>
                    <a:cubicBezTo>
                      <a:pt x="17268" y="179801"/>
                      <a:pt x="18070" y="181421"/>
                      <a:pt x="18986" y="182913"/>
                    </a:cubicBezTo>
                    <a:cubicBezTo>
                      <a:pt x="19300" y="183427"/>
                      <a:pt x="19771" y="183647"/>
                      <a:pt x="20238" y="183647"/>
                    </a:cubicBezTo>
                    <a:cubicBezTo>
                      <a:pt x="21129" y="183647"/>
                      <a:pt x="22004" y="182844"/>
                      <a:pt x="21746" y="181745"/>
                    </a:cubicBezTo>
                    <a:cubicBezTo>
                      <a:pt x="20901" y="178168"/>
                      <a:pt x="20971" y="174422"/>
                      <a:pt x="20887" y="170761"/>
                    </a:cubicBezTo>
                    <a:cubicBezTo>
                      <a:pt x="20802" y="167578"/>
                      <a:pt x="20774" y="164396"/>
                      <a:pt x="20774" y="161213"/>
                    </a:cubicBezTo>
                    <a:cubicBezTo>
                      <a:pt x="19760" y="161185"/>
                      <a:pt x="18732" y="161044"/>
                      <a:pt x="17732" y="160974"/>
                    </a:cubicBezTo>
                    <a:cubicBezTo>
                      <a:pt x="17437" y="160974"/>
                      <a:pt x="17437" y="160538"/>
                      <a:pt x="17732" y="160538"/>
                    </a:cubicBezTo>
                    <a:cubicBezTo>
                      <a:pt x="18167" y="160501"/>
                      <a:pt x="18601" y="160483"/>
                      <a:pt x="19036" y="160483"/>
                    </a:cubicBezTo>
                    <a:cubicBezTo>
                      <a:pt x="19615" y="160483"/>
                      <a:pt x="20195" y="160515"/>
                      <a:pt x="20774" y="160580"/>
                    </a:cubicBezTo>
                    <a:lnTo>
                      <a:pt x="20774" y="158932"/>
                    </a:lnTo>
                    <a:cubicBezTo>
                      <a:pt x="20788" y="155496"/>
                      <a:pt x="20844" y="152060"/>
                      <a:pt x="20915" y="148624"/>
                    </a:cubicBezTo>
                    <a:lnTo>
                      <a:pt x="20915" y="148624"/>
                    </a:lnTo>
                    <a:cubicBezTo>
                      <a:pt x="20607" y="148641"/>
                      <a:pt x="20297" y="148649"/>
                      <a:pt x="19987" y="148649"/>
                    </a:cubicBezTo>
                    <a:cubicBezTo>
                      <a:pt x="19235" y="148649"/>
                      <a:pt x="18480" y="148602"/>
                      <a:pt x="17732" y="148512"/>
                    </a:cubicBezTo>
                    <a:cubicBezTo>
                      <a:pt x="17493" y="148484"/>
                      <a:pt x="17479" y="148132"/>
                      <a:pt x="17732" y="148132"/>
                    </a:cubicBezTo>
                    <a:cubicBezTo>
                      <a:pt x="18803" y="148103"/>
                      <a:pt x="19873" y="148033"/>
                      <a:pt x="20943" y="147906"/>
                    </a:cubicBezTo>
                    <a:cubicBezTo>
                      <a:pt x="20957" y="147090"/>
                      <a:pt x="20971" y="146287"/>
                      <a:pt x="20999" y="145470"/>
                    </a:cubicBezTo>
                    <a:cubicBezTo>
                      <a:pt x="19788" y="145386"/>
                      <a:pt x="18577" y="145273"/>
                      <a:pt x="17366" y="145231"/>
                    </a:cubicBezTo>
                    <a:cubicBezTo>
                      <a:pt x="17127" y="145231"/>
                      <a:pt x="17127" y="144879"/>
                      <a:pt x="17366" y="144879"/>
                    </a:cubicBezTo>
                    <a:cubicBezTo>
                      <a:pt x="18034" y="144863"/>
                      <a:pt x="18711" y="144843"/>
                      <a:pt x="19392" y="144843"/>
                    </a:cubicBezTo>
                    <a:cubicBezTo>
                      <a:pt x="19931" y="144843"/>
                      <a:pt x="20472" y="144855"/>
                      <a:pt x="21013" y="144893"/>
                    </a:cubicBezTo>
                    <a:cubicBezTo>
                      <a:pt x="21098" y="141654"/>
                      <a:pt x="21210" y="138429"/>
                      <a:pt x="21323" y="135190"/>
                    </a:cubicBezTo>
                    <a:cubicBezTo>
                      <a:pt x="21337" y="134768"/>
                      <a:pt x="21351" y="134346"/>
                      <a:pt x="21365" y="133923"/>
                    </a:cubicBezTo>
                    <a:cubicBezTo>
                      <a:pt x="20464" y="133909"/>
                      <a:pt x="19563" y="133782"/>
                      <a:pt x="18690" y="133740"/>
                    </a:cubicBezTo>
                    <a:cubicBezTo>
                      <a:pt x="18479" y="133726"/>
                      <a:pt x="18479" y="133416"/>
                      <a:pt x="18690" y="133416"/>
                    </a:cubicBezTo>
                    <a:cubicBezTo>
                      <a:pt x="19259" y="133389"/>
                      <a:pt x="19845" y="133367"/>
                      <a:pt x="20434" y="133367"/>
                    </a:cubicBezTo>
                    <a:cubicBezTo>
                      <a:pt x="20749" y="133367"/>
                      <a:pt x="21065" y="133373"/>
                      <a:pt x="21379" y="133388"/>
                    </a:cubicBezTo>
                    <a:cubicBezTo>
                      <a:pt x="21422" y="132332"/>
                      <a:pt x="21450" y="131276"/>
                      <a:pt x="21492" y="130234"/>
                    </a:cubicBezTo>
                    <a:cubicBezTo>
                      <a:pt x="20760" y="130234"/>
                      <a:pt x="20014" y="130206"/>
                      <a:pt x="19295" y="130191"/>
                    </a:cubicBezTo>
                    <a:cubicBezTo>
                      <a:pt x="18972" y="130191"/>
                      <a:pt x="18972" y="129713"/>
                      <a:pt x="19295" y="129713"/>
                    </a:cubicBezTo>
                    <a:cubicBezTo>
                      <a:pt x="20028" y="129713"/>
                      <a:pt x="20774" y="129670"/>
                      <a:pt x="21506" y="129670"/>
                    </a:cubicBezTo>
                    <a:cubicBezTo>
                      <a:pt x="21703" y="123601"/>
                      <a:pt x="21858" y="117518"/>
                      <a:pt x="21816" y="111449"/>
                    </a:cubicBezTo>
                    <a:lnTo>
                      <a:pt x="21816" y="111280"/>
                    </a:lnTo>
                    <a:cubicBezTo>
                      <a:pt x="21678" y="111281"/>
                      <a:pt x="21540" y="111282"/>
                      <a:pt x="21401" y="111282"/>
                    </a:cubicBezTo>
                    <a:cubicBezTo>
                      <a:pt x="20382" y="111282"/>
                      <a:pt x="19354" y="111235"/>
                      <a:pt x="18338" y="111111"/>
                    </a:cubicBezTo>
                    <a:cubicBezTo>
                      <a:pt x="18169" y="111111"/>
                      <a:pt x="18169" y="110857"/>
                      <a:pt x="18338" y="110857"/>
                    </a:cubicBezTo>
                    <a:cubicBezTo>
                      <a:pt x="19297" y="110752"/>
                      <a:pt x="20257" y="110695"/>
                      <a:pt x="21224" y="110695"/>
                    </a:cubicBezTo>
                    <a:cubicBezTo>
                      <a:pt x="21421" y="110695"/>
                      <a:pt x="21618" y="110698"/>
                      <a:pt x="21816" y="110702"/>
                    </a:cubicBezTo>
                    <a:cubicBezTo>
                      <a:pt x="21788" y="108942"/>
                      <a:pt x="21732" y="107182"/>
                      <a:pt x="21647" y="105422"/>
                    </a:cubicBezTo>
                    <a:cubicBezTo>
                      <a:pt x="20605" y="105394"/>
                      <a:pt x="19563" y="105323"/>
                      <a:pt x="18577" y="105210"/>
                    </a:cubicBezTo>
                    <a:cubicBezTo>
                      <a:pt x="18239" y="105210"/>
                      <a:pt x="18239" y="104704"/>
                      <a:pt x="18577" y="104704"/>
                    </a:cubicBezTo>
                    <a:cubicBezTo>
                      <a:pt x="19492" y="104600"/>
                      <a:pt x="20418" y="104533"/>
                      <a:pt x="21346" y="104533"/>
                    </a:cubicBezTo>
                    <a:cubicBezTo>
                      <a:pt x="21432" y="104533"/>
                      <a:pt x="21518" y="104533"/>
                      <a:pt x="21605" y="104535"/>
                    </a:cubicBezTo>
                    <a:cubicBezTo>
                      <a:pt x="21309" y="98972"/>
                      <a:pt x="20802" y="93424"/>
                      <a:pt x="20535" y="87862"/>
                    </a:cubicBezTo>
                    <a:cubicBezTo>
                      <a:pt x="20450" y="86102"/>
                      <a:pt x="20408" y="84327"/>
                      <a:pt x="20394" y="82567"/>
                    </a:cubicBezTo>
                    <a:cubicBezTo>
                      <a:pt x="19605" y="82525"/>
                      <a:pt x="18817" y="82314"/>
                      <a:pt x="18113" y="81933"/>
                    </a:cubicBezTo>
                    <a:cubicBezTo>
                      <a:pt x="17929" y="81835"/>
                      <a:pt x="18028" y="81581"/>
                      <a:pt x="18211" y="81567"/>
                    </a:cubicBezTo>
                    <a:cubicBezTo>
                      <a:pt x="18702" y="81519"/>
                      <a:pt x="19199" y="81497"/>
                      <a:pt x="19699" y="81497"/>
                    </a:cubicBezTo>
                    <a:cubicBezTo>
                      <a:pt x="19930" y="81497"/>
                      <a:pt x="20162" y="81502"/>
                      <a:pt x="20394" y="81511"/>
                    </a:cubicBezTo>
                    <a:cubicBezTo>
                      <a:pt x="20394" y="78779"/>
                      <a:pt x="20478" y="76047"/>
                      <a:pt x="20577" y="73315"/>
                    </a:cubicBezTo>
                    <a:cubicBezTo>
                      <a:pt x="20704" y="72837"/>
                      <a:pt x="20858" y="72358"/>
                      <a:pt x="21056" y="71907"/>
                    </a:cubicBezTo>
                    <a:cubicBezTo>
                      <a:pt x="21703" y="70386"/>
                      <a:pt x="22619" y="69063"/>
                      <a:pt x="23520" y="67697"/>
                    </a:cubicBezTo>
                    <a:cubicBezTo>
                      <a:pt x="23867" y="67201"/>
                      <a:pt x="23417" y="66486"/>
                      <a:pt x="22853" y="66486"/>
                    </a:cubicBezTo>
                    <a:cubicBezTo>
                      <a:pt x="22776" y="66486"/>
                      <a:pt x="22698" y="66499"/>
                      <a:pt x="22619" y="66528"/>
                    </a:cubicBezTo>
                    <a:cubicBezTo>
                      <a:pt x="21971" y="66739"/>
                      <a:pt x="21351" y="67035"/>
                      <a:pt x="20774" y="67387"/>
                    </a:cubicBezTo>
                    <a:cubicBezTo>
                      <a:pt x="20788" y="67176"/>
                      <a:pt x="20788" y="66965"/>
                      <a:pt x="20802" y="66753"/>
                    </a:cubicBezTo>
                    <a:cubicBezTo>
                      <a:pt x="20858" y="65049"/>
                      <a:pt x="20887" y="63346"/>
                      <a:pt x="20915" y="61642"/>
                    </a:cubicBezTo>
                    <a:cubicBezTo>
                      <a:pt x="20194" y="61588"/>
                      <a:pt x="19486" y="61472"/>
                      <a:pt x="18910" y="61472"/>
                    </a:cubicBezTo>
                    <a:cubicBezTo>
                      <a:pt x="18879" y="61472"/>
                      <a:pt x="18847" y="61472"/>
                      <a:pt x="18817" y="61473"/>
                    </a:cubicBezTo>
                    <a:cubicBezTo>
                      <a:pt x="18549" y="61473"/>
                      <a:pt x="18535" y="61121"/>
                      <a:pt x="18760" y="61022"/>
                    </a:cubicBezTo>
                    <a:cubicBezTo>
                      <a:pt x="19402" y="60770"/>
                      <a:pt x="20021" y="60710"/>
                      <a:pt x="20688" y="60710"/>
                    </a:cubicBezTo>
                    <a:cubicBezTo>
                      <a:pt x="20768" y="60710"/>
                      <a:pt x="20848" y="60711"/>
                      <a:pt x="20929" y="60712"/>
                    </a:cubicBezTo>
                    <a:cubicBezTo>
                      <a:pt x="20943" y="59769"/>
                      <a:pt x="20943" y="58839"/>
                      <a:pt x="20943" y="57896"/>
                    </a:cubicBezTo>
                    <a:lnTo>
                      <a:pt x="20943" y="57896"/>
                    </a:lnTo>
                    <a:cubicBezTo>
                      <a:pt x="20656" y="57913"/>
                      <a:pt x="20369" y="57925"/>
                      <a:pt x="20078" y="57925"/>
                    </a:cubicBezTo>
                    <a:cubicBezTo>
                      <a:pt x="19898" y="57925"/>
                      <a:pt x="19718" y="57921"/>
                      <a:pt x="19535" y="57910"/>
                    </a:cubicBezTo>
                    <a:cubicBezTo>
                      <a:pt x="19155" y="57910"/>
                      <a:pt x="19155" y="57333"/>
                      <a:pt x="19535" y="57333"/>
                    </a:cubicBezTo>
                    <a:cubicBezTo>
                      <a:pt x="19999" y="57305"/>
                      <a:pt x="20478" y="57248"/>
                      <a:pt x="20943" y="57178"/>
                    </a:cubicBezTo>
                    <a:lnTo>
                      <a:pt x="20943" y="52404"/>
                    </a:lnTo>
                    <a:cubicBezTo>
                      <a:pt x="20999" y="52235"/>
                      <a:pt x="21056" y="52038"/>
                      <a:pt x="21112" y="51869"/>
                    </a:cubicBezTo>
                    <a:cubicBezTo>
                      <a:pt x="21717" y="50066"/>
                      <a:pt x="22675" y="48447"/>
                      <a:pt x="23647" y="46828"/>
                    </a:cubicBezTo>
                    <a:cubicBezTo>
                      <a:pt x="24632" y="45180"/>
                      <a:pt x="25759" y="43603"/>
                      <a:pt x="26702" y="41927"/>
                    </a:cubicBezTo>
                    <a:cubicBezTo>
                      <a:pt x="26843" y="41674"/>
                      <a:pt x="26984" y="41406"/>
                      <a:pt x="27125" y="41153"/>
                    </a:cubicBezTo>
                    <a:cubicBezTo>
                      <a:pt x="27054" y="41040"/>
                      <a:pt x="26984" y="40927"/>
                      <a:pt x="26942" y="40801"/>
                    </a:cubicBezTo>
                    <a:cubicBezTo>
                      <a:pt x="26841" y="40576"/>
                      <a:pt x="27071" y="40361"/>
                      <a:pt x="27289" y="40361"/>
                    </a:cubicBezTo>
                    <a:cubicBezTo>
                      <a:pt x="27345" y="40361"/>
                      <a:pt x="27400" y="40375"/>
                      <a:pt x="27449" y="40406"/>
                    </a:cubicBezTo>
                    <a:lnTo>
                      <a:pt x="27505" y="40449"/>
                    </a:lnTo>
                    <a:cubicBezTo>
                      <a:pt x="28294" y="38984"/>
                      <a:pt x="29054" y="37534"/>
                      <a:pt x="30138" y="36224"/>
                    </a:cubicBezTo>
                    <a:cubicBezTo>
                      <a:pt x="31406" y="34689"/>
                      <a:pt x="32743" y="33211"/>
                      <a:pt x="33954" y="31619"/>
                    </a:cubicBezTo>
                    <a:cubicBezTo>
                      <a:pt x="34842" y="30394"/>
                      <a:pt x="35574" y="29042"/>
                      <a:pt x="36109" y="27634"/>
                    </a:cubicBezTo>
                    <a:cubicBezTo>
                      <a:pt x="36531" y="27029"/>
                      <a:pt x="36912" y="26409"/>
                      <a:pt x="37362" y="25832"/>
                    </a:cubicBezTo>
                    <a:cubicBezTo>
                      <a:pt x="38235" y="24733"/>
                      <a:pt x="39404" y="24015"/>
                      <a:pt x="40559" y="23241"/>
                    </a:cubicBezTo>
                    <a:cubicBezTo>
                      <a:pt x="41488" y="22593"/>
                      <a:pt x="42488" y="22072"/>
                      <a:pt x="43375" y="21368"/>
                    </a:cubicBezTo>
                    <a:cubicBezTo>
                      <a:pt x="44459" y="20523"/>
                      <a:pt x="45192" y="19312"/>
                      <a:pt x="45755" y="18073"/>
                    </a:cubicBezTo>
                    <a:cubicBezTo>
                      <a:pt x="45794" y="17976"/>
                      <a:pt x="45692" y="17878"/>
                      <a:pt x="45597" y="17878"/>
                    </a:cubicBezTo>
                    <a:cubicBezTo>
                      <a:pt x="45555" y="17878"/>
                      <a:pt x="45514" y="17898"/>
                      <a:pt x="45487" y="17946"/>
                    </a:cubicBezTo>
                    <a:cubicBezTo>
                      <a:pt x="44037" y="20819"/>
                      <a:pt x="41671" y="21889"/>
                      <a:pt x="38996" y="23368"/>
                    </a:cubicBezTo>
                    <a:cubicBezTo>
                      <a:pt x="38292" y="23762"/>
                      <a:pt x="37630" y="24269"/>
                      <a:pt x="37066" y="24860"/>
                    </a:cubicBezTo>
                    <a:cubicBezTo>
                      <a:pt x="38348" y="20537"/>
                      <a:pt x="38545" y="15961"/>
                      <a:pt x="39686" y="11595"/>
                    </a:cubicBezTo>
                    <a:cubicBezTo>
                      <a:pt x="39761" y="11317"/>
                      <a:pt x="39550" y="11145"/>
                      <a:pt x="39335" y="11145"/>
                    </a:cubicBezTo>
                    <a:cubicBezTo>
                      <a:pt x="39190" y="11145"/>
                      <a:pt x="39044" y="11223"/>
                      <a:pt x="38982" y="11398"/>
                    </a:cubicBezTo>
                    <a:cubicBezTo>
                      <a:pt x="37306" y="16031"/>
                      <a:pt x="36771" y="20960"/>
                      <a:pt x="35222" y="25621"/>
                    </a:cubicBezTo>
                    <a:cubicBezTo>
                      <a:pt x="34363" y="28212"/>
                      <a:pt x="32983" y="30437"/>
                      <a:pt x="31392" y="32535"/>
                    </a:cubicBezTo>
                    <a:cubicBezTo>
                      <a:pt x="31603" y="31493"/>
                      <a:pt x="31715" y="30408"/>
                      <a:pt x="31730" y="29338"/>
                    </a:cubicBezTo>
                    <a:cubicBezTo>
                      <a:pt x="31800" y="25705"/>
                      <a:pt x="31082" y="22114"/>
                      <a:pt x="31011" y="18509"/>
                    </a:cubicBezTo>
                    <a:cubicBezTo>
                      <a:pt x="31011" y="18418"/>
                      <a:pt x="30948" y="18372"/>
                      <a:pt x="30885" y="18372"/>
                    </a:cubicBezTo>
                    <a:cubicBezTo>
                      <a:pt x="30821" y="18372"/>
                      <a:pt x="30758" y="18418"/>
                      <a:pt x="30758" y="18509"/>
                    </a:cubicBezTo>
                    <a:cubicBezTo>
                      <a:pt x="30730" y="21650"/>
                      <a:pt x="31068" y="24790"/>
                      <a:pt x="31025" y="27944"/>
                    </a:cubicBezTo>
                    <a:cubicBezTo>
                      <a:pt x="30983" y="29606"/>
                      <a:pt x="30730" y="31267"/>
                      <a:pt x="30251" y="32873"/>
                    </a:cubicBezTo>
                    <a:cubicBezTo>
                      <a:pt x="29983" y="33732"/>
                      <a:pt x="29603" y="34563"/>
                      <a:pt x="29138" y="35351"/>
                    </a:cubicBezTo>
                    <a:cubicBezTo>
                      <a:pt x="28758" y="35788"/>
                      <a:pt x="28392" y="36238"/>
                      <a:pt x="27998" y="36689"/>
                    </a:cubicBezTo>
                    <a:cubicBezTo>
                      <a:pt x="26716" y="38210"/>
                      <a:pt x="25674" y="39928"/>
                      <a:pt x="24435" y="41491"/>
                    </a:cubicBezTo>
                    <a:cubicBezTo>
                      <a:pt x="23196" y="43054"/>
                      <a:pt x="21999" y="44645"/>
                      <a:pt x="20873" y="46293"/>
                    </a:cubicBezTo>
                    <a:cubicBezTo>
                      <a:pt x="20858" y="45828"/>
                      <a:pt x="20858" y="45363"/>
                      <a:pt x="20844" y="44899"/>
                    </a:cubicBezTo>
                    <a:cubicBezTo>
                      <a:pt x="20746" y="37308"/>
                      <a:pt x="20675" y="29718"/>
                      <a:pt x="20661" y="22114"/>
                    </a:cubicBezTo>
                    <a:cubicBezTo>
                      <a:pt x="20084" y="22100"/>
                      <a:pt x="19507" y="22030"/>
                      <a:pt x="18929" y="21945"/>
                    </a:cubicBezTo>
                    <a:cubicBezTo>
                      <a:pt x="18535" y="21945"/>
                      <a:pt x="18535" y="21354"/>
                      <a:pt x="18929" y="21354"/>
                    </a:cubicBezTo>
                    <a:cubicBezTo>
                      <a:pt x="19507" y="21298"/>
                      <a:pt x="20084" y="21269"/>
                      <a:pt x="20661" y="21199"/>
                    </a:cubicBezTo>
                    <a:lnTo>
                      <a:pt x="20661" y="18847"/>
                    </a:lnTo>
                    <a:cubicBezTo>
                      <a:pt x="19943" y="18819"/>
                      <a:pt x="19211" y="18763"/>
                      <a:pt x="18507" y="18650"/>
                    </a:cubicBezTo>
                    <a:cubicBezTo>
                      <a:pt x="18239" y="18622"/>
                      <a:pt x="18239" y="18171"/>
                      <a:pt x="18507" y="18129"/>
                    </a:cubicBezTo>
                    <a:cubicBezTo>
                      <a:pt x="19211" y="18002"/>
                      <a:pt x="19929" y="17918"/>
                      <a:pt x="20647" y="17876"/>
                    </a:cubicBezTo>
                    <a:cubicBezTo>
                      <a:pt x="20633" y="12257"/>
                      <a:pt x="20619" y="6638"/>
                      <a:pt x="20619" y="1020"/>
                    </a:cubicBezTo>
                    <a:cubicBezTo>
                      <a:pt x="20619" y="335"/>
                      <a:pt x="20127" y="1"/>
                      <a:pt x="19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>
                <a:off x="968282" y="1422033"/>
                <a:ext cx="157175" cy="34607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138430" extrusionOk="0">
                    <a:moveTo>
                      <a:pt x="5941" y="174"/>
                    </a:moveTo>
                    <a:cubicBezTo>
                      <a:pt x="5338" y="730"/>
                      <a:pt x="3115" y="3159"/>
                      <a:pt x="2131" y="5127"/>
                    </a:cubicBezTo>
                    <a:cubicBezTo>
                      <a:pt x="1147" y="7096"/>
                      <a:pt x="179" y="5286"/>
                      <a:pt x="36" y="11985"/>
                    </a:cubicBezTo>
                    <a:cubicBezTo>
                      <a:pt x="-107" y="18684"/>
                      <a:pt x="814" y="36877"/>
                      <a:pt x="1274" y="45322"/>
                    </a:cubicBezTo>
                    <a:cubicBezTo>
                      <a:pt x="1734" y="53768"/>
                      <a:pt x="2623" y="55292"/>
                      <a:pt x="2798" y="62658"/>
                    </a:cubicBezTo>
                    <a:cubicBezTo>
                      <a:pt x="2973" y="70024"/>
                      <a:pt x="2608" y="77564"/>
                      <a:pt x="2322" y="89518"/>
                    </a:cubicBezTo>
                    <a:cubicBezTo>
                      <a:pt x="2036" y="101472"/>
                      <a:pt x="1163" y="127745"/>
                      <a:pt x="1084" y="134381"/>
                    </a:cubicBezTo>
                    <a:cubicBezTo>
                      <a:pt x="1005" y="141017"/>
                      <a:pt x="1418" y="139477"/>
                      <a:pt x="1846" y="129333"/>
                    </a:cubicBezTo>
                    <a:cubicBezTo>
                      <a:pt x="2275" y="119189"/>
                      <a:pt x="3417" y="86010"/>
                      <a:pt x="3655" y="73516"/>
                    </a:cubicBezTo>
                    <a:cubicBezTo>
                      <a:pt x="3893" y="61022"/>
                      <a:pt x="3528" y="59403"/>
                      <a:pt x="3274" y="54371"/>
                    </a:cubicBezTo>
                    <a:cubicBezTo>
                      <a:pt x="3020" y="49339"/>
                      <a:pt x="2433" y="47846"/>
                      <a:pt x="2131" y="43322"/>
                    </a:cubicBezTo>
                    <a:cubicBezTo>
                      <a:pt x="1830" y="38798"/>
                      <a:pt x="1576" y="32527"/>
                      <a:pt x="1465" y="27225"/>
                    </a:cubicBezTo>
                    <a:cubicBezTo>
                      <a:pt x="1354" y="21923"/>
                      <a:pt x="1211" y="14954"/>
                      <a:pt x="1465" y="11509"/>
                    </a:cubicBezTo>
                    <a:cubicBezTo>
                      <a:pt x="1719" y="8064"/>
                      <a:pt x="2275" y="8175"/>
                      <a:pt x="2989" y="6556"/>
                    </a:cubicBezTo>
                    <a:cubicBezTo>
                      <a:pt x="3703" y="4937"/>
                      <a:pt x="5259" y="2857"/>
                      <a:pt x="5751" y="1793"/>
                    </a:cubicBezTo>
                    <a:cubicBezTo>
                      <a:pt x="6243" y="729"/>
                      <a:pt x="6544" y="-382"/>
                      <a:pt x="5941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309" name="Google Shape;309;p14"/>
            <p:cNvSpPr/>
            <p:nvPr/>
          </p:nvSpPr>
          <p:spPr>
            <a:xfrm>
              <a:off x="983654" y="-145256"/>
              <a:ext cx="666150" cy="1620575"/>
            </a:xfrm>
            <a:custGeom>
              <a:avLst/>
              <a:gdLst/>
              <a:ahLst/>
              <a:cxnLst/>
              <a:rect l="l" t="t" r="r" b="b"/>
              <a:pathLst>
                <a:path w="26646" h="64823" extrusionOk="0">
                  <a:moveTo>
                    <a:pt x="1612" y="63151"/>
                  </a:moveTo>
                  <a:cubicBezTo>
                    <a:pt x="1834" y="59944"/>
                    <a:pt x="1422" y="45784"/>
                    <a:pt x="1612" y="41434"/>
                  </a:cubicBezTo>
                  <a:cubicBezTo>
                    <a:pt x="1803" y="37084"/>
                    <a:pt x="977" y="40386"/>
                    <a:pt x="2755" y="37052"/>
                  </a:cubicBezTo>
                  <a:cubicBezTo>
                    <a:pt x="4533" y="33718"/>
                    <a:pt x="9581" y="25559"/>
                    <a:pt x="12280" y="21431"/>
                  </a:cubicBezTo>
                  <a:cubicBezTo>
                    <a:pt x="14979" y="17304"/>
                    <a:pt x="16979" y="15018"/>
                    <a:pt x="18947" y="12287"/>
                  </a:cubicBezTo>
                  <a:cubicBezTo>
                    <a:pt x="20916" y="9557"/>
                    <a:pt x="22821" y="7080"/>
                    <a:pt x="24091" y="5048"/>
                  </a:cubicBezTo>
                  <a:cubicBezTo>
                    <a:pt x="25361" y="3016"/>
                    <a:pt x="26726" y="286"/>
                    <a:pt x="26567" y="95"/>
                  </a:cubicBezTo>
                  <a:cubicBezTo>
                    <a:pt x="26408" y="-95"/>
                    <a:pt x="24630" y="1905"/>
                    <a:pt x="23138" y="3905"/>
                  </a:cubicBezTo>
                  <a:cubicBezTo>
                    <a:pt x="21646" y="5905"/>
                    <a:pt x="19837" y="8890"/>
                    <a:pt x="17614" y="12097"/>
                  </a:cubicBezTo>
                  <a:cubicBezTo>
                    <a:pt x="15392" y="15304"/>
                    <a:pt x="12248" y="19495"/>
                    <a:pt x="9803" y="23146"/>
                  </a:cubicBezTo>
                  <a:cubicBezTo>
                    <a:pt x="7358" y="26797"/>
                    <a:pt x="4533" y="31242"/>
                    <a:pt x="2945" y="34004"/>
                  </a:cubicBezTo>
                  <a:cubicBezTo>
                    <a:pt x="1358" y="36766"/>
                    <a:pt x="723" y="35274"/>
                    <a:pt x="278" y="39719"/>
                  </a:cubicBezTo>
                  <a:cubicBezTo>
                    <a:pt x="-166" y="44164"/>
                    <a:pt x="56" y="56769"/>
                    <a:pt x="278" y="60674"/>
                  </a:cubicBezTo>
                  <a:cubicBezTo>
                    <a:pt x="500" y="64579"/>
                    <a:pt x="1390" y="66358"/>
                    <a:pt x="1612" y="63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10" name="Google Shape;310;p14"/>
          <p:cNvGrpSpPr/>
          <p:nvPr/>
        </p:nvGrpSpPr>
        <p:grpSpPr>
          <a:xfrm flipH="1">
            <a:off x="-1114426" y="-504226"/>
            <a:ext cx="2532680" cy="7059657"/>
            <a:chOff x="241138" y="-1085242"/>
            <a:chExt cx="1715443" cy="6879417"/>
          </a:xfrm>
        </p:grpSpPr>
        <p:grpSp>
          <p:nvGrpSpPr>
            <p:cNvPr id="311" name="Google Shape;311;p14"/>
            <p:cNvGrpSpPr/>
            <p:nvPr/>
          </p:nvGrpSpPr>
          <p:grpSpPr>
            <a:xfrm>
              <a:off x="241138" y="-1085242"/>
              <a:ext cx="1715443" cy="6879417"/>
              <a:chOff x="241138" y="-1085242"/>
              <a:chExt cx="1715443" cy="6879417"/>
            </a:xfrm>
          </p:grpSpPr>
          <p:sp>
            <p:nvSpPr>
              <p:cNvPr id="312" name="Google Shape;312;p14"/>
              <p:cNvSpPr/>
              <p:nvPr/>
            </p:nvSpPr>
            <p:spPr>
              <a:xfrm>
                <a:off x="241138" y="-1085242"/>
                <a:ext cx="1715443" cy="6879417"/>
              </a:xfrm>
              <a:custGeom>
                <a:avLst/>
                <a:gdLst/>
                <a:ahLst/>
                <a:cxnLst/>
                <a:rect l="l" t="t" r="r" b="b"/>
                <a:pathLst>
                  <a:path w="45794" h="183647" extrusionOk="0">
                    <a:moveTo>
                      <a:pt x="18185" y="113349"/>
                    </a:moveTo>
                    <a:cubicBezTo>
                      <a:pt x="18189" y="113349"/>
                      <a:pt x="18193" y="113349"/>
                      <a:pt x="18197" y="113350"/>
                    </a:cubicBezTo>
                    <a:lnTo>
                      <a:pt x="18211" y="113350"/>
                    </a:lnTo>
                    <a:cubicBezTo>
                      <a:pt x="19140" y="113434"/>
                      <a:pt x="20098" y="113322"/>
                      <a:pt x="21027" y="113533"/>
                    </a:cubicBezTo>
                    <a:cubicBezTo>
                      <a:pt x="21154" y="113575"/>
                      <a:pt x="21154" y="113758"/>
                      <a:pt x="21027" y="113800"/>
                    </a:cubicBezTo>
                    <a:cubicBezTo>
                      <a:pt x="20661" y="113882"/>
                      <a:pt x="20286" y="113916"/>
                      <a:pt x="19910" y="113916"/>
                    </a:cubicBezTo>
                    <a:cubicBezTo>
                      <a:pt x="19318" y="113916"/>
                      <a:pt x="18723" y="113833"/>
                      <a:pt x="18155" y="113730"/>
                    </a:cubicBezTo>
                    <a:cubicBezTo>
                      <a:pt x="17934" y="113702"/>
                      <a:pt x="17984" y="113349"/>
                      <a:pt x="18185" y="113349"/>
                    </a:cubicBezTo>
                    <a:close/>
                    <a:moveTo>
                      <a:pt x="19617" y="1"/>
                    </a:moveTo>
                    <a:cubicBezTo>
                      <a:pt x="19099" y="1"/>
                      <a:pt x="18564" y="346"/>
                      <a:pt x="18507" y="1020"/>
                    </a:cubicBezTo>
                    <a:cubicBezTo>
                      <a:pt x="18422" y="1977"/>
                      <a:pt x="18352" y="2935"/>
                      <a:pt x="18282" y="3878"/>
                    </a:cubicBezTo>
                    <a:cubicBezTo>
                      <a:pt x="18099" y="3507"/>
                      <a:pt x="17744" y="3319"/>
                      <a:pt x="17390" y="3319"/>
                    </a:cubicBezTo>
                    <a:cubicBezTo>
                      <a:pt x="16928" y="3319"/>
                      <a:pt x="16466" y="3640"/>
                      <a:pt x="16395" y="4287"/>
                    </a:cubicBezTo>
                    <a:cubicBezTo>
                      <a:pt x="15648" y="11300"/>
                      <a:pt x="15648" y="18425"/>
                      <a:pt x="15662" y="25494"/>
                    </a:cubicBezTo>
                    <a:cubicBezTo>
                      <a:pt x="14536" y="24438"/>
                      <a:pt x="13198" y="23649"/>
                      <a:pt x="11748" y="23156"/>
                    </a:cubicBezTo>
                    <a:cubicBezTo>
                      <a:pt x="11353" y="23016"/>
                      <a:pt x="10959" y="22889"/>
                      <a:pt x="10579" y="22762"/>
                    </a:cubicBezTo>
                    <a:cubicBezTo>
                      <a:pt x="10466" y="22973"/>
                      <a:pt x="10368" y="23199"/>
                      <a:pt x="10283" y="23424"/>
                    </a:cubicBezTo>
                    <a:cubicBezTo>
                      <a:pt x="10238" y="23576"/>
                      <a:pt x="10119" y="23642"/>
                      <a:pt x="9998" y="23642"/>
                    </a:cubicBezTo>
                    <a:cubicBezTo>
                      <a:pt x="9817" y="23642"/>
                      <a:pt x="9632" y="23492"/>
                      <a:pt x="9692" y="23255"/>
                    </a:cubicBezTo>
                    <a:cubicBezTo>
                      <a:pt x="9748" y="23016"/>
                      <a:pt x="9818" y="22776"/>
                      <a:pt x="9903" y="22537"/>
                    </a:cubicBezTo>
                    <a:lnTo>
                      <a:pt x="9480" y="22396"/>
                    </a:lnTo>
                    <a:cubicBezTo>
                      <a:pt x="9241" y="22100"/>
                      <a:pt x="8974" y="21819"/>
                      <a:pt x="8748" y="21537"/>
                    </a:cubicBezTo>
                    <a:cubicBezTo>
                      <a:pt x="8016" y="20593"/>
                      <a:pt x="7368" y="19467"/>
                      <a:pt x="7213" y="18270"/>
                    </a:cubicBezTo>
                    <a:cubicBezTo>
                      <a:pt x="7213" y="18101"/>
                      <a:pt x="7090" y="18017"/>
                      <a:pt x="6967" y="18017"/>
                    </a:cubicBezTo>
                    <a:cubicBezTo>
                      <a:pt x="6844" y="18017"/>
                      <a:pt x="6720" y="18101"/>
                      <a:pt x="6720" y="18270"/>
                    </a:cubicBezTo>
                    <a:cubicBezTo>
                      <a:pt x="6636" y="19326"/>
                      <a:pt x="6833" y="20396"/>
                      <a:pt x="7284" y="21382"/>
                    </a:cubicBezTo>
                    <a:lnTo>
                      <a:pt x="7382" y="21593"/>
                    </a:lnTo>
                    <a:cubicBezTo>
                      <a:pt x="6368" y="21157"/>
                      <a:pt x="5439" y="20551"/>
                      <a:pt x="4622" y="19805"/>
                    </a:cubicBezTo>
                    <a:cubicBezTo>
                      <a:pt x="2609" y="17932"/>
                      <a:pt x="1454" y="15228"/>
                      <a:pt x="848" y="12595"/>
                    </a:cubicBezTo>
                    <a:cubicBezTo>
                      <a:pt x="805" y="12395"/>
                      <a:pt x="628" y="12304"/>
                      <a:pt x="450" y="12304"/>
                    </a:cubicBezTo>
                    <a:cubicBezTo>
                      <a:pt x="227" y="12304"/>
                      <a:pt x="0" y="12449"/>
                      <a:pt x="32" y="12708"/>
                    </a:cubicBezTo>
                    <a:cubicBezTo>
                      <a:pt x="341" y="15200"/>
                      <a:pt x="1017" y="17524"/>
                      <a:pt x="2510" y="19580"/>
                    </a:cubicBezTo>
                    <a:cubicBezTo>
                      <a:pt x="3946" y="21565"/>
                      <a:pt x="6002" y="23086"/>
                      <a:pt x="8213" y="24072"/>
                    </a:cubicBezTo>
                    <a:cubicBezTo>
                      <a:pt x="9058" y="24438"/>
                      <a:pt x="9917" y="24748"/>
                      <a:pt x="10762" y="25071"/>
                    </a:cubicBezTo>
                    <a:cubicBezTo>
                      <a:pt x="10875" y="24945"/>
                      <a:pt x="10987" y="24818"/>
                      <a:pt x="11114" y="24691"/>
                    </a:cubicBezTo>
                    <a:cubicBezTo>
                      <a:pt x="11175" y="24623"/>
                      <a:pt x="11247" y="24594"/>
                      <a:pt x="11316" y="24594"/>
                    </a:cubicBezTo>
                    <a:cubicBezTo>
                      <a:pt x="11519" y="24594"/>
                      <a:pt x="11708" y="24837"/>
                      <a:pt x="11593" y="25057"/>
                    </a:cubicBezTo>
                    <a:lnTo>
                      <a:pt x="11438" y="25353"/>
                    </a:lnTo>
                    <a:cubicBezTo>
                      <a:pt x="12522" y="25818"/>
                      <a:pt x="13550" y="26409"/>
                      <a:pt x="14409" y="27339"/>
                    </a:cubicBezTo>
                    <a:cubicBezTo>
                      <a:pt x="14944" y="27958"/>
                      <a:pt x="15367" y="28662"/>
                      <a:pt x="15662" y="29409"/>
                    </a:cubicBezTo>
                    <a:lnTo>
                      <a:pt x="15662" y="35999"/>
                    </a:lnTo>
                    <a:cubicBezTo>
                      <a:pt x="15127" y="35534"/>
                      <a:pt x="14465" y="35224"/>
                      <a:pt x="13761" y="35126"/>
                    </a:cubicBezTo>
                    <a:cubicBezTo>
                      <a:pt x="11170" y="34788"/>
                      <a:pt x="8734" y="35576"/>
                      <a:pt x="7129" y="32915"/>
                    </a:cubicBezTo>
                    <a:cubicBezTo>
                      <a:pt x="7089" y="32857"/>
                      <a:pt x="7035" y="32833"/>
                      <a:pt x="6983" y="32833"/>
                    </a:cubicBezTo>
                    <a:cubicBezTo>
                      <a:pt x="6870" y="32833"/>
                      <a:pt x="6765" y="32949"/>
                      <a:pt x="6833" y="33084"/>
                    </a:cubicBezTo>
                    <a:cubicBezTo>
                      <a:pt x="7931" y="35309"/>
                      <a:pt x="9734" y="35788"/>
                      <a:pt x="12043" y="35900"/>
                    </a:cubicBezTo>
                    <a:cubicBezTo>
                      <a:pt x="13015" y="35957"/>
                      <a:pt x="14071" y="35999"/>
                      <a:pt x="14860" y="36633"/>
                    </a:cubicBezTo>
                    <a:cubicBezTo>
                      <a:pt x="15212" y="36914"/>
                      <a:pt x="15493" y="37266"/>
                      <a:pt x="15662" y="37689"/>
                    </a:cubicBezTo>
                    <a:lnTo>
                      <a:pt x="15662" y="40646"/>
                    </a:lnTo>
                    <a:cubicBezTo>
                      <a:pt x="15986" y="40688"/>
                      <a:pt x="16310" y="40702"/>
                      <a:pt x="16620" y="40702"/>
                    </a:cubicBezTo>
                    <a:cubicBezTo>
                      <a:pt x="17113" y="40702"/>
                      <a:pt x="17085" y="41392"/>
                      <a:pt x="16620" y="41448"/>
                    </a:cubicBezTo>
                    <a:cubicBezTo>
                      <a:pt x="16324" y="41477"/>
                      <a:pt x="16000" y="41491"/>
                      <a:pt x="15676" y="41505"/>
                    </a:cubicBezTo>
                    <a:cubicBezTo>
                      <a:pt x="15676" y="45166"/>
                      <a:pt x="15690" y="48813"/>
                      <a:pt x="15690" y="52474"/>
                    </a:cubicBezTo>
                    <a:cubicBezTo>
                      <a:pt x="15719" y="60529"/>
                      <a:pt x="15719" y="68598"/>
                      <a:pt x="15690" y="76653"/>
                    </a:cubicBezTo>
                    <a:cubicBezTo>
                      <a:pt x="16014" y="76681"/>
                      <a:pt x="16324" y="76709"/>
                      <a:pt x="16634" y="76737"/>
                    </a:cubicBezTo>
                    <a:cubicBezTo>
                      <a:pt x="17056" y="76737"/>
                      <a:pt x="17056" y="77385"/>
                      <a:pt x="16634" y="77385"/>
                    </a:cubicBezTo>
                    <a:cubicBezTo>
                      <a:pt x="16352" y="77413"/>
                      <a:pt x="16028" y="77441"/>
                      <a:pt x="15690" y="77470"/>
                    </a:cubicBezTo>
                    <a:cubicBezTo>
                      <a:pt x="15676" y="83215"/>
                      <a:pt x="15662" y="88974"/>
                      <a:pt x="15648" y="94734"/>
                    </a:cubicBezTo>
                    <a:cubicBezTo>
                      <a:pt x="16155" y="94748"/>
                      <a:pt x="16634" y="94804"/>
                      <a:pt x="17000" y="94818"/>
                    </a:cubicBezTo>
                    <a:cubicBezTo>
                      <a:pt x="17479" y="94818"/>
                      <a:pt x="17479" y="95550"/>
                      <a:pt x="17000" y="95550"/>
                    </a:cubicBezTo>
                    <a:lnTo>
                      <a:pt x="15648" y="95550"/>
                    </a:lnTo>
                    <a:lnTo>
                      <a:pt x="15648" y="98536"/>
                    </a:lnTo>
                    <a:cubicBezTo>
                      <a:pt x="15705" y="98536"/>
                      <a:pt x="15747" y="98536"/>
                      <a:pt x="15789" y="98522"/>
                    </a:cubicBezTo>
                    <a:cubicBezTo>
                      <a:pt x="15802" y="98520"/>
                      <a:pt x="15815" y="98519"/>
                      <a:pt x="15827" y="98519"/>
                    </a:cubicBezTo>
                    <a:cubicBezTo>
                      <a:pt x="16141" y="98519"/>
                      <a:pt x="16128" y="99030"/>
                      <a:pt x="15789" y="99071"/>
                    </a:cubicBezTo>
                    <a:lnTo>
                      <a:pt x="15648" y="99099"/>
                    </a:lnTo>
                    <a:lnTo>
                      <a:pt x="15648" y="100592"/>
                    </a:lnTo>
                    <a:cubicBezTo>
                      <a:pt x="15648" y="105732"/>
                      <a:pt x="15648" y="110871"/>
                      <a:pt x="15634" y="116011"/>
                    </a:cubicBezTo>
                    <a:cubicBezTo>
                      <a:pt x="16000" y="115997"/>
                      <a:pt x="16366" y="115997"/>
                      <a:pt x="16733" y="115983"/>
                    </a:cubicBezTo>
                    <a:cubicBezTo>
                      <a:pt x="17110" y="115974"/>
                      <a:pt x="17487" y="115942"/>
                      <a:pt x="17864" y="115942"/>
                    </a:cubicBezTo>
                    <a:cubicBezTo>
                      <a:pt x="18078" y="115942"/>
                      <a:pt x="18293" y="115952"/>
                      <a:pt x="18507" y="115983"/>
                    </a:cubicBezTo>
                    <a:cubicBezTo>
                      <a:pt x="18690" y="116039"/>
                      <a:pt x="18718" y="116279"/>
                      <a:pt x="18563" y="116363"/>
                    </a:cubicBezTo>
                    <a:cubicBezTo>
                      <a:pt x="18012" y="116653"/>
                      <a:pt x="17350" y="116750"/>
                      <a:pt x="16670" y="116750"/>
                    </a:cubicBezTo>
                    <a:cubicBezTo>
                      <a:pt x="16325" y="116750"/>
                      <a:pt x="15976" y="116725"/>
                      <a:pt x="15634" y="116687"/>
                    </a:cubicBezTo>
                    <a:lnTo>
                      <a:pt x="15634" y="119194"/>
                    </a:lnTo>
                    <a:cubicBezTo>
                      <a:pt x="16127" y="119194"/>
                      <a:pt x="16620" y="119194"/>
                      <a:pt x="17127" y="119222"/>
                    </a:cubicBezTo>
                    <a:cubicBezTo>
                      <a:pt x="17239" y="119222"/>
                      <a:pt x="17282" y="119405"/>
                      <a:pt x="17155" y="119433"/>
                    </a:cubicBezTo>
                    <a:cubicBezTo>
                      <a:pt x="16648" y="119546"/>
                      <a:pt x="16141" y="119616"/>
                      <a:pt x="15634" y="119630"/>
                    </a:cubicBezTo>
                    <a:cubicBezTo>
                      <a:pt x="15634" y="124995"/>
                      <a:pt x="15634" y="130346"/>
                      <a:pt x="15620" y="135697"/>
                    </a:cubicBezTo>
                    <a:cubicBezTo>
                      <a:pt x="15662" y="135655"/>
                      <a:pt x="15719" y="135627"/>
                      <a:pt x="15789" y="135627"/>
                    </a:cubicBezTo>
                    <a:cubicBezTo>
                      <a:pt x="16114" y="135627"/>
                      <a:pt x="16439" y="135609"/>
                      <a:pt x="16763" y="135609"/>
                    </a:cubicBezTo>
                    <a:cubicBezTo>
                      <a:pt x="17140" y="135609"/>
                      <a:pt x="17516" y="135634"/>
                      <a:pt x="17887" y="135740"/>
                    </a:cubicBezTo>
                    <a:cubicBezTo>
                      <a:pt x="18014" y="135782"/>
                      <a:pt x="18014" y="135965"/>
                      <a:pt x="17887" y="136007"/>
                    </a:cubicBezTo>
                    <a:cubicBezTo>
                      <a:pt x="17493" y="136122"/>
                      <a:pt x="17084" y="136146"/>
                      <a:pt x="16672" y="136146"/>
                    </a:cubicBezTo>
                    <a:cubicBezTo>
                      <a:pt x="16378" y="136146"/>
                      <a:pt x="16082" y="136134"/>
                      <a:pt x="15789" y="136134"/>
                    </a:cubicBezTo>
                    <a:cubicBezTo>
                      <a:pt x="15719" y="136120"/>
                      <a:pt x="15662" y="136092"/>
                      <a:pt x="15620" y="136049"/>
                    </a:cubicBezTo>
                    <a:lnTo>
                      <a:pt x="15620" y="136204"/>
                    </a:lnTo>
                    <a:cubicBezTo>
                      <a:pt x="15620" y="141682"/>
                      <a:pt x="15536" y="147174"/>
                      <a:pt x="15564" y="152666"/>
                    </a:cubicBezTo>
                    <a:cubicBezTo>
                      <a:pt x="17113" y="152722"/>
                      <a:pt x="18704" y="152624"/>
                      <a:pt x="20211" y="152933"/>
                    </a:cubicBezTo>
                    <a:cubicBezTo>
                      <a:pt x="20408" y="153004"/>
                      <a:pt x="20408" y="153285"/>
                      <a:pt x="20211" y="153356"/>
                    </a:cubicBezTo>
                    <a:cubicBezTo>
                      <a:pt x="19558" y="153493"/>
                      <a:pt x="18875" y="153547"/>
                      <a:pt x="18184" y="153547"/>
                    </a:cubicBezTo>
                    <a:cubicBezTo>
                      <a:pt x="17310" y="153547"/>
                      <a:pt x="16421" y="153460"/>
                      <a:pt x="15564" y="153342"/>
                    </a:cubicBezTo>
                    <a:lnTo>
                      <a:pt x="15564" y="153342"/>
                    </a:lnTo>
                    <a:cubicBezTo>
                      <a:pt x="15592" y="156778"/>
                      <a:pt x="15676" y="160214"/>
                      <a:pt x="15845" y="163636"/>
                    </a:cubicBezTo>
                    <a:cubicBezTo>
                      <a:pt x="15972" y="163629"/>
                      <a:pt x="16098" y="163625"/>
                      <a:pt x="16225" y="163625"/>
                    </a:cubicBezTo>
                    <a:cubicBezTo>
                      <a:pt x="16619" y="163625"/>
                      <a:pt x="17014" y="163659"/>
                      <a:pt x="17408" y="163734"/>
                    </a:cubicBezTo>
                    <a:cubicBezTo>
                      <a:pt x="17563" y="163790"/>
                      <a:pt x="17563" y="164002"/>
                      <a:pt x="17408" y="164058"/>
                    </a:cubicBezTo>
                    <a:cubicBezTo>
                      <a:pt x="17007" y="164125"/>
                      <a:pt x="16597" y="164165"/>
                      <a:pt x="16193" y="164165"/>
                    </a:cubicBezTo>
                    <a:cubicBezTo>
                      <a:pt x="16086" y="164165"/>
                      <a:pt x="15979" y="164162"/>
                      <a:pt x="15874" y="164157"/>
                    </a:cubicBezTo>
                    <a:lnTo>
                      <a:pt x="15874" y="164157"/>
                    </a:lnTo>
                    <a:cubicBezTo>
                      <a:pt x="16014" y="166902"/>
                      <a:pt x="16226" y="169648"/>
                      <a:pt x="16521" y="172366"/>
                    </a:cubicBezTo>
                    <a:cubicBezTo>
                      <a:pt x="16535" y="172479"/>
                      <a:pt x="16564" y="172592"/>
                      <a:pt x="16620" y="172704"/>
                    </a:cubicBezTo>
                    <a:cubicBezTo>
                      <a:pt x="16676" y="174507"/>
                      <a:pt x="16747" y="176281"/>
                      <a:pt x="17014" y="178055"/>
                    </a:cubicBezTo>
                    <a:cubicBezTo>
                      <a:pt x="17268" y="179801"/>
                      <a:pt x="18070" y="181421"/>
                      <a:pt x="18986" y="182913"/>
                    </a:cubicBezTo>
                    <a:cubicBezTo>
                      <a:pt x="19300" y="183427"/>
                      <a:pt x="19771" y="183647"/>
                      <a:pt x="20238" y="183647"/>
                    </a:cubicBezTo>
                    <a:cubicBezTo>
                      <a:pt x="21129" y="183647"/>
                      <a:pt x="22004" y="182844"/>
                      <a:pt x="21746" y="181745"/>
                    </a:cubicBezTo>
                    <a:cubicBezTo>
                      <a:pt x="20901" y="178168"/>
                      <a:pt x="20971" y="174422"/>
                      <a:pt x="20887" y="170761"/>
                    </a:cubicBezTo>
                    <a:cubicBezTo>
                      <a:pt x="20802" y="167578"/>
                      <a:pt x="20774" y="164396"/>
                      <a:pt x="20774" y="161213"/>
                    </a:cubicBezTo>
                    <a:cubicBezTo>
                      <a:pt x="19760" y="161185"/>
                      <a:pt x="18732" y="161044"/>
                      <a:pt x="17732" y="160974"/>
                    </a:cubicBezTo>
                    <a:cubicBezTo>
                      <a:pt x="17437" y="160974"/>
                      <a:pt x="17437" y="160538"/>
                      <a:pt x="17732" y="160538"/>
                    </a:cubicBezTo>
                    <a:cubicBezTo>
                      <a:pt x="18167" y="160501"/>
                      <a:pt x="18601" y="160483"/>
                      <a:pt x="19036" y="160483"/>
                    </a:cubicBezTo>
                    <a:cubicBezTo>
                      <a:pt x="19615" y="160483"/>
                      <a:pt x="20195" y="160515"/>
                      <a:pt x="20774" y="160580"/>
                    </a:cubicBezTo>
                    <a:lnTo>
                      <a:pt x="20774" y="158932"/>
                    </a:lnTo>
                    <a:cubicBezTo>
                      <a:pt x="20788" y="155496"/>
                      <a:pt x="20844" y="152060"/>
                      <a:pt x="20915" y="148624"/>
                    </a:cubicBezTo>
                    <a:lnTo>
                      <a:pt x="20915" y="148624"/>
                    </a:lnTo>
                    <a:cubicBezTo>
                      <a:pt x="20607" y="148641"/>
                      <a:pt x="20297" y="148649"/>
                      <a:pt x="19987" y="148649"/>
                    </a:cubicBezTo>
                    <a:cubicBezTo>
                      <a:pt x="19235" y="148649"/>
                      <a:pt x="18480" y="148602"/>
                      <a:pt x="17732" y="148512"/>
                    </a:cubicBezTo>
                    <a:cubicBezTo>
                      <a:pt x="17493" y="148484"/>
                      <a:pt x="17479" y="148132"/>
                      <a:pt x="17732" y="148132"/>
                    </a:cubicBezTo>
                    <a:cubicBezTo>
                      <a:pt x="18803" y="148103"/>
                      <a:pt x="19873" y="148033"/>
                      <a:pt x="20943" y="147906"/>
                    </a:cubicBezTo>
                    <a:cubicBezTo>
                      <a:pt x="20957" y="147090"/>
                      <a:pt x="20971" y="146287"/>
                      <a:pt x="20999" y="145470"/>
                    </a:cubicBezTo>
                    <a:cubicBezTo>
                      <a:pt x="19788" y="145386"/>
                      <a:pt x="18577" y="145273"/>
                      <a:pt x="17366" y="145231"/>
                    </a:cubicBezTo>
                    <a:cubicBezTo>
                      <a:pt x="17127" y="145231"/>
                      <a:pt x="17127" y="144879"/>
                      <a:pt x="17366" y="144879"/>
                    </a:cubicBezTo>
                    <a:cubicBezTo>
                      <a:pt x="18034" y="144863"/>
                      <a:pt x="18711" y="144843"/>
                      <a:pt x="19392" y="144843"/>
                    </a:cubicBezTo>
                    <a:cubicBezTo>
                      <a:pt x="19931" y="144843"/>
                      <a:pt x="20472" y="144855"/>
                      <a:pt x="21013" y="144893"/>
                    </a:cubicBezTo>
                    <a:cubicBezTo>
                      <a:pt x="21098" y="141654"/>
                      <a:pt x="21210" y="138429"/>
                      <a:pt x="21323" y="135190"/>
                    </a:cubicBezTo>
                    <a:cubicBezTo>
                      <a:pt x="21337" y="134768"/>
                      <a:pt x="21351" y="134346"/>
                      <a:pt x="21365" y="133923"/>
                    </a:cubicBezTo>
                    <a:cubicBezTo>
                      <a:pt x="20464" y="133909"/>
                      <a:pt x="19563" y="133782"/>
                      <a:pt x="18690" y="133740"/>
                    </a:cubicBezTo>
                    <a:cubicBezTo>
                      <a:pt x="18479" y="133726"/>
                      <a:pt x="18479" y="133416"/>
                      <a:pt x="18690" y="133416"/>
                    </a:cubicBezTo>
                    <a:cubicBezTo>
                      <a:pt x="19259" y="133389"/>
                      <a:pt x="19845" y="133367"/>
                      <a:pt x="20434" y="133367"/>
                    </a:cubicBezTo>
                    <a:cubicBezTo>
                      <a:pt x="20749" y="133367"/>
                      <a:pt x="21065" y="133373"/>
                      <a:pt x="21379" y="133388"/>
                    </a:cubicBezTo>
                    <a:cubicBezTo>
                      <a:pt x="21422" y="132332"/>
                      <a:pt x="21450" y="131276"/>
                      <a:pt x="21492" y="130234"/>
                    </a:cubicBezTo>
                    <a:cubicBezTo>
                      <a:pt x="20760" y="130234"/>
                      <a:pt x="20014" y="130206"/>
                      <a:pt x="19295" y="130191"/>
                    </a:cubicBezTo>
                    <a:cubicBezTo>
                      <a:pt x="18972" y="130191"/>
                      <a:pt x="18972" y="129713"/>
                      <a:pt x="19295" y="129713"/>
                    </a:cubicBezTo>
                    <a:cubicBezTo>
                      <a:pt x="20028" y="129713"/>
                      <a:pt x="20774" y="129670"/>
                      <a:pt x="21506" y="129670"/>
                    </a:cubicBezTo>
                    <a:cubicBezTo>
                      <a:pt x="21703" y="123601"/>
                      <a:pt x="21858" y="117518"/>
                      <a:pt x="21816" y="111449"/>
                    </a:cubicBezTo>
                    <a:lnTo>
                      <a:pt x="21816" y="111280"/>
                    </a:lnTo>
                    <a:cubicBezTo>
                      <a:pt x="21678" y="111281"/>
                      <a:pt x="21540" y="111282"/>
                      <a:pt x="21401" y="111282"/>
                    </a:cubicBezTo>
                    <a:cubicBezTo>
                      <a:pt x="20382" y="111282"/>
                      <a:pt x="19354" y="111235"/>
                      <a:pt x="18338" y="111111"/>
                    </a:cubicBezTo>
                    <a:cubicBezTo>
                      <a:pt x="18169" y="111111"/>
                      <a:pt x="18169" y="110857"/>
                      <a:pt x="18338" y="110857"/>
                    </a:cubicBezTo>
                    <a:cubicBezTo>
                      <a:pt x="19297" y="110752"/>
                      <a:pt x="20257" y="110695"/>
                      <a:pt x="21224" y="110695"/>
                    </a:cubicBezTo>
                    <a:cubicBezTo>
                      <a:pt x="21421" y="110695"/>
                      <a:pt x="21618" y="110698"/>
                      <a:pt x="21816" y="110702"/>
                    </a:cubicBezTo>
                    <a:cubicBezTo>
                      <a:pt x="21788" y="108942"/>
                      <a:pt x="21732" y="107182"/>
                      <a:pt x="21647" y="105422"/>
                    </a:cubicBezTo>
                    <a:cubicBezTo>
                      <a:pt x="20605" y="105394"/>
                      <a:pt x="19563" y="105323"/>
                      <a:pt x="18577" y="105210"/>
                    </a:cubicBezTo>
                    <a:cubicBezTo>
                      <a:pt x="18239" y="105210"/>
                      <a:pt x="18239" y="104704"/>
                      <a:pt x="18577" y="104704"/>
                    </a:cubicBezTo>
                    <a:cubicBezTo>
                      <a:pt x="19492" y="104600"/>
                      <a:pt x="20418" y="104533"/>
                      <a:pt x="21346" y="104533"/>
                    </a:cubicBezTo>
                    <a:cubicBezTo>
                      <a:pt x="21432" y="104533"/>
                      <a:pt x="21518" y="104533"/>
                      <a:pt x="21605" y="104535"/>
                    </a:cubicBezTo>
                    <a:cubicBezTo>
                      <a:pt x="21309" y="98972"/>
                      <a:pt x="20802" y="93424"/>
                      <a:pt x="20535" y="87862"/>
                    </a:cubicBezTo>
                    <a:cubicBezTo>
                      <a:pt x="20450" y="86102"/>
                      <a:pt x="20408" y="84327"/>
                      <a:pt x="20394" y="82567"/>
                    </a:cubicBezTo>
                    <a:cubicBezTo>
                      <a:pt x="19605" y="82525"/>
                      <a:pt x="18817" y="82314"/>
                      <a:pt x="18113" y="81933"/>
                    </a:cubicBezTo>
                    <a:cubicBezTo>
                      <a:pt x="17929" y="81835"/>
                      <a:pt x="18028" y="81581"/>
                      <a:pt x="18211" y="81567"/>
                    </a:cubicBezTo>
                    <a:cubicBezTo>
                      <a:pt x="18702" y="81519"/>
                      <a:pt x="19199" y="81497"/>
                      <a:pt x="19699" y="81497"/>
                    </a:cubicBezTo>
                    <a:cubicBezTo>
                      <a:pt x="19930" y="81497"/>
                      <a:pt x="20162" y="81502"/>
                      <a:pt x="20394" y="81511"/>
                    </a:cubicBezTo>
                    <a:cubicBezTo>
                      <a:pt x="20394" y="78779"/>
                      <a:pt x="20478" y="76047"/>
                      <a:pt x="20577" y="73315"/>
                    </a:cubicBezTo>
                    <a:cubicBezTo>
                      <a:pt x="20704" y="72837"/>
                      <a:pt x="20858" y="72358"/>
                      <a:pt x="21056" y="71907"/>
                    </a:cubicBezTo>
                    <a:cubicBezTo>
                      <a:pt x="21703" y="70386"/>
                      <a:pt x="22619" y="69063"/>
                      <a:pt x="23520" y="67697"/>
                    </a:cubicBezTo>
                    <a:cubicBezTo>
                      <a:pt x="23867" y="67201"/>
                      <a:pt x="23417" y="66486"/>
                      <a:pt x="22853" y="66486"/>
                    </a:cubicBezTo>
                    <a:cubicBezTo>
                      <a:pt x="22776" y="66486"/>
                      <a:pt x="22698" y="66499"/>
                      <a:pt x="22619" y="66528"/>
                    </a:cubicBezTo>
                    <a:cubicBezTo>
                      <a:pt x="21971" y="66739"/>
                      <a:pt x="21351" y="67035"/>
                      <a:pt x="20774" y="67387"/>
                    </a:cubicBezTo>
                    <a:cubicBezTo>
                      <a:pt x="20788" y="67176"/>
                      <a:pt x="20788" y="66965"/>
                      <a:pt x="20802" y="66753"/>
                    </a:cubicBezTo>
                    <a:cubicBezTo>
                      <a:pt x="20858" y="65049"/>
                      <a:pt x="20887" y="63346"/>
                      <a:pt x="20915" y="61642"/>
                    </a:cubicBezTo>
                    <a:cubicBezTo>
                      <a:pt x="20194" y="61588"/>
                      <a:pt x="19486" y="61472"/>
                      <a:pt x="18910" y="61472"/>
                    </a:cubicBezTo>
                    <a:cubicBezTo>
                      <a:pt x="18879" y="61472"/>
                      <a:pt x="18847" y="61472"/>
                      <a:pt x="18817" y="61473"/>
                    </a:cubicBezTo>
                    <a:cubicBezTo>
                      <a:pt x="18549" y="61473"/>
                      <a:pt x="18535" y="61121"/>
                      <a:pt x="18760" y="61022"/>
                    </a:cubicBezTo>
                    <a:cubicBezTo>
                      <a:pt x="19402" y="60770"/>
                      <a:pt x="20021" y="60710"/>
                      <a:pt x="20688" y="60710"/>
                    </a:cubicBezTo>
                    <a:cubicBezTo>
                      <a:pt x="20768" y="60710"/>
                      <a:pt x="20848" y="60711"/>
                      <a:pt x="20929" y="60712"/>
                    </a:cubicBezTo>
                    <a:cubicBezTo>
                      <a:pt x="20943" y="59769"/>
                      <a:pt x="20943" y="58839"/>
                      <a:pt x="20943" y="57896"/>
                    </a:cubicBezTo>
                    <a:lnTo>
                      <a:pt x="20943" y="57896"/>
                    </a:lnTo>
                    <a:cubicBezTo>
                      <a:pt x="20656" y="57913"/>
                      <a:pt x="20369" y="57925"/>
                      <a:pt x="20078" y="57925"/>
                    </a:cubicBezTo>
                    <a:cubicBezTo>
                      <a:pt x="19898" y="57925"/>
                      <a:pt x="19718" y="57921"/>
                      <a:pt x="19535" y="57910"/>
                    </a:cubicBezTo>
                    <a:cubicBezTo>
                      <a:pt x="19155" y="57910"/>
                      <a:pt x="19155" y="57333"/>
                      <a:pt x="19535" y="57333"/>
                    </a:cubicBezTo>
                    <a:cubicBezTo>
                      <a:pt x="19999" y="57305"/>
                      <a:pt x="20478" y="57248"/>
                      <a:pt x="20943" y="57178"/>
                    </a:cubicBezTo>
                    <a:lnTo>
                      <a:pt x="20943" y="52404"/>
                    </a:lnTo>
                    <a:cubicBezTo>
                      <a:pt x="20999" y="52235"/>
                      <a:pt x="21056" y="52038"/>
                      <a:pt x="21112" y="51869"/>
                    </a:cubicBezTo>
                    <a:cubicBezTo>
                      <a:pt x="21717" y="50066"/>
                      <a:pt x="22675" y="48447"/>
                      <a:pt x="23647" y="46828"/>
                    </a:cubicBezTo>
                    <a:cubicBezTo>
                      <a:pt x="24632" y="45180"/>
                      <a:pt x="25759" y="43603"/>
                      <a:pt x="26702" y="41927"/>
                    </a:cubicBezTo>
                    <a:cubicBezTo>
                      <a:pt x="26843" y="41674"/>
                      <a:pt x="26984" y="41406"/>
                      <a:pt x="27125" y="41153"/>
                    </a:cubicBezTo>
                    <a:cubicBezTo>
                      <a:pt x="27054" y="41040"/>
                      <a:pt x="26984" y="40927"/>
                      <a:pt x="26942" y="40801"/>
                    </a:cubicBezTo>
                    <a:cubicBezTo>
                      <a:pt x="26841" y="40576"/>
                      <a:pt x="27071" y="40361"/>
                      <a:pt x="27289" y="40361"/>
                    </a:cubicBezTo>
                    <a:cubicBezTo>
                      <a:pt x="27345" y="40361"/>
                      <a:pt x="27400" y="40375"/>
                      <a:pt x="27449" y="40406"/>
                    </a:cubicBezTo>
                    <a:lnTo>
                      <a:pt x="27505" y="40449"/>
                    </a:lnTo>
                    <a:cubicBezTo>
                      <a:pt x="28294" y="38984"/>
                      <a:pt x="29054" y="37534"/>
                      <a:pt x="30138" y="36224"/>
                    </a:cubicBezTo>
                    <a:cubicBezTo>
                      <a:pt x="31406" y="34689"/>
                      <a:pt x="32743" y="33211"/>
                      <a:pt x="33954" y="31619"/>
                    </a:cubicBezTo>
                    <a:cubicBezTo>
                      <a:pt x="34842" y="30394"/>
                      <a:pt x="35574" y="29042"/>
                      <a:pt x="36109" y="27634"/>
                    </a:cubicBezTo>
                    <a:cubicBezTo>
                      <a:pt x="36531" y="27029"/>
                      <a:pt x="36912" y="26409"/>
                      <a:pt x="37362" y="25832"/>
                    </a:cubicBezTo>
                    <a:cubicBezTo>
                      <a:pt x="38235" y="24733"/>
                      <a:pt x="39404" y="24015"/>
                      <a:pt x="40559" y="23241"/>
                    </a:cubicBezTo>
                    <a:cubicBezTo>
                      <a:pt x="41488" y="22593"/>
                      <a:pt x="42488" y="22072"/>
                      <a:pt x="43375" y="21368"/>
                    </a:cubicBezTo>
                    <a:cubicBezTo>
                      <a:pt x="44459" y="20523"/>
                      <a:pt x="45192" y="19312"/>
                      <a:pt x="45755" y="18073"/>
                    </a:cubicBezTo>
                    <a:cubicBezTo>
                      <a:pt x="45794" y="17976"/>
                      <a:pt x="45692" y="17878"/>
                      <a:pt x="45597" y="17878"/>
                    </a:cubicBezTo>
                    <a:cubicBezTo>
                      <a:pt x="45555" y="17878"/>
                      <a:pt x="45514" y="17898"/>
                      <a:pt x="45487" y="17946"/>
                    </a:cubicBezTo>
                    <a:cubicBezTo>
                      <a:pt x="44037" y="20819"/>
                      <a:pt x="41671" y="21889"/>
                      <a:pt x="38996" y="23368"/>
                    </a:cubicBezTo>
                    <a:cubicBezTo>
                      <a:pt x="38292" y="23762"/>
                      <a:pt x="37630" y="24269"/>
                      <a:pt x="37066" y="24860"/>
                    </a:cubicBezTo>
                    <a:cubicBezTo>
                      <a:pt x="38348" y="20537"/>
                      <a:pt x="38545" y="15961"/>
                      <a:pt x="39686" y="11595"/>
                    </a:cubicBezTo>
                    <a:cubicBezTo>
                      <a:pt x="39761" y="11317"/>
                      <a:pt x="39550" y="11145"/>
                      <a:pt x="39335" y="11145"/>
                    </a:cubicBezTo>
                    <a:cubicBezTo>
                      <a:pt x="39190" y="11145"/>
                      <a:pt x="39044" y="11223"/>
                      <a:pt x="38982" y="11398"/>
                    </a:cubicBezTo>
                    <a:cubicBezTo>
                      <a:pt x="37306" y="16031"/>
                      <a:pt x="36771" y="20960"/>
                      <a:pt x="35222" y="25621"/>
                    </a:cubicBezTo>
                    <a:cubicBezTo>
                      <a:pt x="34363" y="28212"/>
                      <a:pt x="32983" y="30437"/>
                      <a:pt x="31392" y="32535"/>
                    </a:cubicBezTo>
                    <a:cubicBezTo>
                      <a:pt x="31603" y="31493"/>
                      <a:pt x="31715" y="30408"/>
                      <a:pt x="31730" y="29338"/>
                    </a:cubicBezTo>
                    <a:cubicBezTo>
                      <a:pt x="31800" y="25705"/>
                      <a:pt x="31082" y="22114"/>
                      <a:pt x="31011" y="18509"/>
                    </a:cubicBezTo>
                    <a:cubicBezTo>
                      <a:pt x="31011" y="18418"/>
                      <a:pt x="30948" y="18372"/>
                      <a:pt x="30885" y="18372"/>
                    </a:cubicBezTo>
                    <a:cubicBezTo>
                      <a:pt x="30821" y="18372"/>
                      <a:pt x="30758" y="18418"/>
                      <a:pt x="30758" y="18509"/>
                    </a:cubicBezTo>
                    <a:cubicBezTo>
                      <a:pt x="30730" y="21650"/>
                      <a:pt x="31068" y="24790"/>
                      <a:pt x="31025" y="27944"/>
                    </a:cubicBezTo>
                    <a:cubicBezTo>
                      <a:pt x="30983" y="29606"/>
                      <a:pt x="30730" y="31267"/>
                      <a:pt x="30251" y="32873"/>
                    </a:cubicBezTo>
                    <a:cubicBezTo>
                      <a:pt x="29983" y="33732"/>
                      <a:pt x="29603" y="34563"/>
                      <a:pt x="29138" y="35351"/>
                    </a:cubicBezTo>
                    <a:cubicBezTo>
                      <a:pt x="28758" y="35788"/>
                      <a:pt x="28392" y="36238"/>
                      <a:pt x="27998" y="36689"/>
                    </a:cubicBezTo>
                    <a:cubicBezTo>
                      <a:pt x="26716" y="38210"/>
                      <a:pt x="25674" y="39928"/>
                      <a:pt x="24435" y="41491"/>
                    </a:cubicBezTo>
                    <a:cubicBezTo>
                      <a:pt x="23196" y="43054"/>
                      <a:pt x="21999" y="44645"/>
                      <a:pt x="20873" y="46293"/>
                    </a:cubicBezTo>
                    <a:cubicBezTo>
                      <a:pt x="20858" y="45828"/>
                      <a:pt x="20858" y="45363"/>
                      <a:pt x="20844" y="44899"/>
                    </a:cubicBezTo>
                    <a:cubicBezTo>
                      <a:pt x="20746" y="37308"/>
                      <a:pt x="20675" y="29718"/>
                      <a:pt x="20661" y="22114"/>
                    </a:cubicBezTo>
                    <a:cubicBezTo>
                      <a:pt x="20084" y="22100"/>
                      <a:pt x="19507" y="22030"/>
                      <a:pt x="18929" y="21945"/>
                    </a:cubicBezTo>
                    <a:cubicBezTo>
                      <a:pt x="18535" y="21945"/>
                      <a:pt x="18535" y="21354"/>
                      <a:pt x="18929" y="21354"/>
                    </a:cubicBezTo>
                    <a:cubicBezTo>
                      <a:pt x="19507" y="21298"/>
                      <a:pt x="20084" y="21269"/>
                      <a:pt x="20661" y="21199"/>
                    </a:cubicBezTo>
                    <a:lnTo>
                      <a:pt x="20661" y="18847"/>
                    </a:lnTo>
                    <a:cubicBezTo>
                      <a:pt x="19943" y="18819"/>
                      <a:pt x="19211" y="18763"/>
                      <a:pt x="18507" y="18650"/>
                    </a:cubicBezTo>
                    <a:cubicBezTo>
                      <a:pt x="18239" y="18622"/>
                      <a:pt x="18239" y="18171"/>
                      <a:pt x="18507" y="18129"/>
                    </a:cubicBezTo>
                    <a:cubicBezTo>
                      <a:pt x="19211" y="18002"/>
                      <a:pt x="19929" y="17918"/>
                      <a:pt x="20647" y="17876"/>
                    </a:cubicBezTo>
                    <a:cubicBezTo>
                      <a:pt x="20633" y="12257"/>
                      <a:pt x="20619" y="6638"/>
                      <a:pt x="20619" y="1020"/>
                    </a:cubicBezTo>
                    <a:cubicBezTo>
                      <a:pt x="20619" y="335"/>
                      <a:pt x="20127" y="1"/>
                      <a:pt x="19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4"/>
              <p:cNvSpPr/>
              <p:nvPr/>
            </p:nvSpPr>
            <p:spPr>
              <a:xfrm>
                <a:off x="968282" y="1422033"/>
                <a:ext cx="157175" cy="34607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138430" extrusionOk="0">
                    <a:moveTo>
                      <a:pt x="5941" y="174"/>
                    </a:moveTo>
                    <a:cubicBezTo>
                      <a:pt x="5338" y="730"/>
                      <a:pt x="3115" y="3159"/>
                      <a:pt x="2131" y="5127"/>
                    </a:cubicBezTo>
                    <a:cubicBezTo>
                      <a:pt x="1147" y="7096"/>
                      <a:pt x="179" y="5286"/>
                      <a:pt x="36" y="11985"/>
                    </a:cubicBezTo>
                    <a:cubicBezTo>
                      <a:pt x="-107" y="18684"/>
                      <a:pt x="814" y="36877"/>
                      <a:pt x="1274" y="45322"/>
                    </a:cubicBezTo>
                    <a:cubicBezTo>
                      <a:pt x="1734" y="53768"/>
                      <a:pt x="2623" y="55292"/>
                      <a:pt x="2798" y="62658"/>
                    </a:cubicBezTo>
                    <a:cubicBezTo>
                      <a:pt x="2973" y="70024"/>
                      <a:pt x="2608" y="77564"/>
                      <a:pt x="2322" y="89518"/>
                    </a:cubicBezTo>
                    <a:cubicBezTo>
                      <a:pt x="2036" y="101472"/>
                      <a:pt x="1163" y="127745"/>
                      <a:pt x="1084" y="134381"/>
                    </a:cubicBezTo>
                    <a:cubicBezTo>
                      <a:pt x="1005" y="141017"/>
                      <a:pt x="1418" y="139477"/>
                      <a:pt x="1846" y="129333"/>
                    </a:cubicBezTo>
                    <a:cubicBezTo>
                      <a:pt x="2275" y="119189"/>
                      <a:pt x="3417" y="86010"/>
                      <a:pt x="3655" y="73516"/>
                    </a:cubicBezTo>
                    <a:cubicBezTo>
                      <a:pt x="3893" y="61022"/>
                      <a:pt x="3528" y="59403"/>
                      <a:pt x="3274" y="54371"/>
                    </a:cubicBezTo>
                    <a:cubicBezTo>
                      <a:pt x="3020" y="49339"/>
                      <a:pt x="2433" y="47846"/>
                      <a:pt x="2131" y="43322"/>
                    </a:cubicBezTo>
                    <a:cubicBezTo>
                      <a:pt x="1830" y="38798"/>
                      <a:pt x="1576" y="32527"/>
                      <a:pt x="1465" y="27225"/>
                    </a:cubicBezTo>
                    <a:cubicBezTo>
                      <a:pt x="1354" y="21923"/>
                      <a:pt x="1211" y="14954"/>
                      <a:pt x="1465" y="11509"/>
                    </a:cubicBezTo>
                    <a:cubicBezTo>
                      <a:pt x="1719" y="8064"/>
                      <a:pt x="2275" y="8175"/>
                      <a:pt x="2989" y="6556"/>
                    </a:cubicBezTo>
                    <a:cubicBezTo>
                      <a:pt x="3703" y="4937"/>
                      <a:pt x="5259" y="2857"/>
                      <a:pt x="5751" y="1793"/>
                    </a:cubicBezTo>
                    <a:cubicBezTo>
                      <a:pt x="6243" y="729"/>
                      <a:pt x="6544" y="-382"/>
                      <a:pt x="5941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314" name="Google Shape;314;p14"/>
            <p:cNvSpPr/>
            <p:nvPr/>
          </p:nvSpPr>
          <p:spPr>
            <a:xfrm>
              <a:off x="983654" y="-145256"/>
              <a:ext cx="666150" cy="1620575"/>
            </a:xfrm>
            <a:custGeom>
              <a:avLst/>
              <a:gdLst/>
              <a:ahLst/>
              <a:cxnLst/>
              <a:rect l="l" t="t" r="r" b="b"/>
              <a:pathLst>
                <a:path w="26646" h="64823" extrusionOk="0">
                  <a:moveTo>
                    <a:pt x="1612" y="63151"/>
                  </a:moveTo>
                  <a:cubicBezTo>
                    <a:pt x="1834" y="59944"/>
                    <a:pt x="1422" y="45784"/>
                    <a:pt x="1612" y="41434"/>
                  </a:cubicBezTo>
                  <a:cubicBezTo>
                    <a:pt x="1803" y="37084"/>
                    <a:pt x="977" y="40386"/>
                    <a:pt x="2755" y="37052"/>
                  </a:cubicBezTo>
                  <a:cubicBezTo>
                    <a:pt x="4533" y="33718"/>
                    <a:pt x="9581" y="25559"/>
                    <a:pt x="12280" y="21431"/>
                  </a:cubicBezTo>
                  <a:cubicBezTo>
                    <a:pt x="14979" y="17304"/>
                    <a:pt x="16979" y="15018"/>
                    <a:pt x="18947" y="12287"/>
                  </a:cubicBezTo>
                  <a:cubicBezTo>
                    <a:pt x="20916" y="9557"/>
                    <a:pt x="22821" y="7080"/>
                    <a:pt x="24091" y="5048"/>
                  </a:cubicBezTo>
                  <a:cubicBezTo>
                    <a:pt x="25361" y="3016"/>
                    <a:pt x="26726" y="286"/>
                    <a:pt x="26567" y="95"/>
                  </a:cubicBezTo>
                  <a:cubicBezTo>
                    <a:pt x="26408" y="-95"/>
                    <a:pt x="24630" y="1905"/>
                    <a:pt x="23138" y="3905"/>
                  </a:cubicBezTo>
                  <a:cubicBezTo>
                    <a:pt x="21646" y="5905"/>
                    <a:pt x="19837" y="8890"/>
                    <a:pt x="17614" y="12097"/>
                  </a:cubicBezTo>
                  <a:cubicBezTo>
                    <a:pt x="15392" y="15304"/>
                    <a:pt x="12248" y="19495"/>
                    <a:pt x="9803" y="23146"/>
                  </a:cubicBezTo>
                  <a:cubicBezTo>
                    <a:pt x="7358" y="26797"/>
                    <a:pt x="4533" y="31242"/>
                    <a:pt x="2945" y="34004"/>
                  </a:cubicBezTo>
                  <a:cubicBezTo>
                    <a:pt x="1358" y="36766"/>
                    <a:pt x="723" y="35274"/>
                    <a:pt x="278" y="39719"/>
                  </a:cubicBezTo>
                  <a:cubicBezTo>
                    <a:pt x="-166" y="44164"/>
                    <a:pt x="56" y="56769"/>
                    <a:pt x="278" y="60674"/>
                  </a:cubicBezTo>
                  <a:cubicBezTo>
                    <a:pt x="500" y="64579"/>
                    <a:pt x="1390" y="66358"/>
                    <a:pt x="1612" y="63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15" name="Google Shape;315;p14"/>
          <p:cNvGrpSpPr/>
          <p:nvPr/>
        </p:nvGrpSpPr>
        <p:grpSpPr>
          <a:xfrm>
            <a:off x="6848240" y="-856698"/>
            <a:ext cx="1599392" cy="6209145"/>
            <a:chOff x="7076840" y="-856698"/>
            <a:chExt cx="1599392" cy="6209145"/>
          </a:xfrm>
        </p:grpSpPr>
        <p:sp>
          <p:nvSpPr>
            <p:cNvPr id="316" name="Google Shape;316;p14"/>
            <p:cNvSpPr/>
            <p:nvPr/>
          </p:nvSpPr>
          <p:spPr>
            <a:xfrm>
              <a:off x="7076840" y="-856698"/>
              <a:ext cx="1599392" cy="6209145"/>
            </a:xfrm>
            <a:custGeom>
              <a:avLst/>
              <a:gdLst/>
              <a:ahLst/>
              <a:cxnLst/>
              <a:rect l="l" t="t" r="r" b="b"/>
              <a:pathLst>
                <a:path w="42696" h="165754" extrusionOk="0">
                  <a:moveTo>
                    <a:pt x="26357" y="0"/>
                  </a:moveTo>
                  <a:cubicBezTo>
                    <a:pt x="25986" y="0"/>
                    <a:pt x="25606" y="184"/>
                    <a:pt x="25404" y="523"/>
                  </a:cubicBezTo>
                  <a:cubicBezTo>
                    <a:pt x="25207" y="833"/>
                    <a:pt x="25052" y="1171"/>
                    <a:pt x="24925" y="1523"/>
                  </a:cubicBezTo>
                  <a:cubicBezTo>
                    <a:pt x="24816" y="1482"/>
                    <a:pt x="24700" y="1462"/>
                    <a:pt x="24584" y="1462"/>
                  </a:cubicBezTo>
                  <a:cubicBezTo>
                    <a:pt x="24066" y="1462"/>
                    <a:pt x="23524" y="1854"/>
                    <a:pt x="23432" y="2509"/>
                  </a:cubicBezTo>
                  <a:cubicBezTo>
                    <a:pt x="22911" y="6452"/>
                    <a:pt x="23235" y="10451"/>
                    <a:pt x="23348" y="14422"/>
                  </a:cubicBezTo>
                  <a:cubicBezTo>
                    <a:pt x="23418" y="17210"/>
                    <a:pt x="23545" y="19998"/>
                    <a:pt x="23686" y="22787"/>
                  </a:cubicBezTo>
                  <a:cubicBezTo>
                    <a:pt x="21686" y="21224"/>
                    <a:pt x="19335" y="20139"/>
                    <a:pt x="17335" y="18590"/>
                  </a:cubicBezTo>
                  <a:cubicBezTo>
                    <a:pt x="15152" y="16929"/>
                    <a:pt x="13420" y="14746"/>
                    <a:pt x="12294" y="12239"/>
                  </a:cubicBezTo>
                  <a:cubicBezTo>
                    <a:pt x="11012" y="9367"/>
                    <a:pt x="10731" y="6058"/>
                    <a:pt x="10618" y="2960"/>
                  </a:cubicBezTo>
                  <a:cubicBezTo>
                    <a:pt x="10618" y="2706"/>
                    <a:pt x="10428" y="2579"/>
                    <a:pt x="10238" y="2579"/>
                  </a:cubicBezTo>
                  <a:cubicBezTo>
                    <a:pt x="10048" y="2579"/>
                    <a:pt x="9858" y="2706"/>
                    <a:pt x="9858" y="2960"/>
                  </a:cubicBezTo>
                  <a:cubicBezTo>
                    <a:pt x="9759" y="6043"/>
                    <a:pt x="9660" y="9155"/>
                    <a:pt x="10350" y="12197"/>
                  </a:cubicBezTo>
                  <a:cubicBezTo>
                    <a:pt x="10871" y="14422"/>
                    <a:pt x="11956" y="16492"/>
                    <a:pt x="13477" y="18210"/>
                  </a:cubicBezTo>
                  <a:cubicBezTo>
                    <a:pt x="11407" y="17464"/>
                    <a:pt x="9252" y="17126"/>
                    <a:pt x="7098" y="16506"/>
                  </a:cubicBezTo>
                  <a:cubicBezTo>
                    <a:pt x="6703" y="16239"/>
                    <a:pt x="6323" y="15929"/>
                    <a:pt x="5999" y="15591"/>
                  </a:cubicBezTo>
                  <a:cubicBezTo>
                    <a:pt x="5084" y="14577"/>
                    <a:pt x="4605" y="13253"/>
                    <a:pt x="4676" y="11901"/>
                  </a:cubicBezTo>
                  <a:cubicBezTo>
                    <a:pt x="4676" y="11748"/>
                    <a:pt x="4569" y="11674"/>
                    <a:pt x="4458" y="11674"/>
                  </a:cubicBezTo>
                  <a:cubicBezTo>
                    <a:pt x="4344" y="11674"/>
                    <a:pt x="4225" y="11752"/>
                    <a:pt x="4211" y="11901"/>
                  </a:cubicBezTo>
                  <a:cubicBezTo>
                    <a:pt x="4084" y="13310"/>
                    <a:pt x="4281" y="14563"/>
                    <a:pt x="5028" y="15774"/>
                  </a:cubicBezTo>
                  <a:cubicBezTo>
                    <a:pt x="2901" y="14661"/>
                    <a:pt x="958" y="12929"/>
                    <a:pt x="648" y="10451"/>
                  </a:cubicBezTo>
                  <a:cubicBezTo>
                    <a:pt x="627" y="10252"/>
                    <a:pt x="459" y="10150"/>
                    <a:pt x="301" y="10150"/>
                  </a:cubicBezTo>
                  <a:cubicBezTo>
                    <a:pt x="146" y="10150"/>
                    <a:pt x="1" y="10249"/>
                    <a:pt x="15" y="10451"/>
                  </a:cubicBezTo>
                  <a:cubicBezTo>
                    <a:pt x="268" y="13619"/>
                    <a:pt x="2113" y="15647"/>
                    <a:pt x="4873" y="17055"/>
                  </a:cubicBezTo>
                  <a:cubicBezTo>
                    <a:pt x="5971" y="17605"/>
                    <a:pt x="7112" y="18055"/>
                    <a:pt x="8295" y="18379"/>
                  </a:cubicBezTo>
                  <a:cubicBezTo>
                    <a:pt x="10055" y="19182"/>
                    <a:pt x="11956" y="19604"/>
                    <a:pt x="13744" y="20449"/>
                  </a:cubicBezTo>
                  <a:cubicBezTo>
                    <a:pt x="15955" y="21505"/>
                    <a:pt x="18138" y="22984"/>
                    <a:pt x="19757" y="24828"/>
                  </a:cubicBezTo>
                  <a:cubicBezTo>
                    <a:pt x="20954" y="26180"/>
                    <a:pt x="22137" y="27377"/>
                    <a:pt x="22968" y="28997"/>
                  </a:cubicBezTo>
                  <a:cubicBezTo>
                    <a:pt x="23475" y="29996"/>
                    <a:pt x="23742" y="31137"/>
                    <a:pt x="24080" y="32235"/>
                  </a:cubicBezTo>
                  <a:cubicBezTo>
                    <a:pt x="24136" y="33784"/>
                    <a:pt x="24179" y="35319"/>
                    <a:pt x="24207" y="36868"/>
                  </a:cubicBezTo>
                  <a:cubicBezTo>
                    <a:pt x="23587" y="35826"/>
                    <a:pt x="22940" y="34798"/>
                    <a:pt x="22235" y="33827"/>
                  </a:cubicBezTo>
                  <a:cubicBezTo>
                    <a:pt x="22081" y="33832"/>
                    <a:pt x="21925" y="33835"/>
                    <a:pt x="21769" y="33835"/>
                  </a:cubicBezTo>
                  <a:cubicBezTo>
                    <a:pt x="21146" y="33835"/>
                    <a:pt x="20517" y="33799"/>
                    <a:pt x="19898" y="33799"/>
                  </a:cubicBezTo>
                  <a:cubicBezTo>
                    <a:pt x="19532" y="33770"/>
                    <a:pt x="19532" y="33221"/>
                    <a:pt x="19898" y="33193"/>
                  </a:cubicBezTo>
                  <a:cubicBezTo>
                    <a:pt x="20503" y="33193"/>
                    <a:pt x="21137" y="33165"/>
                    <a:pt x="21743" y="33165"/>
                  </a:cubicBezTo>
                  <a:cubicBezTo>
                    <a:pt x="20813" y="31940"/>
                    <a:pt x="19715" y="30870"/>
                    <a:pt x="18462" y="29982"/>
                  </a:cubicBezTo>
                  <a:cubicBezTo>
                    <a:pt x="18317" y="29885"/>
                    <a:pt x="18162" y="29842"/>
                    <a:pt x="18009" y="29842"/>
                  </a:cubicBezTo>
                  <a:cubicBezTo>
                    <a:pt x="17519" y="29842"/>
                    <a:pt x="17053" y="30281"/>
                    <a:pt x="17053" y="30785"/>
                  </a:cubicBezTo>
                  <a:cubicBezTo>
                    <a:pt x="17067" y="33024"/>
                    <a:pt x="17814" y="35080"/>
                    <a:pt x="18814" y="37023"/>
                  </a:cubicBezTo>
                  <a:lnTo>
                    <a:pt x="20222" y="37023"/>
                  </a:lnTo>
                  <a:cubicBezTo>
                    <a:pt x="20658" y="37023"/>
                    <a:pt x="20644" y="37671"/>
                    <a:pt x="20222" y="37685"/>
                  </a:cubicBezTo>
                  <a:cubicBezTo>
                    <a:pt x="19898" y="37699"/>
                    <a:pt x="19560" y="37727"/>
                    <a:pt x="19208" y="37755"/>
                  </a:cubicBezTo>
                  <a:cubicBezTo>
                    <a:pt x="19644" y="38544"/>
                    <a:pt x="20109" y="39304"/>
                    <a:pt x="20574" y="40079"/>
                  </a:cubicBezTo>
                  <a:cubicBezTo>
                    <a:pt x="20884" y="40093"/>
                    <a:pt x="21207" y="40107"/>
                    <a:pt x="21517" y="40107"/>
                  </a:cubicBezTo>
                  <a:cubicBezTo>
                    <a:pt x="21912" y="40107"/>
                    <a:pt x="21912" y="40727"/>
                    <a:pt x="21517" y="40727"/>
                  </a:cubicBezTo>
                  <a:cubicBezTo>
                    <a:pt x="21334" y="40727"/>
                    <a:pt x="21151" y="40727"/>
                    <a:pt x="20968" y="40713"/>
                  </a:cubicBezTo>
                  <a:lnTo>
                    <a:pt x="20968" y="40713"/>
                  </a:lnTo>
                  <a:cubicBezTo>
                    <a:pt x="21151" y="41022"/>
                    <a:pt x="21348" y="41346"/>
                    <a:pt x="21531" y="41656"/>
                  </a:cubicBezTo>
                  <a:cubicBezTo>
                    <a:pt x="22461" y="43205"/>
                    <a:pt x="23362" y="44796"/>
                    <a:pt x="24376" y="46317"/>
                  </a:cubicBezTo>
                  <a:cubicBezTo>
                    <a:pt x="24390" y="47486"/>
                    <a:pt x="24390" y="48669"/>
                    <a:pt x="24404" y="49838"/>
                  </a:cubicBezTo>
                  <a:cubicBezTo>
                    <a:pt x="24404" y="52767"/>
                    <a:pt x="24390" y="55681"/>
                    <a:pt x="24348" y="58610"/>
                  </a:cubicBezTo>
                  <a:cubicBezTo>
                    <a:pt x="25066" y="58639"/>
                    <a:pt x="25784" y="58667"/>
                    <a:pt x="26502" y="58681"/>
                  </a:cubicBezTo>
                  <a:cubicBezTo>
                    <a:pt x="26812" y="58709"/>
                    <a:pt x="26812" y="59160"/>
                    <a:pt x="26502" y="59188"/>
                  </a:cubicBezTo>
                  <a:lnTo>
                    <a:pt x="24334" y="59188"/>
                  </a:lnTo>
                  <a:cubicBezTo>
                    <a:pt x="24263" y="63229"/>
                    <a:pt x="24151" y="67285"/>
                    <a:pt x="23967" y="71340"/>
                  </a:cubicBezTo>
                  <a:cubicBezTo>
                    <a:pt x="25840" y="71397"/>
                    <a:pt x="27713" y="71509"/>
                    <a:pt x="29572" y="71537"/>
                  </a:cubicBezTo>
                  <a:cubicBezTo>
                    <a:pt x="29952" y="71537"/>
                    <a:pt x="29952" y="72115"/>
                    <a:pt x="29572" y="72115"/>
                  </a:cubicBezTo>
                  <a:cubicBezTo>
                    <a:pt x="27699" y="72143"/>
                    <a:pt x="25826" y="72171"/>
                    <a:pt x="23939" y="72171"/>
                  </a:cubicBezTo>
                  <a:cubicBezTo>
                    <a:pt x="23855" y="73847"/>
                    <a:pt x="23770" y="75523"/>
                    <a:pt x="23672" y="77198"/>
                  </a:cubicBezTo>
                  <a:cubicBezTo>
                    <a:pt x="25732" y="77466"/>
                    <a:pt x="27805" y="77594"/>
                    <a:pt x="29879" y="77594"/>
                  </a:cubicBezTo>
                  <a:cubicBezTo>
                    <a:pt x="29988" y="77594"/>
                    <a:pt x="30097" y="77593"/>
                    <a:pt x="30206" y="77593"/>
                  </a:cubicBezTo>
                  <a:cubicBezTo>
                    <a:pt x="30656" y="77593"/>
                    <a:pt x="30642" y="78269"/>
                    <a:pt x="30206" y="78283"/>
                  </a:cubicBezTo>
                  <a:cubicBezTo>
                    <a:pt x="29766" y="78294"/>
                    <a:pt x="29327" y="78300"/>
                    <a:pt x="28888" y="78300"/>
                  </a:cubicBezTo>
                  <a:cubicBezTo>
                    <a:pt x="27131" y="78300"/>
                    <a:pt x="25376" y="78209"/>
                    <a:pt x="23630" y="78029"/>
                  </a:cubicBezTo>
                  <a:cubicBezTo>
                    <a:pt x="23334" y="83000"/>
                    <a:pt x="22968" y="87957"/>
                    <a:pt x="22503" y="92914"/>
                  </a:cubicBezTo>
                  <a:cubicBezTo>
                    <a:pt x="23151" y="92956"/>
                    <a:pt x="23784" y="92998"/>
                    <a:pt x="24418" y="93012"/>
                  </a:cubicBezTo>
                  <a:cubicBezTo>
                    <a:pt x="24897" y="93040"/>
                    <a:pt x="24897" y="93758"/>
                    <a:pt x="24418" y="93787"/>
                  </a:cubicBezTo>
                  <a:cubicBezTo>
                    <a:pt x="23770" y="93787"/>
                    <a:pt x="23094" y="93829"/>
                    <a:pt x="22418" y="93857"/>
                  </a:cubicBezTo>
                  <a:cubicBezTo>
                    <a:pt x="22348" y="94491"/>
                    <a:pt x="22292" y="95138"/>
                    <a:pt x="22221" y="95772"/>
                  </a:cubicBezTo>
                  <a:cubicBezTo>
                    <a:pt x="22968" y="95828"/>
                    <a:pt x="23700" y="95871"/>
                    <a:pt x="24418" y="95885"/>
                  </a:cubicBezTo>
                  <a:cubicBezTo>
                    <a:pt x="24714" y="95913"/>
                    <a:pt x="24714" y="96364"/>
                    <a:pt x="24418" y="96392"/>
                  </a:cubicBezTo>
                  <a:cubicBezTo>
                    <a:pt x="23686" y="96392"/>
                    <a:pt x="22925" y="96448"/>
                    <a:pt x="22151" y="96462"/>
                  </a:cubicBezTo>
                  <a:cubicBezTo>
                    <a:pt x="22137" y="96659"/>
                    <a:pt x="22123" y="96871"/>
                    <a:pt x="22095" y="97068"/>
                  </a:cubicBezTo>
                  <a:cubicBezTo>
                    <a:pt x="22024" y="97744"/>
                    <a:pt x="21954" y="98405"/>
                    <a:pt x="21869" y="99081"/>
                  </a:cubicBezTo>
                  <a:cubicBezTo>
                    <a:pt x="22883" y="99180"/>
                    <a:pt x="23883" y="99236"/>
                    <a:pt x="24897" y="99321"/>
                  </a:cubicBezTo>
                  <a:cubicBezTo>
                    <a:pt x="25339" y="99362"/>
                    <a:pt x="25361" y="100040"/>
                    <a:pt x="24924" y="100040"/>
                  </a:cubicBezTo>
                  <a:cubicBezTo>
                    <a:pt x="24915" y="100040"/>
                    <a:pt x="24906" y="100039"/>
                    <a:pt x="24897" y="100039"/>
                  </a:cubicBezTo>
                  <a:cubicBezTo>
                    <a:pt x="23967" y="99983"/>
                    <a:pt x="22869" y="99997"/>
                    <a:pt x="21771" y="99912"/>
                  </a:cubicBezTo>
                  <a:cubicBezTo>
                    <a:pt x="21081" y="105728"/>
                    <a:pt x="20151" y="111501"/>
                    <a:pt x="19236" y="117275"/>
                  </a:cubicBezTo>
                  <a:cubicBezTo>
                    <a:pt x="21658" y="117388"/>
                    <a:pt x="24080" y="117500"/>
                    <a:pt x="26502" y="117542"/>
                  </a:cubicBezTo>
                  <a:cubicBezTo>
                    <a:pt x="26953" y="117542"/>
                    <a:pt x="26953" y="118218"/>
                    <a:pt x="26502" y="118218"/>
                  </a:cubicBezTo>
                  <a:cubicBezTo>
                    <a:pt x="26178" y="118220"/>
                    <a:pt x="25854" y="118221"/>
                    <a:pt x="25529" y="118221"/>
                  </a:cubicBezTo>
                  <a:cubicBezTo>
                    <a:pt x="23386" y="118221"/>
                    <a:pt x="21235" y="118183"/>
                    <a:pt x="19095" y="118134"/>
                  </a:cubicBezTo>
                  <a:cubicBezTo>
                    <a:pt x="18687" y="120683"/>
                    <a:pt x="18293" y="123231"/>
                    <a:pt x="17926" y="125780"/>
                  </a:cubicBezTo>
                  <a:cubicBezTo>
                    <a:pt x="19870" y="125963"/>
                    <a:pt x="21813" y="126132"/>
                    <a:pt x="23770" y="126203"/>
                  </a:cubicBezTo>
                  <a:cubicBezTo>
                    <a:pt x="24052" y="126203"/>
                    <a:pt x="24052" y="126625"/>
                    <a:pt x="23770" y="126625"/>
                  </a:cubicBezTo>
                  <a:cubicBezTo>
                    <a:pt x="23178" y="126642"/>
                    <a:pt x="22585" y="126650"/>
                    <a:pt x="21993" y="126650"/>
                  </a:cubicBezTo>
                  <a:cubicBezTo>
                    <a:pt x="20600" y="126650"/>
                    <a:pt x="19207" y="126606"/>
                    <a:pt x="17814" y="126527"/>
                  </a:cubicBezTo>
                  <a:cubicBezTo>
                    <a:pt x="17659" y="127667"/>
                    <a:pt x="17504" y="128794"/>
                    <a:pt x="17349" y="129934"/>
                  </a:cubicBezTo>
                  <a:cubicBezTo>
                    <a:pt x="18419" y="130047"/>
                    <a:pt x="19489" y="130160"/>
                    <a:pt x="20546" y="130202"/>
                  </a:cubicBezTo>
                  <a:cubicBezTo>
                    <a:pt x="21048" y="130230"/>
                    <a:pt x="21053" y="130991"/>
                    <a:pt x="20559" y="130991"/>
                  </a:cubicBezTo>
                  <a:cubicBezTo>
                    <a:pt x="20555" y="130991"/>
                    <a:pt x="20550" y="130991"/>
                    <a:pt x="20546" y="130991"/>
                  </a:cubicBezTo>
                  <a:cubicBezTo>
                    <a:pt x="19447" y="130934"/>
                    <a:pt x="18349" y="130850"/>
                    <a:pt x="17251" y="130751"/>
                  </a:cubicBezTo>
                  <a:cubicBezTo>
                    <a:pt x="17222" y="130934"/>
                    <a:pt x="17208" y="131089"/>
                    <a:pt x="17180" y="131258"/>
                  </a:cubicBezTo>
                  <a:cubicBezTo>
                    <a:pt x="16476" y="136863"/>
                    <a:pt x="16068" y="142509"/>
                    <a:pt x="16307" y="148156"/>
                  </a:cubicBezTo>
                  <a:cubicBezTo>
                    <a:pt x="16406" y="150944"/>
                    <a:pt x="16715" y="153704"/>
                    <a:pt x="17222" y="156450"/>
                  </a:cubicBezTo>
                  <a:cubicBezTo>
                    <a:pt x="17743" y="159154"/>
                    <a:pt x="18518" y="161998"/>
                    <a:pt x="20067" y="164294"/>
                  </a:cubicBezTo>
                  <a:cubicBezTo>
                    <a:pt x="20478" y="164897"/>
                    <a:pt x="21030" y="165157"/>
                    <a:pt x="21565" y="165157"/>
                  </a:cubicBezTo>
                  <a:cubicBezTo>
                    <a:pt x="22127" y="165157"/>
                    <a:pt x="22670" y="164869"/>
                    <a:pt x="23010" y="164392"/>
                  </a:cubicBezTo>
                  <a:cubicBezTo>
                    <a:pt x="23137" y="164646"/>
                    <a:pt x="23263" y="164885"/>
                    <a:pt x="23390" y="165125"/>
                  </a:cubicBezTo>
                  <a:cubicBezTo>
                    <a:pt x="23640" y="165559"/>
                    <a:pt x="24056" y="165753"/>
                    <a:pt x="24472" y="165753"/>
                  </a:cubicBezTo>
                  <a:cubicBezTo>
                    <a:pt x="25135" y="165753"/>
                    <a:pt x="25798" y="165264"/>
                    <a:pt x="25798" y="164477"/>
                  </a:cubicBezTo>
                  <a:cubicBezTo>
                    <a:pt x="25798" y="161027"/>
                    <a:pt x="25671" y="157591"/>
                    <a:pt x="25657" y="154141"/>
                  </a:cubicBezTo>
                  <a:cubicBezTo>
                    <a:pt x="25657" y="150606"/>
                    <a:pt x="25939" y="147072"/>
                    <a:pt x="26206" y="143551"/>
                  </a:cubicBezTo>
                  <a:lnTo>
                    <a:pt x="26206" y="143481"/>
                  </a:lnTo>
                  <a:cubicBezTo>
                    <a:pt x="24376" y="143270"/>
                    <a:pt x="22545" y="143087"/>
                    <a:pt x="20701" y="143016"/>
                  </a:cubicBezTo>
                  <a:cubicBezTo>
                    <a:pt x="20283" y="142988"/>
                    <a:pt x="20264" y="142340"/>
                    <a:pt x="20687" y="142340"/>
                  </a:cubicBezTo>
                  <a:cubicBezTo>
                    <a:pt x="20691" y="142340"/>
                    <a:pt x="20696" y="142340"/>
                    <a:pt x="20701" y="142340"/>
                  </a:cubicBezTo>
                  <a:cubicBezTo>
                    <a:pt x="22545" y="142397"/>
                    <a:pt x="24404" y="142509"/>
                    <a:pt x="26249" y="142664"/>
                  </a:cubicBezTo>
                  <a:cubicBezTo>
                    <a:pt x="26347" y="141256"/>
                    <a:pt x="26432" y="139848"/>
                    <a:pt x="26502" y="138426"/>
                  </a:cubicBezTo>
                  <a:cubicBezTo>
                    <a:pt x="25939" y="138408"/>
                    <a:pt x="25375" y="138399"/>
                    <a:pt x="24810" y="138399"/>
                  </a:cubicBezTo>
                  <a:cubicBezTo>
                    <a:pt x="23117" y="138399"/>
                    <a:pt x="21422" y="138478"/>
                    <a:pt x="19743" y="138637"/>
                  </a:cubicBezTo>
                  <a:cubicBezTo>
                    <a:pt x="19734" y="138638"/>
                    <a:pt x="19725" y="138638"/>
                    <a:pt x="19716" y="138638"/>
                  </a:cubicBezTo>
                  <a:cubicBezTo>
                    <a:pt x="19335" y="138638"/>
                    <a:pt x="19358" y="138059"/>
                    <a:pt x="19743" y="138017"/>
                  </a:cubicBezTo>
                  <a:cubicBezTo>
                    <a:pt x="21790" y="137774"/>
                    <a:pt x="23849" y="137647"/>
                    <a:pt x="25920" y="137647"/>
                  </a:cubicBezTo>
                  <a:cubicBezTo>
                    <a:pt x="26128" y="137647"/>
                    <a:pt x="26336" y="137649"/>
                    <a:pt x="26544" y="137651"/>
                  </a:cubicBezTo>
                  <a:cubicBezTo>
                    <a:pt x="26826" y="132018"/>
                    <a:pt x="26981" y="126400"/>
                    <a:pt x="27277" y="120767"/>
                  </a:cubicBezTo>
                  <a:cubicBezTo>
                    <a:pt x="27685" y="112994"/>
                    <a:pt x="28234" y="105221"/>
                    <a:pt x="28995" y="97462"/>
                  </a:cubicBezTo>
                  <a:cubicBezTo>
                    <a:pt x="29121" y="96180"/>
                    <a:pt x="29262" y="94913"/>
                    <a:pt x="29403" y="93632"/>
                  </a:cubicBezTo>
                  <a:cubicBezTo>
                    <a:pt x="28544" y="93618"/>
                    <a:pt x="27685" y="93589"/>
                    <a:pt x="26826" y="93561"/>
                  </a:cubicBezTo>
                  <a:cubicBezTo>
                    <a:pt x="26390" y="93561"/>
                    <a:pt x="26390" y="92914"/>
                    <a:pt x="26826" y="92914"/>
                  </a:cubicBezTo>
                  <a:cubicBezTo>
                    <a:pt x="27699" y="92885"/>
                    <a:pt x="28600" y="92857"/>
                    <a:pt x="29502" y="92829"/>
                  </a:cubicBezTo>
                  <a:cubicBezTo>
                    <a:pt x="29994" y="88605"/>
                    <a:pt x="30586" y="84408"/>
                    <a:pt x="31163" y="80212"/>
                  </a:cubicBezTo>
                  <a:cubicBezTo>
                    <a:pt x="31867" y="78902"/>
                    <a:pt x="32881" y="77804"/>
                    <a:pt x="33994" y="76776"/>
                  </a:cubicBezTo>
                  <a:cubicBezTo>
                    <a:pt x="34768" y="76776"/>
                    <a:pt x="35557" y="76917"/>
                    <a:pt x="36317" y="77001"/>
                  </a:cubicBezTo>
                  <a:cubicBezTo>
                    <a:pt x="36548" y="77024"/>
                    <a:pt x="36773" y="77035"/>
                    <a:pt x="36993" y="77035"/>
                  </a:cubicBezTo>
                  <a:cubicBezTo>
                    <a:pt x="38434" y="77035"/>
                    <a:pt x="39643" y="76551"/>
                    <a:pt x="40767" y="75537"/>
                  </a:cubicBezTo>
                  <a:cubicBezTo>
                    <a:pt x="41094" y="75233"/>
                    <a:pt x="40792" y="74717"/>
                    <a:pt x="40423" y="74717"/>
                  </a:cubicBezTo>
                  <a:cubicBezTo>
                    <a:pt x="40346" y="74717"/>
                    <a:pt x="40267" y="74740"/>
                    <a:pt x="40190" y="74790"/>
                  </a:cubicBezTo>
                  <a:cubicBezTo>
                    <a:pt x="39319" y="75347"/>
                    <a:pt x="38489" y="75534"/>
                    <a:pt x="37633" y="75534"/>
                  </a:cubicBezTo>
                  <a:cubicBezTo>
                    <a:pt x="36993" y="75534"/>
                    <a:pt x="36339" y="75430"/>
                    <a:pt x="35641" y="75297"/>
                  </a:cubicBezTo>
                  <a:cubicBezTo>
                    <a:pt x="37613" y="73565"/>
                    <a:pt x="39049" y="71664"/>
                    <a:pt x="40049" y="69200"/>
                  </a:cubicBezTo>
                  <a:cubicBezTo>
                    <a:pt x="41232" y="66299"/>
                    <a:pt x="41865" y="63159"/>
                    <a:pt x="42612" y="60117"/>
                  </a:cubicBezTo>
                  <a:cubicBezTo>
                    <a:pt x="42696" y="59738"/>
                    <a:pt x="42402" y="59500"/>
                    <a:pt x="42110" y="59500"/>
                  </a:cubicBezTo>
                  <a:cubicBezTo>
                    <a:pt x="41914" y="59500"/>
                    <a:pt x="41719" y="59607"/>
                    <a:pt x="41640" y="59850"/>
                  </a:cubicBezTo>
                  <a:cubicBezTo>
                    <a:pt x="40640" y="62919"/>
                    <a:pt x="39640" y="65989"/>
                    <a:pt x="38345" y="68946"/>
                  </a:cubicBezTo>
                  <a:cubicBezTo>
                    <a:pt x="37190" y="71608"/>
                    <a:pt x="35148" y="73326"/>
                    <a:pt x="32980" y="75171"/>
                  </a:cubicBezTo>
                  <a:cubicBezTo>
                    <a:pt x="32515" y="75269"/>
                    <a:pt x="32121" y="75565"/>
                    <a:pt x="31881" y="75973"/>
                  </a:cubicBezTo>
                  <a:cubicBezTo>
                    <a:pt x="31839" y="76044"/>
                    <a:pt x="31825" y="76142"/>
                    <a:pt x="31839" y="76227"/>
                  </a:cubicBezTo>
                  <a:lnTo>
                    <a:pt x="31712" y="76353"/>
                  </a:lnTo>
                  <a:cubicBezTo>
                    <a:pt x="31811" y="75579"/>
                    <a:pt x="31910" y="74819"/>
                    <a:pt x="32022" y="74044"/>
                  </a:cubicBezTo>
                  <a:cubicBezTo>
                    <a:pt x="32219" y="72495"/>
                    <a:pt x="32402" y="70946"/>
                    <a:pt x="32571" y="69397"/>
                  </a:cubicBezTo>
                  <a:cubicBezTo>
                    <a:pt x="30769" y="69186"/>
                    <a:pt x="28938" y="68777"/>
                    <a:pt x="27305" y="68566"/>
                  </a:cubicBezTo>
                  <a:cubicBezTo>
                    <a:pt x="26961" y="68525"/>
                    <a:pt x="26926" y="67988"/>
                    <a:pt x="27278" y="67988"/>
                  </a:cubicBezTo>
                  <a:cubicBezTo>
                    <a:pt x="27287" y="67988"/>
                    <a:pt x="27296" y="67988"/>
                    <a:pt x="27305" y="67989"/>
                  </a:cubicBezTo>
                  <a:cubicBezTo>
                    <a:pt x="29009" y="68116"/>
                    <a:pt x="30684" y="68341"/>
                    <a:pt x="32388" y="68524"/>
                  </a:cubicBezTo>
                  <a:lnTo>
                    <a:pt x="32656" y="68538"/>
                  </a:lnTo>
                  <a:cubicBezTo>
                    <a:pt x="32726" y="67918"/>
                    <a:pt x="32783" y="67285"/>
                    <a:pt x="32839" y="66651"/>
                  </a:cubicBezTo>
                  <a:cubicBezTo>
                    <a:pt x="31177" y="66595"/>
                    <a:pt x="29516" y="66440"/>
                    <a:pt x="27953" y="66412"/>
                  </a:cubicBezTo>
                  <a:cubicBezTo>
                    <a:pt x="27657" y="66398"/>
                    <a:pt x="27657" y="65975"/>
                    <a:pt x="27953" y="65947"/>
                  </a:cubicBezTo>
                  <a:cubicBezTo>
                    <a:pt x="28183" y="65945"/>
                    <a:pt x="28413" y="65944"/>
                    <a:pt x="28643" y="65944"/>
                  </a:cubicBezTo>
                  <a:cubicBezTo>
                    <a:pt x="30060" y="65944"/>
                    <a:pt x="31478" y="65977"/>
                    <a:pt x="32895" y="65989"/>
                  </a:cubicBezTo>
                  <a:cubicBezTo>
                    <a:pt x="32952" y="65342"/>
                    <a:pt x="33008" y="64694"/>
                    <a:pt x="33050" y="64046"/>
                  </a:cubicBezTo>
                  <a:cubicBezTo>
                    <a:pt x="32360" y="64018"/>
                    <a:pt x="31684" y="64004"/>
                    <a:pt x="31008" y="63990"/>
                  </a:cubicBezTo>
                  <a:cubicBezTo>
                    <a:pt x="30713" y="63990"/>
                    <a:pt x="30713" y="63539"/>
                    <a:pt x="31008" y="63539"/>
                  </a:cubicBezTo>
                  <a:cubicBezTo>
                    <a:pt x="31698" y="63539"/>
                    <a:pt x="32388" y="63511"/>
                    <a:pt x="33092" y="63497"/>
                  </a:cubicBezTo>
                  <a:cubicBezTo>
                    <a:pt x="33712" y="55062"/>
                    <a:pt x="33796" y="46585"/>
                    <a:pt x="33599" y="38122"/>
                  </a:cubicBezTo>
                  <a:cubicBezTo>
                    <a:pt x="33571" y="37319"/>
                    <a:pt x="33543" y="36530"/>
                    <a:pt x="33501" y="35742"/>
                  </a:cubicBezTo>
                  <a:cubicBezTo>
                    <a:pt x="32191" y="35714"/>
                    <a:pt x="30867" y="35700"/>
                    <a:pt x="29558" y="35685"/>
                  </a:cubicBezTo>
                  <a:cubicBezTo>
                    <a:pt x="29206" y="35685"/>
                    <a:pt x="29206" y="35164"/>
                    <a:pt x="29558" y="35164"/>
                  </a:cubicBezTo>
                  <a:cubicBezTo>
                    <a:pt x="30839" y="35150"/>
                    <a:pt x="32149" y="35094"/>
                    <a:pt x="33473" y="35052"/>
                  </a:cubicBezTo>
                  <a:cubicBezTo>
                    <a:pt x="33430" y="34432"/>
                    <a:pt x="33388" y="33813"/>
                    <a:pt x="33346" y="33207"/>
                  </a:cubicBezTo>
                  <a:cubicBezTo>
                    <a:pt x="32835" y="33219"/>
                    <a:pt x="32324" y="33223"/>
                    <a:pt x="31815" y="33223"/>
                  </a:cubicBezTo>
                  <a:cubicBezTo>
                    <a:pt x="30456" y="33223"/>
                    <a:pt x="29105" y="33193"/>
                    <a:pt x="27784" y="33193"/>
                  </a:cubicBezTo>
                  <a:cubicBezTo>
                    <a:pt x="27347" y="33193"/>
                    <a:pt x="27347" y="32517"/>
                    <a:pt x="27784" y="32517"/>
                  </a:cubicBezTo>
                  <a:cubicBezTo>
                    <a:pt x="29600" y="32517"/>
                    <a:pt x="31445" y="32376"/>
                    <a:pt x="33275" y="32264"/>
                  </a:cubicBezTo>
                  <a:cubicBezTo>
                    <a:pt x="33008" y="28870"/>
                    <a:pt x="32614" y="25490"/>
                    <a:pt x="32233" y="22111"/>
                  </a:cubicBezTo>
                  <a:cubicBezTo>
                    <a:pt x="30867" y="22068"/>
                    <a:pt x="29530" y="21956"/>
                    <a:pt x="28276" y="21871"/>
                  </a:cubicBezTo>
                  <a:cubicBezTo>
                    <a:pt x="27896" y="21843"/>
                    <a:pt x="27882" y="21280"/>
                    <a:pt x="28276" y="21280"/>
                  </a:cubicBezTo>
                  <a:cubicBezTo>
                    <a:pt x="28917" y="21294"/>
                    <a:pt x="29561" y="21301"/>
                    <a:pt x="30207" y="21301"/>
                  </a:cubicBezTo>
                  <a:cubicBezTo>
                    <a:pt x="30853" y="21301"/>
                    <a:pt x="31501" y="21294"/>
                    <a:pt x="32149" y="21280"/>
                  </a:cubicBezTo>
                  <a:cubicBezTo>
                    <a:pt x="32121" y="21125"/>
                    <a:pt x="32107" y="20970"/>
                    <a:pt x="32093" y="20815"/>
                  </a:cubicBezTo>
                  <a:cubicBezTo>
                    <a:pt x="32079" y="20674"/>
                    <a:pt x="32064" y="20534"/>
                    <a:pt x="32050" y="20393"/>
                  </a:cubicBezTo>
                  <a:cubicBezTo>
                    <a:pt x="32360" y="19069"/>
                    <a:pt x="32783" y="17774"/>
                    <a:pt x="33304" y="16520"/>
                  </a:cubicBezTo>
                  <a:cubicBezTo>
                    <a:pt x="34458" y="13915"/>
                    <a:pt x="35712" y="11324"/>
                    <a:pt x="37021" y="8789"/>
                  </a:cubicBezTo>
                  <a:cubicBezTo>
                    <a:pt x="37160" y="8402"/>
                    <a:pt x="36845" y="8078"/>
                    <a:pt x="36513" y="8078"/>
                  </a:cubicBezTo>
                  <a:cubicBezTo>
                    <a:pt x="36374" y="8078"/>
                    <a:pt x="36232" y="8135"/>
                    <a:pt x="36120" y="8268"/>
                  </a:cubicBezTo>
                  <a:cubicBezTo>
                    <a:pt x="35064" y="9916"/>
                    <a:pt x="33923" y="11479"/>
                    <a:pt x="32895" y="13112"/>
                  </a:cubicBezTo>
                  <a:cubicBezTo>
                    <a:pt x="33092" y="13127"/>
                    <a:pt x="33290" y="13155"/>
                    <a:pt x="33473" y="13183"/>
                  </a:cubicBezTo>
                  <a:cubicBezTo>
                    <a:pt x="33642" y="13239"/>
                    <a:pt x="33642" y="13465"/>
                    <a:pt x="33473" y="13535"/>
                  </a:cubicBezTo>
                  <a:cubicBezTo>
                    <a:pt x="33177" y="13577"/>
                    <a:pt x="32867" y="13619"/>
                    <a:pt x="32557" y="13648"/>
                  </a:cubicBezTo>
                  <a:cubicBezTo>
                    <a:pt x="32205" y="14225"/>
                    <a:pt x="31881" y="14816"/>
                    <a:pt x="31572" y="15408"/>
                  </a:cubicBezTo>
                  <a:cubicBezTo>
                    <a:pt x="31529" y="14859"/>
                    <a:pt x="31487" y="14309"/>
                    <a:pt x="31445" y="13746"/>
                  </a:cubicBezTo>
                  <a:cubicBezTo>
                    <a:pt x="30713" y="13802"/>
                    <a:pt x="29966" y="13817"/>
                    <a:pt x="29248" y="13831"/>
                  </a:cubicBezTo>
                  <a:cubicBezTo>
                    <a:pt x="28840" y="13831"/>
                    <a:pt x="28840" y="13197"/>
                    <a:pt x="29248" y="13197"/>
                  </a:cubicBezTo>
                  <a:cubicBezTo>
                    <a:pt x="29966" y="13197"/>
                    <a:pt x="30684" y="13127"/>
                    <a:pt x="31403" y="13098"/>
                  </a:cubicBezTo>
                  <a:cubicBezTo>
                    <a:pt x="31191" y="9930"/>
                    <a:pt x="31079" y="6762"/>
                    <a:pt x="31093" y="3593"/>
                  </a:cubicBezTo>
                  <a:cubicBezTo>
                    <a:pt x="31093" y="2873"/>
                    <a:pt x="30496" y="2470"/>
                    <a:pt x="29909" y="2470"/>
                  </a:cubicBezTo>
                  <a:cubicBezTo>
                    <a:pt x="29439" y="2470"/>
                    <a:pt x="28976" y="2727"/>
                    <a:pt x="28826" y="3283"/>
                  </a:cubicBezTo>
                  <a:cubicBezTo>
                    <a:pt x="28614" y="4114"/>
                    <a:pt x="28431" y="4931"/>
                    <a:pt x="28276" y="5762"/>
                  </a:cubicBezTo>
                  <a:cubicBezTo>
                    <a:pt x="28178" y="3959"/>
                    <a:pt x="28037" y="2072"/>
                    <a:pt x="27234" y="523"/>
                  </a:cubicBezTo>
                  <a:cubicBezTo>
                    <a:pt x="27056" y="167"/>
                    <a:pt x="26710" y="0"/>
                    <a:pt x="2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4"/>
            <p:cNvSpPr/>
            <p:nvPr/>
          </p:nvSpPr>
          <p:spPr>
            <a:xfrm>
              <a:off x="7678553" y="332779"/>
              <a:ext cx="402850" cy="4526675"/>
            </a:xfrm>
            <a:custGeom>
              <a:avLst/>
              <a:gdLst/>
              <a:ahLst/>
              <a:cxnLst/>
              <a:rect l="l" t="t" r="r" b="b"/>
              <a:pathLst>
                <a:path w="16114" h="181067" extrusionOk="0">
                  <a:moveTo>
                    <a:pt x="2992" y="179475"/>
                  </a:moveTo>
                  <a:cubicBezTo>
                    <a:pt x="3310" y="176300"/>
                    <a:pt x="1818" y="167442"/>
                    <a:pt x="2421" y="158901"/>
                  </a:cubicBezTo>
                  <a:cubicBezTo>
                    <a:pt x="3024" y="150360"/>
                    <a:pt x="5088" y="138518"/>
                    <a:pt x="6612" y="128231"/>
                  </a:cubicBezTo>
                  <a:cubicBezTo>
                    <a:pt x="8136" y="117944"/>
                    <a:pt x="10390" y="106387"/>
                    <a:pt x="11565" y="97179"/>
                  </a:cubicBezTo>
                  <a:cubicBezTo>
                    <a:pt x="12740" y="87972"/>
                    <a:pt x="13120" y="82511"/>
                    <a:pt x="13660" y="72986"/>
                  </a:cubicBezTo>
                  <a:cubicBezTo>
                    <a:pt x="14200" y="63461"/>
                    <a:pt x="14486" y="48506"/>
                    <a:pt x="14803" y="40029"/>
                  </a:cubicBezTo>
                  <a:cubicBezTo>
                    <a:pt x="15121" y="31552"/>
                    <a:pt x="16994" y="27805"/>
                    <a:pt x="15565" y="22122"/>
                  </a:cubicBezTo>
                  <a:cubicBezTo>
                    <a:pt x="14136" y="16439"/>
                    <a:pt x="8454" y="9613"/>
                    <a:pt x="6231" y="5930"/>
                  </a:cubicBezTo>
                  <a:cubicBezTo>
                    <a:pt x="4009" y="2247"/>
                    <a:pt x="2643" y="119"/>
                    <a:pt x="2230" y="24"/>
                  </a:cubicBezTo>
                  <a:cubicBezTo>
                    <a:pt x="1817" y="-71"/>
                    <a:pt x="2452" y="2945"/>
                    <a:pt x="3754" y="5358"/>
                  </a:cubicBezTo>
                  <a:cubicBezTo>
                    <a:pt x="5056" y="7771"/>
                    <a:pt x="8390" y="11613"/>
                    <a:pt x="10041" y="14502"/>
                  </a:cubicBezTo>
                  <a:cubicBezTo>
                    <a:pt x="11692" y="17391"/>
                    <a:pt x="13279" y="14439"/>
                    <a:pt x="13660" y="22694"/>
                  </a:cubicBezTo>
                  <a:cubicBezTo>
                    <a:pt x="14041" y="30949"/>
                    <a:pt x="13057" y="50792"/>
                    <a:pt x="12327" y="64032"/>
                  </a:cubicBezTo>
                  <a:cubicBezTo>
                    <a:pt x="11597" y="77272"/>
                    <a:pt x="10390" y="91940"/>
                    <a:pt x="9279" y="102132"/>
                  </a:cubicBezTo>
                  <a:cubicBezTo>
                    <a:pt x="8168" y="112324"/>
                    <a:pt x="6897" y="117627"/>
                    <a:pt x="5659" y="125183"/>
                  </a:cubicBezTo>
                  <a:cubicBezTo>
                    <a:pt x="4421" y="132740"/>
                    <a:pt x="2770" y="140931"/>
                    <a:pt x="1849" y="147471"/>
                  </a:cubicBezTo>
                  <a:cubicBezTo>
                    <a:pt x="928" y="154012"/>
                    <a:pt x="357" y="159346"/>
                    <a:pt x="135" y="164426"/>
                  </a:cubicBezTo>
                  <a:cubicBezTo>
                    <a:pt x="-87" y="169506"/>
                    <a:pt x="40" y="175443"/>
                    <a:pt x="516" y="177951"/>
                  </a:cubicBezTo>
                  <a:cubicBezTo>
                    <a:pt x="992" y="180459"/>
                    <a:pt x="2675" y="182650"/>
                    <a:pt x="2992" y="179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318" name="Google Shape;318;p14"/>
          <p:cNvGrpSpPr/>
          <p:nvPr/>
        </p:nvGrpSpPr>
        <p:grpSpPr>
          <a:xfrm flipH="1">
            <a:off x="8238890" y="-2773"/>
            <a:ext cx="1599392" cy="6209145"/>
            <a:chOff x="7076840" y="-856698"/>
            <a:chExt cx="1599392" cy="6209145"/>
          </a:xfrm>
        </p:grpSpPr>
        <p:sp>
          <p:nvSpPr>
            <p:cNvPr id="319" name="Google Shape;319;p14"/>
            <p:cNvSpPr/>
            <p:nvPr/>
          </p:nvSpPr>
          <p:spPr>
            <a:xfrm>
              <a:off x="7076840" y="-856698"/>
              <a:ext cx="1599392" cy="6209145"/>
            </a:xfrm>
            <a:custGeom>
              <a:avLst/>
              <a:gdLst/>
              <a:ahLst/>
              <a:cxnLst/>
              <a:rect l="l" t="t" r="r" b="b"/>
              <a:pathLst>
                <a:path w="42696" h="165754" extrusionOk="0">
                  <a:moveTo>
                    <a:pt x="26357" y="0"/>
                  </a:moveTo>
                  <a:cubicBezTo>
                    <a:pt x="25986" y="0"/>
                    <a:pt x="25606" y="184"/>
                    <a:pt x="25404" y="523"/>
                  </a:cubicBezTo>
                  <a:cubicBezTo>
                    <a:pt x="25207" y="833"/>
                    <a:pt x="25052" y="1171"/>
                    <a:pt x="24925" y="1523"/>
                  </a:cubicBezTo>
                  <a:cubicBezTo>
                    <a:pt x="24816" y="1482"/>
                    <a:pt x="24700" y="1462"/>
                    <a:pt x="24584" y="1462"/>
                  </a:cubicBezTo>
                  <a:cubicBezTo>
                    <a:pt x="24066" y="1462"/>
                    <a:pt x="23524" y="1854"/>
                    <a:pt x="23432" y="2509"/>
                  </a:cubicBezTo>
                  <a:cubicBezTo>
                    <a:pt x="22911" y="6452"/>
                    <a:pt x="23235" y="10451"/>
                    <a:pt x="23348" y="14422"/>
                  </a:cubicBezTo>
                  <a:cubicBezTo>
                    <a:pt x="23418" y="17210"/>
                    <a:pt x="23545" y="19998"/>
                    <a:pt x="23686" y="22787"/>
                  </a:cubicBezTo>
                  <a:cubicBezTo>
                    <a:pt x="21686" y="21224"/>
                    <a:pt x="19335" y="20139"/>
                    <a:pt x="17335" y="18590"/>
                  </a:cubicBezTo>
                  <a:cubicBezTo>
                    <a:pt x="15152" y="16929"/>
                    <a:pt x="13420" y="14746"/>
                    <a:pt x="12294" y="12239"/>
                  </a:cubicBezTo>
                  <a:cubicBezTo>
                    <a:pt x="11012" y="9367"/>
                    <a:pt x="10731" y="6058"/>
                    <a:pt x="10618" y="2960"/>
                  </a:cubicBezTo>
                  <a:cubicBezTo>
                    <a:pt x="10618" y="2706"/>
                    <a:pt x="10428" y="2579"/>
                    <a:pt x="10238" y="2579"/>
                  </a:cubicBezTo>
                  <a:cubicBezTo>
                    <a:pt x="10048" y="2579"/>
                    <a:pt x="9858" y="2706"/>
                    <a:pt x="9858" y="2960"/>
                  </a:cubicBezTo>
                  <a:cubicBezTo>
                    <a:pt x="9759" y="6043"/>
                    <a:pt x="9660" y="9155"/>
                    <a:pt x="10350" y="12197"/>
                  </a:cubicBezTo>
                  <a:cubicBezTo>
                    <a:pt x="10871" y="14422"/>
                    <a:pt x="11956" y="16492"/>
                    <a:pt x="13477" y="18210"/>
                  </a:cubicBezTo>
                  <a:cubicBezTo>
                    <a:pt x="11407" y="17464"/>
                    <a:pt x="9252" y="17126"/>
                    <a:pt x="7098" y="16506"/>
                  </a:cubicBezTo>
                  <a:cubicBezTo>
                    <a:pt x="6703" y="16239"/>
                    <a:pt x="6323" y="15929"/>
                    <a:pt x="5999" y="15591"/>
                  </a:cubicBezTo>
                  <a:cubicBezTo>
                    <a:pt x="5084" y="14577"/>
                    <a:pt x="4605" y="13253"/>
                    <a:pt x="4676" y="11901"/>
                  </a:cubicBezTo>
                  <a:cubicBezTo>
                    <a:pt x="4676" y="11748"/>
                    <a:pt x="4569" y="11674"/>
                    <a:pt x="4458" y="11674"/>
                  </a:cubicBezTo>
                  <a:cubicBezTo>
                    <a:pt x="4344" y="11674"/>
                    <a:pt x="4225" y="11752"/>
                    <a:pt x="4211" y="11901"/>
                  </a:cubicBezTo>
                  <a:cubicBezTo>
                    <a:pt x="4084" y="13310"/>
                    <a:pt x="4281" y="14563"/>
                    <a:pt x="5028" y="15774"/>
                  </a:cubicBezTo>
                  <a:cubicBezTo>
                    <a:pt x="2901" y="14661"/>
                    <a:pt x="958" y="12929"/>
                    <a:pt x="648" y="10451"/>
                  </a:cubicBezTo>
                  <a:cubicBezTo>
                    <a:pt x="627" y="10252"/>
                    <a:pt x="459" y="10150"/>
                    <a:pt x="301" y="10150"/>
                  </a:cubicBezTo>
                  <a:cubicBezTo>
                    <a:pt x="146" y="10150"/>
                    <a:pt x="1" y="10249"/>
                    <a:pt x="15" y="10451"/>
                  </a:cubicBezTo>
                  <a:cubicBezTo>
                    <a:pt x="268" y="13619"/>
                    <a:pt x="2113" y="15647"/>
                    <a:pt x="4873" y="17055"/>
                  </a:cubicBezTo>
                  <a:cubicBezTo>
                    <a:pt x="5971" y="17605"/>
                    <a:pt x="7112" y="18055"/>
                    <a:pt x="8295" y="18379"/>
                  </a:cubicBezTo>
                  <a:cubicBezTo>
                    <a:pt x="10055" y="19182"/>
                    <a:pt x="11956" y="19604"/>
                    <a:pt x="13744" y="20449"/>
                  </a:cubicBezTo>
                  <a:cubicBezTo>
                    <a:pt x="15955" y="21505"/>
                    <a:pt x="18138" y="22984"/>
                    <a:pt x="19757" y="24828"/>
                  </a:cubicBezTo>
                  <a:cubicBezTo>
                    <a:pt x="20954" y="26180"/>
                    <a:pt x="22137" y="27377"/>
                    <a:pt x="22968" y="28997"/>
                  </a:cubicBezTo>
                  <a:cubicBezTo>
                    <a:pt x="23475" y="29996"/>
                    <a:pt x="23742" y="31137"/>
                    <a:pt x="24080" y="32235"/>
                  </a:cubicBezTo>
                  <a:cubicBezTo>
                    <a:pt x="24136" y="33784"/>
                    <a:pt x="24179" y="35319"/>
                    <a:pt x="24207" y="36868"/>
                  </a:cubicBezTo>
                  <a:cubicBezTo>
                    <a:pt x="23587" y="35826"/>
                    <a:pt x="22940" y="34798"/>
                    <a:pt x="22235" y="33827"/>
                  </a:cubicBezTo>
                  <a:cubicBezTo>
                    <a:pt x="22081" y="33832"/>
                    <a:pt x="21925" y="33835"/>
                    <a:pt x="21769" y="33835"/>
                  </a:cubicBezTo>
                  <a:cubicBezTo>
                    <a:pt x="21146" y="33835"/>
                    <a:pt x="20517" y="33799"/>
                    <a:pt x="19898" y="33799"/>
                  </a:cubicBezTo>
                  <a:cubicBezTo>
                    <a:pt x="19532" y="33770"/>
                    <a:pt x="19532" y="33221"/>
                    <a:pt x="19898" y="33193"/>
                  </a:cubicBezTo>
                  <a:cubicBezTo>
                    <a:pt x="20503" y="33193"/>
                    <a:pt x="21137" y="33165"/>
                    <a:pt x="21743" y="33165"/>
                  </a:cubicBezTo>
                  <a:cubicBezTo>
                    <a:pt x="20813" y="31940"/>
                    <a:pt x="19715" y="30870"/>
                    <a:pt x="18462" y="29982"/>
                  </a:cubicBezTo>
                  <a:cubicBezTo>
                    <a:pt x="18317" y="29885"/>
                    <a:pt x="18162" y="29842"/>
                    <a:pt x="18009" y="29842"/>
                  </a:cubicBezTo>
                  <a:cubicBezTo>
                    <a:pt x="17519" y="29842"/>
                    <a:pt x="17053" y="30281"/>
                    <a:pt x="17053" y="30785"/>
                  </a:cubicBezTo>
                  <a:cubicBezTo>
                    <a:pt x="17067" y="33024"/>
                    <a:pt x="17814" y="35080"/>
                    <a:pt x="18814" y="37023"/>
                  </a:cubicBezTo>
                  <a:lnTo>
                    <a:pt x="20222" y="37023"/>
                  </a:lnTo>
                  <a:cubicBezTo>
                    <a:pt x="20658" y="37023"/>
                    <a:pt x="20644" y="37671"/>
                    <a:pt x="20222" y="37685"/>
                  </a:cubicBezTo>
                  <a:cubicBezTo>
                    <a:pt x="19898" y="37699"/>
                    <a:pt x="19560" y="37727"/>
                    <a:pt x="19208" y="37755"/>
                  </a:cubicBezTo>
                  <a:cubicBezTo>
                    <a:pt x="19644" y="38544"/>
                    <a:pt x="20109" y="39304"/>
                    <a:pt x="20574" y="40079"/>
                  </a:cubicBezTo>
                  <a:cubicBezTo>
                    <a:pt x="20884" y="40093"/>
                    <a:pt x="21207" y="40107"/>
                    <a:pt x="21517" y="40107"/>
                  </a:cubicBezTo>
                  <a:cubicBezTo>
                    <a:pt x="21912" y="40107"/>
                    <a:pt x="21912" y="40727"/>
                    <a:pt x="21517" y="40727"/>
                  </a:cubicBezTo>
                  <a:cubicBezTo>
                    <a:pt x="21334" y="40727"/>
                    <a:pt x="21151" y="40727"/>
                    <a:pt x="20968" y="40713"/>
                  </a:cubicBezTo>
                  <a:lnTo>
                    <a:pt x="20968" y="40713"/>
                  </a:lnTo>
                  <a:cubicBezTo>
                    <a:pt x="21151" y="41022"/>
                    <a:pt x="21348" y="41346"/>
                    <a:pt x="21531" y="41656"/>
                  </a:cubicBezTo>
                  <a:cubicBezTo>
                    <a:pt x="22461" y="43205"/>
                    <a:pt x="23362" y="44796"/>
                    <a:pt x="24376" y="46317"/>
                  </a:cubicBezTo>
                  <a:cubicBezTo>
                    <a:pt x="24390" y="47486"/>
                    <a:pt x="24390" y="48669"/>
                    <a:pt x="24404" y="49838"/>
                  </a:cubicBezTo>
                  <a:cubicBezTo>
                    <a:pt x="24404" y="52767"/>
                    <a:pt x="24390" y="55681"/>
                    <a:pt x="24348" y="58610"/>
                  </a:cubicBezTo>
                  <a:cubicBezTo>
                    <a:pt x="25066" y="58639"/>
                    <a:pt x="25784" y="58667"/>
                    <a:pt x="26502" y="58681"/>
                  </a:cubicBezTo>
                  <a:cubicBezTo>
                    <a:pt x="26812" y="58709"/>
                    <a:pt x="26812" y="59160"/>
                    <a:pt x="26502" y="59188"/>
                  </a:cubicBezTo>
                  <a:lnTo>
                    <a:pt x="24334" y="59188"/>
                  </a:lnTo>
                  <a:cubicBezTo>
                    <a:pt x="24263" y="63229"/>
                    <a:pt x="24151" y="67285"/>
                    <a:pt x="23967" y="71340"/>
                  </a:cubicBezTo>
                  <a:cubicBezTo>
                    <a:pt x="25840" y="71397"/>
                    <a:pt x="27713" y="71509"/>
                    <a:pt x="29572" y="71537"/>
                  </a:cubicBezTo>
                  <a:cubicBezTo>
                    <a:pt x="29952" y="71537"/>
                    <a:pt x="29952" y="72115"/>
                    <a:pt x="29572" y="72115"/>
                  </a:cubicBezTo>
                  <a:cubicBezTo>
                    <a:pt x="27699" y="72143"/>
                    <a:pt x="25826" y="72171"/>
                    <a:pt x="23939" y="72171"/>
                  </a:cubicBezTo>
                  <a:cubicBezTo>
                    <a:pt x="23855" y="73847"/>
                    <a:pt x="23770" y="75523"/>
                    <a:pt x="23672" y="77198"/>
                  </a:cubicBezTo>
                  <a:cubicBezTo>
                    <a:pt x="25732" y="77466"/>
                    <a:pt x="27805" y="77594"/>
                    <a:pt x="29879" y="77594"/>
                  </a:cubicBezTo>
                  <a:cubicBezTo>
                    <a:pt x="29988" y="77594"/>
                    <a:pt x="30097" y="77593"/>
                    <a:pt x="30206" y="77593"/>
                  </a:cubicBezTo>
                  <a:cubicBezTo>
                    <a:pt x="30656" y="77593"/>
                    <a:pt x="30642" y="78269"/>
                    <a:pt x="30206" y="78283"/>
                  </a:cubicBezTo>
                  <a:cubicBezTo>
                    <a:pt x="29766" y="78294"/>
                    <a:pt x="29327" y="78300"/>
                    <a:pt x="28888" y="78300"/>
                  </a:cubicBezTo>
                  <a:cubicBezTo>
                    <a:pt x="27131" y="78300"/>
                    <a:pt x="25376" y="78209"/>
                    <a:pt x="23630" y="78029"/>
                  </a:cubicBezTo>
                  <a:cubicBezTo>
                    <a:pt x="23334" y="83000"/>
                    <a:pt x="22968" y="87957"/>
                    <a:pt x="22503" y="92914"/>
                  </a:cubicBezTo>
                  <a:cubicBezTo>
                    <a:pt x="23151" y="92956"/>
                    <a:pt x="23784" y="92998"/>
                    <a:pt x="24418" y="93012"/>
                  </a:cubicBezTo>
                  <a:cubicBezTo>
                    <a:pt x="24897" y="93040"/>
                    <a:pt x="24897" y="93758"/>
                    <a:pt x="24418" y="93787"/>
                  </a:cubicBezTo>
                  <a:cubicBezTo>
                    <a:pt x="23770" y="93787"/>
                    <a:pt x="23094" y="93829"/>
                    <a:pt x="22418" y="93857"/>
                  </a:cubicBezTo>
                  <a:cubicBezTo>
                    <a:pt x="22348" y="94491"/>
                    <a:pt x="22292" y="95138"/>
                    <a:pt x="22221" y="95772"/>
                  </a:cubicBezTo>
                  <a:cubicBezTo>
                    <a:pt x="22968" y="95828"/>
                    <a:pt x="23700" y="95871"/>
                    <a:pt x="24418" y="95885"/>
                  </a:cubicBezTo>
                  <a:cubicBezTo>
                    <a:pt x="24714" y="95913"/>
                    <a:pt x="24714" y="96364"/>
                    <a:pt x="24418" y="96392"/>
                  </a:cubicBezTo>
                  <a:cubicBezTo>
                    <a:pt x="23686" y="96392"/>
                    <a:pt x="22925" y="96448"/>
                    <a:pt x="22151" y="96462"/>
                  </a:cubicBezTo>
                  <a:cubicBezTo>
                    <a:pt x="22137" y="96659"/>
                    <a:pt x="22123" y="96871"/>
                    <a:pt x="22095" y="97068"/>
                  </a:cubicBezTo>
                  <a:cubicBezTo>
                    <a:pt x="22024" y="97744"/>
                    <a:pt x="21954" y="98405"/>
                    <a:pt x="21869" y="99081"/>
                  </a:cubicBezTo>
                  <a:cubicBezTo>
                    <a:pt x="22883" y="99180"/>
                    <a:pt x="23883" y="99236"/>
                    <a:pt x="24897" y="99321"/>
                  </a:cubicBezTo>
                  <a:cubicBezTo>
                    <a:pt x="25339" y="99362"/>
                    <a:pt x="25361" y="100040"/>
                    <a:pt x="24924" y="100040"/>
                  </a:cubicBezTo>
                  <a:cubicBezTo>
                    <a:pt x="24915" y="100040"/>
                    <a:pt x="24906" y="100039"/>
                    <a:pt x="24897" y="100039"/>
                  </a:cubicBezTo>
                  <a:cubicBezTo>
                    <a:pt x="23967" y="99983"/>
                    <a:pt x="22869" y="99997"/>
                    <a:pt x="21771" y="99912"/>
                  </a:cubicBezTo>
                  <a:cubicBezTo>
                    <a:pt x="21081" y="105728"/>
                    <a:pt x="20151" y="111501"/>
                    <a:pt x="19236" y="117275"/>
                  </a:cubicBezTo>
                  <a:cubicBezTo>
                    <a:pt x="21658" y="117388"/>
                    <a:pt x="24080" y="117500"/>
                    <a:pt x="26502" y="117542"/>
                  </a:cubicBezTo>
                  <a:cubicBezTo>
                    <a:pt x="26953" y="117542"/>
                    <a:pt x="26953" y="118218"/>
                    <a:pt x="26502" y="118218"/>
                  </a:cubicBezTo>
                  <a:cubicBezTo>
                    <a:pt x="26178" y="118220"/>
                    <a:pt x="25854" y="118221"/>
                    <a:pt x="25529" y="118221"/>
                  </a:cubicBezTo>
                  <a:cubicBezTo>
                    <a:pt x="23386" y="118221"/>
                    <a:pt x="21235" y="118183"/>
                    <a:pt x="19095" y="118134"/>
                  </a:cubicBezTo>
                  <a:cubicBezTo>
                    <a:pt x="18687" y="120683"/>
                    <a:pt x="18293" y="123231"/>
                    <a:pt x="17926" y="125780"/>
                  </a:cubicBezTo>
                  <a:cubicBezTo>
                    <a:pt x="19870" y="125963"/>
                    <a:pt x="21813" y="126132"/>
                    <a:pt x="23770" y="126203"/>
                  </a:cubicBezTo>
                  <a:cubicBezTo>
                    <a:pt x="24052" y="126203"/>
                    <a:pt x="24052" y="126625"/>
                    <a:pt x="23770" y="126625"/>
                  </a:cubicBezTo>
                  <a:cubicBezTo>
                    <a:pt x="23178" y="126642"/>
                    <a:pt x="22585" y="126650"/>
                    <a:pt x="21993" y="126650"/>
                  </a:cubicBezTo>
                  <a:cubicBezTo>
                    <a:pt x="20600" y="126650"/>
                    <a:pt x="19207" y="126606"/>
                    <a:pt x="17814" y="126527"/>
                  </a:cubicBezTo>
                  <a:cubicBezTo>
                    <a:pt x="17659" y="127667"/>
                    <a:pt x="17504" y="128794"/>
                    <a:pt x="17349" y="129934"/>
                  </a:cubicBezTo>
                  <a:cubicBezTo>
                    <a:pt x="18419" y="130047"/>
                    <a:pt x="19489" y="130160"/>
                    <a:pt x="20546" y="130202"/>
                  </a:cubicBezTo>
                  <a:cubicBezTo>
                    <a:pt x="21048" y="130230"/>
                    <a:pt x="21053" y="130991"/>
                    <a:pt x="20559" y="130991"/>
                  </a:cubicBezTo>
                  <a:cubicBezTo>
                    <a:pt x="20555" y="130991"/>
                    <a:pt x="20550" y="130991"/>
                    <a:pt x="20546" y="130991"/>
                  </a:cubicBezTo>
                  <a:cubicBezTo>
                    <a:pt x="19447" y="130934"/>
                    <a:pt x="18349" y="130850"/>
                    <a:pt x="17251" y="130751"/>
                  </a:cubicBezTo>
                  <a:cubicBezTo>
                    <a:pt x="17222" y="130934"/>
                    <a:pt x="17208" y="131089"/>
                    <a:pt x="17180" y="131258"/>
                  </a:cubicBezTo>
                  <a:cubicBezTo>
                    <a:pt x="16476" y="136863"/>
                    <a:pt x="16068" y="142509"/>
                    <a:pt x="16307" y="148156"/>
                  </a:cubicBezTo>
                  <a:cubicBezTo>
                    <a:pt x="16406" y="150944"/>
                    <a:pt x="16715" y="153704"/>
                    <a:pt x="17222" y="156450"/>
                  </a:cubicBezTo>
                  <a:cubicBezTo>
                    <a:pt x="17743" y="159154"/>
                    <a:pt x="18518" y="161998"/>
                    <a:pt x="20067" y="164294"/>
                  </a:cubicBezTo>
                  <a:cubicBezTo>
                    <a:pt x="20478" y="164897"/>
                    <a:pt x="21030" y="165157"/>
                    <a:pt x="21565" y="165157"/>
                  </a:cubicBezTo>
                  <a:cubicBezTo>
                    <a:pt x="22127" y="165157"/>
                    <a:pt x="22670" y="164869"/>
                    <a:pt x="23010" y="164392"/>
                  </a:cubicBezTo>
                  <a:cubicBezTo>
                    <a:pt x="23137" y="164646"/>
                    <a:pt x="23263" y="164885"/>
                    <a:pt x="23390" y="165125"/>
                  </a:cubicBezTo>
                  <a:cubicBezTo>
                    <a:pt x="23640" y="165559"/>
                    <a:pt x="24056" y="165753"/>
                    <a:pt x="24472" y="165753"/>
                  </a:cubicBezTo>
                  <a:cubicBezTo>
                    <a:pt x="25135" y="165753"/>
                    <a:pt x="25798" y="165264"/>
                    <a:pt x="25798" y="164477"/>
                  </a:cubicBezTo>
                  <a:cubicBezTo>
                    <a:pt x="25798" y="161027"/>
                    <a:pt x="25671" y="157591"/>
                    <a:pt x="25657" y="154141"/>
                  </a:cubicBezTo>
                  <a:cubicBezTo>
                    <a:pt x="25657" y="150606"/>
                    <a:pt x="25939" y="147072"/>
                    <a:pt x="26206" y="143551"/>
                  </a:cubicBezTo>
                  <a:lnTo>
                    <a:pt x="26206" y="143481"/>
                  </a:lnTo>
                  <a:cubicBezTo>
                    <a:pt x="24376" y="143270"/>
                    <a:pt x="22545" y="143087"/>
                    <a:pt x="20701" y="143016"/>
                  </a:cubicBezTo>
                  <a:cubicBezTo>
                    <a:pt x="20283" y="142988"/>
                    <a:pt x="20264" y="142340"/>
                    <a:pt x="20687" y="142340"/>
                  </a:cubicBezTo>
                  <a:cubicBezTo>
                    <a:pt x="20691" y="142340"/>
                    <a:pt x="20696" y="142340"/>
                    <a:pt x="20701" y="142340"/>
                  </a:cubicBezTo>
                  <a:cubicBezTo>
                    <a:pt x="22545" y="142397"/>
                    <a:pt x="24404" y="142509"/>
                    <a:pt x="26249" y="142664"/>
                  </a:cubicBezTo>
                  <a:cubicBezTo>
                    <a:pt x="26347" y="141256"/>
                    <a:pt x="26432" y="139848"/>
                    <a:pt x="26502" y="138426"/>
                  </a:cubicBezTo>
                  <a:cubicBezTo>
                    <a:pt x="25939" y="138408"/>
                    <a:pt x="25375" y="138399"/>
                    <a:pt x="24810" y="138399"/>
                  </a:cubicBezTo>
                  <a:cubicBezTo>
                    <a:pt x="23117" y="138399"/>
                    <a:pt x="21422" y="138478"/>
                    <a:pt x="19743" y="138637"/>
                  </a:cubicBezTo>
                  <a:cubicBezTo>
                    <a:pt x="19734" y="138638"/>
                    <a:pt x="19725" y="138638"/>
                    <a:pt x="19716" y="138638"/>
                  </a:cubicBezTo>
                  <a:cubicBezTo>
                    <a:pt x="19335" y="138638"/>
                    <a:pt x="19358" y="138059"/>
                    <a:pt x="19743" y="138017"/>
                  </a:cubicBezTo>
                  <a:cubicBezTo>
                    <a:pt x="21790" y="137774"/>
                    <a:pt x="23849" y="137647"/>
                    <a:pt x="25920" y="137647"/>
                  </a:cubicBezTo>
                  <a:cubicBezTo>
                    <a:pt x="26128" y="137647"/>
                    <a:pt x="26336" y="137649"/>
                    <a:pt x="26544" y="137651"/>
                  </a:cubicBezTo>
                  <a:cubicBezTo>
                    <a:pt x="26826" y="132018"/>
                    <a:pt x="26981" y="126400"/>
                    <a:pt x="27277" y="120767"/>
                  </a:cubicBezTo>
                  <a:cubicBezTo>
                    <a:pt x="27685" y="112994"/>
                    <a:pt x="28234" y="105221"/>
                    <a:pt x="28995" y="97462"/>
                  </a:cubicBezTo>
                  <a:cubicBezTo>
                    <a:pt x="29121" y="96180"/>
                    <a:pt x="29262" y="94913"/>
                    <a:pt x="29403" y="93632"/>
                  </a:cubicBezTo>
                  <a:cubicBezTo>
                    <a:pt x="28544" y="93618"/>
                    <a:pt x="27685" y="93589"/>
                    <a:pt x="26826" y="93561"/>
                  </a:cubicBezTo>
                  <a:cubicBezTo>
                    <a:pt x="26390" y="93561"/>
                    <a:pt x="26390" y="92914"/>
                    <a:pt x="26826" y="92914"/>
                  </a:cubicBezTo>
                  <a:cubicBezTo>
                    <a:pt x="27699" y="92885"/>
                    <a:pt x="28600" y="92857"/>
                    <a:pt x="29502" y="92829"/>
                  </a:cubicBezTo>
                  <a:cubicBezTo>
                    <a:pt x="29994" y="88605"/>
                    <a:pt x="30586" y="84408"/>
                    <a:pt x="31163" y="80212"/>
                  </a:cubicBezTo>
                  <a:cubicBezTo>
                    <a:pt x="31867" y="78902"/>
                    <a:pt x="32881" y="77804"/>
                    <a:pt x="33994" y="76776"/>
                  </a:cubicBezTo>
                  <a:cubicBezTo>
                    <a:pt x="34768" y="76776"/>
                    <a:pt x="35557" y="76917"/>
                    <a:pt x="36317" y="77001"/>
                  </a:cubicBezTo>
                  <a:cubicBezTo>
                    <a:pt x="36548" y="77024"/>
                    <a:pt x="36773" y="77035"/>
                    <a:pt x="36993" y="77035"/>
                  </a:cubicBezTo>
                  <a:cubicBezTo>
                    <a:pt x="38434" y="77035"/>
                    <a:pt x="39643" y="76551"/>
                    <a:pt x="40767" y="75537"/>
                  </a:cubicBezTo>
                  <a:cubicBezTo>
                    <a:pt x="41094" y="75233"/>
                    <a:pt x="40792" y="74717"/>
                    <a:pt x="40423" y="74717"/>
                  </a:cubicBezTo>
                  <a:cubicBezTo>
                    <a:pt x="40346" y="74717"/>
                    <a:pt x="40267" y="74740"/>
                    <a:pt x="40190" y="74790"/>
                  </a:cubicBezTo>
                  <a:cubicBezTo>
                    <a:pt x="39319" y="75347"/>
                    <a:pt x="38489" y="75534"/>
                    <a:pt x="37633" y="75534"/>
                  </a:cubicBezTo>
                  <a:cubicBezTo>
                    <a:pt x="36993" y="75534"/>
                    <a:pt x="36339" y="75430"/>
                    <a:pt x="35641" y="75297"/>
                  </a:cubicBezTo>
                  <a:cubicBezTo>
                    <a:pt x="37613" y="73565"/>
                    <a:pt x="39049" y="71664"/>
                    <a:pt x="40049" y="69200"/>
                  </a:cubicBezTo>
                  <a:cubicBezTo>
                    <a:pt x="41232" y="66299"/>
                    <a:pt x="41865" y="63159"/>
                    <a:pt x="42612" y="60117"/>
                  </a:cubicBezTo>
                  <a:cubicBezTo>
                    <a:pt x="42696" y="59738"/>
                    <a:pt x="42402" y="59500"/>
                    <a:pt x="42110" y="59500"/>
                  </a:cubicBezTo>
                  <a:cubicBezTo>
                    <a:pt x="41914" y="59500"/>
                    <a:pt x="41719" y="59607"/>
                    <a:pt x="41640" y="59850"/>
                  </a:cubicBezTo>
                  <a:cubicBezTo>
                    <a:pt x="40640" y="62919"/>
                    <a:pt x="39640" y="65989"/>
                    <a:pt x="38345" y="68946"/>
                  </a:cubicBezTo>
                  <a:cubicBezTo>
                    <a:pt x="37190" y="71608"/>
                    <a:pt x="35148" y="73326"/>
                    <a:pt x="32980" y="75171"/>
                  </a:cubicBezTo>
                  <a:cubicBezTo>
                    <a:pt x="32515" y="75269"/>
                    <a:pt x="32121" y="75565"/>
                    <a:pt x="31881" y="75973"/>
                  </a:cubicBezTo>
                  <a:cubicBezTo>
                    <a:pt x="31839" y="76044"/>
                    <a:pt x="31825" y="76142"/>
                    <a:pt x="31839" y="76227"/>
                  </a:cubicBezTo>
                  <a:lnTo>
                    <a:pt x="31712" y="76353"/>
                  </a:lnTo>
                  <a:cubicBezTo>
                    <a:pt x="31811" y="75579"/>
                    <a:pt x="31910" y="74819"/>
                    <a:pt x="32022" y="74044"/>
                  </a:cubicBezTo>
                  <a:cubicBezTo>
                    <a:pt x="32219" y="72495"/>
                    <a:pt x="32402" y="70946"/>
                    <a:pt x="32571" y="69397"/>
                  </a:cubicBezTo>
                  <a:cubicBezTo>
                    <a:pt x="30769" y="69186"/>
                    <a:pt x="28938" y="68777"/>
                    <a:pt x="27305" y="68566"/>
                  </a:cubicBezTo>
                  <a:cubicBezTo>
                    <a:pt x="26961" y="68525"/>
                    <a:pt x="26926" y="67988"/>
                    <a:pt x="27278" y="67988"/>
                  </a:cubicBezTo>
                  <a:cubicBezTo>
                    <a:pt x="27287" y="67988"/>
                    <a:pt x="27296" y="67988"/>
                    <a:pt x="27305" y="67989"/>
                  </a:cubicBezTo>
                  <a:cubicBezTo>
                    <a:pt x="29009" y="68116"/>
                    <a:pt x="30684" y="68341"/>
                    <a:pt x="32388" y="68524"/>
                  </a:cubicBezTo>
                  <a:lnTo>
                    <a:pt x="32656" y="68538"/>
                  </a:lnTo>
                  <a:cubicBezTo>
                    <a:pt x="32726" y="67918"/>
                    <a:pt x="32783" y="67285"/>
                    <a:pt x="32839" y="66651"/>
                  </a:cubicBezTo>
                  <a:cubicBezTo>
                    <a:pt x="31177" y="66595"/>
                    <a:pt x="29516" y="66440"/>
                    <a:pt x="27953" y="66412"/>
                  </a:cubicBezTo>
                  <a:cubicBezTo>
                    <a:pt x="27657" y="66398"/>
                    <a:pt x="27657" y="65975"/>
                    <a:pt x="27953" y="65947"/>
                  </a:cubicBezTo>
                  <a:cubicBezTo>
                    <a:pt x="28183" y="65945"/>
                    <a:pt x="28413" y="65944"/>
                    <a:pt x="28643" y="65944"/>
                  </a:cubicBezTo>
                  <a:cubicBezTo>
                    <a:pt x="30060" y="65944"/>
                    <a:pt x="31478" y="65977"/>
                    <a:pt x="32895" y="65989"/>
                  </a:cubicBezTo>
                  <a:cubicBezTo>
                    <a:pt x="32952" y="65342"/>
                    <a:pt x="33008" y="64694"/>
                    <a:pt x="33050" y="64046"/>
                  </a:cubicBezTo>
                  <a:cubicBezTo>
                    <a:pt x="32360" y="64018"/>
                    <a:pt x="31684" y="64004"/>
                    <a:pt x="31008" y="63990"/>
                  </a:cubicBezTo>
                  <a:cubicBezTo>
                    <a:pt x="30713" y="63990"/>
                    <a:pt x="30713" y="63539"/>
                    <a:pt x="31008" y="63539"/>
                  </a:cubicBezTo>
                  <a:cubicBezTo>
                    <a:pt x="31698" y="63539"/>
                    <a:pt x="32388" y="63511"/>
                    <a:pt x="33092" y="63497"/>
                  </a:cubicBezTo>
                  <a:cubicBezTo>
                    <a:pt x="33712" y="55062"/>
                    <a:pt x="33796" y="46585"/>
                    <a:pt x="33599" y="38122"/>
                  </a:cubicBezTo>
                  <a:cubicBezTo>
                    <a:pt x="33571" y="37319"/>
                    <a:pt x="33543" y="36530"/>
                    <a:pt x="33501" y="35742"/>
                  </a:cubicBezTo>
                  <a:cubicBezTo>
                    <a:pt x="32191" y="35714"/>
                    <a:pt x="30867" y="35700"/>
                    <a:pt x="29558" y="35685"/>
                  </a:cubicBezTo>
                  <a:cubicBezTo>
                    <a:pt x="29206" y="35685"/>
                    <a:pt x="29206" y="35164"/>
                    <a:pt x="29558" y="35164"/>
                  </a:cubicBezTo>
                  <a:cubicBezTo>
                    <a:pt x="30839" y="35150"/>
                    <a:pt x="32149" y="35094"/>
                    <a:pt x="33473" y="35052"/>
                  </a:cubicBezTo>
                  <a:cubicBezTo>
                    <a:pt x="33430" y="34432"/>
                    <a:pt x="33388" y="33813"/>
                    <a:pt x="33346" y="33207"/>
                  </a:cubicBezTo>
                  <a:cubicBezTo>
                    <a:pt x="32835" y="33219"/>
                    <a:pt x="32324" y="33223"/>
                    <a:pt x="31815" y="33223"/>
                  </a:cubicBezTo>
                  <a:cubicBezTo>
                    <a:pt x="30456" y="33223"/>
                    <a:pt x="29105" y="33193"/>
                    <a:pt x="27784" y="33193"/>
                  </a:cubicBezTo>
                  <a:cubicBezTo>
                    <a:pt x="27347" y="33193"/>
                    <a:pt x="27347" y="32517"/>
                    <a:pt x="27784" y="32517"/>
                  </a:cubicBezTo>
                  <a:cubicBezTo>
                    <a:pt x="29600" y="32517"/>
                    <a:pt x="31445" y="32376"/>
                    <a:pt x="33275" y="32264"/>
                  </a:cubicBezTo>
                  <a:cubicBezTo>
                    <a:pt x="33008" y="28870"/>
                    <a:pt x="32614" y="25490"/>
                    <a:pt x="32233" y="22111"/>
                  </a:cubicBezTo>
                  <a:cubicBezTo>
                    <a:pt x="30867" y="22068"/>
                    <a:pt x="29530" y="21956"/>
                    <a:pt x="28276" y="21871"/>
                  </a:cubicBezTo>
                  <a:cubicBezTo>
                    <a:pt x="27896" y="21843"/>
                    <a:pt x="27882" y="21280"/>
                    <a:pt x="28276" y="21280"/>
                  </a:cubicBezTo>
                  <a:cubicBezTo>
                    <a:pt x="28917" y="21294"/>
                    <a:pt x="29561" y="21301"/>
                    <a:pt x="30207" y="21301"/>
                  </a:cubicBezTo>
                  <a:cubicBezTo>
                    <a:pt x="30853" y="21301"/>
                    <a:pt x="31501" y="21294"/>
                    <a:pt x="32149" y="21280"/>
                  </a:cubicBezTo>
                  <a:cubicBezTo>
                    <a:pt x="32121" y="21125"/>
                    <a:pt x="32107" y="20970"/>
                    <a:pt x="32093" y="20815"/>
                  </a:cubicBezTo>
                  <a:cubicBezTo>
                    <a:pt x="32079" y="20674"/>
                    <a:pt x="32064" y="20534"/>
                    <a:pt x="32050" y="20393"/>
                  </a:cubicBezTo>
                  <a:cubicBezTo>
                    <a:pt x="32360" y="19069"/>
                    <a:pt x="32783" y="17774"/>
                    <a:pt x="33304" y="16520"/>
                  </a:cubicBezTo>
                  <a:cubicBezTo>
                    <a:pt x="34458" y="13915"/>
                    <a:pt x="35712" y="11324"/>
                    <a:pt x="37021" y="8789"/>
                  </a:cubicBezTo>
                  <a:cubicBezTo>
                    <a:pt x="37160" y="8402"/>
                    <a:pt x="36845" y="8078"/>
                    <a:pt x="36513" y="8078"/>
                  </a:cubicBezTo>
                  <a:cubicBezTo>
                    <a:pt x="36374" y="8078"/>
                    <a:pt x="36232" y="8135"/>
                    <a:pt x="36120" y="8268"/>
                  </a:cubicBezTo>
                  <a:cubicBezTo>
                    <a:pt x="35064" y="9916"/>
                    <a:pt x="33923" y="11479"/>
                    <a:pt x="32895" y="13112"/>
                  </a:cubicBezTo>
                  <a:cubicBezTo>
                    <a:pt x="33092" y="13127"/>
                    <a:pt x="33290" y="13155"/>
                    <a:pt x="33473" y="13183"/>
                  </a:cubicBezTo>
                  <a:cubicBezTo>
                    <a:pt x="33642" y="13239"/>
                    <a:pt x="33642" y="13465"/>
                    <a:pt x="33473" y="13535"/>
                  </a:cubicBezTo>
                  <a:cubicBezTo>
                    <a:pt x="33177" y="13577"/>
                    <a:pt x="32867" y="13619"/>
                    <a:pt x="32557" y="13648"/>
                  </a:cubicBezTo>
                  <a:cubicBezTo>
                    <a:pt x="32205" y="14225"/>
                    <a:pt x="31881" y="14816"/>
                    <a:pt x="31572" y="15408"/>
                  </a:cubicBezTo>
                  <a:cubicBezTo>
                    <a:pt x="31529" y="14859"/>
                    <a:pt x="31487" y="14309"/>
                    <a:pt x="31445" y="13746"/>
                  </a:cubicBezTo>
                  <a:cubicBezTo>
                    <a:pt x="30713" y="13802"/>
                    <a:pt x="29966" y="13817"/>
                    <a:pt x="29248" y="13831"/>
                  </a:cubicBezTo>
                  <a:cubicBezTo>
                    <a:pt x="28840" y="13831"/>
                    <a:pt x="28840" y="13197"/>
                    <a:pt x="29248" y="13197"/>
                  </a:cubicBezTo>
                  <a:cubicBezTo>
                    <a:pt x="29966" y="13197"/>
                    <a:pt x="30684" y="13127"/>
                    <a:pt x="31403" y="13098"/>
                  </a:cubicBezTo>
                  <a:cubicBezTo>
                    <a:pt x="31191" y="9930"/>
                    <a:pt x="31079" y="6762"/>
                    <a:pt x="31093" y="3593"/>
                  </a:cubicBezTo>
                  <a:cubicBezTo>
                    <a:pt x="31093" y="2873"/>
                    <a:pt x="30496" y="2470"/>
                    <a:pt x="29909" y="2470"/>
                  </a:cubicBezTo>
                  <a:cubicBezTo>
                    <a:pt x="29439" y="2470"/>
                    <a:pt x="28976" y="2727"/>
                    <a:pt x="28826" y="3283"/>
                  </a:cubicBezTo>
                  <a:cubicBezTo>
                    <a:pt x="28614" y="4114"/>
                    <a:pt x="28431" y="4931"/>
                    <a:pt x="28276" y="5762"/>
                  </a:cubicBezTo>
                  <a:cubicBezTo>
                    <a:pt x="28178" y="3959"/>
                    <a:pt x="28037" y="2072"/>
                    <a:pt x="27234" y="523"/>
                  </a:cubicBezTo>
                  <a:cubicBezTo>
                    <a:pt x="27056" y="167"/>
                    <a:pt x="26710" y="0"/>
                    <a:pt x="26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4"/>
            <p:cNvSpPr/>
            <p:nvPr/>
          </p:nvSpPr>
          <p:spPr>
            <a:xfrm>
              <a:off x="7678553" y="332779"/>
              <a:ext cx="402850" cy="4526675"/>
            </a:xfrm>
            <a:custGeom>
              <a:avLst/>
              <a:gdLst/>
              <a:ahLst/>
              <a:cxnLst/>
              <a:rect l="l" t="t" r="r" b="b"/>
              <a:pathLst>
                <a:path w="16114" h="181067" extrusionOk="0">
                  <a:moveTo>
                    <a:pt x="2992" y="179475"/>
                  </a:moveTo>
                  <a:cubicBezTo>
                    <a:pt x="3310" y="176300"/>
                    <a:pt x="1818" y="167442"/>
                    <a:pt x="2421" y="158901"/>
                  </a:cubicBezTo>
                  <a:cubicBezTo>
                    <a:pt x="3024" y="150360"/>
                    <a:pt x="5088" y="138518"/>
                    <a:pt x="6612" y="128231"/>
                  </a:cubicBezTo>
                  <a:cubicBezTo>
                    <a:pt x="8136" y="117944"/>
                    <a:pt x="10390" y="106387"/>
                    <a:pt x="11565" y="97179"/>
                  </a:cubicBezTo>
                  <a:cubicBezTo>
                    <a:pt x="12740" y="87972"/>
                    <a:pt x="13120" y="82511"/>
                    <a:pt x="13660" y="72986"/>
                  </a:cubicBezTo>
                  <a:cubicBezTo>
                    <a:pt x="14200" y="63461"/>
                    <a:pt x="14486" y="48506"/>
                    <a:pt x="14803" y="40029"/>
                  </a:cubicBezTo>
                  <a:cubicBezTo>
                    <a:pt x="15121" y="31552"/>
                    <a:pt x="16994" y="27805"/>
                    <a:pt x="15565" y="22122"/>
                  </a:cubicBezTo>
                  <a:cubicBezTo>
                    <a:pt x="14136" y="16439"/>
                    <a:pt x="8454" y="9613"/>
                    <a:pt x="6231" y="5930"/>
                  </a:cubicBezTo>
                  <a:cubicBezTo>
                    <a:pt x="4009" y="2247"/>
                    <a:pt x="2643" y="119"/>
                    <a:pt x="2230" y="24"/>
                  </a:cubicBezTo>
                  <a:cubicBezTo>
                    <a:pt x="1817" y="-71"/>
                    <a:pt x="2452" y="2945"/>
                    <a:pt x="3754" y="5358"/>
                  </a:cubicBezTo>
                  <a:cubicBezTo>
                    <a:pt x="5056" y="7771"/>
                    <a:pt x="8390" y="11613"/>
                    <a:pt x="10041" y="14502"/>
                  </a:cubicBezTo>
                  <a:cubicBezTo>
                    <a:pt x="11692" y="17391"/>
                    <a:pt x="13279" y="14439"/>
                    <a:pt x="13660" y="22694"/>
                  </a:cubicBezTo>
                  <a:cubicBezTo>
                    <a:pt x="14041" y="30949"/>
                    <a:pt x="13057" y="50792"/>
                    <a:pt x="12327" y="64032"/>
                  </a:cubicBezTo>
                  <a:cubicBezTo>
                    <a:pt x="11597" y="77272"/>
                    <a:pt x="10390" y="91940"/>
                    <a:pt x="9279" y="102132"/>
                  </a:cubicBezTo>
                  <a:cubicBezTo>
                    <a:pt x="8168" y="112324"/>
                    <a:pt x="6897" y="117627"/>
                    <a:pt x="5659" y="125183"/>
                  </a:cubicBezTo>
                  <a:cubicBezTo>
                    <a:pt x="4421" y="132740"/>
                    <a:pt x="2770" y="140931"/>
                    <a:pt x="1849" y="147471"/>
                  </a:cubicBezTo>
                  <a:cubicBezTo>
                    <a:pt x="928" y="154012"/>
                    <a:pt x="357" y="159346"/>
                    <a:pt x="135" y="164426"/>
                  </a:cubicBezTo>
                  <a:cubicBezTo>
                    <a:pt x="-87" y="169506"/>
                    <a:pt x="40" y="175443"/>
                    <a:pt x="516" y="177951"/>
                  </a:cubicBezTo>
                  <a:cubicBezTo>
                    <a:pt x="992" y="180459"/>
                    <a:pt x="2675" y="182650"/>
                    <a:pt x="2992" y="1794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321" name="Google Shape;321;p14"/>
          <p:cNvSpPr/>
          <p:nvPr/>
        </p:nvSpPr>
        <p:spPr>
          <a:xfrm>
            <a:off x="-356069" y="4555718"/>
            <a:ext cx="10259793" cy="1169618"/>
          </a:xfrm>
          <a:custGeom>
            <a:avLst/>
            <a:gdLst/>
            <a:ahLst/>
            <a:cxnLst/>
            <a:rect l="l" t="t" r="r" b="b"/>
            <a:pathLst>
              <a:path w="254333" h="28994" extrusionOk="0">
                <a:moveTo>
                  <a:pt x="123580" y="0"/>
                </a:moveTo>
                <a:cubicBezTo>
                  <a:pt x="88487" y="0"/>
                  <a:pt x="3063" y="13527"/>
                  <a:pt x="3063" y="13527"/>
                </a:cubicBezTo>
                <a:lnTo>
                  <a:pt x="0" y="27514"/>
                </a:lnTo>
                <a:lnTo>
                  <a:pt x="189658" y="27514"/>
                </a:lnTo>
                <a:lnTo>
                  <a:pt x="254332" y="28994"/>
                </a:lnTo>
                <a:lnTo>
                  <a:pt x="250172" y="14906"/>
                </a:lnTo>
                <a:cubicBezTo>
                  <a:pt x="250172" y="14906"/>
                  <a:pt x="158699" y="0"/>
                  <a:pt x="12358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14"/>
          <p:cNvGrpSpPr/>
          <p:nvPr/>
        </p:nvGrpSpPr>
        <p:grpSpPr>
          <a:xfrm rot="-10596014">
            <a:off x="2527026" y="4260471"/>
            <a:ext cx="4327015" cy="1738103"/>
            <a:chOff x="4621633" y="3955911"/>
            <a:chExt cx="4327189" cy="1738173"/>
          </a:xfrm>
        </p:grpSpPr>
        <p:grpSp>
          <p:nvGrpSpPr>
            <p:cNvPr id="323" name="Google Shape;323;p14"/>
            <p:cNvGrpSpPr/>
            <p:nvPr/>
          </p:nvGrpSpPr>
          <p:grpSpPr>
            <a:xfrm rot="-1006071">
              <a:off x="5749584" y="4390465"/>
              <a:ext cx="3140646" cy="869065"/>
              <a:chOff x="-765548" y="4371379"/>
              <a:chExt cx="3140586" cy="869049"/>
            </a:xfrm>
          </p:grpSpPr>
          <p:sp>
            <p:nvSpPr>
              <p:cNvPr id="324" name="Google Shape;324;p14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rot="604715">
                <a:off x="-767742" y="4688926"/>
                <a:ext cx="133494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rot="604715">
                <a:off x="910656" y="4891905"/>
                <a:ext cx="683439" cy="109593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 rot="604715">
                <a:off x="-347586" y="4991991"/>
                <a:ext cx="1846947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14"/>
            <p:cNvSpPr/>
            <p:nvPr/>
          </p:nvSpPr>
          <p:spPr>
            <a:xfrm rot="-401467">
              <a:off x="4622473" y="4895902"/>
              <a:ext cx="1334930" cy="92584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4"/>
          <p:cNvGrpSpPr/>
          <p:nvPr/>
        </p:nvGrpSpPr>
        <p:grpSpPr>
          <a:xfrm rot="2092688">
            <a:off x="8043605" y="3544910"/>
            <a:ext cx="600509" cy="880909"/>
            <a:chOff x="2332160" y="1252382"/>
            <a:chExt cx="697099" cy="1022668"/>
          </a:xfrm>
        </p:grpSpPr>
        <p:sp>
          <p:nvSpPr>
            <p:cNvPr id="330" name="Google Shape;330;p14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4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4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4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4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4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4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4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4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4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" name="Google Shape;342;p14"/>
          <p:cNvSpPr txBox="1">
            <a:spLocks noGrp="1"/>
          </p:cNvSpPr>
          <p:nvPr>
            <p:ph type="title" hasCustomPrompt="1"/>
          </p:nvPr>
        </p:nvSpPr>
        <p:spPr>
          <a:xfrm>
            <a:off x="2223600" y="670225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3" name="Google Shape;343;p14"/>
          <p:cNvSpPr txBox="1">
            <a:spLocks noGrp="1"/>
          </p:cNvSpPr>
          <p:nvPr>
            <p:ph type="subTitle" idx="1"/>
          </p:nvPr>
        </p:nvSpPr>
        <p:spPr>
          <a:xfrm>
            <a:off x="2223600" y="1253625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Y견고딕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67931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3"/>
          </p:nvPr>
        </p:nvSpPr>
        <p:spPr>
          <a:xfrm>
            <a:off x="2223600" y="2550947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Y견고딕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65638"/>
            <a:ext cx="4696800" cy="76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47" name="Google Shape;347;p14"/>
          <p:cNvSpPr txBox="1">
            <a:spLocks noGrp="1"/>
          </p:cNvSpPr>
          <p:nvPr>
            <p:ph type="subTitle" idx="5"/>
          </p:nvPr>
        </p:nvSpPr>
        <p:spPr>
          <a:xfrm>
            <a:off x="2223600" y="384826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Y견고딕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HY견고딕"/>
              <a:buNone/>
              <a:defRPr sz="2100"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3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15"/>
          <p:cNvGrpSpPr/>
          <p:nvPr/>
        </p:nvGrpSpPr>
        <p:grpSpPr>
          <a:xfrm flipH="1">
            <a:off x="-533686" y="3448082"/>
            <a:ext cx="9850957" cy="3254334"/>
            <a:chOff x="-609890" y="2936682"/>
            <a:chExt cx="12725690" cy="4204022"/>
          </a:xfrm>
        </p:grpSpPr>
        <p:sp>
          <p:nvSpPr>
            <p:cNvPr id="350" name="Google Shape;350;p15"/>
            <p:cNvSpPr/>
            <p:nvPr/>
          </p:nvSpPr>
          <p:spPr>
            <a:xfrm>
              <a:off x="-609890" y="4546950"/>
              <a:ext cx="12725690" cy="2520679"/>
            </a:xfrm>
            <a:custGeom>
              <a:avLst/>
              <a:gdLst/>
              <a:ahLst/>
              <a:cxnLst/>
              <a:rect l="l" t="t" r="r" b="b"/>
              <a:pathLst>
                <a:path w="209072" h="55360" extrusionOk="0">
                  <a:moveTo>
                    <a:pt x="152751" y="0"/>
                  </a:moveTo>
                  <a:cubicBezTo>
                    <a:pt x="150805" y="0"/>
                    <a:pt x="148734" y="573"/>
                    <a:pt x="146352" y="2074"/>
                  </a:cubicBezTo>
                  <a:cubicBezTo>
                    <a:pt x="140015" y="6059"/>
                    <a:pt x="133833" y="9735"/>
                    <a:pt x="126736" y="12340"/>
                  </a:cubicBezTo>
                  <a:cubicBezTo>
                    <a:pt x="125078" y="12946"/>
                    <a:pt x="123601" y="13186"/>
                    <a:pt x="122202" y="13186"/>
                  </a:cubicBezTo>
                  <a:cubicBezTo>
                    <a:pt x="118431" y="13186"/>
                    <a:pt x="115221" y="11445"/>
                    <a:pt x="110528" y="10439"/>
                  </a:cubicBezTo>
                  <a:cubicBezTo>
                    <a:pt x="106229" y="9520"/>
                    <a:pt x="101073" y="9147"/>
                    <a:pt x="96092" y="9147"/>
                  </a:cubicBezTo>
                  <a:cubicBezTo>
                    <a:pt x="93437" y="9147"/>
                    <a:pt x="90833" y="9253"/>
                    <a:pt x="88434" y="9439"/>
                  </a:cubicBezTo>
                  <a:cubicBezTo>
                    <a:pt x="80334" y="10067"/>
                    <a:pt x="72092" y="11236"/>
                    <a:pt x="63883" y="11236"/>
                  </a:cubicBezTo>
                  <a:cubicBezTo>
                    <a:pt x="59947" y="11236"/>
                    <a:pt x="56019" y="10967"/>
                    <a:pt x="52117" y="10242"/>
                  </a:cubicBezTo>
                  <a:cubicBezTo>
                    <a:pt x="48174" y="9509"/>
                    <a:pt x="44527" y="8326"/>
                    <a:pt x="40823" y="6806"/>
                  </a:cubicBezTo>
                  <a:cubicBezTo>
                    <a:pt x="38275" y="5764"/>
                    <a:pt x="35838" y="4426"/>
                    <a:pt x="33036" y="4299"/>
                  </a:cubicBezTo>
                  <a:cubicBezTo>
                    <a:pt x="32858" y="4290"/>
                    <a:pt x="32682" y="4286"/>
                    <a:pt x="32507" y="4286"/>
                  </a:cubicBezTo>
                  <a:cubicBezTo>
                    <a:pt x="26680" y="4286"/>
                    <a:pt x="22139" y="9154"/>
                    <a:pt x="16589" y="10453"/>
                  </a:cubicBezTo>
                  <a:cubicBezTo>
                    <a:pt x="15363" y="10741"/>
                    <a:pt x="14085" y="10861"/>
                    <a:pt x="12779" y="10861"/>
                  </a:cubicBezTo>
                  <a:cubicBezTo>
                    <a:pt x="8923" y="10861"/>
                    <a:pt x="4822" y="9816"/>
                    <a:pt x="1099" y="8974"/>
                  </a:cubicBezTo>
                  <a:lnTo>
                    <a:pt x="1" y="54627"/>
                  </a:lnTo>
                  <a:lnTo>
                    <a:pt x="209071" y="55359"/>
                  </a:lnTo>
                  <a:lnTo>
                    <a:pt x="209071" y="12044"/>
                  </a:lnTo>
                  <a:cubicBezTo>
                    <a:pt x="208452" y="11847"/>
                    <a:pt x="207818" y="11636"/>
                    <a:pt x="207199" y="11410"/>
                  </a:cubicBezTo>
                  <a:cubicBezTo>
                    <a:pt x="201876" y="9523"/>
                    <a:pt x="196877" y="7453"/>
                    <a:pt x="191216" y="6820"/>
                  </a:cubicBezTo>
                  <a:cubicBezTo>
                    <a:pt x="182696" y="5862"/>
                    <a:pt x="174008" y="7327"/>
                    <a:pt x="165742" y="4496"/>
                  </a:cubicBezTo>
                  <a:cubicBezTo>
                    <a:pt x="160700" y="2764"/>
                    <a:pt x="157028" y="0"/>
                    <a:pt x="152751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15"/>
            <p:cNvGrpSpPr/>
            <p:nvPr/>
          </p:nvGrpSpPr>
          <p:grpSpPr>
            <a:xfrm rot="-834509">
              <a:off x="-24884" y="3958025"/>
              <a:ext cx="8761655" cy="2161336"/>
              <a:chOff x="42849" y="4371379"/>
              <a:chExt cx="10599166" cy="2614616"/>
            </a:xfrm>
          </p:grpSpPr>
          <p:sp>
            <p:nvSpPr>
              <p:cNvPr id="352" name="Google Shape;352;p15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15"/>
              <p:cNvSpPr/>
              <p:nvPr/>
            </p:nvSpPr>
            <p:spPr>
              <a:xfrm rot="-368774">
                <a:off x="8271042" y="6697682"/>
                <a:ext cx="1334969" cy="92582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15"/>
              <p:cNvSpPr/>
              <p:nvPr/>
            </p:nvSpPr>
            <p:spPr>
              <a:xfrm rot="-368774">
                <a:off x="9954664" y="6514338"/>
                <a:ext cx="683454" cy="109594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 rot="-368774">
                <a:off x="8748236" y="6799864"/>
                <a:ext cx="1846986" cy="87507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6" name="Google Shape;356;p15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7" name="Google Shape;357;p15"/>
          <p:cNvGrpSpPr/>
          <p:nvPr/>
        </p:nvGrpSpPr>
        <p:grpSpPr>
          <a:xfrm rot="-2098478">
            <a:off x="8355464" y="-2001176"/>
            <a:ext cx="3592403" cy="6303921"/>
            <a:chOff x="4957800" y="471425"/>
            <a:chExt cx="2376200" cy="4443100"/>
          </a:xfrm>
        </p:grpSpPr>
        <p:sp>
          <p:nvSpPr>
            <p:cNvPr id="358" name="Google Shape;358;p15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5"/>
          <p:cNvGrpSpPr/>
          <p:nvPr/>
        </p:nvGrpSpPr>
        <p:grpSpPr>
          <a:xfrm rot="-215261">
            <a:off x="-2740378" y="-64416"/>
            <a:ext cx="3592251" cy="6303845"/>
            <a:chOff x="4957800" y="471425"/>
            <a:chExt cx="2376200" cy="4443100"/>
          </a:xfrm>
        </p:grpSpPr>
        <p:sp>
          <p:nvSpPr>
            <p:cNvPr id="367" name="Google Shape;367;p15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5"/>
          <p:cNvSpPr txBox="1">
            <a:spLocks noGrp="1"/>
          </p:cNvSpPr>
          <p:nvPr>
            <p:ph type="title"/>
          </p:nvPr>
        </p:nvSpPr>
        <p:spPr>
          <a:xfrm>
            <a:off x="3563400" y="34679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6" name="Google Shape;376;p15"/>
          <p:cNvSpPr txBox="1">
            <a:spLocks noGrp="1"/>
          </p:cNvSpPr>
          <p:nvPr>
            <p:ph type="subTitle" idx="1"/>
          </p:nvPr>
        </p:nvSpPr>
        <p:spPr>
          <a:xfrm>
            <a:off x="3511050" y="3983400"/>
            <a:ext cx="2121900" cy="7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15"/>
          <p:cNvSpPr txBox="1">
            <a:spLocks noGrp="1"/>
          </p:cNvSpPr>
          <p:nvPr>
            <p:ph type="title" idx="2" hasCustomPrompt="1"/>
          </p:nvPr>
        </p:nvSpPr>
        <p:spPr>
          <a:xfrm>
            <a:off x="3938700" y="1300700"/>
            <a:ext cx="12666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5"/>
          <p:cNvSpPr txBox="1">
            <a:spLocks noGrp="1"/>
          </p:cNvSpPr>
          <p:nvPr>
            <p:ph type="title" idx="3"/>
          </p:nvPr>
        </p:nvSpPr>
        <p:spPr>
          <a:xfrm>
            <a:off x="1028200" y="34679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79" name="Google Shape;379;p15"/>
          <p:cNvSpPr txBox="1">
            <a:spLocks noGrp="1"/>
          </p:cNvSpPr>
          <p:nvPr>
            <p:ph type="subTitle" idx="4"/>
          </p:nvPr>
        </p:nvSpPr>
        <p:spPr>
          <a:xfrm>
            <a:off x="975850" y="3983400"/>
            <a:ext cx="2121900" cy="7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15"/>
          <p:cNvSpPr txBox="1">
            <a:spLocks noGrp="1"/>
          </p:cNvSpPr>
          <p:nvPr>
            <p:ph type="title" idx="5" hasCustomPrompt="1"/>
          </p:nvPr>
        </p:nvSpPr>
        <p:spPr>
          <a:xfrm>
            <a:off x="1403500" y="1300700"/>
            <a:ext cx="12666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r>
              <a:t>xx%</a:t>
            </a:r>
          </a:p>
        </p:txBody>
      </p:sp>
      <p:sp>
        <p:nvSpPr>
          <p:cNvPr id="381" name="Google Shape;381;p15"/>
          <p:cNvSpPr txBox="1">
            <a:spLocks noGrp="1"/>
          </p:cNvSpPr>
          <p:nvPr>
            <p:ph type="title" idx="6"/>
          </p:nvPr>
        </p:nvSpPr>
        <p:spPr>
          <a:xfrm>
            <a:off x="6098600" y="3467938"/>
            <a:ext cx="201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2" name="Google Shape;382;p15"/>
          <p:cNvSpPr txBox="1">
            <a:spLocks noGrp="1"/>
          </p:cNvSpPr>
          <p:nvPr>
            <p:ph type="subTitle" idx="7"/>
          </p:nvPr>
        </p:nvSpPr>
        <p:spPr>
          <a:xfrm>
            <a:off x="6046250" y="3983400"/>
            <a:ext cx="2121900" cy="70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15"/>
          <p:cNvSpPr txBox="1">
            <a:spLocks noGrp="1"/>
          </p:cNvSpPr>
          <p:nvPr>
            <p:ph type="title" idx="8" hasCustomPrompt="1"/>
          </p:nvPr>
        </p:nvSpPr>
        <p:spPr>
          <a:xfrm>
            <a:off x="6473900" y="1300700"/>
            <a:ext cx="1266600" cy="72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Font typeface="HY견고딕"/>
              <a:buNone/>
              <a:defRPr sz="2500" b="1">
                <a:solidFill>
                  <a:schemeClr val="accent2"/>
                </a:solidFill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r>
              <a:t>xx%</a:t>
            </a:r>
          </a:p>
        </p:txBody>
      </p:sp>
      <p:sp>
        <p:nvSpPr>
          <p:cNvPr id="384" name="Google Shape;384;p15"/>
          <p:cNvSpPr txBox="1">
            <a:spLocks noGrp="1"/>
          </p:cNvSpPr>
          <p:nvPr>
            <p:ph type="title" idx="9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6"/>
          <p:cNvSpPr/>
          <p:nvPr/>
        </p:nvSpPr>
        <p:spPr>
          <a:xfrm flipH="1">
            <a:off x="-82426" y="-475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" name="Google Shape;387;p16"/>
          <p:cNvGrpSpPr/>
          <p:nvPr/>
        </p:nvGrpSpPr>
        <p:grpSpPr>
          <a:xfrm flipH="1">
            <a:off x="-187610" y="-624218"/>
            <a:ext cx="11734166" cy="8352572"/>
            <a:chOff x="-1611959" y="-1354461"/>
            <a:chExt cx="11882700" cy="7746055"/>
          </a:xfrm>
        </p:grpSpPr>
        <p:sp>
          <p:nvSpPr>
            <p:cNvPr id="388" name="Google Shape;388;p16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9" name="Google Shape;389;p16"/>
            <p:cNvGrpSpPr/>
            <p:nvPr/>
          </p:nvGrpSpPr>
          <p:grpSpPr>
            <a:xfrm>
              <a:off x="704827" y="3100245"/>
              <a:ext cx="5482391" cy="1480585"/>
              <a:chOff x="704827" y="3100245"/>
              <a:chExt cx="5482391" cy="1480585"/>
            </a:xfrm>
          </p:grpSpPr>
          <p:sp>
            <p:nvSpPr>
              <p:cNvPr id="390" name="Google Shape;390;p16"/>
              <p:cNvSpPr/>
              <p:nvPr/>
            </p:nvSpPr>
            <p:spPr>
              <a:xfrm rot="-263416">
                <a:off x="4036723" y="4265842"/>
                <a:ext cx="1203370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263416">
                <a:off x="4993886" y="4238751"/>
                <a:ext cx="118941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263416">
                <a:off x="5292585" y="4170959"/>
                <a:ext cx="400304" cy="68886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263416">
                <a:off x="5803271" y="4148864"/>
                <a:ext cx="338212" cy="4714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263416">
                <a:off x="4507527" y="4414763"/>
                <a:ext cx="357256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263416">
                <a:off x="5007618" y="4450752"/>
                <a:ext cx="971547" cy="93086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6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6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16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16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16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6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16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16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06" name="Google Shape;406;p16"/>
          <p:cNvSpPr txBox="1">
            <a:spLocks noGrp="1"/>
          </p:cNvSpPr>
          <p:nvPr>
            <p:ph type="title"/>
          </p:nvPr>
        </p:nvSpPr>
        <p:spPr>
          <a:xfrm>
            <a:off x="3467100" y="2571750"/>
            <a:ext cx="4965000" cy="50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1"/>
          </p:nvPr>
        </p:nvSpPr>
        <p:spPr>
          <a:xfrm>
            <a:off x="1740750" y="9588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-502905" y="-30249"/>
            <a:ext cx="3908617" cy="5560853"/>
            <a:chOff x="-502905" y="-30249"/>
            <a:chExt cx="3908617" cy="5560853"/>
          </a:xfrm>
        </p:grpSpPr>
        <p:sp>
          <p:nvSpPr>
            <p:cNvPr id="409" name="Google Shape;409;p16"/>
            <p:cNvSpPr/>
            <p:nvPr/>
          </p:nvSpPr>
          <p:spPr>
            <a:xfrm>
              <a:off x="-502905" y="-30249"/>
              <a:ext cx="3908617" cy="5560853"/>
            </a:xfrm>
            <a:custGeom>
              <a:avLst/>
              <a:gdLst/>
              <a:ahLst/>
              <a:cxnLst/>
              <a:rect l="l" t="t" r="r" b="b"/>
              <a:pathLst>
                <a:path w="114597" h="163039" extrusionOk="0">
                  <a:moveTo>
                    <a:pt x="2527" y="1"/>
                  </a:moveTo>
                  <a:lnTo>
                    <a:pt x="0" y="46784"/>
                  </a:lnTo>
                  <a:lnTo>
                    <a:pt x="1200" y="121309"/>
                  </a:lnTo>
                  <a:lnTo>
                    <a:pt x="4390" y="163039"/>
                  </a:lnTo>
                  <a:lnTo>
                    <a:pt x="21235" y="163039"/>
                  </a:lnTo>
                  <a:lnTo>
                    <a:pt x="24374" y="149792"/>
                  </a:lnTo>
                  <a:cubicBezTo>
                    <a:pt x="24374" y="149792"/>
                    <a:pt x="20929" y="138027"/>
                    <a:pt x="20571" y="136572"/>
                  </a:cubicBezTo>
                  <a:cubicBezTo>
                    <a:pt x="20214" y="135117"/>
                    <a:pt x="20750" y="131825"/>
                    <a:pt x="20571" y="131212"/>
                  </a:cubicBezTo>
                  <a:cubicBezTo>
                    <a:pt x="20393" y="130600"/>
                    <a:pt x="18759" y="128660"/>
                    <a:pt x="18580" y="126567"/>
                  </a:cubicBezTo>
                  <a:cubicBezTo>
                    <a:pt x="18402" y="124449"/>
                    <a:pt x="18223" y="117583"/>
                    <a:pt x="18580" y="116486"/>
                  </a:cubicBezTo>
                  <a:cubicBezTo>
                    <a:pt x="18938" y="115388"/>
                    <a:pt x="19116" y="110513"/>
                    <a:pt x="19499" y="109977"/>
                  </a:cubicBezTo>
                  <a:cubicBezTo>
                    <a:pt x="19857" y="109416"/>
                    <a:pt x="21388" y="107425"/>
                    <a:pt x="21388" y="107425"/>
                  </a:cubicBezTo>
                  <a:cubicBezTo>
                    <a:pt x="21388" y="107425"/>
                    <a:pt x="23838" y="103444"/>
                    <a:pt x="26186" y="102550"/>
                  </a:cubicBezTo>
                  <a:cubicBezTo>
                    <a:pt x="28534" y="101632"/>
                    <a:pt x="32899" y="100381"/>
                    <a:pt x="34175" y="100381"/>
                  </a:cubicBezTo>
                  <a:cubicBezTo>
                    <a:pt x="35025" y="100381"/>
                    <a:pt x="36511" y="99973"/>
                    <a:pt x="37619" y="99973"/>
                  </a:cubicBezTo>
                  <a:cubicBezTo>
                    <a:pt x="38173" y="99973"/>
                    <a:pt x="38633" y="100075"/>
                    <a:pt x="38871" y="100381"/>
                  </a:cubicBezTo>
                  <a:cubicBezTo>
                    <a:pt x="39586" y="101274"/>
                    <a:pt x="40683" y="102729"/>
                    <a:pt x="40683" y="102729"/>
                  </a:cubicBezTo>
                  <a:lnTo>
                    <a:pt x="39407" y="105613"/>
                  </a:lnTo>
                  <a:lnTo>
                    <a:pt x="37569" y="105613"/>
                  </a:lnTo>
                  <a:lnTo>
                    <a:pt x="36140" y="104720"/>
                  </a:lnTo>
                  <a:lnTo>
                    <a:pt x="35578" y="105996"/>
                  </a:lnTo>
                  <a:cubicBezTo>
                    <a:pt x="36778" y="106379"/>
                    <a:pt x="37978" y="106685"/>
                    <a:pt x="39203" y="106889"/>
                  </a:cubicBezTo>
                  <a:cubicBezTo>
                    <a:pt x="39699" y="106959"/>
                    <a:pt x="40108" y="107025"/>
                    <a:pt x="40455" y="107025"/>
                  </a:cubicBezTo>
                  <a:cubicBezTo>
                    <a:pt x="41127" y="107025"/>
                    <a:pt x="41563" y="106776"/>
                    <a:pt x="41934" y="105817"/>
                  </a:cubicBezTo>
                  <a:cubicBezTo>
                    <a:pt x="42470" y="104362"/>
                    <a:pt x="42827" y="104184"/>
                    <a:pt x="42827" y="102193"/>
                  </a:cubicBezTo>
                  <a:cubicBezTo>
                    <a:pt x="42827" y="100202"/>
                    <a:pt x="41934" y="99130"/>
                    <a:pt x="41372" y="98952"/>
                  </a:cubicBezTo>
                  <a:cubicBezTo>
                    <a:pt x="40889" y="98791"/>
                    <a:pt x="39948" y="96968"/>
                    <a:pt x="39113" y="96968"/>
                  </a:cubicBezTo>
                  <a:cubicBezTo>
                    <a:pt x="39023" y="96968"/>
                    <a:pt x="38933" y="96990"/>
                    <a:pt x="38845" y="97037"/>
                  </a:cubicBezTo>
                  <a:cubicBezTo>
                    <a:pt x="37952" y="97522"/>
                    <a:pt x="33052" y="98058"/>
                    <a:pt x="31980" y="98237"/>
                  </a:cubicBezTo>
                  <a:cubicBezTo>
                    <a:pt x="30882" y="98416"/>
                    <a:pt x="26365" y="99309"/>
                    <a:pt x="26365" y="99309"/>
                  </a:cubicBezTo>
                  <a:cubicBezTo>
                    <a:pt x="26365" y="99309"/>
                    <a:pt x="29810" y="96604"/>
                    <a:pt x="31418" y="95327"/>
                  </a:cubicBezTo>
                  <a:cubicBezTo>
                    <a:pt x="33052" y="94051"/>
                    <a:pt x="34149" y="93311"/>
                    <a:pt x="34149" y="93311"/>
                  </a:cubicBezTo>
                  <a:lnTo>
                    <a:pt x="33971" y="91218"/>
                  </a:lnTo>
                  <a:cubicBezTo>
                    <a:pt x="33971" y="91218"/>
                    <a:pt x="29632" y="94945"/>
                    <a:pt x="28892" y="95506"/>
                  </a:cubicBezTo>
                  <a:cubicBezTo>
                    <a:pt x="28177" y="96042"/>
                    <a:pt x="24910" y="97676"/>
                    <a:pt x="23838" y="98390"/>
                  </a:cubicBezTo>
                  <a:cubicBezTo>
                    <a:pt x="22741" y="99105"/>
                    <a:pt x="22919" y="99845"/>
                    <a:pt x="20571" y="100202"/>
                  </a:cubicBezTo>
                  <a:cubicBezTo>
                    <a:pt x="20000" y="100289"/>
                    <a:pt x="19482" y="100344"/>
                    <a:pt x="19009" y="100344"/>
                  </a:cubicBezTo>
                  <a:cubicBezTo>
                    <a:pt x="17538" y="100344"/>
                    <a:pt x="16508" y="99810"/>
                    <a:pt x="15696" y="98033"/>
                  </a:cubicBezTo>
                  <a:cubicBezTo>
                    <a:pt x="14599" y="95685"/>
                    <a:pt x="14242" y="94230"/>
                    <a:pt x="14599" y="92775"/>
                  </a:cubicBezTo>
                  <a:cubicBezTo>
                    <a:pt x="14982" y="91320"/>
                    <a:pt x="19499" y="86982"/>
                    <a:pt x="20571" y="85552"/>
                  </a:cubicBezTo>
                  <a:cubicBezTo>
                    <a:pt x="21337" y="84889"/>
                    <a:pt x="22052" y="84174"/>
                    <a:pt x="22715" y="83434"/>
                  </a:cubicBezTo>
                  <a:cubicBezTo>
                    <a:pt x="23251" y="82719"/>
                    <a:pt x="23404" y="82719"/>
                    <a:pt x="24042" y="82592"/>
                  </a:cubicBezTo>
                  <a:cubicBezTo>
                    <a:pt x="24396" y="82533"/>
                    <a:pt x="25515" y="82474"/>
                    <a:pt x="26452" y="82474"/>
                  </a:cubicBezTo>
                  <a:cubicBezTo>
                    <a:pt x="27138" y="82474"/>
                    <a:pt x="27727" y="82505"/>
                    <a:pt x="27845" y="82592"/>
                  </a:cubicBezTo>
                  <a:cubicBezTo>
                    <a:pt x="28092" y="82789"/>
                    <a:pt x="30529" y="83129"/>
                    <a:pt x="31270" y="83129"/>
                  </a:cubicBezTo>
                  <a:cubicBezTo>
                    <a:pt x="31296" y="83129"/>
                    <a:pt x="31320" y="83129"/>
                    <a:pt x="31342" y="83128"/>
                  </a:cubicBezTo>
                  <a:cubicBezTo>
                    <a:pt x="31980" y="83102"/>
                    <a:pt x="32822" y="82541"/>
                    <a:pt x="32899" y="82464"/>
                  </a:cubicBezTo>
                  <a:cubicBezTo>
                    <a:pt x="32950" y="82413"/>
                    <a:pt x="33843" y="82132"/>
                    <a:pt x="34149" y="81545"/>
                  </a:cubicBezTo>
                  <a:cubicBezTo>
                    <a:pt x="34430" y="80984"/>
                    <a:pt x="35425" y="80346"/>
                    <a:pt x="36395" y="80320"/>
                  </a:cubicBezTo>
                  <a:cubicBezTo>
                    <a:pt x="37391" y="80269"/>
                    <a:pt x="39841" y="80014"/>
                    <a:pt x="39968" y="79988"/>
                  </a:cubicBezTo>
                  <a:cubicBezTo>
                    <a:pt x="40096" y="79963"/>
                    <a:pt x="40249" y="79478"/>
                    <a:pt x="40249" y="79478"/>
                  </a:cubicBezTo>
                  <a:cubicBezTo>
                    <a:pt x="40249" y="79478"/>
                    <a:pt x="39285" y="79467"/>
                    <a:pt x="38340" y="79467"/>
                  </a:cubicBezTo>
                  <a:cubicBezTo>
                    <a:pt x="37867" y="79467"/>
                    <a:pt x="37399" y="79469"/>
                    <a:pt x="37059" y="79478"/>
                  </a:cubicBezTo>
                  <a:cubicBezTo>
                    <a:pt x="36038" y="79504"/>
                    <a:pt x="34379" y="79606"/>
                    <a:pt x="34251" y="79682"/>
                  </a:cubicBezTo>
                  <a:cubicBezTo>
                    <a:pt x="34149" y="79784"/>
                    <a:pt x="33741" y="80703"/>
                    <a:pt x="33103" y="80882"/>
                  </a:cubicBezTo>
                  <a:cubicBezTo>
                    <a:pt x="33039" y="80900"/>
                    <a:pt x="32951" y="80908"/>
                    <a:pt x="32844" y="80908"/>
                  </a:cubicBezTo>
                  <a:cubicBezTo>
                    <a:pt x="31890" y="80908"/>
                    <a:pt x="29435" y="80256"/>
                    <a:pt x="29045" y="80142"/>
                  </a:cubicBezTo>
                  <a:cubicBezTo>
                    <a:pt x="28177" y="79963"/>
                    <a:pt x="27309" y="79861"/>
                    <a:pt x="26441" y="79861"/>
                  </a:cubicBezTo>
                  <a:cubicBezTo>
                    <a:pt x="26166" y="79895"/>
                    <a:pt x="25692" y="80349"/>
                    <a:pt x="25461" y="80349"/>
                  </a:cubicBezTo>
                  <a:cubicBezTo>
                    <a:pt x="25349" y="80349"/>
                    <a:pt x="25294" y="80244"/>
                    <a:pt x="25344" y="79937"/>
                  </a:cubicBezTo>
                  <a:cubicBezTo>
                    <a:pt x="25497" y="78993"/>
                    <a:pt x="25854" y="78508"/>
                    <a:pt x="26033" y="77947"/>
                  </a:cubicBezTo>
                  <a:cubicBezTo>
                    <a:pt x="26212" y="77385"/>
                    <a:pt x="26850" y="76032"/>
                    <a:pt x="27335" y="75803"/>
                  </a:cubicBezTo>
                  <a:cubicBezTo>
                    <a:pt x="27795" y="75595"/>
                    <a:pt x="28838" y="75201"/>
                    <a:pt x="29262" y="75201"/>
                  </a:cubicBezTo>
                  <a:cubicBezTo>
                    <a:pt x="29308" y="75201"/>
                    <a:pt x="29347" y="75206"/>
                    <a:pt x="29377" y="75216"/>
                  </a:cubicBezTo>
                  <a:cubicBezTo>
                    <a:pt x="29606" y="75318"/>
                    <a:pt x="29810" y="75496"/>
                    <a:pt x="29912" y="75752"/>
                  </a:cubicBezTo>
                  <a:cubicBezTo>
                    <a:pt x="29861" y="75981"/>
                    <a:pt x="29759" y="76186"/>
                    <a:pt x="29657" y="76390"/>
                  </a:cubicBezTo>
                  <a:cubicBezTo>
                    <a:pt x="29657" y="76390"/>
                    <a:pt x="29691" y="76393"/>
                    <a:pt x="29737" y="76393"/>
                  </a:cubicBezTo>
                  <a:cubicBezTo>
                    <a:pt x="29827" y="76393"/>
                    <a:pt x="29964" y="76381"/>
                    <a:pt x="29964" y="76313"/>
                  </a:cubicBezTo>
                  <a:cubicBezTo>
                    <a:pt x="29964" y="76186"/>
                    <a:pt x="30423" y="75726"/>
                    <a:pt x="30423" y="75599"/>
                  </a:cubicBezTo>
                  <a:cubicBezTo>
                    <a:pt x="30423" y="75445"/>
                    <a:pt x="30704" y="75318"/>
                    <a:pt x="30346" y="75012"/>
                  </a:cubicBezTo>
                  <a:cubicBezTo>
                    <a:pt x="30051" y="74779"/>
                    <a:pt x="28552" y="74635"/>
                    <a:pt x="27941" y="74635"/>
                  </a:cubicBezTo>
                  <a:cubicBezTo>
                    <a:pt x="27812" y="74635"/>
                    <a:pt x="27723" y="74641"/>
                    <a:pt x="27692" y="74654"/>
                  </a:cubicBezTo>
                  <a:cubicBezTo>
                    <a:pt x="27513" y="74756"/>
                    <a:pt x="26722" y="75063"/>
                    <a:pt x="26646" y="75241"/>
                  </a:cubicBezTo>
                  <a:cubicBezTo>
                    <a:pt x="26569" y="75420"/>
                    <a:pt x="25931" y="75471"/>
                    <a:pt x="25880" y="75981"/>
                  </a:cubicBezTo>
                  <a:cubicBezTo>
                    <a:pt x="25752" y="76568"/>
                    <a:pt x="25472" y="77104"/>
                    <a:pt x="25063" y="77564"/>
                  </a:cubicBezTo>
                  <a:cubicBezTo>
                    <a:pt x="24629" y="77921"/>
                    <a:pt x="24170" y="78253"/>
                    <a:pt x="23685" y="78559"/>
                  </a:cubicBezTo>
                  <a:cubicBezTo>
                    <a:pt x="23124" y="78865"/>
                    <a:pt x="22588" y="79197"/>
                    <a:pt x="22103" y="79606"/>
                  </a:cubicBezTo>
                  <a:cubicBezTo>
                    <a:pt x="21847" y="79835"/>
                    <a:pt x="21235" y="80346"/>
                    <a:pt x="20826" y="80703"/>
                  </a:cubicBezTo>
                  <a:cubicBezTo>
                    <a:pt x="20418" y="81060"/>
                    <a:pt x="20163" y="81622"/>
                    <a:pt x="19652" y="81622"/>
                  </a:cubicBezTo>
                  <a:cubicBezTo>
                    <a:pt x="19142" y="81622"/>
                    <a:pt x="16564" y="81009"/>
                    <a:pt x="16513" y="80882"/>
                  </a:cubicBezTo>
                  <a:cubicBezTo>
                    <a:pt x="16488" y="80729"/>
                    <a:pt x="15773" y="79172"/>
                    <a:pt x="15620" y="78534"/>
                  </a:cubicBezTo>
                  <a:cubicBezTo>
                    <a:pt x="15467" y="77921"/>
                    <a:pt x="14880" y="76160"/>
                    <a:pt x="14880" y="75624"/>
                  </a:cubicBezTo>
                  <a:cubicBezTo>
                    <a:pt x="14880" y="75088"/>
                    <a:pt x="15416" y="71285"/>
                    <a:pt x="15160" y="69830"/>
                  </a:cubicBezTo>
                  <a:cubicBezTo>
                    <a:pt x="14880" y="68376"/>
                    <a:pt x="14369" y="67329"/>
                    <a:pt x="14625" y="66895"/>
                  </a:cubicBezTo>
                  <a:cubicBezTo>
                    <a:pt x="14854" y="66487"/>
                    <a:pt x="15416" y="61612"/>
                    <a:pt x="15416" y="61536"/>
                  </a:cubicBezTo>
                  <a:cubicBezTo>
                    <a:pt x="15416" y="61434"/>
                    <a:pt x="18785" y="59468"/>
                    <a:pt x="18861" y="59290"/>
                  </a:cubicBezTo>
                  <a:cubicBezTo>
                    <a:pt x="18948" y="59138"/>
                    <a:pt x="20396" y="59023"/>
                    <a:pt x="21019" y="59023"/>
                  </a:cubicBezTo>
                  <a:cubicBezTo>
                    <a:pt x="21129" y="59023"/>
                    <a:pt x="21214" y="59027"/>
                    <a:pt x="21260" y="59034"/>
                  </a:cubicBezTo>
                  <a:cubicBezTo>
                    <a:pt x="21326" y="59046"/>
                    <a:pt x="21523" y="59057"/>
                    <a:pt x="21793" y="59057"/>
                  </a:cubicBezTo>
                  <a:cubicBezTo>
                    <a:pt x="22678" y="59057"/>
                    <a:pt x="24346" y="58944"/>
                    <a:pt x="24757" y="58396"/>
                  </a:cubicBezTo>
                  <a:cubicBezTo>
                    <a:pt x="25267" y="57605"/>
                    <a:pt x="25701" y="56737"/>
                    <a:pt x="26033" y="55870"/>
                  </a:cubicBezTo>
                  <a:cubicBezTo>
                    <a:pt x="26365" y="55078"/>
                    <a:pt x="28049" y="53522"/>
                    <a:pt x="29861" y="52884"/>
                  </a:cubicBezTo>
                  <a:cubicBezTo>
                    <a:pt x="31461" y="52343"/>
                    <a:pt x="38033" y="51862"/>
                    <a:pt x="39938" y="51862"/>
                  </a:cubicBezTo>
                  <a:cubicBezTo>
                    <a:pt x="40191" y="51862"/>
                    <a:pt x="40362" y="51870"/>
                    <a:pt x="40428" y="51888"/>
                  </a:cubicBezTo>
                  <a:cubicBezTo>
                    <a:pt x="40989" y="52016"/>
                    <a:pt x="43337" y="52884"/>
                    <a:pt x="43567" y="53088"/>
                  </a:cubicBezTo>
                  <a:cubicBezTo>
                    <a:pt x="43822" y="53343"/>
                    <a:pt x="44052" y="53598"/>
                    <a:pt x="44256" y="53879"/>
                  </a:cubicBezTo>
                  <a:lnTo>
                    <a:pt x="45762" y="54721"/>
                  </a:lnTo>
                  <a:lnTo>
                    <a:pt x="45762" y="54313"/>
                  </a:lnTo>
                  <a:cubicBezTo>
                    <a:pt x="45328" y="53930"/>
                    <a:pt x="44894" y="53496"/>
                    <a:pt x="44511" y="53062"/>
                  </a:cubicBezTo>
                  <a:cubicBezTo>
                    <a:pt x="44103" y="52526"/>
                    <a:pt x="43439" y="52348"/>
                    <a:pt x="42954" y="52041"/>
                  </a:cubicBezTo>
                  <a:cubicBezTo>
                    <a:pt x="42444" y="51761"/>
                    <a:pt x="40351" y="51327"/>
                    <a:pt x="40351" y="51327"/>
                  </a:cubicBezTo>
                  <a:cubicBezTo>
                    <a:pt x="39879" y="51301"/>
                    <a:pt x="39407" y="51288"/>
                    <a:pt x="38932" y="51288"/>
                  </a:cubicBezTo>
                  <a:cubicBezTo>
                    <a:pt x="38456" y="51288"/>
                    <a:pt x="37978" y="51301"/>
                    <a:pt x="37493" y="51327"/>
                  </a:cubicBezTo>
                  <a:cubicBezTo>
                    <a:pt x="36676" y="51454"/>
                    <a:pt x="35196" y="51607"/>
                    <a:pt x="34634" y="51710"/>
                  </a:cubicBezTo>
                  <a:cubicBezTo>
                    <a:pt x="34442" y="51742"/>
                    <a:pt x="34245" y="51756"/>
                    <a:pt x="34047" y="51756"/>
                  </a:cubicBezTo>
                  <a:cubicBezTo>
                    <a:pt x="33773" y="51756"/>
                    <a:pt x="33497" y="51728"/>
                    <a:pt x="33230" y="51684"/>
                  </a:cubicBezTo>
                  <a:cubicBezTo>
                    <a:pt x="33690" y="51454"/>
                    <a:pt x="34149" y="51276"/>
                    <a:pt x="34634" y="51123"/>
                  </a:cubicBezTo>
                  <a:cubicBezTo>
                    <a:pt x="35017" y="51071"/>
                    <a:pt x="36166" y="50638"/>
                    <a:pt x="36421" y="50587"/>
                  </a:cubicBezTo>
                  <a:cubicBezTo>
                    <a:pt x="36650" y="50535"/>
                    <a:pt x="37824" y="50000"/>
                    <a:pt x="38207" y="50000"/>
                  </a:cubicBezTo>
                  <a:cubicBezTo>
                    <a:pt x="38463" y="50000"/>
                    <a:pt x="38865" y="49988"/>
                    <a:pt x="39166" y="49988"/>
                  </a:cubicBezTo>
                  <a:cubicBezTo>
                    <a:pt x="39316" y="49988"/>
                    <a:pt x="39441" y="49991"/>
                    <a:pt x="39509" y="50000"/>
                  </a:cubicBezTo>
                  <a:cubicBezTo>
                    <a:pt x="39514" y="50000"/>
                    <a:pt x="39519" y="50000"/>
                    <a:pt x="39524" y="50000"/>
                  </a:cubicBezTo>
                  <a:cubicBezTo>
                    <a:pt x="39736" y="50000"/>
                    <a:pt x="40206" y="49487"/>
                    <a:pt x="40530" y="49412"/>
                  </a:cubicBezTo>
                  <a:cubicBezTo>
                    <a:pt x="41066" y="49310"/>
                    <a:pt x="41627" y="49234"/>
                    <a:pt x="42189" y="49234"/>
                  </a:cubicBezTo>
                  <a:lnTo>
                    <a:pt x="43822" y="49234"/>
                  </a:lnTo>
                  <a:lnTo>
                    <a:pt x="43975" y="48953"/>
                  </a:lnTo>
                  <a:cubicBezTo>
                    <a:pt x="43975" y="48953"/>
                    <a:pt x="42455" y="48919"/>
                    <a:pt x="41366" y="48919"/>
                  </a:cubicBezTo>
                  <a:cubicBezTo>
                    <a:pt x="40822" y="48919"/>
                    <a:pt x="40385" y="48928"/>
                    <a:pt x="40300" y="48953"/>
                  </a:cubicBezTo>
                  <a:cubicBezTo>
                    <a:pt x="39764" y="49106"/>
                    <a:pt x="39177" y="49208"/>
                    <a:pt x="38616" y="49285"/>
                  </a:cubicBezTo>
                  <a:cubicBezTo>
                    <a:pt x="37748" y="49361"/>
                    <a:pt x="36880" y="49540"/>
                    <a:pt x="36038" y="49770"/>
                  </a:cubicBezTo>
                  <a:cubicBezTo>
                    <a:pt x="35757" y="49923"/>
                    <a:pt x="33435" y="50127"/>
                    <a:pt x="33281" y="50153"/>
                  </a:cubicBezTo>
                  <a:cubicBezTo>
                    <a:pt x="33154" y="50204"/>
                    <a:pt x="26646" y="51761"/>
                    <a:pt x="26339" y="51863"/>
                  </a:cubicBezTo>
                  <a:cubicBezTo>
                    <a:pt x="25497" y="52169"/>
                    <a:pt x="24680" y="52526"/>
                    <a:pt x="23889" y="52935"/>
                  </a:cubicBezTo>
                  <a:cubicBezTo>
                    <a:pt x="23328" y="53241"/>
                    <a:pt x="22741" y="53522"/>
                    <a:pt x="22128" y="53726"/>
                  </a:cubicBezTo>
                  <a:cubicBezTo>
                    <a:pt x="21490" y="53853"/>
                    <a:pt x="20826" y="53956"/>
                    <a:pt x="20137" y="54007"/>
                  </a:cubicBezTo>
                  <a:cubicBezTo>
                    <a:pt x="19550" y="54032"/>
                    <a:pt x="18453" y="54032"/>
                    <a:pt x="18325" y="54032"/>
                  </a:cubicBezTo>
                  <a:cubicBezTo>
                    <a:pt x="18198" y="54032"/>
                    <a:pt x="16539" y="53726"/>
                    <a:pt x="16539" y="53726"/>
                  </a:cubicBezTo>
                  <a:lnTo>
                    <a:pt x="15365" y="52833"/>
                  </a:lnTo>
                  <a:cubicBezTo>
                    <a:pt x="15365" y="52833"/>
                    <a:pt x="14216" y="43338"/>
                    <a:pt x="14216" y="42828"/>
                  </a:cubicBezTo>
                  <a:cubicBezTo>
                    <a:pt x="14216" y="42317"/>
                    <a:pt x="13578" y="40097"/>
                    <a:pt x="13782" y="39280"/>
                  </a:cubicBezTo>
                  <a:cubicBezTo>
                    <a:pt x="13833" y="38872"/>
                    <a:pt x="13884" y="38463"/>
                    <a:pt x="13884" y="38055"/>
                  </a:cubicBezTo>
                  <a:lnTo>
                    <a:pt x="19474" y="33920"/>
                  </a:lnTo>
                  <a:cubicBezTo>
                    <a:pt x="19474" y="33920"/>
                    <a:pt x="22511" y="31215"/>
                    <a:pt x="22894" y="29122"/>
                  </a:cubicBezTo>
                  <a:cubicBezTo>
                    <a:pt x="23251" y="27029"/>
                    <a:pt x="22281" y="24349"/>
                    <a:pt x="22894" y="22282"/>
                  </a:cubicBezTo>
                  <a:cubicBezTo>
                    <a:pt x="23506" y="20189"/>
                    <a:pt x="26084" y="17254"/>
                    <a:pt x="27054" y="16259"/>
                  </a:cubicBezTo>
                  <a:cubicBezTo>
                    <a:pt x="27615" y="15723"/>
                    <a:pt x="32337" y="14345"/>
                    <a:pt x="36727" y="13171"/>
                  </a:cubicBezTo>
                  <a:cubicBezTo>
                    <a:pt x="37161" y="14396"/>
                    <a:pt x="37799" y="16029"/>
                    <a:pt x="37952" y="16259"/>
                  </a:cubicBezTo>
                  <a:cubicBezTo>
                    <a:pt x="38207" y="16642"/>
                    <a:pt x="42240" y="18224"/>
                    <a:pt x="42597" y="18479"/>
                  </a:cubicBezTo>
                  <a:cubicBezTo>
                    <a:pt x="42949" y="18714"/>
                    <a:pt x="46493" y="19337"/>
                    <a:pt x="47995" y="19337"/>
                  </a:cubicBezTo>
                  <a:cubicBezTo>
                    <a:pt x="48127" y="19337"/>
                    <a:pt x="48243" y="19332"/>
                    <a:pt x="48340" y="19321"/>
                  </a:cubicBezTo>
                  <a:cubicBezTo>
                    <a:pt x="49565" y="19219"/>
                    <a:pt x="53240" y="18352"/>
                    <a:pt x="55333" y="18352"/>
                  </a:cubicBezTo>
                  <a:cubicBezTo>
                    <a:pt x="57400" y="18352"/>
                    <a:pt x="61943" y="18862"/>
                    <a:pt x="62785" y="19347"/>
                  </a:cubicBezTo>
                  <a:cubicBezTo>
                    <a:pt x="63653" y="19832"/>
                    <a:pt x="67201" y="21057"/>
                    <a:pt x="67201" y="21057"/>
                  </a:cubicBezTo>
                  <a:lnTo>
                    <a:pt x="70264" y="21057"/>
                  </a:lnTo>
                  <a:lnTo>
                    <a:pt x="70264" y="20189"/>
                  </a:lnTo>
                  <a:cubicBezTo>
                    <a:pt x="70264" y="20189"/>
                    <a:pt x="67201" y="19704"/>
                    <a:pt x="66844" y="19449"/>
                  </a:cubicBezTo>
                  <a:cubicBezTo>
                    <a:pt x="66461" y="19219"/>
                    <a:pt x="64495" y="18352"/>
                    <a:pt x="64138" y="18096"/>
                  </a:cubicBezTo>
                  <a:cubicBezTo>
                    <a:pt x="63800" y="17879"/>
                    <a:pt x="60053" y="16449"/>
                    <a:pt x="58507" y="16449"/>
                  </a:cubicBezTo>
                  <a:cubicBezTo>
                    <a:pt x="58420" y="16449"/>
                    <a:pt x="58340" y="16453"/>
                    <a:pt x="58268" y="16463"/>
                  </a:cubicBezTo>
                  <a:cubicBezTo>
                    <a:pt x="57311" y="16591"/>
                    <a:pt x="56347" y="16654"/>
                    <a:pt x="55387" y="16654"/>
                  </a:cubicBezTo>
                  <a:cubicBezTo>
                    <a:pt x="54427" y="16654"/>
                    <a:pt x="53470" y="16591"/>
                    <a:pt x="52525" y="16463"/>
                  </a:cubicBezTo>
                  <a:cubicBezTo>
                    <a:pt x="52211" y="16413"/>
                    <a:pt x="51907" y="16393"/>
                    <a:pt x="51614" y="16393"/>
                  </a:cubicBezTo>
                  <a:cubicBezTo>
                    <a:pt x="50466" y="16393"/>
                    <a:pt x="49468" y="16697"/>
                    <a:pt x="48508" y="16697"/>
                  </a:cubicBezTo>
                  <a:cubicBezTo>
                    <a:pt x="48082" y="16697"/>
                    <a:pt x="47663" y="16637"/>
                    <a:pt x="47242" y="16463"/>
                  </a:cubicBezTo>
                  <a:cubicBezTo>
                    <a:pt x="45660" y="15774"/>
                    <a:pt x="42240" y="15544"/>
                    <a:pt x="41500" y="14549"/>
                  </a:cubicBezTo>
                  <a:cubicBezTo>
                    <a:pt x="41117" y="14038"/>
                    <a:pt x="40836" y="13068"/>
                    <a:pt x="40581" y="12175"/>
                  </a:cubicBezTo>
                  <a:cubicBezTo>
                    <a:pt x="42342" y="11741"/>
                    <a:pt x="43720" y="11435"/>
                    <a:pt x="44205" y="11358"/>
                  </a:cubicBezTo>
                  <a:cubicBezTo>
                    <a:pt x="46043" y="11103"/>
                    <a:pt x="58038" y="9648"/>
                    <a:pt x="59263" y="9215"/>
                  </a:cubicBezTo>
                  <a:cubicBezTo>
                    <a:pt x="59398" y="9167"/>
                    <a:pt x="59566" y="9145"/>
                    <a:pt x="59760" y="9145"/>
                  </a:cubicBezTo>
                  <a:cubicBezTo>
                    <a:pt x="61330" y="9145"/>
                    <a:pt x="64646" y="10572"/>
                    <a:pt x="66486" y="11231"/>
                  </a:cubicBezTo>
                  <a:cubicBezTo>
                    <a:pt x="67312" y="11523"/>
                    <a:pt x="69257" y="11624"/>
                    <a:pt x="71349" y="11624"/>
                  </a:cubicBezTo>
                  <a:cubicBezTo>
                    <a:pt x="74558" y="11624"/>
                    <a:pt x="78111" y="11385"/>
                    <a:pt x="78482" y="11231"/>
                  </a:cubicBezTo>
                  <a:cubicBezTo>
                    <a:pt x="79094" y="11001"/>
                    <a:pt x="81417" y="7454"/>
                    <a:pt x="83152" y="6943"/>
                  </a:cubicBezTo>
                  <a:cubicBezTo>
                    <a:pt x="84862" y="6458"/>
                    <a:pt x="93412" y="5488"/>
                    <a:pt x="94280" y="5488"/>
                  </a:cubicBezTo>
                  <a:cubicBezTo>
                    <a:pt x="95148" y="5488"/>
                    <a:pt x="97215" y="7454"/>
                    <a:pt x="97215" y="8066"/>
                  </a:cubicBezTo>
                  <a:cubicBezTo>
                    <a:pt x="97215" y="8679"/>
                    <a:pt x="95990" y="11358"/>
                    <a:pt x="95990" y="11358"/>
                  </a:cubicBezTo>
                  <a:cubicBezTo>
                    <a:pt x="95990" y="11358"/>
                    <a:pt x="95378" y="12456"/>
                    <a:pt x="95378" y="12839"/>
                  </a:cubicBezTo>
                  <a:cubicBezTo>
                    <a:pt x="95378" y="12986"/>
                    <a:pt x="95546" y="13029"/>
                    <a:pt x="95745" y="13029"/>
                  </a:cubicBezTo>
                  <a:cubicBezTo>
                    <a:pt x="96029" y="13029"/>
                    <a:pt x="96373" y="12941"/>
                    <a:pt x="96373" y="12941"/>
                  </a:cubicBezTo>
                  <a:cubicBezTo>
                    <a:pt x="96373" y="12941"/>
                    <a:pt x="97700" y="10261"/>
                    <a:pt x="97828" y="9904"/>
                  </a:cubicBezTo>
                  <a:cubicBezTo>
                    <a:pt x="97955" y="9521"/>
                    <a:pt x="99053" y="7556"/>
                    <a:pt x="98925" y="6943"/>
                  </a:cubicBezTo>
                  <a:cubicBezTo>
                    <a:pt x="98798" y="6331"/>
                    <a:pt x="97573" y="4621"/>
                    <a:pt x="97573" y="4621"/>
                  </a:cubicBezTo>
                  <a:lnTo>
                    <a:pt x="96909" y="4340"/>
                  </a:lnTo>
                  <a:cubicBezTo>
                    <a:pt x="97777" y="4314"/>
                    <a:pt x="98696" y="4263"/>
                    <a:pt x="99487" y="4263"/>
                  </a:cubicBezTo>
                  <a:cubicBezTo>
                    <a:pt x="100814" y="4263"/>
                    <a:pt x="104183" y="4263"/>
                    <a:pt x="104923" y="4876"/>
                  </a:cubicBezTo>
                  <a:cubicBezTo>
                    <a:pt x="105663" y="5488"/>
                    <a:pt x="109083" y="5590"/>
                    <a:pt x="109083" y="5590"/>
                  </a:cubicBezTo>
                  <a:cubicBezTo>
                    <a:pt x="109083" y="5590"/>
                    <a:pt x="111125" y="6356"/>
                    <a:pt x="111865" y="6611"/>
                  </a:cubicBezTo>
                  <a:cubicBezTo>
                    <a:pt x="112937" y="6994"/>
                    <a:pt x="114009" y="7479"/>
                    <a:pt x="114009" y="7479"/>
                  </a:cubicBezTo>
                  <a:lnTo>
                    <a:pt x="114596" y="7122"/>
                  </a:lnTo>
                  <a:cubicBezTo>
                    <a:pt x="114596" y="7122"/>
                    <a:pt x="114494" y="6662"/>
                    <a:pt x="113141" y="5897"/>
                  </a:cubicBezTo>
                  <a:cubicBezTo>
                    <a:pt x="111789" y="5156"/>
                    <a:pt x="109339" y="4544"/>
                    <a:pt x="107884" y="4314"/>
                  </a:cubicBezTo>
                  <a:cubicBezTo>
                    <a:pt x="106403" y="4085"/>
                    <a:pt x="97828" y="2349"/>
                    <a:pt x="97471" y="2349"/>
                  </a:cubicBezTo>
                  <a:cubicBezTo>
                    <a:pt x="97088" y="2349"/>
                    <a:pt x="90528" y="2630"/>
                    <a:pt x="89890" y="2630"/>
                  </a:cubicBezTo>
                  <a:cubicBezTo>
                    <a:pt x="89671" y="2626"/>
                    <a:pt x="89453" y="2624"/>
                    <a:pt x="89238" y="2624"/>
                  </a:cubicBezTo>
                  <a:cubicBezTo>
                    <a:pt x="87975" y="2624"/>
                    <a:pt x="86837" y="2696"/>
                    <a:pt x="86445" y="2936"/>
                  </a:cubicBezTo>
                  <a:cubicBezTo>
                    <a:pt x="85449" y="3549"/>
                    <a:pt x="78712" y="3191"/>
                    <a:pt x="77869" y="3446"/>
                  </a:cubicBezTo>
                  <a:cubicBezTo>
                    <a:pt x="77069" y="3658"/>
                    <a:pt x="74839" y="5453"/>
                    <a:pt x="72856" y="5453"/>
                  </a:cubicBezTo>
                  <a:cubicBezTo>
                    <a:pt x="72687" y="5453"/>
                    <a:pt x="72520" y="5440"/>
                    <a:pt x="72356" y="5412"/>
                  </a:cubicBezTo>
                  <a:cubicBezTo>
                    <a:pt x="70383" y="5051"/>
                    <a:pt x="64506" y="2602"/>
                    <a:pt x="62002" y="2602"/>
                  </a:cubicBezTo>
                  <a:cubicBezTo>
                    <a:pt x="61850" y="2602"/>
                    <a:pt x="61711" y="2611"/>
                    <a:pt x="61586" y="2630"/>
                  </a:cubicBezTo>
                  <a:cubicBezTo>
                    <a:pt x="61349" y="2665"/>
                    <a:pt x="60992" y="2681"/>
                    <a:pt x="60539" y="2681"/>
                  </a:cubicBezTo>
                  <a:cubicBezTo>
                    <a:pt x="57028" y="2681"/>
                    <a:pt x="47741" y="1742"/>
                    <a:pt x="43934" y="1742"/>
                  </a:cubicBezTo>
                  <a:cubicBezTo>
                    <a:pt x="43619" y="1742"/>
                    <a:pt x="43341" y="1748"/>
                    <a:pt x="43108" y="1762"/>
                  </a:cubicBezTo>
                  <a:cubicBezTo>
                    <a:pt x="39688" y="1966"/>
                    <a:pt x="30244" y="3804"/>
                    <a:pt x="28177" y="4314"/>
                  </a:cubicBezTo>
                  <a:cubicBezTo>
                    <a:pt x="26110" y="4825"/>
                    <a:pt x="25114" y="5259"/>
                    <a:pt x="22894" y="5259"/>
                  </a:cubicBezTo>
                  <a:cubicBezTo>
                    <a:pt x="21184" y="5259"/>
                    <a:pt x="18785" y="4825"/>
                    <a:pt x="17355" y="4569"/>
                  </a:cubicBezTo>
                  <a:cubicBezTo>
                    <a:pt x="17815" y="3064"/>
                    <a:pt x="18223" y="1711"/>
                    <a:pt x="18223" y="1430"/>
                  </a:cubicBezTo>
                  <a:cubicBezTo>
                    <a:pt x="18223" y="971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-293273" y="472218"/>
              <a:ext cx="302611" cy="1355743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-195422" y="1561279"/>
              <a:ext cx="132048" cy="1190547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-116363" y="3514264"/>
              <a:ext cx="133171" cy="1190547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-273714" y="2795595"/>
              <a:ext cx="99073" cy="1369195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-55253" y="1731429"/>
              <a:ext cx="644261" cy="992439"/>
            </a:xfrm>
            <a:custGeom>
              <a:avLst/>
              <a:gdLst/>
              <a:ahLst/>
              <a:cxnLst/>
              <a:rect l="l" t="t" r="r" b="b"/>
              <a:pathLst>
                <a:path w="30018" h="46246" extrusionOk="0">
                  <a:moveTo>
                    <a:pt x="29987" y="3"/>
                  </a:moveTo>
                  <a:cubicBezTo>
                    <a:pt x="30463" y="-60"/>
                    <a:pt x="25225" y="1083"/>
                    <a:pt x="23510" y="2099"/>
                  </a:cubicBezTo>
                  <a:cubicBezTo>
                    <a:pt x="21796" y="3115"/>
                    <a:pt x="20684" y="4766"/>
                    <a:pt x="19700" y="6099"/>
                  </a:cubicBezTo>
                  <a:cubicBezTo>
                    <a:pt x="18716" y="7433"/>
                    <a:pt x="19223" y="9402"/>
                    <a:pt x="17604" y="10100"/>
                  </a:cubicBezTo>
                  <a:cubicBezTo>
                    <a:pt x="15985" y="10799"/>
                    <a:pt x="11857" y="9846"/>
                    <a:pt x="9984" y="10290"/>
                  </a:cubicBezTo>
                  <a:cubicBezTo>
                    <a:pt x="8111" y="10735"/>
                    <a:pt x="7603" y="11815"/>
                    <a:pt x="6365" y="12767"/>
                  </a:cubicBezTo>
                  <a:cubicBezTo>
                    <a:pt x="5127" y="13720"/>
                    <a:pt x="3254" y="14227"/>
                    <a:pt x="2555" y="16005"/>
                  </a:cubicBezTo>
                  <a:cubicBezTo>
                    <a:pt x="1857" y="17783"/>
                    <a:pt x="2111" y="20736"/>
                    <a:pt x="2174" y="23435"/>
                  </a:cubicBezTo>
                  <a:cubicBezTo>
                    <a:pt x="2238" y="26134"/>
                    <a:pt x="2936" y="29785"/>
                    <a:pt x="2936" y="32198"/>
                  </a:cubicBezTo>
                  <a:cubicBezTo>
                    <a:pt x="2936" y="34611"/>
                    <a:pt x="1952" y="35627"/>
                    <a:pt x="2174" y="37913"/>
                  </a:cubicBezTo>
                  <a:cubicBezTo>
                    <a:pt x="2396" y="40199"/>
                    <a:pt x="4269" y="44993"/>
                    <a:pt x="4269" y="45914"/>
                  </a:cubicBezTo>
                  <a:cubicBezTo>
                    <a:pt x="4269" y="46835"/>
                    <a:pt x="2746" y="45787"/>
                    <a:pt x="2174" y="43437"/>
                  </a:cubicBezTo>
                  <a:cubicBezTo>
                    <a:pt x="1603" y="41088"/>
                    <a:pt x="1189" y="35849"/>
                    <a:pt x="840" y="31817"/>
                  </a:cubicBezTo>
                  <a:cubicBezTo>
                    <a:pt x="491" y="27785"/>
                    <a:pt x="-239" y="22387"/>
                    <a:pt x="78" y="19244"/>
                  </a:cubicBezTo>
                  <a:cubicBezTo>
                    <a:pt x="396" y="16101"/>
                    <a:pt x="1253" y="14640"/>
                    <a:pt x="2745" y="12957"/>
                  </a:cubicBezTo>
                  <a:cubicBezTo>
                    <a:pt x="4237" y="11274"/>
                    <a:pt x="6810" y="9909"/>
                    <a:pt x="9032" y="9147"/>
                  </a:cubicBezTo>
                  <a:cubicBezTo>
                    <a:pt x="11255" y="8385"/>
                    <a:pt x="14143" y="9496"/>
                    <a:pt x="16080" y="8385"/>
                  </a:cubicBezTo>
                  <a:cubicBezTo>
                    <a:pt x="18017" y="7274"/>
                    <a:pt x="18334" y="3877"/>
                    <a:pt x="20652" y="2480"/>
                  </a:cubicBezTo>
                  <a:cubicBezTo>
                    <a:pt x="22970" y="1083"/>
                    <a:pt x="29511" y="67"/>
                    <a:pt x="2998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5" name="Google Shape;415;p16"/>
            <p:cNvSpPr/>
            <p:nvPr/>
          </p:nvSpPr>
          <p:spPr>
            <a:xfrm>
              <a:off x="-58470" y="2731384"/>
              <a:ext cx="728416" cy="686462"/>
            </a:xfrm>
            <a:custGeom>
              <a:avLst/>
              <a:gdLst/>
              <a:ahLst/>
              <a:cxnLst/>
              <a:rect l="l" t="t" r="r" b="b"/>
              <a:pathLst>
                <a:path w="33939" h="31988" extrusionOk="0">
                  <a:moveTo>
                    <a:pt x="33756" y="79"/>
                  </a:moveTo>
                  <a:cubicBezTo>
                    <a:pt x="34486" y="238"/>
                    <a:pt x="32233" y="2079"/>
                    <a:pt x="30899" y="2555"/>
                  </a:cubicBezTo>
                  <a:cubicBezTo>
                    <a:pt x="29566" y="3031"/>
                    <a:pt x="27311" y="3063"/>
                    <a:pt x="25755" y="2936"/>
                  </a:cubicBezTo>
                  <a:cubicBezTo>
                    <a:pt x="24199" y="2809"/>
                    <a:pt x="23025" y="1984"/>
                    <a:pt x="21564" y="1793"/>
                  </a:cubicBezTo>
                  <a:cubicBezTo>
                    <a:pt x="20104" y="1603"/>
                    <a:pt x="18516" y="1158"/>
                    <a:pt x="16992" y="1793"/>
                  </a:cubicBezTo>
                  <a:cubicBezTo>
                    <a:pt x="15468" y="2428"/>
                    <a:pt x="14198" y="3857"/>
                    <a:pt x="12420" y="5603"/>
                  </a:cubicBezTo>
                  <a:cubicBezTo>
                    <a:pt x="10642" y="7349"/>
                    <a:pt x="7943" y="10303"/>
                    <a:pt x="6324" y="12271"/>
                  </a:cubicBezTo>
                  <a:cubicBezTo>
                    <a:pt x="4705" y="14240"/>
                    <a:pt x="3372" y="15954"/>
                    <a:pt x="2705" y="17414"/>
                  </a:cubicBezTo>
                  <a:cubicBezTo>
                    <a:pt x="2038" y="18875"/>
                    <a:pt x="2134" y="19415"/>
                    <a:pt x="2324" y="21034"/>
                  </a:cubicBezTo>
                  <a:cubicBezTo>
                    <a:pt x="2515" y="22653"/>
                    <a:pt x="2864" y="25543"/>
                    <a:pt x="3848" y="27130"/>
                  </a:cubicBezTo>
                  <a:cubicBezTo>
                    <a:pt x="4832" y="28718"/>
                    <a:pt x="7943" y="29797"/>
                    <a:pt x="8229" y="30559"/>
                  </a:cubicBezTo>
                  <a:cubicBezTo>
                    <a:pt x="8515" y="31321"/>
                    <a:pt x="6800" y="32528"/>
                    <a:pt x="5562" y="31702"/>
                  </a:cubicBezTo>
                  <a:cubicBezTo>
                    <a:pt x="4324" y="30877"/>
                    <a:pt x="1562" y="28273"/>
                    <a:pt x="800" y="25606"/>
                  </a:cubicBezTo>
                  <a:cubicBezTo>
                    <a:pt x="38" y="22939"/>
                    <a:pt x="-566" y="19193"/>
                    <a:pt x="990" y="15700"/>
                  </a:cubicBezTo>
                  <a:cubicBezTo>
                    <a:pt x="2546" y="12208"/>
                    <a:pt x="7245" y="7191"/>
                    <a:pt x="10134" y="4651"/>
                  </a:cubicBezTo>
                  <a:cubicBezTo>
                    <a:pt x="13023" y="2111"/>
                    <a:pt x="15596" y="968"/>
                    <a:pt x="18326" y="460"/>
                  </a:cubicBezTo>
                  <a:cubicBezTo>
                    <a:pt x="21057" y="-48"/>
                    <a:pt x="23945" y="1667"/>
                    <a:pt x="26517" y="1603"/>
                  </a:cubicBezTo>
                  <a:cubicBezTo>
                    <a:pt x="29089" y="1540"/>
                    <a:pt x="33026" y="-80"/>
                    <a:pt x="3375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6" name="Google Shape;416;p16"/>
            <p:cNvSpPr/>
            <p:nvPr/>
          </p:nvSpPr>
          <p:spPr>
            <a:xfrm>
              <a:off x="81474" y="3392872"/>
              <a:ext cx="485911" cy="1561430"/>
            </a:xfrm>
            <a:custGeom>
              <a:avLst/>
              <a:gdLst/>
              <a:ahLst/>
              <a:cxnLst/>
              <a:rect l="l" t="t" r="r" b="b"/>
              <a:pathLst>
                <a:path w="22640" h="72760" extrusionOk="0">
                  <a:moveTo>
                    <a:pt x="22283" y="878"/>
                  </a:moveTo>
                  <a:cubicBezTo>
                    <a:pt x="21140" y="1545"/>
                    <a:pt x="14727" y="2211"/>
                    <a:pt x="11615" y="4497"/>
                  </a:cubicBezTo>
                  <a:cubicBezTo>
                    <a:pt x="8504" y="6783"/>
                    <a:pt x="5265" y="10721"/>
                    <a:pt x="3614" y="14594"/>
                  </a:cubicBezTo>
                  <a:cubicBezTo>
                    <a:pt x="1963" y="18468"/>
                    <a:pt x="1963" y="23039"/>
                    <a:pt x="1709" y="27738"/>
                  </a:cubicBezTo>
                  <a:cubicBezTo>
                    <a:pt x="1455" y="32437"/>
                    <a:pt x="1519" y="38946"/>
                    <a:pt x="2090" y="42788"/>
                  </a:cubicBezTo>
                  <a:cubicBezTo>
                    <a:pt x="2662" y="46630"/>
                    <a:pt x="4503" y="47551"/>
                    <a:pt x="5138" y="50789"/>
                  </a:cubicBezTo>
                  <a:cubicBezTo>
                    <a:pt x="5773" y="54028"/>
                    <a:pt x="5551" y="58600"/>
                    <a:pt x="5900" y="62219"/>
                  </a:cubicBezTo>
                  <a:cubicBezTo>
                    <a:pt x="6249" y="65839"/>
                    <a:pt x="7583" y="73014"/>
                    <a:pt x="7234" y="72506"/>
                  </a:cubicBezTo>
                  <a:cubicBezTo>
                    <a:pt x="6885" y="71998"/>
                    <a:pt x="4440" y="62791"/>
                    <a:pt x="3805" y="59171"/>
                  </a:cubicBezTo>
                  <a:cubicBezTo>
                    <a:pt x="3170" y="55552"/>
                    <a:pt x="3964" y="53520"/>
                    <a:pt x="3424" y="50789"/>
                  </a:cubicBezTo>
                  <a:cubicBezTo>
                    <a:pt x="2884" y="48059"/>
                    <a:pt x="1042" y="48249"/>
                    <a:pt x="566" y="42788"/>
                  </a:cubicBezTo>
                  <a:cubicBezTo>
                    <a:pt x="90" y="37327"/>
                    <a:pt x="-386" y="24056"/>
                    <a:pt x="566" y="18023"/>
                  </a:cubicBezTo>
                  <a:cubicBezTo>
                    <a:pt x="1519" y="11991"/>
                    <a:pt x="3297" y="9514"/>
                    <a:pt x="6281" y="6593"/>
                  </a:cubicBezTo>
                  <a:cubicBezTo>
                    <a:pt x="9266" y="3672"/>
                    <a:pt x="15806" y="1450"/>
                    <a:pt x="18473" y="497"/>
                  </a:cubicBezTo>
                  <a:cubicBezTo>
                    <a:pt x="21140" y="-455"/>
                    <a:pt x="23426" y="211"/>
                    <a:pt x="22283" y="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17" name="Google Shape;417;p16"/>
            <p:cNvSpPr/>
            <p:nvPr/>
          </p:nvSpPr>
          <p:spPr>
            <a:xfrm>
              <a:off x="-89693" y="819149"/>
              <a:ext cx="368661" cy="991967"/>
            </a:xfrm>
            <a:custGeom>
              <a:avLst/>
              <a:gdLst/>
              <a:ahLst/>
              <a:cxnLst/>
              <a:rect l="l" t="t" r="r" b="b"/>
              <a:pathLst>
                <a:path w="17177" h="46224" extrusionOk="0">
                  <a:moveTo>
                    <a:pt x="16923" y="222"/>
                  </a:moveTo>
                  <a:cubicBezTo>
                    <a:pt x="17431" y="667"/>
                    <a:pt x="16034" y="5683"/>
                    <a:pt x="15018" y="7842"/>
                  </a:cubicBezTo>
                  <a:cubicBezTo>
                    <a:pt x="14002" y="10001"/>
                    <a:pt x="13050" y="11017"/>
                    <a:pt x="10827" y="13176"/>
                  </a:cubicBezTo>
                  <a:cubicBezTo>
                    <a:pt x="8605" y="15335"/>
                    <a:pt x="2890" y="16351"/>
                    <a:pt x="1683" y="20796"/>
                  </a:cubicBezTo>
                  <a:cubicBezTo>
                    <a:pt x="477" y="25241"/>
                    <a:pt x="2890" y="35655"/>
                    <a:pt x="3588" y="39846"/>
                  </a:cubicBezTo>
                  <a:cubicBezTo>
                    <a:pt x="4287" y="44037"/>
                    <a:pt x="6065" y="45434"/>
                    <a:pt x="5874" y="45942"/>
                  </a:cubicBezTo>
                  <a:cubicBezTo>
                    <a:pt x="5684" y="46450"/>
                    <a:pt x="3398" y="46577"/>
                    <a:pt x="2445" y="42894"/>
                  </a:cubicBezTo>
                  <a:cubicBezTo>
                    <a:pt x="1493" y="39211"/>
                    <a:pt x="-158" y="28924"/>
                    <a:pt x="159" y="23844"/>
                  </a:cubicBezTo>
                  <a:cubicBezTo>
                    <a:pt x="477" y="18764"/>
                    <a:pt x="2382" y="15526"/>
                    <a:pt x="4350" y="12414"/>
                  </a:cubicBezTo>
                  <a:cubicBezTo>
                    <a:pt x="6319" y="9303"/>
                    <a:pt x="9875" y="7207"/>
                    <a:pt x="11970" y="5175"/>
                  </a:cubicBezTo>
                  <a:cubicBezTo>
                    <a:pt x="14066" y="3143"/>
                    <a:pt x="16415" y="-222"/>
                    <a:pt x="16923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4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7"/>
          <p:cNvSpPr/>
          <p:nvPr/>
        </p:nvSpPr>
        <p:spPr>
          <a:xfrm>
            <a:off x="-121158" y="-475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7"/>
          <p:cNvSpPr/>
          <p:nvPr/>
        </p:nvSpPr>
        <p:spPr>
          <a:xfrm flipH="1">
            <a:off x="-1883766" y="3356732"/>
            <a:ext cx="12055832" cy="2377841"/>
          </a:xfrm>
          <a:custGeom>
            <a:avLst/>
            <a:gdLst/>
            <a:ahLst/>
            <a:cxnLst/>
            <a:rect l="l" t="t" r="r" b="b"/>
            <a:pathLst>
              <a:path w="284991" h="59899" extrusionOk="0">
                <a:moveTo>
                  <a:pt x="999" y="0"/>
                </a:moveTo>
                <a:cubicBezTo>
                  <a:pt x="663" y="0"/>
                  <a:pt x="329" y="17"/>
                  <a:pt x="1" y="49"/>
                </a:cubicBezTo>
                <a:lnTo>
                  <a:pt x="1" y="59898"/>
                </a:lnTo>
                <a:lnTo>
                  <a:pt x="284991" y="59898"/>
                </a:lnTo>
                <a:lnTo>
                  <a:pt x="284991" y="20141"/>
                </a:lnTo>
                <a:cubicBezTo>
                  <a:pt x="283215" y="17673"/>
                  <a:pt x="280058" y="16114"/>
                  <a:pt x="277099" y="16114"/>
                </a:cubicBezTo>
                <a:cubicBezTo>
                  <a:pt x="275248" y="16114"/>
                  <a:pt x="273474" y="16724"/>
                  <a:pt x="272164" y="18104"/>
                </a:cubicBezTo>
                <a:lnTo>
                  <a:pt x="269519" y="13879"/>
                </a:lnTo>
                <a:cubicBezTo>
                  <a:pt x="268455" y="15612"/>
                  <a:pt x="266996" y="17101"/>
                  <a:pt x="265264" y="18226"/>
                </a:cubicBezTo>
                <a:cubicBezTo>
                  <a:pt x="264960" y="16585"/>
                  <a:pt x="265173" y="14943"/>
                  <a:pt x="265902" y="13454"/>
                </a:cubicBezTo>
                <a:lnTo>
                  <a:pt x="265902" y="13454"/>
                </a:lnTo>
                <a:cubicBezTo>
                  <a:pt x="263775" y="14275"/>
                  <a:pt x="261920" y="15673"/>
                  <a:pt x="260583" y="17527"/>
                </a:cubicBezTo>
                <a:cubicBezTo>
                  <a:pt x="260249" y="15642"/>
                  <a:pt x="260340" y="13667"/>
                  <a:pt x="260857" y="11813"/>
                </a:cubicBezTo>
                <a:lnTo>
                  <a:pt x="260857" y="11813"/>
                </a:lnTo>
                <a:cubicBezTo>
                  <a:pt x="257300" y="13332"/>
                  <a:pt x="254230" y="15794"/>
                  <a:pt x="251981" y="18925"/>
                </a:cubicBezTo>
                <a:cubicBezTo>
                  <a:pt x="251251" y="15399"/>
                  <a:pt x="249610" y="11813"/>
                  <a:pt x="246540" y="9958"/>
                </a:cubicBezTo>
                <a:cubicBezTo>
                  <a:pt x="245403" y="9279"/>
                  <a:pt x="244046" y="8938"/>
                  <a:pt x="242705" y="8938"/>
                </a:cubicBezTo>
                <a:cubicBezTo>
                  <a:pt x="240388" y="8938"/>
                  <a:pt x="238119" y="9954"/>
                  <a:pt x="237117" y="11995"/>
                </a:cubicBezTo>
                <a:lnTo>
                  <a:pt x="233075" y="5034"/>
                </a:lnTo>
                <a:lnTo>
                  <a:pt x="233075" y="5034"/>
                </a:lnTo>
                <a:lnTo>
                  <a:pt x="235263" y="18560"/>
                </a:lnTo>
                <a:cubicBezTo>
                  <a:pt x="233765" y="15621"/>
                  <a:pt x="230433" y="13959"/>
                  <a:pt x="227157" y="13959"/>
                </a:cubicBezTo>
                <a:cubicBezTo>
                  <a:pt x="225182" y="13959"/>
                  <a:pt x="223227" y="14563"/>
                  <a:pt x="221707" y="15855"/>
                </a:cubicBezTo>
                <a:lnTo>
                  <a:pt x="219944" y="8499"/>
                </a:lnTo>
                <a:cubicBezTo>
                  <a:pt x="218363" y="11509"/>
                  <a:pt x="217573" y="14883"/>
                  <a:pt x="217725" y="18287"/>
                </a:cubicBezTo>
                <a:cubicBezTo>
                  <a:pt x="216479" y="16858"/>
                  <a:pt x="214929" y="15764"/>
                  <a:pt x="213196" y="15065"/>
                </a:cubicBezTo>
                <a:lnTo>
                  <a:pt x="213196" y="15065"/>
                </a:lnTo>
                <a:cubicBezTo>
                  <a:pt x="214321" y="16919"/>
                  <a:pt x="215050" y="18956"/>
                  <a:pt x="215354" y="21083"/>
                </a:cubicBezTo>
                <a:cubicBezTo>
                  <a:pt x="212968" y="18974"/>
                  <a:pt x="209951" y="17879"/>
                  <a:pt x="206906" y="17879"/>
                </a:cubicBezTo>
                <a:cubicBezTo>
                  <a:pt x="204948" y="17879"/>
                  <a:pt x="202979" y="18332"/>
                  <a:pt x="201159" y="19259"/>
                </a:cubicBezTo>
                <a:lnTo>
                  <a:pt x="197816" y="15034"/>
                </a:lnTo>
                <a:lnTo>
                  <a:pt x="197421" y="21174"/>
                </a:lnTo>
                <a:lnTo>
                  <a:pt x="193560" y="20840"/>
                </a:lnTo>
                <a:lnTo>
                  <a:pt x="193560" y="20840"/>
                </a:lnTo>
                <a:cubicBezTo>
                  <a:pt x="193621" y="21904"/>
                  <a:pt x="194108" y="22877"/>
                  <a:pt x="194928" y="23576"/>
                </a:cubicBezTo>
                <a:cubicBezTo>
                  <a:pt x="192284" y="23697"/>
                  <a:pt x="189943" y="28591"/>
                  <a:pt x="188545" y="31327"/>
                </a:cubicBezTo>
                <a:cubicBezTo>
                  <a:pt x="162830" y="34913"/>
                  <a:pt x="138088" y="39776"/>
                  <a:pt x="111279" y="41722"/>
                </a:cubicBezTo>
                <a:cubicBezTo>
                  <a:pt x="106112" y="42087"/>
                  <a:pt x="100914" y="42360"/>
                  <a:pt x="95717" y="42512"/>
                </a:cubicBezTo>
                <a:cubicBezTo>
                  <a:pt x="95656" y="41083"/>
                  <a:pt x="95200" y="39685"/>
                  <a:pt x="94440" y="38500"/>
                </a:cubicBezTo>
                <a:cubicBezTo>
                  <a:pt x="93520" y="37156"/>
                  <a:pt x="91718" y="36291"/>
                  <a:pt x="90056" y="36291"/>
                </a:cubicBezTo>
                <a:cubicBezTo>
                  <a:pt x="88973" y="36291"/>
                  <a:pt x="87950" y="36658"/>
                  <a:pt x="87267" y="37497"/>
                </a:cubicBezTo>
                <a:lnTo>
                  <a:pt x="85625" y="30293"/>
                </a:lnTo>
                <a:cubicBezTo>
                  <a:pt x="85109" y="32178"/>
                  <a:pt x="84136" y="33910"/>
                  <a:pt x="82799" y="35339"/>
                </a:cubicBezTo>
                <a:cubicBezTo>
                  <a:pt x="80853" y="27193"/>
                  <a:pt x="79546" y="18895"/>
                  <a:pt x="78877" y="10536"/>
                </a:cubicBezTo>
                <a:lnTo>
                  <a:pt x="77631" y="34548"/>
                </a:lnTo>
                <a:cubicBezTo>
                  <a:pt x="75564" y="27649"/>
                  <a:pt x="74500" y="29229"/>
                  <a:pt x="72403" y="22299"/>
                </a:cubicBezTo>
                <a:lnTo>
                  <a:pt x="72403" y="22299"/>
                </a:lnTo>
                <a:cubicBezTo>
                  <a:pt x="73072" y="29837"/>
                  <a:pt x="71066" y="28986"/>
                  <a:pt x="68543" y="36159"/>
                </a:cubicBezTo>
                <a:lnTo>
                  <a:pt x="65625" y="25673"/>
                </a:lnTo>
                <a:lnTo>
                  <a:pt x="64136" y="31114"/>
                </a:lnTo>
                <a:lnTo>
                  <a:pt x="58725" y="25339"/>
                </a:lnTo>
                <a:lnTo>
                  <a:pt x="58725" y="25339"/>
                </a:lnTo>
                <a:cubicBezTo>
                  <a:pt x="60458" y="27527"/>
                  <a:pt x="59485" y="31083"/>
                  <a:pt x="56810" y="32269"/>
                </a:cubicBezTo>
                <a:cubicBezTo>
                  <a:pt x="56749" y="28591"/>
                  <a:pt x="54318" y="25065"/>
                  <a:pt x="50792" y="23484"/>
                </a:cubicBezTo>
                <a:cubicBezTo>
                  <a:pt x="49322" y="22842"/>
                  <a:pt x="47752" y="22526"/>
                  <a:pt x="46185" y="22526"/>
                </a:cubicBezTo>
                <a:cubicBezTo>
                  <a:pt x="43897" y="22526"/>
                  <a:pt x="41616" y="23201"/>
                  <a:pt x="39667" y="24518"/>
                </a:cubicBezTo>
                <a:lnTo>
                  <a:pt x="39485" y="16919"/>
                </a:lnTo>
                <a:cubicBezTo>
                  <a:pt x="37479" y="17679"/>
                  <a:pt x="36141" y="19715"/>
                  <a:pt x="36293" y="21722"/>
                </a:cubicBezTo>
                <a:cubicBezTo>
                  <a:pt x="35290" y="19168"/>
                  <a:pt x="33618" y="16919"/>
                  <a:pt x="31460" y="15217"/>
                </a:cubicBezTo>
                <a:lnTo>
                  <a:pt x="31460" y="15217"/>
                </a:lnTo>
                <a:cubicBezTo>
                  <a:pt x="32494" y="17922"/>
                  <a:pt x="32281" y="20931"/>
                  <a:pt x="30883" y="23484"/>
                </a:cubicBezTo>
                <a:cubicBezTo>
                  <a:pt x="29393" y="19685"/>
                  <a:pt x="27630" y="15582"/>
                  <a:pt x="23831" y="13667"/>
                </a:cubicBezTo>
                <a:cubicBezTo>
                  <a:pt x="22894" y="13198"/>
                  <a:pt x="21820" y="12982"/>
                  <a:pt x="20739" y="12982"/>
                </a:cubicBezTo>
                <a:cubicBezTo>
                  <a:pt x="17404" y="12982"/>
                  <a:pt x="14003" y="15036"/>
                  <a:pt x="14347" y="18044"/>
                </a:cubicBezTo>
                <a:cubicBezTo>
                  <a:pt x="13739" y="12937"/>
                  <a:pt x="12980" y="7496"/>
                  <a:pt x="9393" y="3575"/>
                </a:cubicBezTo>
                <a:cubicBezTo>
                  <a:pt x="7365" y="1355"/>
                  <a:pt x="4077" y="0"/>
                  <a:pt x="99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1" name="Google Shape;421;p17"/>
          <p:cNvGrpSpPr/>
          <p:nvPr/>
        </p:nvGrpSpPr>
        <p:grpSpPr>
          <a:xfrm flipH="1">
            <a:off x="-2511710" y="-1310018"/>
            <a:ext cx="11734166" cy="8352572"/>
            <a:chOff x="-1611959" y="-1354461"/>
            <a:chExt cx="11882700" cy="7746055"/>
          </a:xfrm>
        </p:grpSpPr>
        <p:sp>
          <p:nvSpPr>
            <p:cNvPr id="422" name="Google Shape;422;p17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3" name="Google Shape;423;p17"/>
            <p:cNvGrpSpPr/>
            <p:nvPr/>
          </p:nvGrpSpPr>
          <p:grpSpPr>
            <a:xfrm>
              <a:off x="704827" y="3100245"/>
              <a:ext cx="5482391" cy="1480585"/>
              <a:chOff x="704827" y="3100245"/>
              <a:chExt cx="5482391" cy="1480585"/>
            </a:xfrm>
          </p:grpSpPr>
          <p:sp>
            <p:nvSpPr>
              <p:cNvPr id="424" name="Google Shape;424;p17"/>
              <p:cNvSpPr/>
              <p:nvPr/>
            </p:nvSpPr>
            <p:spPr>
              <a:xfrm rot="-263416">
                <a:off x="4036723" y="4265842"/>
                <a:ext cx="1203370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rot="-263416">
                <a:off x="4993886" y="4238751"/>
                <a:ext cx="118941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rot="-263416">
                <a:off x="5292585" y="4170959"/>
                <a:ext cx="400304" cy="68886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17"/>
              <p:cNvSpPr/>
              <p:nvPr/>
            </p:nvSpPr>
            <p:spPr>
              <a:xfrm rot="-263416">
                <a:off x="5803271" y="4148864"/>
                <a:ext cx="338212" cy="4714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17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rot="-263416">
                <a:off x="4507527" y="4414763"/>
                <a:ext cx="357256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17"/>
              <p:cNvSpPr/>
              <p:nvPr/>
            </p:nvSpPr>
            <p:spPr>
              <a:xfrm rot="-263416">
                <a:off x="5007618" y="4450752"/>
                <a:ext cx="971547" cy="93086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7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0" name="Google Shape;440;p17"/>
          <p:cNvSpPr txBox="1">
            <a:spLocks noGrp="1"/>
          </p:cNvSpPr>
          <p:nvPr>
            <p:ph type="title"/>
          </p:nvPr>
        </p:nvSpPr>
        <p:spPr>
          <a:xfrm>
            <a:off x="713225" y="2265150"/>
            <a:ext cx="385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41" name="Google Shape;441;p17"/>
          <p:cNvSpPr txBox="1">
            <a:spLocks noGrp="1"/>
          </p:cNvSpPr>
          <p:nvPr>
            <p:ph type="title" idx="2" hasCustomPrompt="1"/>
          </p:nvPr>
        </p:nvSpPr>
        <p:spPr>
          <a:xfrm>
            <a:off x="3162900" y="530638"/>
            <a:ext cx="1238700" cy="15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17"/>
          <p:cNvSpPr txBox="1">
            <a:spLocks noGrp="1"/>
          </p:cNvSpPr>
          <p:nvPr>
            <p:ph type="subTitle" idx="1"/>
          </p:nvPr>
        </p:nvSpPr>
        <p:spPr>
          <a:xfrm>
            <a:off x="1619250" y="3170275"/>
            <a:ext cx="2953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5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" name="Google Shape;444;p18"/>
          <p:cNvGrpSpPr/>
          <p:nvPr/>
        </p:nvGrpSpPr>
        <p:grpSpPr>
          <a:xfrm flipH="1">
            <a:off x="-1143042" y="-505201"/>
            <a:ext cx="11315895" cy="7376569"/>
            <a:chOff x="-1611959" y="-1354461"/>
            <a:chExt cx="11882700" cy="7746055"/>
          </a:xfrm>
        </p:grpSpPr>
        <p:sp>
          <p:nvSpPr>
            <p:cNvPr id="445" name="Google Shape;445;p18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18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447" name="Google Shape;447;p18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18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18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8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18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18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18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18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18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18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18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3" name="Google Shape;463;p18"/>
          <p:cNvSpPr/>
          <p:nvPr/>
        </p:nvSpPr>
        <p:spPr>
          <a:xfrm flipH="1">
            <a:off x="-94319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2038200" y="2150850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title" idx="2" hasCustomPrompt="1"/>
          </p:nvPr>
        </p:nvSpPr>
        <p:spPr>
          <a:xfrm>
            <a:off x="2038200" y="1013975"/>
            <a:ext cx="5067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1"/>
          </p:nvPr>
        </p:nvSpPr>
        <p:spPr>
          <a:xfrm>
            <a:off x="2038200" y="2903575"/>
            <a:ext cx="506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/>
          <p:nvPr/>
        </p:nvSpPr>
        <p:spPr>
          <a:xfrm>
            <a:off x="7236040" y="-1295393"/>
            <a:ext cx="3913464" cy="6460653"/>
          </a:xfrm>
          <a:custGeom>
            <a:avLst/>
            <a:gdLst/>
            <a:ahLst/>
            <a:cxnLst/>
            <a:rect l="l" t="t" r="r" b="b"/>
            <a:pathLst>
              <a:path w="97012" h="160155" extrusionOk="0">
                <a:moveTo>
                  <a:pt x="51301" y="0"/>
                </a:moveTo>
                <a:cubicBezTo>
                  <a:pt x="51301" y="0"/>
                  <a:pt x="48697" y="1455"/>
                  <a:pt x="48340" y="1940"/>
                </a:cubicBezTo>
                <a:cubicBezTo>
                  <a:pt x="48008" y="2400"/>
                  <a:pt x="46273" y="6713"/>
                  <a:pt x="46171" y="7274"/>
                </a:cubicBezTo>
                <a:cubicBezTo>
                  <a:pt x="46043" y="7861"/>
                  <a:pt x="44027" y="11026"/>
                  <a:pt x="44027" y="11026"/>
                </a:cubicBezTo>
                <a:cubicBezTo>
                  <a:pt x="44027" y="11026"/>
                  <a:pt x="41066" y="12634"/>
                  <a:pt x="40862" y="12660"/>
                </a:cubicBezTo>
                <a:cubicBezTo>
                  <a:pt x="40658" y="12685"/>
                  <a:pt x="39535" y="13017"/>
                  <a:pt x="39535" y="13017"/>
                </a:cubicBezTo>
                <a:lnTo>
                  <a:pt x="39484" y="11409"/>
                </a:lnTo>
                <a:cubicBezTo>
                  <a:pt x="39484" y="11409"/>
                  <a:pt x="38642" y="11817"/>
                  <a:pt x="38565" y="12200"/>
                </a:cubicBezTo>
                <a:cubicBezTo>
                  <a:pt x="38488" y="12557"/>
                  <a:pt x="37697" y="15033"/>
                  <a:pt x="37697" y="15033"/>
                </a:cubicBezTo>
                <a:cubicBezTo>
                  <a:pt x="37697" y="15033"/>
                  <a:pt x="35834" y="18172"/>
                  <a:pt x="35757" y="18479"/>
                </a:cubicBezTo>
                <a:cubicBezTo>
                  <a:pt x="35681" y="18759"/>
                  <a:pt x="30857" y="23149"/>
                  <a:pt x="30857" y="23149"/>
                </a:cubicBezTo>
                <a:lnTo>
                  <a:pt x="24910" y="19959"/>
                </a:lnTo>
                <a:cubicBezTo>
                  <a:pt x="24910" y="19959"/>
                  <a:pt x="19244" y="16565"/>
                  <a:pt x="18913" y="16258"/>
                </a:cubicBezTo>
                <a:cubicBezTo>
                  <a:pt x="18581" y="15977"/>
                  <a:pt x="17713" y="13961"/>
                  <a:pt x="17483" y="13502"/>
                </a:cubicBezTo>
                <a:cubicBezTo>
                  <a:pt x="16718" y="12175"/>
                  <a:pt x="15850" y="10873"/>
                  <a:pt x="14931" y="9622"/>
                </a:cubicBezTo>
                <a:cubicBezTo>
                  <a:pt x="13860" y="8219"/>
                  <a:pt x="13783" y="7734"/>
                  <a:pt x="13783" y="7734"/>
                </a:cubicBezTo>
                <a:lnTo>
                  <a:pt x="13783" y="7734"/>
                </a:lnTo>
                <a:cubicBezTo>
                  <a:pt x="13783" y="7734"/>
                  <a:pt x="13808" y="9597"/>
                  <a:pt x="14140" y="10031"/>
                </a:cubicBezTo>
                <a:cubicBezTo>
                  <a:pt x="14497" y="10439"/>
                  <a:pt x="15773" y="12736"/>
                  <a:pt x="16131" y="13298"/>
                </a:cubicBezTo>
                <a:cubicBezTo>
                  <a:pt x="16514" y="13885"/>
                  <a:pt x="16514" y="15135"/>
                  <a:pt x="16514" y="16029"/>
                </a:cubicBezTo>
                <a:cubicBezTo>
                  <a:pt x="16514" y="16535"/>
                  <a:pt x="16096" y="16623"/>
                  <a:pt x="15631" y="16623"/>
                </a:cubicBezTo>
                <a:cubicBezTo>
                  <a:pt x="15383" y="16623"/>
                  <a:pt x="15121" y="16598"/>
                  <a:pt x="14902" y="16598"/>
                </a:cubicBezTo>
                <a:cubicBezTo>
                  <a:pt x="14809" y="16598"/>
                  <a:pt x="14723" y="16602"/>
                  <a:pt x="14650" y="16616"/>
                </a:cubicBezTo>
                <a:cubicBezTo>
                  <a:pt x="14638" y="16617"/>
                  <a:pt x="14625" y="16618"/>
                  <a:pt x="14611" y="16618"/>
                </a:cubicBezTo>
                <a:cubicBezTo>
                  <a:pt x="14010" y="16618"/>
                  <a:pt x="11807" y="15054"/>
                  <a:pt x="11383" y="14854"/>
                </a:cubicBezTo>
                <a:cubicBezTo>
                  <a:pt x="10950" y="14650"/>
                  <a:pt x="5820" y="10745"/>
                  <a:pt x="4697" y="9827"/>
                </a:cubicBezTo>
                <a:cubicBezTo>
                  <a:pt x="3574" y="8908"/>
                  <a:pt x="2833" y="6585"/>
                  <a:pt x="2527" y="5871"/>
                </a:cubicBezTo>
                <a:cubicBezTo>
                  <a:pt x="2195" y="5156"/>
                  <a:pt x="332" y="537"/>
                  <a:pt x="332" y="536"/>
                </a:cubicBezTo>
                <a:lnTo>
                  <a:pt x="332" y="536"/>
                </a:lnTo>
                <a:cubicBezTo>
                  <a:pt x="332" y="537"/>
                  <a:pt x="0" y="2272"/>
                  <a:pt x="409" y="3038"/>
                </a:cubicBezTo>
                <a:cubicBezTo>
                  <a:pt x="792" y="3803"/>
                  <a:pt x="2400" y="8117"/>
                  <a:pt x="2936" y="8806"/>
                </a:cubicBezTo>
                <a:cubicBezTo>
                  <a:pt x="3446" y="9469"/>
                  <a:pt x="4441" y="10414"/>
                  <a:pt x="4697" y="10720"/>
                </a:cubicBezTo>
                <a:cubicBezTo>
                  <a:pt x="4945" y="11017"/>
                  <a:pt x="4494" y="11436"/>
                  <a:pt x="4210" y="11436"/>
                </a:cubicBezTo>
                <a:cubicBezTo>
                  <a:pt x="4202" y="11436"/>
                  <a:pt x="4194" y="11435"/>
                  <a:pt x="4186" y="11434"/>
                </a:cubicBezTo>
                <a:cubicBezTo>
                  <a:pt x="3905" y="11409"/>
                  <a:pt x="1991" y="10260"/>
                  <a:pt x="1991" y="10260"/>
                </a:cubicBezTo>
                <a:lnTo>
                  <a:pt x="1277" y="10950"/>
                </a:lnTo>
                <a:cubicBezTo>
                  <a:pt x="1277" y="10950"/>
                  <a:pt x="3012" y="12481"/>
                  <a:pt x="3216" y="12660"/>
                </a:cubicBezTo>
                <a:cubicBezTo>
                  <a:pt x="3441" y="12810"/>
                  <a:pt x="6434" y="13400"/>
                  <a:pt x="6724" y="13400"/>
                </a:cubicBezTo>
                <a:cubicBezTo>
                  <a:pt x="6730" y="13400"/>
                  <a:pt x="6735" y="13400"/>
                  <a:pt x="6738" y="13400"/>
                </a:cubicBezTo>
                <a:cubicBezTo>
                  <a:pt x="6739" y="13400"/>
                  <a:pt x="6740" y="13400"/>
                  <a:pt x="6741" y="13400"/>
                </a:cubicBezTo>
                <a:cubicBezTo>
                  <a:pt x="6948" y="13400"/>
                  <a:pt x="10366" y="16209"/>
                  <a:pt x="11128" y="16641"/>
                </a:cubicBezTo>
                <a:cubicBezTo>
                  <a:pt x="11894" y="17100"/>
                  <a:pt x="13859" y="18938"/>
                  <a:pt x="14727" y="19193"/>
                </a:cubicBezTo>
                <a:cubicBezTo>
                  <a:pt x="14987" y="19275"/>
                  <a:pt x="15360" y="19303"/>
                  <a:pt x="15763" y="19303"/>
                </a:cubicBezTo>
                <a:cubicBezTo>
                  <a:pt x="16605" y="19303"/>
                  <a:pt x="17581" y="19182"/>
                  <a:pt x="17944" y="19182"/>
                </a:cubicBezTo>
                <a:cubicBezTo>
                  <a:pt x="18004" y="19182"/>
                  <a:pt x="18047" y="19186"/>
                  <a:pt x="18070" y="19193"/>
                </a:cubicBezTo>
                <a:cubicBezTo>
                  <a:pt x="18300" y="19295"/>
                  <a:pt x="27948" y="26135"/>
                  <a:pt x="28254" y="26365"/>
                </a:cubicBezTo>
                <a:cubicBezTo>
                  <a:pt x="28586" y="26569"/>
                  <a:pt x="29760" y="27845"/>
                  <a:pt x="29938" y="28509"/>
                </a:cubicBezTo>
                <a:cubicBezTo>
                  <a:pt x="30091" y="29173"/>
                  <a:pt x="33869" y="38284"/>
                  <a:pt x="34201" y="38999"/>
                </a:cubicBezTo>
                <a:cubicBezTo>
                  <a:pt x="34507" y="39688"/>
                  <a:pt x="38361" y="42113"/>
                  <a:pt x="38973" y="42444"/>
                </a:cubicBezTo>
                <a:cubicBezTo>
                  <a:pt x="39586" y="42751"/>
                  <a:pt x="45431" y="47447"/>
                  <a:pt x="45431" y="47447"/>
                </a:cubicBezTo>
                <a:cubicBezTo>
                  <a:pt x="45915" y="48212"/>
                  <a:pt x="46349" y="49004"/>
                  <a:pt x="46707" y="49820"/>
                </a:cubicBezTo>
                <a:cubicBezTo>
                  <a:pt x="47064" y="50714"/>
                  <a:pt x="49642" y="59825"/>
                  <a:pt x="49769" y="60208"/>
                </a:cubicBezTo>
                <a:cubicBezTo>
                  <a:pt x="49897" y="60591"/>
                  <a:pt x="52551" y="66614"/>
                  <a:pt x="52679" y="66946"/>
                </a:cubicBezTo>
                <a:cubicBezTo>
                  <a:pt x="52781" y="67278"/>
                  <a:pt x="54057" y="72076"/>
                  <a:pt x="53955" y="72280"/>
                </a:cubicBezTo>
                <a:cubicBezTo>
                  <a:pt x="53853" y="72510"/>
                  <a:pt x="49361" y="77410"/>
                  <a:pt x="48621" y="78354"/>
                </a:cubicBezTo>
                <a:cubicBezTo>
                  <a:pt x="47884" y="79295"/>
                  <a:pt x="42361" y="85578"/>
                  <a:pt x="42090" y="85578"/>
                </a:cubicBezTo>
                <a:cubicBezTo>
                  <a:pt x="42089" y="85578"/>
                  <a:pt x="42088" y="85578"/>
                  <a:pt x="42087" y="85577"/>
                </a:cubicBezTo>
                <a:cubicBezTo>
                  <a:pt x="41857" y="85552"/>
                  <a:pt x="29734" y="70187"/>
                  <a:pt x="29734" y="70187"/>
                </a:cubicBezTo>
                <a:cubicBezTo>
                  <a:pt x="29734" y="70187"/>
                  <a:pt x="27769" y="67022"/>
                  <a:pt x="27488" y="65695"/>
                </a:cubicBezTo>
                <a:cubicBezTo>
                  <a:pt x="27207" y="64343"/>
                  <a:pt x="24885" y="56890"/>
                  <a:pt x="24834" y="56533"/>
                </a:cubicBezTo>
                <a:cubicBezTo>
                  <a:pt x="24757" y="56201"/>
                  <a:pt x="25089" y="52551"/>
                  <a:pt x="25115" y="51913"/>
                </a:cubicBezTo>
                <a:cubicBezTo>
                  <a:pt x="25140" y="51275"/>
                  <a:pt x="25497" y="48799"/>
                  <a:pt x="25497" y="48799"/>
                </a:cubicBezTo>
                <a:lnTo>
                  <a:pt x="25140" y="48238"/>
                </a:lnTo>
                <a:lnTo>
                  <a:pt x="23583" y="53598"/>
                </a:lnTo>
                <a:lnTo>
                  <a:pt x="23073" y="50025"/>
                </a:lnTo>
                <a:lnTo>
                  <a:pt x="20597" y="42495"/>
                </a:lnTo>
                <a:lnTo>
                  <a:pt x="19780" y="42980"/>
                </a:lnTo>
                <a:cubicBezTo>
                  <a:pt x="19780" y="42980"/>
                  <a:pt x="20699" y="47345"/>
                  <a:pt x="21108" y="48595"/>
                </a:cubicBezTo>
                <a:cubicBezTo>
                  <a:pt x="21516" y="49846"/>
                  <a:pt x="22690" y="55359"/>
                  <a:pt x="23175" y="56711"/>
                </a:cubicBezTo>
                <a:cubicBezTo>
                  <a:pt x="23685" y="58090"/>
                  <a:pt x="24094" y="63577"/>
                  <a:pt x="24094" y="63577"/>
                </a:cubicBezTo>
                <a:cubicBezTo>
                  <a:pt x="24094" y="63577"/>
                  <a:pt x="20342" y="59264"/>
                  <a:pt x="20112" y="59085"/>
                </a:cubicBezTo>
                <a:cubicBezTo>
                  <a:pt x="19857" y="58932"/>
                  <a:pt x="14906" y="54465"/>
                  <a:pt x="14268" y="53929"/>
                </a:cubicBezTo>
                <a:cubicBezTo>
                  <a:pt x="13629" y="53419"/>
                  <a:pt x="12022" y="51250"/>
                  <a:pt x="11715" y="51020"/>
                </a:cubicBezTo>
                <a:cubicBezTo>
                  <a:pt x="11409" y="50790"/>
                  <a:pt x="10209" y="45507"/>
                  <a:pt x="10209" y="45507"/>
                </a:cubicBezTo>
                <a:lnTo>
                  <a:pt x="9112" y="45686"/>
                </a:lnTo>
                <a:cubicBezTo>
                  <a:pt x="9112" y="45686"/>
                  <a:pt x="9495" y="49718"/>
                  <a:pt x="9852" y="50280"/>
                </a:cubicBezTo>
                <a:cubicBezTo>
                  <a:pt x="10235" y="50841"/>
                  <a:pt x="11868" y="54134"/>
                  <a:pt x="12353" y="54542"/>
                </a:cubicBezTo>
                <a:cubicBezTo>
                  <a:pt x="12838" y="54950"/>
                  <a:pt x="15850" y="58064"/>
                  <a:pt x="15850" y="58064"/>
                </a:cubicBezTo>
                <a:cubicBezTo>
                  <a:pt x="15850" y="58064"/>
                  <a:pt x="12991" y="57554"/>
                  <a:pt x="12583" y="57273"/>
                </a:cubicBezTo>
                <a:cubicBezTo>
                  <a:pt x="12200" y="56992"/>
                  <a:pt x="4493" y="56788"/>
                  <a:pt x="4492" y="56788"/>
                </a:cubicBezTo>
                <a:lnTo>
                  <a:pt x="4492" y="56788"/>
                </a:lnTo>
                <a:cubicBezTo>
                  <a:pt x="4492" y="56788"/>
                  <a:pt x="4212" y="57605"/>
                  <a:pt x="4543" y="57962"/>
                </a:cubicBezTo>
                <a:cubicBezTo>
                  <a:pt x="4875" y="58345"/>
                  <a:pt x="10337" y="58345"/>
                  <a:pt x="15569" y="60259"/>
                </a:cubicBezTo>
                <a:cubicBezTo>
                  <a:pt x="16998" y="60769"/>
                  <a:pt x="20112" y="62582"/>
                  <a:pt x="20214" y="62760"/>
                </a:cubicBezTo>
                <a:cubicBezTo>
                  <a:pt x="20316" y="62964"/>
                  <a:pt x="25804" y="69115"/>
                  <a:pt x="25804" y="69115"/>
                </a:cubicBezTo>
                <a:cubicBezTo>
                  <a:pt x="27029" y="72663"/>
                  <a:pt x="28841" y="75981"/>
                  <a:pt x="31163" y="78967"/>
                </a:cubicBezTo>
                <a:cubicBezTo>
                  <a:pt x="33920" y="82489"/>
                  <a:pt x="36625" y="89380"/>
                  <a:pt x="36140" y="91269"/>
                </a:cubicBezTo>
                <a:cubicBezTo>
                  <a:pt x="35655" y="93132"/>
                  <a:pt x="36880" y="100661"/>
                  <a:pt x="36472" y="102524"/>
                </a:cubicBezTo>
                <a:cubicBezTo>
                  <a:pt x="36089" y="104387"/>
                  <a:pt x="41679" y="125341"/>
                  <a:pt x="42113" y="128021"/>
                </a:cubicBezTo>
                <a:cubicBezTo>
                  <a:pt x="42546" y="130727"/>
                  <a:pt x="42904" y="151323"/>
                  <a:pt x="42904" y="151323"/>
                </a:cubicBezTo>
                <a:lnTo>
                  <a:pt x="43848" y="157883"/>
                </a:lnTo>
                <a:cubicBezTo>
                  <a:pt x="43848" y="157883"/>
                  <a:pt x="50943" y="160129"/>
                  <a:pt x="51632" y="160154"/>
                </a:cubicBezTo>
                <a:cubicBezTo>
                  <a:pt x="51645" y="160155"/>
                  <a:pt x="51662" y="160155"/>
                  <a:pt x="51681" y="160155"/>
                </a:cubicBezTo>
                <a:cubicBezTo>
                  <a:pt x="52731" y="160155"/>
                  <a:pt x="62990" y="159491"/>
                  <a:pt x="62990" y="159491"/>
                </a:cubicBezTo>
                <a:cubicBezTo>
                  <a:pt x="62990" y="159491"/>
                  <a:pt x="62505" y="148031"/>
                  <a:pt x="62148" y="146295"/>
                </a:cubicBezTo>
                <a:cubicBezTo>
                  <a:pt x="61790" y="144560"/>
                  <a:pt x="59519" y="136112"/>
                  <a:pt x="59289" y="135040"/>
                </a:cubicBezTo>
                <a:cubicBezTo>
                  <a:pt x="59034" y="133968"/>
                  <a:pt x="52883" y="119420"/>
                  <a:pt x="52883" y="119420"/>
                </a:cubicBezTo>
                <a:cubicBezTo>
                  <a:pt x="52883" y="119420"/>
                  <a:pt x="48774" y="105664"/>
                  <a:pt x="48748" y="105179"/>
                </a:cubicBezTo>
                <a:cubicBezTo>
                  <a:pt x="48748" y="104694"/>
                  <a:pt x="49514" y="93540"/>
                  <a:pt x="49693" y="93438"/>
                </a:cubicBezTo>
                <a:cubicBezTo>
                  <a:pt x="49897" y="93362"/>
                  <a:pt x="57937" y="81494"/>
                  <a:pt x="58268" y="81239"/>
                </a:cubicBezTo>
                <a:lnTo>
                  <a:pt x="63628" y="76670"/>
                </a:lnTo>
                <a:cubicBezTo>
                  <a:pt x="63628" y="76670"/>
                  <a:pt x="70238" y="75062"/>
                  <a:pt x="71259" y="74883"/>
                </a:cubicBezTo>
                <a:cubicBezTo>
                  <a:pt x="71514" y="74844"/>
                  <a:pt x="72046" y="74827"/>
                  <a:pt x="72715" y="74827"/>
                </a:cubicBezTo>
                <a:cubicBezTo>
                  <a:pt x="74657" y="74827"/>
                  <a:pt x="77748" y="74974"/>
                  <a:pt x="78508" y="75164"/>
                </a:cubicBezTo>
                <a:cubicBezTo>
                  <a:pt x="79529" y="75419"/>
                  <a:pt x="82234" y="77614"/>
                  <a:pt x="83587" y="78176"/>
                </a:cubicBezTo>
                <a:cubicBezTo>
                  <a:pt x="84914" y="78712"/>
                  <a:pt x="85680" y="79222"/>
                  <a:pt x="87900" y="80371"/>
                </a:cubicBezTo>
                <a:cubicBezTo>
                  <a:pt x="90095" y="81545"/>
                  <a:pt x="89687" y="83204"/>
                  <a:pt x="89763" y="83408"/>
                </a:cubicBezTo>
                <a:cubicBezTo>
                  <a:pt x="89782" y="83442"/>
                  <a:pt x="89840" y="83455"/>
                  <a:pt x="89921" y="83455"/>
                </a:cubicBezTo>
                <a:cubicBezTo>
                  <a:pt x="90267" y="83455"/>
                  <a:pt x="91039" y="83204"/>
                  <a:pt x="91039" y="83204"/>
                </a:cubicBezTo>
                <a:lnTo>
                  <a:pt x="90197" y="80907"/>
                </a:lnTo>
                <a:cubicBezTo>
                  <a:pt x="90197" y="80907"/>
                  <a:pt x="90932" y="80874"/>
                  <a:pt x="91801" y="80874"/>
                </a:cubicBezTo>
                <a:cubicBezTo>
                  <a:pt x="92018" y="80874"/>
                  <a:pt x="92244" y="80876"/>
                  <a:pt x="92469" y="80881"/>
                </a:cubicBezTo>
                <a:cubicBezTo>
                  <a:pt x="93568" y="80906"/>
                  <a:pt x="96158" y="82031"/>
                  <a:pt x="96459" y="82031"/>
                </a:cubicBezTo>
                <a:cubicBezTo>
                  <a:pt x="96466" y="82031"/>
                  <a:pt x="96471" y="82031"/>
                  <a:pt x="96476" y="82030"/>
                </a:cubicBezTo>
                <a:lnTo>
                  <a:pt x="97012" y="81953"/>
                </a:lnTo>
                <a:cubicBezTo>
                  <a:pt x="97012" y="81953"/>
                  <a:pt x="95761" y="80703"/>
                  <a:pt x="95659" y="80498"/>
                </a:cubicBezTo>
                <a:cubicBezTo>
                  <a:pt x="95582" y="80320"/>
                  <a:pt x="91473" y="79044"/>
                  <a:pt x="91473" y="79044"/>
                </a:cubicBezTo>
                <a:cubicBezTo>
                  <a:pt x="91473" y="79044"/>
                  <a:pt x="85603" y="77563"/>
                  <a:pt x="85093" y="77359"/>
                </a:cubicBezTo>
                <a:cubicBezTo>
                  <a:pt x="84582" y="77180"/>
                  <a:pt x="79886" y="74398"/>
                  <a:pt x="79886" y="74398"/>
                </a:cubicBezTo>
                <a:cubicBezTo>
                  <a:pt x="80498" y="74092"/>
                  <a:pt x="81137" y="73914"/>
                  <a:pt x="81800" y="73863"/>
                </a:cubicBezTo>
                <a:cubicBezTo>
                  <a:pt x="83357" y="73735"/>
                  <a:pt x="84888" y="73505"/>
                  <a:pt x="86420" y="73199"/>
                </a:cubicBezTo>
                <a:cubicBezTo>
                  <a:pt x="86879" y="73046"/>
                  <a:pt x="89048" y="71438"/>
                  <a:pt x="89048" y="71438"/>
                </a:cubicBezTo>
                <a:lnTo>
                  <a:pt x="88717" y="70162"/>
                </a:lnTo>
                <a:cubicBezTo>
                  <a:pt x="88717" y="70162"/>
                  <a:pt x="85246" y="71489"/>
                  <a:pt x="84480" y="71974"/>
                </a:cubicBezTo>
                <a:cubicBezTo>
                  <a:pt x="83993" y="72276"/>
                  <a:pt x="82421" y="72424"/>
                  <a:pt x="81215" y="72424"/>
                </a:cubicBezTo>
                <a:cubicBezTo>
                  <a:pt x="80589" y="72424"/>
                  <a:pt x="80062" y="72384"/>
                  <a:pt x="79835" y="72306"/>
                </a:cubicBezTo>
                <a:cubicBezTo>
                  <a:pt x="79171" y="72076"/>
                  <a:pt x="76338" y="71693"/>
                  <a:pt x="75624" y="71668"/>
                </a:cubicBezTo>
                <a:cubicBezTo>
                  <a:pt x="75610" y="71667"/>
                  <a:pt x="75596" y="71667"/>
                  <a:pt x="75580" y="71667"/>
                </a:cubicBezTo>
                <a:cubicBezTo>
                  <a:pt x="74814" y="71667"/>
                  <a:pt x="71567" y="72255"/>
                  <a:pt x="71226" y="72255"/>
                </a:cubicBezTo>
                <a:cubicBezTo>
                  <a:pt x="71219" y="72255"/>
                  <a:pt x="71213" y="72255"/>
                  <a:pt x="71208" y="72255"/>
                </a:cubicBezTo>
                <a:cubicBezTo>
                  <a:pt x="71004" y="72204"/>
                  <a:pt x="68350" y="72076"/>
                  <a:pt x="68707" y="71821"/>
                </a:cubicBezTo>
                <a:cubicBezTo>
                  <a:pt x="69090" y="71540"/>
                  <a:pt x="70876" y="69728"/>
                  <a:pt x="70876" y="69728"/>
                </a:cubicBezTo>
                <a:cubicBezTo>
                  <a:pt x="70876" y="69728"/>
                  <a:pt x="74603" y="63705"/>
                  <a:pt x="74832" y="63322"/>
                </a:cubicBezTo>
                <a:cubicBezTo>
                  <a:pt x="75062" y="62939"/>
                  <a:pt x="78457" y="58243"/>
                  <a:pt x="78610" y="58013"/>
                </a:cubicBezTo>
                <a:cubicBezTo>
                  <a:pt x="78788" y="57758"/>
                  <a:pt x="84174" y="51147"/>
                  <a:pt x="84505" y="50586"/>
                </a:cubicBezTo>
                <a:cubicBezTo>
                  <a:pt x="84812" y="50050"/>
                  <a:pt x="86088" y="45966"/>
                  <a:pt x="86088" y="45966"/>
                </a:cubicBezTo>
                <a:lnTo>
                  <a:pt x="85450" y="45379"/>
                </a:lnTo>
                <a:cubicBezTo>
                  <a:pt x="85450" y="45379"/>
                  <a:pt x="84403" y="47906"/>
                  <a:pt x="84429" y="48110"/>
                </a:cubicBezTo>
                <a:cubicBezTo>
                  <a:pt x="84480" y="48314"/>
                  <a:pt x="81902" y="51709"/>
                  <a:pt x="81800" y="51939"/>
                </a:cubicBezTo>
                <a:cubicBezTo>
                  <a:pt x="81698" y="52168"/>
                  <a:pt x="77691" y="56916"/>
                  <a:pt x="77691" y="56916"/>
                </a:cubicBezTo>
                <a:cubicBezTo>
                  <a:pt x="77691" y="56916"/>
                  <a:pt x="76925" y="55231"/>
                  <a:pt x="76798" y="54899"/>
                </a:cubicBezTo>
                <a:cubicBezTo>
                  <a:pt x="76670" y="54568"/>
                  <a:pt x="76900" y="52449"/>
                  <a:pt x="76925" y="52245"/>
                </a:cubicBezTo>
                <a:cubicBezTo>
                  <a:pt x="76951" y="52041"/>
                  <a:pt x="79784" y="48034"/>
                  <a:pt x="80192" y="47600"/>
                </a:cubicBezTo>
                <a:cubicBezTo>
                  <a:pt x="80626" y="47192"/>
                  <a:pt x="80396" y="45839"/>
                  <a:pt x="80396" y="45839"/>
                </a:cubicBezTo>
                <a:lnTo>
                  <a:pt x="80396" y="45839"/>
                </a:lnTo>
                <a:cubicBezTo>
                  <a:pt x="80396" y="45839"/>
                  <a:pt x="79324" y="46987"/>
                  <a:pt x="79095" y="47651"/>
                </a:cubicBezTo>
                <a:cubicBezTo>
                  <a:pt x="78865" y="48314"/>
                  <a:pt x="77155" y="50612"/>
                  <a:pt x="75981" y="52041"/>
                </a:cubicBezTo>
                <a:cubicBezTo>
                  <a:pt x="74832" y="53470"/>
                  <a:pt x="76032" y="57018"/>
                  <a:pt x="76338" y="57656"/>
                </a:cubicBezTo>
                <a:cubicBezTo>
                  <a:pt x="76670" y="58319"/>
                  <a:pt x="74909" y="60387"/>
                  <a:pt x="72408" y="63373"/>
                </a:cubicBezTo>
                <a:cubicBezTo>
                  <a:pt x="69907" y="66359"/>
                  <a:pt x="67610" y="69217"/>
                  <a:pt x="66589" y="70698"/>
                </a:cubicBezTo>
                <a:cubicBezTo>
                  <a:pt x="65593" y="72178"/>
                  <a:pt x="64521" y="72918"/>
                  <a:pt x="62684" y="73148"/>
                </a:cubicBezTo>
                <a:cubicBezTo>
                  <a:pt x="62635" y="73154"/>
                  <a:pt x="62588" y="73157"/>
                  <a:pt x="62543" y="73157"/>
                </a:cubicBezTo>
                <a:cubicBezTo>
                  <a:pt x="60910" y="73157"/>
                  <a:pt x="62050" y="69189"/>
                  <a:pt x="62224" y="68145"/>
                </a:cubicBezTo>
                <a:cubicBezTo>
                  <a:pt x="62403" y="67074"/>
                  <a:pt x="59621" y="62684"/>
                  <a:pt x="58626" y="62224"/>
                </a:cubicBezTo>
                <a:cubicBezTo>
                  <a:pt x="57656" y="61739"/>
                  <a:pt x="51352" y="48621"/>
                  <a:pt x="51275" y="48085"/>
                </a:cubicBezTo>
                <a:cubicBezTo>
                  <a:pt x="51199" y="47549"/>
                  <a:pt x="51735" y="43644"/>
                  <a:pt x="52066" y="43082"/>
                </a:cubicBezTo>
                <a:cubicBezTo>
                  <a:pt x="52398" y="42546"/>
                  <a:pt x="57043" y="40479"/>
                  <a:pt x="58243" y="40147"/>
                </a:cubicBezTo>
                <a:cubicBezTo>
                  <a:pt x="59442" y="39816"/>
                  <a:pt x="60974" y="37697"/>
                  <a:pt x="61790" y="36804"/>
                </a:cubicBezTo>
                <a:cubicBezTo>
                  <a:pt x="62633" y="35911"/>
                  <a:pt x="63041" y="34507"/>
                  <a:pt x="63194" y="34354"/>
                </a:cubicBezTo>
                <a:cubicBezTo>
                  <a:pt x="63373" y="34201"/>
                  <a:pt x="67329" y="33129"/>
                  <a:pt x="68784" y="32337"/>
                </a:cubicBezTo>
                <a:cubicBezTo>
                  <a:pt x="70238" y="31546"/>
                  <a:pt x="74832" y="29504"/>
                  <a:pt x="75802" y="28637"/>
                </a:cubicBezTo>
                <a:cubicBezTo>
                  <a:pt x="76772" y="27794"/>
                  <a:pt x="78252" y="22843"/>
                  <a:pt x="78252" y="22843"/>
                </a:cubicBezTo>
                <a:lnTo>
                  <a:pt x="78074" y="21669"/>
                </a:lnTo>
                <a:cubicBezTo>
                  <a:pt x="78074" y="21669"/>
                  <a:pt x="75471" y="26671"/>
                  <a:pt x="75317" y="26927"/>
                </a:cubicBezTo>
                <a:cubicBezTo>
                  <a:pt x="75139" y="27156"/>
                  <a:pt x="69269" y="30321"/>
                  <a:pt x="66742" y="31419"/>
                </a:cubicBezTo>
                <a:cubicBezTo>
                  <a:pt x="65405" y="32013"/>
                  <a:pt x="64432" y="32093"/>
                  <a:pt x="63646" y="32093"/>
                </a:cubicBezTo>
                <a:cubicBezTo>
                  <a:pt x="63358" y="32093"/>
                  <a:pt x="63096" y="32082"/>
                  <a:pt x="62850" y="32082"/>
                </a:cubicBezTo>
                <a:cubicBezTo>
                  <a:pt x="62497" y="32082"/>
                  <a:pt x="62178" y="32104"/>
                  <a:pt x="61867" y="32210"/>
                </a:cubicBezTo>
                <a:cubicBezTo>
                  <a:pt x="60770" y="32593"/>
                  <a:pt x="59238" y="35630"/>
                  <a:pt x="59162" y="36038"/>
                </a:cubicBezTo>
                <a:cubicBezTo>
                  <a:pt x="59085" y="36472"/>
                  <a:pt x="57554" y="37136"/>
                  <a:pt x="57069" y="37212"/>
                </a:cubicBezTo>
                <a:cubicBezTo>
                  <a:pt x="56584" y="37289"/>
                  <a:pt x="52755" y="38054"/>
                  <a:pt x="52755" y="38054"/>
                </a:cubicBezTo>
                <a:lnTo>
                  <a:pt x="50561" y="39816"/>
                </a:lnTo>
                <a:lnTo>
                  <a:pt x="47243" y="41321"/>
                </a:lnTo>
                <a:cubicBezTo>
                  <a:pt x="47243" y="41321"/>
                  <a:pt x="43389" y="39918"/>
                  <a:pt x="43108" y="39764"/>
                </a:cubicBezTo>
                <a:cubicBezTo>
                  <a:pt x="42827" y="39611"/>
                  <a:pt x="36880" y="35094"/>
                  <a:pt x="36089" y="34456"/>
                </a:cubicBezTo>
                <a:cubicBezTo>
                  <a:pt x="35298" y="33818"/>
                  <a:pt x="33460" y="25574"/>
                  <a:pt x="33460" y="25574"/>
                </a:cubicBezTo>
                <a:cubicBezTo>
                  <a:pt x="33460" y="25574"/>
                  <a:pt x="34405" y="23200"/>
                  <a:pt x="34558" y="22843"/>
                </a:cubicBezTo>
                <a:cubicBezTo>
                  <a:pt x="34711" y="22460"/>
                  <a:pt x="38106" y="19142"/>
                  <a:pt x="38157" y="18913"/>
                </a:cubicBezTo>
                <a:cubicBezTo>
                  <a:pt x="38182" y="18708"/>
                  <a:pt x="39790" y="15314"/>
                  <a:pt x="39994" y="14931"/>
                </a:cubicBezTo>
                <a:cubicBezTo>
                  <a:pt x="40224" y="14548"/>
                  <a:pt x="42598" y="13885"/>
                  <a:pt x="43006" y="13757"/>
                </a:cubicBezTo>
                <a:cubicBezTo>
                  <a:pt x="43389" y="13629"/>
                  <a:pt x="45941" y="11281"/>
                  <a:pt x="46018" y="10975"/>
                </a:cubicBezTo>
                <a:cubicBezTo>
                  <a:pt x="46120" y="10694"/>
                  <a:pt x="47472" y="8397"/>
                  <a:pt x="47472" y="7912"/>
                </a:cubicBezTo>
                <a:cubicBezTo>
                  <a:pt x="47549" y="7096"/>
                  <a:pt x="47677" y="6279"/>
                  <a:pt x="47830" y="5488"/>
                </a:cubicBezTo>
                <a:cubicBezTo>
                  <a:pt x="47830" y="5488"/>
                  <a:pt x="48595" y="2527"/>
                  <a:pt x="48748" y="2221"/>
                </a:cubicBezTo>
                <a:cubicBezTo>
                  <a:pt x="48902" y="1915"/>
                  <a:pt x="51377" y="460"/>
                  <a:pt x="51377" y="460"/>
                </a:cubicBezTo>
                <a:lnTo>
                  <a:pt x="5130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18"/>
          <p:cNvGrpSpPr/>
          <p:nvPr/>
        </p:nvGrpSpPr>
        <p:grpSpPr>
          <a:xfrm>
            <a:off x="-358876" y="-1042139"/>
            <a:ext cx="4654493" cy="6576993"/>
            <a:chOff x="-358876" y="-1042139"/>
            <a:chExt cx="4654493" cy="6576993"/>
          </a:xfrm>
        </p:grpSpPr>
        <p:sp>
          <p:nvSpPr>
            <p:cNvPr id="469" name="Google Shape;469;p18"/>
            <p:cNvSpPr/>
            <p:nvPr/>
          </p:nvSpPr>
          <p:spPr>
            <a:xfrm>
              <a:off x="-327226" y="-1042139"/>
              <a:ext cx="4622843" cy="6576993"/>
            </a:xfrm>
            <a:custGeom>
              <a:avLst/>
              <a:gdLst/>
              <a:ahLst/>
              <a:cxnLst/>
              <a:rect l="l" t="t" r="r" b="b"/>
              <a:pathLst>
                <a:path w="114597" h="163039" extrusionOk="0">
                  <a:moveTo>
                    <a:pt x="2527" y="1"/>
                  </a:moveTo>
                  <a:lnTo>
                    <a:pt x="0" y="46784"/>
                  </a:lnTo>
                  <a:lnTo>
                    <a:pt x="1200" y="121309"/>
                  </a:lnTo>
                  <a:lnTo>
                    <a:pt x="4390" y="163039"/>
                  </a:lnTo>
                  <a:lnTo>
                    <a:pt x="21235" y="163039"/>
                  </a:lnTo>
                  <a:lnTo>
                    <a:pt x="24374" y="149792"/>
                  </a:lnTo>
                  <a:cubicBezTo>
                    <a:pt x="24374" y="149792"/>
                    <a:pt x="20929" y="138027"/>
                    <a:pt x="20571" y="136572"/>
                  </a:cubicBezTo>
                  <a:cubicBezTo>
                    <a:pt x="20214" y="135117"/>
                    <a:pt x="20750" y="131825"/>
                    <a:pt x="20571" y="131212"/>
                  </a:cubicBezTo>
                  <a:cubicBezTo>
                    <a:pt x="20393" y="130600"/>
                    <a:pt x="18759" y="128660"/>
                    <a:pt x="18580" y="126567"/>
                  </a:cubicBezTo>
                  <a:cubicBezTo>
                    <a:pt x="18402" y="124449"/>
                    <a:pt x="18223" y="117583"/>
                    <a:pt x="18580" y="116486"/>
                  </a:cubicBezTo>
                  <a:cubicBezTo>
                    <a:pt x="18938" y="115388"/>
                    <a:pt x="19116" y="110513"/>
                    <a:pt x="19499" y="109977"/>
                  </a:cubicBezTo>
                  <a:cubicBezTo>
                    <a:pt x="19857" y="109416"/>
                    <a:pt x="21388" y="107425"/>
                    <a:pt x="21388" y="107425"/>
                  </a:cubicBezTo>
                  <a:cubicBezTo>
                    <a:pt x="21388" y="107425"/>
                    <a:pt x="23838" y="103444"/>
                    <a:pt x="26186" y="102550"/>
                  </a:cubicBezTo>
                  <a:cubicBezTo>
                    <a:pt x="28534" y="101632"/>
                    <a:pt x="32899" y="100381"/>
                    <a:pt x="34175" y="100381"/>
                  </a:cubicBezTo>
                  <a:cubicBezTo>
                    <a:pt x="35025" y="100381"/>
                    <a:pt x="36511" y="99973"/>
                    <a:pt x="37619" y="99973"/>
                  </a:cubicBezTo>
                  <a:cubicBezTo>
                    <a:pt x="38173" y="99973"/>
                    <a:pt x="38633" y="100075"/>
                    <a:pt x="38871" y="100381"/>
                  </a:cubicBezTo>
                  <a:cubicBezTo>
                    <a:pt x="39586" y="101274"/>
                    <a:pt x="40683" y="102729"/>
                    <a:pt x="40683" y="102729"/>
                  </a:cubicBezTo>
                  <a:lnTo>
                    <a:pt x="39407" y="105613"/>
                  </a:lnTo>
                  <a:lnTo>
                    <a:pt x="37569" y="105613"/>
                  </a:lnTo>
                  <a:lnTo>
                    <a:pt x="36140" y="104720"/>
                  </a:lnTo>
                  <a:lnTo>
                    <a:pt x="35578" y="105996"/>
                  </a:lnTo>
                  <a:cubicBezTo>
                    <a:pt x="36778" y="106379"/>
                    <a:pt x="37978" y="106685"/>
                    <a:pt x="39203" y="106889"/>
                  </a:cubicBezTo>
                  <a:cubicBezTo>
                    <a:pt x="39699" y="106959"/>
                    <a:pt x="40108" y="107025"/>
                    <a:pt x="40455" y="107025"/>
                  </a:cubicBezTo>
                  <a:cubicBezTo>
                    <a:pt x="41127" y="107025"/>
                    <a:pt x="41563" y="106776"/>
                    <a:pt x="41934" y="105817"/>
                  </a:cubicBezTo>
                  <a:cubicBezTo>
                    <a:pt x="42470" y="104362"/>
                    <a:pt x="42827" y="104184"/>
                    <a:pt x="42827" y="102193"/>
                  </a:cubicBezTo>
                  <a:cubicBezTo>
                    <a:pt x="42827" y="100202"/>
                    <a:pt x="41934" y="99130"/>
                    <a:pt x="41372" y="98952"/>
                  </a:cubicBezTo>
                  <a:cubicBezTo>
                    <a:pt x="40889" y="98791"/>
                    <a:pt x="39948" y="96968"/>
                    <a:pt x="39113" y="96968"/>
                  </a:cubicBezTo>
                  <a:cubicBezTo>
                    <a:pt x="39023" y="96968"/>
                    <a:pt x="38933" y="96990"/>
                    <a:pt x="38845" y="97037"/>
                  </a:cubicBezTo>
                  <a:cubicBezTo>
                    <a:pt x="37952" y="97522"/>
                    <a:pt x="33052" y="98058"/>
                    <a:pt x="31980" y="98237"/>
                  </a:cubicBezTo>
                  <a:cubicBezTo>
                    <a:pt x="30882" y="98416"/>
                    <a:pt x="26365" y="99309"/>
                    <a:pt x="26365" y="99309"/>
                  </a:cubicBezTo>
                  <a:cubicBezTo>
                    <a:pt x="26365" y="99309"/>
                    <a:pt x="29810" y="96604"/>
                    <a:pt x="31418" y="95327"/>
                  </a:cubicBezTo>
                  <a:cubicBezTo>
                    <a:pt x="33052" y="94051"/>
                    <a:pt x="34149" y="93311"/>
                    <a:pt x="34149" y="93311"/>
                  </a:cubicBezTo>
                  <a:lnTo>
                    <a:pt x="33971" y="91218"/>
                  </a:lnTo>
                  <a:cubicBezTo>
                    <a:pt x="33971" y="91218"/>
                    <a:pt x="29632" y="94945"/>
                    <a:pt x="28892" y="95506"/>
                  </a:cubicBezTo>
                  <a:cubicBezTo>
                    <a:pt x="28177" y="96042"/>
                    <a:pt x="24910" y="97676"/>
                    <a:pt x="23838" y="98390"/>
                  </a:cubicBezTo>
                  <a:cubicBezTo>
                    <a:pt x="22741" y="99105"/>
                    <a:pt x="22919" y="99845"/>
                    <a:pt x="20571" y="100202"/>
                  </a:cubicBezTo>
                  <a:cubicBezTo>
                    <a:pt x="20000" y="100289"/>
                    <a:pt x="19482" y="100344"/>
                    <a:pt x="19009" y="100344"/>
                  </a:cubicBezTo>
                  <a:cubicBezTo>
                    <a:pt x="17538" y="100344"/>
                    <a:pt x="16508" y="99810"/>
                    <a:pt x="15696" y="98033"/>
                  </a:cubicBezTo>
                  <a:cubicBezTo>
                    <a:pt x="14599" y="95685"/>
                    <a:pt x="14242" y="94230"/>
                    <a:pt x="14599" y="92775"/>
                  </a:cubicBezTo>
                  <a:cubicBezTo>
                    <a:pt x="14982" y="91320"/>
                    <a:pt x="19499" y="86982"/>
                    <a:pt x="20571" y="85552"/>
                  </a:cubicBezTo>
                  <a:cubicBezTo>
                    <a:pt x="21337" y="84889"/>
                    <a:pt x="22052" y="84174"/>
                    <a:pt x="22715" y="83434"/>
                  </a:cubicBezTo>
                  <a:cubicBezTo>
                    <a:pt x="23251" y="82719"/>
                    <a:pt x="23404" y="82719"/>
                    <a:pt x="24042" y="82592"/>
                  </a:cubicBezTo>
                  <a:cubicBezTo>
                    <a:pt x="24396" y="82533"/>
                    <a:pt x="25515" y="82474"/>
                    <a:pt x="26452" y="82474"/>
                  </a:cubicBezTo>
                  <a:cubicBezTo>
                    <a:pt x="27138" y="82474"/>
                    <a:pt x="27727" y="82505"/>
                    <a:pt x="27845" y="82592"/>
                  </a:cubicBezTo>
                  <a:cubicBezTo>
                    <a:pt x="28092" y="82789"/>
                    <a:pt x="30529" y="83129"/>
                    <a:pt x="31270" y="83129"/>
                  </a:cubicBezTo>
                  <a:cubicBezTo>
                    <a:pt x="31296" y="83129"/>
                    <a:pt x="31320" y="83129"/>
                    <a:pt x="31342" y="83128"/>
                  </a:cubicBezTo>
                  <a:cubicBezTo>
                    <a:pt x="31980" y="83102"/>
                    <a:pt x="32822" y="82541"/>
                    <a:pt x="32899" y="82464"/>
                  </a:cubicBezTo>
                  <a:cubicBezTo>
                    <a:pt x="32950" y="82413"/>
                    <a:pt x="33843" y="82132"/>
                    <a:pt x="34149" y="81545"/>
                  </a:cubicBezTo>
                  <a:cubicBezTo>
                    <a:pt x="34430" y="80984"/>
                    <a:pt x="35425" y="80346"/>
                    <a:pt x="36395" y="80320"/>
                  </a:cubicBezTo>
                  <a:cubicBezTo>
                    <a:pt x="37391" y="80269"/>
                    <a:pt x="39841" y="80014"/>
                    <a:pt x="39968" y="79988"/>
                  </a:cubicBezTo>
                  <a:cubicBezTo>
                    <a:pt x="40096" y="79963"/>
                    <a:pt x="40249" y="79478"/>
                    <a:pt x="40249" y="79478"/>
                  </a:cubicBezTo>
                  <a:cubicBezTo>
                    <a:pt x="40249" y="79478"/>
                    <a:pt x="39285" y="79467"/>
                    <a:pt x="38340" y="79467"/>
                  </a:cubicBezTo>
                  <a:cubicBezTo>
                    <a:pt x="37867" y="79467"/>
                    <a:pt x="37399" y="79469"/>
                    <a:pt x="37059" y="79478"/>
                  </a:cubicBezTo>
                  <a:cubicBezTo>
                    <a:pt x="36038" y="79504"/>
                    <a:pt x="34379" y="79606"/>
                    <a:pt x="34251" y="79682"/>
                  </a:cubicBezTo>
                  <a:cubicBezTo>
                    <a:pt x="34149" y="79784"/>
                    <a:pt x="33741" y="80703"/>
                    <a:pt x="33103" y="80882"/>
                  </a:cubicBezTo>
                  <a:cubicBezTo>
                    <a:pt x="33039" y="80900"/>
                    <a:pt x="32951" y="80908"/>
                    <a:pt x="32844" y="80908"/>
                  </a:cubicBezTo>
                  <a:cubicBezTo>
                    <a:pt x="31890" y="80908"/>
                    <a:pt x="29435" y="80256"/>
                    <a:pt x="29045" y="80142"/>
                  </a:cubicBezTo>
                  <a:cubicBezTo>
                    <a:pt x="28177" y="79963"/>
                    <a:pt x="27309" y="79861"/>
                    <a:pt x="26441" y="79861"/>
                  </a:cubicBezTo>
                  <a:cubicBezTo>
                    <a:pt x="26166" y="79895"/>
                    <a:pt x="25692" y="80349"/>
                    <a:pt x="25461" y="80349"/>
                  </a:cubicBezTo>
                  <a:cubicBezTo>
                    <a:pt x="25349" y="80349"/>
                    <a:pt x="25294" y="80244"/>
                    <a:pt x="25344" y="79937"/>
                  </a:cubicBezTo>
                  <a:cubicBezTo>
                    <a:pt x="25497" y="78993"/>
                    <a:pt x="25854" y="78508"/>
                    <a:pt x="26033" y="77947"/>
                  </a:cubicBezTo>
                  <a:cubicBezTo>
                    <a:pt x="26212" y="77385"/>
                    <a:pt x="26850" y="76032"/>
                    <a:pt x="27335" y="75803"/>
                  </a:cubicBezTo>
                  <a:cubicBezTo>
                    <a:pt x="27795" y="75595"/>
                    <a:pt x="28838" y="75201"/>
                    <a:pt x="29262" y="75201"/>
                  </a:cubicBezTo>
                  <a:cubicBezTo>
                    <a:pt x="29308" y="75201"/>
                    <a:pt x="29347" y="75206"/>
                    <a:pt x="29377" y="75216"/>
                  </a:cubicBezTo>
                  <a:cubicBezTo>
                    <a:pt x="29606" y="75318"/>
                    <a:pt x="29810" y="75496"/>
                    <a:pt x="29912" y="75752"/>
                  </a:cubicBezTo>
                  <a:cubicBezTo>
                    <a:pt x="29861" y="75981"/>
                    <a:pt x="29759" y="76186"/>
                    <a:pt x="29657" y="76390"/>
                  </a:cubicBezTo>
                  <a:cubicBezTo>
                    <a:pt x="29657" y="76390"/>
                    <a:pt x="29691" y="76393"/>
                    <a:pt x="29737" y="76393"/>
                  </a:cubicBezTo>
                  <a:cubicBezTo>
                    <a:pt x="29827" y="76393"/>
                    <a:pt x="29964" y="76381"/>
                    <a:pt x="29964" y="76313"/>
                  </a:cubicBezTo>
                  <a:cubicBezTo>
                    <a:pt x="29964" y="76186"/>
                    <a:pt x="30423" y="75726"/>
                    <a:pt x="30423" y="75599"/>
                  </a:cubicBezTo>
                  <a:cubicBezTo>
                    <a:pt x="30423" y="75445"/>
                    <a:pt x="30704" y="75318"/>
                    <a:pt x="30346" y="75012"/>
                  </a:cubicBezTo>
                  <a:cubicBezTo>
                    <a:pt x="30051" y="74779"/>
                    <a:pt x="28552" y="74635"/>
                    <a:pt x="27941" y="74635"/>
                  </a:cubicBezTo>
                  <a:cubicBezTo>
                    <a:pt x="27812" y="74635"/>
                    <a:pt x="27723" y="74641"/>
                    <a:pt x="27692" y="74654"/>
                  </a:cubicBezTo>
                  <a:cubicBezTo>
                    <a:pt x="27513" y="74756"/>
                    <a:pt x="26722" y="75063"/>
                    <a:pt x="26646" y="75241"/>
                  </a:cubicBezTo>
                  <a:cubicBezTo>
                    <a:pt x="26569" y="75420"/>
                    <a:pt x="25931" y="75471"/>
                    <a:pt x="25880" y="75981"/>
                  </a:cubicBezTo>
                  <a:cubicBezTo>
                    <a:pt x="25752" y="76568"/>
                    <a:pt x="25472" y="77104"/>
                    <a:pt x="25063" y="77564"/>
                  </a:cubicBezTo>
                  <a:cubicBezTo>
                    <a:pt x="24629" y="77921"/>
                    <a:pt x="24170" y="78253"/>
                    <a:pt x="23685" y="78559"/>
                  </a:cubicBezTo>
                  <a:cubicBezTo>
                    <a:pt x="23124" y="78865"/>
                    <a:pt x="22588" y="79197"/>
                    <a:pt x="22103" y="79606"/>
                  </a:cubicBezTo>
                  <a:cubicBezTo>
                    <a:pt x="21847" y="79835"/>
                    <a:pt x="21235" y="80346"/>
                    <a:pt x="20826" y="80703"/>
                  </a:cubicBezTo>
                  <a:cubicBezTo>
                    <a:pt x="20418" y="81060"/>
                    <a:pt x="20163" y="81622"/>
                    <a:pt x="19652" y="81622"/>
                  </a:cubicBezTo>
                  <a:cubicBezTo>
                    <a:pt x="19142" y="81622"/>
                    <a:pt x="16564" y="81009"/>
                    <a:pt x="16513" y="80882"/>
                  </a:cubicBezTo>
                  <a:cubicBezTo>
                    <a:pt x="16488" y="80729"/>
                    <a:pt x="15773" y="79172"/>
                    <a:pt x="15620" y="78534"/>
                  </a:cubicBezTo>
                  <a:cubicBezTo>
                    <a:pt x="15467" y="77921"/>
                    <a:pt x="14880" y="76160"/>
                    <a:pt x="14880" y="75624"/>
                  </a:cubicBezTo>
                  <a:cubicBezTo>
                    <a:pt x="14880" y="75088"/>
                    <a:pt x="15416" y="71285"/>
                    <a:pt x="15160" y="69830"/>
                  </a:cubicBezTo>
                  <a:cubicBezTo>
                    <a:pt x="14880" y="68376"/>
                    <a:pt x="14369" y="67329"/>
                    <a:pt x="14625" y="66895"/>
                  </a:cubicBezTo>
                  <a:cubicBezTo>
                    <a:pt x="14854" y="66487"/>
                    <a:pt x="15416" y="61612"/>
                    <a:pt x="15416" y="61536"/>
                  </a:cubicBezTo>
                  <a:cubicBezTo>
                    <a:pt x="15416" y="61434"/>
                    <a:pt x="18785" y="59468"/>
                    <a:pt x="18861" y="59290"/>
                  </a:cubicBezTo>
                  <a:cubicBezTo>
                    <a:pt x="18948" y="59138"/>
                    <a:pt x="20396" y="59023"/>
                    <a:pt x="21019" y="59023"/>
                  </a:cubicBezTo>
                  <a:cubicBezTo>
                    <a:pt x="21129" y="59023"/>
                    <a:pt x="21214" y="59027"/>
                    <a:pt x="21260" y="59034"/>
                  </a:cubicBezTo>
                  <a:cubicBezTo>
                    <a:pt x="21326" y="59046"/>
                    <a:pt x="21523" y="59057"/>
                    <a:pt x="21793" y="59057"/>
                  </a:cubicBezTo>
                  <a:cubicBezTo>
                    <a:pt x="22678" y="59057"/>
                    <a:pt x="24346" y="58944"/>
                    <a:pt x="24757" y="58396"/>
                  </a:cubicBezTo>
                  <a:cubicBezTo>
                    <a:pt x="25267" y="57605"/>
                    <a:pt x="25701" y="56737"/>
                    <a:pt x="26033" y="55870"/>
                  </a:cubicBezTo>
                  <a:cubicBezTo>
                    <a:pt x="26365" y="55078"/>
                    <a:pt x="28049" y="53522"/>
                    <a:pt x="29861" y="52884"/>
                  </a:cubicBezTo>
                  <a:cubicBezTo>
                    <a:pt x="31461" y="52343"/>
                    <a:pt x="38033" y="51862"/>
                    <a:pt x="39938" y="51862"/>
                  </a:cubicBezTo>
                  <a:cubicBezTo>
                    <a:pt x="40191" y="51862"/>
                    <a:pt x="40362" y="51870"/>
                    <a:pt x="40428" y="51888"/>
                  </a:cubicBezTo>
                  <a:cubicBezTo>
                    <a:pt x="40989" y="52016"/>
                    <a:pt x="43337" y="52884"/>
                    <a:pt x="43567" y="53088"/>
                  </a:cubicBezTo>
                  <a:cubicBezTo>
                    <a:pt x="43822" y="53343"/>
                    <a:pt x="44052" y="53598"/>
                    <a:pt x="44256" y="53879"/>
                  </a:cubicBezTo>
                  <a:lnTo>
                    <a:pt x="45762" y="54721"/>
                  </a:lnTo>
                  <a:lnTo>
                    <a:pt x="45762" y="54313"/>
                  </a:lnTo>
                  <a:cubicBezTo>
                    <a:pt x="45328" y="53930"/>
                    <a:pt x="44894" y="53496"/>
                    <a:pt x="44511" y="53062"/>
                  </a:cubicBezTo>
                  <a:cubicBezTo>
                    <a:pt x="44103" y="52526"/>
                    <a:pt x="43439" y="52348"/>
                    <a:pt x="42954" y="52041"/>
                  </a:cubicBezTo>
                  <a:cubicBezTo>
                    <a:pt x="42444" y="51761"/>
                    <a:pt x="40351" y="51327"/>
                    <a:pt x="40351" y="51327"/>
                  </a:cubicBezTo>
                  <a:cubicBezTo>
                    <a:pt x="39879" y="51301"/>
                    <a:pt x="39407" y="51288"/>
                    <a:pt x="38932" y="51288"/>
                  </a:cubicBezTo>
                  <a:cubicBezTo>
                    <a:pt x="38456" y="51288"/>
                    <a:pt x="37978" y="51301"/>
                    <a:pt x="37493" y="51327"/>
                  </a:cubicBezTo>
                  <a:cubicBezTo>
                    <a:pt x="36676" y="51454"/>
                    <a:pt x="35196" y="51607"/>
                    <a:pt x="34634" y="51710"/>
                  </a:cubicBezTo>
                  <a:cubicBezTo>
                    <a:pt x="34442" y="51742"/>
                    <a:pt x="34245" y="51756"/>
                    <a:pt x="34047" y="51756"/>
                  </a:cubicBezTo>
                  <a:cubicBezTo>
                    <a:pt x="33773" y="51756"/>
                    <a:pt x="33497" y="51728"/>
                    <a:pt x="33230" y="51684"/>
                  </a:cubicBezTo>
                  <a:cubicBezTo>
                    <a:pt x="33690" y="51454"/>
                    <a:pt x="34149" y="51276"/>
                    <a:pt x="34634" y="51123"/>
                  </a:cubicBezTo>
                  <a:cubicBezTo>
                    <a:pt x="35017" y="51071"/>
                    <a:pt x="36166" y="50638"/>
                    <a:pt x="36421" y="50587"/>
                  </a:cubicBezTo>
                  <a:cubicBezTo>
                    <a:pt x="36650" y="50535"/>
                    <a:pt x="37824" y="50000"/>
                    <a:pt x="38207" y="50000"/>
                  </a:cubicBezTo>
                  <a:cubicBezTo>
                    <a:pt x="38463" y="50000"/>
                    <a:pt x="38865" y="49988"/>
                    <a:pt x="39166" y="49988"/>
                  </a:cubicBezTo>
                  <a:cubicBezTo>
                    <a:pt x="39316" y="49988"/>
                    <a:pt x="39441" y="49991"/>
                    <a:pt x="39509" y="50000"/>
                  </a:cubicBezTo>
                  <a:cubicBezTo>
                    <a:pt x="39514" y="50000"/>
                    <a:pt x="39519" y="50000"/>
                    <a:pt x="39524" y="50000"/>
                  </a:cubicBezTo>
                  <a:cubicBezTo>
                    <a:pt x="39736" y="50000"/>
                    <a:pt x="40206" y="49487"/>
                    <a:pt x="40530" y="49412"/>
                  </a:cubicBezTo>
                  <a:cubicBezTo>
                    <a:pt x="41066" y="49310"/>
                    <a:pt x="41627" y="49234"/>
                    <a:pt x="42189" y="49234"/>
                  </a:cubicBezTo>
                  <a:lnTo>
                    <a:pt x="43822" y="49234"/>
                  </a:lnTo>
                  <a:lnTo>
                    <a:pt x="43975" y="48953"/>
                  </a:lnTo>
                  <a:cubicBezTo>
                    <a:pt x="43975" y="48953"/>
                    <a:pt x="42455" y="48919"/>
                    <a:pt x="41366" y="48919"/>
                  </a:cubicBezTo>
                  <a:cubicBezTo>
                    <a:pt x="40822" y="48919"/>
                    <a:pt x="40385" y="48928"/>
                    <a:pt x="40300" y="48953"/>
                  </a:cubicBezTo>
                  <a:cubicBezTo>
                    <a:pt x="39764" y="49106"/>
                    <a:pt x="39177" y="49208"/>
                    <a:pt x="38616" y="49285"/>
                  </a:cubicBezTo>
                  <a:cubicBezTo>
                    <a:pt x="37748" y="49361"/>
                    <a:pt x="36880" y="49540"/>
                    <a:pt x="36038" y="49770"/>
                  </a:cubicBezTo>
                  <a:cubicBezTo>
                    <a:pt x="35757" y="49923"/>
                    <a:pt x="33435" y="50127"/>
                    <a:pt x="33281" y="50153"/>
                  </a:cubicBezTo>
                  <a:cubicBezTo>
                    <a:pt x="33154" y="50204"/>
                    <a:pt x="26646" y="51761"/>
                    <a:pt x="26339" y="51863"/>
                  </a:cubicBezTo>
                  <a:cubicBezTo>
                    <a:pt x="25497" y="52169"/>
                    <a:pt x="24680" y="52526"/>
                    <a:pt x="23889" y="52935"/>
                  </a:cubicBezTo>
                  <a:cubicBezTo>
                    <a:pt x="23328" y="53241"/>
                    <a:pt x="22741" y="53522"/>
                    <a:pt x="22128" y="53726"/>
                  </a:cubicBezTo>
                  <a:cubicBezTo>
                    <a:pt x="21490" y="53853"/>
                    <a:pt x="20826" y="53956"/>
                    <a:pt x="20137" y="54007"/>
                  </a:cubicBezTo>
                  <a:cubicBezTo>
                    <a:pt x="19550" y="54032"/>
                    <a:pt x="18453" y="54032"/>
                    <a:pt x="18325" y="54032"/>
                  </a:cubicBezTo>
                  <a:cubicBezTo>
                    <a:pt x="18198" y="54032"/>
                    <a:pt x="16539" y="53726"/>
                    <a:pt x="16539" y="53726"/>
                  </a:cubicBezTo>
                  <a:lnTo>
                    <a:pt x="15365" y="52833"/>
                  </a:lnTo>
                  <a:cubicBezTo>
                    <a:pt x="15365" y="52833"/>
                    <a:pt x="14216" y="43338"/>
                    <a:pt x="14216" y="42828"/>
                  </a:cubicBezTo>
                  <a:cubicBezTo>
                    <a:pt x="14216" y="42317"/>
                    <a:pt x="13578" y="40097"/>
                    <a:pt x="13782" y="39280"/>
                  </a:cubicBezTo>
                  <a:cubicBezTo>
                    <a:pt x="13833" y="38872"/>
                    <a:pt x="13884" y="38463"/>
                    <a:pt x="13884" y="38055"/>
                  </a:cubicBezTo>
                  <a:lnTo>
                    <a:pt x="19474" y="33920"/>
                  </a:lnTo>
                  <a:cubicBezTo>
                    <a:pt x="19474" y="33920"/>
                    <a:pt x="22511" y="31215"/>
                    <a:pt x="22894" y="29122"/>
                  </a:cubicBezTo>
                  <a:cubicBezTo>
                    <a:pt x="23251" y="27029"/>
                    <a:pt x="22281" y="24349"/>
                    <a:pt x="22894" y="22282"/>
                  </a:cubicBezTo>
                  <a:cubicBezTo>
                    <a:pt x="23506" y="20189"/>
                    <a:pt x="26084" y="17254"/>
                    <a:pt x="27054" y="16259"/>
                  </a:cubicBezTo>
                  <a:cubicBezTo>
                    <a:pt x="27615" y="15723"/>
                    <a:pt x="32337" y="14345"/>
                    <a:pt x="36727" y="13171"/>
                  </a:cubicBezTo>
                  <a:cubicBezTo>
                    <a:pt x="37161" y="14396"/>
                    <a:pt x="37799" y="16029"/>
                    <a:pt x="37952" y="16259"/>
                  </a:cubicBezTo>
                  <a:cubicBezTo>
                    <a:pt x="38207" y="16642"/>
                    <a:pt x="42240" y="18224"/>
                    <a:pt x="42597" y="18479"/>
                  </a:cubicBezTo>
                  <a:cubicBezTo>
                    <a:pt x="42949" y="18714"/>
                    <a:pt x="46493" y="19337"/>
                    <a:pt x="47995" y="19337"/>
                  </a:cubicBezTo>
                  <a:cubicBezTo>
                    <a:pt x="48127" y="19337"/>
                    <a:pt x="48243" y="19332"/>
                    <a:pt x="48340" y="19321"/>
                  </a:cubicBezTo>
                  <a:cubicBezTo>
                    <a:pt x="49565" y="19219"/>
                    <a:pt x="53240" y="18352"/>
                    <a:pt x="55333" y="18352"/>
                  </a:cubicBezTo>
                  <a:cubicBezTo>
                    <a:pt x="57400" y="18352"/>
                    <a:pt x="61943" y="18862"/>
                    <a:pt x="62785" y="19347"/>
                  </a:cubicBezTo>
                  <a:cubicBezTo>
                    <a:pt x="63653" y="19832"/>
                    <a:pt x="67201" y="21057"/>
                    <a:pt x="67201" y="21057"/>
                  </a:cubicBezTo>
                  <a:lnTo>
                    <a:pt x="70264" y="21057"/>
                  </a:lnTo>
                  <a:lnTo>
                    <a:pt x="70264" y="20189"/>
                  </a:lnTo>
                  <a:cubicBezTo>
                    <a:pt x="70264" y="20189"/>
                    <a:pt x="67201" y="19704"/>
                    <a:pt x="66844" y="19449"/>
                  </a:cubicBezTo>
                  <a:cubicBezTo>
                    <a:pt x="66461" y="19219"/>
                    <a:pt x="64495" y="18352"/>
                    <a:pt x="64138" y="18096"/>
                  </a:cubicBezTo>
                  <a:cubicBezTo>
                    <a:pt x="63800" y="17879"/>
                    <a:pt x="60053" y="16449"/>
                    <a:pt x="58507" y="16449"/>
                  </a:cubicBezTo>
                  <a:cubicBezTo>
                    <a:pt x="58420" y="16449"/>
                    <a:pt x="58340" y="16453"/>
                    <a:pt x="58268" y="16463"/>
                  </a:cubicBezTo>
                  <a:cubicBezTo>
                    <a:pt x="57311" y="16591"/>
                    <a:pt x="56347" y="16654"/>
                    <a:pt x="55387" y="16654"/>
                  </a:cubicBezTo>
                  <a:cubicBezTo>
                    <a:pt x="54427" y="16654"/>
                    <a:pt x="53470" y="16591"/>
                    <a:pt x="52525" y="16463"/>
                  </a:cubicBezTo>
                  <a:cubicBezTo>
                    <a:pt x="52211" y="16413"/>
                    <a:pt x="51907" y="16393"/>
                    <a:pt x="51614" y="16393"/>
                  </a:cubicBezTo>
                  <a:cubicBezTo>
                    <a:pt x="50466" y="16393"/>
                    <a:pt x="49468" y="16697"/>
                    <a:pt x="48508" y="16697"/>
                  </a:cubicBezTo>
                  <a:cubicBezTo>
                    <a:pt x="48082" y="16697"/>
                    <a:pt x="47663" y="16637"/>
                    <a:pt x="47242" y="16463"/>
                  </a:cubicBezTo>
                  <a:cubicBezTo>
                    <a:pt x="45660" y="15774"/>
                    <a:pt x="42240" y="15544"/>
                    <a:pt x="41500" y="14549"/>
                  </a:cubicBezTo>
                  <a:cubicBezTo>
                    <a:pt x="41117" y="14038"/>
                    <a:pt x="40836" y="13068"/>
                    <a:pt x="40581" y="12175"/>
                  </a:cubicBezTo>
                  <a:cubicBezTo>
                    <a:pt x="42342" y="11741"/>
                    <a:pt x="43720" y="11435"/>
                    <a:pt x="44205" y="11358"/>
                  </a:cubicBezTo>
                  <a:cubicBezTo>
                    <a:pt x="46043" y="11103"/>
                    <a:pt x="58038" y="9648"/>
                    <a:pt x="59263" y="9215"/>
                  </a:cubicBezTo>
                  <a:cubicBezTo>
                    <a:pt x="59398" y="9167"/>
                    <a:pt x="59566" y="9145"/>
                    <a:pt x="59760" y="9145"/>
                  </a:cubicBezTo>
                  <a:cubicBezTo>
                    <a:pt x="61330" y="9145"/>
                    <a:pt x="64646" y="10572"/>
                    <a:pt x="66486" y="11231"/>
                  </a:cubicBezTo>
                  <a:cubicBezTo>
                    <a:pt x="67312" y="11523"/>
                    <a:pt x="69257" y="11624"/>
                    <a:pt x="71349" y="11624"/>
                  </a:cubicBezTo>
                  <a:cubicBezTo>
                    <a:pt x="74558" y="11624"/>
                    <a:pt x="78111" y="11385"/>
                    <a:pt x="78482" y="11231"/>
                  </a:cubicBezTo>
                  <a:cubicBezTo>
                    <a:pt x="79094" y="11001"/>
                    <a:pt x="81417" y="7454"/>
                    <a:pt x="83152" y="6943"/>
                  </a:cubicBezTo>
                  <a:cubicBezTo>
                    <a:pt x="84862" y="6458"/>
                    <a:pt x="93412" y="5488"/>
                    <a:pt x="94280" y="5488"/>
                  </a:cubicBezTo>
                  <a:cubicBezTo>
                    <a:pt x="95148" y="5488"/>
                    <a:pt x="97215" y="7454"/>
                    <a:pt x="97215" y="8066"/>
                  </a:cubicBezTo>
                  <a:cubicBezTo>
                    <a:pt x="97215" y="8679"/>
                    <a:pt x="95990" y="11358"/>
                    <a:pt x="95990" y="11358"/>
                  </a:cubicBezTo>
                  <a:cubicBezTo>
                    <a:pt x="95990" y="11358"/>
                    <a:pt x="95378" y="12456"/>
                    <a:pt x="95378" y="12839"/>
                  </a:cubicBezTo>
                  <a:cubicBezTo>
                    <a:pt x="95378" y="12986"/>
                    <a:pt x="95546" y="13029"/>
                    <a:pt x="95745" y="13029"/>
                  </a:cubicBezTo>
                  <a:cubicBezTo>
                    <a:pt x="96029" y="13029"/>
                    <a:pt x="96373" y="12941"/>
                    <a:pt x="96373" y="12941"/>
                  </a:cubicBezTo>
                  <a:cubicBezTo>
                    <a:pt x="96373" y="12941"/>
                    <a:pt x="97700" y="10261"/>
                    <a:pt x="97828" y="9904"/>
                  </a:cubicBezTo>
                  <a:cubicBezTo>
                    <a:pt x="97955" y="9521"/>
                    <a:pt x="99053" y="7556"/>
                    <a:pt x="98925" y="6943"/>
                  </a:cubicBezTo>
                  <a:cubicBezTo>
                    <a:pt x="98798" y="6331"/>
                    <a:pt x="97573" y="4621"/>
                    <a:pt x="97573" y="4621"/>
                  </a:cubicBezTo>
                  <a:lnTo>
                    <a:pt x="96909" y="4340"/>
                  </a:lnTo>
                  <a:cubicBezTo>
                    <a:pt x="97777" y="4314"/>
                    <a:pt x="98696" y="4263"/>
                    <a:pt x="99487" y="4263"/>
                  </a:cubicBezTo>
                  <a:cubicBezTo>
                    <a:pt x="100814" y="4263"/>
                    <a:pt x="104183" y="4263"/>
                    <a:pt x="104923" y="4876"/>
                  </a:cubicBezTo>
                  <a:cubicBezTo>
                    <a:pt x="105663" y="5488"/>
                    <a:pt x="109083" y="5590"/>
                    <a:pt x="109083" y="5590"/>
                  </a:cubicBezTo>
                  <a:cubicBezTo>
                    <a:pt x="109083" y="5590"/>
                    <a:pt x="111125" y="6356"/>
                    <a:pt x="111865" y="6611"/>
                  </a:cubicBezTo>
                  <a:cubicBezTo>
                    <a:pt x="112937" y="6994"/>
                    <a:pt x="114009" y="7479"/>
                    <a:pt x="114009" y="7479"/>
                  </a:cubicBezTo>
                  <a:lnTo>
                    <a:pt x="114596" y="7122"/>
                  </a:lnTo>
                  <a:cubicBezTo>
                    <a:pt x="114596" y="7122"/>
                    <a:pt x="114494" y="6662"/>
                    <a:pt x="113141" y="5897"/>
                  </a:cubicBezTo>
                  <a:cubicBezTo>
                    <a:pt x="111789" y="5156"/>
                    <a:pt x="109339" y="4544"/>
                    <a:pt x="107884" y="4314"/>
                  </a:cubicBezTo>
                  <a:cubicBezTo>
                    <a:pt x="106403" y="4085"/>
                    <a:pt x="97828" y="2349"/>
                    <a:pt x="97471" y="2349"/>
                  </a:cubicBezTo>
                  <a:cubicBezTo>
                    <a:pt x="97088" y="2349"/>
                    <a:pt x="90528" y="2630"/>
                    <a:pt x="89890" y="2630"/>
                  </a:cubicBezTo>
                  <a:cubicBezTo>
                    <a:pt x="89671" y="2626"/>
                    <a:pt x="89453" y="2624"/>
                    <a:pt x="89238" y="2624"/>
                  </a:cubicBezTo>
                  <a:cubicBezTo>
                    <a:pt x="87975" y="2624"/>
                    <a:pt x="86837" y="2696"/>
                    <a:pt x="86445" y="2936"/>
                  </a:cubicBezTo>
                  <a:cubicBezTo>
                    <a:pt x="85449" y="3549"/>
                    <a:pt x="78712" y="3191"/>
                    <a:pt x="77869" y="3446"/>
                  </a:cubicBezTo>
                  <a:cubicBezTo>
                    <a:pt x="77069" y="3658"/>
                    <a:pt x="74839" y="5453"/>
                    <a:pt x="72856" y="5453"/>
                  </a:cubicBezTo>
                  <a:cubicBezTo>
                    <a:pt x="72687" y="5453"/>
                    <a:pt x="72520" y="5440"/>
                    <a:pt x="72356" y="5412"/>
                  </a:cubicBezTo>
                  <a:cubicBezTo>
                    <a:pt x="70383" y="5051"/>
                    <a:pt x="64506" y="2602"/>
                    <a:pt x="62002" y="2602"/>
                  </a:cubicBezTo>
                  <a:cubicBezTo>
                    <a:pt x="61850" y="2602"/>
                    <a:pt x="61711" y="2611"/>
                    <a:pt x="61586" y="2630"/>
                  </a:cubicBezTo>
                  <a:cubicBezTo>
                    <a:pt x="61349" y="2665"/>
                    <a:pt x="60992" y="2681"/>
                    <a:pt x="60539" y="2681"/>
                  </a:cubicBezTo>
                  <a:cubicBezTo>
                    <a:pt x="57028" y="2681"/>
                    <a:pt x="47741" y="1742"/>
                    <a:pt x="43934" y="1742"/>
                  </a:cubicBezTo>
                  <a:cubicBezTo>
                    <a:pt x="43619" y="1742"/>
                    <a:pt x="43341" y="1748"/>
                    <a:pt x="43108" y="1762"/>
                  </a:cubicBezTo>
                  <a:cubicBezTo>
                    <a:pt x="39688" y="1966"/>
                    <a:pt x="30244" y="3804"/>
                    <a:pt x="28177" y="4314"/>
                  </a:cubicBezTo>
                  <a:cubicBezTo>
                    <a:pt x="26110" y="4825"/>
                    <a:pt x="25114" y="5259"/>
                    <a:pt x="22894" y="5259"/>
                  </a:cubicBezTo>
                  <a:cubicBezTo>
                    <a:pt x="21184" y="5259"/>
                    <a:pt x="18785" y="4825"/>
                    <a:pt x="17355" y="4569"/>
                  </a:cubicBezTo>
                  <a:cubicBezTo>
                    <a:pt x="17815" y="3064"/>
                    <a:pt x="18223" y="1711"/>
                    <a:pt x="18223" y="1430"/>
                  </a:cubicBezTo>
                  <a:cubicBezTo>
                    <a:pt x="18223" y="971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8"/>
            <p:cNvSpPr/>
            <p:nvPr/>
          </p:nvSpPr>
          <p:spPr>
            <a:xfrm flipH="1">
              <a:off x="905267" y="508624"/>
              <a:ext cx="495254" cy="512036"/>
            </a:xfrm>
            <a:custGeom>
              <a:avLst/>
              <a:gdLst/>
              <a:ahLst/>
              <a:cxnLst/>
              <a:rect l="l" t="t" r="r" b="b"/>
              <a:pathLst>
                <a:path w="12277" h="12693" extrusionOk="0">
                  <a:moveTo>
                    <a:pt x="3278" y="1"/>
                  </a:moveTo>
                  <a:cubicBezTo>
                    <a:pt x="2776" y="1"/>
                    <a:pt x="2374" y="314"/>
                    <a:pt x="2374" y="314"/>
                  </a:cubicBezTo>
                  <a:lnTo>
                    <a:pt x="0" y="799"/>
                  </a:lnTo>
                  <a:cubicBezTo>
                    <a:pt x="51" y="1080"/>
                    <a:pt x="2144" y="1590"/>
                    <a:pt x="2144" y="1590"/>
                  </a:cubicBezTo>
                  <a:cubicBezTo>
                    <a:pt x="2272" y="1897"/>
                    <a:pt x="2425" y="2177"/>
                    <a:pt x="2604" y="2458"/>
                  </a:cubicBezTo>
                  <a:cubicBezTo>
                    <a:pt x="2246" y="5342"/>
                    <a:pt x="3880" y="8099"/>
                    <a:pt x="6560" y="9222"/>
                  </a:cubicBezTo>
                  <a:cubicBezTo>
                    <a:pt x="6560" y="9426"/>
                    <a:pt x="6764" y="10166"/>
                    <a:pt x="6738" y="10217"/>
                  </a:cubicBezTo>
                  <a:cubicBezTo>
                    <a:pt x="6738" y="10294"/>
                    <a:pt x="5539" y="11034"/>
                    <a:pt x="5590" y="11059"/>
                  </a:cubicBezTo>
                  <a:cubicBezTo>
                    <a:pt x="5590" y="11059"/>
                    <a:pt x="5753" y="11178"/>
                    <a:pt x="5909" y="11178"/>
                  </a:cubicBezTo>
                  <a:cubicBezTo>
                    <a:pt x="5958" y="11178"/>
                    <a:pt x="6007" y="11166"/>
                    <a:pt x="6049" y="11136"/>
                  </a:cubicBezTo>
                  <a:lnTo>
                    <a:pt x="7274" y="10243"/>
                  </a:lnTo>
                  <a:lnTo>
                    <a:pt x="7402" y="9349"/>
                  </a:lnTo>
                  <a:cubicBezTo>
                    <a:pt x="7683" y="9298"/>
                    <a:pt x="7963" y="9247"/>
                    <a:pt x="8219" y="9120"/>
                  </a:cubicBezTo>
                  <a:cubicBezTo>
                    <a:pt x="8857" y="11927"/>
                    <a:pt x="10592" y="12693"/>
                    <a:pt x="10592" y="12693"/>
                  </a:cubicBezTo>
                  <a:lnTo>
                    <a:pt x="10516" y="12080"/>
                  </a:lnTo>
                  <a:lnTo>
                    <a:pt x="10516" y="12080"/>
                  </a:lnTo>
                  <a:lnTo>
                    <a:pt x="11256" y="12642"/>
                  </a:lnTo>
                  <a:lnTo>
                    <a:pt x="12277" y="12642"/>
                  </a:lnTo>
                  <a:cubicBezTo>
                    <a:pt x="11639" y="12335"/>
                    <a:pt x="9674" y="9630"/>
                    <a:pt x="9673" y="9630"/>
                  </a:cubicBezTo>
                  <a:lnTo>
                    <a:pt x="9673" y="9630"/>
                  </a:lnTo>
                  <a:cubicBezTo>
                    <a:pt x="10056" y="9962"/>
                    <a:pt x="11256" y="10268"/>
                    <a:pt x="11256" y="10268"/>
                  </a:cubicBezTo>
                  <a:cubicBezTo>
                    <a:pt x="9571" y="5955"/>
                    <a:pt x="4696" y="1335"/>
                    <a:pt x="4696" y="1335"/>
                  </a:cubicBezTo>
                  <a:cubicBezTo>
                    <a:pt x="4302" y="275"/>
                    <a:pt x="3746" y="1"/>
                    <a:pt x="327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217122" y="1076262"/>
              <a:ext cx="750450" cy="1156150"/>
            </a:xfrm>
            <a:custGeom>
              <a:avLst/>
              <a:gdLst/>
              <a:ahLst/>
              <a:cxnLst/>
              <a:rect l="l" t="t" r="r" b="b"/>
              <a:pathLst>
                <a:path w="30018" h="46246" extrusionOk="0">
                  <a:moveTo>
                    <a:pt x="29987" y="3"/>
                  </a:moveTo>
                  <a:cubicBezTo>
                    <a:pt x="30463" y="-60"/>
                    <a:pt x="25225" y="1083"/>
                    <a:pt x="23510" y="2099"/>
                  </a:cubicBezTo>
                  <a:cubicBezTo>
                    <a:pt x="21796" y="3115"/>
                    <a:pt x="20684" y="4766"/>
                    <a:pt x="19700" y="6099"/>
                  </a:cubicBezTo>
                  <a:cubicBezTo>
                    <a:pt x="18716" y="7433"/>
                    <a:pt x="19223" y="9402"/>
                    <a:pt x="17604" y="10100"/>
                  </a:cubicBezTo>
                  <a:cubicBezTo>
                    <a:pt x="15985" y="10799"/>
                    <a:pt x="11857" y="9846"/>
                    <a:pt x="9984" y="10290"/>
                  </a:cubicBezTo>
                  <a:cubicBezTo>
                    <a:pt x="8111" y="10735"/>
                    <a:pt x="7603" y="11815"/>
                    <a:pt x="6365" y="12767"/>
                  </a:cubicBezTo>
                  <a:cubicBezTo>
                    <a:pt x="5127" y="13720"/>
                    <a:pt x="3254" y="14227"/>
                    <a:pt x="2555" y="16005"/>
                  </a:cubicBezTo>
                  <a:cubicBezTo>
                    <a:pt x="1857" y="17783"/>
                    <a:pt x="2111" y="20736"/>
                    <a:pt x="2174" y="23435"/>
                  </a:cubicBezTo>
                  <a:cubicBezTo>
                    <a:pt x="2238" y="26134"/>
                    <a:pt x="2936" y="29785"/>
                    <a:pt x="2936" y="32198"/>
                  </a:cubicBezTo>
                  <a:cubicBezTo>
                    <a:pt x="2936" y="34611"/>
                    <a:pt x="1952" y="35627"/>
                    <a:pt x="2174" y="37913"/>
                  </a:cubicBezTo>
                  <a:cubicBezTo>
                    <a:pt x="2396" y="40199"/>
                    <a:pt x="4269" y="44993"/>
                    <a:pt x="4269" y="45914"/>
                  </a:cubicBezTo>
                  <a:cubicBezTo>
                    <a:pt x="4269" y="46835"/>
                    <a:pt x="2746" y="45787"/>
                    <a:pt x="2174" y="43437"/>
                  </a:cubicBezTo>
                  <a:cubicBezTo>
                    <a:pt x="1603" y="41088"/>
                    <a:pt x="1189" y="35849"/>
                    <a:pt x="840" y="31817"/>
                  </a:cubicBezTo>
                  <a:cubicBezTo>
                    <a:pt x="491" y="27785"/>
                    <a:pt x="-239" y="22387"/>
                    <a:pt x="78" y="19244"/>
                  </a:cubicBezTo>
                  <a:cubicBezTo>
                    <a:pt x="396" y="16101"/>
                    <a:pt x="1253" y="14640"/>
                    <a:pt x="2745" y="12957"/>
                  </a:cubicBezTo>
                  <a:cubicBezTo>
                    <a:pt x="4237" y="11274"/>
                    <a:pt x="6810" y="9909"/>
                    <a:pt x="9032" y="9147"/>
                  </a:cubicBezTo>
                  <a:cubicBezTo>
                    <a:pt x="11255" y="8385"/>
                    <a:pt x="14143" y="9496"/>
                    <a:pt x="16080" y="8385"/>
                  </a:cubicBezTo>
                  <a:cubicBezTo>
                    <a:pt x="18017" y="7274"/>
                    <a:pt x="18334" y="3877"/>
                    <a:pt x="20652" y="2480"/>
                  </a:cubicBezTo>
                  <a:cubicBezTo>
                    <a:pt x="22970" y="1083"/>
                    <a:pt x="29511" y="67"/>
                    <a:pt x="2998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2" name="Google Shape;472;p18"/>
            <p:cNvSpPr/>
            <p:nvPr/>
          </p:nvSpPr>
          <p:spPr>
            <a:xfrm>
              <a:off x="213376" y="2241167"/>
              <a:ext cx="848475" cy="799700"/>
            </a:xfrm>
            <a:custGeom>
              <a:avLst/>
              <a:gdLst/>
              <a:ahLst/>
              <a:cxnLst/>
              <a:rect l="l" t="t" r="r" b="b"/>
              <a:pathLst>
                <a:path w="33939" h="31988" extrusionOk="0">
                  <a:moveTo>
                    <a:pt x="33756" y="79"/>
                  </a:moveTo>
                  <a:cubicBezTo>
                    <a:pt x="34486" y="238"/>
                    <a:pt x="32233" y="2079"/>
                    <a:pt x="30899" y="2555"/>
                  </a:cubicBezTo>
                  <a:cubicBezTo>
                    <a:pt x="29566" y="3031"/>
                    <a:pt x="27311" y="3063"/>
                    <a:pt x="25755" y="2936"/>
                  </a:cubicBezTo>
                  <a:cubicBezTo>
                    <a:pt x="24199" y="2809"/>
                    <a:pt x="23025" y="1984"/>
                    <a:pt x="21564" y="1793"/>
                  </a:cubicBezTo>
                  <a:cubicBezTo>
                    <a:pt x="20104" y="1603"/>
                    <a:pt x="18516" y="1158"/>
                    <a:pt x="16992" y="1793"/>
                  </a:cubicBezTo>
                  <a:cubicBezTo>
                    <a:pt x="15468" y="2428"/>
                    <a:pt x="14198" y="3857"/>
                    <a:pt x="12420" y="5603"/>
                  </a:cubicBezTo>
                  <a:cubicBezTo>
                    <a:pt x="10642" y="7349"/>
                    <a:pt x="7943" y="10303"/>
                    <a:pt x="6324" y="12271"/>
                  </a:cubicBezTo>
                  <a:cubicBezTo>
                    <a:pt x="4705" y="14240"/>
                    <a:pt x="3372" y="15954"/>
                    <a:pt x="2705" y="17414"/>
                  </a:cubicBezTo>
                  <a:cubicBezTo>
                    <a:pt x="2038" y="18875"/>
                    <a:pt x="2134" y="19415"/>
                    <a:pt x="2324" y="21034"/>
                  </a:cubicBezTo>
                  <a:cubicBezTo>
                    <a:pt x="2515" y="22653"/>
                    <a:pt x="2864" y="25543"/>
                    <a:pt x="3848" y="27130"/>
                  </a:cubicBezTo>
                  <a:cubicBezTo>
                    <a:pt x="4832" y="28718"/>
                    <a:pt x="7943" y="29797"/>
                    <a:pt x="8229" y="30559"/>
                  </a:cubicBezTo>
                  <a:cubicBezTo>
                    <a:pt x="8515" y="31321"/>
                    <a:pt x="6800" y="32528"/>
                    <a:pt x="5562" y="31702"/>
                  </a:cubicBezTo>
                  <a:cubicBezTo>
                    <a:pt x="4324" y="30877"/>
                    <a:pt x="1562" y="28273"/>
                    <a:pt x="800" y="25606"/>
                  </a:cubicBezTo>
                  <a:cubicBezTo>
                    <a:pt x="38" y="22939"/>
                    <a:pt x="-566" y="19193"/>
                    <a:pt x="990" y="15700"/>
                  </a:cubicBezTo>
                  <a:cubicBezTo>
                    <a:pt x="2546" y="12208"/>
                    <a:pt x="7245" y="7191"/>
                    <a:pt x="10134" y="4651"/>
                  </a:cubicBezTo>
                  <a:cubicBezTo>
                    <a:pt x="13023" y="2111"/>
                    <a:pt x="15596" y="968"/>
                    <a:pt x="18326" y="460"/>
                  </a:cubicBezTo>
                  <a:cubicBezTo>
                    <a:pt x="21057" y="-48"/>
                    <a:pt x="23945" y="1667"/>
                    <a:pt x="26517" y="1603"/>
                  </a:cubicBezTo>
                  <a:cubicBezTo>
                    <a:pt x="29089" y="1540"/>
                    <a:pt x="33026" y="-80"/>
                    <a:pt x="3375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3" name="Google Shape;473;p18"/>
            <p:cNvSpPr/>
            <p:nvPr/>
          </p:nvSpPr>
          <p:spPr>
            <a:xfrm>
              <a:off x="376386" y="3011773"/>
              <a:ext cx="566000" cy="1819000"/>
            </a:xfrm>
            <a:custGeom>
              <a:avLst/>
              <a:gdLst/>
              <a:ahLst/>
              <a:cxnLst/>
              <a:rect l="l" t="t" r="r" b="b"/>
              <a:pathLst>
                <a:path w="22640" h="72760" extrusionOk="0">
                  <a:moveTo>
                    <a:pt x="22283" y="878"/>
                  </a:moveTo>
                  <a:cubicBezTo>
                    <a:pt x="21140" y="1545"/>
                    <a:pt x="14727" y="2211"/>
                    <a:pt x="11615" y="4497"/>
                  </a:cubicBezTo>
                  <a:cubicBezTo>
                    <a:pt x="8504" y="6783"/>
                    <a:pt x="5265" y="10721"/>
                    <a:pt x="3614" y="14594"/>
                  </a:cubicBezTo>
                  <a:cubicBezTo>
                    <a:pt x="1963" y="18468"/>
                    <a:pt x="1963" y="23039"/>
                    <a:pt x="1709" y="27738"/>
                  </a:cubicBezTo>
                  <a:cubicBezTo>
                    <a:pt x="1455" y="32437"/>
                    <a:pt x="1519" y="38946"/>
                    <a:pt x="2090" y="42788"/>
                  </a:cubicBezTo>
                  <a:cubicBezTo>
                    <a:pt x="2662" y="46630"/>
                    <a:pt x="4503" y="47551"/>
                    <a:pt x="5138" y="50789"/>
                  </a:cubicBezTo>
                  <a:cubicBezTo>
                    <a:pt x="5773" y="54028"/>
                    <a:pt x="5551" y="58600"/>
                    <a:pt x="5900" y="62219"/>
                  </a:cubicBezTo>
                  <a:cubicBezTo>
                    <a:pt x="6249" y="65839"/>
                    <a:pt x="7583" y="73014"/>
                    <a:pt x="7234" y="72506"/>
                  </a:cubicBezTo>
                  <a:cubicBezTo>
                    <a:pt x="6885" y="71998"/>
                    <a:pt x="4440" y="62791"/>
                    <a:pt x="3805" y="59171"/>
                  </a:cubicBezTo>
                  <a:cubicBezTo>
                    <a:pt x="3170" y="55552"/>
                    <a:pt x="3964" y="53520"/>
                    <a:pt x="3424" y="50789"/>
                  </a:cubicBezTo>
                  <a:cubicBezTo>
                    <a:pt x="2884" y="48059"/>
                    <a:pt x="1042" y="48249"/>
                    <a:pt x="566" y="42788"/>
                  </a:cubicBezTo>
                  <a:cubicBezTo>
                    <a:pt x="90" y="37327"/>
                    <a:pt x="-386" y="24056"/>
                    <a:pt x="566" y="18023"/>
                  </a:cubicBezTo>
                  <a:cubicBezTo>
                    <a:pt x="1519" y="11991"/>
                    <a:pt x="3297" y="9514"/>
                    <a:pt x="6281" y="6593"/>
                  </a:cubicBezTo>
                  <a:cubicBezTo>
                    <a:pt x="9266" y="3672"/>
                    <a:pt x="15806" y="1450"/>
                    <a:pt x="18473" y="497"/>
                  </a:cubicBezTo>
                  <a:cubicBezTo>
                    <a:pt x="21140" y="-455"/>
                    <a:pt x="23426" y="211"/>
                    <a:pt x="22283" y="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74" name="Google Shape;474;p18"/>
            <p:cNvSpPr/>
            <p:nvPr/>
          </p:nvSpPr>
          <p:spPr>
            <a:xfrm>
              <a:off x="177006" y="13494"/>
              <a:ext cx="429425" cy="1155600"/>
            </a:xfrm>
            <a:custGeom>
              <a:avLst/>
              <a:gdLst/>
              <a:ahLst/>
              <a:cxnLst/>
              <a:rect l="l" t="t" r="r" b="b"/>
              <a:pathLst>
                <a:path w="17177" h="46224" extrusionOk="0">
                  <a:moveTo>
                    <a:pt x="16923" y="222"/>
                  </a:moveTo>
                  <a:cubicBezTo>
                    <a:pt x="17431" y="667"/>
                    <a:pt x="16034" y="5683"/>
                    <a:pt x="15018" y="7842"/>
                  </a:cubicBezTo>
                  <a:cubicBezTo>
                    <a:pt x="14002" y="10001"/>
                    <a:pt x="13050" y="11017"/>
                    <a:pt x="10827" y="13176"/>
                  </a:cubicBezTo>
                  <a:cubicBezTo>
                    <a:pt x="8605" y="15335"/>
                    <a:pt x="2890" y="16351"/>
                    <a:pt x="1683" y="20796"/>
                  </a:cubicBezTo>
                  <a:cubicBezTo>
                    <a:pt x="477" y="25241"/>
                    <a:pt x="2890" y="35655"/>
                    <a:pt x="3588" y="39846"/>
                  </a:cubicBezTo>
                  <a:cubicBezTo>
                    <a:pt x="4287" y="44037"/>
                    <a:pt x="6065" y="45434"/>
                    <a:pt x="5874" y="45942"/>
                  </a:cubicBezTo>
                  <a:cubicBezTo>
                    <a:pt x="5684" y="46450"/>
                    <a:pt x="3398" y="46577"/>
                    <a:pt x="2445" y="42894"/>
                  </a:cubicBezTo>
                  <a:cubicBezTo>
                    <a:pt x="1493" y="39211"/>
                    <a:pt x="-158" y="28924"/>
                    <a:pt x="159" y="23844"/>
                  </a:cubicBezTo>
                  <a:cubicBezTo>
                    <a:pt x="477" y="18764"/>
                    <a:pt x="2382" y="15526"/>
                    <a:pt x="4350" y="12414"/>
                  </a:cubicBezTo>
                  <a:cubicBezTo>
                    <a:pt x="6319" y="9303"/>
                    <a:pt x="9875" y="7207"/>
                    <a:pt x="11970" y="5175"/>
                  </a:cubicBezTo>
                  <a:cubicBezTo>
                    <a:pt x="14066" y="3143"/>
                    <a:pt x="16415" y="-222"/>
                    <a:pt x="16923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grpSp>
          <p:nvGrpSpPr>
            <p:cNvPr id="475" name="Google Shape;475;p18"/>
            <p:cNvGrpSpPr/>
            <p:nvPr/>
          </p:nvGrpSpPr>
          <p:grpSpPr>
            <a:xfrm rot="-215261">
              <a:off x="-241789" y="1160815"/>
              <a:ext cx="534219" cy="3749767"/>
              <a:chOff x="6459350" y="1387850"/>
              <a:chExt cx="353375" cy="2642925"/>
            </a:xfrm>
          </p:grpSpPr>
          <p:sp>
            <p:nvSpPr>
              <p:cNvPr id="476" name="Google Shape;476;p18"/>
              <p:cNvSpPr/>
              <p:nvPr/>
            </p:nvSpPr>
            <p:spPr>
              <a:xfrm>
                <a:off x="6603725" y="1981325"/>
                <a:ext cx="209000" cy="997750"/>
              </a:xfrm>
              <a:custGeom>
                <a:avLst/>
                <a:gdLst/>
                <a:ahLst/>
                <a:cxnLst/>
                <a:rect l="l" t="t" r="r" b="b"/>
                <a:pathLst>
                  <a:path w="8360" h="39910" extrusionOk="0">
                    <a:moveTo>
                      <a:pt x="8360" y="0"/>
                    </a:moveTo>
                    <a:lnTo>
                      <a:pt x="8360" y="0"/>
                    </a:lnTo>
                    <a:cubicBezTo>
                      <a:pt x="6505" y="2918"/>
                      <a:pt x="5411" y="6292"/>
                      <a:pt x="4743" y="9666"/>
                    </a:cubicBezTo>
                    <a:cubicBezTo>
                      <a:pt x="4378" y="11368"/>
                      <a:pt x="4165" y="13071"/>
                      <a:pt x="3952" y="14773"/>
                    </a:cubicBezTo>
                    <a:cubicBezTo>
                      <a:pt x="3770" y="16505"/>
                      <a:pt x="3618" y="18207"/>
                      <a:pt x="3496" y="19910"/>
                    </a:cubicBezTo>
                    <a:cubicBezTo>
                      <a:pt x="3405" y="21612"/>
                      <a:pt x="3253" y="23314"/>
                      <a:pt x="3132" y="25016"/>
                    </a:cubicBezTo>
                    <a:cubicBezTo>
                      <a:pt x="3010" y="26718"/>
                      <a:pt x="2797" y="28390"/>
                      <a:pt x="2584" y="30092"/>
                    </a:cubicBezTo>
                    <a:cubicBezTo>
                      <a:pt x="2129" y="33436"/>
                      <a:pt x="1277" y="36749"/>
                      <a:pt x="1" y="39910"/>
                    </a:cubicBezTo>
                    <a:cubicBezTo>
                      <a:pt x="1885" y="37022"/>
                      <a:pt x="3040" y="33679"/>
                      <a:pt x="3739" y="30274"/>
                    </a:cubicBezTo>
                    <a:cubicBezTo>
                      <a:pt x="4104" y="28603"/>
                      <a:pt x="4347" y="26870"/>
                      <a:pt x="4560" y="25168"/>
                    </a:cubicBezTo>
                    <a:cubicBezTo>
                      <a:pt x="4743" y="23466"/>
                      <a:pt x="4895" y="21733"/>
                      <a:pt x="5016" y="20031"/>
                    </a:cubicBezTo>
                    <a:cubicBezTo>
                      <a:pt x="5138" y="18329"/>
                      <a:pt x="5259" y="16627"/>
                      <a:pt x="5411" y="14925"/>
                    </a:cubicBezTo>
                    <a:cubicBezTo>
                      <a:pt x="5533" y="13253"/>
                      <a:pt x="5715" y="11551"/>
                      <a:pt x="5928" y="9879"/>
                    </a:cubicBezTo>
                    <a:cubicBezTo>
                      <a:pt x="6323" y="6505"/>
                      <a:pt x="7144" y="3162"/>
                      <a:pt x="8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612100" y="1387850"/>
                <a:ext cx="91200" cy="876175"/>
              </a:xfrm>
              <a:custGeom>
                <a:avLst/>
                <a:gdLst/>
                <a:ahLst/>
                <a:cxnLst/>
                <a:rect l="l" t="t" r="r" b="b"/>
                <a:pathLst>
                  <a:path w="3648" h="35047" extrusionOk="0">
                    <a:moveTo>
                      <a:pt x="2371" y="0"/>
                    </a:moveTo>
                    <a:cubicBezTo>
                      <a:pt x="2371" y="2949"/>
                      <a:pt x="2401" y="5897"/>
                      <a:pt x="2371" y="8815"/>
                    </a:cubicBezTo>
                    <a:cubicBezTo>
                      <a:pt x="2341" y="9545"/>
                      <a:pt x="2310" y="10274"/>
                      <a:pt x="2310" y="11004"/>
                    </a:cubicBezTo>
                    <a:lnTo>
                      <a:pt x="2219" y="13192"/>
                    </a:lnTo>
                    <a:lnTo>
                      <a:pt x="2128" y="15381"/>
                    </a:lnTo>
                    <a:lnTo>
                      <a:pt x="1976" y="17569"/>
                    </a:lnTo>
                    <a:lnTo>
                      <a:pt x="1824" y="19758"/>
                    </a:lnTo>
                    <a:cubicBezTo>
                      <a:pt x="1763" y="20487"/>
                      <a:pt x="1702" y="21217"/>
                      <a:pt x="1642" y="21946"/>
                    </a:cubicBezTo>
                    <a:lnTo>
                      <a:pt x="1429" y="24135"/>
                    </a:lnTo>
                    <a:cubicBezTo>
                      <a:pt x="1338" y="24834"/>
                      <a:pt x="1246" y="25563"/>
                      <a:pt x="1186" y="26293"/>
                    </a:cubicBezTo>
                    <a:cubicBezTo>
                      <a:pt x="821" y="29211"/>
                      <a:pt x="395" y="32098"/>
                      <a:pt x="0" y="35047"/>
                    </a:cubicBezTo>
                    <a:cubicBezTo>
                      <a:pt x="1003" y="32250"/>
                      <a:pt x="1794" y="29393"/>
                      <a:pt x="2341" y="26475"/>
                    </a:cubicBezTo>
                    <a:cubicBezTo>
                      <a:pt x="2462" y="25746"/>
                      <a:pt x="2614" y="25016"/>
                      <a:pt x="2736" y="24287"/>
                    </a:cubicBezTo>
                    <a:lnTo>
                      <a:pt x="3070" y="22098"/>
                    </a:lnTo>
                    <a:cubicBezTo>
                      <a:pt x="3161" y="21369"/>
                      <a:pt x="3222" y="20639"/>
                      <a:pt x="3313" y="19879"/>
                    </a:cubicBezTo>
                    <a:lnTo>
                      <a:pt x="3496" y="17660"/>
                    </a:lnTo>
                    <a:lnTo>
                      <a:pt x="3617" y="15441"/>
                    </a:lnTo>
                    <a:lnTo>
                      <a:pt x="3648" y="13223"/>
                    </a:lnTo>
                    <a:lnTo>
                      <a:pt x="3648" y="11004"/>
                    </a:lnTo>
                    <a:cubicBezTo>
                      <a:pt x="3617" y="10274"/>
                      <a:pt x="3587" y="9514"/>
                      <a:pt x="3526" y="8785"/>
                    </a:cubicBezTo>
                    <a:cubicBezTo>
                      <a:pt x="3374" y="5836"/>
                      <a:pt x="297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568025" y="3154600"/>
                <a:ext cx="91975" cy="876175"/>
              </a:xfrm>
              <a:custGeom>
                <a:avLst/>
                <a:gdLst/>
                <a:ahLst/>
                <a:cxnLst/>
                <a:rect l="l" t="t" r="r" b="b"/>
                <a:pathLst>
                  <a:path w="3679" h="35047" extrusionOk="0">
                    <a:moveTo>
                      <a:pt x="2371" y="0"/>
                    </a:moveTo>
                    <a:cubicBezTo>
                      <a:pt x="2371" y="2949"/>
                      <a:pt x="2432" y="5897"/>
                      <a:pt x="2371" y="8815"/>
                    </a:cubicBezTo>
                    <a:cubicBezTo>
                      <a:pt x="2341" y="9544"/>
                      <a:pt x="2310" y="10274"/>
                      <a:pt x="2310" y="11003"/>
                    </a:cubicBezTo>
                    <a:lnTo>
                      <a:pt x="2250" y="13192"/>
                    </a:lnTo>
                    <a:lnTo>
                      <a:pt x="2158" y="15380"/>
                    </a:lnTo>
                    <a:lnTo>
                      <a:pt x="2006" y="17569"/>
                    </a:lnTo>
                    <a:lnTo>
                      <a:pt x="1854" y="19757"/>
                    </a:lnTo>
                    <a:cubicBezTo>
                      <a:pt x="1794" y="20487"/>
                      <a:pt x="1702" y="21216"/>
                      <a:pt x="1642" y="21946"/>
                    </a:cubicBezTo>
                    <a:lnTo>
                      <a:pt x="1429" y="24134"/>
                    </a:lnTo>
                    <a:cubicBezTo>
                      <a:pt x="1338" y="24833"/>
                      <a:pt x="1277" y="25563"/>
                      <a:pt x="1186" y="26292"/>
                    </a:cubicBezTo>
                    <a:cubicBezTo>
                      <a:pt x="851" y="29210"/>
                      <a:pt x="426" y="32098"/>
                      <a:pt x="0" y="35046"/>
                    </a:cubicBezTo>
                    <a:cubicBezTo>
                      <a:pt x="1003" y="32250"/>
                      <a:pt x="1794" y="29393"/>
                      <a:pt x="2371" y="26475"/>
                    </a:cubicBezTo>
                    <a:cubicBezTo>
                      <a:pt x="2493" y="25745"/>
                      <a:pt x="2614" y="25016"/>
                      <a:pt x="2736" y="24286"/>
                    </a:cubicBezTo>
                    <a:lnTo>
                      <a:pt x="3070" y="22098"/>
                    </a:lnTo>
                    <a:cubicBezTo>
                      <a:pt x="3161" y="21368"/>
                      <a:pt x="3222" y="20639"/>
                      <a:pt x="3313" y="19879"/>
                    </a:cubicBezTo>
                    <a:lnTo>
                      <a:pt x="3526" y="17690"/>
                    </a:lnTo>
                    <a:lnTo>
                      <a:pt x="3617" y="15472"/>
                    </a:lnTo>
                    <a:lnTo>
                      <a:pt x="3678" y="13222"/>
                    </a:lnTo>
                    <a:lnTo>
                      <a:pt x="3648" y="11003"/>
                    </a:lnTo>
                    <a:cubicBezTo>
                      <a:pt x="3617" y="10274"/>
                      <a:pt x="3587" y="9544"/>
                      <a:pt x="3557" y="8784"/>
                    </a:cubicBezTo>
                    <a:cubicBezTo>
                      <a:pt x="3405" y="5836"/>
                      <a:pt x="3009" y="2888"/>
                      <a:pt x="237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8"/>
              <p:cNvSpPr/>
              <p:nvPr/>
            </p:nvSpPr>
            <p:spPr>
              <a:xfrm>
                <a:off x="6459350" y="2625700"/>
                <a:ext cx="68425" cy="1007650"/>
              </a:xfrm>
              <a:custGeom>
                <a:avLst/>
                <a:gdLst/>
                <a:ahLst/>
                <a:cxnLst/>
                <a:rect l="l" t="t" r="r" b="b"/>
                <a:pathLst>
                  <a:path w="2737" h="40306" extrusionOk="0">
                    <a:moveTo>
                      <a:pt x="2371" y="1"/>
                    </a:moveTo>
                    <a:cubicBezTo>
                      <a:pt x="2037" y="3375"/>
                      <a:pt x="1794" y="6718"/>
                      <a:pt x="1551" y="10092"/>
                    </a:cubicBezTo>
                    <a:cubicBezTo>
                      <a:pt x="1490" y="10913"/>
                      <a:pt x="1429" y="11764"/>
                      <a:pt x="1399" y="12585"/>
                    </a:cubicBezTo>
                    <a:lnTo>
                      <a:pt x="1247" y="15107"/>
                    </a:lnTo>
                    <a:lnTo>
                      <a:pt x="943" y="20153"/>
                    </a:lnTo>
                    <a:lnTo>
                      <a:pt x="639" y="25168"/>
                    </a:lnTo>
                    <a:lnTo>
                      <a:pt x="517" y="27691"/>
                    </a:lnTo>
                    <a:cubicBezTo>
                      <a:pt x="487" y="28542"/>
                      <a:pt x="426" y="29363"/>
                      <a:pt x="396" y="30214"/>
                    </a:cubicBezTo>
                    <a:cubicBezTo>
                      <a:pt x="213" y="33558"/>
                      <a:pt x="61" y="36931"/>
                      <a:pt x="1" y="40305"/>
                    </a:cubicBezTo>
                    <a:cubicBezTo>
                      <a:pt x="700" y="36992"/>
                      <a:pt x="1186" y="33649"/>
                      <a:pt x="1581" y="30305"/>
                    </a:cubicBezTo>
                    <a:cubicBezTo>
                      <a:pt x="1764" y="28633"/>
                      <a:pt x="1916" y="26962"/>
                      <a:pt x="2068" y="25260"/>
                    </a:cubicBezTo>
                    <a:cubicBezTo>
                      <a:pt x="2220" y="23588"/>
                      <a:pt x="2371" y="21916"/>
                      <a:pt x="2463" y="20214"/>
                    </a:cubicBezTo>
                    <a:cubicBezTo>
                      <a:pt x="2554" y="18542"/>
                      <a:pt x="2645" y="16870"/>
                      <a:pt x="2675" y="15168"/>
                    </a:cubicBezTo>
                    <a:cubicBezTo>
                      <a:pt x="2706" y="13496"/>
                      <a:pt x="2736" y="11794"/>
                      <a:pt x="2736" y="10123"/>
                    </a:cubicBezTo>
                    <a:cubicBezTo>
                      <a:pt x="2736" y="6749"/>
                      <a:pt x="2645" y="3375"/>
                      <a:pt x="23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9"/>
          <p:cNvSpPr/>
          <p:nvPr/>
        </p:nvSpPr>
        <p:spPr>
          <a:xfrm flipH="1">
            <a:off x="-257930" y="2322314"/>
            <a:ext cx="11772098" cy="3011989"/>
          </a:xfrm>
          <a:custGeom>
            <a:avLst/>
            <a:gdLst/>
            <a:ahLst/>
            <a:cxnLst/>
            <a:rect l="l" t="t" r="r" b="b"/>
            <a:pathLst>
              <a:path w="284960" h="75857" extrusionOk="0">
                <a:moveTo>
                  <a:pt x="206673" y="0"/>
                </a:moveTo>
                <a:cubicBezTo>
                  <a:pt x="204724" y="0"/>
                  <a:pt x="202742" y="1655"/>
                  <a:pt x="202162" y="3636"/>
                </a:cubicBezTo>
                <a:cubicBezTo>
                  <a:pt x="201402" y="6159"/>
                  <a:pt x="202162" y="8804"/>
                  <a:pt x="202922" y="11327"/>
                </a:cubicBezTo>
                <a:cubicBezTo>
                  <a:pt x="201128" y="10202"/>
                  <a:pt x="199274" y="9047"/>
                  <a:pt x="197177" y="8834"/>
                </a:cubicBezTo>
                <a:cubicBezTo>
                  <a:pt x="196995" y="8815"/>
                  <a:pt x="196810" y="8806"/>
                  <a:pt x="196624" y="8806"/>
                </a:cubicBezTo>
                <a:cubicBezTo>
                  <a:pt x="194705" y="8806"/>
                  <a:pt x="192683" y="9801"/>
                  <a:pt x="192101" y="11631"/>
                </a:cubicBezTo>
                <a:cubicBezTo>
                  <a:pt x="191280" y="14275"/>
                  <a:pt x="193651" y="17345"/>
                  <a:pt x="192222" y="19716"/>
                </a:cubicBezTo>
                <a:cubicBezTo>
                  <a:pt x="191456" y="19365"/>
                  <a:pt x="190645" y="19196"/>
                  <a:pt x="189844" y="19196"/>
                </a:cubicBezTo>
                <a:cubicBezTo>
                  <a:pt x="188007" y="19196"/>
                  <a:pt x="186220" y="20083"/>
                  <a:pt x="185140" y="21691"/>
                </a:cubicBezTo>
                <a:cubicBezTo>
                  <a:pt x="183590" y="24032"/>
                  <a:pt x="183955" y="27132"/>
                  <a:pt x="186022" y="29017"/>
                </a:cubicBezTo>
                <a:lnTo>
                  <a:pt x="186356" y="28530"/>
                </a:lnTo>
                <a:lnTo>
                  <a:pt x="186356" y="28530"/>
                </a:lnTo>
                <a:cubicBezTo>
                  <a:pt x="186234" y="28804"/>
                  <a:pt x="186204" y="29108"/>
                  <a:pt x="186265" y="29412"/>
                </a:cubicBezTo>
                <a:cubicBezTo>
                  <a:pt x="164471" y="37953"/>
                  <a:pt x="143073" y="47376"/>
                  <a:pt x="119273" y="48895"/>
                </a:cubicBezTo>
                <a:cubicBezTo>
                  <a:pt x="116941" y="49044"/>
                  <a:pt x="114617" y="49114"/>
                  <a:pt x="112300" y="49114"/>
                </a:cubicBezTo>
                <a:cubicBezTo>
                  <a:pt x="74229" y="49114"/>
                  <a:pt x="37992" y="30220"/>
                  <a:pt x="0" y="29017"/>
                </a:cubicBezTo>
                <a:lnTo>
                  <a:pt x="0" y="75856"/>
                </a:lnTo>
                <a:lnTo>
                  <a:pt x="284960" y="75856"/>
                </a:lnTo>
                <a:lnTo>
                  <a:pt x="284960" y="20172"/>
                </a:lnTo>
                <a:cubicBezTo>
                  <a:pt x="273244" y="16695"/>
                  <a:pt x="261111" y="14930"/>
                  <a:pt x="248923" y="14930"/>
                </a:cubicBezTo>
                <a:cubicBezTo>
                  <a:pt x="246408" y="14930"/>
                  <a:pt x="243889" y="15006"/>
                  <a:pt x="241372" y="15156"/>
                </a:cubicBezTo>
                <a:cubicBezTo>
                  <a:pt x="241828" y="13971"/>
                  <a:pt x="241919" y="12694"/>
                  <a:pt x="241615" y="11509"/>
                </a:cubicBezTo>
                <a:cubicBezTo>
                  <a:pt x="241099" y="9320"/>
                  <a:pt x="239579" y="7254"/>
                  <a:pt x="237390" y="6676"/>
                </a:cubicBezTo>
                <a:cubicBezTo>
                  <a:pt x="237065" y="6589"/>
                  <a:pt x="236727" y="6548"/>
                  <a:pt x="236387" y="6548"/>
                </a:cubicBezTo>
                <a:cubicBezTo>
                  <a:pt x="234700" y="6548"/>
                  <a:pt x="232972" y="7569"/>
                  <a:pt x="232466" y="9138"/>
                </a:cubicBezTo>
                <a:cubicBezTo>
                  <a:pt x="232861" y="6646"/>
                  <a:pt x="231068" y="3910"/>
                  <a:pt x="228576" y="3424"/>
                </a:cubicBezTo>
                <a:cubicBezTo>
                  <a:pt x="228325" y="3377"/>
                  <a:pt x="228072" y="3355"/>
                  <a:pt x="227820" y="3355"/>
                </a:cubicBezTo>
                <a:cubicBezTo>
                  <a:pt x="225751" y="3355"/>
                  <a:pt x="223721" y="4850"/>
                  <a:pt x="223044" y="6828"/>
                </a:cubicBezTo>
                <a:cubicBezTo>
                  <a:pt x="223226" y="4305"/>
                  <a:pt x="221250" y="1661"/>
                  <a:pt x="218697" y="1387"/>
                </a:cubicBezTo>
                <a:cubicBezTo>
                  <a:pt x="218539" y="1369"/>
                  <a:pt x="218380" y="1360"/>
                  <a:pt x="218223" y="1360"/>
                </a:cubicBezTo>
                <a:cubicBezTo>
                  <a:pt x="215451" y="1360"/>
                  <a:pt x="212909" y="4069"/>
                  <a:pt x="213226" y="6858"/>
                </a:cubicBezTo>
                <a:cubicBezTo>
                  <a:pt x="210764" y="5521"/>
                  <a:pt x="210642" y="1661"/>
                  <a:pt x="208150" y="354"/>
                </a:cubicBezTo>
                <a:cubicBezTo>
                  <a:pt x="207676" y="111"/>
                  <a:pt x="207175" y="0"/>
                  <a:pt x="206673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2" name="Google Shape;482;p19"/>
          <p:cNvGrpSpPr/>
          <p:nvPr/>
        </p:nvGrpSpPr>
        <p:grpSpPr>
          <a:xfrm>
            <a:off x="8324830" y="2686135"/>
            <a:ext cx="1205280" cy="1453844"/>
            <a:chOff x="974300" y="2353350"/>
            <a:chExt cx="1035375" cy="1248900"/>
          </a:xfrm>
        </p:grpSpPr>
        <p:sp>
          <p:nvSpPr>
            <p:cNvPr id="483" name="Google Shape;483;p19"/>
            <p:cNvSpPr/>
            <p:nvPr/>
          </p:nvSpPr>
          <p:spPr>
            <a:xfrm>
              <a:off x="1139750" y="2585875"/>
              <a:ext cx="607650" cy="1016375"/>
            </a:xfrm>
            <a:custGeom>
              <a:avLst/>
              <a:gdLst/>
              <a:ahLst/>
              <a:cxnLst/>
              <a:rect l="l" t="t" r="r" b="b"/>
              <a:pathLst>
                <a:path w="24306" h="40655" extrusionOk="0">
                  <a:moveTo>
                    <a:pt x="12941" y="1"/>
                  </a:moveTo>
                  <a:cubicBezTo>
                    <a:pt x="12919" y="1"/>
                    <a:pt x="12066" y="1422"/>
                    <a:pt x="11674" y="4085"/>
                  </a:cubicBezTo>
                  <a:cubicBezTo>
                    <a:pt x="11463" y="5408"/>
                    <a:pt x="11730" y="7070"/>
                    <a:pt x="12251" y="8732"/>
                  </a:cubicBezTo>
                  <a:cubicBezTo>
                    <a:pt x="12463" y="9450"/>
                    <a:pt x="12589" y="10196"/>
                    <a:pt x="12632" y="10957"/>
                  </a:cubicBezTo>
                  <a:cubicBezTo>
                    <a:pt x="12618" y="11463"/>
                    <a:pt x="12604" y="11999"/>
                    <a:pt x="12604" y="12562"/>
                  </a:cubicBezTo>
                  <a:cubicBezTo>
                    <a:pt x="12589" y="12787"/>
                    <a:pt x="12575" y="13012"/>
                    <a:pt x="12589" y="13252"/>
                  </a:cubicBezTo>
                  <a:lnTo>
                    <a:pt x="12589" y="13294"/>
                  </a:lnTo>
                  <a:cubicBezTo>
                    <a:pt x="12350" y="12942"/>
                    <a:pt x="12054" y="12632"/>
                    <a:pt x="11702" y="12393"/>
                  </a:cubicBezTo>
                  <a:cubicBezTo>
                    <a:pt x="11491" y="12153"/>
                    <a:pt x="11322" y="11886"/>
                    <a:pt x="11195" y="11604"/>
                  </a:cubicBezTo>
                  <a:cubicBezTo>
                    <a:pt x="10728" y="10464"/>
                    <a:pt x="10516" y="9645"/>
                    <a:pt x="10414" y="9645"/>
                  </a:cubicBezTo>
                  <a:cubicBezTo>
                    <a:pt x="10412" y="9645"/>
                    <a:pt x="10409" y="9646"/>
                    <a:pt x="10407" y="9647"/>
                  </a:cubicBezTo>
                  <a:cubicBezTo>
                    <a:pt x="10350" y="9675"/>
                    <a:pt x="10393" y="10464"/>
                    <a:pt x="10801" y="11759"/>
                  </a:cubicBezTo>
                  <a:cubicBezTo>
                    <a:pt x="10815" y="11787"/>
                    <a:pt x="10829" y="11830"/>
                    <a:pt x="10843" y="11858"/>
                  </a:cubicBezTo>
                  <a:cubicBezTo>
                    <a:pt x="10590" y="11745"/>
                    <a:pt x="10350" y="11604"/>
                    <a:pt x="10139" y="11449"/>
                  </a:cubicBezTo>
                  <a:cubicBezTo>
                    <a:pt x="9410" y="11017"/>
                    <a:pt x="9134" y="10560"/>
                    <a:pt x="9038" y="10560"/>
                  </a:cubicBezTo>
                  <a:cubicBezTo>
                    <a:pt x="9034" y="10560"/>
                    <a:pt x="9030" y="10560"/>
                    <a:pt x="9027" y="10562"/>
                  </a:cubicBezTo>
                  <a:cubicBezTo>
                    <a:pt x="8956" y="10576"/>
                    <a:pt x="9125" y="11196"/>
                    <a:pt x="9886" y="11787"/>
                  </a:cubicBezTo>
                  <a:cubicBezTo>
                    <a:pt x="10322" y="12182"/>
                    <a:pt x="11688" y="12942"/>
                    <a:pt x="12097" y="13702"/>
                  </a:cubicBezTo>
                  <a:cubicBezTo>
                    <a:pt x="12519" y="14364"/>
                    <a:pt x="12533" y="16969"/>
                    <a:pt x="12519" y="17307"/>
                  </a:cubicBezTo>
                  <a:cubicBezTo>
                    <a:pt x="12167" y="16829"/>
                    <a:pt x="11055" y="15801"/>
                    <a:pt x="10449" y="15392"/>
                  </a:cubicBezTo>
                  <a:cubicBezTo>
                    <a:pt x="9421" y="14688"/>
                    <a:pt x="8449" y="14209"/>
                    <a:pt x="7773" y="13646"/>
                  </a:cubicBezTo>
                  <a:cubicBezTo>
                    <a:pt x="6332" y="12551"/>
                    <a:pt x="6555" y="11251"/>
                    <a:pt x="6441" y="11251"/>
                  </a:cubicBezTo>
                  <a:cubicBezTo>
                    <a:pt x="6440" y="11251"/>
                    <a:pt x="6438" y="11252"/>
                    <a:pt x="6436" y="11252"/>
                  </a:cubicBezTo>
                  <a:cubicBezTo>
                    <a:pt x="6435" y="11249"/>
                    <a:pt x="6433" y="11247"/>
                    <a:pt x="6431" y="11247"/>
                  </a:cubicBezTo>
                  <a:cubicBezTo>
                    <a:pt x="6385" y="11247"/>
                    <a:pt x="6154" y="12129"/>
                    <a:pt x="6774" y="13139"/>
                  </a:cubicBezTo>
                  <a:cubicBezTo>
                    <a:pt x="6393" y="12858"/>
                    <a:pt x="6013" y="12590"/>
                    <a:pt x="5661" y="12322"/>
                  </a:cubicBezTo>
                  <a:cubicBezTo>
                    <a:pt x="4251" y="10940"/>
                    <a:pt x="4700" y="9462"/>
                    <a:pt x="4544" y="9462"/>
                  </a:cubicBezTo>
                  <a:cubicBezTo>
                    <a:pt x="4541" y="9462"/>
                    <a:pt x="4538" y="9463"/>
                    <a:pt x="4535" y="9464"/>
                  </a:cubicBezTo>
                  <a:cubicBezTo>
                    <a:pt x="4521" y="9464"/>
                    <a:pt x="4394" y="9788"/>
                    <a:pt x="4408" y="10407"/>
                  </a:cubicBezTo>
                  <a:cubicBezTo>
                    <a:pt x="4422" y="10788"/>
                    <a:pt x="4507" y="11168"/>
                    <a:pt x="4647" y="11520"/>
                  </a:cubicBezTo>
                  <a:cubicBezTo>
                    <a:pt x="4211" y="11154"/>
                    <a:pt x="3774" y="10773"/>
                    <a:pt x="3380" y="10351"/>
                  </a:cubicBezTo>
                  <a:cubicBezTo>
                    <a:pt x="1325" y="8062"/>
                    <a:pt x="783" y="6110"/>
                    <a:pt x="629" y="6110"/>
                  </a:cubicBezTo>
                  <a:cubicBezTo>
                    <a:pt x="626" y="6110"/>
                    <a:pt x="623" y="6111"/>
                    <a:pt x="620" y="6112"/>
                  </a:cubicBezTo>
                  <a:cubicBezTo>
                    <a:pt x="620" y="6112"/>
                    <a:pt x="620" y="6112"/>
                    <a:pt x="620" y="6112"/>
                  </a:cubicBezTo>
                  <a:lnTo>
                    <a:pt x="620" y="6112"/>
                  </a:lnTo>
                  <a:cubicBezTo>
                    <a:pt x="611" y="6112"/>
                    <a:pt x="986" y="8143"/>
                    <a:pt x="3070" y="10647"/>
                  </a:cubicBezTo>
                  <a:cubicBezTo>
                    <a:pt x="3352" y="10957"/>
                    <a:pt x="5140" y="12815"/>
                    <a:pt x="6070" y="13393"/>
                  </a:cubicBezTo>
                  <a:cubicBezTo>
                    <a:pt x="6788" y="13956"/>
                    <a:pt x="7534" y="14477"/>
                    <a:pt x="8323" y="14956"/>
                  </a:cubicBezTo>
                  <a:lnTo>
                    <a:pt x="8731" y="15237"/>
                  </a:lnTo>
                  <a:cubicBezTo>
                    <a:pt x="8272" y="15173"/>
                    <a:pt x="7805" y="15141"/>
                    <a:pt x="7338" y="15141"/>
                  </a:cubicBezTo>
                  <a:cubicBezTo>
                    <a:pt x="6988" y="15141"/>
                    <a:pt x="6639" y="15159"/>
                    <a:pt x="6295" y="15195"/>
                  </a:cubicBezTo>
                  <a:cubicBezTo>
                    <a:pt x="6248" y="15196"/>
                    <a:pt x="6202" y="15197"/>
                    <a:pt x="6157" y="15197"/>
                  </a:cubicBezTo>
                  <a:cubicBezTo>
                    <a:pt x="4370" y="15197"/>
                    <a:pt x="3073" y="14405"/>
                    <a:pt x="2070" y="13787"/>
                  </a:cubicBezTo>
                  <a:cubicBezTo>
                    <a:pt x="936" y="13088"/>
                    <a:pt x="210" y="12611"/>
                    <a:pt x="76" y="12611"/>
                  </a:cubicBezTo>
                  <a:cubicBezTo>
                    <a:pt x="67" y="12611"/>
                    <a:pt x="60" y="12614"/>
                    <a:pt x="57" y="12618"/>
                  </a:cubicBezTo>
                  <a:cubicBezTo>
                    <a:pt x="0" y="12689"/>
                    <a:pt x="662" y="13280"/>
                    <a:pt x="1845" y="14139"/>
                  </a:cubicBezTo>
                  <a:cubicBezTo>
                    <a:pt x="2408" y="14576"/>
                    <a:pt x="3042" y="14928"/>
                    <a:pt x="3718" y="15195"/>
                  </a:cubicBezTo>
                  <a:cubicBezTo>
                    <a:pt x="2164" y="15061"/>
                    <a:pt x="1195" y="14735"/>
                    <a:pt x="949" y="14735"/>
                  </a:cubicBezTo>
                  <a:cubicBezTo>
                    <a:pt x="912" y="14735"/>
                    <a:pt x="891" y="14742"/>
                    <a:pt x="888" y="14759"/>
                  </a:cubicBezTo>
                  <a:cubicBezTo>
                    <a:pt x="831" y="14815"/>
                    <a:pt x="2620" y="15829"/>
                    <a:pt x="5816" y="15829"/>
                  </a:cubicBezTo>
                  <a:cubicBezTo>
                    <a:pt x="5718" y="15927"/>
                    <a:pt x="5633" y="16012"/>
                    <a:pt x="5563" y="16110"/>
                  </a:cubicBezTo>
                  <a:cubicBezTo>
                    <a:pt x="5084" y="16716"/>
                    <a:pt x="4746" y="16941"/>
                    <a:pt x="4760" y="17026"/>
                  </a:cubicBezTo>
                  <a:cubicBezTo>
                    <a:pt x="4765" y="17039"/>
                    <a:pt x="4782" y="17046"/>
                    <a:pt x="4810" y="17046"/>
                  </a:cubicBezTo>
                  <a:cubicBezTo>
                    <a:pt x="4957" y="17046"/>
                    <a:pt x="5398" y="16855"/>
                    <a:pt x="5858" y="16406"/>
                  </a:cubicBezTo>
                  <a:cubicBezTo>
                    <a:pt x="6140" y="16125"/>
                    <a:pt x="6492" y="15927"/>
                    <a:pt x="6872" y="15843"/>
                  </a:cubicBezTo>
                  <a:lnTo>
                    <a:pt x="7041" y="15829"/>
                  </a:lnTo>
                  <a:cubicBezTo>
                    <a:pt x="7114" y="15826"/>
                    <a:pt x="7186" y="15825"/>
                    <a:pt x="7258" y="15825"/>
                  </a:cubicBezTo>
                  <a:cubicBezTo>
                    <a:pt x="7604" y="15825"/>
                    <a:pt x="7945" y="15853"/>
                    <a:pt x="8295" y="15899"/>
                  </a:cubicBezTo>
                  <a:lnTo>
                    <a:pt x="8379" y="15927"/>
                  </a:lnTo>
                  <a:cubicBezTo>
                    <a:pt x="8534" y="15941"/>
                    <a:pt x="8703" y="15984"/>
                    <a:pt x="8858" y="16012"/>
                  </a:cubicBezTo>
                  <a:cubicBezTo>
                    <a:pt x="9717" y="16223"/>
                    <a:pt x="10491" y="16871"/>
                    <a:pt x="10984" y="17758"/>
                  </a:cubicBezTo>
                  <a:cubicBezTo>
                    <a:pt x="11801" y="19307"/>
                    <a:pt x="12139" y="21335"/>
                    <a:pt x="12251" y="23419"/>
                  </a:cubicBezTo>
                  <a:cubicBezTo>
                    <a:pt x="12195" y="28291"/>
                    <a:pt x="11801" y="34008"/>
                    <a:pt x="11097" y="40655"/>
                  </a:cubicBezTo>
                  <a:lnTo>
                    <a:pt x="15110" y="40655"/>
                  </a:lnTo>
                  <a:cubicBezTo>
                    <a:pt x="14533" y="36473"/>
                    <a:pt x="13772" y="25728"/>
                    <a:pt x="13800" y="23658"/>
                  </a:cubicBezTo>
                  <a:cubicBezTo>
                    <a:pt x="13800" y="22898"/>
                    <a:pt x="13843" y="22123"/>
                    <a:pt x="13927" y="21363"/>
                  </a:cubicBezTo>
                  <a:cubicBezTo>
                    <a:pt x="14124" y="20349"/>
                    <a:pt x="14434" y="19349"/>
                    <a:pt x="14842" y="18392"/>
                  </a:cubicBezTo>
                  <a:cubicBezTo>
                    <a:pt x="15110" y="17772"/>
                    <a:pt x="15589" y="16857"/>
                    <a:pt x="16110" y="16575"/>
                  </a:cubicBezTo>
                  <a:cubicBezTo>
                    <a:pt x="16784" y="16223"/>
                    <a:pt x="17530" y="16173"/>
                    <a:pt x="18214" y="16173"/>
                  </a:cubicBezTo>
                  <a:cubicBezTo>
                    <a:pt x="18487" y="16173"/>
                    <a:pt x="18751" y="16181"/>
                    <a:pt x="18997" y="16181"/>
                  </a:cubicBezTo>
                  <a:cubicBezTo>
                    <a:pt x="19140" y="16185"/>
                    <a:pt x="19280" y="16188"/>
                    <a:pt x="19414" y="16188"/>
                  </a:cubicBezTo>
                  <a:cubicBezTo>
                    <a:pt x="20912" y="16188"/>
                    <a:pt x="21811" y="15920"/>
                    <a:pt x="21785" y="15843"/>
                  </a:cubicBezTo>
                  <a:cubicBezTo>
                    <a:pt x="21779" y="15828"/>
                    <a:pt x="21729" y="15823"/>
                    <a:pt x="21638" y="15823"/>
                  </a:cubicBezTo>
                  <a:cubicBezTo>
                    <a:pt x="21464" y="15823"/>
                    <a:pt x="21140" y="15841"/>
                    <a:pt x="20686" y="15841"/>
                  </a:cubicBezTo>
                  <a:cubicBezTo>
                    <a:pt x="20244" y="15841"/>
                    <a:pt x="19680" y="15824"/>
                    <a:pt x="19011" y="15758"/>
                  </a:cubicBezTo>
                  <a:cubicBezTo>
                    <a:pt x="18699" y="15740"/>
                    <a:pt x="18357" y="15717"/>
                    <a:pt x="17993" y="15717"/>
                  </a:cubicBezTo>
                  <a:cubicBezTo>
                    <a:pt x="17499" y="15717"/>
                    <a:pt x="16964" y="15760"/>
                    <a:pt x="16406" y="15913"/>
                  </a:cubicBezTo>
                  <a:cubicBezTo>
                    <a:pt x="16814" y="15449"/>
                    <a:pt x="17293" y="15068"/>
                    <a:pt x="17828" y="14773"/>
                  </a:cubicBezTo>
                  <a:cubicBezTo>
                    <a:pt x="18124" y="14576"/>
                    <a:pt x="18405" y="14392"/>
                    <a:pt x="18687" y="14181"/>
                  </a:cubicBezTo>
                  <a:cubicBezTo>
                    <a:pt x="19489" y="13646"/>
                    <a:pt x="20137" y="13097"/>
                    <a:pt x="20531" y="12590"/>
                  </a:cubicBezTo>
                  <a:cubicBezTo>
                    <a:pt x="21024" y="12083"/>
                    <a:pt x="21489" y="11548"/>
                    <a:pt x="21912" y="10999"/>
                  </a:cubicBezTo>
                  <a:cubicBezTo>
                    <a:pt x="23742" y="8408"/>
                    <a:pt x="24305" y="6549"/>
                    <a:pt x="24291" y="6535"/>
                  </a:cubicBezTo>
                  <a:cubicBezTo>
                    <a:pt x="24289" y="6534"/>
                    <a:pt x="24287" y="6534"/>
                    <a:pt x="24285" y="6534"/>
                  </a:cubicBezTo>
                  <a:cubicBezTo>
                    <a:pt x="24143" y="6534"/>
                    <a:pt x="23418" y="8332"/>
                    <a:pt x="21574" y="10745"/>
                  </a:cubicBezTo>
                  <a:cubicBezTo>
                    <a:pt x="20841" y="11632"/>
                    <a:pt x="20025" y="12463"/>
                    <a:pt x="19137" y="13181"/>
                  </a:cubicBezTo>
                  <a:cubicBezTo>
                    <a:pt x="19901" y="12057"/>
                    <a:pt x="19816" y="11125"/>
                    <a:pt x="19759" y="11125"/>
                  </a:cubicBezTo>
                  <a:cubicBezTo>
                    <a:pt x="19759" y="11125"/>
                    <a:pt x="19758" y="11125"/>
                    <a:pt x="19757" y="11126"/>
                  </a:cubicBezTo>
                  <a:cubicBezTo>
                    <a:pt x="19756" y="11125"/>
                    <a:pt x="19755" y="11125"/>
                    <a:pt x="19753" y="11125"/>
                  </a:cubicBezTo>
                  <a:cubicBezTo>
                    <a:pt x="19657" y="11125"/>
                    <a:pt x="19602" y="12224"/>
                    <a:pt x="18461" y="13365"/>
                  </a:cubicBezTo>
                  <a:cubicBezTo>
                    <a:pt x="17955" y="13970"/>
                    <a:pt x="16927" y="14181"/>
                    <a:pt x="16039" y="15026"/>
                  </a:cubicBezTo>
                  <a:cubicBezTo>
                    <a:pt x="15955" y="15097"/>
                    <a:pt x="15870" y="15195"/>
                    <a:pt x="15800" y="15280"/>
                  </a:cubicBezTo>
                  <a:cubicBezTo>
                    <a:pt x="15913" y="15012"/>
                    <a:pt x="16011" y="14745"/>
                    <a:pt x="16096" y="14463"/>
                  </a:cubicBezTo>
                  <a:cubicBezTo>
                    <a:pt x="16420" y="13477"/>
                    <a:pt x="16391" y="12829"/>
                    <a:pt x="16335" y="12829"/>
                  </a:cubicBezTo>
                  <a:cubicBezTo>
                    <a:pt x="16334" y="12829"/>
                    <a:pt x="16333" y="12829"/>
                    <a:pt x="16332" y="12829"/>
                  </a:cubicBezTo>
                  <a:cubicBezTo>
                    <a:pt x="16234" y="12829"/>
                    <a:pt x="16105" y="13431"/>
                    <a:pt x="15701" y="14322"/>
                  </a:cubicBezTo>
                  <a:cubicBezTo>
                    <a:pt x="15673" y="14407"/>
                    <a:pt x="15631" y="14491"/>
                    <a:pt x="15589" y="14590"/>
                  </a:cubicBezTo>
                  <a:cubicBezTo>
                    <a:pt x="15510" y="14207"/>
                    <a:pt x="15344" y="14010"/>
                    <a:pt x="15289" y="14010"/>
                  </a:cubicBezTo>
                  <a:cubicBezTo>
                    <a:pt x="15285" y="14010"/>
                    <a:pt x="15282" y="14011"/>
                    <a:pt x="15279" y="14012"/>
                  </a:cubicBezTo>
                  <a:cubicBezTo>
                    <a:pt x="15180" y="14040"/>
                    <a:pt x="15279" y="14364"/>
                    <a:pt x="15195" y="14843"/>
                  </a:cubicBezTo>
                  <a:cubicBezTo>
                    <a:pt x="14927" y="16251"/>
                    <a:pt x="14096" y="17321"/>
                    <a:pt x="13941" y="17589"/>
                  </a:cubicBezTo>
                  <a:cubicBezTo>
                    <a:pt x="13772" y="17857"/>
                    <a:pt x="13561" y="18124"/>
                    <a:pt x="13378" y="18420"/>
                  </a:cubicBezTo>
                  <a:cubicBezTo>
                    <a:pt x="13364" y="16927"/>
                    <a:pt x="13350" y="15519"/>
                    <a:pt x="13322" y="14223"/>
                  </a:cubicBezTo>
                  <a:lnTo>
                    <a:pt x="13322" y="14209"/>
                  </a:lnTo>
                  <a:lnTo>
                    <a:pt x="13322" y="14083"/>
                  </a:lnTo>
                  <a:cubicBezTo>
                    <a:pt x="13350" y="13210"/>
                    <a:pt x="13462" y="12337"/>
                    <a:pt x="13646" y="11478"/>
                  </a:cubicBezTo>
                  <a:cubicBezTo>
                    <a:pt x="13702" y="11224"/>
                    <a:pt x="13786" y="10971"/>
                    <a:pt x="13885" y="10731"/>
                  </a:cubicBezTo>
                  <a:cubicBezTo>
                    <a:pt x="14167" y="10337"/>
                    <a:pt x="14519" y="9985"/>
                    <a:pt x="14927" y="9703"/>
                  </a:cubicBezTo>
                  <a:cubicBezTo>
                    <a:pt x="15532" y="9253"/>
                    <a:pt x="15899" y="8915"/>
                    <a:pt x="15842" y="8858"/>
                  </a:cubicBezTo>
                  <a:cubicBezTo>
                    <a:pt x="15837" y="8849"/>
                    <a:pt x="15824" y="8844"/>
                    <a:pt x="15805" y="8844"/>
                  </a:cubicBezTo>
                  <a:cubicBezTo>
                    <a:pt x="15681" y="8844"/>
                    <a:pt x="15284" y="9034"/>
                    <a:pt x="14688" y="9351"/>
                  </a:cubicBezTo>
                  <a:lnTo>
                    <a:pt x="14659" y="9379"/>
                  </a:lnTo>
                  <a:cubicBezTo>
                    <a:pt x="14814" y="9140"/>
                    <a:pt x="14955" y="8915"/>
                    <a:pt x="15082" y="8689"/>
                  </a:cubicBezTo>
                  <a:cubicBezTo>
                    <a:pt x="15532" y="7802"/>
                    <a:pt x="15532" y="7042"/>
                    <a:pt x="15603" y="6549"/>
                  </a:cubicBezTo>
                  <a:cubicBezTo>
                    <a:pt x="15659" y="6056"/>
                    <a:pt x="15673" y="5760"/>
                    <a:pt x="15631" y="5746"/>
                  </a:cubicBezTo>
                  <a:cubicBezTo>
                    <a:pt x="15589" y="5746"/>
                    <a:pt x="15490" y="6014"/>
                    <a:pt x="15364" y="6507"/>
                  </a:cubicBezTo>
                  <a:cubicBezTo>
                    <a:pt x="15237" y="7014"/>
                    <a:pt x="15152" y="7760"/>
                    <a:pt x="14702" y="8492"/>
                  </a:cubicBezTo>
                  <a:cubicBezTo>
                    <a:pt x="14392" y="8985"/>
                    <a:pt x="13885" y="9577"/>
                    <a:pt x="13505" y="10309"/>
                  </a:cubicBezTo>
                  <a:cubicBezTo>
                    <a:pt x="13406" y="10436"/>
                    <a:pt x="13322" y="10562"/>
                    <a:pt x="13251" y="10703"/>
                  </a:cubicBezTo>
                  <a:cubicBezTo>
                    <a:pt x="13167" y="7591"/>
                    <a:pt x="13068" y="5718"/>
                    <a:pt x="12941" y="5718"/>
                  </a:cubicBezTo>
                  <a:cubicBezTo>
                    <a:pt x="12871" y="5718"/>
                    <a:pt x="12787" y="6690"/>
                    <a:pt x="12716" y="8365"/>
                  </a:cubicBezTo>
                  <a:cubicBezTo>
                    <a:pt x="12209" y="6788"/>
                    <a:pt x="11956" y="5366"/>
                    <a:pt x="12097" y="4113"/>
                  </a:cubicBezTo>
                  <a:cubicBezTo>
                    <a:pt x="12364" y="1536"/>
                    <a:pt x="13082" y="29"/>
                    <a:pt x="12941" y="1"/>
                  </a:cubicBezTo>
                  <a:cubicBezTo>
                    <a:pt x="12941" y="1"/>
                    <a:pt x="12941" y="1"/>
                    <a:pt x="12941" y="1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9"/>
            <p:cNvSpPr/>
            <p:nvPr/>
          </p:nvSpPr>
          <p:spPr>
            <a:xfrm>
              <a:off x="974300" y="2353350"/>
              <a:ext cx="1035375" cy="853575"/>
            </a:xfrm>
            <a:custGeom>
              <a:avLst/>
              <a:gdLst/>
              <a:ahLst/>
              <a:cxnLst/>
              <a:rect l="l" t="t" r="r" b="b"/>
              <a:pathLst>
                <a:path w="41415" h="34143" extrusionOk="0">
                  <a:moveTo>
                    <a:pt x="17205" y="358"/>
                  </a:moveTo>
                  <a:cubicBezTo>
                    <a:pt x="17210" y="358"/>
                    <a:pt x="17201" y="390"/>
                    <a:pt x="17197" y="390"/>
                  </a:cubicBezTo>
                  <a:cubicBezTo>
                    <a:pt x="17195" y="390"/>
                    <a:pt x="17194" y="386"/>
                    <a:pt x="17194" y="374"/>
                  </a:cubicBezTo>
                  <a:cubicBezTo>
                    <a:pt x="17200" y="362"/>
                    <a:pt x="17203" y="358"/>
                    <a:pt x="17205" y="358"/>
                  </a:cubicBezTo>
                  <a:close/>
                  <a:moveTo>
                    <a:pt x="21052" y="585"/>
                  </a:moveTo>
                  <a:cubicBezTo>
                    <a:pt x="21052" y="603"/>
                    <a:pt x="21047" y="615"/>
                    <a:pt x="21039" y="615"/>
                  </a:cubicBezTo>
                  <a:cubicBezTo>
                    <a:pt x="21035" y="615"/>
                    <a:pt x="21029" y="610"/>
                    <a:pt x="21024" y="599"/>
                  </a:cubicBezTo>
                  <a:lnTo>
                    <a:pt x="21052" y="585"/>
                  </a:lnTo>
                  <a:close/>
                  <a:moveTo>
                    <a:pt x="28465" y="786"/>
                  </a:moveTo>
                  <a:lnTo>
                    <a:pt x="28465" y="786"/>
                  </a:lnTo>
                  <a:cubicBezTo>
                    <a:pt x="28467" y="791"/>
                    <a:pt x="28471" y="794"/>
                    <a:pt x="28479" y="796"/>
                  </a:cubicBezTo>
                  <a:lnTo>
                    <a:pt x="28479" y="796"/>
                  </a:lnTo>
                  <a:cubicBezTo>
                    <a:pt x="28474" y="793"/>
                    <a:pt x="28470" y="789"/>
                    <a:pt x="28465" y="786"/>
                  </a:cubicBezTo>
                  <a:close/>
                  <a:moveTo>
                    <a:pt x="17180" y="754"/>
                  </a:moveTo>
                  <a:lnTo>
                    <a:pt x="17152" y="811"/>
                  </a:lnTo>
                  <a:lnTo>
                    <a:pt x="17152" y="811"/>
                  </a:lnTo>
                  <a:cubicBezTo>
                    <a:pt x="17164" y="797"/>
                    <a:pt x="17180" y="782"/>
                    <a:pt x="17180" y="754"/>
                  </a:cubicBezTo>
                  <a:close/>
                  <a:moveTo>
                    <a:pt x="28479" y="796"/>
                  </a:moveTo>
                  <a:cubicBezTo>
                    <a:pt x="28497" y="809"/>
                    <a:pt x="28512" y="821"/>
                    <a:pt x="28513" y="821"/>
                  </a:cubicBezTo>
                  <a:cubicBezTo>
                    <a:pt x="28514" y="821"/>
                    <a:pt x="28507" y="814"/>
                    <a:pt x="28487" y="797"/>
                  </a:cubicBezTo>
                  <a:cubicBezTo>
                    <a:pt x="28484" y="797"/>
                    <a:pt x="28481" y="796"/>
                    <a:pt x="28479" y="796"/>
                  </a:cubicBezTo>
                  <a:close/>
                  <a:moveTo>
                    <a:pt x="17661" y="843"/>
                  </a:moveTo>
                  <a:lnTo>
                    <a:pt x="17661" y="843"/>
                  </a:lnTo>
                  <a:cubicBezTo>
                    <a:pt x="17655" y="845"/>
                    <a:pt x="17650" y="848"/>
                    <a:pt x="17644" y="853"/>
                  </a:cubicBezTo>
                  <a:lnTo>
                    <a:pt x="17630" y="853"/>
                  </a:lnTo>
                  <a:cubicBezTo>
                    <a:pt x="17641" y="848"/>
                    <a:pt x="17651" y="845"/>
                    <a:pt x="17661" y="843"/>
                  </a:cubicBezTo>
                  <a:close/>
                  <a:moveTo>
                    <a:pt x="17671" y="842"/>
                  </a:moveTo>
                  <a:cubicBezTo>
                    <a:pt x="17683" y="842"/>
                    <a:pt x="17694" y="846"/>
                    <a:pt x="17701" y="853"/>
                  </a:cubicBezTo>
                  <a:cubicBezTo>
                    <a:pt x="17687" y="846"/>
                    <a:pt x="17677" y="843"/>
                    <a:pt x="17669" y="842"/>
                  </a:cubicBezTo>
                  <a:lnTo>
                    <a:pt x="17669" y="842"/>
                  </a:lnTo>
                  <a:cubicBezTo>
                    <a:pt x="17669" y="842"/>
                    <a:pt x="17670" y="842"/>
                    <a:pt x="17671" y="842"/>
                  </a:cubicBezTo>
                  <a:close/>
                  <a:moveTo>
                    <a:pt x="16687" y="712"/>
                  </a:moveTo>
                  <a:cubicBezTo>
                    <a:pt x="16842" y="783"/>
                    <a:pt x="16771" y="811"/>
                    <a:pt x="16701" y="811"/>
                  </a:cubicBezTo>
                  <a:cubicBezTo>
                    <a:pt x="16719" y="820"/>
                    <a:pt x="16696" y="858"/>
                    <a:pt x="16678" y="858"/>
                  </a:cubicBezTo>
                  <a:cubicBezTo>
                    <a:pt x="16668" y="858"/>
                    <a:pt x="16659" y="846"/>
                    <a:pt x="16659" y="811"/>
                  </a:cubicBezTo>
                  <a:cubicBezTo>
                    <a:pt x="16673" y="783"/>
                    <a:pt x="16673" y="740"/>
                    <a:pt x="16687" y="712"/>
                  </a:cubicBezTo>
                  <a:close/>
                  <a:moveTo>
                    <a:pt x="17630" y="853"/>
                  </a:moveTo>
                  <a:cubicBezTo>
                    <a:pt x="17630" y="853"/>
                    <a:pt x="17630" y="867"/>
                    <a:pt x="17602" y="867"/>
                  </a:cubicBezTo>
                  <a:lnTo>
                    <a:pt x="17630" y="853"/>
                  </a:lnTo>
                  <a:close/>
                  <a:moveTo>
                    <a:pt x="25596" y="975"/>
                  </a:moveTo>
                  <a:cubicBezTo>
                    <a:pt x="25594" y="975"/>
                    <a:pt x="25591" y="977"/>
                    <a:pt x="25586" y="980"/>
                  </a:cubicBezTo>
                  <a:cubicBezTo>
                    <a:pt x="25575" y="985"/>
                    <a:pt x="25564" y="993"/>
                    <a:pt x="25557" y="1001"/>
                  </a:cubicBezTo>
                  <a:lnTo>
                    <a:pt x="25557" y="1001"/>
                  </a:lnTo>
                  <a:cubicBezTo>
                    <a:pt x="25560" y="1002"/>
                    <a:pt x="25562" y="1002"/>
                    <a:pt x="25565" y="1002"/>
                  </a:cubicBezTo>
                  <a:cubicBezTo>
                    <a:pt x="25587" y="1002"/>
                    <a:pt x="25604" y="975"/>
                    <a:pt x="25596" y="975"/>
                  </a:cubicBezTo>
                  <a:close/>
                  <a:moveTo>
                    <a:pt x="26037" y="962"/>
                  </a:moveTo>
                  <a:cubicBezTo>
                    <a:pt x="26021" y="962"/>
                    <a:pt x="25998" y="967"/>
                    <a:pt x="25967" y="980"/>
                  </a:cubicBezTo>
                  <a:cubicBezTo>
                    <a:pt x="26030" y="1024"/>
                    <a:pt x="26053" y="1051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7" y="1064"/>
                  </a:cubicBezTo>
                  <a:lnTo>
                    <a:pt x="26037" y="1064"/>
                  </a:lnTo>
                  <a:cubicBezTo>
                    <a:pt x="26035" y="1066"/>
                    <a:pt x="26033" y="1067"/>
                    <a:pt x="26031" y="1069"/>
                  </a:cubicBezTo>
                  <a:lnTo>
                    <a:pt x="26031" y="1069"/>
                  </a:lnTo>
                  <a:cubicBezTo>
                    <a:pt x="26034" y="1068"/>
                    <a:pt x="26036" y="1066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8" y="1065"/>
                  </a:cubicBezTo>
                  <a:cubicBezTo>
                    <a:pt x="26044" y="1065"/>
                    <a:pt x="26110" y="962"/>
                    <a:pt x="26037" y="962"/>
                  </a:cubicBezTo>
                  <a:close/>
                  <a:moveTo>
                    <a:pt x="17081" y="1050"/>
                  </a:moveTo>
                  <a:lnTo>
                    <a:pt x="17095" y="1078"/>
                  </a:lnTo>
                  <a:cubicBezTo>
                    <a:pt x="17075" y="1088"/>
                    <a:pt x="17055" y="1098"/>
                    <a:pt x="17050" y="1108"/>
                  </a:cubicBezTo>
                  <a:lnTo>
                    <a:pt x="17050" y="1108"/>
                  </a:lnTo>
                  <a:cubicBezTo>
                    <a:pt x="17039" y="1057"/>
                    <a:pt x="17042" y="1103"/>
                    <a:pt x="17081" y="1050"/>
                  </a:cubicBezTo>
                  <a:close/>
                  <a:moveTo>
                    <a:pt x="20897" y="994"/>
                  </a:moveTo>
                  <a:lnTo>
                    <a:pt x="21024" y="1036"/>
                  </a:lnTo>
                  <a:cubicBezTo>
                    <a:pt x="21038" y="1022"/>
                    <a:pt x="21052" y="1022"/>
                    <a:pt x="21080" y="1022"/>
                  </a:cubicBezTo>
                  <a:lnTo>
                    <a:pt x="21080" y="1050"/>
                  </a:lnTo>
                  <a:cubicBezTo>
                    <a:pt x="21010" y="1078"/>
                    <a:pt x="20996" y="1106"/>
                    <a:pt x="20996" y="1135"/>
                  </a:cubicBezTo>
                  <a:cubicBezTo>
                    <a:pt x="20982" y="1106"/>
                    <a:pt x="20968" y="1078"/>
                    <a:pt x="20939" y="1050"/>
                  </a:cubicBezTo>
                  <a:cubicBezTo>
                    <a:pt x="20954" y="1036"/>
                    <a:pt x="20925" y="1008"/>
                    <a:pt x="20897" y="994"/>
                  </a:cubicBezTo>
                  <a:close/>
                  <a:moveTo>
                    <a:pt x="19996" y="1219"/>
                  </a:moveTo>
                  <a:cubicBezTo>
                    <a:pt x="20052" y="1219"/>
                    <a:pt x="20095" y="1219"/>
                    <a:pt x="20052" y="1247"/>
                  </a:cubicBezTo>
                  <a:lnTo>
                    <a:pt x="20024" y="1275"/>
                  </a:lnTo>
                  <a:cubicBezTo>
                    <a:pt x="20010" y="1261"/>
                    <a:pt x="20010" y="1247"/>
                    <a:pt x="19996" y="1219"/>
                  </a:cubicBezTo>
                  <a:close/>
                  <a:moveTo>
                    <a:pt x="17440" y="1217"/>
                  </a:moveTo>
                  <a:cubicBezTo>
                    <a:pt x="17503" y="1217"/>
                    <a:pt x="17500" y="1278"/>
                    <a:pt x="17461" y="1304"/>
                  </a:cubicBezTo>
                  <a:cubicBezTo>
                    <a:pt x="17461" y="1275"/>
                    <a:pt x="17447" y="1233"/>
                    <a:pt x="17419" y="1219"/>
                  </a:cubicBezTo>
                  <a:cubicBezTo>
                    <a:pt x="17427" y="1218"/>
                    <a:pt x="17433" y="1217"/>
                    <a:pt x="17440" y="1217"/>
                  </a:cubicBezTo>
                  <a:close/>
                  <a:moveTo>
                    <a:pt x="25488" y="1275"/>
                  </a:moveTo>
                  <a:cubicBezTo>
                    <a:pt x="25509" y="1307"/>
                    <a:pt x="25522" y="1323"/>
                    <a:pt x="25504" y="1323"/>
                  </a:cubicBezTo>
                  <a:cubicBezTo>
                    <a:pt x="25498" y="1323"/>
                    <a:pt x="25488" y="1321"/>
                    <a:pt x="25474" y="1318"/>
                  </a:cubicBezTo>
                  <a:cubicBezTo>
                    <a:pt x="25474" y="1318"/>
                    <a:pt x="25474" y="1304"/>
                    <a:pt x="25488" y="1275"/>
                  </a:cubicBezTo>
                  <a:close/>
                  <a:moveTo>
                    <a:pt x="25778" y="1159"/>
                  </a:moveTo>
                  <a:cubicBezTo>
                    <a:pt x="25787" y="1159"/>
                    <a:pt x="25784" y="1177"/>
                    <a:pt x="25755" y="1219"/>
                  </a:cubicBezTo>
                  <a:cubicBezTo>
                    <a:pt x="25741" y="1219"/>
                    <a:pt x="25741" y="1205"/>
                    <a:pt x="25741" y="1205"/>
                  </a:cubicBezTo>
                  <a:lnTo>
                    <a:pt x="25741" y="1205"/>
                  </a:lnTo>
                  <a:cubicBezTo>
                    <a:pt x="25741" y="1247"/>
                    <a:pt x="25755" y="1289"/>
                    <a:pt x="25755" y="1332"/>
                  </a:cubicBezTo>
                  <a:cubicBezTo>
                    <a:pt x="25685" y="1304"/>
                    <a:pt x="25713" y="1247"/>
                    <a:pt x="25727" y="1205"/>
                  </a:cubicBezTo>
                  <a:cubicBezTo>
                    <a:pt x="25748" y="1177"/>
                    <a:pt x="25769" y="1159"/>
                    <a:pt x="25778" y="1159"/>
                  </a:cubicBezTo>
                  <a:close/>
                  <a:moveTo>
                    <a:pt x="17377" y="1275"/>
                  </a:moveTo>
                  <a:cubicBezTo>
                    <a:pt x="17391" y="1275"/>
                    <a:pt x="17391" y="1289"/>
                    <a:pt x="17391" y="1304"/>
                  </a:cubicBezTo>
                  <a:lnTo>
                    <a:pt x="17461" y="1318"/>
                  </a:lnTo>
                  <a:cubicBezTo>
                    <a:pt x="17454" y="1325"/>
                    <a:pt x="17444" y="1328"/>
                    <a:pt x="17431" y="1328"/>
                  </a:cubicBezTo>
                  <a:cubicBezTo>
                    <a:pt x="17419" y="1328"/>
                    <a:pt x="17405" y="1325"/>
                    <a:pt x="17391" y="1318"/>
                  </a:cubicBezTo>
                  <a:lnTo>
                    <a:pt x="17391" y="1318"/>
                  </a:lnTo>
                  <a:cubicBezTo>
                    <a:pt x="17395" y="1330"/>
                    <a:pt x="17386" y="1334"/>
                    <a:pt x="17375" y="1334"/>
                  </a:cubicBezTo>
                  <a:cubicBezTo>
                    <a:pt x="17351" y="1334"/>
                    <a:pt x="17315" y="1315"/>
                    <a:pt x="17357" y="1315"/>
                  </a:cubicBezTo>
                  <a:cubicBezTo>
                    <a:pt x="17365" y="1315"/>
                    <a:pt x="17376" y="1316"/>
                    <a:pt x="17391" y="1318"/>
                  </a:cubicBezTo>
                  <a:cubicBezTo>
                    <a:pt x="17377" y="1304"/>
                    <a:pt x="17363" y="1289"/>
                    <a:pt x="17349" y="1275"/>
                  </a:cubicBezTo>
                  <a:close/>
                  <a:moveTo>
                    <a:pt x="17504" y="1318"/>
                  </a:moveTo>
                  <a:cubicBezTo>
                    <a:pt x="17488" y="1325"/>
                    <a:pt x="17477" y="1333"/>
                    <a:pt x="17467" y="1341"/>
                  </a:cubicBezTo>
                  <a:lnTo>
                    <a:pt x="17467" y="1341"/>
                  </a:lnTo>
                  <a:cubicBezTo>
                    <a:pt x="17471" y="1333"/>
                    <a:pt x="17475" y="1325"/>
                    <a:pt x="17475" y="1318"/>
                  </a:cubicBezTo>
                  <a:close/>
                  <a:moveTo>
                    <a:pt x="19827" y="1233"/>
                  </a:moveTo>
                  <a:lnTo>
                    <a:pt x="19897" y="1275"/>
                  </a:lnTo>
                  <a:cubicBezTo>
                    <a:pt x="19897" y="1261"/>
                    <a:pt x="19883" y="1247"/>
                    <a:pt x="19883" y="1247"/>
                  </a:cubicBezTo>
                  <a:cubicBezTo>
                    <a:pt x="19887" y="1245"/>
                    <a:pt x="19891" y="1244"/>
                    <a:pt x="19894" y="1244"/>
                  </a:cubicBezTo>
                  <a:cubicBezTo>
                    <a:pt x="19919" y="1244"/>
                    <a:pt x="19942" y="1283"/>
                    <a:pt x="19954" y="1332"/>
                  </a:cubicBezTo>
                  <a:lnTo>
                    <a:pt x="19954" y="1360"/>
                  </a:lnTo>
                  <a:lnTo>
                    <a:pt x="19940" y="1332"/>
                  </a:lnTo>
                  <a:lnTo>
                    <a:pt x="19940" y="1332"/>
                  </a:lnTo>
                  <a:cubicBezTo>
                    <a:pt x="19912" y="1360"/>
                    <a:pt x="19926" y="1374"/>
                    <a:pt x="19954" y="1388"/>
                  </a:cubicBezTo>
                  <a:lnTo>
                    <a:pt x="19897" y="1388"/>
                  </a:lnTo>
                  <a:cubicBezTo>
                    <a:pt x="19869" y="1332"/>
                    <a:pt x="19827" y="1304"/>
                    <a:pt x="19771" y="1289"/>
                  </a:cubicBezTo>
                  <a:cubicBezTo>
                    <a:pt x="19799" y="1275"/>
                    <a:pt x="19813" y="1247"/>
                    <a:pt x="19827" y="1233"/>
                  </a:cubicBezTo>
                  <a:close/>
                  <a:moveTo>
                    <a:pt x="20095" y="1402"/>
                  </a:moveTo>
                  <a:cubicBezTo>
                    <a:pt x="20124" y="1412"/>
                    <a:pt x="20133" y="1422"/>
                    <a:pt x="20111" y="1422"/>
                  </a:cubicBezTo>
                  <a:cubicBezTo>
                    <a:pt x="20103" y="1422"/>
                    <a:pt x="20093" y="1421"/>
                    <a:pt x="20078" y="1418"/>
                  </a:cubicBezTo>
                  <a:lnTo>
                    <a:pt x="20078" y="1418"/>
                  </a:lnTo>
                  <a:lnTo>
                    <a:pt x="20095" y="1402"/>
                  </a:lnTo>
                  <a:close/>
                  <a:moveTo>
                    <a:pt x="20038" y="1430"/>
                  </a:moveTo>
                  <a:cubicBezTo>
                    <a:pt x="20038" y="1430"/>
                    <a:pt x="20052" y="1444"/>
                    <a:pt x="20066" y="1444"/>
                  </a:cubicBezTo>
                  <a:cubicBezTo>
                    <a:pt x="20052" y="1444"/>
                    <a:pt x="20052" y="1458"/>
                    <a:pt x="20052" y="1473"/>
                  </a:cubicBezTo>
                  <a:cubicBezTo>
                    <a:pt x="20052" y="1458"/>
                    <a:pt x="20052" y="1444"/>
                    <a:pt x="20038" y="1430"/>
                  </a:cubicBezTo>
                  <a:close/>
                  <a:moveTo>
                    <a:pt x="22043" y="1571"/>
                  </a:moveTo>
                  <a:cubicBezTo>
                    <a:pt x="22048" y="1572"/>
                    <a:pt x="22050" y="1572"/>
                    <a:pt x="22051" y="1572"/>
                  </a:cubicBezTo>
                  <a:cubicBezTo>
                    <a:pt x="22052" y="1572"/>
                    <a:pt x="22048" y="1572"/>
                    <a:pt x="22043" y="1571"/>
                  </a:cubicBezTo>
                  <a:close/>
                  <a:moveTo>
                    <a:pt x="25713" y="1374"/>
                  </a:moveTo>
                  <a:lnTo>
                    <a:pt x="25713" y="1374"/>
                  </a:lnTo>
                  <a:cubicBezTo>
                    <a:pt x="25668" y="1431"/>
                    <a:pt x="25655" y="1448"/>
                    <a:pt x="25661" y="1448"/>
                  </a:cubicBezTo>
                  <a:cubicBezTo>
                    <a:pt x="25668" y="1448"/>
                    <a:pt x="25714" y="1413"/>
                    <a:pt x="25757" y="1413"/>
                  </a:cubicBezTo>
                  <a:cubicBezTo>
                    <a:pt x="25786" y="1413"/>
                    <a:pt x="25814" y="1429"/>
                    <a:pt x="25826" y="1487"/>
                  </a:cubicBezTo>
                  <a:cubicBezTo>
                    <a:pt x="25904" y="1542"/>
                    <a:pt x="26061" y="1598"/>
                    <a:pt x="26026" y="1598"/>
                  </a:cubicBezTo>
                  <a:cubicBezTo>
                    <a:pt x="26017" y="1598"/>
                    <a:pt x="25994" y="1594"/>
                    <a:pt x="25953" y="1585"/>
                  </a:cubicBezTo>
                  <a:cubicBezTo>
                    <a:pt x="25910" y="1571"/>
                    <a:pt x="25868" y="1571"/>
                    <a:pt x="25826" y="1557"/>
                  </a:cubicBezTo>
                  <a:cubicBezTo>
                    <a:pt x="25826" y="1508"/>
                    <a:pt x="25819" y="1439"/>
                    <a:pt x="25801" y="1439"/>
                  </a:cubicBezTo>
                  <a:cubicBezTo>
                    <a:pt x="25793" y="1439"/>
                    <a:pt x="25782" y="1452"/>
                    <a:pt x="25769" y="1487"/>
                  </a:cubicBezTo>
                  <a:cubicBezTo>
                    <a:pt x="25784" y="1543"/>
                    <a:pt x="25769" y="1557"/>
                    <a:pt x="25769" y="1571"/>
                  </a:cubicBezTo>
                  <a:lnTo>
                    <a:pt x="25741" y="1571"/>
                  </a:lnTo>
                  <a:cubicBezTo>
                    <a:pt x="25685" y="1557"/>
                    <a:pt x="25586" y="1444"/>
                    <a:pt x="25713" y="1374"/>
                  </a:cubicBezTo>
                  <a:close/>
                  <a:moveTo>
                    <a:pt x="18020" y="1550"/>
                  </a:moveTo>
                  <a:cubicBezTo>
                    <a:pt x="18023" y="1550"/>
                    <a:pt x="17986" y="1593"/>
                    <a:pt x="17954" y="1642"/>
                  </a:cubicBezTo>
                  <a:lnTo>
                    <a:pt x="17926" y="1642"/>
                  </a:lnTo>
                  <a:cubicBezTo>
                    <a:pt x="17993" y="1575"/>
                    <a:pt x="18018" y="1550"/>
                    <a:pt x="18020" y="1550"/>
                  </a:cubicBezTo>
                  <a:close/>
                  <a:moveTo>
                    <a:pt x="25291" y="1726"/>
                  </a:moveTo>
                  <a:lnTo>
                    <a:pt x="25222" y="1743"/>
                  </a:lnTo>
                  <a:lnTo>
                    <a:pt x="25222" y="1743"/>
                  </a:lnTo>
                  <a:cubicBezTo>
                    <a:pt x="25235" y="1749"/>
                    <a:pt x="25248" y="1753"/>
                    <a:pt x="25259" y="1756"/>
                  </a:cubicBezTo>
                  <a:lnTo>
                    <a:pt x="25259" y="1756"/>
                  </a:lnTo>
                  <a:cubicBezTo>
                    <a:pt x="25270" y="1746"/>
                    <a:pt x="25281" y="1735"/>
                    <a:pt x="25291" y="1726"/>
                  </a:cubicBezTo>
                  <a:close/>
                  <a:moveTo>
                    <a:pt x="19954" y="1726"/>
                  </a:moveTo>
                  <a:cubicBezTo>
                    <a:pt x="19954" y="1740"/>
                    <a:pt x="19968" y="1768"/>
                    <a:pt x="19968" y="1782"/>
                  </a:cubicBezTo>
                  <a:cubicBezTo>
                    <a:pt x="19954" y="1768"/>
                    <a:pt x="19954" y="1740"/>
                    <a:pt x="19954" y="1726"/>
                  </a:cubicBezTo>
                  <a:close/>
                  <a:moveTo>
                    <a:pt x="16124" y="1810"/>
                  </a:moveTo>
                  <a:cubicBezTo>
                    <a:pt x="16119" y="1812"/>
                    <a:pt x="16115" y="1813"/>
                    <a:pt x="16111" y="1814"/>
                  </a:cubicBezTo>
                  <a:lnTo>
                    <a:pt x="16111" y="1814"/>
                  </a:lnTo>
                  <a:cubicBezTo>
                    <a:pt x="16114" y="1813"/>
                    <a:pt x="16119" y="1812"/>
                    <a:pt x="16124" y="1810"/>
                  </a:cubicBezTo>
                  <a:close/>
                  <a:moveTo>
                    <a:pt x="16321" y="1810"/>
                  </a:moveTo>
                  <a:lnTo>
                    <a:pt x="16321" y="1825"/>
                  </a:lnTo>
                  <a:cubicBezTo>
                    <a:pt x="16293" y="1825"/>
                    <a:pt x="16264" y="1810"/>
                    <a:pt x="16236" y="1810"/>
                  </a:cubicBezTo>
                  <a:close/>
                  <a:moveTo>
                    <a:pt x="26069" y="1574"/>
                  </a:moveTo>
                  <a:cubicBezTo>
                    <a:pt x="26117" y="1574"/>
                    <a:pt x="26182" y="1657"/>
                    <a:pt x="26192" y="1726"/>
                  </a:cubicBezTo>
                  <a:cubicBezTo>
                    <a:pt x="26136" y="1726"/>
                    <a:pt x="26079" y="1768"/>
                    <a:pt x="26051" y="1839"/>
                  </a:cubicBezTo>
                  <a:cubicBezTo>
                    <a:pt x="25967" y="1656"/>
                    <a:pt x="25953" y="1825"/>
                    <a:pt x="26023" y="1627"/>
                  </a:cubicBezTo>
                  <a:cubicBezTo>
                    <a:pt x="26031" y="1589"/>
                    <a:pt x="26049" y="1574"/>
                    <a:pt x="26069" y="1574"/>
                  </a:cubicBezTo>
                  <a:close/>
                  <a:moveTo>
                    <a:pt x="18935" y="1794"/>
                  </a:moveTo>
                  <a:cubicBezTo>
                    <a:pt x="18960" y="1794"/>
                    <a:pt x="18991" y="1838"/>
                    <a:pt x="18996" y="1894"/>
                  </a:cubicBezTo>
                  <a:lnTo>
                    <a:pt x="18996" y="1894"/>
                  </a:lnTo>
                  <a:cubicBezTo>
                    <a:pt x="18954" y="1852"/>
                    <a:pt x="18940" y="1810"/>
                    <a:pt x="18926" y="1796"/>
                  </a:cubicBezTo>
                  <a:cubicBezTo>
                    <a:pt x="18929" y="1795"/>
                    <a:pt x="18932" y="1794"/>
                    <a:pt x="18935" y="1794"/>
                  </a:cubicBezTo>
                  <a:close/>
                  <a:moveTo>
                    <a:pt x="15362" y="1889"/>
                  </a:moveTo>
                  <a:cubicBezTo>
                    <a:pt x="15370" y="1889"/>
                    <a:pt x="15386" y="1896"/>
                    <a:pt x="15405" y="1909"/>
                  </a:cubicBezTo>
                  <a:lnTo>
                    <a:pt x="15377" y="1923"/>
                  </a:lnTo>
                  <a:cubicBezTo>
                    <a:pt x="15354" y="1900"/>
                    <a:pt x="15352" y="1889"/>
                    <a:pt x="15362" y="1889"/>
                  </a:cubicBezTo>
                  <a:close/>
                  <a:moveTo>
                    <a:pt x="19737" y="1861"/>
                  </a:moveTo>
                  <a:cubicBezTo>
                    <a:pt x="19772" y="1861"/>
                    <a:pt x="19810" y="1874"/>
                    <a:pt x="19841" y="1895"/>
                  </a:cubicBezTo>
                  <a:cubicBezTo>
                    <a:pt x="19780" y="1918"/>
                    <a:pt x="19736" y="1926"/>
                    <a:pt x="19706" y="1926"/>
                  </a:cubicBezTo>
                  <a:cubicBezTo>
                    <a:pt x="19628" y="1926"/>
                    <a:pt x="19649" y="1867"/>
                    <a:pt x="19700" y="1867"/>
                  </a:cubicBezTo>
                  <a:cubicBezTo>
                    <a:pt x="19712" y="1863"/>
                    <a:pt x="19724" y="1861"/>
                    <a:pt x="19737" y="1861"/>
                  </a:cubicBezTo>
                  <a:close/>
                  <a:moveTo>
                    <a:pt x="20067" y="1882"/>
                  </a:moveTo>
                  <a:cubicBezTo>
                    <a:pt x="20078" y="1882"/>
                    <a:pt x="20093" y="1894"/>
                    <a:pt x="20109" y="1909"/>
                  </a:cubicBezTo>
                  <a:lnTo>
                    <a:pt x="20123" y="1909"/>
                  </a:lnTo>
                  <a:lnTo>
                    <a:pt x="20109" y="1923"/>
                  </a:lnTo>
                  <a:cubicBezTo>
                    <a:pt x="20109" y="1923"/>
                    <a:pt x="20109" y="1909"/>
                    <a:pt x="20109" y="1909"/>
                  </a:cubicBezTo>
                  <a:cubicBezTo>
                    <a:pt x="20075" y="1942"/>
                    <a:pt x="20058" y="1957"/>
                    <a:pt x="20050" y="1957"/>
                  </a:cubicBezTo>
                  <a:cubicBezTo>
                    <a:pt x="20041" y="1957"/>
                    <a:pt x="20045" y="1939"/>
                    <a:pt x="20052" y="1909"/>
                  </a:cubicBezTo>
                  <a:cubicBezTo>
                    <a:pt x="20052" y="1890"/>
                    <a:pt x="20058" y="1882"/>
                    <a:pt x="20067" y="1882"/>
                  </a:cubicBezTo>
                  <a:close/>
                  <a:moveTo>
                    <a:pt x="19954" y="1853"/>
                  </a:moveTo>
                  <a:lnTo>
                    <a:pt x="19954" y="1853"/>
                  </a:lnTo>
                  <a:cubicBezTo>
                    <a:pt x="19968" y="1881"/>
                    <a:pt x="19996" y="1895"/>
                    <a:pt x="20024" y="1909"/>
                  </a:cubicBezTo>
                  <a:cubicBezTo>
                    <a:pt x="20010" y="1923"/>
                    <a:pt x="20010" y="1951"/>
                    <a:pt x="20010" y="1979"/>
                  </a:cubicBezTo>
                  <a:cubicBezTo>
                    <a:pt x="19940" y="1937"/>
                    <a:pt x="19940" y="1895"/>
                    <a:pt x="19954" y="1853"/>
                  </a:cubicBezTo>
                  <a:close/>
                  <a:moveTo>
                    <a:pt x="20375" y="1664"/>
                  </a:moveTo>
                  <a:cubicBezTo>
                    <a:pt x="20406" y="1664"/>
                    <a:pt x="20436" y="1687"/>
                    <a:pt x="20461" y="1810"/>
                  </a:cubicBezTo>
                  <a:cubicBezTo>
                    <a:pt x="20400" y="1861"/>
                    <a:pt x="20500" y="1963"/>
                    <a:pt x="20487" y="1963"/>
                  </a:cubicBezTo>
                  <a:cubicBezTo>
                    <a:pt x="20481" y="1963"/>
                    <a:pt x="20459" y="1948"/>
                    <a:pt x="20404" y="1909"/>
                  </a:cubicBezTo>
                  <a:cubicBezTo>
                    <a:pt x="20320" y="1965"/>
                    <a:pt x="20348" y="1951"/>
                    <a:pt x="20207" y="1979"/>
                  </a:cubicBezTo>
                  <a:cubicBezTo>
                    <a:pt x="20207" y="1853"/>
                    <a:pt x="20390" y="1979"/>
                    <a:pt x="20404" y="1839"/>
                  </a:cubicBezTo>
                  <a:cubicBezTo>
                    <a:pt x="20278" y="1782"/>
                    <a:pt x="20235" y="1698"/>
                    <a:pt x="20306" y="1670"/>
                  </a:cubicBezTo>
                  <a:lnTo>
                    <a:pt x="20306" y="1670"/>
                  </a:lnTo>
                  <a:cubicBezTo>
                    <a:pt x="20311" y="1671"/>
                    <a:pt x="20316" y="1671"/>
                    <a:pt x="20320" y="1671"/>
                  </a:cubicBezTo>
                  <a:cubicBezTo>
                    <a:pt x="20339" y="1671"/>
                    <a:pt x="20357" y="1664"/>
                    <a:pt x="20375" y="1664"/>
                  </a:cubicBezTo>
                  <a:close/>
                  <a:moveTo>
                    <a:pt x="15476" y="1937"/>
                  </a:moveTo>
                  <a:lnTo>
                    <a:pt x="15476" y="1937"/>
                  </a:lnTo>
                  <a:cubicBezTo>
                    <a:pt x="15504" y="1951"/>
                    <a:pt x="15532" y="1965"/>
                    <a:pt x="15560" y="1994"/>
                  </a:cubicBezTo>
                  <a:lnTo>
                    <a:pt x="15504" y="2008"/>
                  </a:lnTo>
                  <a:cubicBezTo>
                    <a:pt x="15490" y="1979"/>
                    <a:pt x="15490" y="1951"/>
                    <a:pt x="15476" y="1937"/>
                  </a:cubicBezTo>
                  <a:close/>
                  <a:moveTo>
                    <a:pt x="20123" y="1923"/>
                  </a:moveTo>
                  <a:cubicBezTo>
                    <a:pt x="20163" y="1994"/>
                    <a:pt x="20203" y="2086"/>
                    <a:pt x="20182" y="2086"/>
                  </a:cubicBezTo>
                  <a:cubicBezTo>
                    <a:pt x="20173" y="2086"/>
                    <a:pt x="20155" y="2072"/>
                    <a:pt x="20123" y="2036"/>
                  </a:cubicBezTo>
                  <a:cubicBezTo>
                    <a:pt x="20137" y="1994"/>
                    <a:pt x="20137" y="1965"/>
                    <a:pt x="20123" y="1923"/>
                  </a:cubicBezTo>
                  <a:close/>
                  <a:moveTo>
                    <a:pt x="20682" y="1952"/>
                  </a:moveTo>
                  <a:lnTo>
                    <a:pt x="20682" y="1952"/>
                  </a:lnTo>
                  <a:cubicBezTo>
                    <a:pt x="20684" y="1952"/>
                    <a:pt x="20681" y="1986"/>
                    <a:pt x="20672" y="2092"/>
                  </a:cubicBezTo>
                  <a:cubicBezTo>
                    <a:pt x="20658" y="2050"/>
                    <a:pt x="20658" y="2008"/>
                    <a:pt x="20672" y="1965"/>
                  </a:cubicBezTo>
                  <a:lnTo>
                    <a:pt x="20672" y="1979"/>
                  </a:lnTo>
                  <a:cubicBezTo>
                    <a:pt x="20677" y="1964"/>
                    <a:pt x="20680" y="1952"/>
                    <a:pt x="20682" y="1952"/>
                  </a:cubicBezTo>
                  <a:close/>
                  <a:moveTo>
                    <a:pt x="16939" y="1848"/>
                  </a:moveTo>
                  <a:cubicBezTo>
                    <a:pt x="16997" y="1848"/>
                    <a:pt x="16897" y="1985"/>
                    <a:pt x="16842" y="2008"/>
                  </a:cubicBezTo>
                  <a:cubicBezTo>
                    <a:pt x="16988" y="2032"/>
                    <a:pt x="16798" y="2067"/>
                    <a:pt x="16698" y="2067"/>
                  </a:cubicBezTo>
                  <a:cubicBezTo>
                    <a:pt x="16682" y="2067"/>
                    <a:pt x="16668" y="2066"/>
                    <a:pt x="16659" y="2064"/>
                  </a:cubicBezTo>
                  <a:cubicBezTo>
                    <a:pt x="16659" y="2090"/>
                    <a:pt x="16636" y="2099"/>
                    <a:pt x="16607" y="2099"/>
                  </a:cubicBezTo>
                  <a:cubicBezTo>
                    <a:pt x="16557" y="2099"/>
                    <a:pt x="16490" y="2073"/>
                    <a:pt x="16490" y="2064"/>
                  </a:cubicBezTo>
                  <a:cubicBezTo>
                    <a:pt x="16490" y="2022"/>
                    <a:pt x="16476" y="1979"/>
                    <a:pt x="16476" y="1937"/>
                  </a:cubicBezTo>
                  <a:lnTo>
                    <a:pt x="16476" y="1937"/>
                  </a:lnTo>
                  <a:cubicBezTo>
                    <a:pt x="16488" y="1956"/>
                    <a:pt x="16503" y="1966"/>
                    <a:pt x="16522" y="1966"/>
                  </a:cubicBezTo>
                  <a:cubicBezTo>
                    <a:pt x="16546" y="1966"/>
                    <a:pt x="16577" y="1949"/>
                    <a:pt x="16616" y="1909"/>
                  </a:cubicBezTo>
                  <a:cubicBezTo>
                    <a:pt x="16635" y="1885"/>
                    <a:pt x="16674" y="1879"/>
                    <a:pt x="16716" y="1879"/>
                  </a:cubicBezTo>
                  <a:cubicBezTo>
                    <a:pt x="16756" y="1879"/>
                    <a:pt x="16798" y="1884"/>
                    <a:pt x="16828" y="1884"/>
                  </a:cubicBezTo>
                  <a:cubicBezTo>
                    <a:pt x="16839" y="1884"/>
                    <a:pt x="16849" y="1883"/>
                    <a:pt x="16856" y="1881"/>
                  </a:cubicBezTo>
                  <a:cubicBezTo>
                    <a:pt x="16897" y="1858"/>
                    <a:pt x="16923" y="1848"/>
                    <a:pt x="16939" y="1848"/>
                  </a:cubicBezTo>
                  <a:close/>
                  <a:moveTo>
                    <a:pt x="20784" y="2026"/>
                  </a:moveTo>
                  <a:cubicBezTo>
                    <a:pt x="20819" y="2026"/>
                    <a:pt x="20841" y="2056"/>
                    <a:pt x="20841" y="2064"/>
                  </a:cubicBezTo>
                  <a:cubicBezTo>
                    <a:pt x="20813" y="2078"/>
                    <a:pt x="20785" y="2092"/>
                    <a:pt x="20770" y="2106"/>
                  </a:cubicBezTo>
                  <a:lnTo>
                    <a:pt x="20742" y="2106"/>
                  </a:lnTo>
                  <a:cubicBezTo>
                    <a:pt x="20735" y="2113"/>
                    <a:pt x="20725" y="2117"/>
                    <a:pt x="20714" y="2117"/>
                  </a:cubicBezTo>
                  <a:cubicBezTo>
                    <a:pt x="20704" y="2117"/>
                    <a:pt x="20693" y="2113"/>
                    <a:pt x="20686" y="2106"/>
                  </a:cubicBezTo>
                  <a:cubicBezTo>
                    <a:pt x="20723" y="2044"/>
                    <a:pt x="20757" y="2026"/>
                    <a:pt x="20784" y="2026"/>
                  </a:cubicBezTo>
                  <a:close/>
                  <a:moveTo>
                    <a:pt x="20909" y="2051"/>
                  </a:moveTo>
                  <a:cubicBezTo>
                    <a:pt x="20913" y="2051"/>
                    <a:pt x="20969" y="2079"/>
                    <a:pt x="21024" y="2106"/>
                  </a:cubicBezTo>
                  <a:lnTo>
                    <a:pt x="21010" y="2106"/>
                  </a:lnTo>
                  <a:cubicBezTo>
                    <a:pt x="21010" y="2106"/>
                    <a:pt x="21024" y="2106"/>
                    <a:pt x="21038" y="2120"/>
                  </a:cubicBezTo>
                  <a:cubicBezTo>
                    <a:pt x="21010" y="2120"/>
                    <a:pt x="20982" y="2106"/>
                    <a:pt x="20954" y="2078"/>
                  </a:cubicBezTo>
                  <a:cubicBezTo>
                    <a:pt x="20920" y="2059"/>
                    <a:pt x="20907" y="2051"/>
                    <a:pt x="20909" y="2051"/>
                  </a:cubicBezTo>
                  <a:close/>
                  <a:moveTo>
                    <a:pt x="21038" y="2120"/>
                  </a:moveTo>
                  <a:lnTo>
                    <a:pt x="21038" y="2120"/>
                  </a:lnTo>
                  <a:cubicBezTo>
                    <a:pt x="21052" y="2134"/>
                    <a:pt x="21052" y="2148"/>
                    <a:pt x="21066" y="2177"/>
                  </a:cubicBezTo>
                  <a:cubicBezTo>
                    <a:pt x="20996" y="2177"/>
                    <a:pt x="21010" y="2148"/>
                    <a:pt x="21038" y="2120"/>
                  </a:cubicBezTo>
                  <a:close/>
                  <a:moveTo>
                    <a:pt x="14629" y="2164"/>
                  </a:moveTo>
                  <a:cubicBezTo>
                    <a:pt x="14627" y="2164"/>
                    <a:pt x="14622" y="2169"/>
                    <a:pt x="14616" y="2178"/>
                  </a:cubicBezTo>
                  <a:lnTo>
                    <a:pt x="14616" y="2178"/>
                  </a:lnTo>
                  <a:cubicBezTo>
                    <a:pt x="14628" y="2169"/>
                    <a:pt x="14630" y="2164"/>
                    <a:pt x="14629" y="2164"/>
                  </a:cubicBezTo>
                  <a:close/>
                  <a:moveTo>
                    <a:pt x="13373" y="2164"/>
                  </a:moveTo>
                  <a:cubicBezTo>
                    <a:pt x="13370" y="2164"/>
                    <a:pt x="13336" y="2179"/>
                    <a:pt x="13295" y="2204"/>
                  </a:cubicBezTo>
                  <a:lnTo>
                    <a:pt x="13295" y="2204"/>
                  </a:lnTo>
                  <a:cubicBezTo>
                    <a:pt x="13356" y="2176"/>
                    <a:pt x="13377" y="2164"/>
                    <a:pt x="13373" y="2164"/>
                  </a:cubicBezTo>
                  <a:close/>
                  <a:moveTo>
                    <a:pt x="13295" y="2204"/>
                  </a:moveTo>
                  <a:cubicBezTo>
                    <a:pt x="13294" y="2204"/>
                    <a:pt x="13294" y="2204"/>
                    <a:pt x="13293" y="2205"/>
                  </a:cubicBezTo>
                  <a:cubicBezTo>
                    <a:pt x="13293" y="2205"/>
                    <a:pt x="13293" y="2205"/>
                    <a:pt x="13293" y="2205"/>
                  </a:cubicBezTo>
                  <a:lnTo>
                    <a:pt x="13293" y="2205"/>
                  </a:lnTo>
                  <a:cubicBezTo>
                    <a:pt x="13294" y="2205"/>
                    <a:pt x="13294" y="2204"/>
                    <a:pt x="13295" y="2204"/>
                  </a:cubicBezTo>
                  <a:close/>
                  <a:moveTo>
                    <a:pt x="23253" y="2214"/>
                  </a:moveTo>
                  <a:cubicBezTo>
                    <a:pt x="23254" y="2214"/>
                    <a:pt x="23255" y="2214"/>
                    <a:pt x="23255" y="2214"/>
                  </a:cubicBezTo>
                  <a:cubicBezTo>
                    <a:pt x="23255" y="2214"/>
                    <a:pt x="23254" y="2214"/>
                    <a:pt x="23253" y="2214"/>
                  </a:cubicBezTo>
                  <a:close/>
                  <a:moveTo>
                    <a:pt x="23315" y="2243"/>
                  </a:moveTo>
                  <a:cubicBezTo>
                    <a:pt x="23312" y="2245"/>
                    <a:pt x="23309" y="2246"/>
                    <a:pt x="23305" y="2247"/>
                  </a:cubicBezTo>
                  <a:lnTo>
                    <a:pt x="23333" y="2247"/>
                  </a:lnTo>
                  <a:cubicBezTo>
                    <a:pt x="23322" y="2247"/>
                    <a:pt x="23318" y="2245"/>
                    <a:pt x="23315" y="2243"/>
                  </a:cubicBezTo>
                  <a:close/>
                  <a:moveTo>
                    <a:pt x="24435" y="2080"/>
                  </a:moveTo>
                  <a:cubicBezTo>
                    <a:pt x="24438" y="2080"/>
                    <a:pt x="24450" y="2093"/>
                    <a:pt x="24474" y="2120"/>
                  </a:cubicBezTo>
                  <a:cubicBezTo>
                    <a:pt x="24496" y="2117"/>
                    <a:pt x="24512" y="2115"/>
                    <a:pt x="24524" y="2115"/>
                  </a:cubicBezTo>
                  <a:cubicBezTo>
                    <a:pt x="24610" y="2115"/>
                    <a:pt x="24451" y="2198"/>
                    <a:pt x="24488" y="2247"/>
                  </a:cubicBezTo>
                  <a:cubicBezTo>
                    <a:pt x="24484" y="2249"/>
                    <a:pt x="24481" y="2250"/>
                    <a:pt x="24480" y="2251"/>
                  </a:cubicBezTo>
                  <a:lnTo>
                    <a:pt x="24480" y="2251"/>
                  </a:lnTo>
                  <a:cubicBezTo>
                    <a:pt x="24463" y="2150"/>
                    <a:pt x="24426" y="2080"/>
                    <a:pt x="24435" y="2080"/>
                  </a:cubicBezTo>
                  <a:close/>
                  <a:moveTo>
                    <a:pt x="14509" y="2253"/>
                  </a:moveTo>
                  <a:cubicBezTo>
                    <a:pt x="14500" y="2256"/>
                    <a:pt x="14490" y="2260"/>
                    <a:pt x="14482" y="2264"/>
                  </a:cubicBezTo>
                  <a:lnTo>
                    <a:pt x="14482" y="2264"/>
                  </a:lnTo>
                  <a:cubicBezTo>
                    <a:pt x="14485" y="2266"/>
                    <a:pt x="14488" y="2267"/>
                    <a:pt x="14491" y="2267"/>
                  </a:cubicBezTo>
                  <a:cubicBezTo>
                    <a:pt x="14497" y="2267"/>
                    <a:pt x="14504" y="2263"/>
                    <a:pt x="14509" y="2253"/>
                  </a:cubicBezTo>
                  <a:close/>
                  <a:moveTo>
                    <a:pt x="13966" y="2224"/>
                  </a:moveTo>
                  <a:cubicBezTo>
                    <a:pt x="13967" y="2227"/>
                    <a:pt x="13968" y="2230"/>
                    <a:pt x="13969" y="2233"/>
                  </a:cubicBezTo>
                  <a:lnTo>
                    <a:pt x="13969" y="2275"/>
                  </a:lnTo>
                  <a:cubicBezTo>
                    <a:pt x="13969" y="2255"/>
                    <a:pt x="13968" y="2238"/>
                    <a:pt x="13966" y="2224"/>
                  </a:cubicBezTo>
                  <a:close/>
                  <a:moveTo>
                    <a:pt x="23291" y="2191"/>
                  </a:moveTo>
                  <a:cubicBezTo>
                    <a:pt x="23245" y="2225"/>
                    <a:pt x="23256" y="2251"/>
                    <a:pt x="23284" y="2251"/>
                  </a:cubicBezTo>
                  <a:cubicBezTo>
                    <a:pt x="23289" y="2251"/>
                    <a:pt x="23293" y="2250"/>
                    <a:pt x="23298" y="2249"/>
                  </a:cubicBezTo>
                  <a:lnTo>
                    <a:pt x="23298" y="2249"/>
                  </a:lnTo>
                  <a:cubicBezTo>
                    <a:pt x="23267" y="2258"/>
                    <a:pt x="23224" y="2279"/>
                    <a:pt x="23192" y="2279"/>
                  </a:cubicBezTo>
                  <a:cubicBezTo>
                    <a:pt x="23164" y="2279"/>
                    <a:pt x="23144" y="2262"/>
                    <a:pt x="23150" y="2205"/>
                  </a:cubicBezTo>
                  <a:lnTo>
                    <a:pt x="23150" y="2205"/>
                  </a:lnTo>
                  <a:cubicBezTo>
                    <a:pt x="23222" y="2210"/>
                    <a:pt x="23247" y="2213"/>
                    <a:pt x="23253" y="2214"/>
                  </a:cubicBezTo>
                  <a:lnTo>
                    <a:pt x="23253" y="2214"/>
                  </a:lnTo>
                  <a:cubicBezTo>
                    <a:pt x="23246" y="2212"/>
                    <a:pt x="23226" y="2205"/>
                    <a:pt x="23291" y="2191"/>
                  </a:cubicBezTo>
                  <a:close/>
                  <a:moveTo>
                    <a:pt x="15389" y="2090"/>
                  </a:moveTo>
                  <a:cubicBezTo>
                    <a:pt x="15392" y="2090"/>
                    <a:pt x="15415" y="2098"/>
                    <a:pt x="15448" y="2106"/>
                  </a:cubicBezTo>
                  <a:lnTo>
                    <a:pt x="15518" y="2134"/>
                  </a:lnTo>
                  <a:cubicBezTo>
                    <a:pt x="15532" y="2163"/>
                    <a:pt x="15546" y="2205"/>
                    <a:pt x="15574" y="2233"/>
                  </a:cubicBezTo>
                  <a:cubicBezTo>
                    <a:pt x="15558" y="2249"/>
                    <a:pt x="15532" y="2256"/>
                    <a:pt x="15507" y="2256"/>
                  </a:cubicBezTo>
                  <a:cubicBezTo>
                    <a:pt x="15490" y="2256"/>
                    <a:pt x="15473" y="2253"/>
                    <a:pt x="15462" y="2247"/>
                  </a:cubicBezTo>
                  <a:cubicBezTo>
                    <a:pt x="15438" y="2277"/>
                    <a:pt x="15419" y="2289"/>
                    <a:pt x="15406" y="2289"/>
                  </a:cubicBezTo>
                  <a:cubicBezTo>
                    <a:pt x="15387" y="2289"/>
                    <a:pt x="15377" y="2266"/>
                    <a:pt x="15377" y="2233"/>
                  </a:cubicBezTo>
                  <a:cubicBezTo>
                    <a:pt x="15377" y="2177"/>
                    <a:pt x="15391" y="2106"/>
                    <a:pt x="15419" y="2106"/>
                  </a:cubicBezTo>
                  <a:cubicBezTo>
                    <a:pt x="15396" y="2094"/>
                    <a:pt x="15387" y="2090"/>
                    <a:pt x="15389" y="2090"/>
                  </a:cubicBezTo>
                  <a:close/>
                  <a:moveTo>
                    <a:pt x="29234" y="2317"/>
                  </a:moveTo>
                  <a:cubicBezTo>
                    <a:pt x="29227" y="2324"/>
                    <a:pt x="29216" y="2328"/>
                    <a:pt x="29205" y="2328"/>
                  </a:cubicBezTo>
                  <a:cubicBezTo>
                    <a:pt x="29195" y="2328"/>
                    <a:pt x="29184" y="2324"/>
                    <a:pt x="29177" y="2317"/>
                  </a:cubicBezTo>
                  <a:close/>
                  <a:moveTo>
                    <a:pt x="21291" y="2305"/>
                  </a:moveTo>
                  <a:cubicBezTo>
                    <a:pt x="21300" y="2305"/>
                    <a:pt x="21294" y="2316"/>
                    <a:pt x="21263" y="2332"/>
                  </a:cubicBezTo>
                  <a:lnTo>
                    <a:pt x="21249" y="2332"/>
                  </a:lnTo>
                  <a:cubicBezTo>
                    <a:pt x="21268" y="2312"/>
                    <a:pt x="21285" y="2305"/>
                    <a:pt x="21291" y="2305"/>
                  </a:cubicBezTo>
                  <a:close/>
                  <a:moveTo>
                    <a:pt x="15926" y="2247"/>
                  </a:moveTo>
                  <a:cubicBezTo>
                    <a:pt x="15955" y="2289"/>
                    <a:pt x="15955" y="2317"/>
                    <a:pt x="15926" y="2332"/>
                  </a:cubicBezTo>
                  <a:cubicBezTo>
                    <a:pt x="15912" y="2332"/>
                    <a:pt x="15904" y="2335"/>
                    <a:pt x="15901" y="2335"/>
                  </a:cubicBezTo>
                  <a:cubicBezTo>
                    <a:pt x="15895" y="2335"/>
                    <a:pt x="15908" y="2322"/>
                    <a:pt x="15926" y="2247"/>
                  </a:cubicBezTo>
                  <a:close/>
                  <a:moveTo>
                    <a:pt x="16799" y="2191"/>
                  </a:moveTo>
                  <a:lnTo>
                    <a:pt x="16799" y="2191"/>
                  </a:lnTo>
                  <a:cubicBezTo>
                    <a:pt x="16771" y="2233"/>
                    <a:pt x="16743" y="2289"/>
                    <a:pt x="16799" y="2317"/>
                  </a:cubicBezTo>
                  <a:cubicBezTo>
                    <a:pt x="16740" y="2337"/>
                    <a:pt x="16699" y="2345"/>
                    <a:pt x="16670" y="2345"/>
                  </a:cubicBezTo>
                  <a:cubicBezTo>
                    <a:pt x="16557" y="2345"/>
                    <a:pt x="16659" y="2219"/>
                    <a:pt x="16715" y="2219"/>
                  </a:cubicBezTo>
                  <a:lnTo>
                    <a:pt x="16799" y="2191"/>
                  </a:lnTo>
                  <a:close/>
                  <a:moveTo>
                    <a:pt x="15321" y="2289"/>
                  </a:moveTo>
                  <a:cubicBezTo>
                    <a:pt x="15339" y="2317"/>
                    <a:pt x="15370" y="2351"/>
                    <a:pt x="15365" y="2351"/>
                  </a:cubicBezTo>
                  <a:cubicBezTo>
                    <a:pt x="15362" y="2351"/>
                    <a:pt x="15350" y="2342"/>
                    <a:pt x="15321" y="2317"/>
                  </a:cubicBezTo>
                  <a:lnTo>
                    <a:pt x="15321" y="2289"/>
                  </a:lnTo>
                  <a:close/>
                  <a:moveTo>
                    <a:pt x="15574" y="2247"/>
                  </a:moveTo>
                  <a:cubicBezTo>
                    <a:pt x="15588" y="2261"/>
                    <a:pt x="15603" y="2275"/>
                    <a:pt x="15631" y="2289"/>
                  </a:cubicBezTo>
                  <a:cubicBezTo>
                    <a:pt x="15732" y="2343"/>
                    <a:pt x="15746" y="2362"/>
                    <a:pt x="15721" y="2362"/>
                  </a:cubicBezTo>
                  <a:cubicBezTo>
                    <a:pt x="15693" y="2362"/>
                    <a:pt x="15619" y="2339"/>
                    <a:pt x="15560" y="2317"/>
                  </a:cubicBezTo>
                  <a:lnTo>
                    <a:pt x="15546" y="2317"/>
                  </a:lnTo>
                  <a:cubicBezTo>
                    <a:pt x="15560" y="2289"/>
                    <a:pt x="15574" y="2261"/>
                    <a:pt x="15574" y="2247"/>
                  </a:cubicBezTo>
                  <a:close/>
                  <a:moveTo>
                    <a:pt x="17532" y="2332"/>
                  </a:moveTo>
                  <a:cubicBezTo>
                    <a:pt x="17532" y="2346"/>
                    <a:pt x="17518" y="2360"/>
                    <a:pt x="17518" y="2388"/>
                  </a:cubicBezTo>
                  <a:lnTo>
                    <a:pt x="17504" y="2346"/>
                  </a:lnTo>
                  <a:cubicBezTo>
                    <a:pt x="17518" y="2346"/>
                    <a:pt x="17532" y="2332"/>
                    <a:pt x="17532" y="2332"/>
                  </a:cubicBezTo>
                  <a:close/>
                  <a:moveTo>
                    <a:pt x="17194" y="2388"/>
                  </a:moveTo>
                  <a:cubicBezTo>
                    <a:pt x="17183" y="2398"/>
                    <a:pt x="17181" y="2401"/>
                    <a:pt x="17180" y="2407"/>
                  </a:cubicBezTo>
                  <a:lnTo>
                    <a:pt x="17180" y="2407"/>
                  </a:lnTo>
                  <a:cubicBezTo>
                    <a:pt x="17167" y="2397"/>
                    <a:pt x="17171" y="2388"/>
                    <a:pt x="17194" y="2388"/>
                  </a:cubicBezTo>
                  <a:close/>
                  <a:moveTo>
                    <a:pt x="17377" y="2388"/>
                  </a:moveTo>
                  <a:cubicBezTo>
                    <a:pt x="17363" y="2402"/>
                    <a:pt x="17363" y="2416"/>
                    <a:pt x="17349" y="2416"/>
                  </a:cubicBezTo>
                  <a:cubicBezTo>
                    <a:pt x="17335" y="2402"/>
                    <a:pt x="17306" y="2388"/>
                    <a:pt x="17292" y="2388"/>
                  </a:cubicBezTo>
                  <a:close/>
                  <a:moveTo>
                    <a:pt x="17194" y="2388"/>
                  </a:moveTo>
                  <a:lnTo>
                    <a:pt x="17194" y="2388"/>
                  </a:lnTo>
                  <a:cubicBezTo>
                    <a:pt x="17222" y="2402"/>
                    <a:pt x="17250" y="2430"/>
                    <a:pt x="17292" y="2444"/>
                  </a:cubicBezTo>
                  <a:cubicBezTo>
                    <a:pt x="17284" y="2448"/>
                    <a:pt x="17276" y="2450"/>
                    <a:pt x="17268" y="2450"/>
                  </a:cubicBezTo>
                  <a:cubicBezTo>
                    <a:pt x="17248" y="2450"/>
                    <a:pt x="17228" y="2440"/>
                    <a:pt x="17208" y="2430"/>
                  </a:cubicBezTo>
                  <a:cubicBezTo>
                    <a:pt x="17208" y="2416"/>
                    <a:pt x="17194" y="2402"/>
                    <a:pt x="17194" y="2388"/>
                  </a:cubicBezTo>
                  <a:close/>
                  <a:moveTo>
                    <a:pt x="21066" y="2233"/>
                  </a:moveTo>
                  <a:cubicBezTo>
                    <a:pt x="21066" y="2261"/>
                    <a:pt x="21066" y="2289"/>
                    <a:pt x="21052" y="2303"/>
                  </a:cubicBezTo>
                  <a:cubicBezTo>
                    <a:pt x="21080" y="2332"/>
                    <a:pt x="21123" y="2360"/>
                    <a:pt x="21165" y="2374"/>
                  </a:cubicBezTo>
                  <a:lnTo>
                    <a:pt x="21123" y="2374"/>
                  </a:lnTo>
                  <a:lnTo>
                    <a:pt x="21094" y="2416"/>
                  </a:lnTo>
                  <a:lnTo>
                    <a:pt x="21123" y="2416"/>
                  </a:lnTo>
                  <a:cubicBezTo>
                    <a:pt x="21108" y="2444"/>
                    <a:pt x="21108" y="2472"/>
                    <a:pt x="21094" y="2500"/>
                  </a:cubicBezTo>
                  <a:cubicBezTo>
                    <a:pt x="21080" y="2500"/>
                    <a:pt x="21066" y="2486"/>
                    <a:pt x="21052" y="2486"/>
                  </a:cubicBezTo>
                  <a:cubicBezTo>
                    <a:pt x="21029" y="2524"/>
                    <a:pt x="21006" y="2550"/>
                    <a:pt x="20986" y="2550"/>
                  </a:cubicBezTo>
                  <a:cubicBezTo>
                    <a:pt x="20968" y="2550"/>
                    <a:pt x="20952" y="2532"/>
                    <a:pt x="20939" y="2486"/>
                  </a:cubicBezTo>
                  <a:cubicBezTo>
                    <a:pt x="20939" y="2400"/>
                    <a:pt x="20980" y="2298"/>
                    <a:pt x="21006" y="2298"/>
                  </a:cubicBezTo>
                  <a:cubicBezTo>
                    <a:pt x="21014" y="2298"/>
                    <a:pt x="21021" y="2308"/>
                    <a:pt x="21024" y="2332"/>
                  </a:cubicBezTo>
                  <a:cubicBezTo>
                    <a:pt x="21024" y="2289"/>
                    <a:pt x="21038" y="2261"/>
                    <a:pt x="21066" y="2233"/>
                  </a:cubicBezTo>
                  <a:close/>
                  <a:moveTo>
                    <a:pt x="18646" y="2534"/>
                  </a:moveTo>
                  <a:cubicBezTo>
                    <a:pt x="18646" y="2534"/>
                    <a:pt x="18645" y="2544"/>
                    <a:pt x="18644" y="2563"/>
                  </a:cubicBezTo>
                  <a:lnTo>
                    <a:pt x="18644" y="2563"/>
                  </a:lnTo>
                  <a:cubicBezTo>
                    <a:pt x="18646" y="2544"/>
                    <a:pt x="18647" y="2534"/>
                    <a:pt x="18646" y="2534"/>
                  </a:cubicBezTo>
                  <a:close/>
                  <a:moveTo>
                    <a:pt x="18221" y="2359"/>
                  </a:moveTo>
                  <a:cubicBezTo>
                    <a:pt x="18225" y="2359"/>
                    <a:pt x="18262" y="2408"/>
                    <a:pt x="18292" y="2458"/>
                  </a:cubicBezTo>
                  <a:cubicBezTo>
                    <a:pt x="18320" y="2458"/>
                    <a:pt x="18336" y="2465"/>
                    <a:pt x="18327" y="2465"/>
                  </a:cubicBezTo>
                  <a:cubicBezTo>
                    <a:pt x="18322" y="2465"/>
                    <a:pt x="18311" y="2463"/>
                    <a:pt x="18292" y="2458"/>
                  </a:cubicBezTo>
                  <a:lnTo>
                    <a:pt x="18292" y="2458"/>
                  </a:lnTo>
                  <a:cubicBezTo>
                    <a:pt x="18306" y="2472"/>
                    <a:pt x="18306" y="2486"/>
                    <a:pt x="18320" y="2500"/>
                  </a:cubicBezTo>
                  <a:cubicBezTo>
                    <a:pt x="18296" y="2533"/>
                    <a:pt x="18271" y="2566"/>
                    <a:pt x="18266" y="2566"/>
                  </a:cubicBezTo>
                  <a:cubicBezTo>
                    <a:pt x="18262" y="2566"/>
                    <a:pt x="18268" y="2548"/>
                    <a:pt x="18292" y="2500"/>
                  </a:cubicBezTo>
                  <a:cubicBezTo>
                    <a:pt x="18236" y="2472"/>
                    <a:pt x="18222" y="2472"/>
                    <a:pt x="18222" y="2458"/>
                  </a:cubicBezTo>
                  <a:lnTo>
                    <a:pt x="18151" y="2458"/>
                  </a:lnTo>
                  <a:cubicBezTo>
                    <a:pt x="18179" y="2430"/>
                    <a:pt x="18208" y="2402"/>
                    <a:pt x="18236" y="2388"/>
                  </a:cubicBezTo>
                  <a:cubicBezTo>
                    <a:pt x="18223" y="2367"/>
                    <a:pt x="18219" y="2359"/>
                    <a:pt x="18221" y="2359"/>
                  </a:cubicBezTo>
                  <a:close/>
                  <a:moveTo>
                    <a:pt x="22920" y="2558"/>
                  </a:moveTo>
                  <a:cubicBezTo>
                    <a:pt x="22923" y="2558"/>
                    <a:pt x="22930" y="2563"/>
                    <a:pt x="22943" y="2575"/>
                  </a:cubicBezTo>
                  <a:lnTo>
                    <a:pt x="22943" y="2575"/>
                  </a:lnTo>
                  <a:cubicBezTo>
                    <a:pt x="22941" y="2577"/>
                    <a:pt x="22939" y="2580"/>
                    <a:pt x="22939" y="2585"/>
                  </a:cubicBezTo>
                  <a:cubicBezTo>
                    <a:pt x="22924" y="2570"/>
                    <a:pt x="22917" y="2558"/>
                    <a:pt x="22920" y="2558"/>
                  </a:cubicBezTo>
                  <a:close/>
                  <a:moveTo>
                    <a:pt x="17349" y="2500"/>
                  </a:moveTo>
                  <a:cubicBezTo>
                    <a:pt x="17429" y="2565"/>
                    <a:pt x="17431" y="2588"/>
                    <a:pt x="17408" y="2588"/>
                  </a:cubicBezTo>
                  <a:cubicBezTo>
                    <a:pt x="17391" y="2588"/>
                    <a:pt x="17359" y="2575"/>
                    <a:pt x="17335" y="2557"/>
                  </a:cubicBezTo>
                  <a:lnTo>
                    <a:pt x="17335" y="2543"/>
                  </a:lnTo>
                  <a:cubicBezTo>
                    <a:pt x="17335" y="2529"/>
                    <a:pt x="17349" y="2515"/>
                    <a:pt x="17349" y="2500"/>
                  </a:cubicBezTo>
                  <a:close/>
                  <a:moveTo>
                    <a:pt x="14628" y="2327"/>
                  </a:moveTo>
                  <a:cubicBezTo>
                    <a:pt x="14644" y="2327"/>
                    <a:pt x="14663" y="2328"/>
                    <a:pt x="14687" y="2332"/>
                  </a:cubicBezTo>
                  <a:cubicBezTo>
                    <a:pt x="14687" y="2385"/>
                    <a:pt x="14687" y="2397"/>
                    <a:pt x="14694" y="2397"/>
                  </a:cubicBezTo>
                  <a:cubicBezTo>
                    <a:pt x="14699" y="2397"/>
                    <a:pt x="14710" y="2388"/>
                    <a:pt x="14729" y="2388"/>
                  </a:cubicBezTo>
                  <a:cubicBezTo>
                    <a:pt x="14786" y="2402"/>
                    <a:pt x="14800" y="2458"/>
                    <a:pt x="14772" y="2500"/>
                  </a:cubicBezTo>
                  <a:lnTo>
                    <a:pt x="14772" y="2515"/>
                  </a:lnTo>
                  <a:lnTo>
                    <a:pt x="14687" y="2571"/>
                  </a:lnTo>
                  <a:lnTo>
                    <a:pt x="14617" y="2571"/>
                  </a:lnTo>
                  <a:cubicBezTo>
                    <a:pt x="14565" y="2571"/>
                    <a:pt x="14486" y="2656"/>
                    <a:pt x="14466" y="2656"/>
                  </a:cubicBezTo>
                  <a:cubicBezTo>
                    <a:pt x="14454" y="2656"/>
                    <a:pt x="14464" y="2623"/>
                    <a:pt x="14518" y="2515"/>
                  </a:cubicBezTo>
                  <a:lnTo>
                    <a:pt x="14518" y="2515"/>
                  </a:lnTo>
                  <a:cubicBezTo>
                    <a:pt x="14428" y="2560"/>
                    <a:pt x="14370" y="2589"/>
                    <a:pt x="14361" y="2589"/>
                  </a:cubicBezTo>
                  <a:cubicBezTo>
                    <a:pt x="14353" y="2589"/>
                    <a:pt x="14383" y="2567"/>
                    <a:pt x="14462" y="2515"/>
                  </a:cubicBezTo>
                  <a:cubicBezTo>
                    <a:pt x="14478" y="2413"/>
                    <a:pt x="14484" y="2387"/>
                    <a:pt x="14487" y="2387"/>
                  </a:cubicBezTo>
                  <a:cubicBezTo>
                    <a:pt x="14491" y="2387"/>
                    <a:pt x="14492" y="2419"/>
                    <a:pt x="14500" y="2419"/>
                  </a:cubicBezTo>
                  <a:cubicBezTo>
                    <a:pt x="14504" y="2419"/>
                    <a:pt x="14510" y="2411"/>
                    <a:pt x="14518" y="2388"/>
                  </a:cubicBezTo>
                  <a:cubicBezTo>
                    <a:pt x="14528" y="2391"/>
                    <a:pt x="14535" y="2392"/>
                    <a:pt x="14540" y="2392"/>
                  </a:cubicBezTo>
                  <a:cubicBezTo>
                    <a:pt x="14573" y="2392"/>
                    <a:pt x="14518" y="2327"/>
                    <a:pt x="14628" y="2327"/>
                  </a:cubicBezTo>
                  <a:close/>
                  <a:moveTo>
                    <a:pt x="24520" y="2252"/>
                  </a:moveTo>
                  <a:cubicBezTo>
                    <a:pt x="24592" y="2252"/>
                    <a:pt x="24722" y="2270"/>
                    <a:pt x="24587" y="2472"/>
                  </a:cubicBezTo>
                  <a:cubicBezTo>
                    <a:pt x="24593" y="2587"/>
                    <a:pt x="24603" y="2641"/>
                    <a:pt x="24607" y="2657"/>
                  </a:cubicBezTo>
                  <a:lnTo>
                    <a:pt x="24607" y="2657"/>
                  </a:lnTo>
                  <a:cubicBezTo>
                    <a:pt x="24605" y="2649"/>
                    <a:pt x="24598" y="2633"/>
                    <a:pt x="24587" y="2613"/>
                  </a:cubicBezTo>
                  <a:cubicBezTo>
                    <a:pt x="24643" y="2613"/>
                    <a:pt x="24460" y="2374"/>
                    <a:pt x="24488" y="2346"/>
                  </a:cubicBezTo>
                  <a:cubicBezTo>
                    <a:pt x="24488" y="2313"/>
                    <a:pt x="24485" y="2281"/>
                    <a:pt x="24480" y="2253"/>
                  </a:cubicBezTo>
                  <a:lnTo>
                    <a:pt x="24480" y="2253"/>
                  </a:lnTo>
                  <a:cubicBezTo>
                    <a:pt x="24481" y="2253"/>
                    <a:pt x="24483" y="2253"/>
                    <a:pt x="24485" y="2253"/>
                  </a:cubicBezTo>
                  <a:cubicBezTo>
                    <a:pt x="24492" y="2253"/>
                    <a:pt x="24505" y="2252"/>
                    <a:pt x="24520" y="2252"/>
                  </a:cubicBezTo>
                  <a:close/>
                  <a:moveTo>
                    <a:pt x="17081" y="2199"/>
                  </a:moveTo>
                  <a:cubicBezTo>
                    <a:pt x="17101" y="2199"/>
                    <a:pt x="17124" y="2201"/>
                    <a:pt x="17151" y="2205"/>
                  </a:cubicBezTo>
                  <a:cubicBezTo>
                    <a:pt x="17123" y="2275"/>
                    <a:pt x="17123" y="2360"/>
                    <a:pt x="17151" y="2430"/>
                  </a:cubicBezTo>
                  <a:lnTo>
                    <a:pt x="17194" y="2430"/>
                  </a:lnTo>
                  <a:lnTo>
                    <a:pt x="17194" y="2472"/>
                  </a:lnTo>
                  <a:lnTo>
                    <a:pt x="17236" y="2472"/>
                  </a:lnTo>
                  <a:lnTo>
                    <a:pt x="17236" y="2458"/>
                  </a:lnTo>
                  <a:lnTo>
                    <a:pt x="17264" y="2472"/>
                  </a:lnTo>
                  <a:lnTo>
                    <a:pt x="17264" y="2486"/>
                  </a:lnTo>
                  <a:cubicBezTo>
                    <a:pt x="17278" y="2500"/>
                    <a:pt x="17278" y="2500"/>
                    <a:pt x="17292" y="2515"/>
                  </a:cubicBezTo>
                  <a:lnTo>
                    <a:pt x="17278" y="2515"/>
                  </a:lnTo>
                  <a:cubicBezTo>
                    <a:pt x="17278" y="2529"/>
                    <a:pt x="17278" y="2543"/>
                    <a:pt x="17278" y="2557"/>
                  </a:cubicBezTo>
                  <a:cubicBezTo>
                    <a:pt x="17278" y="2557"/>
                    <a:pt x="17264" y="2571"/>
                    <a:pt x="17250" y="2571"/>
                  </a:cubicBezTo>
                  <a:cubicBezTo>
                    <a:pt x="17250" y="2543"/>
                    <a:pt x="17236" y="2515"/>
                    <a:pt x="17222" y="2500"/>
                  </a:cubicBezTo>
                  <a:cubicBezTo>
                    <a:pt x="17208" y="2486"/>
                    <a:pt x="17194" y="2486"/>
                    <a:pt x="17166" y="2486"/>
                  </a:cubicBezTo>
                  <a:lnTo>
                    <a:pt x="17151" y="2500"/>
                  </a:lnTo>
                  <a:cubicBezTo>
                    <a:pt x="17151" y="2515"/>
                    <a:pt x="17151" y="2515"/>
                    <a:pt x="17151" y="2515"/>
                  </a:cubicBezTo>
                  <a:cubicBezTo>
                    <a:pt x="17117" y="2496"/>
                    <a:pt x="17088" y="2489"/>
                    <a:pt x="17064" y="2489"/>
                  </a:cubicBezTo>
                  <a:cubicBezTo>
                    <a:pt x="16962" y="2489"/>
                    <a:pt x="16955" y="2629"/>
                    <a:pt x="17006" y="2629"/>
                  </a:cubicBezTo>
                  <a:cubicBezTo>
                    <a:pt x="17015" y="2629"/>
                    <a:pt x="17026" y="2624"/>
                    <a:pt x="17039" y="2613"/>
                  </a:cubicBezTo>
                  <a:lnTo>
                    <a:pt x="17039" y="2613"/>
                  </a:lnTo>
                  <a:cubicBezTo>
                    <a:pt x="17084" y="2636"/>
                    <a:pt x="17049" y="2670"/>
                    <a:pt x="17013" y="2670"/>
                  </a:cubicBezTo>
                  <a:cubicBezTo>
                    <a:pt x="16982" y="2670"/>
                    <a:pt x="16949" y="2643"/>
                    <a:pt x="16968" y="2557"/>
                  </a:cubicBezTo>
                  <a:cubicBezTo>
                    <a:pt x="16997" y="2486"/>
                    <a:pt x="17053" y="2444"/>
                    <a:pt x="17123" y="2444"/>
                  </a:cubicBezTo>
                  <a:cubicBezTo>
                    <a:pt x="17109" y="2416"/>
                    <a:pt x="17095" y="2388"/>
                    <a:pt x="17067" y="2374"/>
                  </a:cubicBezTo>
                  <a:cubicBezTo>
                    <a:pt x="17072" y="2366"/>
                    <a:pt x="17068" y="2364"/>
                    <a:pt x="17060" y="2364"/>
                  </a:cubicBezTo>
                  <a:cubicBezTo>
                    <a:pt x="17036" y="2364"/>
                    <a:pt x="16976" y="2383"/>
                    <a:pt x="16944" y="2383"/>
                  </a:cubicBezTo>
                  <a:cubicBezTo>
                    <a:pt x="16921" y="2383"/>
                    <a:pt x="16914" y="2372"/>
                    <a:pt x="16954" y="2332"/>
                  </a:cubicBezTo>
                  <a:lnTo>
                    <a:pt x="16968" y="2332"/>
                  </a:lnTo>
                  <a:lnTo>
                    <a:pt x="16954" y="2317"/>
                  </a:lnTo>
                  <a:lnTo>
                    <a:pt x="16968" y="2303"/>
                  </a:lnTo>
                  <a:cubicBezTo>
                    <a:pt x="16968" y="2267"/>
                    <a:pt x="16958" y="2199"/>
                    <a:pt x="17081" y="2199"/>
                  </a:cubicBezTo>
                  <a:close/>
                  <a:moveTo>
                    <a:pt x="24279" y="2314"/>
                  </a:moveTo>
                  <a:cubicBezTo>
                    <a:pt x="24325" y="2314"/>
                    <a:pt x="24351" y="2386"/>
                    <a:pt x="24361" y="2458"/>
                  </a:cubicBezTo>
                  <a:lnTo>
                    <a:pt x="24375" y="2472"/>
                  </a:lnTo>
                  <a:lnTo>
                    <a:pt x="24375" y="2486"/>
                  </a:lnTo>
                  <a:lnTo>
                    <a:pt x="24389" y="2500"/>
                  </a:lnTo>
                  <a:lnTo>
                    <a:pt x="24432" y="2543"/>
                  </a:lnTo>
                  <a:cubicBezTo>
                    <a:pt x="24370" y="2620"/>
                    <a:pt x="24368" y="2641"/>
                    <a:pt x="24387" y="2641"/>
                  </a:cubicBezTo>
                  <a:cubicBezTo>
                    <a:pt x="24408" y="2641"/>
                    <a:pt x="24454" y="2613"/>
                    <a:pt x="24465" y="2613"/>
                  </a:cubicBezTo>
                  <a:cubicBezTo>
                    <a:pt x="24471" y="2613"/>
                    <a:pt x="24467" y="2620"/>
                    <a:pt x="24446" y="2641"/>
                  </a:cubicBezTo>
                  <a:cubicBezTo>
                    <a:pt x="24458" y="2665"/>
                    <a:pt x="24440" y="2676"/>
                    <a:pt x="24414" y="2676"/>
                  </a:cubicBezTo>
                  <a:cubicBezTo>
                    <a:pt x="24378" y="2676"/>
                    <a:pt x="24327" y="2654"/>
                    <a:pt x="24319" y="2613"/>
                  </a:cubicBezTo>
                  <a:cubicBezTo>
                    <a:pt x="24375" y="2585"/>
                    <a:pt x="24347" y="2571"/>
                    <a:pt x="24319" y="2571"/>
                  </a:cubicBezTo>
                  <a:cubicBezTo>
                    <a:pt x="24319" y="2543"/>
                    <a:pt x="24333" y="2515"/>
                    <a:pt x="24347" y="2500"/>
                  </a:cubicBezTo>
                  <a:cubicBezTo>
                    <a:pt x="24277" y="2416"/>
                    <a:pt x="24249" y="2374"/>
                    <a:pt x="24221" y="2346"/>
                  </a:cubicBezTo>
                  <a:cubicBezTo>
                    <a:pt x="24243" y="2323"/>
                    <a:pt x="24262" y="2314"/>
                    <a:pt x="24279" y="2314"/>
                  </a:cubicBezTo>
                  <a:close/>
                  <a:moveTo>
                    <a:pt x="25316" y="2325"/>
                  </a:moveTo>
                  <a:cubicBezTo>
                    <a:pt x="25337" y="2325"/>
                    <a:pt x="25355" y="2331"/>
                    <a:pt x="25361" y="2346"/>
                  </a:cubicBezTo>
                  <a:cubicBezTo>
                    <a:pt x="25373" y="2336"/>
                    <a:pt x="25383" y="2332"/>
                    <a:pt x="25389" y="2332"/>
                  </a:cubicBezTo>
                  <a:cubicBezTo>
                    <a:pt x="25421" y="2332"/>
                    <a:pt x="25396" y="2428"/>
                    <a:pt x="25361" y="2486"/>
                  </a:cubicBezTo>
                  <a:lnTo>
                    <a:pt x="25446" y="2486"/>
                  </a:lnTo>
                  <a:cubicBezTo>
                    <a:pt x="25474" y="2529"/>
                    <a:pt x="25530" y="2571"/>
                    <a:pt x="25586" y="2599"/>
                  </a:cubicBezTo>
                  <a:cubicBezTo>
                    <a:pt x="25568" y="2639"/>
                    <a:pt x="25564" y="2651"/>
                    <a:pt x="25566" y="2651"/>
                  </a:cubicBezTo>
                  <a:cubicBezTo>
                    <a:pt x="25569" y="2651"/>
                    <a:pt x="25585" y="2625"/>
                    <a:pt x="25589" y="2625"/>
                  </a:cubicBezTo>
                  <a:cubicBezTo>
                    <a:pt x="25593" y="2625"/>
                    <a:pt x="25585" y="2648"/>
                    <a:pt x="25544" y="2740"/>
                  </a:cubicBezTo>
                  <a:cubicBezTo>
                    <a:pt x="25505" y="2712"/>
                    <a:pt x="25467" y="2684"/>
                    <a:pt x="25432" y="2655"/>
                  </a:cubicBezTo>
                  <a:lnTo>
                    <a:pt x="25263" y="2655"/>
                  </a:lnTo>
                  <a:cubicBezTo>
                    <a:pt x="25179" y="2572"/>
                    <a:pt x="25207" y="2553"/>
                    <a:pt x="25253" y="2553"/>
                  </a:cubicBezTo>
                  <a:cubicBezTo>
                    <a:pt x="25291" y="2553"/>
                    <a:pt x="25341" y="2566"/>
                    <a:pt x="25350" y="2566"/>
                  </a:cubicBezTo>
                  <a:cubicBezTo>
                    <a:pt x="25353" y="2566"/>
                    <a:pt x="25349" y="2564"/>
                    <a:pt x="25333" y="2557"/>
                  </a:cubicBezTo>
                  <a:lnTo>
                    <a:pt x="25333" y="2529"/>
                  </a:lnTo>
                  <a:cubicBezTo>
                    <a:pt x="25333" y="2515"/>
                    <a:pt x="25291" y="2529"/>
                    <a:pt x="25291" y="2444"/>
                  </a:cubicBezTo>
                  <a:cubicBezTo>
                    <a:pt x="25090" y="2411"/>
                    <a:pt x="25233" y="2325"/>
                    <a:pt x="25316" y="2325"/>
                  </a:cubicBezTo>
                  <a:close/>
                  <a:moveTo>
                    <a:pt x="18532" y="2729"/>
                  </a:moveTo>
                  <a:cubicBezTo>
                    <a:pt x="18553" y="2729"/>
                    <a:pt x="18581" y="2733"/>
                    <a:pt x="18616" y="2740"/>
                  </a:cubicBezTo>
                  <a:lnTo>
                    <a:pt x="18616" y="2740"/>
                  </a:lnTo>
                  <a:cubicBezTo>
                    <a:pt x="18607" y="2745"/>
                    <a:pt x="18598" y="2749"/>
                    <a:pt x="18588" y="2754"/>
                  </a:cubicBezTo>
                  <a:cubicBezTo>
                    <a:pt x="18568" y="2744"/>
                    <a:pt x="18548" y="2734"/>
                    <a:pt x="18523" y="2734"/>
                  </a:cubicBezTo>
                  <a:cubicBezTo>
                    <a:pt x="18513" y="2734"/>
                    <a:pt x="18502" y="2736"/>
                    <a:pt x="18489" y="2740"/>
                  </a:cubicBezTo>
                  <a:cubicBezTo>
                    <a:pt x="18496" y="2733"/>
                    <a:pt x="18510" y="2729"/>
                    <a:pt x="18532" y="2729"/>
                  </a:cubicBezTo>
                  <a:close/>
                  <a:moveTo>
                    <a:pt x="25577" y="2764"/>
                  </a:moveTo>
                  <a:cubicBezTo>
                    <a:pt x="25646" y="2807"/>
                    <a:pt x="25693" y="2800"/>
                    <a:pt x="25657" y="2824"/>
                  </a:cubicBezTo>
                  <a:cubicBezTo>
                    <a:pt x="25632" y="2804"/>
                    <a:pt x="25605" y="2784"/>
                    <a:pt x="25577" y="2764"/>
                  </a:cubicBezTo>
                  <a:close/>
                  <a:moveTo>
                    <a:pt x="25741" y="2853"/>
                  </a:moveTo>
                  <a:cubicBezTo>
                    <a:pt x="25784" y="2909"/>
                    <a:pt x="25755" y="2937"/>
                    <a:pt x="25741" y="2951"/>
                  </a:cubicBezTo>
                  <a:cubicBezTo>
                    <a:pt x="25727" y="2923"/>
                    <a:pt x="25727" y="2881"/>
                    <a:pt x="25741" y="2853"/>
                  </a:cubicBezTo>
                  <a:close/>
                  <a:moveTo>
                    <a:pt x="18715" y="1853"/>
                  </a:moveTo>
                  <a:cubicBezTo>
                    <a:pt x="18743" y="1881"/>
                    <a:pt x="18771" y="1909"/>
                    <a:pt x="18799" y="1937"/>
                  </a:cubicBezTo>
                  <a:cubicBezTo>
                    <a:pt x="18827" y="1951"/>
                    <a:pt x="18841" y="1951"/>
                    <a:pt x="18855" y="1951"/>
                  </a:cubicBezTo>
                  <a:cubicBezTo>
                    <a:pt x="18847" y="1969"/>
                    <a:pt x="18827" y="1981"/>
                    <a:pt x="18814" y="1981"/>
                  </a:cubicBezTo>
                  <a:cubicBezTo>
                    <a:pt x="18805" y="1981"/>
                    <a:pt x="18799" y="1976"/>
                    <a:pt x="18799" y="1965"/>
                  </a:cubicBezTo>
                  <a:lnTo>
                    <a:pt x="18771" y="2008"/>
                  </a:lnTo>
                  <a:lnTo>
                    <a:pt x="18785" y="2036"/>
                  </a:lnTo>
                  <a:cubicBezTo>
                    <a:pt x="18869" y="2036"/>
                    <a:pt x="18912" y="2036"/>
                    <a:pt x="18898" y="1951"/>
                  </a:cubicBezTo>
                  <a:lnTo>
                    <a:pt x="18912" y="1951"/>
                  </a:lnTo>
                  <a:cubicBezTo>
                    <a:pt x="18926" y="1965"/>
                    <a:pt x="18926" y="1994"/>
                    <a:pt x="18926" y="2008"/>
                  </a:cubicBezTo>
                  <a:lnTo>
                    <a:pt x="18940" y="2022"/>
                  </a:lnTo>
                  <a:cubicBezTo>
                    <a:pt x="18940" y="1994"/>
                    <a:pt x="18926" y="1965"/>
                    <a:pt x="18926" y="1937"/>
                  </a:cubicBezTo>
                  <a:cubicBezTo>
                    <a:pt x="18920" y="1926"/>
                    <a:pt x="18924" y="1919"/>
                    <a:pt x="18934" y="1919"/>
                  </a:cubicBezTo>
                  <a:cubicBezTo>
                    <a:pt x="18949" y="1919"/>
                    <a:pt x="18977" y="1932"/>
                    <a:pt x="19010" y="1965"/>
                  </a:cubicBezTo>
                  <a:cubicBezTo>
                    <a:pt x="19018" y="1958"/>
                    <a:pt x="19022" y="1955"/>
                    <a:pt x="19025" y="1955"/>
                  </a:cubicBezTo>
                  <a:cubicBezTo>
                    <a:pt x="19038" y="1955"/>
                    <a:pt x="19003" y="2027"/>
                    <a:pt x="18968" y="2050"/>
                  </a:cubicBezTo>
                  <a:cubicBezTo>
                    <a:pt x="18982" y="2064"/>
                    <a:pt x="19010" y="2092"/>
                    <a:pt x="19038" y="2134"/>
                  </a:cubicBezTo>
                  <a:cubicBezTo>
                    <a:pt x="18986" y="2082"/>
                    <a:pt x="18965" y="2061"/>
                    <a:pt x="18961" y="2061"/>
                  </a:cubicBezTo>
                  <a:cubicBezTo>
                    <a:pt x="18956" y="2061"/>
                    <a:pt x="18985" y="2104"/>
                    <a:pt x="19010" y="2163"/>
                  </a:cubicBezTo>
                  <a:cubicBezTo>
                    <a:pt x="19010" y="2144"/>
                    <a:pt x="19012" y="2134"/>
                    <a:pt x="19014" y="2134"/>
                  </a:cubicBezTo>
                  <a:cubicBezTo>
                    <a:pt x="19018" y="2134"/>
                    <a:pt x="19024" y="2172"/>
                    <a:pt x="19024" y="2247"/>
                  </a:cubicBezTo>
                  <a:cubicBezTo>
                    <a:pt x="19038" y="2261"/>
                    <a:pt x="19038" y="2289"/>
                    <a:pt x="19024" y="2317"/>
                  </a:cubicBezTo>
                  <a:cubicBezTo>
                    <a:pt x="19024" y="2332"/>
                    <a:pt x="19042" y="2344"/>
                    <a:pt x="19064" y="2344"/>
                  </a:cubicBezTo>
                  <a:cubicBezTo>
                    <a:pt x="19104" y="2344"/>
                    <a:pt x="19160" y="2305"/>
                    <a:pt x="19151" y="2177"/>
                  </a:cubicBezTo>
                  <a:lnTo>
                    <a:pt x="19151" y="2177"/>
                  </a:lnTo>
                  <a:cubicBezTo>
                    <a:pt x="19272" y="2315"/>
                    <a:pt x="19314" y="2363"/>
                    <a:pt x="19305" y="2363"/>
                  </a:cubicBezTo>
                  <a:cubicBezTo>
                    <a:pt x="19299" y="2363"/>
                    <a:pt x="19274" y="2345"/>
                    <a:pt x="19236" y="2317"/>
                  </a:cubicBezTo>
                  <a:cubicBezTo>
                    <a:pt x="19211" y="2305"/>
                    <a:pt x="19181" y="2290"/>
                    <a:pt x="19158" y="2290"/>
                  </a:cubicBezTo>
                  <a:cubicBezTo>
                    <a:pt x="19130" y="2290"/>
                    <a:pt x="19113" y="2315"/>
                    <a:pt x="19137" y="2402"/>
                  </a:cubicBezTo>
                  <a:cubicBezTo>
                    <a:pt x="19105" y="2482"/>
                    <a:pt x="19123" y="2534"/>
                    <a:pt x="19119" y="2534"/>
                  </a:cubicBezTo>
                  <a:cubicBezTo>
                    <a:pt x="19116" y="2534"/>
                    <a:pt x="19100" y="2503"/>
                    <a:pt x="19038" y="2430"/>
                  </a:cubicBezTo>
                  <a:lnTo>
                    <a:pt x="19010" y="2402"/>
                  </a:lnTo>
                  <a:cubicBezTo>
                    <a:pt x="18996" y="2388"/>
                    <a:pt x="18982" y="2360"/>
                    <a:pt x="18982" y="2332"/>
                  </a:cubicBezTo>
                  <a:cubicBezTo>
                    <a:pt x="18926" y="2233"/>
                    <a:pt x="18912" y="2261"/>
                    <a:pt x="18813" y="2233"/>
                  </a:cubicBezTo>
                  <a:cubicBezTo>
                    <a:pt x="18766" y="2220"/>
                    <a:pt x="18736" y="2215"/>
                    <a:pt x="18718" y="2215"/>
                  </a:cubicBezTo>
                  <a:cubicBezTo>
                    <a:pt x="18657" y="2215"/>
                    <a:pt x="18751" y="2283"/>
                    <a:pt x="18827" y="2360"/>
                  </a:cubicBezTo>
                  <a:cubicBezTo>
                    <a:pt x="18813" y="2402"/>
                    <a:pt x="18785" y="2458"/>
                    <a:pt x="18757" y="2472"/>
                  </a:cubicBezTo>
                  <a:lnTo>
                    <a:pt x="18785" y="2500"/>
                  </a:lnTo>
                  <a:cubicBezTo>
                    <a:pt x="18813" y="2585"/>
                    <a:pt x="18841" y="2669"/>
                    <a:pt x="18898" y="2740"/>
                  </a:cubicBezTo>
                  <a:cubicBezTo>
                    <a:pt x="19010" y="2754"/>
                    <a:pt x="19067" y="2754"/>
                    <a:pt x="19067" y="2768"/>
                  </a:cubicBezTo>
                  <a:cubicBezTo>
                    <a:pt x="19067" y="2838"/>
                    <a:pt x="19024" y="2796"/>
                    <a:pt x="18926" y="2923"/>
                  </a:cubicBezTo>
                  <a:cubicBezTo>
                    <a:pt x="18926" y="2972"/>
                    <a:pt x="18917" y="2990"/>
                    <a:pt x="18907" y="2990"/>
                  </a:cubicBezTo>
                  <a:cubicBezTo>
                    <a:pt x="18884" y="2990"/>
                    <a:pt x="18850" y="2905"/>
                    <a:pt x="18869" y="2867"/>
                  </a:cubicBezTo>
                  <a:cubicBezTo>
                    <a:pt x="18774" y="2734"/>
                    <a:pt x="18736" y="2694"/>
                    <a:pt x="18703" y="2694"/>
                  </a:cubicBezTo>
                  <a:cubicBezTo>
                    <a:pt x="18679" y="2694"/>
                    <a:pt x="18657" y="2717"/>
                    <a:pt x="18616" y="2740"/>
                  </a:cubicBezTo>
                  <a:lnTo>
                    <a:pt x="18616" y="2740"/>
                  </a:lnTo>
                  <a:cubicBezTo>
                    <a:pt x="18633" y="2655"/>
                    <a:pt x="18641" y="2598"/>
                    <a:pt x="18644" y="2566"/>
                  </a:cubicBezTo>
                  <a:lnTo>
                    <a:pt x="18644" y="2566"/>
                  </a:lnTo>
                  <a:lnTo>
                    <a:pt x="18644" y="2585"/>
                  </a:lnTo>
                  <a:cubicBezTo>
                    <a:pt x="18644" y="2577"/>
                    <a:pt x="18644" y="2570"/>
                    <a:pt x="18644" y="2563"/>
                  </a:cubicBezTo>
                  <a:lnTo>
                    <a:pt x="18644" y="2563"/>
                  </a:lnTo>
                  <a:cubicBezTo>
                    <a:pt x="18644" y="2564"/>
                    <a:pt x="18644" y="2565"/>
                    <a:pt x="18644" y="2566"/>
                  </a:cubicBezTo>
                  <a:lnTo>
                    <a:pt x="18644" y="2566"/>
                  </a:lnTo>
                  <a:lnTo>
                    <a:pt x="18644" y="2500"/>
                  </a:lnTo>
                  <a:cubicBezTo>
                    <a:pt x="18633" y="2557"/>
                    <a:pt x="18594" y="2679"/>
                    <a:pt x="18550" y="2679"/>
                  </a:cubicBezTo>
                  <a:cubicBezTo>
                    <a:pt x="18539" y="2679"/>
                    <a:pt x="18528" y="2672"/>
                    <a:pt x="18517" y="2655"/>
                  </a:cubicBezTo>
                  <a:cubicBezTo>
                    <a:pt x="18546" y="2655"/>
                    <a:pt x="18546" y="2599"/>
                    <a:pt x="18546" y="2557"/>
                  </a:cubicBezTo>
                  <a:cubicBezTo>
                    <a:pt x="18503" y="2557"/>
                    <a:pt x="18503" y="2557"/>
                    <a:pt x="18517" y="2529"/>
                  </a:cubicBezTo>
                  <a:cubicBezTo>
                    <a:pt x="18507" y="2508"/>
                    <a:pt x="18497" y="2495"/>
                    <a:pt x="18481" y="2495"/>
                  </a:cubicBezTo>
                  <a:cubicBezTo>
                    <a:pt x="18475" y="2495"/>
                    <a:pt x="18469" y="2497"/>
                    <a:pt x="18461" y="2500"/>
                  </a:cubicBezTo>
                  <a:lnTo>
                    <a:pt x="18461" y="2472"/>
                  </a:lnTo>
                  <a:cubicBezTo>
                    <a:pt x="18425" y="2412"/>
                    <a:pt x="18325" y="2309"/>
                    <a:pt x="18335" y="2309"/>
                  </a:cubicBezTo>
                  <a:cubicBezTo>
                    <a:pt x="18336" y="2309"/>
                    <a:pt x="18341" y="2312"/>
                    <a:pt x="18348" y="2317"/>
                  </a:cubicBezTo>
                  <a:cubicBezTo>
                    <a:pt x="18475" y="2303"/>
                    <a:pt x="18419" y="2346"/>
                    <a:pt x="18348" y="2177"/>
                  </a:cubicBezTo>
                  <a:cubicBezTo>
                    <a:pt x="18306" y="2191"/>
                    <a:pt x="18278" y="2219"/>
                    <a:pt x="18236" y="2233"/>
                  </a:cubicBezTo>
                  <a:cubicBezTo>
                    <a:pt x="18260" y="2160"/>
                    <a:pt x="18243" y="2139"/>
                    <a:pt x="18215" y="2139"/>
                  </a:cubicBezTo>
                  <a:cubicBezTo>
                    <a:pt x="18195" y="2139"/>
                    <a:pt x="18169" y="2151"/>
                    <a:pt x="18151" y="2163"/>
                  </a:cubicBezTo>
                  <a:lnTo>
                    <a:pt x="18222" y="2106"/>
                  </a:lnTo>
                  <a:cubicBezTo>
                    <a:pt x="18109" y="2106"/>
                    <a:pt x="18151" y="2106"/>
                    <a:pt x="18109" y="2050"/>
                  </a:cubicBezTo>
                  <a:cubicBezTo>
                    <a:pt x="18153" y="2012"/>
                    <a:pt x="18177" y="1994"/>
                    <a:pt x="18209" y="1994"/>
                  </a:cubicBezTo>
                  <a:cubicBezTo>
                    <a:pt x="18249" y="1994"/>
                    <a:pt x="18301" y="2023"/>
                    <a:pt x="18419" y="2078"/>
                  </a:cubicBezTo>
                  <a:cubicBezTo>
                    <a:pt x="18461" y="2008"/>
                    <a:pt x="18517" y="1979"/>
                    <a:pt x="18588" y="1979"/>
                  </a:cubicBezTo>
                  <a:cubicBezTo>
                    <a:pt x="18602" y="1937"/>
                    <a:pt x="18630" y="1909"/>
                    <a:pt x="18658" y="1881"/>
                  </a:cubicBezTo>
                  <a:cubicBezTo>
                    <a:pt x="18672" y="1867"/>
                    <a:pt x="18700" y="1853"/>
                    <a:pt x="18715" y="1853"/>
                  </a:cubicBezTo>
                  <a:close/>
                  <a:moveTo>
                    <a:pt x="27941" y="2902"/>
                  </a:moveTo>
                  <a:lnTo>
                    <a:pt x="27941" y="2902"/>
                  </a:lnTo>
                  <a:cubicBezTo>
                    <a:pt x="27964" y="2954"/>
                    <a:pt x="27938" y="2980"/>
                    <a:pt x="27938" y="2993"/>
                  </a:cubicBezTo>
                  <a:lnTo>
                    <a:pt x="27910" y="2993"/>
                  </a:lnTo>
                  <a:cubicBezTo>
                    <a:pt x="27801" y="2993"/>
                    <a:pt x="27824" y="2980"/>
                    <a:pt x="27941" y="2902"/>
                  </a:cubicBezTo>
                  <a:close/>
                  <a:moveTo>
                    <a:pt x="11181" y="3317"/>
                  </a:moveTo>
                  <a:cubicBezTo>
                    <a:pt x="11214" y="3405"/>
                    <a:pt x="11179" y="3458"/>
                    <a:pt x="11161" y="3458"/>
                  </a:cubicBezTo>
                  <a:cubicBezTo>
                    <a:pt x="11156" y="3458"/>
                    <a:pt x="11153" y="3453"/>
                    <a:pt x="11153" y="3444"/>
                  </a:cubicBezTo>
                  <a:cubicBezTo>
                    <a:pt x="11125" y="3402"/>
                    <a:pt x="11125" y="3359"/>
                    <a:pt x="11125" y="3317"/>
                  </a:cubicBezTo>
                  <a:close/>
                  <a:moveTo>
                    <a:pt x="24437" y="2773"/>
                  </a:moveTo>
                  <a:cubicBezTo>
                    <a:pt x="24442" y="2773"/>
                    <a:pt x="24446" y="2776"/>
                    <a:pt x="24446" y="2782"/>
                  </a:cubicBezTo>
                  <a:cubicBezTo>
                    <a:pt x="24530" y="2853"/>
                    <a:pt x="24502" y="2838"/>
                    <a:pt x="24474" y="3022"/>
                  </a:cubicBezTo>
                  <a:cubicBezTo>
                    <a:pt x="24474" y="3120"/>
                    <a:pt x="24474" y="3050"/>
                    <a:pt x="24488" y="3190"/>
                  </a:cubicBezTo>
                  <a:cubicBezTo>
                    <a:pt x="24442" y="3305"/>
                    <a:pt x="24508" y="3336"/>
                    <a:pt x="24489" y="3336"/>
                  </a:cubicBezTo>
                  <a:cubicBezTo>
                    <a:pt x="24485" y="3336"/>
                    <a:pt x="24476" y="3334"/>
                    <a:pt x="24460" y="3331"/>
                  </a:cubicBezTo>
                  <a:cubicBezTo>
                    <a:pt x="24460" y="3359"/>
                    <a:pt x="24460" y="3388"/>
                    <a:pt x="24446" y="3416"/>
                  </a:cubicBezTo>
                  <a:cubicBezTo>
                    <a:pt x="24404" y="3416"/>
                    <a:pt x="24249" y="3416"/>
                    <a:pt x="24221" y="3514"/>
                  </a:cubicBezTo>
                  <a:cubicBezTo>
                    <a:pt x="24090" y="3491"/>
                    <a:pt x="24130" y="3327"/>
                    <a:pt x="24187" y="3327"/>
                  </a:cubicBezTo>
                  <a:cubicBezTo>
                    <a:pt x="24198" y="3327"/>
                    <a:pt x="24209" y="3332"/>
                    <a:pt x="24221" y="3345"/>
                  </a:cubicBezTo>
                  <a:cubicBezTo>
                    <a:pt x="24210" y="3234"/>
                    <a:pt x="24280" y="3079"/>
                    <a:pt x="24294" y="3079"/>
                  </a:cubicBezTo>
                  <a:cubicBezTo>
                    <a:pt x="24300" y="3079"/>
                    <a:pt x="24297" y="3103"/>
                    <a:pt x="24277" y="3162"/>
                  </a:cubicBezTo>
                  <a:cubicBezTo>
                    <a:pt x="24364" y="2998"/>
                    <a:pt x="24338" y="2980"/>
                    <a:pt x="24318" y="2980"/>
                  </a:cubicBezTo>
                  <a:cubicBezTo>
                    <a:pt x="24312" y="2980"/>
                    <a:pt x="24307" y="2981"/>
                    <a:pt x="24305" y="2981"/>
                  </a:cubicBezTo>
                  <a:cubicBezTo>
                    <a:pt x="24303" y="2981"/>
                    <a:pt x="24303" y="2981"/>
                    <a:pt x="24305" y="2979"/>
                  </a:cubicBezTo>
                  <a:cubicBezTo>
                    <a:pt x="24422" y="2933"/>
                    <a:pt x="24413" y="2905"/>
                    <a:pt x="24446" y="2905"/>
                  </a:cubicBezTo>
                  <a:cubicBezTo>
                    <a:pt x="24453" y="2905"/>
                    <a:pt x="24462" y="2906"/>
                    <a:pt x="24474" y="2909"/>
                  </a:cubicBezTo>
                  <a:cubicBezTo>
                    <a:pt x="24460" y="2853"/>
                    <a:pt x="24446" y="2838"/>
                    <a:pt x="24418" y="2838"/>
                  </a:cubicBezTo>
                  <a:cubicBezTo>
                    <a:pt x="24408" y="2838"/>
                    <a:pt x="24399" y="2832"/>
                    <a:pt x="24394" y="2832"/>
                  </a:cubicBezTo>
                  <a:cubicBezTo>
                    <a:pt x="24391" y="2832"/>
                    <a:pt x="24389" y="2834"/>
                    <a:pt x="24389" y="2838"/>
                  </a:cubicBezTo>
                  <a:cubicBezTo>
                    <a:pt x="24389" y="2853"/>
                    <a:pt x="24404" y="2867"/>
                    <a:pt x="24404" y="2881"/>
                  </a:cubicBezTo>
                  <a:cubicBezTo>
                    <a:pt x="24389" y="2867"/>
                    <a:pt x="24389" y="2853"/>
                    <a:pt x="24375" y="2838"/>
                  </a:cubicBezTo>
                  <a:cubicBezTo>
                    <a:pt x="24347" y="2838"/>
                    <a:pt x="24305" y="2824"/>
                    <a:pt x="24291" y="2796"/>
                  </a:cubicBezTo>
                  <a:lnTo>
                    <a:pt x="24291" y="2796"/>
                  </a:lnTo>
                  <a:lnTo>
                    <a:pt x="24375" y="2838"/>
                  </a:lnTo>
                  <a:cubicBezTo>
                    <a:pt x="24375" y="2806"/>
                    <a:pt x="24418" y="2773"/>
                    <a:pt x="24437" y="2773"/>
                  </a:cubicBezTo>
                  <a:close/>
                  <a:moveTo>
                    <a:pt x="24446" y="3430"/>
                  </a:moveTo>
                  <a:cubicBezTo>
                    <a:pt x="24438" y="3493"/>
                    <a:pt x="24421" y="3539"/>
                    <a:pt x="24405" y="3539"/>
                  </a:cubicBezTo>
                  <a:cubicBezTo>
                    <a:pt x="24393" y="3539"/>
                    <a:pt x="24382" y="3512"/>
                    <a:pt x="24375" y="3444"/>
                  </a:cubicBezTo>
                  <a:cubicBezTo>
                    <a:pt x="24404" y="3444"/>
                    <a:pt x="24432" y="3444"/>
                    <a:pt x="24446" y="3430"/>
                  </a:cubicBezTo>
                  <a:close/>
                  <a:moveTo>
                    <a:pt x="29816" y="3598"/>
                  </a:moveTo>
                  <a:cubicBezTo>
                    <a:pt x="29814" y="3598"/>
                    <a:pt x="29813" y="3599"/>
                    <a:pt x="29811" y="3599"/>
                  </a:cubicBezTo>
                  <a:cubicBezTo>
                    <a:pt x="29812" y="3600"/>
                    <a:pt x="29814" y="3600"/>
                    <a:pt x="29814" y="3600"/>
                  </a:cubicBezTo>
                  <a:cubicBezTo>
                    <a:pt x="29816" y="3600"/>
                    <a:pt x="29816" y="3599"/>
                    <a:pt x="29816" y="3598"/>
                  </a:cubicBezTo>
                  <a:close/>
                  <a:moveTo>
                    <a:pt x="30393" y="3692"/>
                  </a:moveTo>
                  <a:cubicBezTo>
                    <a:pt x="30403" y="3709"/>
                    <a:pt x="30414" y="3723"/>
                    <a:pt x="30404" y="3723"/>
                  </a:cubicBezTo>
                  <a:cubicBezTo>
                    <a:pt x="30400" y="3723"/>
                    <a:pt x="30391" y="3720"/>
                    <a:pt x="30374" y="3712"/>
                  </a:cubicBezTo>
                  <a:lnTo>
                    <a:pt x="30374" y="3712"/>
                  </a:lnTo>
                  <a:cubicBezTo>
                    <a:pt x="30372" y="3712"/>
                    <a:pt x="30370" y="3713"/>
                    <a:pt x="30369" y="3714"/>
                  </a:cubicBezTo>
                  <a:lnTo>
                    <a:pt x="30369" y="3714"/>
                  </a:lnTo>
                  <a:cubicBezTo>
                    <a:pt x="30377" y="3707"/>
                    <a:pt x="30385" y="3700"/>
                    <a:pt x="30393" y="3692"/>
                  </a:cubicBezTo>
                  <a:close/>
                  <a:moveTo>
                    <a:pt x="29384" y="3578"/>
                  </a:moveTo>
                  <a:cubicBezTo>
                    <a:pt x="29409" y="3578"/>
                    <a:pt x="29438" y="3588"/>
                    <a:pt x="29473" y="3613"/>
                  </a:cubicBezTo>
                  <a:cubicBezTo>
                    <a:pt x="29607" y="3705"/>
                    <a:pt x="29567" y="3728"/>
                    <a:pt x="29485" y="3728"/>
                  </a:cubicBezTo>
                  <a:cubicBezTo>
                    <a:pt x="29430" y="3728"/>
                    <a:pt x="29355" y="3717"/>
                    <a:pt x="29304" y="3712"/>
                  </a:cubicBezTo>
                  <a:lnTo>
                    <a:pt x="29290" y="3726"/>
                  </a:lnTo>
                  <a:cubicBezTo>
                    <a:pt x="29285" y="3735"/>
                    <a:pt x="29281" y="3739"/>
                    <a:pt x="29278" y="3739"/>
                  </a:cubicBezTo>
                  <a:cubicBezTo>
                    <a:pt x="29261" y="3739"/>
                    <a:pt x="29284" y="3578"/>
                    <a:pt x="29384" y="3578"/>
                  </a:cubicBezTo>
                  <a:close/>
                  <a:moveTo>
                    <a:pt x="15024" y="3468"/>
                  </a:moveTo>
                  <a:cubicBezTo>
                    <a:pt x="15032" y="3468"/>
                    <a:pt x="15049" y="3501"/>
                    <a:pt x="15081" y="3585"/>
                  </a:cubicBezTo>
                  <a:lnTo>
                    <a:pt x="15067" y="3585"/>
                  </a:lnTo>
                  <a:cubicBezTo>
                    <a:pt x="15138" y="3627"/>
                    <a:pt x="15096" y="3697"/>
                    <a:pt x="15067" y="3740"/>
                  </a:cubicBezTo>
                  <a:lnTo>
                    <a:pt x="15039" y="3726"/>
                  </a:lnTo>
                  <a:cubicBezTo>
                    <a:pt x="15030" y="3603"/>
                    <a:pt x="15008" y="3468"/>
                    <a:pt x="15024" y="3468"/>
                  </a:cubicBezTo>
                  <a:close/>
                  <a:moveTo>
                    <a:pt x="30356" y="3723"/>
                  </a:moveTo>
                  <a:cubicBezTo>
                    <a:pt x="30350" y="3731"/>
                    <a:pt x="30353" y="3740"/>
                    <a:pt x="30304" y="3748"/>
                  </a:cubicBezTo>
                  <a:lnTo>
                    <a:pt x="30304" y="3748"/>
                  </a:lnTo>
                  <a:cubicBezTo>
                    <a:pt x="30323" y="3743"/>
                    <a:pt x="30340" y="3734"/>
                    <a:pt x="30356" y="3723"/>
                  </a:cubicBezTo>
                  <a:close/>
                  <a:moveTo>
                    <a:pt x="27628" y="3585"/>
                  </a:moveTo>
                  <a:cubicBezTo>
                    <a:pt x="27659" y="3605"/>
                    <a:pt x="27705" y="3618"/>
                    <a:pt x="27750" y="3618"/>
                  </a:cubicBezTo>
                  <a:cubicBezTo>
                    <a:pt x="27766" y="3618"/>
                    <a:pt x="27782" y="3617"/>
                    <a:pt x="27797" y="3613"/>
                  </a:cubicBezTo>
                  <a:lnTo>
                    <a:pt x="27797" y="3613"/>
                  </a:lnTo>
                  <a:lnTo>
                    <a:pt x="27699" y="3655"/>
                  </a:lnTo>
                  <a:cubicBezTo>
                    <a:pt x="27661" y="3726"/>
                    <a:pt x="27647" y="3753"/>
                    <a:pt x="27643" y="3753"/>
                  </a:cubicBezTo>
                  <a:cubicBezTo>
                    <a:pt x="27635" y="3753"/>
                    <a:pt x="27666" y="3650"/>
                    <a:pt x="27628" y="3585"/>
                  </a:cubicBezTo>
                  <a:close/>
                  <a:moveTo>
                    <a:pt x="12052" y="3768"/>
                  </a:moveTo>
                  <a:cubicBezTo>
                    <a:pt x="12051" y="3769"/>
                    <a:pt x="12050" y="3769"/>
                    <a:pt x="12051" y="3769"/>
                  </a:cubicBezTo>
                  <a:cubicBezTo>
                    <a:pt x="12051" y="3769"/>
                    <a:pt x="12052" y="3769"/>
                    <a:pt x="12054" y="3768"/>
                  </a:cubicBezTo>
                  <a:cubicBezTo>
                    <a:pt x="12053" y="3768"/>
                    <a:pt x="12052" y="3768"/>
                    <a:pt x="12052" y="3768"/>
                  </a:cubicBezTo>
                  <a:close/>
                  <a:moveTo>
                    <a:pt x="15016" y="3705"/>
                  </a:moveTo>
                  <a:cubicBezTo>
                    <a:pt x="15046" y="3705"/>
                    <a:pt x="15009" y="3751"/>
                    <a:pt x="14955" y="3796"/>
                  </a:cubicBezTo>
                  <a:lnTo>
                    <a:pt x="14898" y="3754"/>
                  </a:lnTo>
                  <a:cubicBezTo>
                    <a:pt x="14963" y="3719"/>
                    <a:pt x="15000" y="3705"/>
                    <a:pt x="15016" y="3705"/>
                  </a:cubicBezTo>
                  <a:close/>
                  <a:moveTo>
                    <a:pt x="13199" y="3761"/>
                  </a:moveTo>
                  <a:cubicBezTo>
                    <a:pt x="13225" y="3761"/>
                    <a:pt x="13260" y="3797"/>
                    <a:pt x="13203" y="3797"/>
                  </a:cubicBezTo>
                  <a:cubicBezTo>
                    <a:pt x="13197" y="3797"/>
                    <a:pt x="13189" y="3797"/>
                    <a:pt x="13180" y="3796"/>
                  </a:cubicBezTo>
                  <a:cubicBezTo>
                    <a:pt x="13176" y="3770"/>
                    <a:pt x="13186" y="3761"/>
                    <a:pt x="13199" y="3761"/>
                  </a:cubicBezTo>
                  <a:close/>
                  <a:moveTo>
                    <a:pt x="15180" y="3712"/>
                  </a:moveTo>
                  <a:lnTo>
                    <a:pt x="15180" y="3712"/>
                  </a:lnTo>
                  <a:cubicBezTo>
                    <a:pt x="15152" y="3803"/>
                    <a:pt x="15152" y="3835"/>
                    <a:pt x="15148" y="3835"/>
                  </a:cubicBezTo>
                  <a:cubicBezTo>
                    <a:pt x="15145" y="3835"/>
                    <a:pt x="15138" y="3803"/>
                    <a:pt x="15096" y="3768"/>
                  </a:cubicBezTo>
                  <a:lnTo>
                    <a:pt x="15096" y="3754"/>
                  </a:lnTo>
                  <a:lnTo>
                    <a:pt x="15180" y="3712"/>
                  </a:lnTo>
                  <a:close/>
                  <a:moveTo>
                    <a:pt x="12113" y="3900"/>
                  </a:moveTo>
                  <a:cubicBezTo>
                    <a:pt x="12108" y="3902"/>
                    <a:pt x="12102" y="3905"/>
                    <a:pt x="12096" y="3909"/>
                  </a:cubicBezTo>
                  <a:lnTo>
                    <a:pt x="12110" y="3909"/>
                  </a:lnTo>
                  <a:cubicBezTo>
                    <a:pt x="12111" y="3906"/>
                    <a:pt x="12112" y="3903"/>
                    <a:pt x="12113" y="3900"/>
                  </a:cubicBezTo>
                  <a:close/>
                  <a:moveTo>
                    <a:pt x="13152" y="3923"/>
                  </a:moveTo>
                  <a:cubicBezTo>
                    <a:pt x="13159" y="3930"/>
                    <a:pt x="13163" y="3933"/>
                    <a:pt x="13161" y="3933"/>
                  </a:cubicBezTo>
                  <a:cubicBezTo>
                    <a:pt x="13159" y="3933"/>
                    <a:pt x="13152" y="3930"/>
                    <a:pt x="13138" y="3923"/>
                  </a:cubicBezTo>
                  <a:close/>
                  <a:moveTo>
                    <a:pt x="11890" y="3493"/>
                  </a:moveTo>
                  <a:cubicBezTo>
                    <a:pt x="11938" y="3493"/>
                    <a:pt x="11984" y="3514"/>
                    <a:pt x="11941" y="3528"/>
                  </a:cubicBezTo>
                  <a:cubicBezTo>
                    <a:pt x="11955" y="3571"/>
                    <a:pt x="11955" y="3613"/>
                    <a:pt x="11941" y="3655"/>
                  </a:cubicBezTo>
                  <a:lnTo>
                    <a:pt x="12068" y="3655"/>
                  </a:lnTo>
                  <a:cubicBezTo>
                    <a:pt x="12068" y="3683"/>
                    <a:pt x="12040" y="3726"/>
                    <a:pt x="12040" y="3754"/>
                  </a:cubicBezTo>
                  <a:cubicBezTo>
                    <a:pt x="12040" y="3754"/>
                    <a:pt x="12040" y="3766"/>
                    <a:pt x="12052" y="3768"/>
                  </a:cubicBezTo>
                  <a:lnTo>
                    <a:pt x="12052" y="3768"/>
                  </a:lnTo>
                  <a:cubicBezTo>
                    <a:pt x="12056" y="3763"/>
                    <a:pt x="12080" y="3748"/>
                    <a:pt x="12101" y="3748"/>
                  </a:cubicBezTo>
                  <a:cubicBezTo>
                    <a:pt x="12129" y="3748"/>
                    <a:pt x="12153" y="3777"/>
                    <a:pt x="12113" y="3900"/>
                  </a:cubicBezTo>
                  <a:lnTo>
                    <a:pt x="12113" y="3900"/>
                  </a:lnTo>
                  <a:cubicBezTo>
                    <a:pt x="12135" y="3889"/>
                    <a:pt x="12149" y="3884"/>
                    <a:pt x="12157" y="3884"/>
                  </a:cubicBezTo>
                  <a:cubicBezTo>
                    <a:pt x="12190" y="3884"/>
                    <a:pt x="12142" y="3951"/>
                    <a:pt x="12110" y="3993"/>
                  </a:cubicBezTo>
                  <a:lnTo>
                    <a:pt x="12096" y="3993"/>
                  </a:lnTo>
                  <a:cubicBezTo>
                    <a:pt x="12082" y="3993"/>
                    <a:pt x="12082" y="4007"/>
                    <a:pt x="12096" y="4021"/>
                  </a:cubicBezTo>
                  <a:lnTo>
                    <a:pt x="12054" y="4021"/>
                  </a:lnTo>
                  <a:cubicBezTo>
                    <a:pt x="12035" y="4028"/>
                    <a:pt x="12022" y="4034"/>
                    <a:pt x="12017" y="4034"/>
                  </a:cubicBezTo>
                  <a:cubicBezTo>
                    <a:pt x="12010" y="4034"/>
                    <a:pt x="12016" y="4024"/>
                    <a:pt x="12040" y="3993"/>
                  </a:cubicBezTo>
                  <a:lnTo>
                    <a:pt x="12054" y="4021"/>
                  </a:lnTo>
                  <a:cubicBezTo>
                    <a:pt x="12068" y="4007"/>
                    <a:pt x="12082" y="3993"/>
                    <a:pt x="12096" y="3979"/>
                  </a:cubicBezTo>
                  <a:lnTo>
                    <a:pt x="12096" y="3993"/>
                  </a:lnTo>
                  <a:cubicBezTo>
                    <a:pt x="12124" y="3951"/>
                    <a:pt x="12124" y="3923"/>
                    <a:pt x="12096" y="3909"/>
                  </a:cubicBezTo>
                  <a:lnTo>
                    <a:pt x="12068" y="3909"/>
                  </a:lnTo>
                  <a:cubicBezTo>
                    <a:pt x="12080" y="3835"/>
                    <a:pt x="12076" y="3807"/>
                    <a:pt x="12055" y="3807"/>
                  </a:cubicBezTo>
                  <a:cubicBezTo>
                    <a:pt x="12028" y="3807"/>
                    <a:pt x="11972" y="3853"/>
                    <a:pt x="11885" y="3909"/>
                  </a:cubicBezTo>
                  <a:lnTo>
                    <a:pt x="11899" y="3909"/>
                  </a:lnTo>
                  <a:cubicBezTo>
                    <a:pt x="11836" y="3948"/>
                    <a:pt x="11811" y="3963"/>
                    <a:pt x="11807" y="3963"/>
                  </a:cubicBezTo>
                  <a:cubicBezTo>
                    <a:pt x="11794" y="3963"/>
                    <a:pt x="12075" y="3754"/>
                    <a:pt x="11843" y="3754"/>
                  </a:cubicBezTo>
                  <a:cubicBezTo>
                    <a:pt x="11820" y="3724"/>
                    <a:pt x="11824" y="3715"/>
                    <a:pt x="11838" y="3715"/>
                  </a:cubicBezTo>
                  <a:cubicBezTo>
                    <a:pt x="11861" y="3715"/>
                    <a:pt x="11913" y="3739"/>
                    <a:pt x="11932" y="3739"/>
                  </a:cubicBezTo>
                  <a:cubicBezTo>
                    <a:pt x="11946" y="3739"/>
                    <a:pt x="11942" y="3727"/>
                    <a:pt x="11899" y="3683"/>
                  </a:cubicBezTo>
                  <a:lnTo>
                    <a:pt x="11843" y="3683"/>
                  </a:lnTo>
                  <a:cubicBezTo>
                    <a:pt x="11829" y="3669"/>
                    <a:pt x="11815" y="3655"/>
                    <a:pt x="11815" y="3655"/>
                  </a:cubicBezTo>
                  <a:cubicBezTo>
                    <a:pt x="11800" y="3669"/>
                    <a:pt x="11786" y="3683"/>
                    <a:pt x="11758" y="3697"/>
                  </a:cubicBezTo>
                  <a:cubicBezTo>
                    <a:pt x="11727" y="3723"/>
                    <a:pt x="11706" y="3733"/>
                    <a:pt x="11692" y="3733"/>
                  </a:cubicBezTo>
                  <a:cubicBezTo>
                    <a:pt x="11638" y="3733"/>
                    <a:pt x="11704" y="3575"/>
                    <a:pt x="11791" y="3575"/>
                  </a:cubicBezTo>
                  <a:cubicBezTo>
                    <a:pt x="11803" y="3575"/>
                    <a:pt x="11816" y="3578"/>
                    <a:pt x="11829" y="3585"/>
                  </a:cubicBezTo>
                  <a:cubicBezTo>
                    <a:pt x="11793" y="3514"/>
                    <a:pt x="11843" y="3493"/>
                    <a:pt x="11890" y="3493"/>
                  </a:cubicBezTo>
                  <a:close/>
                  <a:moveTo>
                    <a:pt x="11237" y="4261"/>
                  </a:moveTo>
                  <a:cubicBezTo>
                    <a:pt x="11240" y="4263"/>
                    <a:pt x="11242" y="4266"/>
                    <a:pt x="11244" y="4268"/>
                  </a:cubicBezTo>
                  <a:lnTo>
                    <a:pt x="11244" y="4268"/>
                  </a:lnTo>
                  <a:cubicBezTo>
                    <a:pt x="11244" y="4266"/>
                    <a:pt x="11243" y="4263"/>
                    <a:pt x="11242" y="4261"/>
                  </a:cubicBezTo>
                  <a:close/>
                  <a:moveTo>
                    <a:pt x="9773" y="4444"/>
                  </a:moveTo>
                  <a:cubicBezTo>
                    <a:pt x="9773" y="4453"/>
                    <a:pt x="9774" y="4462"/>
                    <a:pt x="9776" y="4470"/>
                  </a:cubicBezTo>
                  <a:lnTo>
                    <a:pt x="9776" y="4470"/>
                  </a:lnTo>
                  <a:cubicBezTo>
                    <a:pt x="9774" y="4461"/>
                    <a:pt x="9773" y="4452"/>
                    <a:pt x="9773" y="4444"/>
                  </a:cubicBezTo>
                  <a:close/>
                  <a:moveTo>
                    <a:pt x="11040" y="4472"/>
                  </a:moveTo>
                  <a:cubicBezTo>
                    <a:pt x="11044" y="4484"/>
                    <a:pt x="11046" y="4489"/>
                    <a:pt x="11046" y="4489"/>
                  </a:cubicBezTo>
                  <a:cubicBezTo>
                    <a:pt x="11046" y="4489"/>
                    <a:pt x="11044" y="4483"/>
                    <a:pt x="11041" y="4473"/>
                  </a:cubicBezTo>
                  <a:lnTo>
                    <a:pt x="11041" y="4473"/>
                  </a:lnTo>
                  <a:cubicBezTo>
                    <a:pt x="11041" y="4473"/>
                    <a:pt x="11041" y="4472"/>
                    <a:pt x="11040" y="4472"/>
                  </a:cubicBezTo>
                  <a:close/>
                  <a:moveTo>
                    <a:pt x="9776" y="4470"/>
                  </a:moveTo>
                  <a:cubicBezTo>
                    <a:pt x="9778" y="4480"/>
                    <a:pt x="9780" y="4490"/>
                    <a:pt x="9784" y="4500"/>
                  </a:cubicBezTo>
                  <a:lnTo>
                    <a:pt x="9784" y="4500"/>
                  </a:lnTo>
                  <a:cubicBezTo>
                    <a:pt x="9781" y="4490"/>
                    <a:pt x="9778" y="4480"/>
                    <a:pt x="9776" y="4470"/>
                  </a:cubicBezTo>
                  <a:close/>
                  <a:moveTo>
                    <a:pt x="30543" y="4500"/>
                  </a:moveTo>
                  <a:lnTo>
                    <a:pt x="30543" y="4500"/>
                  </a:lnTo>
                  <a:cubicBezTo>
                    <a:pt x="30541" y="4503"/>
                    <a:pt x="30539" y="4506"/>
                    <a:pt x="30537" y="4508"/>
                  </a:cubicBezTo>
                  <a:lnTo>
                    <a:pt x="30537" y="4508"/>
                  </a:lnTo>
                  <a:lnTo>
                    <a:pt x="30543" y="4500"/>
                  </a:lnTo>
                  <a:close/>
                  <a:moveTo>
                    <a:pt x="11336" y="4824"/>
                  </a:moveTo>
                  <a:cubicBezTo>
                    <a:pt x="11350" y="4824"/>
                    <a:pt x="11364" y="4838"/>
                    <a:pt x="11364" y="4866"/>
                  </a:cubicBezTo>
                  <a:lnTo>
                    <a:pt x="11336" y="4824"/>
                  </a:lnTo>
                  <a:close/>
                  <a:moveTo>
                    <a:pt x="11209" y="4768"/>
                  </a:moveTo>
                  <a:lnTo>
                    <a:pt x="11265" y="4782"/>
                  </a:lnTo>
                  <a:cubicBezTo>
                    <a:pt x="11237" y="4838"/>
                    <a:pt x="11209" y="4894"/>
                    <a:pt x="11209" y="4951"/>
                  </a:cubicBezTo>
                  <a:cubicBezTo>
                    <a:pt x="11125" y="4852"/>
                    <a:pt x="11012" y="4880"/>
                    <a:pt x="11209" y="4768"/>
                  </a:cubicBezTo>
                  <a:close/>
                  <a:moveTo>
                    <a:pt x="11336" y="4937"/>
                  </a:moveTo>
                  <a:lnTo>
                    <a:pt x="11336" y="4951"/>
                  </a:lnTo>
                  <a:cubicBezTo>
                    <a:pt x="11336" y="4965"/>
                    <a:pt x="11322" y="4979"/>
                    <a:pt x="11322" y="5007"/>
                  </a:cubicBezTo>
                  <a:cubicBezTo>
                    <a:pt x="11322" y="4979"/>
                    <a:pt x="11322" y="4965"/>
                    <a:pt x="11336" y="4937"/>
                  </a:cubicBezTo>
                  <a:close/>
                  <a:moveTo>
                    <a:pt x="9730" y="4979"/>
                  </a:moveTo>
                  <a:lnTo>
                    <a:pt x="9787" y="5007"/>
                  </a:lnTo>
                  <a:cubicBezTo>
                    <a:pt x="9787" y="5037"/>
                    <a:pt x="9773" y="5067"/>
                    <a:pt x="9754" y="5067"/>
                  </a:cubicBezTo>
                  <a:cubicBezTo>
                    <a:pt x="9747" y="5067"/>
                    <a:pt x="9739" y="5062"/>
                    <a:pt x="9730" y="5049"/>
                  </a:cubicBezTo>
                  <a:cubicBezTo>
                    <a:pt x="9759" y="5035"/>
                    <a:pt x="9745" y="5007"/>
                    <a:pt x="9730" y="4979"/>
                  </a:cubicBezTo>
                  <a:close/>
                  <a:moveTo>
                    <a:pt x="11378" y="4937"/>
                  </a:moveTo>
                  <a:lnTo>
                    <a:pt x="11378" y="4937"/>
                  </a:lnTo>
                  <a:cubicBezTo>
                    <a:pt x="11458" y="4950"/>
                    <a:pt x="11565" y="5078"/>
                    <a:pt x="11538" y="5078"/>
                  </a:cubicBezTo>
                  <a:cubicBezTo>
                    <a:pt x="11537" y="5078"/>
                    <a:pt x="11535" y="5078"/>
                    <a:pt x="11533" y="5077"/>
                  </a:cubicBezTo>
                  <a:lnTo>
                    <a:pt x="11519" y="5077"/>
                  </a:lnTo>
                  <a:cubicBezTo>
                    <a:pt x="11434" y="5021"/>
                    <a:pt x="11392" y="5120"/>
                    <a:pt x="11378" y="4937"/>
                  </a:cubicBezTo>
                  <a:close/>
                  <a:moveTo>
                    <a:pt x="8771" y="5141"/>
                  </a:moveTo>
                  <a:cubicBezTo>
                    <a:pt x="8771" y="5143"/>
                    <a:pt x="8772" y="5145"/>
                    <a:pt x="8773" y="5148"/>
                  </a:cubicBezTo>
                  <a:cubicBezTo>
                    <a:pt x="8774" y="5148"/>
                    <a:pt x="8775" y="5148"/>
                    <a:pt x="8776" y="5149"/>
                  </a:cubicBezTo>
                  <a:lnTo>
                    <a:pt x="8776" y="5149"/>
                  </a:lnTo>
                  <a:cubicBezTo>
                    <a:pt x="8774" y="5147"/>
                    <a:pt x="8772" y="5144"/>
                    <a:pt x="8771" y="5141"/>
                  </a:cubicBezTo>
                  <a:close/>
                  <a:moveTo>
                    <a:pt x="8776" y="5149"/>
                  </a:moveTo>
                  <a:cubicBezTo>
                    <a:pt x="8779" y="5153"/>
                    <a:pt x="8781" y="5155"/>
                    <a:pt x="8783" y="5155"/>
                  </a:cubicBezTo>
                  <a:cubicBezTo>
                    <a:pt x="8785" y="5155"/>
                    <a:pt x="8786" y="5154"/>
                    <a:pt x="8787" y="5153"/>
                  </a:cubicBezTo>
                  <a:lnTo>
                    <a:pt x="8787" y="5153"/>
                  </a:lnTo>
                  <a:cubicBezTo>
                    <a:pt x="8783" y="5152"/>
                    <a:pt x="8780" y="5150"/>
                    <a:pt x="8776" y="5149"/>
                  </a:cubicBezTo>
                  <a:close/>
                  <a:moveTo>
                    <a:pt x="31740" y="5092"/>
                  </a:moveTo>
                  <a:cubicBezTo>
                    <a:pt x="31732" y="5124"/>
                    <a:pt x="31724" y="5157"/>
                    <a:pt x="31718" y="5157"/>
                  </a:cubicBezTo>
                  <a:cubicBezTo>
                    <a:pt x="31714" y="5157"/>
                    <a:pt x="31712" y="5139"/>
                    <a:pt x="31712" y="5092"/>
                  </a:cubicBezTo>
                  <a:close/>
                  <a:moveTo>
                    <a:pt x="8674" y="5035"/>
                  </a:moveTo>
                  <a:cubicBezTo>
                    <a:pt x="8646" y="5049"/>
                    <a:pt x="8632" y="5063"/>
                    <a:pt x="8604" y="5092"/>
                  </a:cubicBezTo>
                  <a:cubicBezTo>
                    <a:pt x="8702" y="5092"/>
                    <a:pt x="8731" y="5106"/>
                    <a:pt x="8731" y="5134"/>
                  </a:cubicBezTo>
                  <a:cubicBezTo>
                    <a:pt x="8717" y="5162"/>
                    <a:pt x="8702" y="5176"/>
                    <a:pt x="8688" y="5204"/>
                  </a:cubicBezTo>
                  <a:cubicBezTo>
                    <a:pt x="8744" y="5173"/>
                    <a:pt x="8750" y="5119"/>
                    <a:pt x="8753" y="5100"/>
                  </a:cubicBezTo>
                  <a:lnTo>
                    <a:pt x="8753" y="5100"/>
                  </a:lnTo>
                  <a:cubicBezTo>
                    <a:pt x="8760" y="5119"/>
                    <a:pt x="8766" y="5132"/>
                    <a:pt x="8771" y="5141"/>
                  </a:cubicBezTo>
                  <a:lnTo>
                    <a:pt x="8771" y="5141"/>
                  </a:lnTo>
                  <a:cubicBezTo>
                    <a:pt x="8759" y="5106"/>
                    <a:pt x="8756" y="5093"/>
                    <a:pt x="8754" y="5093"/>
                  </a:cubicBezTo>
                  <a:cubicBezTo>
                    <a:pt x="8754" y="5093"/>
                    <a:pt x="8753" y="5096"/>
                    <a:pt x="8753" y="5100"/>
                  </a:cubicBezTo>
                  <a:lnTo>
                    <a:pt x="8753" y="5100"/>
                  </a:lnTo>
                  <a:cubicBezTo>
                    <a:pt x="8746" y="5083"/>
                    <a:pt x="8739" y="5062"/>
                    <a:pt x="8731" y="5035"/>
                  </a:cubicBezTo>
                  <a:close/>
                  <a:moveTo>
                    <a:pt x="31247" y="5570"/>
                  </a:moveTo>
                  <a:cubicBezTo>
                    <a:pt x="31247" y="5575"/>
                    <a:pt x="31249" y="5577"/>
                    <a:pt x="31250" y="5577"/>
                  </a:cubicBezTo>
                  <a:cubicBezTo>
                    <a:pt x="31254" y="5577"/>
                    <a:pt x="31257" y="5570"/>
                    <a:pt x="31247" y="5570"/>
                  </a:cubicBezTo>
                  <a:close/>
                  <a:moveTo>
                    <a:pt x="30881" y="5767"/>
                  </a:moveTo>
                  <a:cubicBezTo>
                    <a:pt x="30906" y="5822"/>
                    <a:pt x="30909" y="5843"/>
                    <a:pt x="30905" y="5843"/>
                  </a:cubicBezTo>
                  <a:cubicBezTo>
                    <a:pt x="30899" y="5843"/>
                    <a:pt x="30881" y="5807"/>
                    <a:pt x="30881" y="5767"/>
                  </a:cubicBezTo>
                  <a:close/>
                  <a:moveTo>
                    <a:pt x="31036" y="5880"/>
                  </a:moveTo>
                  <a:cubicBezTo>
                    <a:pt x="31045" y="5898"/>
                    <a:pt x="31060" y="5910"/>
                    <a:pt x="31073" y="5920"/>
                  </a:cubicBezTo>
                  <a:lnTo>
                    <a:pt x="31073" y="5920"/>
                  </a:lnTo>
                  <a:cubicBezTo>
                    <a:pt x="31060" y="5904"/>
                    <a:pt x="31045" y="5889"/>
                    <a:pt x="31036" y="5880"/>
                  </a:cubicBezTo>
                  <a:close/>
                  <a:moveTo>
                    <a:pt x="30980" y="6007"/>
                  </a:moveTo>
                  <a:lnTo>
                    <a:pt x="31022" y="6035"/>
                  </a:lnTo>
                  <a:lnTo>
                    <a:pt x="31008" y="6035"/>
                  </a:lnTo>
                  <a:cubicBezTo>
                    <a:pt x="30980" y="6021"/>
                    <a:pt x="30966" y="6021"/>
                    <a:pt x="30937" y="6007"/>
                  </a:cubicBezTo>
                  <a:close/>
                  <a:moveTo>
                    <a:pt x="6230" y="6051"/>
                  </a:moveTo>
                  <a:cubicBezTo>
                    <a:pt x="6226" y="6051"/>
                    <a:pt x="6255" y="6062"/>
                    <a:pt x="6309" y="6077"/>
                  </a:cubicBezTo>
                  <a:cubicBezTo>
                    <a:pt x="6258" y="6058"/>
                    <a:pt x="6233" y="6051"/>
                    <a:pt x="6230" y="6051"/>
                  </a:cubicBezTo>
                  <a:close/>
                  <a:moveTo>
                    <a:pt x="31247" y="6049"/>
                  </a:moveTo>
                  <a:lnTo>
                    <a:pt x="31233" y="6063"/>
                  </a:lnTo>
                  <a:cubicBezTo>
                    <a:pt x="31233" y="6077"/>
                    <a:pt x="31233" y="6091"/>
                    <a:pt x="31247" y="6105"/>
                  </a:cubicBezTo>
                  <a:cubicBezTo>
                    <a:pt x="31205" y="6105"/>
                    <a:pt x="31149" y="6105"/>
                    <a:pt x="31106" y="6119"/>
                  </a:cubicBezTo>
                  <a:lnTo>
                    <a:pt x="31163" y="6077"/>
                  </a:lnTo>
                  <a:cubicBezTo>
                    <a:pt x="31191" y="6063"/>
                    <a:pt x="31219" y="6049"/>
                    <a:pt x="31247" y="6049"/>
                  </a:cubicBezTo>
                  <a:close/>
                  <a:moveTo>
                    <a:pt x="6403" y="6106"/>
                  </a:moveTo>
                  <a:cubicBezTo>
                    <a:pt x="6428" y="6106"/>
                    <a:pt x="6460" y="6109"/>
                    <a:pt x="6492" y="6119"/>
                  </a:cubicBezTo>
                  <a:lnTo>
                    <a:pt x="6506" y="6134"/>
                  </a:lnTo>
                  <a:cubicBezTo>
                    <a:pt x="6471" y="6134"/>
                    <a:pt x="6437" y="6124"/>
                    <a:pt x="6403" y="6106"/>
                  </a:cubicBezTo>
                  <a:close/>
                  <a:moveTo>
                    <a:pt x="7083" y="6232"/>
                  </a:moveTo>
                  <a:cubicBezTo>
                    <a:pt x="7089" y="6251"/>
                    <a:pt x="7090" y="6259"/>
                    <a:pt x="7088" y="6259"/>
                  </a:cubicBezTo>
                  <a:cubicBezTo>
                    <a:pt x="7084" y="6259"/>
                    <a:pt x="7077" y="6248"/>
                    <a:pt x="7069" y="6232"/>
                  </a:cubicBezTo>
                  <a:close/>
                  <a:moveTo>
                    <a:pt x="5971" y="6387"/>
                  </a:moveTo>
                  <a:lnTo>
                    <a:pt x="5971" y="6401"/>
                  </a:lnTo>
                  <a:cubicBezTo>
                    <a:pt x="5936" y="6410"/>
                    <a:pt x="5918" y="6413"/>
                    <a:pt x="5912" y="6413"/>
                  </a:cubicBezTo>
                  <a:cubicBezTo>
                    <a:pt x="5899" y="6413"/>
                    <a:pt x="5941" y="6397"/>
                    <a:pt x="5971" y="6387"/>
                  </a:cubicBezTo>
                  <a:close/>
                  <a:moveTo>
                    <a:pt x="6928" y="6429"/>
                  </a:moveTo>
                  <a:lnTo>
                    <a:pt x="6928" y="6429"/>
                  </a:lnTo>
                  <a:cubicBezTo>
                    <a:pt x="6908" y="6432"/>
                    <a:pt x="6897" y="6435"/>
                    <a:pt x="6893" y="6438"/>
                  </a:cubicBezTo>
                  <a:lnTo>
                    <a:pt x="6893" y="6438"/>
                  </a:lnTo>
                  <a:cubicBezTo>
                    <a:pt x="6899" y="6440"/>
                    <a:pt x="6906" y="6441"/>
                    <a:pt x="6914" y="6443"/>
                  </a:cubicBezTo>
                  <a:lnTo>
                    <a:pt x="6928" y="6429"/>
                  </a:lnTo>
                  <a:close/>
                  <a:moveTo>
                    <a:pt x="7055" y="6260"/>
                  </a:moveTo>
                  <a:cubicBezTo>
                    <a:pt x="7097" y="6303"/>
                    <a:pt x="7111" y="6331"/>
                    <a:pt x="7139" y="6359"/>
                  </a:cubicBezTo>
                  <a:cubicBezTo>
                    <a:pt x="7085" y="6429"/>
                    <a:pt x="6987" y="6447"/>
                    <a:pt x="6932" y="6447"/>
                  </a:cubicBezTo>
                  <a:cubicBezTo>
                    <a:pt x="6904" y="6447"/>
                    <a:pt x="6887" y="6443"/>
                    <a:pt x="6893" y="6438"/>
                  </a:cubicBezTo>
                  <a:lnTo>
                    <a:pt x="6893" y="6438"/>
                  </a:lnTo>
                  <a:cubicBezTo>
                    <a:pt x="6854" y="6425"/>
                    <a:pt x="6844" y="6413"/>
                    <a:pt x="6844" y="6401"/>
                  </a:cubicBezTo>
                  <a:lnTo>
                    <a:pt x="6928" y="6401"/>
                  </a:lnTo>
                  <a:lnTo>
                    <a:pt x="6928" y="6429"/>
                  </a:lnTo>
                  <a:cubicBezTo>
                    <a:pt x="6928" y="6429"/>
                    <a:pt x="6942" y="6415"/>
                    <a:pt x="6956" y="6415"/>
                  </a:cubicBezTo>
                  <a:lnTo>
                    <a:pt x="6956" y="6401"/>
                  </a:lnTo>
                  <a:cubicBezTo>
                    <a:pt x="6956" y="6387"/>
                    <a:pt x="6956" y="6373"/>
                    <a:pt x="6956" y="6359"/>
                  </a:cubicBezTo>
                  <a:cubicBezTo>
                    <a:pt x="6966" y="6350"/>
                    <a:pt x="6975" y="6339"/>
                    <a:pt x="6985" y="6328"/>
                  </a:cubicBezTo>
                  <a:lnTo>
                    <a:pt x="6985" y="6328"/>
                  </a:lnTo>
                  <a:cubicBezTo>
                    <a:pt x="6985" y="6329"/>
                    <a:pt x="6985" y="6330"/>
                    <a:pt x="6985" y="6331"/>
                  </a:cubicBezTo>
                  <a:lnTo>
                    <a:pt x="6993" y="6318"/>
                  </a:lnTo>
                  <a:lnTo>
                    <a:pt x="6993" y="6318"/>
                  </a:lnTo>
                  <a:cubicBezTo>
                    <a:pt x="6990" y="6321"/>
                    <a:pt x="6987" y="6324"/>
                    <a:pt x="6985" y="6328"/>
                  </a:cubicBezTo>
                  <a:lnTo>
                    <a:pt x="6985" y="6328"/>
                  </a:lnTo>
                  <a:cubicBezTo>
                    <a:pt x="6985" y="6315"/>
                    <a:pt x="6986" y="6302"/>
                    <a:pt x="6999" y="6288"/>
                  </a:cubicBezTo>
                  <a:lnTo>
                    <a:pt x="7013" y="6288"/>
                  </a:lnTo>
                  <a:lnTo>
                    <a:pt x="6993" y="6318"/>
                  </a:lnTo>
                  <a:lnTo>
                    <a:pt x="6993" y="6318"/>
                  </a:lnTo>
                  <a:cubicBezTo>
                    <a:pt x="7011" y="6297"/>
                    <a:pt x="7031" y="6277"/>
                    <a:pt x="7055" y="6260"/>
                  </a:cubicBezTo>
                  <a:close/>
                  <a:moveTo>
                    <a:pt x="31008" y="6063"/>
                  </a:moveTo>
                  <a:cubicBezTo>
                    <a:pt x="30994" y="6119"/>
                    <a:pt x="30980" y="6176"/>
                    <a:pt x="31008" y="6190"/>
                  </a:cubicBezTo>
                  <a:cubicBezTo>
                    <a:pt x="31008" y="6218"/>
                    <a:pt x="31008" y="6246"/>
                    <a:pt x="31008" y="6274"/>
                  </a:cubicBezTo>
                  <a:cubicBezTo>
                    <a:pt x="31149" y="6345"/>
                    <a:pt x="31219" y="6387"/>
                    <a:pt x="31163" y="6401"/>
                  </a:cubicBezTo>
                  <a:cubicBezTo>
                    <a:pt x="31103" y="6461"/>
                    <a:pt x="31069" y="6486"/>
                    <a:pt x="31046" y="6486"/>
                  </a:cubicBezTo>
                  <a:cubicBezTo>
                    <a:pt x="31020" y="6486"/>
                    <a:pt x="31009" y="6453"/>
                    <a:pt x="30994" y="6401"/>
                  </a:cubicBezTo>
                  <a:cubicBezTo>
                    <a:pt x="30975" y="6370"/>
                    <a:pt x="30959" y="6358"/>
                    <a:pt x="30945" y="6358"/>
                  </a:cubicBezTo>
                  <a:cubicBezTo>
                    <a:pt x="30927" y="6358"/>
                    <a:pt x="30911" y="6377"/>
                    <a:pt x="30895" y="6401"/>
                  </a:cubicBezTo>
                  <a:cubicBezTo>
                    <a:pt x="30846" y="6377"/>
                    <a:pt x="30797" y="6341"/>
                    <a:pt x="30739" y="6323"/>
                  </a:cubicBezTo>
                  <a:lnTo>
                    <a:pt x="30739" y="6323"/>
                  </a:lnTo>
                  <a:cubicBezTo>
                    <a:pt x="30775" y="6307"/>
                    <a:pt x="30760" y="6275"/>
                    <a:pt x="30801" y="6275"/>
                  </a:cubicBezTo>
                  <a:cubicBezTo>
                    <a:pt x="30820" y="6275"/>
                    <a:pt x="30853" y="6282"/>
                    <a:pt x="30909" y="6303"/>
                  </a:cubicBezTo>
                  <a:cubicBezTo>
                    <a:pt x="30883" y="6245"/>
                    <a:pt x="30874" y="6229"/>
                    <a:pt x="30873" y="6229"/>
                  </a:cubicBezTo>
                  <a:lnTo>
                    <a:pt x="30873" y="6229"/>
                  </a:lnTo>
                  <a:cubicBezTo>
                    <a:pt x="30871" y="6229"/>
                    <a:pt x="30881" y="6254"/>
                    <a:pt x="30880" y="6254"/>
                  </a:cubicBezTo>
                  <a:cubicBezTo>
                    <a:pt x="30880" y="6254"/>
                    <a:pt x="30874" y="6240"/>
                    <a:pt x="30853" y="6190"/>
                  </a:cubicBezTo>
                  <a:cubicBezTo>
                    <a:pt x="30853" y="6190"/>
                    <a:pt x="30994" y="6119"/>
                    <a:pt x="30980" y="6091"/>
                  </a:cubicBezTo>
                  <a:lnTo>
                    <a:pt x="31008" y="6063"/>
                  </a:lnTo>
                  <a:close/>
                  <a:moveTo>
                    <a:pt x="7168" y="6359"/>
                  </a:moveTo>
                  <a:cubicBezTo>
                    <a:pt x="7224" y="6429"/>
                    <a:pt x="7238" y="6429"/>
                    <a:pt x="7224" y="6542"/>
                  </a:cubicBezTo>
                  <a:cubicBezTo>
                    <a:pt x="7220" y="6573"/>
                    <a:pt x="7211" y="6587"/>
                    <a:pt x="7200" y="6587"/>
                  </a:cubicBezTo>
                  <a:cubicBezTo>
                    <a:pt x="7173" y="6587"/>
                    <a:pt x="7137" y="6491"/>
                    <a:pt x="7168" y="6359"/>
                  </a:cubicBezTo>
                  <a:close/>
                  <a:moveTo>
                    <a:pt x="3852" y="6717"/>
                  </a:moveTo>
                  <a:cubicBezTo>
                    <a:pt x="3859" y="6717"/>
                    <a:pt x="3890" y="6758"/>
                    <a:pt x="3929" y="6781"/>
                  </a:cubicBezTo>
                  <a:lnTo>
                    <a:pt x="3915" y="6781"/>
                  </a:lnTo>
                  <a:lnTo>
                    <a:pt x="3887" y="6824"/>
                  </a:lnTo>
                  <a:cubicBezTo>
                    <a:pt x="3855" y="6743"/>
                    <a:pt x="3846" y="6717"/>
                    <a:pt x="3852" y="6717"/>
                  </a:cubicBezTo>
                  <a:close/>
                  <a:moveTo>
                    <a:pt x="3703" y="6809"/>
                  </a:moveTo>
                  <a:cubicBezTo>
                    <a:pt x="3703" y="6824"/>
                    <a:pt x="3703" y="6838"/>
                    <a:pt x="3703" y="6852"/>
                  </a:cubicBezTo>
                  <a:cubicBezTo>
                    <a:pt x="3689" y="6838"/>
                    <a:pt x="3689" y="6838"/>
                    <a:pt x="3689" y="6838"/>
                  </a:cubicBezTo>
                  <a:lnTo>
                    <a:pt x="3689" y="6824"/>
                  </a:lnTo>
                  <a:lnTo>
                    <a:pt x="3703" y="6809"/>
                  </a:lnTo>
                  <a:close/>
                  <a:moveTo>
                    <a:pt x="4116" y="6806"/>
                  </a:moveTo>
                  <a:cubicBezTo>
                    <a:pt x="4118" y="6821"/>
                    <a:pt x="4121" y="6836"/>
                    <a:pt x="4126" y="6852"/>
                  </a:cubicBezTo>
                  <a:cubicBezTo>
                    <a:pt x="4120" y="6855"/>
                    <a:pt x="4116" y="6856"/>
                    <a:pt x="4114" y="6856"/>
                  </a:cubicBezTo>
                  <a:cubicBezTo>
                    <a:pt x="4107" y="6856"/>
                    <a:pt x="4110" y="6843"/>
                    <a:pt x="4116" y="6806"/>
                  </a:cubicBezTo>
                  <a:close/>
                  <a:moveTo>
                    <a:pt x="4210" y="6993"/>
                  </a:moveTo>
                  <a:lnTo>
                    <a:pt x="4225" y="7035"/>
                  </a:lnTo>
                  <a:cubicBezTo>
                    <a:pt x="4281" y="7035"/>
                    <a:pt x="4267" y="7063"/>
                    <a:pt x="4239" y="7077"/>
                  </a:cubicBezTo>
                  <a:lnTo>
                    <a:pt x="4225" y="7077"/>
                  </a:lnTo>
                  <a:cubicBezTo>
                    <a:pt x="4225" y="7049"/>
                    <a:pt x="4210" y="7035"/>
                    <a:pt x="4210" y="7007"/>
                  </a:cubicBezTo>
                  <a:cubicBezTo>
                    <a:pt x="4210" y="7007"/>
                    <a:pt x="4210" y="7007"/>
                    <a:pt x="4210" y="6993"/>
                  </a:cubicBezTo>
                  <a:close/>
                  <a:moveTo>
                    <a:pt x="4041" y="7007"/>
                  </a:moveTo>
                  <a:cubicBezTo>
                    <a:pt x="4070" y="7049"/>
                    <a:pt x="4098" y="7077"/>
                    <a:pt x="4126" y="7119"/>
                  </a:cubicBezTo>
                  <a:cubicBezTo>
                    <a:pt x="4088" y="7135"/>
                    <a:pt x="4046" y="7148"/>
                    <a:pt x="4017" y="7148"/>
                  </a:cubicBezTo>
                  <a:cubicBezTo>
                    <a:pt x="3970" y="7148"/>
                    <a:pt x="3955" y="7116"/>
                    <a:pt x="4041" y="7021"/>
                  </a:cubicBezTo>
                  <a:lnTo>
                    <a:pt x="4041" y="7007"/>
                  </a:lnTo>
                  <a:close/>
                  <a:moveTo>
                    <a:pt x="32895" y="7316"/>
                  </a:moveTo>
                  <a:cubicBezTo>
                    <a:pt x="32876" y="7332"/>
                    <a:pt x="32862" y="7346"/>
                    <a:pt x="32851" y="7357"/>
                  </a:cubicBezTo>
                  <a:lnTo>
                    <a:pt x="32851" y="7357"/>
                  </a:lnTo>
                  <a:cubicBezTo>
                    <a:pt x="32862" y="7348"/>
                    <a:pt x="32876" y="7335"/>
                    <a:pt x="32895" y="7316"/>
                  </a:cubicBezTo>
                  <a:close/>
                  <a:moveTo>
                    <a:pt x="3830" y="7359"/>
                  </a:moveTo>
                  <a:cubicBezTo>
                    <a:pt x="3830" y="7373"/>
                    <a:pt x="3816" y="7401"/>
                    <a:pt x="3802" y="7415"/>
                  </a:cubicBezTo>
                  <a:cubicBezTo>
                    <a:pt x="3802" y="7415"/>
                    <a:pt x="3802" y="7401"/>
                    <a:pt x="3788" y="7401"/>
                  </a:cubicBezTo>
                  <a:lnTo>
                    <a:pt x="3830" y="7359"/>
                  </a:lnTo>
                  <a:close/>
                  <a:moveTo>
                    <a:pt x="31053" y="7282"/>
                  </a:moveTo>
                  <a:cubicBezTo>
                    <a:pt x="31092" y="7282"/>
                    <a:pt x="31061" y="7335"/>
                    <a:pt x="31121" y="7359"/>
                  </a:cubicBezTo>
                  <a:lnTo>
                    <a:pt x="31135" y="7359"/>
                  </a:lnTo>
                  <a:cubicBezTo>
                    <a:pt x="31149" y="7401"/>
                    <a:pt x="31177" y="7429"/>
                    <a:pt x="31205" y="7457"/>
                  </a:cubicBezTo>
                  <a:cubicBezTo>
                    <a:pt x="31092" y="7429"/>
                    <a:pt x="31106" y="7359"/>
                    <a:pt x="31121" y="7359"/>
                  </a:cubicBezTo>
                  <a:cubicBezTo>
                    <a:pt x="31107" y="7356"/>
                    <a:pt x="31094" y="7355"/>
                    <a:pt x="31083" y="7355"/>
                  </a:cubicBezTo>
                  <a:cubicBezTo>
                    <a:pt x="31026" y="7355"/>
                    <a:pt x="30998" y="7384"/>
                    <a:pt x="30992" y="7384"/>
                  </a:cubicBezTo>
                  <a:cubicBezTo>
                    <a:pt x="30988" y="7384"/>
                    <a:pt x="30999" y="7364"/>
                    <a:pt x="31022" y="7288"/>
                  </a:cubicBezTo>
                  <a:cubicBezTo>
                    <a:pt x="31036" y="7284"/>
                    <a:pt x="31046" y="7282"/>
                    <a:pt x="31053" y="7282"/>
                  </a:cubicBezTo>
                  <a:close/>
                  <a:moveTo>
                    <a:pt x="4154" y="7133"/>
                  </a:moveTo>
                  <a:lnTo>
                    <a:pt x="4154" y="7133"/>
                  </a:lnTo>
                  <a:cubicBezTo>
                    <a:pt x="4154" y="7133"/>
                    <a:pt x="4140" y="7147"/>
                    <a:pt x="4112" y="7176"/>
                  </a:cubicBezTo>
                  <a:cubicBezTo>
                    <a:pt x="4056" y="7232"/>
                    <a:pt x="3973" y="7431"/>
                    <a:pt x="3984" y="7431"/>
                  </a:cubicBezTo>
                  <a:cubicBezTo>
                    <a:pt x="3987" y="7431"/>
                    <a:pt x="3996" y="7418"/>
                    <a:pt x="4013" y="7387"/>
                  </a:cubicBezTo>
                  <a:cubicBezTo>
                    <a:pt x="4027" y="7429"/>
                    <a:pt x="4056" y="7457"/>
                    <a:pt x="4084" y="7485"/>
                  </a:cubicBezTo>
                  <a:lnTo>
                    <a:pt x="4056" y="7485"/>
                  </a:lnTo>
                  <a:cubicBezTo>
                    <a:pt x="4013" y="7471"/>
                    <a:pt x="3971" y="7457"/>
                    <a:pt x="3915" y="7457"/>
                  </a:cubicBezTo>
                  <a:cubicBezTo>
                    <a:pt x="3904" y="7383"/>
                    <a:pt x="3894" y="7358"/>
                    <a:pt x="3886" y="7358"/>
                  </a:cubicBezTo>
                  <a:cubicBezTo>
                    <a:pt x="3870" y="7358"/>
                    <a:pt x="3859" y="7446"/>
                    <a:pt x="3856" y="7446"/>
                  </a:cubicBezTo>
                  <a:cubicBezTo>
                    <a:pt x="3854" y="7446"/>
                    <a:pt x="3855" y="7418"/>
                    <a:pt x="3858" y="7331"/>
                  </a:cubicBezTo>
                  <a:cubicBezTo>
                    <a:pt x="3896" y="7293"/>
                    <a:pt x="3921" y="7268"/>
                    <a:pt x="3917" y="7268"/>
                  </a:cubicBezTo>
                  <a:cubicBezTo>
                    <a:pt x="3915" y="7268"/>
                    <a:pt x="3905" y="7274"/>
                    <a:pt x="3887" y="7288"/>
                  </a:cubicBezTo>
                  <a:lnTo>
                    <a:pt x="3872" y="7288"/>
                  </a:lnTo>
                  <a:lnTo>
                    <a:pt x="3901" y="7260"/>
                  </a:lnTo>
                  <a:cubicBezTo>
                    <a:pt x="3985" y="7204"/>
                    <a:pt x="4056" y="7162"/>
                    <a:pt x="4154" y="7133"/>
                  </a:cubicBezTo>
                  <a:close/>
                  <a:moveTo>
                    <a:pt x="33585" y="7260"/>
                  </a:moveTo>
                  <a:cubicBezTo>
                    <a:pt x="33585" y="7274"/>
                    <a:pt x="33557" y="7302"/>
                    <a:pt x="33585" y="7316"/>
                  </a:cubicBezTo>
                  <a:cubicBezTo>
                    <a:pt x="33655" y="7331"/>
                    <a:pt x="33726" y="7345"/>
                    <a:pt x="33796" y="7387"/>
                  </a:cubicBezTo>
                  <a:cubicBezTo>
                    <a:pt x="33740" y="7429"/>
                    <a:pt x="33683" y="7471"/>
                    <a:pt x="33641" y="7514"/>
                  </a:cubicBezTo>
                  <a:lnTo>
                    <a:pt x="33641" y="7584"/>
                  </a:lnTo>
                  <a:cubicBezTo>
                    <a:pt x="33641" y="7514"/>
                    <a:pt x="33627" y="7457"/>
                    <a:pt x="33627" y="7401"/>
                  </a:cubicBezTo>
                  <a:lnTo>
                    <a:pt x="33472" y="7373"/>
                  </a:lnTo>
                  <a:cubicBezTo>
                    <a:pt x="33514" y="7345"/>
                    <a:pt x="33543" y="7302"/>
                    <a:pt x="33585" y="7260"/>
                  </a:cubicBezTo>
                  <a:close/>
                  <a:moveTo>
                    <a:pt x="31280" y="7392"/>
                  </a:moveTo>
                  <a:cubicBezTo>
                    <a:pt x="31300" y="7392"/>
                    <a:pt x="31369" y="7467"/>
                    <a:pt x="31444" y="7542"/>
                  </a:cubicBezTo>
                  <a:cubicBezTo>
                    <a:pt x="31501" y="7556"/>
                    <a:pt x="31458" y="7570"/>
                    <a:pt x="31444" y="7584"/>
                  </a:cubicBezTo>
                  <a:lnTo>
                    <a:pt x="31430" y="7598"/>
                  </a:lnTo>
                  <a:cubicBezTo>
                    <a:pt x="31430" y="7584"/>
                    <a:pt x="31430" y="7570"/>
                    <a:pt x="31444" y="7542"/>
                  </a:cubicBezTo>
                  <a:lnTo>
                    <a:pt x="31444" y="7542"/>
                  </a:lnTo>
                  <a:cubicBezTo>
                    <a:pt x="31416" y="7556"/>
                    <a:pt x="31388" y="7570"/>
                    <a:pt x="31360" y="7570"/>
                  </a:cubicBezTo>
                  <a:lnTo>
                    <a:pt x="31360" y="7584"/>
                  </a:lnTo>
                  <a:cubicBezTo>
                    <a:pt x="31261" y="7514"/>
                    <a:pt x="31205" y="7528"/>
                    <a:pt x="31233" y="7471"/>
                  </a:cubicBezTo>
                  <a:cubicBezTo>
                    <a:pt x="31247" y="7471"/>
                    <a:pt x="31275" y="7457"/>
                    <a:pt x="31290" y="7457"/>
                  </a:cubicBezTo>
                  <a:cubicBezTo>
                    <a:pt x="31271" y="7410"/>
                    <a:pt x="31269" y="7392"/>
                    <a:pt x="31280" y="7392"/>
                  </a:cubicBezTo>
                  <a:close/>
                  <a:moveTo>
                    <a:pt x="33475" y="7969"/>
                  </a:moveTo>
                  <a:cubicBezTo>
                    <a:pt x="33505" y="7969"/>
                    <a:pt x="33427" y="8002"/>
                    <a:pt x="33416" y="8035"/>
                  </a:cubicBezTo>
                  <a:cubicBezTo>
                    <a:pt x="33416" y="8021"/>
                    <a:pt x="33416" y="8006"/>
                    <a:pt x="33416" y="7978"/>
                  </a:cubicBezTo>
                  <a:cubicBezTo>
                    <a:pt x="33448" y="7972"/>
                    <a:pt x="33466" y="7969"/>
                    <a:pt x="33475" y="7969"/>
                  </a:cubicBezTo>
                  <a:close/>
                  <a:moveTo>
                    <a:pt x="3422" y="8006"/>
                  </a:moveTo>
                  <a:cubicBezTo>
                    <a:pt x="3436" y="8021"/>
                    <a:pt x="3450" y="8049"/>
                    <a:pt x="3464" y="8063"/>
                  </a:cubicBezTo>
                  <a:lnTo>
                    <a:pt x="3436" y="8006"/>
                  </a:lnTo>
                  <a:close/>
                  <a:moveTo>
                    <a:pt x="2323" y="8091"/>
                  </a:moveTo>
                  <a:cubicBezTo>
                    <a:pt x="2305" y="8094"/>
                    <a:pt x="2290" y="8097"/>
                    <a:pt x="2277" y="8099"/>
                  </a:cubicBezTo>
                  <a:lnTo>
                    <a:pt x="2277" y="8099"/>
                  </a:lnTo>
                  <a:cubicBezTo>
                    <a:pt x="2285" y="8098"/>
                    <a:pt x="2295" y="8097"/>
                    <a:pt x="2307" y="8097"/>
                  </a:cubicBezTo>
                  <a:lnTo>
                    <a:pt x="2307" y="8097"/>
                  </a:lnTo>
                  <a:cubicBezTo>
                    <a:pt x="2312" y="8095"/>
                    <a:pt x="2317" y="8093"/>
                    <a:pt x="2323" y="8091"/>
                  </a:cubicBezTo>
                  <a:close/>
                  <a:moveTo>
                    <a:pt x="2277" y="8099"/>
                  </a:moveTo>
                  <a:lnTo>
                    <a:pt x="2277" y="8099"/>
                  </a:lnTo>
                  <a:cubicBezTo>
                    <a:pt x="2245" y="8101"/>
                    <a:pt x="2233" y="8103"/>
                    <a:pt x="2237" y="8103"/>
                  </a:cubicBezTo>
                  <a:cubicBezTo>
                    <a:pt x="2240" y="8103"/>
                    <a:pt x="2254" y="8102"/>
                    <a:pt x="2277" y="8099"/>
                  </a:cubicBezTo>
                  <a:close/>
                  <a:moveTo>
                    <a:pt x="34200" y="8166"/>
                  </a:moveTo>
                  <a:cubicBezTo>
                    <a:pt x="34196" y="8166"/>
                    <a:pt x="34196" y="8169"/>
                    <a:pt x="34203" y="8178"/>
                  </a:cubicBezTo>
                  <a:lnTo>
                    <a:pt x="34203" y="8178"/>
                  </a:lnTo>
                  <a:cubicBezTo>
                    <a:pt x="34204" y="8174"/>
                    <a:pt x="34204" y="8170"/>
                    <a:pt x="34204" y="8167"/>
                  </a:cubicBezTo>
                  <a:lnTo>
                    <a:pt x="34204" y="8167"/>
                  </a:lnTo>
                  <a:cubicBezTo>
                    <a:pt x="34203" y="8167"/>
                    <a:pt x="34201" y="8166"/>
                    <a:pt x="34200" y="8166"/>
                  </a:cubicBezTo>
                  <a:close/>
                  <a:moveTo>
                    <a:pt x="31444" y="7626"/>
                  </a:moveTo>
                  <a:lnTo>
                    <a:pt x="31444" y="7626"/>
                  </a:lnTo>
                  <a:cubicBezTo>
                    <a:pt x="31487" y="7640"/>
                    <a:pt x="31543" y="7654"/>
                    <a:pt x="31599" y="7654"/>
                  </a:cubicBezTo>
                  <a:lnTo>
                    <a:pt x="31768" y="7767"/>
                  </a:lnTo>
                  <a:cubicBezTo>
                    <a:pt x="31790" y="7762"/>
                    <a:pt x="31809" y="7759"/>
                    <a:pt x="31825" y="7759"/>
                  </a:cubicBezTo>
                  <a:cubicBezTo>
                    <a:pt x="31939" y="7759"/>
                    <a:pt x="31935" y="7873"/>
                    <a:pt x="31825" y="7922"/>
                  </a:cubicBezTo>
                  <a:cubicBezTo>
                    <a:pt x="31794" y="7887"/>
                    <a:pt x="31780" y="7871"/>
                    <a:pt x="31776" y="7871"/>
                  </a:cubicBezTo>
                  <a:cubicBezTo>
                    <a:pt x="31767" y="7871"/>
                    <a:pt x="31810" y="7950"/>
                    <a:pt x="31839" y="8077"/>
                  </a:cubicBezTo>
                  <a:cubicBezTo>
                    <a:pt x="31853" y="8091"/>
                    <a:pt x="31867" y="8119"/>
                    <a:pt x="31867" y="8147"/>
                  </a:cubicBezTo>
                  <a:cubicBezTo>
                    <a:pt x="31872" y="8144"/>
                    <a:pt x="31877" y="8143"/>
                    <a:pt x="31882" y="8143"/>
                  </a:cubicBezTo>
                  <a:cubicBezTo>
                    <a:pt x="31923" y="8143"/>
                    <a:pt x="31916" y="8249"/>
                    <a:pt x="31853" y="8274"/>
                  </a:cubicBezTo>
                  <a:cubicBezTo>
                    <a:pt x="31846" y="8288"/>
                    <a:pt x="31835" y="8295"/>
                    <a:pt x="31823" y="8295"/>
                  </a:cubicBezTo>
                  <a:cubicBezTo>
                    <a:pt x="31811" y="8295"/>
                    <a:pt x="31796" y="8288"/>
                    <a:pt x="31782" y="8274"/>
                  </a:cubicBezTo>
                  <a:lnTo>
                    <a:pt x="31754" y="8260"/>
                  </a:lnTo>
                  <a:cubicBezTo>
                    <a:pt x="31836" y="8144"/>
                    <a:pt x="31857" y="8114"/>
                    <a:pt x="31850" y="8114"/>
                  </a:cubicBezTo>
                  <a:cubicBezTo>
                    <a:pt x="31843" y="8114"/>
                    <a:pt x="31804" y="8148"/>
                    <a:pt x="31770" y="8148"/>
                  </a:cubicBezTo>
                  <a:cubicBezTo>
                    <a:pt x="31759" y="8148"/>
                    <a:pt x="31749" y="8144"/>
                    <a:pt x="31740" y="8133"/>
                  </a:cubicBezTo>
                  <a:cubicBezTo>
                    <a:pt x="31740" y="8119"/>
                    <a:pt x="31754" y="8119"/>
                    <a:pt x="31754" y="8105"/>
                  </a:cubicBezTo>
                  <a:cubicBezTo>
                    <a:pt x="31726" y="8063"/>
                    <a:pt x="31712" y="8035"/>
                    <a:pt x="31684" y="7992"/>
                  </a:cubicBezTo>
                  <a:cubicBezTo>
                    <a:pt x="31726" y="7992"/>
                    <a:pt x="31754" y="7992"/>
                    <a:pt x="31796" y="8006"/>
                  </a:cubicBezTo>
                  <a:cubicBezTo>
                    <a:pt x="31726" y="7978"/>
                    <a:pt x="31670" y="7922"/>
                    <a:pt x="31613" y="7866"/>
                  </a:cubicBezTo>
                  <a:cubicBezTo>
                    <a:pt x="31557" y="7823"/>
                    <a:pt x="31515" y="7767"/>
                    <a:pt x="31487" y="7697"/>
                  </a:cubicBezTo>
                  <a:lnTo>
                    <a:pt x="31487" y="7711"/>
                  </a:lnTo>
                  <a:cubicBezTo>
                    <a:pt x="31458" y="7683"/>
                    <a:pt x="31444" y="7654"/>
                    <a:pt x="31444" y="7626"/>
                  </a:cubicBezTo>
                  <a:close/>
                  <a:moveTo>
                    <a:pt x="3591" y="8373"/>
                  </a:moveTo>
                  <a:cubicBezTo>
                    <a:pt x="3601" y="8393"/>
                    <a:pt x="3604" y="8414"/>
                    <a:pt x="3610" y="8429"/>
                  </a:cubicBezTo>
                  <a:lnTo>
                    <a:pt x="3610" y="8429"/>
                  </a:lnTo>
                  <a:cubicBezTo>
                    <a:pt x="3595" y="8410"/>
                    <a:pt x="3569" y="8396"/>
                    <a:pt x="3535" y="8373"/>
                  </a:cubicBezTo>
                  <a:close/>
                  <a:moveTo>
                    <a:pt x="2380" y="8358"/>
                  </a:moveTo>
                  <a:lnTo>
                    <a:pt x="2450" y="8373"/>
                  </a:lnTo>
                  <a:cubicBezTo>
                    <a:pt x="2447" y="8366"/>
                    <a:pt x="2454" y="8362"/>
                    <a:pt x="2463" y="8362"/>
                  </a:cubicBezTo>
                  <a:cubicBezTo>
                    <a:pt x="2492" y="8362"/>
                    <a:pt x="2540" y="8396"/>
                    <a:pt x="2338" y="8471"/>
                  </a:cubicBezTo>
                  <a:cubicBezTo>
                    <a:pt x="2366" y="8443"/>
                    <a:pt x="2366" y="8401"/>
                    <a:pt x="2380" y="8358"/>
                  </a:cubicBezTo>
                  <a:close/>
                  <a:moveTo>
                    <a:pt x="35063" y="8513"/>
                  </a:moveTo>
                  <a:lnTo>
                    <a:pt x="35063" y="8513"/>
                  </a:lnTo>
                  <a:cubicBezTo>
                    <a:pt x="35090" y="8522"/>
                    <a:pt x="35083" y="8548"/>
                    <a:pt x="35074" y="8548"/>
                  </a:cubicBezTo>
                  <a:cubicBezTo>
                    <a:pt x="35069" y="8548"/>
                    <a:pt x="35063" y="8539"/>
                    <a:pt x="35063" y="8513"/>
                  </a:cubicBezTo>
                  <a:close/>
                  <a:moveTo>
                    <a:pt x="31754" y="8556"/>
                  </a:moveTo>
                  <a:lnTo>
                    <a:pt x="31754" y="8570"/>
                  </a:lnTo>
                  <a:lnTo>
                    <a:pt x="31811" y="8570"/>
                  </a:lnTo>
                  <a:cubicBezTo>
                    <a:pt x="31813" y="8568"/>
                    <a:pt x="31815" y="8567"/>
                    <a:pt x="31816" y="8567"/>
                  </a:cubicBezTo>
                  <a:cubicBezTo>
                    <a:pt x="31824" y="8567"/>
                    <a:pt x="31762" y="8634"/>
                    <a:pt x="31740" y="8634"/>
                  </a:cubicBezTo>
                  <a:cubicBezTo>
                    <a:pt x="31728" y="8634"/>
                    <a:pt x="31727" y="8615"/>
                    <a:pt x="31754" y="8556"/>
                  </a:cubicBezTo>
                  <a:close/>
                  <a:moveTo>
                    <a:pt x="31812" y="8416"/>
                  </a:moveTo>
                  <a:cubicBezTo>
                    <a:pt x="31843" y="8416"/>
                    <a:pt x="31888" y="8437"/>
                    <a:pt x="31937" y="8513"/>
                  </a:cubicBezTo>
                  <a:cubicBezTo>
                    <a:pt x="31943" y="8511"/>
                    <a:pt x="31950" y="8509"/>
                    <a:pt x="31959" y="8509"/>
                  </a:cubicBezTo>
                  <a:cubicBezTo>
                    <a:pt x="31994" y="8509"/>
                    <a:pt x="32038" y="8540"/>
                    <a:pt x="31923" y="8654"/>
                  </a:cubicBezTo>
                  <a:lnTo>
                    <a:pt x="31909" y="8654"/>
                  </a:lnTo>
                  <a:cubicBezTo>
                    <a:pt x="31909" y="8570"/>
                    <a:pt x="31811" y="8542"/>
                    <a:pt x="31754" y="8542"/>
                  </a:cubicBezTo>
                  <a:cubicBezTo>
                    <a:pt x="31768" y="8513"/>
                    <a:pt x="31782" y="8485"/>
                    <a:pt x="31811" y="8443"/>
                  </a:cubicBezTo>
                  <a:lnTo>
                    <a:pt x="31811" y="8443"/>
                  </a:lnTo>
                  <a:cubicBezTo>
                    <a:pt x="31799" y="8448"/>
                    <a:pt x="31790" y="8450"/>
                    <a:pt x="31783" y="8450"/>
                  </a:cubicBezTo>
                  <a:cubicBezTo>
                    <a:pt x="31757" y="8450"/>
                    <a:pt x="31773" y="8416"/>
                    <a:pt x="31812" y="8416"/>
                  </a:cubicBezTo>
                  <a:close/>
                  <a:moveTo>
                    <a:pt x="34562" y="8578"/>
                  </a:moveTo>
                  <a:cubicBezTo>
                    <a:pt x="34590" y="8578"/>
                    <a:pt x="34617" y="8603"/>
                    <a:pt x="34683" y="8654"/>
                  </a:cubicBezTo>
                  <a:lnTo>
                    <a:pt x="34669" y="8654"/>
                  </a:lnTo>
                  <a:cubicBezTo>
                    <a:pt x="34669" y="8682"/>
                    <a:pt x="34683" y="8711"/>
                    <a:pt x="34697" y="8739"/>
                  </a:cubicBezTo>
                  <a:cubicBezTo>
                    <a:pt x="34683" y="8739"/>
                    <a:pt x="34669" y="8753"/>
                    <a:pt x="34669" y="8781"/>
                  </a:cubicBezTo>
                  <a:cubicBezTo>
                    <a:pt x="34571" y="8598"/>
                    <a:pt x="34430" y="8696"/>
                    <a:pt x="34458" y="8640"/>
                  </a:cubicBezTo>
                  <a:cubicBezTo>
                    <a:pt x="34512" y="8600"/>
                    <a:pt x="34537" y="8578"/>
                    <a:pt x="34562" y="8578"/>
                  </a:cubicBezTo>
                  <a:close/>
                  <a:moveTo>
                    <a:pt x="2366" y="8823"/>
                  </a:moveTo>
                  <a:cubicBezTo>
                    <a:pt x="2353" y="8842"/>
                    <a:pt x="2346" y="8850"/>
                    <a:pt x="2342" y="8850"/>
                  </a:cubicBezTo>
                  <a:cubicBezTo>
                    <a:pt x="2338" y="8850"/>
                    <a:pt x="2338" y="8839"/>
                    <a:pt x="2338" y="8823"/>
                  </a:cubicBezTo>
                  <a:close/>
                  <a:moveTo>
                    <a:pt x="34307" y="8498"/>
                  </a:moveTo>
                  <a:cubicBezTo>
                    <a:pt x="34328" y="8498"/>
                    <a:pt x="34339" y="8526"/>
                    <a:pt x="34331" y="8584"/>
                  </a:cubicBezTo>
                  <a:lnTo>
                    <a:pt x="34317" y="8584"/>
                  </a:lnTo>
                  <a:cubicBezTo>
                    <a:pt x="34359" y="8640"/>
                    <a:pt x="34402" y="8711"/>
                    <a:pt x="34345" y="8725"/>
                  </a:cubicBezTo>
                  <a:cubicBezTo>
                    <a:pt x="34360" y="8682"/>
                    <a:pt x="34351" y="8665"/>
                    <a:pt x="34335" y="8665"/>
                  </a:cubicBezTo>
                  <a:cubicBezTo>
                    <a:pt x="34302" y="8665"/>
                    <a:pt x="34237" y="8730"/>
                    <a:pt x="34247" y="8795"/>
                  </a:cubicBezTo>
                  <a:cubicBezTo>
                    <a:pt x="34234" y="8819"/>
                    <a:pt x="34224" y="8838"/>
                    <a:pt x="34217" y="8854"/>
                  </a:cubicBezTo>
                  <a:lnTo>
                    <a:pt x="34217" y="8854"/>
                  </a:lnTo>
                  <a:cubicBezTo>
                    <a:pt x="34225" y="8827"/>
                    <a:pt x="34236" y="8789"/>
                    <a:pt x="34247" y="8739"/>
                  </a:cubicBezTo>
                  <a:cubicBezTo>
                    <a:pt x="34219" y="8668"/>
                    <a:pt x="34219" y="8598"/>
                    <a:pt x="34247" y="8542"/>
                  </a:cubicBezTo>
                  <a:cubicBezTo>
                    <a:pt x="34241" y="8530"/>
                    <a:pt x="34240" y="8525"/>
                    <a:pt x="34241" y="8525"/>
                  </a:cubicBezTo>
                  <a:lnTo>
                    <a:pt x="34241" y="8525"/>
                  </a:lnTo>
                  <a:cubicBezTo>
                    <a:pt x="34242" y="8525"/>
                    <a:pt x="34247" y="8533"/>
                    <a:pt x="34247" y="8542"/>
                  </a:cubicBezTo>
                  <a:cubicBezTo>
                    <a:pt x="34270" y="8512"/>
                    <a:pt x="34291" y="8498"/>
                    <a:pt x="34307" y="8498"/>
                  </a:cubicBezTo>
                  <a:close/>
                  <a:moveTo>
                    <a:pt x="35092" y="9105"/>
                  </a:moveTo>
                  <a:cubicBezTo>
                    <a:pt x="35083" y="9121"/>
                    <a:pt x="35085" y="9137"/>
                    <a:pt x="35082" y="9137"/>
                  </a:cubicBezTo>
                  <a:cubicBezTo>
                    <a:pt x="35080" y="9137"/>
                    <a:pt x="35075" y="9129"/>
                    <a:pt x="35063" y="9105"/>
                  </a:cubicBezTo>
                  <a:close/>
                  <a:moveTo>
                    <a:pt x="1746" y="9260"/>
                  </a:moveTo>
                  <a:cubicBezTo>
                    <a:pt x="1781" y="9267"/>
                    <a:pt x="1813" y="9267"/>
                    <a:pt x="1820" y="9267"/>
                  </a:cubicBezTo>
                  <a:cubicBezTo>
                    <a:pt x="1827" y="9267"/>
                    <a:pt x="1809" y="9267"/>
                    <a:pt x="1746" y="9274"/>
                  </a:cubicBezTo>
                  <a:lnTo>
                    <a:pt x="1746" y="9260"/>
                  </a:lnTo>
                  <a:close/>
                  <a:moveTo>
                    <a:pt x="34491" y="9346"/>
                  </a:moveTo>
                  <a:cubicBezTo>
                    <a:pt x="34492" y="9346"/>
                    <a:pt x="34499" y="9357"/>
                    <a:pt x="34514" y="9372"/>
                  </a:cubicBezTo>
                  <a:lnTo>
                    <a:pt x="34500" y="9372"/>
                  </a:lnTo>
                  <a:cubicBezTo>
                    <a:pt x="34494" y="9353"/>
                    <a:pt x="34490" y="9346"/>
                    <a:pt x="34491" y="9346"/>
                  </a:cubicBezTo>
                  <a:close/>
                  <a:moveTo>
                    <a:pt x="35275" y="9316"/>
                  </a:moveTo>
                  <a:lnTo>
                    <a:pt x="35331" y="9358"/>
                  </a:lnTo>
                  <a:lnTo>
                    <a:pt x="35275" y="9372"/>
                  </a:lnTo>
                  <a:cubicBezTo>
                    <a:pt x="35275" y="9358"/>
                    <a:pt x="35275" y="9330"/>
                    <a:pt x="35275" y="9316"/>
                  </a:cubicBezTo>
                  <a:close/>
                  <a:moveTo>
                    <a:pt x="34463" y="9404"/>
                  </a:moveTo>
                  <a:cubicBezTo>
                    <a:pt x="34465" y="9404"/>
                    <a:pt x="34479" y="9408"/>
                    <a:pt x="34500" y="9415"/>
                  </a:cubicBezTo>
                  <a:cubicBezTo>
                    <a:pt x="34472" y="9408"/>
                    <a:pt x="34461" y="9404"/>
                    <a:pt x="34463" y="9404"/>
                  </a:cubicBezTo>
                  <a:close/>
                  <a:moveTo>
                    <a:pt x="1577" y="9457"/>
                  </a:moveTo>
                  <a:cubicBezTo>
                    <a:pt x="1576" y="9462"/>
                    <a:pt x="1575" y="9467"/>
                    <a:pt x="1574" y="9471"/>
                  </a:cubicBezTo>
                  <a:lnTo>
                    <a:pt x="1574" y="9471"/>
                  </a:lnTo>
                  <a:cubicBezTo>
                    <a:pt x="1575" y="9468"/>
                    <a:pt x="1576" y="9463"/>
                    <a:pt x="1577" y="9457"/>
                  </a:cubicBezTo>
                  <a:close/>
                  <a:moveTo>
                    <a:pt x="33183" y="9414"/>
                  </a:moveTo>
                  <a:cubicBezTo>
                    <a:pt x="33190" y="9414"/>
                    <a:pt x="33197" y="9414"/>
                    <a:pt x="33205" y="9415"/>
                  </a:cubicBezTo>
                  <a:lnTo>
                    <a:pt x="33191" y="9415"/>
                  </a:lnTo>
                  <a:cubicBezTo>
                    <a:pt x="33176" y="9429"/>
                    <a:pt x="33176" y="9457"/>
                    <a:pt x="33162" y="9471"/>
                  </a:cubicBezTo>
                  <a:cubicBezTo>
                    <a:pt x="33111" y="9493"/>
                    <a:pt x="33076" y="9502"/>
                    <a:pt x="33054" y="9502"/>
                  </a:cubicBezTo>
                  <a:cubicBezTo>
                    <a:pt x="32985" y="9502"/>
                    <a:pt x="33055" y="9414"/>
                    <a:pt x="33183" y="9414"/>
                  </a:cubicBezTo>
                  <a:close/>
                  <a:moveTo>
                    <a:pt x="33477" y="9290"/>
                  </a:moveTo>
                  <a:cubicBezTo>
                    <a:pt x="33486" y="9290"/>
                    <a:pt x="33479" y="9304"/>
                    <a:pt x="33458" y="9330"/>
                  </a:cubicBezTo>
                  <a:cubicBezTo>
                    <a:pt x="33430" y="9401"/>
                    <a:pt x="33388" y="9471"/>
                    <a:pt x="33331" y="9541"/>
                  </a:cubicBezTo>
                  <a:cubicBezTo>
                    <a:pt x="33326" y="9556"/>
                    <a:pt x="33320" y="9562"/>
                    <a:pt x="33315" y="9562"/>
                  </a:cubicBezTo>
                  <a:cubicBezTo>
                    <a:pt x="33296" y="9562"/>
                    <a:pt x="33280" y="9473"/>
                    <a:pt x="33247" y="9429"/>
                  </a:cubicBezTo>
                  <a:lnTo>
                    <a:pt x="33275" y="9429"/>
                  </a:lnTo>
                  <a:cubicBezTo>
                    <a:pt x="33399" y="9331"/>
                    <a:pt x="33462" y="9290"/>
                    <a:pt x="33477" y="9290"/>
                  </a:cubicBezTo>
                  <a:close/>
                  <a:moveTo>
                    <a:pt x="34683" y="9415"/>
                  </a:moveTo>
                  <a:cubicBezTo>
                    <a:pt x="34736" y="9481"/>
                    <a:pt x="34839" y="9585"/>
                    <a:pt x="34733" y="9585"/>
                  </a:cubicBezTo>
                  <a:cubicBezTo>
                    <a:pt x="34727" y="9585"/>
                    <a:pt x="34720" y="9584"/>
                    <a:pt x="34711" y="9584"/>
                  </a:cubicBezTo>
                  <a:lnTo>
                    <a:pt x="34711" y="9584"/>
                  </a:lnTo>
                  <a:cubicBezTo>
                    <a:pt x="34711" y="9682"/>
                    <a:pt x="34768" y="9753"/>
                    <a:pt x="34725" y="9795"/>
                  </a:cubicBezTo>
                  <a:cubicBezTo>
                    <a:pt x="34655" y="9738"/>
                    <a:pt x="34725" y="9724"/>
                    <a:pt x="34571" y="9668"/>
                  </a:cubicBezTo>
                  <a:cubicBezTo>
                    <a:pt x="34514" y="9612"/>
                    <a:pt x="34556" y="9527"/>
                    <a:pt x="34571" y="9485"/>
                  </a:cubicBezTo>
                  <a:lnTo>
                    <a:pt x="34528" y="9415"/>
                  </a:lnTo>
                  <a:lnTo>
                    <a:pt x="34542" y="9415"/>
                  </a:lnTo>
                  <a:cubicBezTo>
                    <a:pt x="34572" y="9435"/>
                    <a:pt x="34602" y="9454"/>
                    <a:pt x="34622" y="9454"/>
                  </a:cubicBezTo>
                  <a:cubicBezTo>
                    <a:pt x="34630" y="9454"/>
                    <a:pt x="34637" y="9451"/>
                    <a:pt x="34641" y="9443"/>
                  </a:cubicBezTo>
                  <a:lnTo>
                    <a:pt x="34683" y="9415"/>
                  </a:lnTo>
                  <a:close/>
                  <a:moveTo>
                    <a:pt x="34488" y="9826"/>
                  </a:moveTo>
                  <a:cubicBezTo>
                    <a:pt x="34492" y="9826"/>
                    <a:pt x="34491" y="9832"/>
                    <a:pt x="34472" y="9851"/>
                  </a:cubicBezTo>
                  <a:cubicBezTo>
                    <a:pt x="34444" y="9851"/>
                    <a:pt x="34478" y="9826"/>
                    <a:pt x="34488" y="9826"/>
                  </a:cubicBezTo>
                  <a:close/>
                  <a:moveTo>
                    <a:pt x="34430" y="9879"/>
                  </a:moveTo>
                  <a:lnTo>
                    <a:pt x="34387" y="9907"/>
                  </a:lnTo>
                  <a:cubicBezTo>
                    <a:pt x="34387" y="9907"/>
                    <a:pt x="34402" y="9893"/>
                    <a:pt x="34402" y="9879"/>
                  </a:cubicBezTo>
                  <a:close/>
                  <a:moveTo>
                    <a:pt x="36443" y="9907"/>
                  </a:moveTo>
                  <a:cubicBezTo>
                    <a:pt x="36436" y="9915"/>
                    <a:pt x="36426" y="9918"/>
                    <a:pt x="36417" y="9918"/>
                  </a:cubicBezTo>
                  <a:cubicBezTo>
                    <a:pt x="36408" y="9918"/>
                    <a:pt x="36401" y="9915"/>
                    <a:pt x="36401" y="9907"/>
                  </a:cubicBezTo>
                  <a:close/>
                  <a:moveTo>
                    <a:pt x="35433" y="9921"/>
                  </a:moveTo>
                  <a:cubicBezTo>
                    <a:pt x="35432" y="9921"/>
                    <a:pt x="35431" y="9921"/>
                    <a:pt x="35430" y="9921"/>
                  </a:cubicBezTo>
                  <a:lnTo>
                    <a:pt x="35430" y="9921"/>
                  </a:lnTo>
                  <a:cubicBezTo>
                    <a:pt x="35430" y="9921"/>
                    <a:pt x="35430" y="9921"/>
                    <a:pt x="35430" y="9922"/>
                  </a:cubicBezTo>
                  <a:lnTo>
                    <a:pt x="35444" y="9922"/>
                  </a:lnTo>
                  <a:cubicBezTo>
                    <a:pt x="35440" y="9921"/>
                    <a:pt x="35436" y="9921"/>
                    <a:pt x="35433" y="9921"/>
                  </a:cubicBezTo>
                  <a:close/>
                  <a:moveTo>
                    <a:pt x="35500" y="9823"/>
                  </a:moveTo>
                  <a:cubicBezTo>
                    <a:pt x="35527" y="9987"/>
                    <a:pt x="35497" y="10036"/>
                    <a:pt x="35461" y="10036"/>
                  </a:cubicBezTo>
                  <a:cubicBezTo>
                    <a:pt x="35407" y="10036"/>
                    <a:pt x="35338" y="9924"/>
                    <a:pt x="35430" y="9921"/>
                  </a:cubicBezTo>
                  <a:lnTo>
                    <a:pt x="35430" y="9921"/>
                  </a:lnTo>
                  <a:cubicBezTo>
                    <a:pt x="35444" y="9893"/>
                    <a:pt x="35472" y="9851"/>
                    <a:pt x="35500" y="9823"/>
                  </a:cubicBezTo>
                  <a:close/>
                  <a:moveTo>
                    <a:pt x="35937" y="9923"/>
                  </a:moveTo>
                  <a:cubicBezTo>
                    <a:pt x="35954" y="9923"/>
                    <a:pt x="35956" y="9940"/>
                    <a:pt x="35922" y="9992"/>
                  </a:cubicBezTo>
                  <a:cubicBezTo>
                    <a:pt x="35922" y="10012"/>
                    <a:pt x="35925" y="10030"/>
                    <a:pt x="35929" y="10046"/>
                  </a:cubicBezTo>
                  <a:lnTo>
                    <a:pt x="35929" y="10046"/>
                  </a:lnTo>
                  <a:cubicBezTo>
                    <a:pt x="35903" y="10021"/>
                    <a:pt x="35850" y="9995"/>
                    <a:pt x="35824" y="9978"/>
                  </a:cubicBezTo>
                  <a:lnTo>
                    <a:pt x="35824" y="9978"/>
                  </a:lnTo>
                  <a:cubicBezTo>
                    <a:pt x="35835" y="9973"/>
                    <a:pt x="35908" y="9923"/>
                    <a:pt x="35937" y="9923"/>
                  </a:cubicBezTo>
                  <a:close/>
                  <a:moveTo>
                    <a:pt x="36015" y="9756"/>
                  </a:moveTo>
                  <a:cubicBezTo>
                    <a:pt x="36026" y="9756"/>
                    <a:pt x="36032" y="9768"/>
                    <a:pt x="36021" y="9795"/>
                  </a:cubicBezTo>
                  <a:cubicBezTo>
                    <a:pt x="36021" y="9793"/>
                    <a:pt x="36021" y="9792"/>
                    <a:pt x="36020" y="9792"/>
                  </a:cubicBezTo>
                  <a:cubicBezTo>
                    <a:pt x="36017" y="9792"/>
                    <a:pt x="36003" y="9827"/>
                    <a:pt x="35979" y="9851"/>
                  </a:cubicBezTo>
                  <a:lnTo>
                    <a:pt x="36035" y="9879"/>
                  </a:lnTo>
                  <a:cubicBezTo>
                    <a:pt x="36049" y="9893"/>
                    <a:pt x="36049" y="9907"/>
                    <a:pt x="36049" y="9922"/>
                  </a:cubicBezTo>
                  <a:cubicBezTo>
                    <a:pt x="36049" y="10048"/>
                    <a:pt x="36033" y="10089"/>
                    <a:pt x="36015" y="10089"/>
                  </a:cubicBezTo>
                  <a:cubicBezTo>
                    <a:pt x="35983" y="10089"/>
                    <a:pt x="35948" y="9959"/>
                    <a:pt x="35993" y="9950"/>
                  </a:cubicBezTo>
                  <a:cubicBezTo>
                    <a:pt x="35979" y="9922"/>
                    <a:pt x="35965" y="9893"/>
                    <a:pt x="35965" y="9865"/>
                  </a:cubicBezTo>
                  <a:cubicBezTo>
                    <a:pt x="35936" y="9893"/>
                    <a:pt x="35894" y="9907"/>
                    <a:pt x="35852" y="9922"/>
                  </a:cubicBezTo>
                  <a:cubicBezTo>
                    <a:pt x="35835" y="9935"/>
                    <a:pt x="35819" y="9940"/>
                    <a:pt x="35806" y="9940"/>
                  </a:cubicBezTo>
                  <a:cubicBezTo>
                    <a:pt x="35747" y="9940"/>
                    <a:pt x="35739" y="9833"/>
                    <a:pt x="35862" y="9833"/>
                  </a:cubicBezTo>
                  <a:cubicBezTo>
                    <a:pt x="35889" y="9833"/>
                    <a:pt x="35923" y="9838"/>
                    <a:pt x="35965" y="9851"/>
                  </a:cubicBezTo>
                  <a:cubicBezTo>
                    <a:pt x="35965" y="9790"/>
                    <a:pt x="35997" y="9756"/>
                    <a:pt x="36015" y="9756"/>
                  </a:cubicBezTo>
                  <a:close/>
                  <a:moveTo>
                    <a:pt x="35941" y="10077"/>
                  </a:moveTo>
                  <a:cubicBezTo>
                    <a:pt x="35948" y="10090"/>
                    <a:pt x="35956" y="10100"/>
                    <a:pt x="35965" y="10107"/>
                  </a:cubicBezTo>
                  <a:lnTo>
                    <a:pt x="35965" y="10107"/>
                  </a:lnTo>
                  <a:cubicBezTo>
                    <a:pt x="35963" y="10106"/>
                    <a:pt x="35961" y="10106"/>
                    <a:pt x="35960" y="10106"/>
                  </a:cubicBezTo>
                  <a:cubicBezTo>
                    <a:pt x="35940" y="10106"/>
                    <a:pt x="35936" y="10132"/>
                    <a:pt x="35936" y="10161"/>
                  </a:cubicBezTo>
                  <a:cubicBezTo>
                    <a:pt x="35924" y="10124"/>
                    <a:pt x="35902" y="10088"/>
                    <a:pt x="35914" y="10088"/>
                  </a:cubicBezTo>
                  <a:cubicBezTo>
                    <a:pt x="35916" y="10088"/>
                    <a:pt x="35919" y="10089"/>
                    <a:pt x="35922" y="10091"/>
                  </a:cubicBezTo>
                  <a:cubicBezTo>
                    <a:pt x="35932" y="10087"/>
                    <a:pt x="35938" y="10082"/>
                    <a:pt x="35941" y="10077"/>
                  </a:cubicBezTo>
                  <a:close/>
                  <a:moveTo>
                    <a:pt x="35989" y="10118"/>
                  </a:moveTo>
                  <a:lnTo>
                    <a:pt x="35989" y="10118"/>
                  </a:lnTo>
                  <a:cubicBezTo>
                    <a:pt x="35990" y="10119"/>
                    <a:pt x="35992" y="10119"/>
                    <a:pt x="35993" y="10119"/>
                  </a:cubicBezTo>
                  <a:cubicBezTo>
                    <a:pt x="36020" y="10145"/>
                    <a:pt x="36041" y="10155"/>
                    <a:pt x="36056" y="10155"/>
                  </a:cubicBezTo>
                  <a:cubicBezTo>
                    <a:pt x="36065" y="10155"/>
                    <a:pt x="36072" y="10152"/>
                    <a:pt x="36077" y="10147"/>
                  </a:cubicBezTo>
                  <a:lnTo>
                    <a:pt x="36077" y="10147"/>
                  </a:lnTo>
                  <a:lnTo>
                    <a:pt x="36063" y="10189"/>
                  </a:lnTo>
                  <a:cubicBezTo>
                    <a:pt x="36031" y="10153"/>
                    <a:pt x="36007" y="10131"/>
                    <a:pt x="35989" y="10118"/>
                  </a:cubicBezTo>
                  <a:close/>
                  <a:moveTo>
                    <a:pt x="36176" y="10358"/>
                  </a:moveTo>
                  <a:lnTo>
                    <a:pt x="36176" y="10358"/>
                  </a:lnTo>
                  <a:cubicBezTo>
                    <a:pt x="36201" y="10389"/>
                    <a:pt x="36204" y="10401"/>
                    <a:pt x="36199" y="10401"/>
                  </a:cubicBezTo>
                  <a:cubicBezTo>
                    <a:pt x="36194" y="10401"/>
                    <a:pt x="36176" y="10382"/>
                    <a:pt x="36176" y="10358"/>
                  </a:cubicBezTo>
                  <a:close/>
                  <a:moveTo>
                    <a:pt x="35834" y="10441"/>
                  </a:moveTo>
                  <a:cubicBezTo>
                    <a:pt x="35841" y="10441"/>
                    <a:pt x="35856" y="10445"/>
                    <a:pt x="35880" y="10457"/>
                  </a:cubicBezTo>
                  <a:cubicBezTo>
                    <a:pt x="35874" y="10458"/>
                    <a:pt x="35867" y="10459"/>
                    <a:pt x="35862" y="10459"/>
                  </a:cubicBezTo>
                  <a:cubicBezTo>
                    <a:pt x="35833" y="10459"/>
                    <a:pt x="35817" y="10441"/>
                    <a:pt x="35834" y="10441"/>
                  </a:cubicBezTo>
                  <a:close/>
                  <a:moveTo>
                    <a:pt x="35934" y="10477"/>
                  </a:moveTo>
                  <a:lnTo>
                    <a:pt x="35979" y="10499"/>
                  </a:lnTo>
                  <a:cubicBezTo>
                    <a:pt x="35936" y="10541"/>
                    <a:pt x="35894" y="10569"/>
                    <a:pt x="35838" y="10597"/>
                  </a:cubicBezTo>
                  <a:cubicBezTo>
                    <a:pt x="35878" y="10571"/>
                    <a:pt x="35918" y="10518"/>
                    <a:pt x="35934" y="10477"/>
                  </a:cubicBezTo>
                  <a:close/>
                  <a:moveTo>
                    <a:pt x="31895" y="10583"/>
                  </a:moveTo>
                  <a:lnTo>
                    <a:pt x="31895" y="10597"/>
                  </a:lnTo>
                  <a:cubicBezTo>
                    <a:pt x="31898" y="10599"/>
                    <a:pt x="31901" y="10600"/>
                    <a:pt x="31904" y="10602"/>
                  </a:cubicBezTo>
                  <a:lnTo>
                    <a:pt x="31904" y="10602"/>
                  </a:lnTo>
                  <a:cubicBezTo>
                    <a:pt x="31870" y="10596"/>
                    <a:pt x="31876" y="10593"/>
                    <a:pt x="31895" y="10583"/>
                  </a:cubicBezTo>
                  <a:close/>
                  <a:moveTo>
                    <a:pt x="36063" y="10597"/>
                  </a:moveTo>
                  <a:lnTo>
                    <a:pt x="36035" y="10612"/>
                  </a:lnTo>
                  <a:lnTo>
                    <a:pt x="36049" y="10597"/>
                  </a:lnTo>
                  <a:close/>
                  <a:moveTo>
                    <a:pt x="35782" y="10586"/>
                  </a:moveTo>
                  <a:cubicBezTo>
                    <a:pt x="35782" y="10599"/>
                    <a:pt x="35783" y="10612"/>
                    <a:pt x="35796" y="10612"/>
                  </a:cubicBezTo>
                  <a:cubicBezTo>
                    <a:pt x="35779" y="10618"/>
                    <a:pt x="35765" y="10621"/>
                    <a:pt x="35755" y="10621"/>
                  </a:cubicBezTo>
                  <a:cubicBezTo>
                    <a:pt x="35727" y="10621"/>
                    <a:pt x="35731" y="10598"/>
                    <a:pt x="35782" y="10586"/>
                  </a:cubicBezTo>
                  <a:close/>
                  <a:moveTo>
                    <a:pt x="35911" y="10674"/>
                  </a:moveTo>
                  <a:cubicBezTo>
                    <a:pt x="35918" y="10674"/>
                    <a:pt x="35926" y="10677"/>
                    <a:pt x="35936" y="10682"/>
                  </a:cubicBezTo>
                  <a:lnTo>
                    <a:pt x="35894" y="10710"/>
                  </a:lnTo>
                  <a:cubicBezTo>
                    <a:pt x="35894" y="10683"/>
                    <a:pt x="35900" y="10674"/>
                    <a:pt x="35911" y="10674"/>
                  </a:cubicBezTo>
                  <a:close/>
                  <a:moveTo>
                    <a:pt x="36184" y="10485"/>
                  </a:moveTo>
                  <a:cubicBezTo>
                    <a:pt x="36198" y="10485"/>
                    <a:pt x="36233" y="10654"/>
                    <a:pt x="36274" y="10738"/>
                  </a:cubicBezTo>
                  <a:cubicBezTo>
                    <a:pt x="36238" y="10718"/>
                    <a:pt x="36218" y="10711"/>
                    <a:pt x="36207" y="10711"/>
                  </a:cubicBezTo>
                  <a:cubicBezTo>
                    <a:pt x="36177" y="10711"/>
                    <a:pt x="36223" y="10770"/>
                    <a:pt x="36184" y="10770"/>
                  </a:cubicBezTo>
                  <a:cubicBezTo>
                    <a:pt x="36178" y="10770"/>
                    <a:pt x="36171" y="10769"/>
                    <a:pt x="36162" y="10766"/>
                  </a:cubicBezTo>
                  <a:cubicBezTo>
                    <a:pt x="36190" y="10710"/>
                    <a:pt x="36190" y="10626"/>
                    <a:pt x="36176" y="10555"/>
                  </a:cubicBezTo>
                  <a:cubicBezTo>
                    <a:pt x="36176" y="10505"/>
                    <a:pt x="36179" y="10485"/>
                    <a:pt x="36184" y="10485"/>
                  </a:cubicBezTo>
                  <a:close/>
                  <a:moveTo>
                    <a:pt x="35796" y="10710"/>
                  </a:moveTo>
                  <a:lnTo>
                    <a:pt x="35796" y="10710"/>
                  </a:lnTo>
                  <a:cubicBezTo>
                    <a:pt x="35810" y="10724"/>
                    <a:pt x="35824" y="10724"/>
                    <a:pt x="35838" y="10738"/>
                  </a:cubicBezTo>
                  <a:cubicBezTo>
                    <a:pt x="35866" y="10752"/>
                    <a:pt x="35866" y="10781"/>
                    <a:pt x="35880" y="10809"/>
                  </a:cubicBezTo>
                  <a:lnTo>
                    <a:pt x="35866" y="10823"/>
                  </a:lnTo>
                  <a:lnTo>
                    <a:pt x="35810" y="10809"/>
                  </a:lnTo>
                  <a:cubicBezTo>
                    <a:pt x="35824" y="10781"/>
                    <a:pt x="35824" y="10752"/>
                    <a:pt x="35810" y="10724"/>
                  </a:cubicBezTo>
                  <a:lnTo>
                    <a:pt x="35796" y="10710"/>
                  </a:lnTo>
                  <a:close/>
                  <a:moveTo>
                    <a:pt x="35926" y="10796"/>
                  </a:moveTo>
                  <a:cubicBezTo>
                    <a:pt x="35932" y="10796"/>
                    <a:pt x="35951" y="10809"/>
                    <a:pt x="36007" y="10809"/>
                  </a:cubicBezTo>
                  <a:cubicBezTo>
                    <a:pt x="36007" y="10829"/>
                    <a:pt x="35992" y="10842"/>
                    <a:pt x="35962" y="10842"/>
                  </a:cubicBezTo>
                  <a:cubicBezTo>
                    <a:pt x="35951" y="10842"/>
                    <a:pt x="35937" y="10841"/>
                    <a:pt x="35922" y="10837"/>
                  </a:cubicBezTo>
                  <a:cubicBezTo>
                    <a:pt x="35922" y="10823"/>
                    <a:pt x="35922" y="10823"/>
                    <a:pt x="35922" y="10809"/>
                  </a:cubicBezTo>
                  <a:cubicBezTo>
                    <a:pt x="35922" y="10799"/>
                    <a:pt x="35922" y="10796"/>
                    <a:pt x="35926" y="10796"/>
                  </a:cubicBezTo>
                  <a:close/>
                  <a:moveTo>
                    <a:pt x="1563" y="10893"/>
                  </a:moveTo>
                  <a:cubicBezTo>
                    <a:pt x="1562" y="10893"/>
                    <a:pt x="1562" y="10894"/>
                    <a:pt x="1562" y="10894"/>
                  </a:cubicBezTo>
                  <a:lnTo>
                    <a:pt x="1562" y="10894"/>
                  </a:lnTo>
                  <a:cubicBezTo>
                    <a:pt x="1562" y="10894"/>
                    <a:pt x="1563" y="10893"/>
                    <a:pt x="1563" y="10893"/>
                  </a:cubicBezTo>
                  <a:close/>
                  <a:moveTo>
                    <a:pt x="36280" y="10783"/>
                  </a:moveTo>
                  <a:cubicBezTo>
                    <a:pt x="36294" y="10783"/>
                    <a:pt x="36366" y="10823"/>
                    <a:pt x="36457" y="10823"/>
                  </a:cubicBezTo>
                  <a:cubicBezTo>
                    <a:pt x="36415" y="10851"/>
                    <a:pt x="36387" y="10907"/>
                    <a:pt x="36387" y="10950"/>
                  </a:cubicBezTo>
                  <a:cubicBezTo>
                    <a:pt x="36134" y="10935"/>
                    <a:pt x="36317" y="10865"/>
                    <a:pt x="36345" y="10865"/>
                  </a:cubicBezTo>
                  <a:cubicBezTo>
                    <a:pt x="36287" y="10802"/>
                    <a:pt x="36270" y="10783"/>
                    <a:pt x="36280" y="10783"/>
                  </a:cubicBezTo>
                  <a:close/>
                  <a:moveTo>
                    <a:pt x="35936" y="10964"/>
                  </a:moveTo>
                  <a:lnTo>
                    <a:pt x="35979" y="10978"/>
                  </a:lnTo>
                  <a:cubicBezTo>
                    <a:pt x="35979" y="10988"/>
                    <a:pt x="35975" y="10993"/>
                    <a:pt x="35969" y="10993"/>
                  </a:cubicBezTo>
                  <a:cubicBezTo>
                    <a:pt x="35959" y="10993"/>
                    <a:pt x="35945" y="10981"/>
                    <a:pt x="35936" y="10964"/>
                  </a:cubicBezTo>
                  <a:close/>
                  <a:moveTo>
                    <a:pt x="2549" y="11089"/>
                  </a:moveTo>
                  <a:cubicBezTo>
                    <a:pt x="2567" y="11089"/>
                    <a:pt x="2570" y="11101"/>
                    <a:pt x="2535" y="11119"/>
                  </a:cubicBezTo>
                  <a:lnTo>
                    <a:pt x="2535" y="11133"/>
                  </a:lnTo>
                  <a:cubicBezTo>
                    <a:pt x="2543" y="11141"/>
                    <a:pt x="2551" y="11149"/>
                    <a:pt x="2546" y="11149"/>
                  </a:cubicBezTo>
                  <a:cubicBezTo>
                    <a:pt x="2542" y="11149"/>
                    <a:pt x="2530" y="11144"/>
                    <a:pt x="2507" y="11133"/>
                  </a:cubicBezTo>
                  <a:cubicBezTo>
                    <a:pt x="2464" y="11161"/>
                    <a:pt x="2422" y="11175"/>
                    <a:pt x="2380" y="11189"/>
                  </a:cubicBezTo>
                  <a:cubicBezTo>
                    <a:pt x="2380" y="11114"/>
                    <a:pt x="2411" y="11095"/>
                    <a:pt x="2449" y="11095"/>
                  </a:cubicBezTo>
                  <a:cubicBezTo>
                    <a:pt x="2467" y="11095"/>
                    <a:pt x="2488" y="11100"/>
                    <a:pt x="2507" y="11104"/>
                  </a:cubicBezTo>
                  <a:cubicBezTo>
                    <a:pt x="2523" y="11094"/>
                    <a:pt x="2539" y="11089"/>
                    <a:pt x="2549" y="11089"/>
                  </a:cubicBezTo>
                  <a:close/>
                  <a:moveTo>
                    <a:pt x="35810" y="10978"/>
                  </a:moveTo>
                  <a:lnTo>
                    <a:pt x="35810" y="10978"/>
                  </a:lnTo>
                  <a:cubicBezTo>
                    <a:pt x="35838" y="11006"/>
                    <a:pt x="35852" y="11034"/>
                    <a:pt x="35866" y="11062"/>
                  </a:cubicBezTo>
                  <a:cubicBezTo>
                    <a:pt x="35866" y="11062"/>
                    <a:pt x="35866" y="11062"/>
                    <a:pt x="35866" y="11076"/>
                  </a:cubicBezTo>
                  <a:lnTo>
                    <a:pt x="35866" y="11090"/>
                  </a:lnTo>
                  <a:cubicBezTo>
                    <a:pt x="35866" y="11100"/>
                    <a:pt x="35859" y="11110"/>
                    <a:pt x="35850" y="11110"/>
                  </a:cubicBezTo>
                  <a:cubicBezTo>
                    <a:pt x="35846" y="11110"/>
                    <a:pt x="35842" y="11109"/>
                    <a:pt x="35838" y="11104"/>
                  </a:cubicBezTo>
                  <a:cubicBezTo>
                    <a:pt x="35824" y="11147"/>
                    <a:pt x="35810" y="11175"/>
                    <a:pt x="35810" y="11203"/>
                  </a:cubicBezTo>
                  <a:cubicBezTo>
                    <a:pt x="35767" y="11217"/>
                    <a:pt x="35739" y="11231"/>
                    <a:pt x="35711" y="11231"/>
                  </a:cubicBezTo>
                  <a:cubicBezTo>
                    <a:pt x="35725" y="11203"/>
                    <a:pt x="35739" y="11161"/>
                    <a:pt x="35767" y="11104"/>
                  </a:cubicBezTo>
                  <a:lnTo>
                    <a:pt x="35753" y="11104"/>
                  </a:lnTo>
                  <a:cubicBezTo>
                    <a:pt x="35796" y="11062"/>
                    <a:pt x="35824" y="11048"/>
                    <a:pt x="35838" y="11048"/>
                  </a:cubicBezTo>
                  <a:cubicBezTo>
                    <a:pt x="35824" y="11020"/>
                    <a:pt x="35824" y="11006"/>
                    <a:pt x="35810" y="10978"/>
                  </a:cubicBezTo>
                  <a:close/>
                  <a:moveTo>
                    <a:pt x="35345" y="11372"/>
                  </a:moveTo>
                  <a:lnTo>
                    <a:pt x="35317" y="11400"/>
                  </a:lnTo>
                  <a:lnTo>
                    <a:pt x="35317" y="11400"/>
                  </a:lnTo>
                  <a:lnTo>
                    <a:pt x="35359" y="11372"/>
                  </a:lnTo>
                  <a:close/>
                  <a:moveTo>
                    <a:pt x="35993" y="11456"/>
                  </a:moveTo>
                  <a:cubicBezTo>
                    <a:pt x="36172" y="11535"/>
                    <a:pt x="36209" y="11596"/>
                    <a:pt x="36173" y="11596"/>
                  </a:cubicBezTo>
                  <a:cubicBezTo>
                    <a:pt x="36164" y="11596"/>
                    <a:pt x="36151" y="11592"/>
                    <a:pt x="36134" y="11583"/>
                  </a:cubicBezTo>
                  <a:cubicBezTo>
                    <a:pt x="36117" y="11584"/>
                    <a:pt x="36102" y="11585"/>
                    <a:pt x="36089" y="11585"/>
                  </a:cubicBezTo>
                  <a:cubicBezTo>
                    <a:pt x="35967" y="11585"/>
                    <a:pt x="35963" y="11549"/>
                    <a:pt x="35954" y="11549"/>
                  </a:cubicBezTo>
                  <a:cubicBezTo>
                    <a:pt x="35950" y="11549"/>
                    <a:pt x="35944" y="11557"/>
                    <a:pt x="35922" y="11583"/>
                  </a:cubicBezTo>
                  <a:cubicBezTo>
                    <a:pt x="35936" y="11541"/>
                    <a:pt x="35951" y="11513"/>
                    <a:pt x="35951" y="11485"/>
                  </a:cubicBezTo>
                  <a:cubicBezTo>
                    <a:pt x="35951" y="11471"/>
                    <a:pt x="35965" y="11485"/>
                    <a:pt x="35993" y="11456"/>
                  </a:cubicBezTo>
                  <a:close/>
                  <a:moveTo>
                    <a:pt x="1357" y="11637"/>
                  </a:moveTo>
                  <a:cubicBezTo>
                    <a:pt x="1355" y="11637"/>
                    <a:pt x="1370" y="11645"/>
                    <a:pt x="1394" y="11654"/>
                  </a:cubicBezTo>
                  <a:cubicBezTo>
                    <a:pt x="1370" y="11642"/>
                    <a:pt x="1359" y="11637"/>
                    <a:pt x="1357" y="11637"/>
                  </a:cubicBezTo>
                  <a:close/>
                  <a:moveTo>
                    <a:pt x="36598" y="11668"/>
                  </a:moveTo>
                  <a:cubicBezTo>
                    <a:pt x="36589" y="11695"/>
                    <a:pt x="36580" y="11711"/>
                    <a:pt x="36579" y="11711"/>
                  </a:cubicBezTo>
                  <a:cubicBezTo>
                    <a:pt x="36578" y="11711"/>
                    <a:pt x="36579" y="11706"/>
                    <a:pt x="36584" y="11696"/>
                  </a:cubicBezTo>
                  <a:cubicBezTo>
                    <a:pt x="36584" y="11682"/>
                    <a:pt x="36584" y="11668"/>
                    <a:pt x="36598" y="11668"/>
                  </a:cubicBezTo>
                  <a:close/>
                  <a:moveTo>
                    <a:pt x="36049" y="11710"/>
                  </a:moveTo>
                  <a:cubicBezTo>
                    <a:pt x="36077" y="11724"/>
                    <a:pt x="36049" y="11752"/>
                    <a:pt x="36035" y="11766"/>
                  </a:cubicBezTo>
                  <a:lnTo>
                    <a:pt x="36049" y="11710"/>
                  </a:lnTo>
                  <a:close/>
                  <a:moveTo>
                    <a:pt x="35338" y="11896"/>
                  </a:moveTo>
                  <a:cubicBezTo>
                    <a:pt x="35345" y="11896"/>
                    <a:pt x="35345" y="11918"/>
                    <a:pt x="35345" y="11949"/>
                  </a:cubicBezTo>
                  <a:lnTo>
                    <a:pt x="35303" y="11949"/>
                  </a:lnTo>
                  <a:cubicBezTo>
                    <a:pt x="35322" y="11911"/>
                    <a:pt x="35332" y="11896"/>
                    <a:pt x="35338" y="11896"/>
                  </a:cubicBezTo>
                  <a:close/>
                  <a:moveTo>
                    <a:pt x="37922" y="11879"/>
                  </a:moveTo>
                  <a:cubicBezTo>
                    <a:pt x="37922" y="11883"/>
                    <a:pt x="37921" y="11886"/>
                    <a:pt x="37919" y="11888"/>
                  </a:cubicBezTo>
                  <a:lnTo>
                    <a:pt x="37919" y="11888"/>
                  </a:lnTo>
                  <a:cubicBezTo>
                    <a:pt x="37910" y="11886"/>
                    <a:pt x="37902" y="11883"/>
                    <a:pt x="37894" y="11879"/>
                  </a:cubicBezTo>
                  <a:lnTo>
                    <a:pt x="37894" y="11879"/>
                  </a:lnTo>
                  <a:cubicBezTo>
                    <a:pt x="37901" y="11886"/>
                    <a:pt x="37908" y="11889"/>
                    <a:pt x="37913" y="11889"/>
                  </a:cubicBezTo>
                  <a:cubicBezTo>
                    <a:pt x="37915" y="11889"/>
                    <a:pt x="37917" y="11889"/>
                    <a:pt x="37919" y="11888"/>
                  </a:cubicBezTo>
                  <a:lnTo>
                    <a:pt x="37919" y="11888"/>
                  </a:lnTo>
                  <a:cubicBezTo>
                    <a:pt x="37924" y="11889"/>
                    <a:pt x="37930" y="11889"/>
                    <a:pt x="37936" y="11889"/>
                  </a:cubicBezTo>
                  <a:cubicBezTo>
                    <a:pt x="37950" y="11889"/>
                    <a:pt x="37964" y="11886"/>
                    <a:pt x="37978" y="11879"/>
                  </a:cubicBezTo>
                  <a:lnTo>
                    <a:pt x="37978" y="11879"/>
                  </a:lnTo>
                  <a:cubicBezTo>
                    <a:pt x="38085" y="11906"/>
                    <a:pt x="37800" y="11983"/>
                    <a:pt x="37758" y="12003"/>
                  </a:cubicBezTo>
                  <a:lnTo>
                    <a:pt x="37758" y="12003"/>
                  </a:lnTo>
                  <a:cubicBezTo>
                    <a:pt x="37772" y="11973"/>
                    <a:pt x="37819" y="11928"/>
                    <a:pt x="37866" y="11893"/>
                  </a:cubicBezTo>
                  <a:cubicBezTo>
                    <a:pt x="37866" y="11893"/>
                    <a:pt x="37880" y="11893"/>
                    <a:pt x="37894" y="11879"/>
                  </a:cubicBezTo>
                  <a:close/>
                  <a:moveTo>
                    <a:pt x="35486" y="11992"/>
                  </a:moveTo>
                  <a:cubicBezTo>
                    <a:pt x="35467" y="12004"/>
                    <a:pt x="35476" y="12011"/>
                    <a:pt x="35495" y="12011"/>
                  </a:cubicBezTo>
                  <a:cubicBezTo>
                    <a:pt x="35513" y="12011"/>
                    <a:pt x="35539" y="12005"/>
                    <a:pt x="35557" y="11992"/>
                  </a:cubicBezTo>
                  <a:lnTo>
                    <a:pt x="35557" y="11992"/>
                  </a:lnTo>
                  <a:cubicBezTo>
                    <a:pt x="35613" y="11992"/>
                    <a:pt x="35655" y="12020"/>
                    <a:pt x="35627" y="12034"/>
                  </a:cubicBezTo>
                  <a:cubicBezTo>
                    <a:pt x="35627" y="12028"/>
                    <a:pt x="35601" y="12021"/>
                    <a:pt x="35571" y="12021"/>
                  </a:cubicBezTo>
                  <a:cubicBezTo>
                    <a:pt x="35533" y="12021"/>
                    <a:pt x="35487" y="12031"/>
                    <a:pt x="35472" y="12062"/>
                  </a:cubicBezTo>
                  <a:cubicBezTo>
                    <a:pt x="35472" y="12034"/>
                    <a:pt x="35472" y="12020"/>
                    <a:pt x="35472" y="11992"/>
                  </a:cubicBezTo>
                  <a:close/>
                  <a:moveTo>
                    <a:pt x="35380" y="12066"/>
                  </a:moveTo>
                  <a:cubicBezTo>
                    <a:pt x="35379" y="12066"/>
                    <a:pt x="35377" y="12069"/>
                    <a:pt x="35372" y="12077"/>
                  </a:cubicBezTo>
                  <a:lnTo>
                    <a:pt x="35372" y="12077"/>
                  </a:lnTo>
                  <a:cubicBezTo>
                    <a:pt x="35378" y="12071"/>
                    <a:pt x="35380" y="12066"/>
                    <a:pt x="35380" y="12066"/>
                  </a:cubicBezTo>
                  <a:close/>
                  <a:moveTo>
                    <a:pt x="35289" y="11963"/>
                  </a:moveTo>
                  <a:cubicBezTo>
                    <a:pt x="35289" y="11992"/>
                    <a:pt x="35317" y="12006"/>
                    <a:pt x="35345" y="12006"/>
                  </a:cubicBezTo>
                  <a:cubicBezTo>
                    <a:pt x="35345" y="12020"/>
                    <a:pt x="35345" y="12048"/>
                    <a:pt x="35345" y="12048"/>
                  </a:cubicBezTo>
                  <a:cubicBezTo>
                    <a:pt x="35373" y="12034"/>
                    <a:pt x="35401" y="12020"/>
                    <a:pt x="35430" y="12006"/>
                  </a:cubicBezTo>
                  <a:lnTo>
                    <a:pt x="35430" y="12006"/>
                  </a:lnTo>
                  <a:cubicBezTo>
                    <a:pt x="35415" y="12034"/>
                    <a:pt x="35401" y="12062"/>
                    <a:pt x="35401" y="12090"/>
                  </a:cubicBezTo>
                  <a:lnTo>
                    <a:pt x="35359" y="12104"/>
                  </a:lnTo>
                  <a:cubicBezTo>
                    <a:pt x="35364" y="12092"/>
                    <a:pt x="35369" y="12083"/>
                    <a:pt x="35372" y="12077"/>
                  </a:cubicBezTo>
                  <a:lnTo>
                    <a:pt x="35372" y="12077"/>
                  </a:lnTo>
                  <a:cubicBezTo>
                    <a:pt x="35358" y="12092"/>
                    <a:pt x="35322" y="12119"/>
                    <a:pt x="35256" y="12119"/>
                  </a:cubicBezTo>
                  <a:cubicBezTo>
                    <a:pt x="35249" y="12119"/>
                    <a:pt x="35241" y="12119"/>
                    <a:pt x="35232" y="12118"/>
                  </a:cubicBezTo>
                  <a:lnTo>
                    <a:pt x="35218" y="12118"/>
                  </a:lnTo>
                  <a:cubicBezTo>
                    <a:pt x="35246" y="12048"/>
                    <a:pt x="35275" y="12006"/>
                    <a:pt x="35289" y="11963"/>
                  </a:cubicBezTo>
                  <a:close/>
                  <a:moveTo>
                    <a:pt x="35384" y="11335"/>
                  </a:moveTo>
                  <a:cubicBezTo>
                    <a:pt x="35390" y="11335"/>
                    <a:pt x="35396" y="11338"/>
                    <a:pt x="35401" y="11344"/>
                  </a:cubicBezTo>
                  <a:cubicBezTo>
                    <a:pt x="35430" y="11386"/>
                    <a:pt x="35458" y="11414"/>
                    <a:pt x="35500" y="11442"/>
                  </a:cubicBezTo>
                  <a:cubicBezTo>
                    <a:pt x="35509" y="11433"/>
                    <a:pt x="35523" y="11425"/>
                    <a:pt x="35541" y="11425"/>
                  </a:cubicBezTo>
                  <a:cubicBezTo>
                    <a:pt x="35577" y="11425"/>
                    <a:pt x="35627" y="11456"/>
                    <a:pt x="35683" y="11569"/>
                  </a:cubicBezTo>
                  <a:lnTo>
                    <a:pt x="35669" y="11569"/>
                  </a:lnTo>
                  <a:cubicBezTo>
                    <a:pt x="35655" y="11597"/>
                    <a:pt x="35641" y="11625"/>
                    <a:pt x="35627" y="11668"/>
                  </a:cubicBezTo>
                  <a:cubicBezTo>
                    <a:pt x="35627" y="11682"/>
                    <a:pt x="35627" y="11696"/>
                    <a:pt x="35641" y="11710"/>
                  </a:cubicBezTo>
                  <a:cubicBezTo>
                    <a:pt x="35688" y="11770"/>
                    <a:pt x="35707" y="11792"/>
                    <a:pt x="35711" y="11792"/>
                  </a:cubicBezTo>
                  <a:cubicBezTo>
                    <a:pt x="35723" y="11792"/>
                    <a:pt x="35628" y="11634"/>
                    <a:pt x="35686" y="11634"/>
                  </a:cubicBezTo>
                  <a:cubicBezTo>
                    <a:pt x="35702" y="11634"/>
                    <a:pt x="35732" y="11647"/>
                    <a:pt x="35782" y="11682"/>
                  </a:cubicBezTo>
                  <a:cubicBezTo>
                    <a:pt x="35864" y="11745"/>
                    <a:pt x="35909" y="11768"/>
                    <a:pt x="35932" y="11768"/>
                  </a:cubicBezTo>
                  <a:cubicBezTo>
                    <a:pt x="35990" y="11768"/>
                    <a:pt x="35911" y="11622"/>
                    <a:pt x="35962" y="11622"/>
                  </a:cubicBezTo>
                  <a:cubicBezTo>
                    <a:pt x="35966" y="11622"/>
                    <a:pt x="35972" y="11623"/>
                    <a:pt x="35979" y="11625"/>
                  </a:cubicBezTo>
                  <a:cubicBezTo>
                    <a:pt x="35993" y="11682"/>
                    <a:pt x="36007" y="11724"/>
                    <a:pt x="36007" y="11766"/>
                  </a:cubicBezTo>
                  <a:cubicBezTo>
                    <a:pt x="35979" y="11794"/>
                    <a:pt x="35951" y="11809"/>
                    <a:pt x="36007" y="11823"/>
                  </a:cubicBezTo>
                  <a:cubicBezTo>
                    <a:pt x="36007" y="11827"/>
                    <a:pt x="36007" y="11832"/>
                    <a:pt x="36007" y="11837"/>
                  </a:cubicBezTo>
                  <a:cubicBezTo>
                    <a:pt x="36049" y="11851"/>
                    <a:pt x="36091" y="11851"/>
                    <a:pt x="36148" y="11865"/>
                  </a:cubicBezTo>
                  <a:cubicBezTo>
                    <a:pt x="36200" y="11852"/>
                    <a:pt x="36238" y="11846"/>
                    <a:pt x="36265" y="11846"/>
                  </a:cubicBezTo>
                  <a:cubicBezTo>
                    <a:pt x="36377" y="11846"/>
                    <a:pt x="36305" y="11936"/>
                    <a:pt x="36326" y="11936"/>
                  </a:cubicBezTo>
                  <a:cubicBezTo>
                    <a:pt x="36327" y="11936"/>
                    <a:pt x="36329" y="11936"/>
                    <a:pt x="36331" y="11935"/>
                  </a:cubicBezTo>
                  <a:lnTo>
                    <a:pt x="36331" y="11935"/>
                  </a:lnTo>
                  <a:cubicBezTo>
                    <a:pt x="36401" y="11949"/>
                    <a:pt x="36528" y="12076"/>
                    <a:pt x="36260" y="12076"/>
                  </a:cubicBezTo>
                  <a:cubicBezTo>
                    <a:pt x="36366" y="12076"/>
                    <a:pt x="36188" y="12125"/>
                    <a:pt x="36093" y="12125"/>
                  </a:cubicBezTo>
                  <a:cubicBezTo>
                    <a:pt x="36074" y="12125"/>
                    <a:pt x="36059" y="12123"/>
                    <a:pt x="36049" y="12118"/>
                  </a:cubicBezTo>
                  <a:cubicBezTo>
                    <a:pt x="36021" y="12175"/>
                    <a:pt x="35908" y="12189"/>
                    <a:pt x="35951" y="12217"/>
                  </a:cubicBezTo>
                  <a:cubicBezTo>
                    <a:pt x="35942" y="12220"/>
                    <a:pt x="35935" y="12221"/>
                    <a:pt x="35928" y="12221"/>
                  </a:cubicBezTo>
                  <a:cubicBezTo>
                    <a:pt x="35847" y="12221"/>
                    <a:pt x="35944" y="11981"/>
                    <a:pt x="35934" y="11981"/>
                  </a:cubicBezTo>
                  <a:cubicBezTo>
                    <a:pt x="35931" y="11981"/>
                    <a:pt x="35916" y="12007"/>
                    <a:pt x="35880" y="12076"/>
                  </a:cubicBezTo>
                  <a:cubicBezTo>
                    <a:pt x="35666" y="12040"/>
                    <a:pt x="35904" y="11874"/>
                    <a:pt x="35890" y="11874"/>
                  </a:cubicBezTo>
                  <a:cubicBezTo>
                    <a:pt x="35887" y="11874"/>
                    <a:pt x="35876" y="11880"/>
                    <a:pt x="35852" y="11893"/>
                  </a:cubicBezTo>
                  <a:cubicBezTo>
                    <a:pt x="35782" y="11921"/>
                    <a:pt x="35711" y="11949"/>
                    <a:pt x="35641" y="11963"/>
                  </a:cubicBezTo>
                  <a:cubicBezTo>
                    <a:pt x="35631" y="11963"/>
                    <a:pt x="35616" y="11970"/>
                    <a:pt x="35598" y="11970"/>
                  </a:cubicBezTo>
                  <a:cubicBezTo>
                    <a:pt x="35589" y="11970"/>
                    <a:pt x="35580" y="11968"/>
                    <a:pt x="35570" y="11963"/>
                  </a:cubicBezTo>
                  <a:lnTo>
                    <a:pt x="35556" y="11949"/>
                  </a:lnTo>
                  <a:lnTo>
                    <a:pt x="35514" y="11963"/>
                  </a:lnTo>
                  <a:lnTo>
                    <a:pt x="35444" y="11963"/>
                  </a:lnTo>
                  <a:cubicBezTo>
                    <a:pt x="35472" y="11949"/>
                    <a:pt x="35486" y="11935"/>
                    <a:pt x="35486" y="11921"/>
                  </a:cubicBezTo>
                  <a:cubicBezTo>
                    <a:pt x="35444" y="11893"/>
                    <a:pt x="35415" y="11865"/>
                    <a:pt x="35430" y="11837"/>
                  </a:cubicBezTo>
                  <a:lnTo>
                    <a:pt x="35444" y="11837"/>
                  </a:lnTo>
                  <a:cubicBezTo>
                    <a:pt x="35458" y="11823"/>
                    <a:pt x="35458" y="11809"/>
                    <a:pt x="35472" y="11794"/>
                  </a:cubicBezTo>
                  <a:cubicBezTo>
                    <a:pt x="35458" y="11794"/>
                    <a:pt x="35472" y="11780"/>
                    <a:pt x="35500" y="11766"/>
                  </a:cubicBezTo>
                  <a:cubicBezTo>
                    <a:pt x="35472" y="11752"/>
                    <a:pt x="35472" y="11710"/>
                    <a:pt x="35500" y="11611"/>
                  </a:cubicBezTo>
                  <a:cubicBezTo>
                    <a:pt x="35570" y="11583"/>
                    <a:pt x="35655" y="11583"/>
                    <a:pt x="35401" y="11513"/>
                  </a:cubicBezTo>
                  <a:cubicBezTo>
                    <a:pt x="35398" y="11517"/>
                    <a:pt x="35393" y="11518"/>
                    <a:pt x="35389" y="11518"/>
                  </a:cubicBezTo>
                  <a:cubicBezTo>
                    <a:pt x="35362" y="11518"/>
                    <a:pt x="35329" y="11449"/>
                    <a:pt x="35317" y="11400"/>
                  </a:cubicBezTo>
                  <a:cubicBezTo>
                    <a:pt x="35317" y="11365"/>
                    <a:pt x="35317" y="11341"/>
                    <a:pt x="35327" y="11341"/>
                  </a:cubicBezTo>
                  <a:cubicBezTo>
                    <a:pt x="35333" y="11341"/>
                    <a:pt x="35343" y="11350"/>
                    <a:pt x="35359" y="11372"/>
                  </a:cubicBezTo>
                  <a:lnTo>
                    <a:pt x="35373" y="11400"/>
                  </a:lnTo>
                  <a:lnTo>
                    <a:pt x="35373" y="11372"/>
                  </a:lnTo>
                  <a:lnTo>
                    <a:pt x="35401" y="11344"/>
                  </a:lnTo>
                  <a:lnTo>
                    <a:pt x="35387" y="11344"/>
                  </a:lnTo>
                  <a:lnTo>
                    <a:pt x="35359" y="11358"/>
                  </a:lnTo>
                  <a:cubicBezTo>
                    <a:pt x="35367" y="11341"/>
                    <a:pt x="35376" y="11335"/>
                    <a:pt x="35384" y="11335"/>
                  </a:cubicBezTo>
                  <a:close/>
                  <a:moveTo>
                    <a:pt x="36091" y="12203"/>
                  </a:moveTo>
                  <a:lnTo>
                    <a:pt x="36091" y="12203"/>
                  </a:lnTo>
                  <a:cubicBezTo>
                    <a:pt x="36274" y="12276"/>
                    <a:pt x="36172" y="12349"/>
                    <a:pt x="36187" y="12349"/>
                  </a:cubicBezTo>
                  <a:cubicBezTo>
                    <a:pt x="36189" y="12349"/>
                    <a:pt x="36195" y="12347"/>
                    <a:pt x="36204" y="12344"/>
                  </a:cubicBezTo>
                  <a:lnTo>
                    <a:pt x="36204" y="12344"/>
                  </a:lnTo>
                  <a:lnTo>
                    <a:pt x="36190" y="12358"/>
                  </a:lnTo>
                  <a:cubicBezTo>
                    <a:pt x="36169" y="12382"/>
                    <a:pt x="36153" y="12392"/>
                    <a:pt x="36141" y="12392"/>
                  </a:cubicBezTo>
                  <a:cubicBezTo>
                    <a:pt x="36096" y="12392"/>
                    <a:pt x="36102" y="12258"/>
                    <a:pt x="36091" y="12203"/>
                  </a:cubicBezTo>
                  <a:close/>
                  <a:moveTo>
                    <a:pt x="38969" y="12330"/>
                  </a:moveTo>
                  <a:cubicBezTo>
                    <a:pt x="38976" y="12330"/>
                    <a:pt x="38984" y="12355"/>
                    <a:pt x="38964" y="12414"/>
                  </a:cubicBezTo>
                  <a:lnTo>
                    <a:pt x="38964" y="12344"/>
                  </a:lnTo>
                  <a:cubicBezTo>
                    <a:pt x="38964" y="12335"/>
                    <a:pt x="38967" y="12330"/>
                    <a:pt x="38969" y="12330"/>
                  </a:cubicBezTo>
                  <a:close/>
                  <a:moveTo>
                    <a:pt x="1370" y="12364"/>
                  </a:moveTo>
                  <a:cubicBezTo>
                    <a:pt x="1378" y="12364"/>
                    <a:pt x="1369" y="12390"/>
                    <a:pt x="1324" y="12428"/>
                  </a:cubicBezTo>
                  <a:cubicBezTo>
                    <a:pt x="1343" y="12383"/>
                    <a:pt x="1362" y="12364"/>
                    <a:pt x="1370" y="12364"/>
                  </a:cubicBezTo>
                  <a:close/>
                  <a:moveTo>
                    <a:pt x="1310" y="12484"/>
                  </a:moveTo>
                  <a:lnTo>
                    <a:pt x="1310" y="12484"/>
                  </a:lnTo>
                  <a:cubicBezTo>
                    <a:pt x="1493" y="12499"/>
                    <a:pt x="1436" y="12541"/>
                    <a:pt x="1366" y="12583"/>
                  </a:cubicBezTo>
                  <a:cubicBezTo>
                    <a:pt x="1352" y="12541"/>
                    <a:pt x="1338" y="12513"/>
                    <a:pt x="1310" y="12484"/>
                  </a:cubicBezTo>
                  <a:close/>
                  <a:moveTo>
                    <a:pt x="36897" y="12387"/>
                  </a:moveTo>
                  <a:cubicBezTo>
                    <a:pt x="36935" y="12387"/>
                    <a:pt x="36967" y="12428"/>
                    <a:pt x="36950" y="12527"/>
                  </a:cubicBezTo>
                  <a:cubicBezTo>
                    <a:pt x="36950" y="12569"/>
                    <a:pt x="36964" y="12597"/>
                    <a:pt x="36979" y="12625"/>
                  </a:cubicBezTo>
                  <a:lnTo>
                    <a:pt x="36964" y="12625"/>
                  </a:lnTo>
                  <a:cubicBezTo>
                    <a:pt x="36939" y="12554"/>
                    <a:pt x="36883" y="12551"/>
                    <a:pt x="36842" y="12551"/>
                  </a:cubicBezTo>
                  <a:cubicBezTo>
                    <a:pt x="36838" y="12551"/>
                    <a:pt x="36834" y="12551"/>
                    <a:pt x="36831" y="12551"/>
                  </a:cubicBezTo>
                  <a:cubicBezTo>
                    <a:pt x="36788" y="12551"/>
                    <a:pt x="36767" y="12548"/>
                    <a:pt x="36824" y="12456"/>
                  </a:cubicBezTo>
                  <a:lnTo>
                    <a:pt x="36824" y="12442"/>
                  </a:lnTo>
                  <a:cubicBezTo>
                    <a:pt x="36841" y="12407"/>
                    <a:pt x="36871" y="12387"/>
                    <a:pt x="36897" y="12387"/>
                  </a:cubicBezTo>
                  <a:close/>
                  <a:moveTo>
                    <a:pt x="35928" y="12597"/>
                  </a:moveTo>
                  <a:cubicBezTo>
                    <a:pt x="35937" y="12597"/>
                    <a:pt x="35964" y="12604"/>
                    <a:pt x="36021" y="12625"/>
                  </a:cubicBezTo>
                  <a:cubicBezTo>
                    <a:pt x="36021" y="12653"/>
                    <a:pt x="36021" y="12682"/>
                    <a:pt x="36021" y="12696"/>
                  </a:cubicBezTo>
                  <a:cubicBezTo>
                    <a:pt x="35958" y="12720"/>
                    <a:pt x="35907" y="12731"/>
                    <a:pt x="35875" y="12731"/>
                  </a:cubicBezTo>
                  <a:cubicBezTo>
                    <a:pt x="35811" y="12731"/>
                    <a:pt x="35816" y="12690"/>
                    <a:pt x="35936" y="12625"/>
                  </a:cubicBezTo>
                  <a:cubicBezTo>
                    <a:pt x="35981" y="12646"/>
                    <a:pt x="35999" y="12654"/>
                    <a:pt x="36001" y="12654"/>
                  </a:cubicBezTo>
                  <a:cubicBezTo>
                    <a:pt x="36008" y="12654"/>
                    <a:pt x="35902" y="12597"/>
                    <a:pt x="35928" y="12597"/>
                  </a:cubicBezTo>
                  <a:close/>
                  <a:moveTo>
                    <a:pt x="1591" y="12780"/>
                  </a:moveTo>
                  <a:lnTo>
                    <a:pt x="1591" y="12780"/>
                  </a:lnTo>
                  <a:cubicBezTo>
                    <a:pt x="1577" y="12794"/>
                    <a:pt x="1577" y="12822"/>
                    <a:pt x="1577" y="12836"/>
                  </a:cubicBezTo>
                  <a:cubicBezTo>
                    <a:pt x="1563" y="12822"/>
                    <a:pt x="1563" y="12794"/>
                    <a:pt x="1591" y="12780"/>
                  </a:cubicBezTo>
                  <a:close/>
                  <a:moveTo>
                    <a:pt x="1600" y="12924"/>
                  </a:moveTo>
                  <a:cubicBezTo>
                    <a:pt x="1596" y="12934"/>
                    <a:pt x="1599" y="12940"/>
                    <a:pt x="1610" y="12940"/>
                  </a:cubicBezTo>
                  <a:cubicBezTo>
                    <a:pt x="1616" y="12940"/>
                    <a:pt x="1623" y="12938"/>
                    <a:pt x="1633" y="12935"/>
                  </a:cubicBezTo>
                  <a:cubicBezTo>
                    <a:pt x="1623" y="12931"/>
                    <a:pt x="1612" y="12928"/>
                    <a:pt x="1600" y="12924"/>
                  </a:cubicBezTo>
                  <a:close/>
                  <a:moveTo>
                    <a:pt x="36704" y="13413"/>
                  </a:moveTo>
                  <a:cubicBezTo>
                    <a:pt x="36719" y="13413"/>
                    <a:pt x="36745" y="13414"/>
                    <a:pt x="36781" y="13414"/>
                  </a:cubicBezTo>
                  <a:lnTo>
                    <a:pt x="36781" y="13428"/>
                  </a:lnTo>
                  <a:lnTo>
                    <a:pt x="36810" y="13470"/>
                  </a:lnTo>
                  <a:cubicBezTo>
                    <a:pt x="36699" y="13420"/>
                    <a:pt x="36667" y="13413"/>
                    <a:pt x="36704" y="13413"/>
                  </a:cubicBezTo>
                  <a:close/>
                  <a:moveTo>
                    <a:pt x="41414" y="13893"/>
                  </a:moveTo>
                  <a:cubicBezTo>
                    <a:pt x="41411" y="13896"/>
                    <a:pt x="41407" y="13899"/>
                    <a:pt x="41404" y="13902"/>
                  </a:cubicBezTo>
                  <a:lnTo>
                    <a:pt x="41404" y="13902"/>
                  </a:lnTo>
                  <a:cubicBezTo>
                    <a:pt x="41409" y="13897"/>
                    <a:pt x="41413" y="13894"/>
                    <a:pt x="41414" y="13893"/>
                  </a:cubicBezTo>
                  <a:close/>
                  <a:moveTo>
                    <a:pt x="3643" y="13796"/>
                  </a:moveTo>
                  <a:cubicBezTo>
                    <a:pt x="3682" y="13796"/>
                    <a:pt x="3722" y="13805"/>
                    <a:pt x="3746" y="13836"/>
                  </a:cubicBezTo>
                  <a:cubicBezTo>
                    <a:pt x="3746" y="13867"/>
                    <a:pt x="3737" y="13890"/>
                    <a:pt x="3718" y="13890"/>
                  </a:cubicBezTo>
                  <a:cubicBezTo>
                    <a:pt x="3702" y="13890"/>
                    <a:pt x="3679" y="13874"/>
                    <a:pt x="3647" y="13836"/>
                  </a:cubicBezTo>
                  <a:cubicBezTo>
                    <a:pt x="3642" y="13905"/>
                    <a:pt x="3636" y="13929"/>
                    <a:pt x="3627" y="13929"/>
                  </a:cubicBezTo>
                  <a:cubicBezTo>
                    <a:pt x="3612" y="13929"/>
                    <a:pt x="3590" y="13845"/>
                    <a:pt x="3563" y="13808"/>
                  </a:cubicBezTo>
                  <a:cubicBezTo>
                    <a:pt x="3582" y="13802"/>
                    <a:pt x="3612" y="13796"/>
                    <a:pt x="3643" y="13796"/>
                  </a:cubicBezTo>
                  <a:close/>
                  <a:moveTo>
                    <a:pt x="1971" y="13963"/>
                  </a:moveTo>
                  <a:lnTo>
                    <a:pt x="1986" y="13977"/>
                  </a:lnTo>
                  <a:cubicBezTo>
                    <a:pt x="1943" y="13977"/>
                    <a:pt x="1957" y="13963"/>
                    <a:pt x="1971" y="13963"/>
                  </a:cubicBezTo>
                  <a:close/>
                  <a:moveTo>
                    <a:pt x="40358" y="14005"/>
                  </a:moveTo>
                  <a:lnTo>
                    <a:pt x="40358" y="14005"/>
                  </a:lnTo>
                  <a:cubicBezTo>
                    <a:pt x="40352" y="14041"/>
                    <a:pt x="40346" y="14054"/>
                    <a:pt x="40343" y="14054"/>
                  </a:cubicBezTo>
                  <a:cubicBezTo>
                    <a:pt x="40340" y="14054"/>
                    <a:pt x="40342" y="14030"/>
                    <a:pt x="40358" y="14005"/>
                  </a:cubicBezTo>
                  <a:close/>
                  <a:moveTo>
                    <a:pt x="2211" y="14033"/>
                  </a:moveTo>
                  <a:cubicBezTo>
                    <a:pt x="2206" y="14073"/>
                    <a:pt x="2197" y="14087"/>
                    <a:pt x="2191" y="14087"/>
                  </a:cubicBezTo>
                  <a:cubicBezTo>
                    <a:pt x="2179" y="14087"/>
                    <a:pt x="2174" y="14043"/>
                    <a:pt x="2211" y="14033"/>
                  </a:cubicBezTo>
                  <a:close/>
                  <a:moveTo>
                    <a:pt x="41270" y="14244"/>
                  </a:moveTo>
                  <a:lnTo>
                    <a:pt x="41270" y="14244"/>
                  </a:lnTo>
                  <a:cubicBezTo>
                    <a:pt x="41270" y="14246"/>
                    <a:pt x="41270" y="14247"/>
                    <a:pt x="41269" y="14249"/>
                  </a:cubicBezTo>
                  <a:lnTo>
                    <a:pt x="41269" y="14249"/>
                  </a:lnTo>
                  <a:cubicBezTo>
                    <a:pt x="41271" y="14247"/>
                    <a:pt x="41272" y="14246"/>
                    <a:pt x="41273" y="14245"/>
                  </a:cubicBezTo>
                  <a:cubicBezTo>
                    <a:pt x="41272" y="14244"/>
                    <a:pt x="41271" y="14244"/>
                    <a:pt x="41270" y="14244"/>
                  </a:cubicBezTo>
                  <a:close/>
                  <a:moveTo>
                    <a:pt x="41269" y="14249"/>
                  </a:moveTo>
                  <a:lnTo>
                    <a:pt x="41269" y="14249"/>
                  </a:lnTo>
                  <a:cubicBezTo>
                    <a:pt x="41244" y="14275"/>
                    <a:pt x="41231" y="14302"/>
                    <a:pt x="41217" y="14329"/>
                  </a:cubicBezTo>
                  <a:cubicBezTo>
                    <a:pt x="41255" y="14329"/>
                    <a:pt x="41261" y="14291"/>
                    <a:pt x="41269" y="14249"/>
                  </a:cubicBezTo>
                  <a:close/>
                  <a:moveTo>
                    <a:pt x="39851" y="14231"/>
                  </a:moveTo>
                  <a:cubicBezTo>
                    <a:pt x="39871" y="14279"/>
                    <a:pt x="39897" y="14361"/>
                    <a:pt x="39879" y="14361"/>
                  </a:cubicBezTo>
                  <a:cubicBezTo>
                    <a:pt x="39871" y="14361"/>
                    <a:pt x="39854" y="14345"/>
                    <a:pt x="39823" y="14301"/>
                  </a:cubicBezTo>
                  <a:cubicBezTo>
                    <a:pt x="39795" y="14329"/>
                    <a:pt x="39781" y="14385"/>
                    <a:pt x="39795" y="14428"/>
                  </a:cubicBezTo>
                  <a:cubicBezTo>
                    <a:pt x="39710" y="14400"/>
                    <a:pt x="39809" y="14357"/>
                    <a:pt x="39851" y="14231"/>
                  </a:cubicBezTo>
                  <a:close/>
                  <a:moveTo>
                    <a:pt x="3211" y="14442"/>
                  </a:moveTo>
                  <a:cubicBezTo>
                    <a:pt x="3185" y="14468"/>
                    <a:pt x="3159" y="14476"/>
                    <a:pt x="3143" y="14476"/>
                  </a:cubicBezTo>
                  <a:cubicBezTo>
                    <a:pt x="3117" y="14476"/>
                    <a:pt x="3122" y="14451"/>
                    <a:pt x="3211" y="14442"/>
                  </a:cubicBezTo>
                  <a:close/>
                  <a:moveTo>
                    <a:pt x="2267" y="14414"/>
                  </a:moveTo>
                  <a:cubicBezTo>
                    <a:pt x="2281" y="14442"/>
                    <a:pt x="2295" y="14456"/>
                    <a:pt x="2309" y="14470"/>
                  </a:cubicBezTo>
                  <a:lnTo>
                    <a:pt x="2253" y="14484"/>
                  </a:lnTo>
                  <a:cubicBezTo>
                    <a:pt x="2239" y="14498"/>
                    <a:pt x="2211" y="14526"/>
                    <a:pt x="2183" y="14540"/>
                  </a:cubicBezTo>
                  <a:lnTo>
                    <a:pt x="2169" y="14540"/>
                  </a:lnTo>
                  <a:cubicBezTo>
                    <a:pt x="2183" y="14512"/>
                    <a:pt x="2197" y="14484"/>
                    <a:pt x="2211" y="14470"/>
                  </a:cubicBezTo>
                  <a:cubicBezTo>
                    <a:pt x="2239" y="14456"/>
                    <a:pt x="2253" y="14442"/>
                    <a:pt x="2267" y="14414"/>
                  </a:cubicBezTo>
                  <a:close/>
                  <a:moveTo>
                    <a:pt x="3380" y="14442"/>
                  </a:moveTo>
                  <a:cubicBezTo>
                    <a:pt x="3385" y="14554"/>
                    <a:pt x="3372" y="14593"/>
                    <a:pt x="3352" y="14593"/>
                  </a:cubicBezTo>
                  <a:cubicBezTo>
                    <a:pt x="3323" y="14593"/>
                    <a:pt x="3278" y="14504"/>
                    <a:pt x="3257" y="14442"/>
                  </a:cubicBezTo>
                  <a:close/>
                  <a:moveTo>
                    <a:pt x="3535" y="14583"/>
                  </a:moveTo>
                  <a:lnTo>
                    <a:pt x="3535" y="14583"/>
                  </a:lnTo>
                  <a:cubicBezTo>
                    <a:pt x="3523" y="14613"/>
                    <a:pt x="3514" y="14642"/>
                    <a:pt x="3506" y="14671"/>
                  </a:cubicBezTo>
                  <a:lnTo>
                    <a:pt x="3506" y="14671"/>
                  </a:lnTo>
                  <a:cubicBezTo>
                    <a:pt x="3422" y="14664"/>
                    <a:pt x="3374" y="14686"/>
                    <a:pt x="3535" y="14583"/>
                  </a:cubicBezTo>
                  <a:close/>
                  <a:moveTo>
                    <a:pt x="4334" y="14737"/>
                  </a:moveTo>
                  <a:cubicBezTo>
                    <a:pt x="4339" y="14740"/>
                    <a:pt x="4345" y="14745"/>
                    <a:pt x="4351" y="14752"/>
                  </a:cubicBezTo>
                  <a:cubicBezTo>
                    <a:pt x="4345" y="14746"/>
                    <a:pt x="4339" y="14741"/>
                    <a:pt x="4334" y="14737"/>
                  </a:cubicBezTo>
                  <a:close/>
                  <a:moveTo>
                    <a:pt x="3774" y="14780"/>
                  </a:moveTo>
                  <a:cubicBezTo>
                    <a:pt x="3775" y="14781"/>
                    <a:pt x="3777" y="14783"/>
                    <a:pt x="3780" y="14783"/>
                  </a:cubicBezTo>
                  <a:lnTo>
                    <a:pt x="3780" y="14783"/>
                  </a:lnTo>
                  <a:cubicBezTo>
                    <a:pt x="3778" y="14785"/>
                    <a:pt x="3776" y="14786"/>
                    <a:pt x="3774" y="14787"/>
                  </a:cubicBezTo>
                  <a:lnTo>
                    <a:pt x="3774" y="14787"/>
                  </a:lnTo>
                  <a:cubicBezTo>
                    <a:pt x="3774" y="14785"/>
                    <a:pt x="3774" y="14782"/>
                    <a:pt x="3774" y="14780"/>
                  </a:cubicBezTo>
                  <a:close/>
                  <a:moveTo>
                    <a:pt x="2593" y="14946"/>
                  </a:moveTo>
                  <a:lnTo>
                    <a:pt x="2593" y="14946"/>
                  </a:lnTo>
                  <a:cubicBezTo>
                    <a:pt x="2592" y="14947"/>
                    <a:pt x="2591" y="14948"/>
                    <a:pt x="2591" y="14949"/>
                  </a:cubicBezTo>
                  <a:cubicBezTo>
                    <a:pt x="2592" y="14948"/>
                    <a:pt x="2592" y="14947"/>
                    <a:pt x="2593" y="14946"/>
                  </a:cubicBezTo>
                  <a:close/>
                  <a:moveTo>
                    <a:pt x="3950" y="15004"/>
                  </a:moveTo>
                  <a:cubicBezTo>
                    <a:pt x="3955" y="15007"/>
                    <a:pt x="3962" y="15012"/>
                    <a:pt x="3971" y="15019"/>
                  </a:cubicBezTo>
                  <a:cubicBezTo>
                    <a:pt x="3962" y="15014"/>
                    <a:pt x="3954" y="15009"/>
                    <a:pt x="3950" y="15004"/>
                  </a:cubicBezTo>
                  <a:close/>
                  <a:moveTo>
                    <a:pt x="40692" y="15062"/>
                  </a:moveTo>
                  <a:cubicBezTo>
                    <a:pt x="40736" y="15062"/>
                    <a:pt x="40720" y="15086"/>
                    <a:pt x="40612" y="15104"/>
                  </a:cubicBezTo>
                  <a:cubicBezTo>
                    <a:pt x="40598" y="15104"/>
                    <a:pt x="40583" y="15090"/>
                    <a:pt x="40569" y="15090"/>
                  </a:cubicBezTo>
                  <a:cubicBezTo>
                    <a:pt x="40625" y="15069"/>
                    <a:pt x="40668" y="15062"/>
                    <a:pt x="40692" y="15062"/>
                  </a:cubicBezTo>
                  <a:close/>
                  <a:moveTo>
                    <a:pt x="2971" y="15216"/>
                  </a:moveTo>
                  <a:lnTo>
                    <a:pt x="2971" y="15216"/>
                  </a:lnTo>
                  <a:cubicBezTo>
                    <a:pt x="2979" y="15232"/>
                    <a:pt x="2987" y="15243"/>
                    <a:pt x="2987" y="15243"/>
                  </a:cubicBezTo>
                  <a:cubicBezTo>
                    <a:pt x="2988" y="15243"/>
                    <a:pt x="2984" y="15235"/>
                    <a:pt x="2971" y="15216"/>
                  </a:cubicBezTo>
                  <a:close/>
                  <a:moveTo>
                    <a:pt x="2868" y="15285"/>
                  </a:moveTo>
                  <a:lnTo>
                    <a:pt x="2868" y="15285"/>
                  </a:lnTo>
                  <a:cubicBezTo>
                    <a:pt x="2869" y="15286"/>
                    <a:pt x="2871" y="15287"/>
                    <a:pt x="2873" y="15287"/>
                  </a:cubicBezTo>
                  <a:cubicBezTo>
                    <a:pt x="2871" y="15286"/>
                    <a:pt x="2870" y="15286"/>
                    <a:pt x="2868" y="15285"/>
                  </a:cubicBezTo>
                  <a:close/>
                  <a:moveTo>
                    <a:pt x="37683" y="15132"/>
                  </a:moveTo>
                  <a:lnTo>
                    <a:pt x="37683" y="15146"/>
                  </a:lnTo>
                  <a:cubicBezTo>
                    <a:pt x="37838" y="15259"/>
                    <a:pt x="37570" y="15230"/>
                    <a:pt x="37669" y="15301"/>
                  </a:cubicBezTo>
                  <a:cubicBezTo>
                    <a:pt x="37659" y="15287"/>
                    <a:pt x="37656" y="15282"/>
                    <a:pt x="37657" y="15282"/>
                  </a:cubicBezTo>
                  <a:lnTo>
                    <a:pt x="37657" y="15282"/>
                  </a:lnTo>
                  <a:cubicBezTo>
                    <a:pt x="37659" y="15282"/>
                    <a:pt x="37678" y="15301"/>
                    <a:pt x="37697" y="15301"/>
                  </a:cubicBezTo>
                  <a:cubicBezTo>
                    <a:pt x="37680" y="15314"/>
                    <a:pt x="37665" y="15320"/>
                    <a:pt x="37652" y="15320"/>
                  </a:cubicBezTo>
                  <a:cubicBezTo>
                    <a:pt x="37609" y="15320"/>
                    <a:pt x="37596" y="15251"/>
                    <a:pt x="37683" y="15132"/>
                  </a:cubicBezTo>
                  <a:close/>
                  <a:moveTo>
                    <a:pt x="39765" y="15032"/>
                  </a:moveTo>
                  <a:cubicBezTo>
                    <a:pt x="39779" y="15032"/>
                    <a:pt x="39782" y="15102"/>
                    <a:pt x="39820" y="15102"/>
                  </a:cubicBezTo>
                  <a:cubicBezTo>
                    <a:pt x="39828" y="15102"/>
                    <a:pt x="39838" y="15099"/>
                    <a:pt x="39851" y="15090"/>
                  </a:cubicBezTo>
                  <a:lnTo>
                    <a:pt x="39851" y="15090"/>
                  </a:lnTo>
                  <a:cubicBezTo>
                    <a:pt x="39696" y="15202"/>
                    <a:pt x="39739" y="15287"/>
                    <a:pt x="39781" y="15301"/>
                  </a:cubicBezTo>
                  <a:lnTo>
                    <a:pt x="39724" y="15301"/>
                  </a:lnTo>
                  <a:lnTo>
                    <a:pt x="39724" y="15329"/>
                  </a:lnTo>
                  <a:cubicBezTo>
                    <a:pt x="39767" y="15343"/>
                    <a:pt x="39795" y="15343"/>
                    <a:pt x="39837" y="15371"/>
                  </a:cubicBezTo>
                  <a:cubicBezTo>
                    <a:pt x="39849" y="15401"/>
                    <a:pt x="39846" y="15413"/>
                    <a:pt x="39837" y="15413"/>
                  </a:cubicBezTo>
                  <a:cubicBezTo>
                    <a:pt x="39825" y="15413"/>
                    <a:pt x="39803" y="15390"/>
                    <a:pt x="39795" y="15357"/>
                  </a:cubicBezTo>
                  <a:cubicBezTo>
                    <a:pt x="39787" y="15360"/>
                    <a:pt x="39779" y="15361"/>
                    <a:pt x="39771" y="15361"/>
                  </a:cubicBezTo>
                  <a:cubicBezTo>
                    <a:pt x="39734" y="15361"/>
                    <a:pt x="39694" y="15336"/>
                    <a:pt x="39682" y="15301"/>
                  </a:cubicBezTo>
                  <a:cubicBezTo>
                    <a:pt x="39668" y="15287"/>
                    <a:pt x="39682" y="15287"/>
                    <a:pt x="39617" y="15260"/>
                  </a:cubicBezTo>
                  <a:lnTo>
                    <a:pt x="39617" y="15260"/>
                  </a:lnTo>
                  <a:cubicBezTo>
                    <a:pt x="39643" y="15194"/>
                    <a:pt x="39670" y="15129"/>
                    <a:pt x="39696" y="15075"/>
                  </a:cubicBezTo>
                  <a:cubicBezTo>
                    <a:pt x="39704" y="15068"/>
                    <a:pt x="39710" y="15064"/>
                    <a:pt x="39714" y="15064"/>
                  </a:cubicBezTo>
                  <a:cubicBezTo>
                    <a:pt x="39724" y="15064"/>
                    <a:pt x="39724" y="15087"/>
                    <a:pt x="39724" y="15118"/>
                  </a:cubicBezTo>
                  <a:cubicBezTo>
                    <a:pt x="39746" y="15053"/>
                    <a:pt x="39757" y="15032"/>
                    <a:pt x="39765" y="15032"/>
                  </a:cubicBezTo>
                  <a:close/>
                  <a:moveTo>
                    <a:pt x="5115" y="15441"/>
                  </a:moveTo>
                  <a:cubicBezTo>
                    <a:pt x="5117" y="15443"/>
                    <a:pt x="5117" y="15444"/>
                    <a:pt x="5117" y="15444"/>
                  </a:cubicBezTo>
                  <a:cubicBezTo>
                    <a:pt x="5118" y="15444"/>
                    <a:pt x="5118" y="15442"/>
                    <a:pt x="5126" y="15442"/>
                  </a:cubicBezTo>
                  <a:cubicBezTo>
                    <a:pt x="5126" y="15442"/>
                    <a:pt x="5126" y="15442"/>
                    <a:pt x="5126" y="15442"/>
                  </a:cubicBezTo>
                  <a:lnTo>
                    <a:pt x="5126" y="15442"/>
                  </a:lnTo>
                  <a:cubicBezTo>
                    <a:pt x="5122" y="15441"/>
                    <a:pt x="5118" y="15441"/>
                    <a:pt x="5115" y="15441"/>
                  </a:cubicBezTo>
                  <a:close/>
                  <a:moveTo>
                    <a:pt x="5224" y="15393"/>
                  </a:moveTo>
                  <a:cubicBezTo>
                    <a:pt x="5225" y="15393"/>
                    <a:pt x="5221" y="15402"/>
                    <a:pt x="5210" y="15428"/>
                  </a:cubicBezTo>
                  <a:cubicBezTo>
                    <a:pt x="5210" y="15484"/>
                    <a:pt x="5224" y="15540"/>
                    <a:pt x="5238" y="15596"/>
                  </a:cubicBezTo>
                  <a:cubicBezTo>
                    <a:pt x="5172" y="15548"/>
                    <a:pt x="5111" y="15511"/>
                    <a:pt x="5071" y="15483"/>
                  </a:cubicBezTo>
                  <a:lnTo>
                    <a:pt x="5071" y="15483"/>
                  </a:lnTo>
                  <a:cubicBezTo>
                    <a:pt x="5082" y="15469"/>
                    <a:pt x="5092" y="15455"/>
                    <a:pt x="5102" y="15440"/>
                  </a:cubicBezTo>
                  <a:lnTo>
                    <a:pt x="5102" y="15440"/>
                  </a:lnTo>
                  <a:cubicBezTo>
                    <a:pt x="5106" y="15441"/>
                    <a:pt x="5111" y="15441"/>
                    <a:pt x="5115" y="15441"/>
                  </a:cubicBezTo>
                  <a:lnTo>
                    <a:pt x="5115" y="15441"/>
                  </a:lnTo>
                  <a:cubicBezTo>
                    <a:pt x="5113" y="15440"/>
                    <a:pt x="5111" y="15437"/>
                    <a:pt x="5107" y="15434"/>
                  </a:cubicBezTo>
                  <a:lnTo>
                    <a:pt x="5107" y="15434"/>
                  </a:lnTo>
                  <a:cubicBezTo>
                    <a:pt x="5108" y="15432"/>
                    <a:pt x="5109" y="15431"/>
                    <a:pt x="5110" y="15429"/>
                  </a:cubicBezTo>
                  <a:lnTo>
                    <a:pt x="5110" y="15429"/>
                  </a:lnTo>
                  <a:cubicBezTo>
                    <a:pt x="5115" y="15433"/>
                    <a:pt x="5120" y="15438"/>
                    <a:pt x="5126" y="15442"/>
                  </a:cubicBezTo>
                  <a:lnTo>
                    <a:pt x="5126" y="15442"/>
                  </a:lnTo>
                  <a:cubicBezTo>
                    <a:pt x="5130" y="15442"/>
                    <a:pt x="5135" y="15442"/>
                    <a:pt x="5140" y="15442"/>
                  </a:cubicBezTo>
                  <a:cubicBezTo>
                    <a:pt x="5151" y="15452"/>
                    <a:pt x="5161" y="15457"/>
                    <a:pt x="5169" y="15457"/>
                  </a:cubicBezTo>
                  <a:cubicBezTo>
                    <a:pt x="5181" y="15457"/>
                    <a:pt x="5185" y="15445"/>
                    <a:pt x="5168" y="15428"/>
                  </a:cubicBezTo>
                  <a:cubicBezTo>
                    <a:pt x="5204" y="15419"/>
                    <a:pt x="5222" y="15393"/>
                    <a:pt x="5224" y="15393"/>
                  </a:cubicBezTo>
                  <a:close/>
                  <a:moveTo>
                    <a:pt x="40636" y="15721"/>
                  </a:moveTo>
                  <a:cubicBezTo>
                    <a:pt x="40635" y="15721"/>
                    <a:pt x="40632" y="15725"/>
                    <a:pt x="40626" y="15737"/>
                  </a:cubicBezTo>
                  <a:cubicBezTo>
                    <a:pt x="40634" y="15729"/>
                    <a:pt x="40637" y="15721"/>
                    <a:pt x="40636" y="15721"/>
                  </a:cubicBezTo>
                  <a:close/>
                  <a:moveTo>
                    <a:pt x="5141" y="15749"/>
                  </a:moveTo>
                  <a:cubicBezTo>
                    <a:pt x="5209" y="15749"/>
                    <a:pt x="5203" y="15795"/>
                    <a:pt x="5140" y="15808"/>
                  </a:cubicBezTo>
                  <a:lnTo>
                    <a:pt x="5112" y="15751"/>
                  </a:lnTo>
                  <a:cubicBezTo>
                    <a:pt x="5122" y="15750"/>
                    <a:pt x="5132" y="15749"/>
                    <a:pt x="5141" y="15749"/>
                  </a:cubicBezTo>
                  <a:close/>
                  <a:moveTo>
                    <a:pt x="3777" y="15574"/>
                  </a:moveTo>
                  <a:cubicBezTo>
                    <a:pt x="3881" y="15661"/>
                    <a:pt x="4003" y="15725"/>
                    <a:pt x="4134" y="15764"/>
                  </a:cubicBezTo>
                  <a:lnTo>
                    <a:pt x="4134" y="15764"/>
                  </a:lnTo>
                  <a:cubicBezTo>
                    <a:pt x="4125" y="15835"/>
                    <a:pt x="4117" y="15864"/>
                    <a:pt x="4103" y="15864"/>
                  </a:cubicBezTo>
                  <a:cubicBezTo>
                    <a:pt x="4082" y="15864"/>
                    <a:pt x="4043" y="15796"/>
                    <a:pt x="3957" y="15709"/>
                  </a:cubicBezTo>
                  <a:cubicBezTo>
                    <a:pt x="3936" y="15791"/>
                    <a:pt x="3803" y="15903"/>
                    <a:pt x="3799" y="15903"/>
                  </a:cubicBezTo>
                  <a:cubicBezTo>
                    <a:pt x="3797" y="15903"/>
                    <a:pt x="3813" y="15888"/>
                    <a:pt x="3858" y="15850"/>
                  </a:cubicBezTo>
                  <a:cubicBezTo>
                    <a:pt x="3816" y="15737"/>
                    <a:pt x="3661" y="15765"/>
                    <a:pt x="3718" y="15751"/>
                  </a:cubicBezTo>
                  <a:lnTo>
                    <a:pt x="3703" y="15751"/>
                  </a:lnTo>
                  <a:cubicBezTo>
                    <a:pt x="3661" y="15751"/>
                    <a:pt x="3633" y="15723"/>
                    <a:pt x="3703" y="15625"/>
                  </a:cubicBezTo>
                  <a:cubicBezTo>
                    <a:pt x="3731" y="15611"/>
                    <a:pt x="3756" y="15593"/>
                    <a:pt x="3777" y="15574"/>
                  </a:cubicBezTo>
                  <a:close/>
                  <a:moveTo>
                    <a:pt x="39767" y="16333"/>
                  </a:moveTo>
                  <a:cubicBezTo>
                    <a:pt x="39792" y="16333"/>
                    <a:pt x="39808" y="16366"/>
                    <a:pt x="39837" y="16385"/>
                  </a:cubicBezTo>
                  <a:cubicBezTo>
                    <a:pt x="39814" y="16397"/>
                    <a:pt x="39790" y="16404"/>
                    <a:pt x="39771" y="16404"/>
                  </a:cubicBezTo>
                  <a:cubicBezTo>
                    <a:pt x="39744" y="16404"/>
                    <a:pt x="39724" y="16390"/>
                    <a:pt x="39724" y="16357"/>
                  </a:cubicBezTo>
                  <a:cubicBezTo>
                    <a:pt x="39742" y="16339"/>
                    <a:pt x="39755" y="16333"/>
                    <a:pt x="39767" y="16333"/>
                  </a:cubicBezTo>
                  <a:close/>
                  <a:moveTo>
                    <a:pt x="3957" y="16441"/>
                  </a:moveTo>
                  <a:cubicBezTo>
                    <a:pt x="3966" y="16441"/>
                    <a:pt x="3969" y="16448"/>
                    <a:pt x="3962" y="16448"/>
                  </a:cubicBezTo>
                  <a:cubicBezTo>
                    <a:pt x="3959" y="16448"/>
                    <a:pt x="3955" y="16447"/>
                    <a:pt x="3948" y="16444"/>
                  </a:cubicBezTo>
                  <a:lnTo>
                    <a:pt x="3948" y="16444"/>
                  </a:lnTo>
                  <a:cubicBezTo>
                    <a:pt x="3950" y="16442"/>
                    <a:pt x="3953" y="16441"/>
                    <a:pt x="3957" y="16441"/>
                  </a:cubicBezTo>
                  <a:close/>
                  <a:moveTo>
                    <a:pt x="4182" y="16371"/>
                  </a:moveTo>
                  <a:cubicBezTo>
                    <a:pt x="4196" y="16427"/>
                    <a:pt x="4182" y="16498"/>
                    <a:pt x="4140" y="16526"/>
                  </a:cubicBezTo>
                  <a:lnTo>
                    <a:pt x="4126" y="16540"/>
                  </a:lnTo>
                  <a:cubicBezTo>
                    <a:pt x="4098" y="16498"/>
                    <a:pt x="4126" y="16413"/>
                    <a:pt x="4182" y="16371"/>
                  </a:cubicBezTo>
                  <a:close/>
                  <a:moveTo>
                    <a:pt x="2338" y="16582"/>
                  </a:moveTo>
                  <a:cubicBezTo>
                    <a:pt x="2338" y="16604"/>
                    <a:pt x="2338" y="16634"/>
                    <a:pt x="2318" y="16634"/>
                  </a:cubicBezTo>
                  <a:cubicBezTo>
                    <a:pt x="2313" y="16634"/>
                    <a:pt x="2305" y="16631"/>
                    <a:pt x="2295" y="16624"/>
                  </a:cubicBezTo>
                  <a:lnTo>
                    <a:pt x="2295" y="16624"/>
                  </a:lnTo>
                  <a:lnTo>
                    <a:pt x="2323" y="16653"/>
                  </a:lnTo>
                  <a:cubicBezTo>
                    <a:pt x="2309" y="16639"/>
                    <a:pt x="2281" y="16624"/>
                    <a:pt x="2253" y="16624"/>
                  </a:cubicBezTo>
                  <a:cubicBezTo>
                    <a:pt x="2281" y="16610"/>
                    <a:pt x="2309" y="16596"/>
                    <a:pt x="2338" y="16582"/>
                  </a:cubicBezTo>
                  <a:close/>
                  <a:moveTo>
                    <a:pt x="38423" y="16642"/>
                  </a:moveTo>
                  <a:cubicBezTo>
                    <a:pt x="38428" y="16642"/>
                    <a:pt x="38432" y="16664"/>
                    <a:pt x="38415" y="16681"/>
                  </a:cubicBezTo>
                  <a:cubicBezTo>
                    <a:pt x="38415" y="16652"/>
                    <a:pt x="38419" y="16642"/>
                    <a:pt x="38423" y="16642"/>
                  </a:cubicBezTo>
                  <a:close/>
                  <a:moveTo>
                    <a:pt x="2211" y="16737"/>
                  </a:moveTo>
                  <a:lnTo>
                    <a:pt x="2211" y="16765"/>
                  </a:lnTo>
                  <a:cubicBezTo>
                    <a:pt x="2234" y="16747"/>
                    <a:pt x="2253" y="16739"/>
                    <a:pt x="2268" y="16739"/>
                  </a:cubicBezTo>
                  <a:cubicBezTo>
                    <a:pt x="2326" y="16739"/>
                    <a:pt x="2310" y="16862"/>
                    <a:pt x="2199" y="16862"/>
                  </a:cubicBezTo>
                  <a:cubicBezTo>
                    <a:pt x="2171" y="16862"/>
                    <a:pt x="2138" y="16854"/>
                    <a:pt x="2098" y="16836"/>
                  </a:cubicBezTo>
                  <a:lnTo>
                    <a:pt x="2028" y="16864"/>
                  </a:lnTo>
                  <a:cubicBezTo>
                    <a:pt x="2028" y="16850"/>
                    <a:pt x="2042" y="16836"/>
                    <a:pt x="2042" y="16822"/>
                  </a:cubicBezTo>
                  <a:cubicBezTo>
                    <a:pt x="2071" y="16830"/>
                    <a:pt x="2086" y="16834"/>
                    <a:pt x="2097" y="16834"/>
                  </a:cubicBezTo>
                  <a:cubicBezTo>
                    <a:pt x="2123" y="16834"/>
                    <a:pt x="2121" y="16807"/>
                    <a:pt x="2211" y="16737"/>
                  </a:cubicBezTo>
                  <a:close/>
                  <a:moveTo>
                    <a:pt x="39331" y="16781"/>
                  </a:moveTo>
                  <a:cubicBezTo>
                    <a:pt x="39341" y="16781"/>
                    <a:pt x="39350" y="16785"/>
                    <a:pt x="39358" y="16793"/>
                  </a:cubicBezTo>
                  <a:cubicBezTo>
                    <a:pt x="39344" y="16822"/>
                    <a:pt x="39316" y="16836"/>
                    <a:pt x="39274" y="16878"/>
                  </a:cubicBezTo>
                  <a:cubicBezTo>
                    <a:pt x="39284" y="16808"/>
                    <a:pt x="39308" y="16781"/>
                    <a:pt x="39331" y="16781"/>
                  </a:cubicBezTo>
                  <a:close/>
                  <a:moveTo>
                    <a:pt x="39458" y="16925"/>
                  </a:moveTo>
                  <a:lnTo>
                    <a:pt x="39458" y="16925"/>
                  </a:lnTo>
                  <a:cubicBezTo>
                    <a:pt x="39458" y="16931"/>
                    <a:pt x="39458" y="16936"/>
                    <a:pt x="39459" y="16939"/>
                  </a:cubicBezTo>
                  <a:lnTo>
                    <a:pt x="39459" y="16939"/>
                  </a:lnTo>
                  <a:cubicBezTo>
                    <a:pt x="39461" y="16934"/>
                    <a:pt x="39461" y="16929"/>
                    <a:pt x="39458" y="16925"/>
                  </a:cubicBezTo>
                  <a:close/>
                  <a:moveTo>
                    <a:pt x="39288" y="16934"/>
                  </a:moveTo>
                  <a:lnTo>
                    <a:pt x="39316" y="16962"/>
                  </a:lnTo>
                  <a:cubicBezTo>
                    <a:pt x="39316" y="16962"/>
                    <a:pt x="39302" y="16976"/>
                    <a:pt x="39302" y="16991"/>
                  </a:cubicBezTo>
                  <a:lnTo>
                    <a:pt x="39288" y="17005"/>
                  </a:lnTo>
                  <a:lnTo>
                    <a:pt x="39288" y="16934"/>
                  </a:lnTo>
                  <a:close/>
                  <a:moveTo>
                    <a:pt x="39352" y="17017"/>
                  </a:moveTo>
                  <a:cubicBezTo>
                    <a:pt x="39345" y="17017"/>
                    <a:pt x="39338" y="17017"/>
                    <a:pt x="39330" y="17019"/>
                  </a:cubicBezTo>
                  <a:lnTo>
                    <a:pt x="39358" y="17019"/>
                  </a:lnTo>
                  <a:lnTo>
                    <a:pt x="39356" y="17017"/>
                  </a:lnTo>
                  <a:lnTo>
                    <a:pt x="39356" y="17017"/>
                  </a:lnTo>
                  <a:cubicBezTo>
                    <a:pt x="39355" y="17017"/>
                    <a:pt x="39354" y="17017"/>
                    <a:pt x="39352" y="17017"/>
                  </a:cubicBezTo>
                  <a:close/>
                  <a:moveTo>
                    <a:pt x="38471" y="16906"/>
                  </a:moveTo>
                  <a:cubicBezTo>
                    <a:pt x="38431" y="17046"/>
                    <a:pt x="38385" y="17104"/>
                    <a:pt x="38359" y="17104"/>
                  </a:cubicBezTo>
                  <a:cubicBezTo>
                    <a:pt x="38331" y="17104"/>
                    <a:pt x="38327" y="17032"/>
                    <a:pt x="38387" y="16920"/>
                  </a:cubicBezTo>
                  <a:lnTo>
                    <a:pt x="38401" y="16948"/>
                  </a:lnTo>
                  <a:cubicBezTo>
                    <a:pt x="38415" y="16948"/>
                    <a:pt x="38429" y="16948"/>
                    <a:pt x="38443" y="16906"/>
                  </a:cubicBezTo>
                  <a:close/>
                  <a:moveTo>
                    <a:pt x="38668" y="17142"/>
                  </a:moveTo>
                  <a:cubicBezTo>
                    <a:pt x="38662" y="17147"/>
                    <a:pt x="38658" y="17152"/>
                    <a:pt x="38654" y="17157"/>
                  </a:cubicBezTo>
                  <a:lnTo>
                    <a:pt x="38654" y="17157"/>
                  </a:lnTo>
                  <a:lnTo>
                    <a:pt x="38668" y="17145"/>
                  </a:lnTo>
                  <a:lnTo>
                    <a:pt x="38668" y="17142"/>
                  </a:lnTo>
                  <a:close/>
                  <a:moveTo>
                    <a:pt x="1070" y="17216"/>
                  </a:moveTo>
                  <a:cubicBezTo>
                    <a:pt x="1084" y="17230"/>
                    <a:pt x="1084" y="17230"/>
                    <a:pt x="1098" y="17230"/>
                  </a:cubicBezTo>
                  <a:cubicBezTo>
                    <a:pt x="1098" y="17243"/>
                    <a:pt x="1096" y="17250"/>
                    <a:pt x="1091" y="17250"/>
                  </a:cubicBezTo>
                  <a:cubicBezTo>
                    <a:pt x="1086" y="17250"/>
                    <a:pt x="1078" y="17239"/>
                    <a:pt x="1070" y="17216"/>
                  </a:cubicBezTo>
                  <a:close/>
                  <a:moveTo>
                    <a:pt x="38513" y="17188"/>
                  </a:moveTo>
                  <a:cubicBezTo>
                    <a:pt x="38513" y="17188"/>
                    <a:pt x="38513" y="17188"/>
                    <a:pt x="38513" y="17202"/>
                  </a:cubicBezTo>
                  <a:cubicBezTo>
                    <a:pt x="38542" y="17216"/>
                    <a:pt x="38542" y="17230"/>
                    <a:pt x="38499" y="17258"/>
                  </a:cubicBezTo>
                  <a:cubicBezTo>
                    <a:pt x="38513" y="17244"/>
                    <a:pt x="38513" y="17216"/>
                    <a:pt x="38513" y="17188"/>
                  </a:cubicBezTo>
                  <a:close/>
                  <a:moveTo>
                    <a:pt x="1127" y="17286"/>
                  </a:moveTo>
                  <a:lnTo>
                    <a:pt x="1127" y="17286"/>
                  </a:lnTo>
                  <a:cubicBezTo>
                    <a:pt x="1135" y="17336"/>
                    <a:pt x="1109" y="17390"/>
                    <a:pt x="1101" y="17390"/>
                  </a:cubicBezTo>
                  <a:cubicBezTo>
                    <a:pt x="1095" y="17390"/>
                    <a:pt x="1097" y="17362"/>
                    <a:pt x="1127" y="17286"/>
                  </a:cubicBezTo>
                  <a:close/>
                  <a:moveTo>
                    <a:pt x="37917" y="17537"/>
                  </a:moveTo>
                  <a:cubicBezTo>
                    <a:pt x="37887" y="17553"/>
                    <a:pt x="37858" y="17569"/>
                    <a:pt x="37838" y="17582"/>
                  </a:cubicBezTo>
                  <a:lnTo>
                    <a:pt x="37922" y="17540"/>
                  </a:lnTo>
                  <a:cubicBezTo>
                    <a:pt x="37920" y="17539"/>
                    <a:pt x="37918" y="17538"/>
                    <a:pt x="37917" y="17537"/>
                  </a:cubicBezTo>
                  <a:close/>
                  <a:moveTo>
                    <a:pt x="1005" y="17909"/>
                  </a:moveTo>
                  <a:cubicBezTo>
                    <a:pt x="1014" y="17909"/>
                    <a:pt x="1021" y="17913"/>
                    <a:pt x="1028" y="17920"/>
                  </a:cubicBezTo>
                  <a:cubicBezTo>
                    <a:pt x="1017" y="17920"/>
                    <a:pt x="1006" y="17920"/>
                    <a:pt x="988" y="17913"/>
                  </a:cubicBezTo>
                  <a:lnTo>
                    <a:pt x="988" y="17913"/>
                  </a:lnTo>
                  <a:cubicBezTo>
                    <a:pt x="994" y="17911"/>
                    <a:pt x="1000" y="17909"/>
                    <a:pt x="1005" y="17909"/>
                  </a:cubicBezTo>
                  <a:close/>
                  <a:moveTo>
                    <a:pt x="37542" y="17934"/>
                  </a:moveTo>
                  <a:cubicBezTo>
                    <a:pt x="37598" y="17948"/>
                    <a:pt x="37640" y="17948"/>
                    <a:pt x="37683" y="17948"/>
                  </a:cubicBezTo>
                  <a:lnTo>
                    <a:pt x="37542" y="17948"/>
                  </a:lnTo>
                  <a:lnTo>
                    <a:pt x="37542" y="17934"/>
                  </a:lnTo>
                  <a:close/>
                  <a:moveTo>
                    <a:pt x="37485" y="17920"/>
                  </a:moveTo>
                  <a:lnTo>
                    <a:pt x="37500" y="17934"/>
                  </a:lnTo>
                  <a:lnTo>
                    <a:pt x="37514" y="17934"/>
                  </a:lnTo>
                  <a:lnTo>
                    <a:pt x="37514" y="17962"/>
                  </a:lnTo>
                  <a:cubicBezTo>
                    <a:pt x="37471" y="17920"/>
                    <a:pt x="37471" y="17920"/>
                    <a:pt x="37485" y="17920"/>
                  </a:cubicBezTo>
                  <a:close/>
                  <a:moveTo>
                    <a:pt x="676" y="17976"/>
                  </a:moveTo>
                  <a:cubicBezTo>
                    <a:pt x="681" y="17981"/>
                    <a:pt x="684" y="17983"/>
                    <a:pt x="685" y="17983"/>
                  </a:cubicBezTo>
                  <a:cubicBezTo>
                    <a:pt x="688" y="17983"/>
                    <a:pt x="685" y="17976"/>
                    <a:pt x="676" y="17976"/>
                  </a:cubicBezTo>
                  <a:close/>
                  <a:moveTo>
                    <a:pt x="37401" y="18047"/>
                  </a:moveTo>
                  <a:lnTo>
                    <a:pt x="37415" y="18061"/>
                  </a:lnTo>
                  <a:cubicBezTo>
                    <a:pt x="37415" y="18075"/>
                    <a:pt x="37415" y="18103"/>
                    <a:pt x="37415" y="18117"/>
                  </a:cubicBezTo>
                  <a:cubicBezTo>
                    <a:pt x="37345" y="18061"/>
                    <a:pt x="37345" y="18075"/>
                    <a:pt x="37401" y="18047"/>
                  </a:cubicBezTo>
                  <a:close/>
                  <a:moveTo>
                    <a:pt x="34993" y="18061"/>
                  </a:moveTo>
                  <a:cubicBezTo>
                    <a:pt x="35007" y="18089"/>
                    <a:pt x="35021" y="18103"/>
                    <a:pt x="35049" y="18117"/>
                  </a:cubicBezTo>
                  <a:cubicBezTo>
                    <a:pt x="35035" y="18131"/>
                    <a:pt x="35007" y="18145"/>
                    <a:pt x="34993" y="18145"/>
                  </a:cubicBezTo>
                  <a:lnTo>
                    <a:pt x="34979" y="18145"/>
                  </a:lnTo>
                  <a:lnTo>
                    <a:pt x="34965" y="18131"/>
                  </a:lnTo>
                  <a:lnTo>
                    <a:pt x="34993" y="18061"/>
                  </a:lnTo>
                  <a:close/>
                  <a:moveTo>
                    <a:pt x="831" y="18286"/>
                  </a:moveTo>
                  <a:lnTo>
                    <a:pt x="817" y="18300"/>
                  </a:lnTo>
                  <a:cubicBezTo>
                    <a:pt x="803" y="18314"/>
                    <a:pt x="803" y="18314"/>
                    <a:pt x="817" y="18328"/>
                  </a:cubicBezTo>
                  <a:cubicBezTo>
                    <a:pt x="817" y="18314"/>
                    <a:pt x="831" y="18300"/>
                    <a:pt x="831" y="18286"/>
                  </a:cubicBezTo>
                  <a:close/>
                  <a:moveTo>
                    <a:pt x="704" y="18948"/>
                  </a:moveTo>
                  <a:cubicBezTo>
                    <a:pt x="704" y="18962"/>
                    <a:pt x="718" y="18962"/>
                    <a:pt x="718" y="18962"/>
                  </a:cubicBezTo>
                  <a:cubicBezTo>
                    <a:pt x="718" y="18962"/>
                    <a:pt x="718" y="18962"/>
                    <a:pt x="718" y="18962"/>
                  </a:cubicBezTo>
                  <a:lnTo>
                    <a:pt x="718" y="18962"/>
                  </a:lnTo>
                  <a:lnTo>
                    <a:pt x="690" y="18976"/>
                  </a:lnTo>
                  <a:lnTo>
                    <a:pt x="704" y="18948"/>
                  </a:lnTo>
                  <a:close/>
                  <a:moveTo>
                    <a:pt x="37497" y="19243"/>
                  </a:moveTo>
                  <a:cubicBezTo>
                    <a:pt x="37500" y="19243"/>
                    <a:pt x="37508" y="19246"/>
                    <a:pt x="37523" y="19255"/>
                  </a:cubicBezTo>
                  <a:lnTo>
                    <a:pt x="37523" y="19255"/>
                  </a:lnTo>
                  <a:cubicBezTo>
                    <a:pt x="37513" y="19276"/>
                    <a:pt x="37510" y="19288"/>
                    <a:pt x="37485" y="19300"/>
                  </a:cubicBezTo>
                  <a:cubicBezTo>
                    <a:pt x="37517" y="19279"/>
                    <a:pt x="37486" y="19243"/>
                    <a:pt x="37497" y="19243"/>
                  </a:cubicBezTo>
                  <a:close/>
                  <a:moveTo>
                    <a:pt x="37187" y="19688"/>
                  </a:moveTo>
                  <a:cubicBezTo>
                    <a:pt x="37187" y="19692"/>
                    <a:pt x="37193" y="19694"/>
                    <a:pt x="37204" y="19694"/>
                  </a:cubicBezTo>
                  <a:cubicBezTo>
                    <a:pt x="37198" y="19691"/>
                    <a:pt x="37192" y="19689"/>
                    <a:pt x="37187" y="19688"/>
                  </a:cubicBezTo>
                  <a:close/>
                  <a:moveTo>
                    <a:pt x="1296" y="19610"/>
                  </a:moveTo>
                  <a:cubicBezTo>
                    <a:pt x="1436" y="19652"/>
                    <a:pt x="1422" y="19722"/>
                    <a:pt x="1394" y="19751"/>
                  </a:cubicBezTo>
                  <a:cubicBezTo>
                    <a:pt x="1447" y="19827"/>
                    <a:pt x="1443" y="19854"/>
                    <a:pt x="1411" y="19854"/>
                  </a:cubicBezTo>
                  <a:cubicBezTo>
                    <a:pt x="1364" y="19854"/>
                    <a:pt x="1259" y="19800"/>
                    <a:pt x="1169" y="19751"/>
                  </a:cubicBezTo>
                  <a:lnTo>
                    <a:pt x="1155" y="19751"/>
                  </a:lnTo>
                  <a:cubicBezTo>
                    <a:pt x="1211" y="19708"/>
                    <a:pt x="1253" y="19666"/>
                    <a:pt x="1296" y="19610"/>
                  </a:cubicBezTo>
                  <a:close/>
                  <a:moveTo>
                    <a:pt x="1642" y="19743"/>
                  </a:moveTo>
                  <a:cubicBezTo>
                    <a:pt x="1657" y="19743"/>
                    <a:pt x="1623" y="19867"/>
                    <a:pt x="1676" y="19920"/>
                  </a:cubicBezTo>
                  <a:cubicBezTo>
                    <a:pt x="1659" y="19936"/>
                    <a:pt x="1643" y="19943"/>
                    <a:pt x="1638" y="19943"/>
                  </a:cubicBezTo>
                  <a:cubicBezTo>
                    <a:pt x="1634" y="19943"/>
                    <a:pt x="1636" y="19939"/>
                    <a:pt x="1648" y="19934"/>
                  </a:cubicBezTo>
                  <a:lnTo>
                    <a:pt x="1648" y="19934"/>
                  </a:lnTo>
                  <a:cubicBezTo>
                    <a:pt x="1641" y="19934"/>
                    <a:pt x="1635" y="19934"/>
                    <a:pt x="1629" y="19934"/>
                  </a:cubicBezTo>
                  <a:cubicBezTo>
                    <a:pt x="1473" y="19934"/>
                    <a:pt x="1578" y="19779"/>
                    <a:pt x="1602" y="19779"/>
                  </a:cubicBezTo>
                  <a:cubicBezTo>
                    <a:pt x="1606" y="19779"/>
                    <a:pt x="1607" y="19783"/>
                    <a:pt x="1605" y="19793"/>
                  </a:cubicBezTo>
                  <a:cubicBezTo>
                    <a:pt x="1627" y="19757"/>
                    <a:pt x="1637" y="19743"/>
                    <a:pt x="1642" y="19743"/>
                  </a:cubicBezTo>
                  <a:close/>
                  <a:moveTo>
                    <a:pt x="887" y="20370"/>
                  </a:moveTo>
                  <a:lnTo>
                    <a:pt x="906" y="20380"/>
                  </a:lnTo>
                  <a:lnTo>
                    <a:pt x="906" y="20380"/>
                  </a:lnTo>
                  <a:cubicBezTo>
                    <a:pt x="906" y="20376"/>
                    <a:pt x="901" y="20373"/>
                    <a:pt x="887" y="20370"/>
                  </a:cubicBezTo>
                  <a:close/>
                  <a:moveTo>
                    <a:pt x="725" y="19935"/>
                  </a:moveTo>
                  <a:lnTo>
                    <a:pt x="901" y="19976"/>
                  </a:lnTo>
                  <a:cubicBezTo>
                    <a:pt x="929" y="20004"/>
                    <a:pt x="901" y="20131"/>
                    <a:pt x="986" y="20173"/>
                  </a:cubicBezTo>
                  <a:cubicBezTo>
                    <a:pt x="986" y="20187"/>
                    <a:pt x="986" y="20187"/>
                    <a:pt x="986" y="20201"/>
                  </a:cubicBezTo>
                  <a:lnTo>
                    <a:pt x="1000" y="20215"/>
                  </a:lnTo>
                  <a:cubicBezTo>
                    <a:pt x="1014" y="20243"/>
                    <a:pt x="1000" y="20243"/>
                    <a:pt x="1000" y="20243"/>
                  </a:cubicBezTo>
                  <a:lnTo>
                    <a:pt x="1014" y="20258"/>
                  </a:lnTo>
                  <a:cubicBezTo>
                    <a:pt x="986" y="20300"/>
                    <a:pt x="943" y="20342"/>
                    <a:pt x="915" y="20384"/>
                  </a:cubicBezTo>
                  <a:cubicBezTo>
                    <a:pt x="951" y="20371"/>
                    <a:pt x="978" y="20366"/>
                    <a:pt x="997" y="20366"/>
                  </a:cubicBezTo>
                  <a:cubicBezTo>
                    <a:pt x="1036" y="20366"/>
                    <a:pt x="1034" y="20389"/>
                    <a:pt x="986" y="20398"/>
                  </a:cubicBezTo>
                  <a:cubicBezTo>
                    <a:pt x="978" y="20383"/>
                    <a:pt x="970" y="20372"/>
                    <a:pt x="960" y="20372"/>
                  </a:cubicBezTo>
                  <a:cubicBezTo>
                    <a:pt x="952" y="20372"/>
                    <a:pt x="942" y="20379"/>
                    <a:pt x="929" y="20398"/>
                  </a:cubicBezTo>
                  <a:lnTo>
                    <a:pt x="915" y="20384"/>
                  </a:lnTo>
                  <a:lnTo>
                    <a:pt x="906" y="20380"/>
                  </a:lnTo>
                  <a:lnTo>
                    <a:pt x="906" y="20380"/>
                  </a:lnTo>
                  <a:cubicBezTo>
                    <a:pt x="905" y="20385"/>
                    <a:pt x="891" y="20389"/>
                    <a:pt x="877" y="20389"/>
                  </a:cubicBezTo>
                  <a:cubicBezTo>
                    <a:pt x="843" y="20389"/>
                    <a:pt x="803" y="20364"/>
                    <a:pt x="901" y="20258"/>
                  </a:cubicBezTo>
                  <a:cubicBezTo>
                    <a:pt x="915" y="20229"/>
                    <a:pt x="915" y="20201"/>
                    <a:pt x="915" y="20173"/>
                  </a:cubicBezTo>
                  <a:cubicBezTo>
                    <a:pt x="873" y="20131"/>
                    <a:pt x="831" y="20074"/>
                    <a:pt x="789" y="20018"/>
                  </a:cubicBezTo>
                  <a:cubicBezTo>
                    <a:pt x="774" y="20004"/>
                    <a:pt x="746" y="19990"/>
                    <a:pt x="732" y="19976"/>
                  </a:cubicBezTo>
                  <a:lnTo>
                    <a:pt x="732" y="19962"/>
                  </a:lnTo>
                  <a:cubicBezTo>
                    <a:pt x="732" y="19951"/>
                    <a:pt x="732" y="19939"/>
                    <a:pt x="725" y="19935"/>
                  </a:cubicBezTo>
                  <a:close/>
                  <a:moveTo>
                    <a:pt x="958" y="20567"/>
                  </a:moveTo>
                  <a:cubicBezTo>
                    <a:pt x="958" y="20610"/>
                    <a:pt x="958" y="20652"/>
                    <a:pt x="958" y="20680"/>
                  </a:cubicBezTo>
                  <a:cubicBezTo>
                    <a:pt x="789" y="20680"/>
                    <a:pt x="831" y="20638"/>
                    <a:pt x="831" y="20610"/>
                  </a:cubicBezTo>
                  <a:lnTo>
                    <a:pt x="817" y="20610"/>
                  </a:lnTo>
                  <a:cubicBezTo>
                    <a:pt x="873" y="20610"/>
                    <a:pt x="915" y="20595"/>
                    <a:pt x="958" y="20567"/>
                  </a:cubicBezTo>
                  <a:close/>
                  <a:moveTo>
                    <a:pt x="1366" y="20835"/>
                  </a:moveTo>
                  <a:cubicBezTo>
                    <a:pt x="1359" y="20917"/>
                    <a:pt x="1305" y="20953"/>
                    <a:pt x="1267" y="20953"/>
                  </a:cubicBezTo>
                  <a:cubicBezTo>
                    <a:pt x="1226" y="20953"/>
                    <a:pt x="1202" y="20914"/>
                    <a:pt x="1267" y="20849"/>
                  </a:cubicBezTo>
                  <a:lnTo>
                    <a:pt x="1267" y="20835"/>
                  </a:lnTo>
                  <a:close/>
                  <a:moveTo>
                    <a:pt x="37694" y="20974"/>
                  </a:moveTo>
                  <a:lnTo>
                    <a:pt x="37694" y="20974"/>
                  </a:lnTo>
                  <a:cubicBezTo>
                    <a:pt x="37695" y="20975"/>
                    <a:pt x="37696" y="20975"/>
                    <a:pt x="37697" y="20976"/>
                  </a:cubicBezTo>
                  <a:cubicBezTo>
                    <a:pt x="37696" y="20975"/>
                    <a:pt x="37695" y="20975"/>
                    <a:pt x="37694" y="20974"/>
                  </a:cubicBezTo>
                  <a:close/>
                  <a:moveTo>
                    <a:pt x="37626" y="21074"/>
                  </a:moveTo>
                  <a:cubicBezTo>
                    <a:pt x="37626" y="21074"/>
                    <a:pt x="37626" y="21088"/>
                    <a:pt x="37626" y="21088"/>
                  </a:cubicBezTo>
                  <a:lnTo>
                    <a:pt x="37612" y="21088"/>
                  </a:lnTo>
                  <a:lnTo>
                    <a:pt x="37626" y="21074"/>
                  </a:lnTo>
                  <a:close/>
                  <a:moveTo>
                    <a:pt x="37767" y="21073"/>
                  </a:moveTo>
                  <a:cubicBezTo>
                    <a:pt x="37759" y="21073"/>
                    <a:pt x="37749" y="21073"/>
                    <a:pt x="37739" y="21074"/>
                  </a:cubicBezTo>
                  <a:cubicBezTo>
                    <a:pt x="37774" y="21105"/>
                    <a:pt x="37803" y="21115"/>
                    <a:pt x="37823" y="21115"/>
                  </a:cubicBezTo>
                  <a:cubicBezTo>
                    <a:pt x="37861" y="21115"/>
                    <a:pt x="37857" y="21073"/>
                    <a:pt x="37767" y="21073"/>
                  </a:cubicBezTo>
                  <a:close/>
                  <a:moveTo>
                    <a:pt x="1014" y="21440"/>
                  </a:moveTo>
                  <a:cubicBezTo>
                    <a:pt x="1000" y="21459"/>
                    <a:pt x="990" y="21465"/>
                    <a:pt x="986" y="21465"/>
                  </a:cubicBezTo>
                  <a:cubicBezTo>
                    <a:pt x="976" y="21465"/>
                    <a:pt x="986" y="21440"/>
                    <a:pt x="1014" y="21440"/>
                  </a:cubicBezTo>
                  <a:close/>
                  <a:moveTo>
                    <a:pt x="2034" y="22023"/>
                  </a:moveTo>
                  <a:cubicBezTo>
                    <a:pt x="2040" y="22023"/>
                    <a:pt x="2053" y="22026"/>
                    <a:pt x="2070" y="22032"/>
                  </a:cubicBezTo>
                  <a:cubicBezTo>
                    <a:pt x="2070" y="22032"/>
                    <a:pt x="2056" y="22032"/>
                    <a:pt x="2056" y="22046"/>
                  </a:cubicBezTo>
                  <a:cubicBezTo>
                    <a:pt x="2031" y="22029"/>
                    <a:pt x="2026" y="22023"/>
                    <a:pt x="2034" y="22023"/>
                  </a:cubicBezTo>
                  <a:close/>
                  <a:moveTo>
                    <a:pt x="38133" y="21708"/>
                  </a:moveTo>
                  <a:cubicBezTo>
                    <a:pt x="38147" y="21736"/>
                    <a:pt x="38161" y="21792"/>
                    <a:pt x="38161" y="21835"/>
                  </a:cubicBezTo>
                  <a:cubicBezTo>
                    <a:pt x="38175" y="21933"/>
                    <a:pt x="38133" y="21961"/>
                    <a:pt x="38091" y="21976"/>
                  </a:cubicBezTo>
                  <a:cubicBezTo>
                    <a:pt x="38091" y="22004"/>
                    <a:pt x="38091" y="22027"/>
                    <a:pt x="38087" y="22029"/>
                  </a:cubicBezTo>
                  <a:lnTo>
                    <a:pt x="38087" y="22029"/>
                  </a:lnTo>
                  <a:cubicBezTo>
                    <a:pt x="38084" y="22025"/>
                    <a:pt x="38080" y="22022"/>
                    <a:pt x="38077" y="22018"/>
                  </a:cubicBezTo>
                  <a:lnTo>
                    <a:pt x="38077" y="22018"/>
                  </a:lnTo>
                  <a:cubicBezTo>
                    <a:pt x="38081" y="22026"/>
                    <a:pt x="38084" y="22029"/>
                    <a:pt x="38086" y="22029"/>
                  </a:cubicBezTo>
                  <a:cubicBezTo>
                    <a:pt x="38086" y="22029"/>
                    <a:pt x="38086" y="22029"/>
                    <a:pt x="38087" y="22029"/>
                  </a:cubicBezTo>
                  <a:lnTo>
                    <a:pt x="38087" y="22029"/>
                  </a:lnTo>
                  <a:cubicBezTo>
                    <a:pt x="38124" y="22075"/>
                    <a:pt x="38113" y="22095"/>
                    <a:pt x="38087" y="22095"/>
                  </a:cubicBezTo>
                  <a:cubicBezTo>
                    <a:pt x="38033" y="22095"/>
                    <a:pt x="37920" y="22015"/>
                    <a:pt x="38021" y="21905"/>
                  </a:cubicBezTo>
                  <a:cubicBezTo>
                    <a:pt x="37753" y="21849"/>
                    <a:pt x="37908" y="21807"/>
                    <a:pt x="38035" y="21792"/>
                  </a:cubicBezTo>
                  <a:cubicBezTo>
                    <a:pt x="38049" y="21792"/>
                    <a:pt x="38063" y="21792"/>
                    <a:pt x="38077" y="21821"/>
                  </a:cubicBezTo>
                  <a:cubicBezTo>
                    <a:pt x="38091" y="21807"/>
                    <a:pt x="38105" y="21778"/>
                    <a:pt x="38133" y="21764"/>
                  </a:cubicBezTo>
                  <a:lnTo>
                    <a:pt x="38133" y="21708"/>
                  </a:lnTo>
                  <a:close/>
                  <a:moveTo>
                    <a:pt x="2524" y="22717"/>
                  </a:moveTo>
                  <a:lnTo>
                    <a:pt x="2524" y="22717"/>
                  </a:lnTo>
                  <a:cubicBezTo>
                    <a:pt x="2523" y="22718"/>
                    <a:pt x="2522" y="22720"/>
                    <a:pt x="2521" y="22722"/>
                  </a:cubicBezTo>
                  <a:cubicBezTo>
                    <a:pt x="2524" y="22720"/>
                    <a:pt x="2525" y="22719"/>
                    <a:pt x="2524" y="22717"/>
                  </a:cubicBezTo>
                  <a:close/>
                  <a:moveTo>
                    <a:pt x="3450" y="22641"/>
                  </a:moveTo>
                  <a:cubicBezTo>
                    <a:pt x="3500" y="22641"/>
                    <a:pt x="3549" y="22673"/>
                    <a:pt x="3549" y="22764"/>
                  </a:cubicBezTo>
                  <a:cubicBezTo>
                    <a:pt x="3525" y="22746"/>
                    <a:pt x="3509" y="22739"/>
                    <a:pt x="3498" y="22739"/>
                  </a:cubicBezTo>
                  <a:cubicBezTo>
                    <a:pt x="3483" y="22739"/>
                    <a:pt x="3478" y="22754"/>
                    <a:pt x="3478" y="22778"/>
                  </a:cubicBezTo>
                  <a:cubicBezTo>
                    <a:pt x="3446" y="22730"/>
                    <a:pt x="3419" y="22714"/>
                    <a:pt x="3406" y="22714"/>
                  </a:cubicBezTo>
                  <a:cubicBezTo>
                    <a:pt x="3397" y="22714"/>
                    <a:pt x="3396" y="22724"/>
                    <a:pt x="3408" y="22736"/>
                  </a:cubicBezTo>
                  <a:cubicBezTo>
                    <a:pt x="3394" y="22736"/>
                    <a:pt x="3380" y="22736"/>
                    <a:pt x="3380" y="22750"/>
                  </a:cubicBezTo>
                  <a:cubicBezTo>
                    <a:pt x="3304" y="22708"/>
                    <a:pt x="3378" y="22641"/>
                    <a:pt x="3450" y="22641"/>
                  </a:cubicBezTo>
                  <a:close/>
                  <a:moveTo>
                    <a:pt x="3394" y="22793"/>
                  </a:moveTo>
                  <a:lnTo>
                    <a:pt x="3394" y="22793"/>
                  </a:lnTo>
                  <a:cubicBezTo>
                    <a:pt x="3428" y="22830"/>
                    <a:pt x="3453" y="22869"/>
                    <a:pt x="3478" y="22919"/>
                  </a:cubicBezTo>
                  <a:cubicBezTo>
                    <a:pt x="3436" y="22919"/>
                    <a:pt x="3394" y="22891"/>
                    <a:pt x="3394" y="22793"/>
                  </a:cubicBezTo>
                  <a:close/>
                  <a:moveTo>
                    <a:pt x="1845" y="24172"/>
                  </a:moveTo>
                  <a:lnTo>
                    <a:pt x="1873" y="24186"/>
                  </a:lnTo>
                  <a:cubicBezTo>
                    <a:pt x="1852" y="24202"/>
                    <a:pt x="1839" y="24208"/>
                    <a:pt x="1832" y="24208"/>
                  </a:cubicBezTo>
                  <a:cubicBezTo>
                    <a:pt x="1820" y="24208"/>
                    <a:pt x="1827" y="24190"/>
                    <a:pt x="1845" y="24172"/>
                  </a:cubicBezTo>
                  <a:close/>
                  <a:moveTo>
                    <a:pt x="1718" y="24271"/>
                  </a:moveTo>
                  <a:cubicBezTo>
                    <a:pt x="1746" y="24271"/>
                    <a:pt x="1774" y="24271"/>
                    <a:pt x="1802" y="24285"/>
                  </a:cubicBezTo>
                  <a:cubicBezTo>
                    <a:pt x="1795" y="24314"/>
                    <a:pt x="1784" y="24336"/>
                    <a:pt x="1769" y="24336"/>
                  </a:cubicBezTo>
                  <a:cubicBezTo>
                    <a:pt x="1755" y="24336"/>
                    <a:pt x="1738" y="24318"/>
                    <a:pt x="1718" y="24271"/>
                  </a:cubicBezTo>
                  <a:close/>
                  <a:moveTo>
                    <a:pt x="1831" y="24299"/>
                  </a:moveTo>
                  <a:cubicBezTo>
                    <a:pt x="1887" y="24313"/>
                    <a:pt x="1901" y="24341"/>
                    <a:pt x="1831" y="24341"/>
                  </a:cubicBezTo>
                  <a:cubicBezTo>
                    <a:pt x="1831" y="24327"/>
                    <a:pt x="1831" y="24313"/>
                    <a:pt x="1831" y="24299"/>
                  </a:cubicBezTo>
                  <a:close/>
                  <a:moveTo>
                    <a:pt x="2183" y="24229"/>
                  </a:moveTo>
                  <a:cubicBezTo>
                    <a:pt x="2295" y="24229"/>
                    <a:pt x="2338" y="24285"/>
                    <a:pt x="2338" y="24327"/>
                  </a:cubicBezTo>
                  <a:cubicBezTo>
                    <a:pt x="2323" y="24321"/>
                    <a:pt x="2314" y="24319"/>
                    <a:pt x="2308" y="24319"/>
                  </a:cubicBezTo>
                  <a:cubicBezTo>
                    <a:pt x="2283" y="24319"/>
                    <a:pt x="2300" y="24361"/>
                    <a:pt x="2211" y="24440"/>
                  </a:cubicBezTo>
                  <a:cubicBezTo>
                    <a:pt x="2211" y="24375"/>
                    <a:pt x="2187" y="24297"/>
                    <a:pt x="2172" y="24297"/>
                  </a:cubicBezTo>
                  <a:cubicBezTo>
                    <a:pt x="2171" y="24297"/>
                    <a:pt x="2170" y="24298"/>
                    <a:pt x="2169" y="24299"/>
                  </a:cubicBezTo>
                  <a:cubicBezTo>
                    <a:pt x="2134" y="24239"/>
                    <a:pt x="2121" y="24231"/>
                    <a:pt x="2132" y="24231"/>
                  </a:cubicBezTo>
                  <a:cubicBezTo>
                    <a:pt x="2135" y="24231"/>
                    <a:pt x="2142" y="24232"/>
                    <a:pt x="2151" y="24232"/>
                  </a:cubicBezTo>
                  <a:cubicBezTo>
                    <a:pt x="2159" y="24232"/>
                    <a:pt x="2170" y="24231"/>
                    <a:pt x="2183" y="24229"/>
                  </a:cubicBezTo>
                  <a:close/>
                  <a:moveTo>
                    <a:pt x="2338" y="24412"/>
                  </a:moveTo>
                  <a:lnTo>
                    <a:pt x="2338" y="24412"/>
                  </a:lnTo>
                  <a:cubicBezTo>
                    <a:pt x="2321" y="24428"/>
                    <a:pt x="2291" y="24444"/>
                    <a:pt x="2287" y="24444"/>
                  </a:cubicBezTo>
                  <a:cubicBezTo>
                    <a:pt x="2284" y="24444"/>
                    <a:pt x="2296" y="24435"/>
                    <a:pt x="2338" y="24412"/>
                  </a:cubicBezTo>
                  <a:close/>
                  <a:moveTo>
                    <a:pt x="3056" y="24398"/>
                  </a:moveTo>
                  <a:lnTo>
                    <a:pt x="3056" y="24398"/>
                  </a:lnTo>
                  <a:cubicBezTo>
                    <a:pt x="3192" y="24505"/>
                    <a:pt x="3127" y="24551"/>
                    <a:pt x="3050" y="24551"/>
                  </a:cubicBezTo>
                  <a:cubicBezTo>
                    <a:pt x="3016" y="24551"/>
                    <a:pt x="2979" y="24542"/>
                    <a:pt x="2957" y="24524"/>
                  </a:cubicBezTo>
                  <a:cubicBezTo>
                    <a:pt x="2971" y="24510"/>
                    <a:pt x="2971" y="24496"/>
                    <a:pt x="2985" y="24482"/>
                  </a:cubicBezTo>
                  <a:cubicBezTo>
                    <a:pt x="3032" y="24503"/>
                    <a:pt x="3054" y="24512"/>
                    <a:pt x="3061" y="24512"/>
                  </a:cubicBezTo>
                  <a:cubicBezTo>
                    <a:pt x="3073" y="24512"/>
                    <a:pt x="3040" y="24484"/>
                    <a:pt x="3013" y="24440"/>
                  </a:cubicBezTo>
                  <a:cubicBezTo>
                    <a:pt x="3042" y="24426"/>
                    <a:pt x="3056" y="24440"/>
                    <a:pt x="3056" y="24398"/>
                  </a:cubicBezTo>
                  <a:close/>
                  <a:moveTo>
                    <a:pt x="3030" y="24589"/>
                  </a:moveTo>
                  <a:cubicBezTo>
                    <a:pt x="3032" y="24589"/>
                    <a:pt x="3025" y="24597"/>
                    <a:pt x="3013" y="24609"/>
                  </a:cubicBezTo>
                  <a:lnTo>
                    <a:pt x="3013" y="24600"/>
                  </a:lnTo>
                  <a:lnTo>
                    <a:pt x="3013" y="24600"/>
                  </a:lnTo>
                  <a:cubicBezTo>
                    <a:pt x="3023" y="24592"/>
                    <a:pt x="3028" y="24589"/>
                    <a:pt x="3030" y="24589"/>
                  </a:cubicBezTo>
                  <a:close/>
                  <a:moveTo>
                    <a:pt x="2859" y="24482"/>
                  </a:moveTo>
                  <a:lnTo>
                    <a:pt x="2887" y="24510"/>
                  </a:lnTo>
                  <a:cubicBezTo>
                    <a:pt x="2873" y="24538"/>
                    <a:pt x="2887" y="24567"/>
                    <a:pt x="2929" y="24595"/>
                  </a:cubicBezTo>
                  <a:cubicBezTo>
                    <a:pt x="2915" y="24595"/>
                    <a:pt x="2901" y="24609"/>
                    <a:pt x="2887" y="24609"/>
                  </a:cubicBezTo>
                  <a:cubicBezTo>
                    <a:pt x="2845" y="24623"/>
                    <a:pt x="2802" y="24651"/>
                    <a:pt x="2760" y="24679"/>
                  </a:cubicBezTo>
                  <a:lnTo>
                    <a:pt x="2704" y="24637"/>
                  </a:lnTo>
                  <a:cubicBezTo>
                    <a:pt x="2759" y="24615"/>
                    <a:pt x="2658" y="24549"/>
                    <a:pt x="2694" y="24549"/>
                  </a:cubicBezTo>
                  <a:cubicBezTo>
                    <a:pt x="2704" y="24549"/>
                    <a:pt x="2724" y="24554"/>
                    <a:pt x="2760" y="24567"/>
                  </a:cubicBezTo>
                  <a:cubicBezTo>
                    <a:pt x="2830" y="24524"/>
                    <a:pt x="2859" y="24496"/>
                    <a:pt x="2859" y="24482"/>
                  </a:cubicBezTo>
                  <a:close/>
                  <a:moveTo>
                    <a:pt x="2668" y="24697"/>
                  </a:moveTo>
                  <a:cubicBezTo>
                    <a:pt x="2676" y="24697"/>
                    <a:pt x="2683" y="24700"/>
                    <a:pt x="2690" y="24707"/>
                  </a:cubicBezTo>
                  <a:lnTo>
                    <a:pt x="2647" y="24707"/>
                  </a:lnTo>
                  <a:cubicBezTo>
                    <a:pt x="2654" y="24700"/>
                    <a:pt x="2661" y="24697"/>
                    <a:pt x="2668" y="24697"/>
                  </a:cubicBezTo>
                  <a:close/>
                  <a:moveTo>
                    <a:pt x="1648" y="24764"/>
                  </a:moveTo>
                  <a:cubicBezTo>
                    <a:pt x="1648" y="24778"/>
                    <a:pt x="1648" y="24792"/>
                    <a:pt x="1648" y="24820"/>
                  </a:cubicBezTo>
                  <a:cubicBezTo>
                    <a:pt x="1633" y="24806"/>
                    <a:pt x="1633" y="24792"/>
                    <a:pt x="1633" y="24778"/>
                  </a:cubicBezTo>
                  <a:lnTo>
                    <a:pt x="1648" y="24764"/>
                  </a:lnTo>
                  <a:close/>
                  <a:moveTo>
                    <a:pt x="3006" y="24605"/>
                  </a:moveTo>
                  <a:cubicBezTo>
                    <a:pt x="2974" y="24651"/>
                    <a:pt x="2903" y="24736"/>
                    <a:pt x="2929" y="24736"/>
                  </a:cubicBezTo>
                  <a:cubicBezTo>
                    <a:pt x="2878" y="24815"/>
                    <a:pt x="2847" y="24842"/>
                    <a:pt x="2829" y="24842"/>
                  </a:cubicBezTo>
                  <a:cubicBezTo>
                    <a:pt x="2809" y="24842"/>
                    <a:pt x="2804" y="24808"/>
                    <a:pt x="2803" y="24777"/>
                  </a:cubicBezTo>
                  <a:lnTo>
                    <a:pt x="2803" y="24777"/>
                  </a:lnTo>
                  <a:cubicBezTo>
                    <a:pt x="2913" y="24681"/>
                    <a:pt x="2976" y="24628"/>
                    <a:pt x="3006" y="24605"/>
                  </a:cubicBezTo>
                  <a:close/>
                  <a:moveTo>
                    <a:pt x="1612" y="24857"/>
                  </a:moveTo>
                  <a:cubicBezTo>
                    <a:pt x="1633" y="24863"/>
                    <a:pt x="1651" y="24866"/>
                    <a:pt x="1662" y="24876"/>
                  </a:cubicBezTo>
                  <a:lnTo>
                    <a:pt x="1612" y="24857"/>
                  </a:lnTo>
                  <a:close/>
                  <a:moveTo>
                    <a:pt x="1629" y="24952"/>
                  </a:moveTo>
                  <a:cubicBezTo>
                    <a:pt x="1632" y="24952"/>
                    <a:pt x="1633" y="24956"/>
                    <a:pt x="1633" y="24961"/>
                  </a:cubicBezTo>
                  <a:lnTo>
                    <a:pt x="1619" y="24989"/>
                  </a:lnTo>
                  <a:cubicBezTo>
                    <a:pt x="1619" y="24962"/>
                    <a:pt x="1625" y="24952"/>
                    <a:pt x="1629" y="24952"/>
                  </a:cubicBezTo>
                  <a:close/>
                  <a:moveTo>
                    <a:pt x="1591" y="25088"/>
                  </a:moveTo>
                  <a:cubicBezTo>
                    <a:pt x="1591" y="25102"/>
                    <a:pt x="1577" y="25116"/>
                    <a:pt x="1563" y="25116"/>
                  </a:cubicBezTo>
                  <a:cubicBezTo>
                    <a:pt x="1577" y="25102"/>
                    <a:pt x="1577" y="25102"/>
                    <a:pt x="1591" y="25088"/>
                  </a:cubicBezTo>
                  <a:close/>
                  <a:moveTo>
                    <a:pt x="1876" y="25298"/>
                  </a:moveTo>
                  <a:cubicBezTo>
                    <a:pt x="1891" y="25298"/>
                    <a:pt x="1927" y="25313"/>
                    <a:pt x="1986" y="25355"/>
                  </a:cubicBezTo>
                  <a:cubicBezTo>
                    <a:pt x="1889" y="25338"/>
                    <a:pt x="1853" y="25298"/>
                    <a:pt x="1876" y="25298"/>
                  </a:cubicBezTo>
                  <a:close/>
                  <a:moveTo>
                    <a:pt x="1380" y="25411"/>
                  </a:moveTo>
                  <a:lnTo>
                    <a:pt x="1385" y="25416"/>
                  </a:lnTo>
                  <a:lnTo>
                    <a:pt x="1385" y="25416"/>
                  </a:lnTo>
                  <a:lnTo>
                    <a:pt x="1394" y="25411"/>
                  </a:lnTo>
                  <a:close/>
                  <a:moveTo>
                    <a:pt x="1385" y="25416"/>
                  </a:moveTo>
                  <a:lnTo>
                    <a:pt x="1366" y="25426"/>
                  </a:lnTo>
                  <a:lnTo>
                    <a:pt x="1352" y="25426"/>
                  </a:lnTo>
                  <a:cubicBezTo>
                    <a:pt x="1326" y="25443"/>
                    <a:pt x="1310" y="25455"/>
                    <a:pt x="1312" y="25455"/>
                  </a:cubicBezTo>
                  <a:cubicBezTo>
                    <a:pt x="1314" y="25455"/>
                    <a:pt x="1322" y="25450"/>
                    <a:pt x="1338" y="25440"/>
                  </a:cubicBezTo>
                  <a:cubicBezTo>
                    <a:pt x="1352" y="25468"/>
                    <a:pt x="1352" y="25468"/>
                    <a:pt x="1352" y="25482"/>
                  </a:cubicBezTo>
                  <a:cubicBezTo>
                    <a:pt x="1365" y="25464"/>
                    <a:pt x="1378" y="25458"/>
                    <a:pt x="1390" y="25458"/>
                  </a:cubicBezTo>
                  <a:cubicBezTo>
                    <a:pt x="1403" y="25458"/>
                    <a:pt x="1414" y="25465"/>
                    <a:pt x="1424" y="25474"/>
                  </a:cubicBezTo>
                  <a:lnTo>
                    <a:pt x="1424" y="25474"/>
                  </a:lnTo>
                  <a:cubicBezTo>
                    <a:pt x="1417" y="25462"/>
                    <a:pt x="1407" y="25445"/>
                    <a:pt x="1394" y="25426"/>
                  </a:cubicBezTo>
                  <a:lnTo>
                    <a:pt x="1385" y="25416"/>
                  </a:lnTo>
                  <a:close/>
                  <a:moveTo>
                    <a:pt x="1952" y="25408"/>
                  </a:moveTo>
                  <a:cubicBezTo>
                    <a:pt x="1962" y="25408"/>
                    <a:pt x="1974" y="25409"/>
                    <a:pt x="1986" y="25411"/>
                  </a:cubicBezTo>
                  <a:cubicBezTo>
                    <a:pt x="1986" y="25440"/>
                    <a:pt x="1971" y="25468"/>
                    <a:pt x="1971" y="25496"/>
                  </a:cubicBezTo>
                  <a:cubicBezTo>
                    <a:pt x="1938" y="25513"/>
                    <a:pt x="1915" y="25518"/>
                    <a:pt x="1898" y="25518"/>
                  </a:cubicBezTo>
                  <a:cubicBezTo>
                    <a:pt x="1863" y="25518"/>
                    <a:pt x="1856" y="25494"/>
                    <a:pt x="1848" y="25494"/>
                  </a:cubicBezTo>
                  <a:cubicBezTo>
                    <a:pt x="1847" y="25494"/>
                    <a:pt x="1846" y="25495"/>
                    <a:pt x="1845" y="25496"/>
                  </a:cubicBezTo>
                  <a:cubicBezTo>
                    <a:pt x="1856" y="25437"/>
                    <a:pt x="1898" y="25408"/>
                    <a:pt x="1952" y="25408"/>
                  </a:cubicBezTo>
                  <a:close/>
                  <a:moveTo>
                    <a:pt x="1447" y="25519"/>
                  </a:moveTo>
                  <a:cubicBezTo>
                    <a:pt x="1447" y="25519"/>
                    <a:pt x="1447" y="25519"/>
                    <a:pt x="1446" y="25519"/>
                  </a:cubicBezTo>
                  <a:lnTo>
                    <a:pt x="1446" y="25519"/>
                  </a:lnTo>
                  <a:cubicBezTo>
                    <a:pt x="1447" y="25519"/>
                    <a:pt x="1447" y="25519"/>
                    <a:pt x="1447" y="25519"/>
                  </a:cubicBezTo>
                  <a:close/>
                  <a:moveTo>
                    <a:pt x="1957" y="25538"/>
                  </a:moveTo>
                  <a:cubicBezTo>
                    <a:pt x="1904" y="25571"/>
                    <a:pt x="1860" y="25586"/>
                    <a:pt x="1847" y="25586"/>
                  </a:cubicBezTo>
                  <a:cubicBezTo>
                    <a:pt x="1832" y="25586"/>
                    <a:pt x="1854" y="25568"/>
                    <a:pt x="1943" y="25538"/>
                  </a:cubicBezTo>
                  <a:close/>
                  <a:moveTo>
                    <a:pt x="1633" y="25524"/>
                  </a:moveTo>
                  <a:cubicBezTo>
                    <a:pt x="1649" y="25563"/>
                    <a:pt x="1660" y="25594"/>
                    <a:pt x="1660" y="25594"/>
                  </a:cubicBezTo>
                  <a:cubicBezTo>
                    <a:pt x="1660" y="25594"/>
                    <a:pt x="1652" y="25574"/>
                    <a:pt x="1633" y="25524"/>
                  </a:cubicBezTo>
                  <a:close/>
                  <a:moveTo>
                    <a:pt x="690" y="26101"/>
                  </a:moveTo>
                  <a:lnTo>
                    <a:pt x="704" y="26116"/>
                  </a:lnTo>
                  <a:lnTo>
                    <a:pt x="690" y="26144"/>
                  </a:lnTo>
                  <a:lnTo>
                    <a:pt x="690" y="26101"/>
                  </a:lnTo>
                  <a:close/>
                  <a:moveTo>
                    <a:pt x="1778" y="25909"/>
                  </a:moveTo>
                  <a:cubicBezTo>
                    <a:pt x="1825" y="25909"/>
                    <a:pt x="1918" y="26001"/>
                    <a:pt x="2013" y="26001"/>
                  </a:cubicBezTo>
                  <a:cubicBezTo>
                    <a:pt x="2032" y="26001"/>
                    <a:pt x="2051" y="25997"/>
                    <a:pt x="2070" y="25989"/>
                  </a:cubicBezTo>
                  <a:cubicBezTo>
                    <a:pt x="2070" y="26003"/>
                    <a:pt x="2084" y="26017"/>
                    <a:pt x="2098" y="26031"/>
                  </a:cubicBezTo>
                  <a:lnTo>
                    <a:pt x="2084" y="26031"/>
                  </a:lnTo>
                  <a:cubicBezTo>
                    <a:pt x="2098" y="26059"/>
                    <a:pt x="2042" y="26200"/>
                    <a:pt x="1986" y="26200"/>
                  </a:cubicBezTo>
                  <a:cubicBezTo>
                    <a:pt x="1963" y="26227"/>
                    <a:pt x="1947" y="26241"/>
                    <a:pt x="1937" y="26241"/>
                  </a:cubicBezTo>
                  <a:cubicBezTo>
                    <a:pt x="1914" y="26241"/>
                    <a:pt x="1911" y="26179"/>
                    <a:pt x="1901" y="26045"/>
                  </a:cubicBezTo>
                  <a:cubicBezTo>
                    <a:pt x="1901" y="26036"/>
                    <a:pt x="1890" y="26033"/>
                    <a:pt x="1874" y="26033"/>
                  </a:cubicBezTo>
                  <a:cubicBezTo>
                    <a:pt x="1842" y="26033"/>
                    <a:pt x="1788" y="26045"/>
                    <a:pt x="1760" y="26045"/>
                  </a:cubicBezTo>
                  <a:cubicBezTo>
                    <a:pt x="1754" y="26077"/>
                    <a:pt x="1744" y="26089"/>
                    <a:pt x="1733" y="26089"/>
                  </a:cubicBezTo>
                  <a:cubicBezTo>
                    <a:pt x="1698" y="26089"/>
                    <a:pt x="1652" y="25960"/>
                    <a:pt x="1705" y="25960"/>
                  </a:cubicBezTo>
                  <a:cubicBezTo>
                    <a:pt x="1715" y="25960"/>
                    <a:pt x="1729" y="25964"/>
                    <a:pt x="1746" y="25975"/>
                  </a:cubicBezTo>
                  <a:cubicBezTo>
                    <a:pt x="1746" y="25926"/>
                    <a:pt x="1758" y="25909"/>
                    <a:pt x="1778" y="25909"/>
                  </a:cubicBezTo>
                  <a:close/>
                  <a:moveTo>
                    <a:pt x="37711" y="26791"/>
                  </a:moveTo>
                  <a:lnTo>
                    <a:pt x="37711" y="26806"/>
                  </a:lnTo>
                  <a:cubicBezTo>
                    <a:pt x="37699" y="26823"/>
                    <a:pt x="37695" y="26831"/>
                    <a:pt x="37695" y="26831"/>
                  </a:cubicBezTo>
                  <a:cubicBezTo>
                    <a:pt x="37694" y="26831"/>
                    <a:pt x="37703" y="26816"/>
                    <a:pt x="37711" y="26791"/>
                  </a:cubicBezTo>
                  <a:close/>
                  <a:moveTo>
                    <a:pt x="35945" y="26877"/>
                  </a:moveTo>
                  <a:cubicBezTo>
                    <a:pt x="35980" y="26877"/>
                    <a:pt x="36000" y="26888"/>
                    <a:pt x="35979" y="26918"/>
                  </a:cubicBezTo>
                  <a:cubicBezTo>
                    <a:pt x="36007" y="26918"/>
                    <a:pt x="36035" y="26932"/>
                    <a:pt x="36063" y="26960"/>
                  </a:cubicBezTo>
                  <a:cubicBezTo>
                    <a:pt x="35965" y="26960"/>
                    <a:pt x="35866" y="26960"/>
                    <a:pt x="35782" y="26989"/>
                  </a:cubicBezTo>
                  <a:cubicBezTo>
                    <a:pt x="35703" y="26939"/>
                    <a:pt x="35864" y="26877"/>
                    <a:pt x="35945" y="26877"/>
                  </a:cubicBezTo>
                  <a:close/>
                  <a:moveTo>
                    <a:pt x="36063" y="26960"/>
                  </a:moveTo>
                  <a:cubicBezTo>
                    <a:pt x="36079" y="26984"/>
                    <a:pt x="36086" y="27003"/>
                    <a:pt x="36084" y="27003"/>
                  </a:cubicBezTo>
                  <a:cubicBezTo>
                    <a:pt x="36083" y="27003"/>
                    <a:pt x="36076" y="26991"/>
                    <a:pt x="36063" y="26960"/>
                  </a:cubicBezTo>
                  <a:close/>
                  <a:moveTo>
                    <a:pt x="35922" y="27243"/>
                  </a:moveTo>
                  <a:cubicBezTo>
                    <a:pt x="35919" y="27248"/>
                    <a:pt x="35918" y="27252"/>
                    <a:pt x="35922" y="27256"/>
                  </a:cubicBezTo>
                  <a:cubicBezTo>
                    <a:pt x="35922" y="27251"/>
                    <a:pt x="35922" y="27247"/>
                    <a:pt x="35922" y="27243"/>
                  </a:cubicBezTo>
                  <a:close/>
                  <a:moveTo>
                    <a:pt x="35910" y="27263"/>
                  </a:moveTo>
                  <a:cubicBezTo>
                    <a:pt x="35909" y="27267"/>
                    <a:pt x="35909" y="27272"/>
                    <a:pt x="35908" y="27278"/>
                  </a:cubicBezTo>
                  <a:lnTo>
                    <a:pt x="35908" y="27278"/>
                  </a:lnTo>
                  <a:cubicBezTo>
                    <a:pt x="35911" y="27274"/>
                    <a:pt x="35911" y="27269"/>
                    <a:pt x="35910" y="27263"/>
                  </a:cubicBezTo>
                  <a:close/>
                  <a:moveTo>
                    <a:pt x="35908" y="27278"/>
                  </a:moveTo>
                  <a:lnTo>
                    <a:pt x="35908" y="27278"/>
                  </a:lnTo>
                  <a:cubicBezTo>
                    <a:pt x="35906" y="27282"/>
                    <a:pt x="35901" y="27284"/>
                    <a:pt x="35894" y="27284"/>
                  </a:cubicBezTo>
                  <a:lnTo>
                    <a:pt x="35908" y="27284"/>
                  </a:lnTo>
                  <a:cubicBezTo>
                    <a:pt x="35908" y="27282"/>
                    <a:pt x="35908" y="27280"/>
                    <a:pt x="35908" y="27278"/>
                  </a:cubicBezTo>
                  <a:close/>
                  <a:moveTo>
                    <a:pt x="35514" y="27129"/>
                  </a:moveTo>
                  <a:cubicBezTo>
                    <a:pt x="35514" y="27143"/>
                    <a:pt x="35514" y="27158"/>
                    <a:pt x="35514" y="27158"/>
                  </a:cubicBezTo>
                  <a:lnTo>
                    <a:pt x="35556" y="27158"/>
                  </a:lnTo>
                  <a:lnTo>
                    <a:pt x="35514" y="27172"/>
                  </a:lnTo>
                  <a:cubicBezTo>
                    <a:pt x="35525" y="27218"/>
                    <a:pt x="35529" y="27233"/>
                    <a:pt x="35531" y="27233"/>
                  </a:cubicBezTo>
                  <a:cubicBezTo>
                    <a:pt x="35537" y="27233"/>
                    <a:pt x="35533" y="27160"/>
                    <a:pt x="35562" y="27160"/>
                  </a:cubicBezTo>
                  <a:cubicBezTo>
                    <a:pt x="35573" y="27160"/>
                    <a:pt x="35589" y="27171"/>
                    <a:pt x="35613" y="27200"/>
                  </a:cubicBezTo>
                  <a:cubicBezTo>
                    <a:pt x="35627" y="27200"/>
                    <a:pt x="35641" y="27200"/>
                    <a:pt x="35669" y="27214"/>
                  </a:cubicBezTo>
                  <a:cubicBezTo>
                    <a:pt x="35669" y="27256"/>
                    <a:pt x="35669" y="27284"/>
                    <a:pt x="35641" y="27312"/>
                  </a:cubicBezTo>
                  <a:cubicBezTo>
                    <a:pt x="35627" y="27341"/>
                    <a:pt x="35599" y="27341"/>
                    <a:pt x="35570" y="27341"/>
                  </a:cubicBezTo>
                  <a:cubicBezTo>
                    <a:pt x="35568" y="27346"/>
                    <a:pt x="35566" y="27350"/>
                    <a:pt x="35564" y="27354"/>
                  </a:cubicBezTo>
                  <a:lnTo>
                    <a:pt x="35564" y="27354"/>
                  </a:lnTo>
                  <a:cubicBezTo>
                    <a:pt x="35539" y="27351"/>
                    <a:pt x="35518" y="27327"/>
                    <a:pt x="35570" y="27327"/>
                  </a:cubicBezTo>
                  <a:lnTo>
                    <a:pt x="35528" y="27327"/>
                  </a:lnTo>
                  <a:cubicBezTo>
                    <a:pt x="35514" y="27284"/>
                    <a:pt x="35500" y="27242"/>
                    <a:pt x="35486" y="27200"/>
                  </a:cubicBezTo>
                  <a:lnTo>
                    <a:pt x="35486" y="27200"/>
                  </a:lnTo>
                  <a:cubicBezTo>
                    <a:pt x="35415" y="27256"/>
                    <a:pt x="35542" y="27256"/>
                    <a:pt x="35458" y="27327"/>
                  </a:cubicBezTo>
                  <a:cubicBezTo>
                    <a:pt x="35522" y="27343"/>
                    <a:pt x="35425" y="27423"/>
                    <a:pt x="35359" y="27423"/>
                  </a:cubicBezTo>
                  <a:cubicBezTo>
                    <a:pt x="35310" y="27423"/>
                    <a:pt x="35279" y="27378"/>
                    <a:pt x="35345" y="27228"/>
                  </a:cubicBezTo>
                  <a:cubicBezTo>
                    <a:pt x="35387" y="27200"/>
                    <a:pt x="35444" y="27172"/>
                    <a:pt x="35500" y="27172"/>
                  </a:cubicBezTo>
                  <a:cubicBezTo>
                    <a:pt x="35500" y="27158"/>
                    <a:pt x="35500" y="27143"/>
                    <a:pt x="35514" y="27129"/>
                  </a:cubicBezTo>
                  <a:close/>
                  <a:moveTo>
                    <a:pt x="1619" y="27327"/>
                  </a:moveTo>
                  <a:lnTo>
                    <a:pt x="1619" y="27327"/>
                  </a:lnTo>
                  <a:cubicBezTo>
                    <a:pt x="1746" y="27355"/>
                    <a:pt x="1760" y="27383"/>
                    <a:pt x="1788" y="27425"/>
                  </a:cubicBezTo>
                  <a:lnTo>
                    <a:pt x="1746" y="27425"/>
                  </a:lnTo>
                  <a:cubicBezTo>
                    <a:pt x="1774" y="27425"/>
                    <a:pt x="1788" y="27439"/>
                    <a:pt x="1788" y="27453"/>
                  </a:cubicBezTo>
                  <a:lnTo>
                    <a:pt x="1746" y="27425"/>
                  </a:lnTo>
                  <a:cubicBezTo>
                    <a:pt x="1690" y="27397"/>
                    <a:pt x="1662" y="27369"/>
                    <a:pt x="1619" y="27327"/>
                  </a:cubicBezTo>
                  <a:close/>
                  <a:moveTo>
                    <a:pt x="36193" y="27167"/>
                  </a:moveTo>
                  <a:cubicBezTo>
                    <a:pt x="36204" y="27167"/>
                    <a:pt x="36217" y="27177"/>
                    <a:pt x="36232" y="27200"/>
                  </a:cubicBezTo>
                  <a:cubicBezTo>
                    <a:pt x="36270" y="27196"/>
                    <a:pt x="36299" y="27194"/>
                    <a:pt x="36321" y="27194"/>
                  </a:cubicBezTo>
                  <a:cubicBezTo>
                    <a:pt x="36463" y="27194"/>
                    <a:pt x="36305" y="27267"/>
                    <a:pt x="36232" y="27341"/>
                  </a:cubicBezTo>
                  <a:lnTo>
                    <a:pt x="36274" y="27341"/>
                  </a:lnTo>
                  <a:cubicBezTo>
                    <a:pt x="36274" y="27341"/>
                    <a:pt x="36274" y="27355"/>
                    <a:pt x="36274" y="27355"/>
                  </a:cubicBezTo>
                  <a:cubicBezTo>
                    <a:pt x="36211" y="27418"/>
                    <a:pt x="36159" y="27435"/>
                    <a:pt x="36119" y="27435"/>
                  </a:cubicBezTo>
                  <a:cubicBezTo>
                    <a:pt x="36097" y="27435"/>
                    <a:pt x="36078" y="27430"/>
                    <a:pt x="36063" y="27425"/>
                  </a:cubicBezTo>
                  <a:lnTo>
                    <a:pt x="36063" y="27425"/>
                  </a:lnTo>
                  <a:cubicBezTo>
                    <a:pt x="36063" y="27453"/>
                    <a:pt x="36077" y="27481"/>
                    <a:pt x="36091" y="27510"/>
                  </a:cubicBezTo>
                  <a:cubicBezTo>
                    <a:pt x="36063" y="27519"/>
                    <a:pt x="36035" y="27524"/>
                    <a:pt x="36007" y="27524"/>
                  </a:cubicBezTo>
                  <a:cubicBezTo>
                    <a:pt x="35952" y="27524"/>
                    <a:pt x="35899" y="27505"/>
                    <a:pt x="35852" y="27467"/>
                  </a:cubicBezTo>
                  <a:cubicBezTo>
                    <a:pt x="35866" y="27453"/>
                    <a:pt x="35866" y="27439"/>
                    <a:pt x="35866" y="27439"/>
                  </a:cubicBezTo>
                  <a:lnTo>
                    <a:pt x="35852" y="27439"/>
                  </a:lnTo>
                  <a:cubicBezTo>
                    <a:pt x="35810" y="27439"/>
                    <a:pt x="35796" y="27439"/>
                    <a:pt x="35767" y="27425"/>
                  </a:cubicBezTo>
                  <a:cubicBezTo>
                    <a:pt x="35767" y="27411"/>
                    <a:pt x="35753" y="27411"/>
                    <a:pt x="35753" y="27411"/>
                  </a:cubicBezTo>
                  <a:lnTo>
                    <a:pt x="35725" y="27411"/>
                  </a:lnTo>
                  <a:cubicBezTo>
                    <a:pt x="35739" y="27383"/>
                    <a:pt x="35739" y="27355"/>
                    <a:pt x="35725" y="27341"/>
                  </a:cubicBezTo>
                  <a:lnTo>
                    <a:pt x="35753" y="27341"/>
                  </a:lnTo>
                  <a:lnTo>
                    <a:pt x="35753" y="27397"/>
                  </a:lnTo>
                  <a:cubicBezTo>
                    <a:pt x="35753" y="27355"/>
                    <a:pt x="35767" y="27312"/>
                    <a:pt x="35796" y="27270"/>
                  </a:cubicBezTo>
                  <a:cubicBezTo>
                    <a:pt x="35753" y="27256"/>
                    <a:pt x="35753" y="27256"/>
                    <a:pt x="35796" y="27256"/>
                  </a:cubicBezTo>
                  <a:lnTo>
                    <a:pt x="35824" y="27172"/>
                  </a:lnTo>
                  <a:cubicBezTo>
                    <a:pt x="35881" y="27212"/>
                    <a:pt x="35905" y="27244"/>
                    <a:pt x="35910" y="27263"/>
                  </a:cubicBezTo>
                  <a:lnTo>
                    <a:pt x="35910" y="27263"/>
                  </a:lnTo>
                  <a:cubicBezTo>
                    <a:pt x="35912" y="27246"/>
                    <a:pt x="35915" y="27235"/>
                    <a:pt x="35918" y="27235"/>
                  </a:cubicBezTo>
                  <a:cubicBezTo>
                    <a:pt x="35920" y="27235"/>
                    <a:pt x="35921" y="27238"/>
                    <a:pt x="35922" y="27243"/>
                  </a:cubicBezTo>
                  <a:lnTo>
                    <a:pt x="35922" y="27243"/>
                  </a:lnTo>
                  <a:cubicBezTo>
                    <a:pt x="35931" y="27230"/>
                    <a:pt x="35966" y="27217"/>
                    <a:pt x="35999" y="27217"/>
                  </a:cubicBezTo>
                  <a:cubicBezTo>
                    <a:pt x="36035" y="27217"/>
                    <a:pt x="36070" y="27233"/>
                    <a:pt x="36063" y="27284"/>
                  </a:cubicBezTo>
                  <a:cubicBezTo>
                    <a:pt x="36135" y="27233"/>
                    <a:pt x="36162" y="27167"/>
                    <a:pt x="36193" y="27167"/>
                  </a:cubicBezTo>
                  <a:close/>
                  <a:moveTo>
                    <a:pt x="36634" y="27529"/>
                  </a:moveTo>
                  <a:cubicBezTo>
                    <a:pt x="36651" y="27529"/>
                    <a:pt x="36593" y="27559"/>
                    <a:pt x="36514" y="27594"/>
                  </a:cubicBezTo>
                  <a:lnTo>
                    <a:pt x="36514" y="27566"/>
                  </a:lnTo>
                  <a:cubicBezTo>
                    <a:pt x="36587" y="27540"/>
                    <a:pt x="36624" y="27529"/>
                    <a:pt x="36634" y="27529"/>
                  </a:cubicBezTo>
                  <a:close/>
                  <a:moveTo>
                    <a:pt x="2695" y="27565"/>
                  </a:moveTo>
                  <a:cubicBezTo>
                    <a:pt x="2705" y="27565"/>
                    <a:pt x="2712" y="27569"/>
                    <a:pt x="2718" y="27580"/>
                  </a:cubicBezTo>
                  <a:cubicBezTo>
                    <a:pt x="2732" y="27608"/>
                    <a:pt x="2676" y="27608"/>
                    <a:pt x="2633" y="27608"/>
                  </a:cubicBezTo>
                  <a:lnTo>
                    <a:pt x="2633" y="27594"/>
                  </a:lnTo>
                  <a:cubicBezTo>
                    <a:pt x="2659" y="27577"/>
                    <a:pt x="2680" y="27565"/>
                    <a:pt x="2695" y="27565"/>
                  </a:cubicBezTo>
                  <a:close/>
                  <a:moveTo>
                    <a:pt x="1701" y="27464"/>
                  </a:moveTo>
                  <a:cubicBezTo>
                    <a:pt x="1756" y="27464"/>
                    <a:pt x="1777" y="27489"/>
                    <a:pt x="1788" y="27524"/>
                  </a:cubicBezTo>
                  <a:cubicBezTo>
                    <a:pt x="1788" y="27538"/>
                    <a:pt x="1802" y="27552"/>
                    <a:pt x="1817" y="27552"/>
                  </a:cubicBezTo>
                  <a:cubicBezTo>
                    <a:pt x="1817" y="27552"/>
                    <a:pt x="1788" y="27580"/>
                    <a:pt x="1774" y="27580"/>
                  </a:cubicBezTo>
                  <a:cubicBezTo>
                    <a:pt x="1760" y="27608"/>
                    <a:pt x="1746" y="27622"/>
                    <a:pt x="1732" y="27650"/>
                  </a:cubicBezTo>
                  <a:cubicBezTo>
                    <a:pt x="1648" y="27636"/>
                    <a:pt x="1690" y="27594"/>
                    <a:pt x="1718" y="27552"/>
                  </a:cubicBezTo>
                  <a:lnTo>
                    <a:pt x="1732" y="27552"/>
                  </a:lnTo>
                  <a:cubicBezTo>
                    <a:pt x="1704" y="27538"/>
                    <a:pt x="1690" y="27510"/>
                    <a:pt x="1676" y="27496"/>
                  </a:cubicBezTo>
                  <a:lnTo>
                    <a:pt x="1676" y="27496"/>
                  </a:lnTo>
                  <a:cubicBezTo>
                    <a:pt x="1704" y="27510"/>
                    <a:pt x="1718" y="27510"/>
                    <a:pt x="1746" y="27510"/>
                  </a:cubicBezTo>
                  <a:cubicBezTo>
                    <a:pt x="1746" y="27500"/>
                    <a:pt x="1746" y="27490"/>
                    <a:pt x="1726" y="27490"/>
                  </a:cubicBezTo>
                  <a:cubicBezTo>
                    <a:pt x="1718" y="27490"/>
                    <a:pt x="1706" y="27491"/>
                    <a:pt x="1690" y="27496"/>
                  </a:cubicBezTo>
                  <a:lnTo>
                    <a:pt x="1662" y="27496"/>
                  </a:lnTo>
                  <a:cubicBezTo>
                    <a:pt x="1662" y="27481"/>
                    <a:pt x="1648" y="27467"/>
                    <a:pt x="1662" y="27467"/>
                  </a:cubicBezTo>
                  <a:cubicBezTo>
                    <a:pt x="1677" y="27465"/>
                    <a:pt x="1690" y="27464"/>
                    <a:pt x="1701" y="27464"/>
                  </a:cubicBezTo>
                  <a:close/>
                  <a:moveTo>
                    <a:pt x="2522" y="27613"/>
                  </a:moveTo>
                  <a:cubicBezTo>
                    <a:pt x="2536" y="27613"/>
                    <a:pt x="2543" y="27643"/>
                    <a:pt x="2525" y="27671"/>
                  </a:cubicBezTo>
                  <a:lnTo>
                    <a:pt x="2525" y="27671"/>
                  </a:lnTo>
                  <a:cubicBezTo>
                    <a:pt x="2543" y="27659"/>
                    <a:pt x="2560" y="27645"/>
                    <a:pt x="2577" y="27636"/>
                  </a:cubicBezTo>
                  <a:lnTo>
                    <a:pt x="2577" y="27636"/>
                  </a:lnTo>
                  <a:cubicBezTo>
                    <a:pt x="2605" y="27693"/>
                    <a:pt x="2549" y="27707"/>
                    <a:pt x="2492" y="27707"/>
                  </a:cubicBezTo>
                  <a:lnTo>
                    <a:pt x="2492" y="27693"/>
                  </a:lnTo>
                  <a:cubicBezTo>
                    <a:pt x="2501" y="27688"/>
                    <a:pt x="2510" y="27683"/>
                    <a:pt x="2518" y="27677"/>
                  </a:cubicBezTo>
                  <a:lnTo>
                    <a:pt x="2518" y="27677"/>
                  </a:lnTo>
                  <a:cubicBezTo>
                    <a:pt x="2519" y="27677"/>
                    <a:pt x="2520" y="27678"/>
                    <a:pt x="2521" y="27679"/>
                  </a:cubicBezTo>
                  <a:cubicBezTo>
                    <a:pt x="2522" y="27676"/>
                    <a:pt x="2524" y="27674"/>
                    <a:pt x="2525" y="27671"/>
                  </a:cubicBezTo>
                  <a:lnTo>
                    <a:pt x="2525" y="27671"/>
                  </a:lnTo>
                  <a:cubicBezTo>
                    <a:pt x="2523" y="27673"/>
                    <a:pt x="2521" y="27675"/>
                    <a:pt x="2518" y="27677"/>
                  </a:cubicBezTo>
                  <a:lnTo>
                    <a:pt x="2518" y="27677"/>
                  </a:lnTo>
                  <a:cubicBezTo>
                    <a:pt x="2511" y="27670"/>
                    <a:pt x="2505" y="27667"/>
                    <a:pt x="2500" y="27667"/>
                  </a:cubicBezTo>
                  <a:cubicBezTo>
                    <a:pt x="2493" y="27667"/>
                    <a:pt x="2488" y="27671"/>
                    <a:pt x="2485" y="27677"/>
                  </a:cubicBezTo>
                  <a:lnTo>
                    <a:pt x="2485" y="27677"/>
                  </a:lnTo>
                  <a:cubicBezTo>
                    <a:pt x="2497" y="27630"/>
                    <a:pt x="2512" y="27613"/>
                    <a:pt x="2522" y="27613"/>
                  </a:cubicBezTo>
                  <a:close/>
                  <a:moveTo>
                    <a:pt x="36232" y="27481"/>
                  </a:moveTo>
                  <a:lnTo>
                    <a:pt x="36232" y="27481"/>
                  </a:lnTo>
                  <a:cubicBezTo>
                    <a:pt x="36274" y="27524"/>
                    <a:pt x="36317" y="27566"/>
                    <a:pt x="36373" y="27608"/>
                  </a:cubicBezTo>
                  <a:cubicBezTo>
                    <a:pt x="36379" y="27653"/>
                    <a:pt x="36432" y="27662"/>
                    <a:pt x="36477" y="27662"/>
                  </a:cubicBezTo>
                  <a:cubicBezTo>
                    <a:pt x="36507" y="27662"/>
                    <a:pt x="36534" y="27658"/>
                    <a:pt x="36541" y="27658"/>
                  </a:cubicBezTo>
                  <a:cubicBezTo>
                    <a:pt x="36550" y="27658"/>
                    <a:pt x="36528" y="27665"/>
                    <a:pt x="36443" y="27693"/>
                  </a:cubicBezTo>
                  <a:lnTo>
                    <a:pt x="36443" y="27707"/>
                  </a:lnTo>
                  <a:cubicBezTo>
                    <a:pt x="36415" y="27707"/>
                    <a:pt x="36387" y="27693"/>
                    <a:pt x="36373" y="27679"/>
                  </a:cubicBezTo>
                  <a:cubicBezTo>
                    <a:pt x="36232" y="27622"/>
                    <a:pt x="36120" y="27566"/>
                    <a:pt x="36232" y="27481"/>
                  </a:cubicBezTo>
                  <a:close/>
                  <a:moveTo>
                    <a:pt x="2424" y="27643"/>
                  </a:moveTo>
                  <a:cubicBezTo>
                    <a:pt x="2436" y="27643"/>
                    <a:pt x="2450" y="27682"/>
                    <a:pt x="2450" y="27707"/>
                  </a:cubicBezTo>
                  <a:cubicBezTo>
                    <a:pt x="2436" y="27707"/>
                    <a:pt x="2422" y="27707"/>
                    <a:pt x="2408" y="27721"/>
                  </a:cubicBezTo>
                  <a:cubicBezTo>
                    <a:pt x="2408" y="27662"/>
                    <a:pt x="2415" y="27643"/>
                    <a:pt x="2424" y="27643"/>
                  </a:cubicBezTo>
                  <a:close/>
                  <a:moveTo>
                    <a:pt x="2296" y="27438"/>
                  </a:moveTo>
                  <a:cubicBezTo>
                    <a:pt x="2314" y="27438"/>
                    <a:pt x="2334" y="27454"/>
                    <a:pt x="2352" y="27496"/>
                  </a:cubicBezTo>
                  <a:cubicBezTo>
                    <a:pt x="2297" y="27536"/>
                    <a:pt x="2413" y="27708"/>
                    <a:pt x="2396" y="27708"/>
                  </a:cubicBezTo>
                  <a:cubicBezTo>
                    <a:pt x="2396" y="27708"/>
                    <a:pt x="2395" y="27707"/>
                    <a:pt x="2394" y="27707"/>
                  </a:cubicBezTo>
                  <a:cubicBezTo>
                    <a:pt x="2379" y="27682"/>
                    <a:pt x="2373" y="27673"/>
                    <a:pt x="2372" y="27673"/>
                  </a:cubicBezTo>
                  <a:cubicBezTo>
                    <a:pt x="2370" y="27673"/>
                    <a:pt x="2385" y="27703"/>
                    <a:pt x="2394" y="27721"/>
                  </a:cubicBezTo>
                  <a:cubicBezTo>
                    <a:pt x="2394" y="27721"/>
                    <a:pt x="2394" y="27749"/>
                    <a:pt x="2408" y="27763"/>
                  </a:cubicBezTo>
                  <a:cubicBezTo>
                    <a:pt x="2380" y="27749"/>
                    <a:pt x="2366" y="27721"/>
                    <a:pt x="2338" y="27693"/>
                  </a:cubicBezTo>
                  <a:cubicBezTo>
                    <a:pt x="2182" y="27670"/>
                    <a:pt x="2228" y="27438"/>
                    <a:pt x="2296" y="27438"/>
                  </a:cubicBezTo>
                  <a:close/>
                  <a:moveTo>
                    <a:pt x="2408" y="27749"/>
                  </a:moveTo>
                  <a:cubicBezTo>
                    <a:pt x="2408" y="27749"/>
                    <a:pt x="2422" y="27763"/>
                    <a:pt x="2408" y="27763"/>
                  </a:cubicBezTo>
                  <a:lnTo>
                    <a:pt x="2408" y="27749"/>
                  </a:lnTo>
                  <a:close/>
                  <a:moveTo>
                    <a:pt x="1577" y="27791"/>
                  </a:moveTo>
                  <a:lnTo>
                    <a:pt x="1577" y="27791"/>
                  </a:lnTo>
                  <a:cubicBezTo>
                    <a:pt x="1630" y="27809"/>
                    <a:pt x="1655" y="27848"/>
                    <a:pt x="1643" y="27848"/>
                  </a:cubicBezTo>
                  <a:cubicBezTo>
                    <a:pt x="1635" y="27848"/>
                    <a:pt x="1614" y="27834"/>
                    <a:pt x="1577" y="27791"/>
                  </a:cubicBezTo>
                  <a:close/>
                  <a:moveTo>
                    <a:pt x="37692" y="27870"/>
                  </a:moveTo>
                  <a:cubicBezTo>
                    <a:pt x="37735" y="27870"/>
                    <a:pt x="37775" y="27889"/>
                    <a:pt x="37753" y="27904"/>
                  </a:cubicBezTo>
                  <a:cubicBezTo>
                    <a:pt x="37788" y="27956"/>
                    <a:pt x="37679" y="28007"/>
                    <a:pt x="37620" y="28007"/>
                  </a:cubicBezTo>
                  <a:cubicBezTo>
                    <a:pt x="37582" y="28007"/>
                    <a:pt x="37563" y="27987"/>
                    <a:pt x="37612" y="27932"/>
                  </a:cubicBezTo>
                  <a:cubicBezTo>
                    <a:pt x="37612" y="27885"/>
                    <a:pt x="37653" y="27870"/>
                    <a:pt x="37692" y="27870"/>
                  </a:cubicBezTo>
                  <a:close/>
                  <a:moveTo>
                    <a:pt x="2478" y="27721"/>
                  </a:moveTo>
                  <a:cubicBezTo>
                    <a:pt x="2507" y="27763"/>
                    <a:pt x="2521" y="27805"/>
                    <a:pt x="2549" y="27833"/>
                  </a:cubicBezTo>
                  <a:cubicBezTo>
                    <a:pt x="2539" y="27872"/>
                    <a:pt x="2536" y="28030"/>
                    <a:pt x="2508" y="28030"/>
                  </a:cubicBezTo>
                  <a:cubicBezTo>
                    <a:pt x="2495" y="28030"/>
                    <a:pt x="2477" y="27997"/>
                    <a:pt x="2450" y="27904"/>
                  </a:cubicBezTo>
                  <a:lnTo>
                    <a:pt x="2436" y="27890"/>
                  </a:lnTo>
                  <a:cubicBezTo>
                    <a:pt x="2436" y="27833"/>
                    <a:pt x="2450" y="27777"/>
                    <a:pt x="2464" y="27721"/>
                  </a:cubicBezTo>
                  <a:close/>
                  <a:moveTo>
                    <a:pt x="35286" y="28023"/>
                  </a:moveTo>
                  <a:cubicBezTo>
                    <a:pt x="35295" y="28023"/>
                    <a:pt x="35270" y="28030"/>
                    <a:pt x="35190" y="28059"/>
                  </a:cubicBezTo>
                  <a:lnTo>
                    <a:pt x="35176" y="28059"/>
                  </a:lnTo>
                  <a:cubicBezTo>
                    <a:pt x="35223" y="28059"/>
                    <a:pt x="35239" y="28071"/>
                    <a:pt x="35223" y="28071"/>
                  </a:cubicBezTo>
                  <a:cubicBezTo>
                    <a:pt x="35215" y="28071"/>
                    <a:pt x="35200" y="28068"/>
                    <a:pt x="35176" y="28059"/>
                  </a:cubicBezTo>
                  <a:lnTo>
                    <a:pt x="35162" y="28059"/>
                  </a:lnTo>
                  <a:lnTo>
                    <a:pt x="35106" y="28031"/>
                  </a:lnTo>
                  <a:lnTo>
                    <a:pt x="35106" y="28031"/>
                  </a:lnTo>
                  <a:cubicBezTo>
                    <a:pt x="35123" y="28032"/>
                    <a:pt x="35140" y="28033"/>
                    <a:pt x="35156" y="28033"/>
                  </a:cubicBezTo>
                  <a:cubicBezTo>
                    <a:pt x="35220" y="28033"/>
                    <a:pt x="35276" y="28023"/>
                    <a:pt x="35286" y="28023"/>
                  </a:cubicBezTo>
                  <a:close/>
                  <a:moveTo>
                    <a:pt x="36007" y="27939"/>
                  </a:moveTo>
                  <a:cubicBezTo>
                    <a:pt x="36016" y="27939"/>
                    <a:pt x="36050" y="28148"/>
                    <a:pt x="36091" y="28242"/>
                  </a:cubicBezTo>
                  <a:cubicBezTo>
                    <a:pt x="36037" y="28188"/>
                    <a:pt x="36009" y="28180"/>
                    <a:pt x="35993" y="28180"/>
                  </a:cubicBezTo>
                  <a:cubicBezTo>
                    <a:pt x="35986" y="28180"/>
                    <a:pt x="35982" y="28181"/>
                    <a:pt x="35979" y="28181"/>
                  </a:cubicBezTo>
                  <a:cubicBezTo>
                    <a:pt x="35971" y="28181"/>
                    <a:pt x="35970" y="28174"/>
                    <a:pt x="35965" y="28129"/>
                  </a:cubicBezTo>
                  <a:cubicBezTo>
                    <a:pt x="35817" y="28037"/>
                    <a:pt x="35869" y="27975"/>
                    <a:pt x="35930" y="27975"/>
                  </a:cubicBezTo>
                  <a:cubicBezTo>
                    <a:pt x="35962" y="27975"/>
                    <a:pt x="35997" y="27992"/>
                    <a:pt x="36007" y="28031"/>
                  </a:cubicBezTo>
                  <a:cubicBezTo>
                    <a:pt x="36003" y="27965"/>
                    <a:pt x="36003" y="27939"/>
                    <a:pt x="36007" y="27939"/>
                  </a:cubicBezTo>
                  <a:close/>
                  <a:moveTo>
                    <a:pt x="36359" y="28390"/>
                  </a:moveTo>
                  <a:lnTo>
                    <a:pt x="36370" y="28406"/>
                  </a:lnTo>
                  <a:lnTo>
                    <a:pt x="36370" y="28406"/>
                  </a:lnTo>
                  <a:cubicBezTo>
                    <a:pt x="36371" y="28403"/>
                    <a:pt x="36372" y="28400"/>
                    <a:pt x="36373" y="28397"/>
                  </a:cubicBezTo>
                  <a:cubicBezTo>
                    <a:pt x="36368" y="28394"/>
                    <a:pt x="36364" y="28392"/>
                    <a:pt x="36359" y="28390"/>
                  </a:cubicBezTo>
                  <a:close/>
                  <a:moveTo>
                    <a:pt x="36370" y="28406"/>
                  </a:moveTo>
                  <a:lnTo>
                    <a:pt x="36370" y="28406"/>
                  </a:lnTo>
                  <a:cubicBezTo>
                    <a:pt x="36369" y="28407"/>
                    <a:pt x="36368" y="28409"/>
                    <a:pt x="36368" y="28410"/>
                  </a:cubicBezTo>
                  <a:lnTo>
                    <a:pt x="36368" y="28410"/>
                  </a:lnTo>
                  <a:cubicBezTo>
                    <a:pt x="36369" y="28411"/>
                    <a:pt x="36371" y="28411"/>
                    <a:pt x="36373" y="28411"/>
                  </a:cubicBezTo>
                  <a:lnTo>
                    <a:pt x="36370" y="28406"/>
                  </a:lnTo>
                  <a:close/>
                  <a:moveTo>
                    <a:pt x="30205" y="28073"/>
                  </a:moveTo>
                  <a:cubicBezTo>
                    <a:pt x="30214" y="28077"/>
                    <a:pt x="30226" y="28079"/>
                    <a:pt x="30238" y="28079"/>
                  </a:cubicBezTo>
                  <a:cubicBezTo>
                    <a:pt x="30252" y="28079"/>
                    <a:pt x="30267" y="28077"/>
                    <a:pt x="30281" y="28077"/>
                  </a:cubicBezTo>
                  <a:cubicBezTo>
                    <a:pt x="30329" y="28077"/>
                    <a:pt x="30363" y="28097"/>
                    <a:pt x="30290" y="28270"/>
                  </a:cubicBezTo>
                  <a:cubicBezTo>
                    <a:pt x="30312" y="28287"/>
                    <a:pt x="30324" y="28294"/>
                    <a:pt x="30329" y="28294"/>
                  </a:cubicBezTo>
                  <a:cubicBezTo>
                    <a:pt x="30344" y="28294"/>
                    <a:pt x="30305" y="28240"/>
                    <a:pt x="30305" y="28240"/>
                  </a:cubicBezTo>
                  <a:lnTo>
                    <a:pt x="30305" y="28240"/>
                  </a:lnTo>
                  <a:cubicBezTo>
                    <a:pt x="30306" y="28240"/>
                    <a:pt x="30321" y="28260"/>
                    <a:pt x="30374" y="28326"/>
                  </a:cubicBezTo>
                  <a:cubicBezTo>
                    <a:pt x="30360" y="28340"/>
                    <a:pt x="30346" y="28355"/>
                    <a:pt x="30332" y="28369"/>
                  </a:cubicBezTo>
                  <a:lnTo>
                    <a:pt x="30318" y="28383"/>
                  </a:lnTo>
                  <a:lnTo>
                    <a:pt x="30318" y="28397"/>
                  </a:lnTo>
                  <a:cubicBezTo>
                    <a:pt x="30276" y="28425"/>
                    <a:pt x="30233" y="28453"/>
                    <a:pt x="30191" y="28481"/>
                  </a:cubicBezTo>
                  <a:lnTo>
                    <a:pt x="30135" y="28481"/>
                  </a:lnTo>
                  <a:cubicBezTo>
                    <a:pt x="30093" y="28453"/>
                    <a:pt x="30064" y="28495"/>
                    <a:pt x="30233" y="28298"/>
                  </a:cubicBezTo>
                  <a:cubicBezTo>
                    <a:pt x="30219" y="28284"/>
                    <a:pt x="30191" y="28270"/>
                    <a:pt x="30163" y="28256"/>
                  </a:cubicBezTo>
                  <a:cubicBezTo>
                    <a:pt x="30177" y="28228"/>
                    <a:pt x="30177" y="28200"/>
                    <a:pt x="30191" y="28157"/>
                  </a:cubicBezTo>
                  <a:lnTo>
                    <a:pt x="30191" y="28157"/>
                  </a:lnTo>
                  <a:cubicBezTo>
                    <a:pt x="30163" y="28182"/>
                    <a:pt x="30132" y="28192"/>
                    <a:pt x="30106" y="28192"/>
                  </a:cubicBezTo>
                  <a:cubicBezTo>
                    <a:pt x="30028" y="28192"/>
                    <a:pt x="29994" y="28105"/>
                    <a:pt x="30205" y="28073"/>
                  </a:cubicBezTo>
                  <a:close/>
                  <a:moveTo>
                    <a:pt x="29904" y="28485"/>
                  </a:moveTo>
                  <a:cubicBezTo>
                    <a:pt x="29917" y="28485"/>
                    <a:pt x="29945" y="28502"/>
                    <a:pt x="29952" y="28538"/>
                  </a:cubicBezTo>
                  <a:cubicBezTo>
                    <a:pt x="29895" y="28502"/>
                    <a:pt x="29892" y="28485"/>
                    <a:pt x="29904" y="28485"/>
                  </a:cubicBezTo>
                  <a:close/>
                  <a:moveTo>
                    <a:pt x="1993" y="28544"/>
                  </a:moveTo>
                  <a:lnTo>
                    <a:pt x="1990" y="28553"/>
                  </a:lnTo>
                  <a:lnTo>
                    <a:pt x="1990" y="28553"/>
                  </a:lnTo>
                  <a:cubicBezTo>
                    <a:pt x="1993" y="28553"/>
                    <a:pt x="1996" y="28552"/>
                    <a:pt x="2000" y="28552"/>
                  </a:cubicBezTo>
                  <a:cubicBezTo>
                    <a:pt x="1998" y="28548"/>
                    <a:pt x="1995" y="28546"/>
                    <a:pt x="1993" y="28544"/>
                  </a:cubicBezTo>
                  <a:close/>
                  <a:moveTo>
                    <a:pt x="35513" y="28576"/>
                  </a:moveTo>
                  <a:lnTo>
                    <a:pt x="35513" y="28576"/>
                  </a:lnTo>
                  <a:cubicBezTo>
                    <a:pt x="35513" y="28577"/>
                    <a:pt x="35514" y="28578"/>
                    <a:pt x="35514" y="28580"/>
                  </a:cubicBezTo>
                  <a:cubicBezTo>
                    <a:pt x="35514" y="28578"/>
                    <a:pt x="35514" y="28576"/>
                    <a:pt x="35513" y="28576"/>
                  </a:cubicBezTo>
                  <a:close/>
                  <a:moveTo>
                    <a:pt x="2014" y="28552"/>
                  </a:moveTo>
                  <a:lnTo>
                    <a:pt x="1986" y="28566"/>
                  </a:lnTo>
                  <a:cubicBezTo>
                    <a:pt x="1996" y="28577"/>
                    <a:pt x="2003" y="28581"/>
                    <a:pt x="2007" y="28581"/>
                  </a:cubicBezTo>
                  <a:cubicBezTo>
                    <a:pt x="2014" y="28581"/>
                    <a:pt x="2014" y="28569"/>
                    <a:pt x="2014" y="28552"/>
                  </a:cubicBezTo>
                  <a:close/>
                  <a:moveTo>
                    <a:pt x="30360" y="28580"/>
                  </a:moveTo>
                  <a:lnTo>
                    <a:pt x="30374" y="28594"/>
                  </a:lnTo>
                  <a:lnTo>
                    <a:pt x="30360" y="28594"/>
                  </a:lnTo>
                  <a:cubicBezTo>
                    <a:pt x="30360" y="28594"/>
                    <a:pt x="30360" y="28580"/>
                    <a:pt x="30360" y="28580"/>
                  </a:cubicBezTo>
                  <a:close/>
                  <a:moveTo>
                    <a:pt x="30093" y="28495"/>
                  </a:moveTo>
                  <a:cubicBezTo>
                    <a:pt x="30063" y="28505"/>
                    <a:pt x="30068" y="28515"/>
                    <a:pt x="30094" y="28515"/>
                  </a:cubicBezTo>
                  <a:cubicBezTo>
                    <a:pt x="30104" y="28515"/>
                    <a:pt x="30118" y="28514"/>
                    <a:pt x="30135" y="28509"/>
                  </a:cubicBezTo>
                  <a:lnTo>
                    <a:pt x="30177" y="28509"/>
                  </a:lnTo>
                  <a:lnTo>
                    <a:pt x="30149" y="28538"/>
                  </a:lnTo>
                  <a:cubicBezTo>
                    <a:pt x="30149" y="28566"/>
                    <a:pt x="30121" y="28580"/>
                    <a:pt x="30121" y="28580"/>
                  </a:cubicBezTo>
                  <a:lnTo>
                    <a:pt x="30078" y="28608"/>
                  </a:lnTo>
                  <a:lnTo>
                    <a:pt x="30022" y="28580"/>
                  </a:lnTo>
                  <a:cubicBezTo>
                    <a:pt x="30078" y="28552"/>
                    <a:pt x="30078" y="28509"/>
                    <a:pt x="30064" y="28495"/>
                  </a:cubicBezTo>
                  <a:close/>
                  <a:moveTo>
                    <a:pt x="30322" y="28602"/>
                  </a:moveTo>
                  <a:cubicBezTo>
                    <a:pt x="30324" y="28602"/>
                    <a:pt x="30327" y="28603"/>
                    <a:pt x="30332" y="28608"/>
                  </a:cubicBezTo>
                  <a:lnTo>
                    <a:pt x="30318" y="28608"/>
                  </a:lnTo>
                  <a:cubicBezTo>
                    <a:pt x="30318" y="28608"/>
                    <a:pt x="30318" y="28602"/>
                    <a:pt x="30322" y="28602"/>
                  </a:cubicBezTo>
                  <a:close/>
                  <a:moveTo>
                    <a:pt x="30233" y="28524"/>
                  </a:moveTo>
                  <a:cubicBezTo>
                    <a:pt x="30233" y="28552"/>
                    <a:pt x="30233" y="28580"/>
                    <a:pt x="30219" y="28594"/>
                  </a:cubicBezTo>
                  <a:cubicBezTo>
                    <a:pt x="30247" y="28580"/>
                    <a:pt x="30262" y="28566"/>
                    <a:pt x="30290" y="28552"/>
                  </a:cubicBezTo>
                  <a:cubicBezTo>
                    <a:pt x="30318" y="28580"/>
                    <a:pt x="30290" y="28594"/>
                    <a:pt x="30290" y="28608"/>
                  </a:cubicBezTo>
                  <a:cubicBezTo>
                    <a:pt x="30262" y="28614"/>
                    <a:pt x="30242" y="28616"/>
                    <a:pt x="30229" y="28616"/>
                  </a:cubicBezTo>
                  <a:cubicBezTo>
                    <a:pt x="30179" y="28616"/>
                    <a:pt x="30216" y="28583"/>
                    <a:pt x="30170" y="28580"/>
                  </a:cubicBezTo>
                  <a:lnTo>
                    <a:pt x="30170" y="28580"/>
                  </a:lnTo>
                  <a:cubicBezTo>
                    <a:pt x="30182" y="28557"/>
                    <a:pt x="30196" y="28535"/>
                    <a:pt x="30219" y="28524"/>
                  </a:cubicBezTo>
                  <a:close/>
                  <a:moveTo>
                    <a:pt x="2126" y="28636"/>
                  </a:moveTo>
                  <a:cubicBezTo>
                    <a:pt x="2108" y="28655"/>
                    <a:pt x="2095" y="28661"/>
                    <a:pt x="2089" y="28661"/>
                  </a:cubicBezTo>
                  <a:cubicBezTo>
                    <a:pt x="2076" y="28661"/>
                    <a:pt x="2089" y="28636"/>
                    <a:pt x="2126" y="28636"/>
                  </a:cubicBezTo>
                  <a:close/>
                  <a:moveTo>
                    <a:pt x="35405" y="28675"/>
                  </a:moveTo>
                  <a:lnTo>
                    <a:pt x="35405" y="28675"/>
                  </a:lnTo>
                  <a:cubicBezTo>
                    <a:pt x="35399" y="28681"/>
                    <a:pt x="35393" y="28686"/>
                    <a:pt x="35387" y="28692"/>
                  </a:cubicBezTo>
                  <a:lnTo>
                    <a:pt x="35401" y="28692"/>
                  </a:lnTo>
                  <a:cubicBezTo>
                    <a:pt x="35406" y="28688"/>
                    <a:pt x="35407" y="28682"/>
                    <a:pt x="35405" y="28675"/>
                  </a:cubicBezTo>
                  <a:close/>
                  <a:moveTo>
                    <a:pt x="30360" y="28650"/>
                  </a:moveTo>
                  <a:lnTo>
                    <a:pt x="30360" y="28650"/>
                  </a:lnTo>
                  <a:cubicBezTo>
                    <a:pt x="30374" y="28664"/>
                    <a:pt x="30374" y="28692"/>
                    <a:pt x="30346" y="28735"/>
                  </a:cubicBezTo>
                  <a:lnTo>
                    <a:pt x="30332" y="28735"/>
                  </a:lnTo>
                  <a:cubicBezTo>
                    <a:pt x="30346" y="28707"/>
                    <a:pt x="30360" y="28678"/>
                    <a:pt x="30360" y="28650"/>
                  </a:cubicBezTo>
                  <a:close/>
                  <a:moveTo>
                    <a:pt x="3160" y="28656"/>
                  </a:moveTo>
                  <a:cubicBezTo>
                    <a:pt x="3170" y="28656"/>
                    <a:pt x="3185" y="28668"/>
                    <a:pt x="3211" y="28707"/>
                  </a:cubicBezTo>
                  <a:cubicBezTo>
                    <a:pt x="3186" y="28731"/>
                    <a:pt x="3157" y="28755"/>
                    <a:pt x="3140" y="28755"/>
                  </a:cubicBezTo>
                  <a:cubicBezTo>
                    <a:pt x="3127" y="28755"/>
                    <a:pt x="3120" y="28742"/>
                    <a:pt x="3126" y="28707"/>
                  </a:cubicBezTo>
                  <a:lnTo>
                    <a:pt x="3126" y="28692"/>
                  </a:lnTo>
                  <a:cubicBezTo>
                    <a:pt x="3130" y="28698"/>
                    <a:pt x="3132" y="28700"/>
                    <a:pt x="3134" y="28700"/>
                  </a:cubicBezTo>
                  <a:cubicBezTo>
                    <a:pt x="3144" y="28700"/>
                    <a:pt x="3142" y="28656"/>
                    <a:pt x="3160" y="28656"/>
                  </a:cubicBezTo>
                  <a:close/>
                  <a:moveTo>
                    <a:pt x="34768" y="28735"/>
                  </a:moveTo>
                  <a:cubicBezTo>
                    <a:pt x="34768" y="28749"/>
                    <a:pt x="34768" y="28763"/>
                    <a:pt x="34768" y="28763"/>
                  </a:cubicBezTo>
                  <a:cubicBezTo>
                    <a:pt x="34754" y="28770"/>
                    <a:pt x="34743" y="28773"/>
                    <a:pt x="34736" y="28773"/>
                  </a:cubicBezTo>
                  <a:cubicBezTo>
                    <a:pt x="34729" y="28773"/>
                    <a:pt x="34725" y="28770"/>
                    <a:pt x="34725" y="28763"/>
                  </a:cubicBezTo>
                  <a:lnTo>
                    <a:pt x="34711" y="28763"/>
                  </a:lnTo>
                  <a:cubicBezTo>
                    <a:pt x="34725" y="28763"/>
                    <a:pt x="34754" y="28749"/>
                    <a:pt x="34768" y="28735"/>
                  </a:cubicBezTo>
                  <a:close/>
                  <a:moveTo>
                    <a:pt x="35511" y="28539"/>
                  </a:moveTo>
                  <a:cubicBezTo>
                    <a:pt x="35530" y="28539"/>
                    <a:pt x="35600" y="28685"/>
                    <a:pt x="35458" y="28805"/>
                  </a:cubicBezTo>
                  <a:cubicBezTo>
                    <a:pt x="35321" y="28655"/>
                    <a:pt x="35308" y="28611"/>
                    <a:pt x="35329" y="28611"/>
                  </a:cubicBezTo>
                  <a:cubicBezTo>
                    <a:pt x="35349" y="28611"/>
                    <a:pt x="35397" y="28648"/>
                    <a:pt x="35405" y="28675"/>
                  </a:cubicBezTo>
                  <a:lnTo>
                    <a:pt x="35405" y="28675"/>
                  </a:lnTo>
                  <a:cubicBezTo>
                    <a:pt x="35481" y="28599"/>
                    <a:pt x="35505" y="28575"/>
                    <a:pt x="35512" y="28575"/>
                  </a:cubicBezTo>
                  <a:cubicBezTo>
                    <a:pt x="35512" y="28575"/>
                    <a:pt x="35512" y="28575"/>
                    <a:pt x="35513" y="28576"/>
                  </a:cubicBezTo>
                  <a:lnTo>
                    <a:pt x="35513" y="28576"/>
                  </a:lnTo>
                  <a:cubicBezTo>
                    <a:pt x="35505" y="28550"/>
                    <a:pt x="35506" y="28539"/>
                    <a:pt x="35511" y="28539"/>
                  </a:cubicBezTo>
                  <a:close/>
                  <a:moveTo>
                    <a:pt x="35092" y="28749"/>
                  </a:moveTo>
                  <a:lnTo>
                    <a:pt x="35077" y="28763"/>
                  </a:lnTo>
                  <a:cubicBezTo>
                    <a:pt x="35106" y="28805"/>
                    <a:pt x="35077" y="28819"/>
                    <a:pt x="35106" y="28861"/>
                  </a:cubicBezTo>
                  <a:lnTo>
                    <a:pt x="35063" y="28861"/>
                  </a:lnTo>
                  <a:cubicBezTo>
                    <a:pt x="35007" y="28819"/>
                    <a:pt x="35049" y="28777"/>
                    <a:pt x="35092" y="28749"/>
                  </a:cubicBezTo>
                  <a:close/>
                  <a:moveTo>
                    <a:pt x="35218" y="28805"/>
                  </a:moveTo>
                  <a:cubicBezTo>
                    <a:pt x="35232" y="28819"/>
                    <a:pt x="35345" y="28833"/>
                    <a:pt x="35246" y="28847"/>
                  </a:cubicBezTo>
                  <a:lnTo>
                    <a:pt x="35218" y="28861"/>
                  </a:lnTo>
                  <a:cubicBezTo>
                    <a:pt x="35218" y="28847"/>
                    <a:pt x="35218" y="28819"/>
                    <a:pt x="35218" y="28805"/>
                  </a:cubicBezTo>
                  <a:close/>
                  <a:moveTo>
                    <a:pt x="34035" y="28861"/>
                  </a:moveTo>
                  <a:cubicBezTo>
                    <a:pt x="34035" y="28861"/>
                    <a:pt x="34064" y="28876"/>
                    <a:pt x="34050" y="28876"/>
                  </a:cubicBezTo>
                  <a:lnTo>
                    <a:pt x="34035" y="28890"/>
                  </a:lnTo>
                  <a:lnTo>
                    <a:pt x="34035" y="28861"/>
                  </a:lnTo>
                  <a:close/>
                  <a:moveTo>
                    <a:pt x="3211" y="28721"/>
                  </a:moveTo>
                  <a:lnTo>
                    <a:pt x="3225" y="28749"/>
                  </a:lnTo>
                  <a:cubicBezTo>
                    <a:pt x="3233" y="28746"/>
                    <a:pt x="3241" y="28745"/>
                    <a:pt x="3248" y="28745"/>
                  </a:cubicBezTo>
                  <a:cubicBezTo>
                    <a:pt x="3333" y="28745"/>
                    <a:pt x="3285" y="28915"/>
                    <a:pt x="3217" y="28915"/>
                  </a:cubicBezTo>
                  <a:cubicBezTo>
                    <a:pt x="3192" y="28915"/>
                    <a:pt x="3165" y="28893"/>
                    <a:pt x="3140" y="28833"/>
                  </a:cubicBezTo>
                  <a:lnTo>
                    <a:pt x="3126" y="28819"/>
                  </a:lnTo>
                  <a:lnTo>
                    <a:pt x="3211" y="28721"/>
                  </a:lnTo>
                  <a:close/>
                  <a:moveTo>
                    <a:pt x="34092" y="28861"/>
                  </a:moveTo>
                  <a:cubicBezTo>
                    <a:pt x="34145" y="28899"/>
                    <a:pt x="34152" y="28908"/>
                    <a:pt x="34145" y="28908"/>
                  </a:cubicBezTo>
                  <a:cubicBezTo>
                    <a:pt x="34138" y="28908"/>
                    <a:pt x="34117" y="28899"/>
                    <a:pt x="34112" y="28899"/>
                  </a:cubicBezTo>
                  <a:cubicBezTo>
                    <a:pt x="34108" y="28899"/>
                    <a:pt x="34112" y="28903"/>
                    <a:pt x="34134" y="28918"/>
                  </a:cubicBezTo>
                  <a:lnTo>
                    <a:pt x="34120" y="28932"/>
                  </a:lnTo>
                  <a:cubicBezTo>
                    <a:pt x="34007" y="28904"/>
                    <a:pt x="34050" y="28876"/>
                    <a:pt x="34092" y="28861"/>
                  </a:cubicBezTo>
                  <a:close/>
                  <a:moveTo>
                    <a:pt x="35078" y="28960"/>
                  </a:moveTo>
                  <a:cubicBezTo>
                    <a:pt x="35081" y="28969"/>
                    <a:pt x="35086" y="28979"/>
                    <a:pt x="35092" y="28988"/>
                  </a:cubicBezTo>
                  <a:lnTo>
                    <a:pt x="35120" y="28988"/>
                  </a:lnTo>
                  <a:cubicBezTo>
                    <a:pt x="35120" y="28980"/>
                    <a:pt x="35120" y="28971"/>
                    <a:pt x="35120" y="28963"/>
                  </a:cubicBezTo>
                  <a:lnTo>
                    <a:pt x="35120" y="28963"/>
                  </a:lnTo>
                  <a:cubicBezTo>
                    <a:pt x="35105" y="28961"/>
                    <a:pt x="35091" y="28960"/>
                    <a:pt x="35078" y="28960"/>
                  </a:cubicBezTo>
                  <a:close/>
                  <a:moveTo>
                    <a:pt x="32096" y="28790"/>
                  </a:moveTo>
                  <a:cubicBezTo>
                    <a:pt x="32099" y="28790"/>
                    <a:pt x="32103" y="28791"/>
                    <a:pt x="32106" y="28791"/>
                  </a:cubicBezTo>
                  <a:cubicBezTo>
                    <a:pt x="32289" y="28847"/>
                    <a:pt x="32346" y="28805"/>
                    <a:pt x="32106" y="28890"/>
                  </a:cubicBezTo>
                  <a:cubicBezTo>
                    <a:pt x="32191" y="28988"/>
                    <a:pt x="32177" y="28960"/>
                    <a:pt x="32191" y="29002"/>
                  </a:cubicBezTo>
                  <a:cubicBezTo>
                    <a:pt x="32187" y="28998"/>
                    <a:pt x="32185" y="28996"/>
                    <a:pt x="32185" y="28996"/>
                  </a:cubicBezTo>
                  <a:lnTo>
                    <a:pt x="32185" y="28996"/>
                  </a:lnTo>
                  <a:cubicBezTo>
                    <a:pt x="32184" y="28996"/>
                    <a:pt x="32191" y="29006"/>
                    <a:pt x="32191" y="29016"/>
                  </a:cubicBezTo>
                  <a:cubicBezTo>
                    <a:pt x="32177" y="29009"/>
                    <a:pt x="32163" y="29006"/>
                    <a:pt x="32147" y="29006"/>
                  </a:cubicBezTo>
                  <a:cubicBezTo>
                    <a:pt x="32131" y="29006"/>
                    <a:pt x="32113" y="29009"/>
                    <a:pt x="32092" y="29016"/>
                  </a:cubicBezTo>
                  <a:cubicBezTo>
                    <a:pt x="31955" y="29016"/>
                    <a:pt x="31978" y="28790"/>
                    <a:pt x="32096" y="28790"/>
                  </a:cubicBezTo>
                  <a:close/>
                  <a:moveTo>
                    <a:pt x="35106" y="29030"/>
                  </a:moveTo>
                  <a:cubicBezTo>
                    <a:pt x="35101" y="29030"/>
                    <a:pt x="35096" y="29030"/>
                    <a:pt x="35092" y="29030"/>
                  </a:cubicBezTo>
                  <a:cubicBezTo>
                    <a:pt x="35093" y="29032"/>
                    <a:pt x="35093" y="29034"/>
                    <a:pt x="35094" y="29036"/>
                  </a:cubicBezTo>
                  <a:lnTo>
                    <a:pt x="35094" y="29036"/>
                  </a:lnTo>
                  <a:lnTo>
                    <a:pt x="35106" y="29030"/>
                  </a:lnTo>
                  <a:cubicBezTo>
                    <a:pt x="35106" y="29030"/>
                    <a:pt x="35106" y="29030"/>
                    <a:pt x="35106" y="29030"/>
                  </a:cubicBezTo>
                  <a:close/>
                  <a:moveTo>
                    <a:pt x="9378" y="28890"/>
                  </a:moveTo>
                  <a:cubicBezTo>
                    <a:pt x="9364" y="28960"/>
                    <a:pt x="9407" y="29016"/>
                    <a:pt x="9463" y="29045"/>
                  </a:cubicBezTo>
                  <a:cubicBezTo>
                    <a:pt x="9440" y="29048"/>
                    <a:pt x="9419" y="29050"/>
                    <a:pt x="9398" y="29050"/>
                  </a:cubicBezTo>
                  <a:cubicBezTo>
                    <a:pt x="9341" y="29050"/>
                    <a:pt x="9289" y="29037"/>
                    <a:pt x="9238" y="29016"/>
                  </a:cubicBezTo>
                  <a:cubicBezTo>
                    <a:pt x="9167" y="29002"/>
                    <a:pt x="9378" y="28890"/>
                    <a:pt x="9378" y="28890"/>
                  </a:cubicBezTo>
                  <a:close/>
                  <a:moveTo>
                    <a:pt x="28994" y="29030"/>
                  </a:moveTo>
                  <a:lnTo>
                    <a:pt x="28952" y="29059"/>
                  </a:lnTo>
                  <a:cubicBezTo>
                    <a:pt x="28952" y="29045"/>
                    <a:pt x="28966" y="29030"/>
                    <a:pt x="28994" y="29030"/>
                  </a:cubicBezTo>
                  <a:close/>
                  <a:moveTo>
                    <a:pt x="31770" y="29047"/>
                  </a:moveTo>
                  <a:cubicBezTo>
                    <a:pt x="31773" y="29051"/>
                    <a:pt x="31778" y="29055"/>
                    <a:pt x="31782" y="29059"/>
                  </a:cubicBezTo>
                  <a:cubicBezTo>
                    <a:pt x="31784" y="29060"/>
                    <a:pt x="31785" y="29061"/>
                    <a:pt x="31786" y="29061"/>
                  </a:cubicBezTo>
                  <a:lnTo>
                    <a:pt x="31786" y="29061"/>
                  </a:lnTo>
                  <a:cubicBezTo>
                    <a:pt x="31785" y="29054"/>
                    <a:pt x="31780" y="29049"/>
                    <a:pt x="31770" y="29047"/>
                  </a:cubicBezTo>
                  <a:close/>
                  <a:moveTo>
                    <a:pt x="31737" y="29009"/>
                  </a:moveTo>
                  <a:cubicBezTo>
                    <a:pt x="31729" y="29009"/>
                    <a:pt x="31713" y="29033"/>
                    <a:pt x="31613" y="29087"/>
                  </a:cubicBezTo>
                  <a:cubicBezTo>
                    <a:pt x="31695" y="29058"/>
                    <a:pt x="31739" y="29047"/>
                    <a:pt x="31762" y="29047"/>
                  </a:cubicBezTo>
                  <a:cubicBezTo>
                    <a:pt x="31765" y="29047"/>
                    <a:pt x="31768" y="29047"/>
                    <a:pt x="31770" y="29047"/>
                  </a:cubicBezTo>
                  <a:lnTo>
                    <a:pt x="31770" y="29047"/>
                  </a:lnTo>
                  <a:cubicBezTo>
                    <a:pt x="31744" y="29022"/>
                    <a:pt x="31743" y="29009"/>
                    <a:pt x="31737" y="29009"/>
                  </a:cubicBezTo>
                  <a:close/>
                  <a:moveTo>
                    <a:pt x="32176" y="29124"/>
                  </a:moveTo>
                  <a:cubicBezTo>
                    <a:pt x="32172" y="29125"/>
                    <a:pt x="32167" y="29127"/>
                    <a:pt x="32163" y="29129"/>
                  </a:cubicBezTo>
                  <a:cubicBezTo>
                    <a:pt x="32172" y="29129"/>
                    <a:pt x="32175" y="29129"/>
                    <a:pt x="32176" y="29124"/>
                  </a:cubicBezTo>
                  <a:close/>
                  <a:moveTo>
                    <a:pt x="35051" y="29130"/>
                  </a:moveTo>
                  <a:lnTo>
                    <a:pt x="35051" y="29130"/>
                  </a:lnTo>
                  <a:cubicBezTo>
                    <a:pt x="35051" y="29135"/>
                    <a:pt x="35051" y="29137"/>
                    <a:pt x="35051" y="29137"/>
                  </a:cubicBezTo>
                  <a:cubicBezTo>
                    <a:pt x="35052" y="29137"/>
                    <a:pt x="35053" y="29135"/>
                    <a:pt x="35054" y="29131"/>
                  </a:cubicBezTo>
                  <a:lnTo>
                    <a:pt x="35054" y="29131"/>
                  </a:lnTo>
                  <a:cubicBezTo>
                    <a:pt x="35053" y="29131"/>
                    <a:pt x="35052" y="29131"/>
                    <a:pt x="35051" y="29130"/>
                  </a:cubicBezTo>
                  <a:close/>
                  <a:moveTo>
                    <a:pt x="9140" y="29048"/>
                  </a:moveTo>
                  <a:lnTo>
                    <a:pt x="9140" y="29048"/>
                  </a:lnTo>
                  <a:cubicBezTo>
                    <a:pt x="9144" y="29074"/>
                    <a:pt x="9153" y="29106"/>
                    <a:pt x="9153" y="29129"/>
                  </a:cubicBezTo>
                  <a:cubicBezTo>
                    <a:pt x="9097" y="29171"/>
                    <a:pt x="9139" y="29185"/>
                    <a:pt x="9040" y="29199"/>
                  </a:cubicBezTo>
                  <a:cubicBezTo>
                    <a:pt x="9054" y="29160"/>
                    <a:pt x="9139" y="29121"/>
                    <a:pt x="9140" y="29048"/>
                  </a:cubicBezTo>
                  <a:close/>
                  <a:moveTo>
                    <a:pt x="32402" y="29143"/>
                  </a:moveTo>
                  <a:cubicBezTo>
                    <a:pt x="32416" y="29157"/>
                    <a:pt x="32430" y="29171"/>
                    <a:pt x="32430" y="29199"/>
                  </a:cubicBezTo>
                  <a:cubicBezTo>
                    <a:pt x="32416" y="29185"/>
                    <a:pt x="32402" y="29171"/>
                    <a:pt x="32402" y="29157"/>
                  </a:cubicBezTo>
                  <a:cubicBezTo>
                    <a:pt x="32402" y="29157"/>
                    <a:pt x="32402" y="29143"/>
                    <a:pt x="32402" y="29143"/>
                  </a:cubicBezTo>
                  <a:close/>
                  <a:moveTo>
                    <a:pt x="35554" y="29166"/>
                  </a:moveTo>
                  <a:cubicBezTo>
                    <a:pt x="35550" y="29166"/>
                    <a:pt x="35542" y="29179"/>
                    <a:pt x="35542" y="29199"/>
                  </a:cubicBezTo>
                  <a:lnTo>
                    <a:pt x="35556" y="29171"/>
                  </a:lnTo>
                  <a:cubicBezTo>
                    <a:pt x="35556" y="29167"/>
                    <a:pt x="35555" y="29166"/>
                    <a:pt x="35554" y="29166"/>
                  </a:cubicBezTo>
                  <a:close/>
                  <a:moveTo>
                    <a:pt x="8262" y="29208"/>
                  </a:moveTo>
                  <a:cubicBezTo>
                    <a:pt x="8261" y="29211"/>
                    <a:pt x="8261" y="29212"/>
                    <a:pt x="8262" y="29212"/>
                  </a:cubicBezTo>
                  <a:cubicBezTo>
                    <a:pt x="8262" y="29212"/>
                    <a:pt x="8263" y="29210"/>
                    <a:pt x="8262" y="29208"/>
                  </a:cubicBezTo>
                  <a:close/>
                  <a:moveTo>
                    <a:pt x="8974" y="29171"/>
                  </a:moveTo>
                  <a:cubicBezTo>
                    <a:pt x="8949" y="29203"/>
                    <a:pt x="8923" y="29215"/>
                    <a:pt x="8886" y="29228"/>
                  </a:cubicBezTo>
                  <a:cubicBezTo>
                    <a:pt x="8886" y="29228"/>
                    <a:pt x="8900" y="29214"/>
                    <a:pt x="8900" y="29199"/>
                  </a:cubicBezTo>
                  <a:cubicBezTo>
                    <a:pt x="8923" y="29199"/>
                    <a:pt x="8956" y="29190"/>
                    <a:pt x="8974" y="29171"/>
                  </a:cubicBezTo>
                  <a:close/>
                  <a:moveTo>
                    <a:pt x="29262" y="29157"/>
                  </a:moveTo>
                  <a:lnTo>
                    <a:pt x="29262" y="29157"/>
                  </a:lnTo>
                  <a:cubicBezTo>
                    <a:pt x="29318" y="29171"/>
                    <a:pt x="29290" y="29199"/>
                    <a:pt x="29234" y="29228"/>
                  </a:cubicBezTo>
                  <a:cubicBezTo>
                    <a:pt x="29276" y="29185"/>
                    <a:pt x="29262" y="29214"/>
                    <a:pt x="29262" y="29157"/>
                  </a:cubicBezTo>
                  <a:close/>
                  <a:moveTo>
                    <a:pt x="32529" y="29185"/>
                  </a:moveTo>
                  <a:cubicBezTo>
                    <a:pt x="32529" y="29195"/>
                    <a:pt x="32523" y="29210"/>
                    <a:pt x="32518" y="29228"/>
                  </a:cubicBezTo>
                  <a:lnTo>
                    <a:pt x="32529" y="29228"/>
                  </a:lnTo>
                  <a:lnTo>
                    <a:pt x="32529" y="29185"/>
                  </a:lnTo>
                  <a:close/>
                  <a:moveTo>
                    <a:pt x="29065" y="29030"/>
                  </a:moveTo>
                  <a:lnTo>
                    <a:pt x="29079" y="29045"/>
                  </a:lnTo>
                  <a:cubicBezTo>
                    <a:pt x="29052" y="29102"/>
                    <a:pt x="29089" y="29117"/>
                    <a:pt x="29136" y="29117"/>
                  </a:cubicBezTo>
                  <a:cubicBezTo>
                    <a:pt x="29183" y="29117"/>
                    <a:pt x="29241" y="29102"/>
                    <a:pt x="29253" y="29102"/>
                  </a:cubicBezTo>
                  <a:cubicBezTo>
                    <a:pt x="29261" y="29102"/>
                    <a:pt x="29250" y="29108"/>
                    <a:pt x="29205" y="29129"/>
                  </a:cubicBezTo>
                  <a:cubicBezTo>
                    <a:pt x="29177" y="29185"/>
                    <a:pt x="29177" y="29214"/>
                    <a:pt x="29205" y="29242"/>
                  </a:cubicBezTo>
                  <a:cubicBezTo>
                    <a:pt x="29149" y="29256"/>
                    <a:pt x="29079" y="29256"/>
                    <a:pt x="29022" y="29256"/>
                  </a:cubicBezTo>
                  <a:lnTo>
                    <a:pt x="29008" y="29256"/>
                  </a:lnTo>
                  <a:cubicBezTo>
                    <a:pt x="28833" y="29209"/>
                    <a:pt x="29134" y="29133"/>
                    <a:pt x="29111" y="29133"/>
                  </a:cubicBezTo>
                  <a:cubicBezTo>
                    <a:pt x="29106" y="29133"/>
                    <a:pt x="29088" y="29136"/>
                    <a:pt x="29051" y="29143"/>
                  </a:cubicBezTo>
                  <a:cubicBezTo>
                    <a:pt x="28882" y="29101"/>
                    <a:pt x="28966" y="29129"/>
                    <a:pt x="29022" y="29030"/>
                  </a:cubicBezTo>
                  <a:close/>
                  <a:moveTo>
                    <a:pt x="35494" y="29229"/>
                  </a:moveTo>
                  <a:lnTo>
                    <a:pt x="35494" y="29229"/>
                  </a:lnTo>
                  <a:cubicBezTo>
                    <a:pt x="35491" y="29246"/>
                    <a:pt x="35487" y="29262"/>
                    <a:pt x="35483" y="29277"/>
                  </a:cubicBezTo>
                  <a:lnTo>
                    <a:pt x="35483" y="29277"/>
                  </a:lnTo>
                  <a:cubicBezTo>
                    <a:pt x="35471" y="29266"/>
                    <a:pt x="35456" y="29251"/>
                    <a:pt x="35441" y="29236"/>
                  </a:cubicBezTo>
                  <a:lnTo>
                    <a:pt x="35441" y="29236"/>
                  </a:lnTo>
                  <a:cubicBezTo>
                    <a:pt x="35445" y="29237"/>
                    <a:pt x="35449" y="29237"/>
                    <a:pt x="35453" y="29237"/>
                  </a:cubicBezTo>
                  <a:cubicBezTo>
                    <a:pt x="35466" y="29237"/>
                    <a:pt x="35479" y="29234"/>
                    <a:pt x="35494" y="29229"/>
                  </a:cubicBezTo>
                  <a:close/>
                  <a:moveTo>
                    <a:pt x="8815" y="29236"/>
                  </a:moveTo>
                  <a:cubicBezTo>
                    <a:pt x="8839" y="29236"/>
                    <a:pt x="8863" y="29238"/>
                    <a:pt x="8886" y="29242"/>
                  </a:cubicBezTo>
                  <a:cubicBezTo>
                    <a:pt x="8871" y="29242"/>
                    <a:pt x="8871" y="29256"/>
                    <a:pt x="8857" y="29256"/>
                  </a:cubicBezTo>
                  <a:cubicBezTo>
                    <a:pt x="8819" y="29279"/>
                    <a:pt x="8776" y="29289"/>
                    <a:pt x="8731" y="29289"/>
                  </a:cubicBezTo>
                  <a:cubicBezTo>
                    <a:pt x="8694" y="29289"/>
                    <a:pt x="8656" y="29282"/>
                    <a:pt x="8618" y="29270"/>
                  </a:cubicBezTo>
                  <a:cubicBezTo>
                    <a:pt x="8680" y="29249"/>
                    <a:pt x="8749" y="29236"/>
                    <a:pt x="8815" y="29236"/>
                  </a:cubicBezTo>
                  <a:close/>
                  <a:moveTo>
                    <a:pt x="28015" y="29225"/>
                  </a:moveTo>
                  <a:cubicBezTo>
                    <a:pt x="28026" y="29225"/>
                    <a:pt x="28042" y="29247"/>
                    <a:pt x="28065" y="29312"/>
                  </a:cubicBezTo>
                  <a:cubicBezTo>
                    <a:pt x="28037" y="29260"/>
                    <a:pt x="28025" y="29242"/>
                    <a:pt x="28020" y="29242"/>
                  </a:cubicBezTo>
                  <a:cubicBezTo>
                    <a:pt x="28011" y="29242"/>
                    <a:pt x="28035" y="29321"/>
                    <a:pt x="28012" y="29321"/>
                  </a:cubicBezTo>
                  <a:cubicBezTo>
                    <a:pt x="28008" y="29321"/>
                    <a:pt x="28002" y="29318"/>
                    <a:pt x="27994" y="29312"/>
                  </a:cubicBezTo>
                  <a:lnTo>
                    <a:pt x="27980" y="29326"/>
                  </a:lnTo>
                  <a:cubicBezTo>
                    <a:pt x="27990" y="29317"/>
                    <a:pt x="27993" y="29225"/>
                    <a:pt x="28015" y="29225"/>
                  </a:cubicBezTo>
                  <a:close/>
                  <a:moveTo>
                    <a:pt x="34050" y="28946"/>
                  </a:moveTo>
                  <a:cubicBezTo>
                    <a:pt x="34064" y="29002"/>
                    <a:pt x="34106" y="29129"/>
                    <a:pt x="34176" y="29143"/>
                  </a:cubicBezTo>
                  <a:lnTo>
                    <a:pt x="34219" y="29143"/>
                  </a:lnTo>
                  <a:cubicBezTo>
                    <a:pt x="34259" y="29183"/>
                    <a:pt x="34282" y="29205"/>
                    <a:pt x="34295" y="29216"/>
                  </a:cubicBezTo>
                  <a:lnTo>
                    <a:pt x="34295" y="29216"/>
                  </a:lnTo>
                  <a:cubicBezTo>
                    <a:pt x="34288" y="29212"/>
                    <a:pt x="34280" y="29208"/>
                    <a:pt x="34274" y="29208"/>
                  </a:cubicBezTo>
                  <a:cubicBezTo>
                    <a:pt x="34266" y="29208"/>
                    <a:pt x="34261" y="29213"/>
                    <a:pt x="34261" y="29228"/>
                  </a:cubicBezTo>
                  <a:lnTo>
                    <a:pt x="34233" y="29242"/>
                  </a:lnTo>
                  <a:cubicBezTo>
                    <a:pt x="34127" y="29304"/>
                    <a:pt x="34082" y="29327"/>
                    <a:pt x="34069" y="29327"/>
                  </a:cubicBezTo>
                  <a:cubicBezTo>
                    <a:pt x="34052" y="29327"/>
                    <a:pt x="34088" y="29289"/>
                    <a:pt x="34120" y="29242"/>
                  </a:cubicBezTo>
                  <a:cubicBezTo>
                    <a:pt x="34050" y="29242"/>
                    <a:pt x="33951" y="29199"/>
                    <a:pt x="33965" y="29157"/>
                  </a:cubicBezTo>
                  <a:cubicBezTo>
                    <a:pt x="33923" y="29157"/>
                    <a:pt x="33923" y="29087"/>
                    <a:pt x="33951" y="29030"/>
                  </a:cubicBezTo>
                  <a:lnTo>
                    <a:pt x="33979" y="29016"/>
                  </a:lnTo>
                  <a:cubicBezTo>
                    <a:pt x="34021" y="29016"/>
                    <a:pt x="34050" y="28988"/>
                    <a:pt x="34050" y="28946"/>
                  </a:cubicBezTo>
                  <a:close/>
                  <a:moveTo>
                    <a:pt x="3788" y="29326"/>
                  </a:moveTo>
                  <a:lnTo>
                    <a:pt x="3802" y="29340"/>
                  </a:lnTo>
                  <a:cubicBezTo>
                    <a:pt x="3806" y="29339"/>
                    <a:pt x="3809" y="29337"/>
                    <a:pt x="3812" y="29336"/>
                  </a:cubicBezTo>
                  <a:lnTo>
                    <a:pt x="3812" y="29336"/>
                  </a:lnTo>
                  <a:cubicBezTo>
                    <a:pt x="3805" y="29333"/>
                    <a:pt x="3798" y="29329"/>
                    <a:pt x="3788" y="29326"/>
                  </a:cubicBezTo>
                  <a:close/>
                  <a:moveTo>
                    <a:pt x="3835" y="29310"/>
                  </a:moveTo>
                  <a:cubicBezTo>
                    <a:pt x="3852" y="29310"/>
                    <a:pt x="3851" y="29317"/>
                    <a:pt x="3812" y="29336"/>
                  </a:cubicBezTo>
                  <a:lnTo>
                    <a:pt x="3812" y="29336"/>
                  </a:lnTo>
                  <a:cubicBezTo>
                    <a:pt x="3860" y="29361"/>
                    <a:pt x="3813" y="29386"/>
                    <a:pt x="3788" y="29411"/>
                  </a:cubicBezTo>
                  <a:cubicBezTo>
                    <a:pt x="3746" y="29397"/>
                    <a:pt x="3718" y="29382"/>
                    <a:pt x="3675" y="29368"/>
                  </a:cubicBezTo>
                  <a:cubicBezTo>
                    <a:pt x="3719" y="29334"/>
                    <a:pt x="3805" y="29310"/>
                    <a:pt x="3835" y="29310"/>
                  </a:cubicBezTo>
                  <a:close/>
                  <a:moveTo>
                    <a:pt x="29220" y="29242"/>
                  </a:moveTo>
                  <a:cubicBezTo>
                    <a:pt x="29239" y="29252"/>
                    <a:pt x="29266" y="29262"/>
                    <a:pt x="29295" y="29262"/>
                  </a:cubicBezTo>
                  <a:cubicBezTo>
                    <a:pt x="29307" y="29262"/>
                    <a:pt x="29320" y="29260"/>
                    <a:pt x="29332" y="29256"/>
                  </a:cubicBezTo>
                  <a:lnTo>
                    <a:pt x="29332" y="29256"/>
                  </a:lnTo>
                  <a:cubicBezTo>
                    <a:pt x="29343" y="29308"/>
                    <a:pt x="29330" y="29414"/>
                    <a:pt x="29294" y="29414"/>
                  </a:cubicBezTo>
                  <a:cubicBezTo>
                    <a:pt x="29281" y="29414"/>
                    <a:pt x="29266" y="29401"/>
                    <a:pt x="29248" y="29368"/>
                  </a:cubicBezTo>
                  <a:cubicBezTo>
                    <a:pt x="29172" y="29368"/>
                    <a:pt x="29116" y="29469"/>
                    <a:pt x="29114" y="29469"/>
                  </a:cubicBezTo>
                  <a:cubicBezTo>
                    <a:pt x="29112" y="29469"/>
                    <a:pt x="29135" y="29423"/>
                    <a:pt x="29191" y="29270"/>
                  </a:cubicBezTo>
                  <a:lnTo>
                    <a:pt x="29220" y="29242"/>
                  </a:lnTo>
                  <a:close/>
                  <a:moveTo>
                    <a:pt x="4637" y="29409"/>
                  </a:moveTo>
                  <a:cubicBezTo>
                    <a:pt x="4665" y="29409"/>
                    <a:pt x="4649" y="29468"/>
                    <a:pt x="4590" y="29468"/>
                  </a:cubicBezTo>
                  <a:cubicBezTo>
                    <a:pt x="4586" y="29468"/>
                    <a:pt x="4581" y="29468"/>
                    <a:pt x="4577" y="29467"/>
                  </a:cubicBezTo>
                  <a:lnTo>
                    <a:pt x="4562" y="29481"/>
                  </a:lnTo>
                  <a:cubicBezTo>
                    <a:pt x="4588" y="29507"/>
                    <a:pt x="4590" y="29515"/>
                    <a:pt x="4584" y="29515"/>
                  </a:cubicBezTo>
                  <a:cubicBezTo>
                    <a:pt x="4576" y="29515"/>
                    <a:pt x="4556" y="29503"/>
                    <a:pt x="4548" y="29495"/>
                  </a:cubicBezTo>
                  <a:lnTo>
                    <a:pt x="4548" y="29495"/>
                  </a:lnTo>
                  <a:cubicBezTo>
                    <a:pt x="4558" y="29514"/>
                    <a:pt x="4550" y="29520"/>
                    <a:pt x="4539" y="29520"/>
                  </a:cubicBezTo>
                  <a:cubicBezTo>
                    <a:pt x="4517" y="29520"/>
                    <a:pt x="4483" y="29495"/>
                    <a:pt x="4548" y="29495"/>
                  </a:cubicBezTo>
                  <a:cubicBezTo>
                    <a:pt x="4534" y="29495"/>
                    <a:pt x="4534" y="29481"/>
                    <a:pt x="4534" y="29453"/>
                  </a:cubicBezTo>
                  <a:lnTo>
                    <a:pt x="4534" y="29453"/>
                  </a:lnTo>
                  <a:cubicBezTo>
                    <a:pt x="4539" y="29457"/>
                    <a:pt x="4543" y="29459"/>
                    <a:pt x="4549" y="29459"/>
                  </a:cubicBezTo>
                  <a:cubicBezTo>
                    <a:pt x="4568" y="29459"/>
                    <a:pt x="4591" y="29433"/>
                    <a:pt x="4592" y="29433"/>
                  </a:cubicBezTo>
                  <a:lnTo>
                    <a:pt x="4592" y="29433"/>
                  </a:lnTo>
                  <a:cubicBezTo>
                    <a:pt x="4592" y="29433"/>
                    <a:pt x="4588" y="29438"/>
                    <a:pt x="4577" y="29453"/>
                  </a:cubicBezTo>
                  <a:cubicBezTo>
                    <a:pt x="4605" y="29420"/>
                    <a:pt x="4625" y="29409"/>
                    <a:pt x="4637" y="29409"/>
                  </a:cubicBezTo>
                  <a:close/>
                  <a:moveTo>
                    <a:pt x="26333" y="29453"/>
                  </a:moveTo>
                  <a:cubicBezTo>
                    <a:pt x="26347" y="29495"/>
                    <a:pt x="26305" y="29537"/>
                    <a:pt x="26276" y="29566"/>
                  </a:cubicBezTo>
                  <a:cubicBezTo>
                    <a:pt x="26248" y="29537"/>
                    <a:pt x="26192" y="29467"/>
                    <a:pt x="26333" y="29453"/>
                  </a:cubicBezTo>
                  <a:close/>
                  <a:moveTo>
                    <a:pt x="26107" y="29636"/>
                  </a:moveTo>
                  <a:cubicBezTo>
                    <a:pt x="26107" y="29692"/>
                    <a:pt x="26122" y="29749"/>
                    <a:pt x="26150" y="29791"/>
                  </a:cubicBezTo>
                  <a:cubicBezTo>
                    <a:pt x="26149" y="29792"/>
                    <a:pt x="26148" y="29792"/>
                    <a:pt x="26147" y="29792"/>
                  </a:cubicBezTo>
                  <a:cubicBezTo>
                    <a:pt x="26129" y="29792"/>
                    <a:pt x="26077" y="29691"/>
                    <a:pt x="26037" y="29678"/>
                  </a:cubicBezTo>
                  <a:lnTo>
                    <a:pt x="26051" y="29678"/>
                  </a:lnTo>
                  <a:cubicBezTo>
                    <a:pt x="26065" y="29664"/>
                    <a:pt x="26079" y="29650"/>
                    <a:pt x="26107" y="29636"/>
                  </a:cubicBezTo>
                  <a:close/>
                  <a:moveTo>
                    <a:pt x="4858" y="29670"/>
                  </a:moveTo>
                  <a:cubicBezTo>
                    <a:pt x="4877" y="29670"/>
                    <a:pt x="4906" y="29695"/>
                    <a:pt x="4886" y="29805"/>
                  </a:cubicBezTo>
                  <a:cubicBezTo>
                    <a:pt x="4897" y="29801"/>
                    <a:pt x="4904" y="29800"/>
                    <a:pt x="4908" y="29800"/>
                  </a:cubicBezTo>
                  <a:cubicBezTo>
                    <a:pt x="4938" y="29800"/>
                    <a:pt x="4828" y="29877"/>
                    <a:pt x="4816" y="29889"/>
                  </a:cubicBezTo>
                  <a:cubicBezTo>
                    <a:pt x="4797" y="29905"/>
                    <a:pt x="4773" y="29912"/>
                    <a:pt x="4751" y="29912"/>
                  </a:cubicBezTo>
                  <a:cubicBezTo>
                    <a:pt x="4693" y="29912"/>
                    <a:pt x="4646" y="29862"/>
                    <a:pt x="4717" y="29791"/>
                  </a:cubicBezTo>
                  <a:lnTo>
                    <a:pt x="4717" y="29791"/>
                  </a:lnTo>
                  <a:lnTo>
                    <a:pt x="4717" y="29805"/>
                  </a:lnTo>
                  <a:cubicBezTo>
                    <a:pt x="4717" y="29778"/>
                    <a:pt x="4805" y="29677"/>
                    <a:pt x="4838" y="29677"/>
                  </a:cubicBezTo>
                  <a:cubicBezTo>
                    <a:pt x="4841" y="29677"/>
                    <a:pt x="4842" y="29677"/>
                    <a:pt x="4844" y="29678"/>
                  </a:cubicBezTo>
                  <a:cubicBezTo>
                    <a:pt x="4844" y="29674"/>
                    <a:pt x="4850" y="29670"/>
                    <a:pt x="4858" y="29670"/>
                  </a:cubicBezTo>
                  <a:close/>
                  <a:moveTo>
                    <a:pt x="4909" y="29925"/>
                  </a:moveTo>
                  <a:cubicBezTo>
                    <a:pt x="4922" y="29925"/>
                    <a:pt x="4922" y="29932"/>
                    <a:pt x="4929" y="29946"/>
                  </a:cubicBezTo>
                  <a:cubicBezTo>
                    <a:pt x="4896" y="29941"/>
                    <a:pt x="4887" y="29933"/>
                    <a:pt x="4884" y="29929"/>
                  </a:cubicBezTo>
                  <a:lnTo>
                    <a:pt x="4884" y="29929"/>
                  </a:lnTo>
                  <a:cubicBezTo>
                    <a:pt x="4882" y="29936"/>
                    <a:pt x="4870" y="29953"/>
                    <a:pt x="4830" y="29988"/>
                  </a:cubicBezTo>
                  <a:lnTo>
                    <a:pt x="4816" y="30002"/>
                  </a:lnTo>
                  <a:cubicBezTo>
                    <a:pt x="4816" y="29988"/>
                    <a:pt x="4816" y="29960"/>
                    <a:pt x="4816" y="29946"/>
                  </a:cubicBezTo>
                  <a:cubicBezTo>
                    <a:pt x="4848" y="29938"/>
                    <a:pt x="4869" y="29932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3" y="29926"/>
                    <a:pt x="4884" y="29925"/>
                    <a:pt x="4885" y="29925"/>
                  </a:cubicBezTo>
                  <a:cubicBezTo>
                    <a:pt x="4885" y="29925"/>
                    <a:pt x="4885" y="29926"/>
                    <a:pt x="4884" y="29929"/>
                  </a:cubicBezTo>
                  <a:lnTo>
                    <a:pt x="4884" y="29929"/>
                  </a:lnTo>
                  <a:cubicBezTo>
                    <a:pt x="4896" y="29926"/>
                    <a:pt x="4904" y="29925"/>
                    <a:pt x="4909" y="29925"/>
                  </a:cubicBezTo>
                  <a:close/>
                  <a:moveTo>
                    <a:pt x="6284" y="30232"/>
                  </a:moveTo>
                  <a:cubicBezTo>
                    <a:pt x="6298" y="30232"/>
                    <a:pt x="6307" y="30237"/>
                    <a:pt x="6295" y="30256"/>
                  </a:cubicBezTo>
                  <a:cubicBezTo>
                    <a:pt x="6295" y="30246"/>
                    <a:pt x="6291" y="30243"/>
                    <a:pt x="6286" y="30243"/>
                  </a:cubicBezTo>
                  <a:cubicBezTo>
                    <a:pt x="6274" y="30243"/>
                    <a:pt x="6252" y="30262"/>
                    <a:pt x="6242" y="30262"/>
                  </a:cubicBezTo>
                  <a:cubicBezTo>
                    <a:pt x="6237" y="30262"/>
                    <a:pt x="6234" y="30257"/>
                    <a:pt x="6238" y="30241"/>
                  </a:cubicBezTo>
                  <a:cubicBezTo>
                    <a:pt x="6238" y="30241"/>
                    <a:pt x="6266" y="30232"/>
                    <a:pt x="6284" y="30232"/>
                  </a:cubicBezTo>
                  <a:close/>
                  <a:moveTo>
                    <a:pt x="7069" y="30241"/>
                  </a:moveTo>
                  <a:cubicBezTo>
                    <a:pt x="7013" y="30270"/>
                    <a:pt x="7055" y="30270"/>
                    <a:pt x="6999" y="30312"/>
                  </a:cubicBezTo>
                  <a:cubicBezTo>
                    <a:pt x="6942" y="30312"/>
                    <a:pt x="6970" y="30298"/>
                    <a:pt x="6942" y="30241"/>
                  </a:cubicBezTo>
                  <a:lnTo>
                    <a:pt x="6942" y="30241"/>
                  </a:lnTo>
                  <a:cubicBezTo>
                    <a:pt x="6952" y="30260"/>
                    <a:pt x="6964" y="30267"/>
                    <a:pt x="6978" y="30267"/>
                  </a:cubicBezTo>
                  <a:cubicBezTo>
                    <a:pt x="7006" y="30267"/>
                    <a:pt x="7041" y="30241"/>
                    <a:pt x="7069" y="30241"/>
                  </a:cubicBezTo>
                  <a:close/>
                  <a:moveTo>
                    <a:pt x="7199" y="30224"/>
                  </a:moveTo>
                  <a:cubicBezTo>
                    <a:pt x="7225" y="30224"/>
                    <a:pt x="7257" y="30225"/>
                    <a:pt x="7294" y="30227"/>
                  </a:cubicBezTo>
                  <a:cubicBezTo>
                    <a:pt x="7308" y="30241"/>
                    <a:pt x="7252" y="30241"/>
                    <a:pt x="7238" y="30298"/>
                  </a:cubicBezTo>
                  <a:lnTo>
                    <a:pt x="7238" y="30312"/>
                  </a:lnTo>
                  <a:cubicBezTo>
                    <a:pt x="7085" y="30253"/>
                    <a:pt x="7070" y="30224"/>
                    <a:pt x="7199" y="30224"/>
                  </a:cubicBezTo>
                  <a:close/>
                  <a:moveTo>
                    <a:pt x="6844" y="30241"/>
                  </a:moveTo>
                  <a:cubicBezTo>
                    <a:pt x="6886" y="30270"/>
                    <a:pt x="6844" y="30312"/>
                    <a:pt x="6900" y="30368"/>
                  </a:cubicBezTo>
                  <a:cubicBezTo>
                    <a:pt x="6869" y="30361"/>
                    <a:pt x="6843" y="30349"/>
                    <a:pt x="6816" y="30349"/>
                  </a:cubicBezTo>
                  <a:cubicBezTo>
                    <a:pt x="6793" y="30349"/>
                    <a:pt x="6771" y="30357"/>
                    <a:pt x="6745" y="30382"/>
                  </a:cubicBezTo>
                  <a:cubicBezTo>
                    <a:pt x="6742" y="30381"/>
                    <a:pt x="6739" y="30381"/>
                    <a:pt x="6735" y="30381"/>
                  </a:cubicBezTo>
                  <a:cubicBezTo>
                    <a:pt x="6682" y="30381"/>
                    <a:pt x="6630" y="30481"/>
                    <a:pt x="6590" y="30481"/>
                  </a:cubicBezTo>
                  <a:cubicBezTo>
                    <a:pt x="6590" y="30453"/>
                    <a:pt x="6562" y="30425"/>
                    <a:pt x="6562" y="30410"/>
                  </a:cubicBezTo>
                  <a:cubicBezTo>
                    <a:pt x="6647" y="30340"/>
                    <a:pt x="6745" y="30284"/>
                    <a:pt x="6844" y="30241"/>
                  </a:cubicBezTo>
                  <a:close/>
                  <a:moveTo>
                    <a:pt x="7061" y="30532"/>
                  </a:moveTo>
                  <a:cubicBezTo>
                    <a:pt x="7076" y="30532"/>
                    <a:pt x="7093" y="30538"/>
                    <a:pt x="7111" y="30551"/>
                  </a:cubicBezTo>
                  <a:cubicBezTo>
                    <a:pt x="7069" y="30579"/>
                    <a:pt x="7027" y="30565"/>
                    <a:pt x="7041" y="30650"/>
                  </a:cubicBezTo>
                  <a:cubicBezTo>
                    <a:pt x="7031" y="30654"/>
                    <a:pt x="7023" y="30655"/>
                    <a:pt x="7015" y="30655"/>
                  </a:cubicBezTo>
                  <a:cubicBezTo>
                    <a:pt x="6954" y="30655"/>
                    <a:pt x="6989" y="30532"/>
                    <a:pt x="7061" y="30532"/>
                  </a:cubicBezTo>
                  <a:close/>
                  <a:moveTo>
                    <a:pt x="26741" y="30974"/>
                  </a:moveTo>
                  <a:cubicBezTo>
                    <a:pt x="26743" y="30978"/>
                    <a:pt x="26746" y="30982"/>
                    <a:pt x="26748" y="30985"/>
                  </a:cubicBezTo>
                  <a:lnTo>
                    <a:pt x="26748" y="30985"/>
                  </a:lnTo>
                  <a:cubicBezTo>
                    <a:pt x="26746" y="30982"/>
                    <a:pt x="26744" y="30978"/>
                    <a:pt x="26741" y="30974"/>
                  </a:cubicBezTo>
                  <a:close/>
                  <a:moveTo>
                    <a:pt x="26572" y="30664"/>
                  </a:moveTo>
                  <a:lnTo>
                    <a:pt x="26572" y="30664"/>
                  </a:lnTo>
                  <a:cubicBezTo>
                    <a:pt x="26581" y="30710"/>
                    <a:pt x="26602" y="30761"/>
                    <a:pt x="26643" y="30761"/>
                  </a:cubicBezTo>
                  <a:cubicBezTo>
                    <a:pt x="26665" y="30761"/>
                    <a:pt x="26692" y="30746"/>
                    <a:pt x="26727" y="30706"/>
                  </a:cubicBezTo>
                  <a:cubicBezTo>
                    <a:pt x="26740" y="30697"/>
                    <a:pt x="26752" y="30693"/>
                    <a:pt x="26764" y="30693"/>
                  </a:cubicBezTo>
                  <a:cubicBezTo>
                    <a:pt x="26806" y="30693"/>
                    <a:pt x="26843" y="30741"/>
                    <a:pt x="26854" y="30762"/>
                  </a:cubicBezTo>
                  <a:cubicBezTo>
                    <a:pt x="26883" y="30758"/>
                    <a:pt x="26907" y="30756"/>
                    <a:pt x="26928" y="30756"/>
                  </a:cubicBezTo>
                  <a:cubicBezTo>
                    <a:pt x="27040" y="30756"/>
                    <a:pt x="27047" y="30814"/>
                    <a:pt x="27023" y="30861"/>
                  </a:cubicBezTo>
                  <a:cubicBezTo>
                    <a:pt x="26973" y="30917"/>
                    <a:pt x="26949" y="30935"/>
                    <a:pt x="26929" y="30935"/>
                  </a:cubicBezTo>
                  <a:cubicBezTo>
                    <a:pt x="26910" y="30935"/>
                    <a:pt x="26896" y="30917"/>
                    <a:pt x="26868" y="30903"/>
                  </a:cubicBezTo>
                  <a:lnTo>
                    <a:pt x="26868" y="30903"/>
                  </a:lnTo>
                  <a:cubicBezTo>
                    <a:pt x="26881" y="30968"/>
                    <a:pt x="26870" y="31032"/>
                    <a:pt x="26825" y="31032"/>
                  </a:cubicBezTo>
                  <a:cubicBezTo>
                    <a:pt x="26821" y="31032"/>
                    <a:pt x="26816" y="31031"/>
                    <a:pt x="26812" y="31030"/>
                  </a:cubicBezTo>
                  <a:lnTo>
                    <a:pt x="26812" y="31030"/>
                  </a:lnTo>
                  <a:cubicBezTo>
                    <a:pt x="26812" y="31030"/>
                    <a:pt x="26812" y="31030"/>
                    <a:pt x="26812" y="31030"/>
                  </a:cubicBezTo>
                  <a:cubicBezTo>
                    <a:pt x="26788" y="31018"/>
                    <a:pt x="26764" y="31006"/>
                    <a:pt x="26748" y="30985"/>
                  </a:cubicBezTo>
                  <a:lnTo>
                    <a:pt x="26748" y="30985"/>
                  </a:lnTo>
                  <a:cubicBezTo>
                    <a:pt x="26781" y="31044"/>
                    <a:pt x="26759" y="31088"/>
                    <a:pt x="26729" y="31088"/>
                  </a:cubicBezTo>
                  <a:cubicBezTo>
                    <a:pt x="26697" y="31088"/>
                    <a:pt x="26657" y="31042"/>
                    <a:pt x="26657" y="30917"/>
                  </a:cubicBezTo>
                  <a:lnTo>
                    <a:pt x="26643" y="30917"/>
                  </a:lnTo>
                  <a:cubicBezTo>
                    <a:pt x="26628" y="30875"/>
                    <a:pt x="26628" y="30847"/>
                    <a:pt x="26614" y="30805"/>
                  </a:cubicBezTo>
                  <a:cubicBezTo>
                    <a:pt x="26586" y="30748"/>
                    <a:pt x="26445" y="30734"/>
                    <a:pt x="26572" y="30664"/>
                  </a:cubicBezTo>
                  <a:close/>
                  <a:moveTo>
                    <a:pt x="26812" y="31030"/>
                  </a:moveTo>
                  <a:cubicBezTo>
                    <a:pt x="26826" y="31058"/>
                    <a:pt x="26840" y="31072"/>
                    <a:pt x="26840" y="31100"/>
                  </a:cubicBezTo>
                  <a:lnTo>
                    <a:pt x="26812" y="31030"/>
                  </a:lnTo>
                  <a:close/>
                  <a:moveTo>
                    <a:pt x="26952" y="31067"/>
                  </a:moveTo>
                  <a:cubicBezTo>
                    <a:pt x="26952" y="31067"/>
                    <a:pt x="26952" y="31069"/>
                    <a:pt x="26952" y="31072"/>
                  </a:cubicBezTo>
                  <a:lnTo>
                    <a:pt x="26938" y="31100"/>
                  </a:lnTo>
                  <a:cubicBezTo>
                    <a:pt x="26949" y="31080"/>
                    <a:pt x="26951" y="31067"/>
                    <a:pt x="26952" y="31067"/>
                  </a:cubicBezTo>
                  <a:close/>
                  <a:moveTo>
                    <a:pt x="26044" y="31000"/>
                  </a:moveTo>
                  <a:cubicBezTo>
                    <a:pt x="26109" y="31000"/>
                    <a:pt x="26185" y="31053"/>
                    <a:pt x="26093" y="31086"/>
                  </a:cubicBezTo>
                  <a:cubicBezTo>
                    <a:pt x="26107" y="31100"/>
                    <a:pt x="26051" y="31129"/>
                    <a:pt x="26009" y="31157"/>
                  </a:cubicBezTo>
                  <a:lnTo>
                    <a:pt x="25995" y="31157"/>
                  </a:lnTo>
                  <a:lnTo>
                    <a:pt x="25981" y="31115"/>
                  </a:lnTo>
                  <a:lnTo>
                    <a:pt x="26009" y="31115"/>
                  </a:lnTo>
                  <a:cubicBezTo>
                    <a:pt x="26009" y="31100"/>
                    <a:pt x="25995" y="31100"/>
                    <a:pt x="25981" y="31100"/>
                  </a:cubicBezTo>
                  <a:cubicBezTo>
                    <a:pt x="25958" y="31026"/>
                    <a:pt x="25998" y="31000"/>
                    <a:pt x="26044" y="31000"/>
                  </a:cubicBezTo>
                  <a:close/>
                  <a:moveTo>
                    <a:pt x="26042" y="31164"/>
                  </a:moveTo>
                  <a:cubicBezTo>
                    <a:pt x="26028" y="31170"/>
                    <a:pt x="26017" y="31177"/>
                    <a:pt x="26009" y="31185"/>
                  </a:cubicBezTo>
                  <a:lnTo>
                    <a:pt x="26009" y="31171"/>
                  </a:lnTo>
                  <a:lnTo>
                    <a:pt x="26042" y="31164"/>
                  </a:lnTo>
                  <a:close/>
                  <a:moveTo>
                    <a:pt x="24066" y="31269"/>
                  </a:moveTo>
                  <a:cubicBezTo>
                    <a:pt x="24060" y="31269"/>
                    <a:pt x="24059" y="31273"/>
                    <a:pt x="24061" y="31279"/>
                  </a:cubicBezTo>
                  <a:lnTo>
                    <a:pt x="24061" y="31279"/>
                  </a:lnTo>
                  <a:cubicBezTo>
                    <a:pt x="24063" y="31276"/>
                    <a:pt x="24064" y="31273"/>
                    <a:pt x="24066" y="31269"/>
                  </a:cubicBezTo>
                  <a:close/>
                  <a:moveTo>
                    <a:pt x="24442" y="30984"/>
                  </a:moveTo>
                  <a:cubicBezTo>
                    <a:pt x="24455" y="30984"/>
                    <a:pt x="24440" y="31011"/>
                    <a:pt x="24418" y="31086"/>
                  </a:cubicBezTo>
                  <a:cubicBezTo>
                    <a:pt x="24446" y="31143"/>
                    <a:pt x="24446" y="31171"/>
                    <a:pt x="24460" y="31199"/>
                  </a:cubicBezTo>
                  <a:cubicBezTo>
                    <a:pt x="24445" y="31203"/>
                    <a:pt x="24431" y="31205"/>
                    <a:pt x="24416" y="31205"/>
                  </a:cubicBezTo>
                  <a:cubicBezTo>
                    <a:pt x="24353" y="31205"/>
                    <a:pt x="24293" y="31173"/>
                    <a:pt x="24247" y="31173"/>
                  </a:cubicBezTo>
                  <a:cubicBezTo>
                    <a:pt x="24232" y="31173"/>
                    <a:pt x="24218" y="31176"/>
                    <a:pt x="24206" y="31185"/>
                  </a:cubicBezTo>
                  <a:cubicBezTo>
                    <a:pt x="24333" y="31312"/>
                    <a:pt x="24192" y="31312"/>
                    <a:pt x="24094" y="31312"/>
                  </a:cubicBezTo>
                  <a:cubicBezTo>
                    <a:pt x="24076" y="31303"/>
                    <a:pt x="24064" y="31288"/>
                    <a:pt x="24061" y="31279"/>
                  </a:cubicBezTo>
                  <a:lnTo>
                    <a:pt x="24061" y="31279"/>
                  </a:lnTo>
                  <a:cubicBezTo>
                    <a:pt x="24047" y="31300"/>
                    <a:pt x="24021" y="31308"/>
                    <a:pt x="23998" y="31308"/>
                  </a:cubicBezTo>
                  <a:cubicBezTo>
                    <a:pt x="23960" y="31308"/>
                    <a:pt x="23931" y="31286"/>
                    <a:pt x="23981" y="31269"/>
                  </a:cubicBezTo>
                  <a:cubicBezTo>
                    <a:pt x="23887" y="31259"/>
                    <a:pt x="24042" y="31077"/>
                    <a:pt x="24127" y="31077"/>
                  </a:cubicBezTo>
                  <a:cubicBezTo>
                    <a:pt x="24157" y="31077"/>
                    <a:pt x="24178" y="31099"/>
                    <a:pt x="24178" y="31157"/>
                  </a:cubicBezTo>
                  <a:cubicBezTo>
                    <a:pt x="24192" y="31086"/>
                    <a:pt x="24249" y="31058"/>
                    <a:pt x="24291" y="31044"/>
                  </a:cubicBezTo>
                  <a:cubicBezTo>
                    <a:pt x="24291" y="31050"/>
                    <a:pt x="24291" y="31053"/>
                    <a:pt x="24294" y="31053"/>
                  </a:cubicBezTo>
                  <a:cubicBezTo>
                    <a:pt x="24298" y="31053"/>
                    <a:pt x="24308" y="31047"/>
                    <a:pt x="24333" y="31030"/>
                  </a:cubicBezTo>
                  <a:cubicBezTo>
                    <a:pt x="24398" y="31004"/>
                    <a:pt x="24430" y="30984"/>
                    <a:pt x="24442" y="30984"/>
                  </a:cubicBezTo>
                  <a:close/>
                  <a:moveTo>
                    <a:pt x="25741" y="31070"/>
                  </a:moveTo>
                  <a:cubicBezTo>
                    <a:pt x="25749" y="31070"/>
                    <a:pt x="25791" y="31117"/>
                    <a:pt x="25837" y="31117"/>
                  </a:cubicBezTo>
                  <a:cubicBezTo>
                    <a:pt x="25842" y="31117"/>
                    <a:pt x="25848" y="31116"/>
                    <a:pt x="25854" y="31115"/>
                  </a:cubicBezTo>
                  <a:lnTo>
                    <a:pt x="25981" y="31115"/>
                  </a:lnTo>
                  <a:cubicBezTo>
                    <a:pt x="25938" y="31157"/>
                    <a:pt x="25910" y="31199"/>
                    <a:pt x="25882" y="31241"/>
                  </a:cubicBezTo>
                  <a:cubicBezTo>
                    <a:pt x="25872" y="31231"/>
                    <a:pt x="25863" y="31225"/>
                    <a:pt x="25855" y="31225"/>
                  </a:cubicBezTo>
                  <a:cubicBezTo>
                    <a:pt x="25841" y="31225"/>
                    <a:pt x="25836" y="31247"/>
                    <a:pt x="25854" y="31312"/>
                  </a:cubicBezTo>
                  <a:cubicBezTo>
                    <a:pt x="25761" y="31118"/>
                    <a:pt x="25734" y="31070"/>
                    <a:pt x="25741" y="31070"/>
                  </a:cubicBezTo>
                  <a:close/>
                  <a:moveTo>
                    <a:pt x="25455" y="31313"/>
                  </a:moveTo>
                  <a:cubicBezTo>
                    <a:pt x="25461" y="31313"/>
                    <a:pt x="25469" y="31316"/>
                    <a:pt x="25474" y="31326"/>
                  </a:cubicBezTo>
                  <a:cubicBezTo>
                    <a:pt x="25436" y="31326"/>
                    <a:pt x="25442" y="31313"/>
                    <a:pt x="25455" y="31313"/>
                  </a:cubicBezTo>
                  <a:close/>
                  <a:moveTo>
                    <a:pt x="25544" y="31255"/>
                  </a:moveTo>
                  <a:lnTo>
                    <a:pt x="25572" y="31269"/>
                  </a:lnTo>
                  <a:cubicBezTo>
                    <a:pt x="25572" y="31284"/>
                    <a:pt x="25572" y="31298"/>
                    <a:pt x="25586" y="31312"/>
                  </a:cubicBezTo>
                  <a:lnTo>
                    <a:pt x="25516" y="31326"/>
                  </a:lnTo>
                  <a:cubicBezTo>
                    <a:pt x="25530" y="31312"/>
                    <a:pt x="25530" y="31284"/>
                    <a:pt x="25544" y="31255"/>
                  </a:cubicBezTo>
                  <a:close/>
                  <a:moveTo>
                    <a:pt x="24423" y="31348"/>
                  </a:moveTo>
                  <a:cubicBezTo>
                    <a:pt x="24429" y="31348"/>
                    <a:pt x="24438" y="31358"/>
                    <a:pt x="24418" y="31368"/>
                  </a:cubicBezTo>
                  <a:lnTo>
                    <a:pt x="24418" y="31354"/>
                  </a:lnTo>
                  <a:cubicBezTo>
                    <a:pt x="24418" y="31350"/>
                    <a:pt x="24420" y="31348"/>
                    <a:pt x="24423" y="31348"/>
                  </a:cubicBezTo>
                  <a:close/>
                  <a:moveTo>
                    <a:pt x="23133" y="31348"/>
                  </a:moveTo>
                  <a:cubicBezTo>
                    <a:pt x="23144" y="31369"/>
                    <a:pt x="23154" y="31390"/>
                    <a:pt x="23164" y="31410"/>
                  </a:cubicBezTo>
                  <a:lnTo>
                    <a:pt x="23136" y="31382"/>
                  </a:lnTo>
                  <a:cubicBezTo>
                    <a:pt x="23136" y="31374"/>
                    <a:pt x="23136" y="31360"/>
                    <a:pt x="23133" y="31348"/>
                  </a:cubicBezTo>
                  <a:close/>
                  <a:moveTo>
                    <a:pt x="24593" y="31199"/>
                  </a:moveTo>
                  <a:cubicBezTo>
                    <a:pt x="24623" y="31199"/>
                    <a:pt x="24666" y="31257"/>
                    <a:pt x="24615" y="31438"/>
                  </a:cubicBezTo>
                  <a:lnTo>
                    <a:pt x="24558" y="31340"/>
                  </a:lnTo>
                  <a:cubicBezTo>
                    <a:pt x="24587" y="31340"/>
                    <a:pt x="24601" y="31326"/>
                    <a:pt x="24629" y="31298"/>
                  </a:cubicBezTo>
                  <a:cubicBezTo>
                    <a:pt x="24547" y="31250"/>
                    <a:pt x="24564" y="31199"/>
                    <a:pt x="24593" y="31199"/>
                  </a:cubicBezTo>
                  <a:close/>
                  <a:moveTo>
                    <a:pt x="24291" y="31410"/>
                  </a:moveTo>
                  <a:cubicBezTo>
                    <a:pt x="24291" y="31424"/>
                    <a:pt x="24291" y="31438"/>
                    <a:pt x="24291" y="31452"/>
                  </a:cubicBezTo>
                  <a:lnTo>
                    <a:pt x="24235" y="31438"/>
                  </a:lnTo>
                  <a:lnTo>
                    <a:pt x="24291" y="31410"/>
                  </a:lnTo>
                  <a:close/>
                  <a:moveTo>
                    <a:pt x="24837" y="31515"/>
                  </a:moveTo>
                  <a:cubicBezTo>
                    <a:pt x="24843" y="31515"/>
                    <a:pt x="24850" y="31520"/>
                    <a:pt x="24854" y="31537"/>
                  </a:cubicBezTo>
                  <a:lnTo>
                    <a:pt x="24812" y="31537"/>
                  </a:lnTo>
                  <a:cubicBezTo>
                    <a:pt x="24811" y="31538"/>
                    <a:pt x="24810" y="31539"/>
                    <a:pt x="24809" y="31539"/>
                  </a:cubicBezTo>
                  <a:cubicBezTo>
                    <a:pt x="24807" y="31539"/>
                    <a:pt x="24822" y="31515"/>
                    <a:pt x="24837" y="31515"/>
                  </a:cubicBezTo>
                  <a:close/>
                  <a:moveTo>
                    <a:pt x="25023" y="31467"/>
                  </a:moveTo>
                  <a:cubicBezTo>
                    <a:pt x="24995" y="31495"/>
                    <a:pt x="24981" y="31523"/>
                    <a:pt x="24981" y="31565"/>
                  </a:cubicBezTo>
                  <a:cubicBezTo>
                    <a:pt x="24953" y="31551"/>
                    <a:pt x="24939" y="31551"/>
                    <a:pt x="24925" y="31551"/>
                  </a:cubicBezTo>
                  <a:cubicBezTo>
                    <a:pt x="24939" y="31523"/>
                    <a:pt x="24953" y="31509"/>
                    <a:pt x="24967" y="31495"/>
                  </a:cubicBezTo>
                  <a:lnTo>
                    <a:pt x="25023" y="31467"/>
                  </a:lnTo>
                  <a:close/>
                  <a:moveTo>
                    <a:pt x="13730" y="31505"/>
                  </a:moveTo>
                  <a:cubicBezTo>
                    <a:pt x="13761" y="31505"/>
                    <a:pt x="13661" y="31604"/>
                    <a:pt x="13744" y="31636"/>
                  </a:cubicBezTo>
                  <a:cubicBezTo>
                    <a:pt x="13735" y="31648"/>
                    <a:pt x="13734" y="31655"/>
                    <a:pt x="13734" y="31655"/>
                  </a:cubicBezTo>
                  <a:cubicBezTo>
                    <a:pt x="13733" y="31655"/>
                    <a:pt x="13734" y="31620"/>
                    <a:pt x="13645" y="31551"/>
                  </a:cubicBezTo>
                  <a:lnTo>
                    <a:pt x="13631" y="31551"/>
                  </a:lnTo>
                  <a:cubicBezTo>
                    <a:pt x="13691" y="31518"/>
                    <a:pt x="13719" y="31505"/>
                    <a:pt x="13730" y="31505"/>
                  </a:cubicBezTo>
                  <a:close/>
                  <a:moveTo>
                    <a:pt x="24925" y="31593"/>
                  </a:moveTo>
                  <a:cubicBezTo>
                    <a:pt x="24939" y="31607"/>
                    <a:pt x="24953" y="31607"/>
                    <a:pt x="24967" y="31607"/>
                  </a:cubicBezTo>
                  <a:cubicBezTo>
                    <a:pt x="24967" y="31621"/>
                    <a:pt x="24967" y="31636"/>
                    <a:pt x="24967" y="31650"/>
                  </a:cubicBezTo>
                  <a:cubicBezTo>
                    <a:pt x="25220" y="31692"/>
                    <a:pt x="24981" y="31650"/>
                    <a:pt x="24840" y="31706"/>
                  </a:cubicBezTo>
                  <a:cubicBezTo>
                    <a:pt x="24850" y="31725"/>
                    <a:pt x="24852" y="31733"/>
                    <a:pt x="24850" y="31733"/>
                  </a:cubicBezTo>
                  <a:cubicBezTo>
                    <a:pt x="24845" y="31733"/>
                    <a:pt x="24797" y="31650"/>
                    <a:pt x="24840" y="31650"/>
                  </a:cubicBezTo>
                  <a:lnTo>
                    <a:pt x="24812" y="31636"/>
                  </a:lnTo>
                  <a:lnTo>
                    <a:pt x="24868" y="31636"/>
                  </a:lnTo>
                  <a:cubicBezTo>
                    <a:pt x="24868" y="31621"/>
                    <a:pt x="24868" y="31607"/>
                    <a:pt x="24854" y="31607"/>
                  </a:cubicBezTo>
                  <a:lnTo>
                    <a:pt x="24868" y="31607"/>
                  </a:lnTo>
                  <a:lnTo>
                    <a:pt x="24868" y="31636"/>
                  </a:lnTo>
                  <a:cubicBezTo>
                    <a:pt x="24896" y="31636"/>
                    <a:pt x="24925" y="31621"/>
                    <a:pt x="24925" y="31593"/>
                  </a:cubicBezTo>
                  <a:close/>
                  <a:moveTo>
                    <a:pt x="20301" y="31629"/>
                  </a:moveTo>
                  <a:cubicBezTo>
                    <a:pt x="20341" y="31629"/>
                    <a:pt x="20383" y="31772"/>
                    <a:pt x="20348" y="31819"/>
                  </a:cubicBezTo>
                  <a:cubicBezTo>
                    <a:pt x="20249" y="31706"/>
                    <a:pt x="20052" y="31776"/>
                    <a:pt x="20278" y="31650"/>
                  </a:cubicBezTo>
                  <a:cubicBezTo>
                    <a:pt x="20285" y="31635"/>
                    <a:pt x="20293" y="31629"/>
                    <a:pt x="20301" y="31629"/>
                  </a:cubicBezTo>
                  <a:close/>
                  <a:moveTo>
                    <a:pt x="20433" y="31774"/>
                  </a:moveTo>
                  <a:cubicBezTo>
                    <a:pt x="20445" y="31774"/>
                    <a:pt x="20441" y="31798"/>
                    <a:pt x="20433" y="31833"/>
                  </a:cubicBezTo>
                  <a:lnTo>
                    <a:pt x="20418" y="31833"/>
                  </a:lnTo>
                  <a:cubicBezTo>
                    <a:pt x="20418" y="31812"/>
                    <a:pt x="20411" y="31799"/>
                    <a:pt x="20401" y="31799"/>
                  </a:cubicBezTo>
                  <a:cubicBezTo>
                    <a:pt x="20398" y="31799"/>
                    <a:pt x="20394" y="31801"/>
                    <a:pt x="20390" y="31805"/>
                  </a:cubicBezTo>
                  <a:cubicBezTo>
                    <a:pt x="20412" y="31783"/>
                    <a:pt x="20425" y="31774"/>
                    <a:pt x="20433" y="31774"/>
                  </a:cubicBezTo>
                  <a:close/>
                  <a:moveTo>
                    <a:pt x="26375" y="31734"/>
                  </a:moveTo>
                  <a:cubicBezTo>
                    <a:pt x="26375" y="31762"/>
                    <a:pt x="26375" y="31790"/>
                    <a:pt x="26389" y="31819"/>
                  </a:cubicBezTo>
                  <a:cubicBezTo>
                    <a:pt x="26347" y="31819"/>
                    <a:pt x="26305" y="31833"/>
                    <a:pt x="26276" y="31833"/>
                  </a:cubicBezTo>
                  <a:cubicBezTo>
                    <a:pt x="26164" y="31776"/>
                    <a:pt x="26192" y="31734"/>
                    <a:pt x="26375" y="31734"/>
                  </a:cubicBezTo>
                  <a:close/>
                  <a:moveTo>
                    <a:pt x="12054" y="31720"/>
                  </a:moveTo>
                  <a:cubicBezTo>
                    <a:pt x="12054" y="31790"/>
                    <a:pt x="11955" y="31819"/>
                    <a:pt x="11899" y="31847"/>
                  </a:cubicBezTo>
                  <a:cubicBezTo>
                    <a:pt x="11885" y="31790"/>
                    <a:pt x="11955" y="31762"/>
                    <a:pt x="12054" y="31720"/>
                  </a:cubicBezTo>
                  <a:close/>
                  <a:moveTo>
                    <a:pt x="17095" y="31185"/>
                  </a:moveTo>
                  <a:lnTo>
                    <a:pt x="17095" y="31185"/>
                  </a:lnTo>
                  <a:cubicBezTo>
                    <a:pt x="17137" y="31298"/>
                    <a:pt x="16997" y="31833"/>
                    <a:pt x="17137" y="31903"/>
                  </a:cubicBezTo>
                  <a:cubicBezTo>
                    <a:pt x="17067" y="31875"/>
                    <a:pt x="16715" y="31481"/>
                    <a:pt x="16898" y="31396"/>
                  </a:cubicBezTo>
                  <a:lnTo>
                    <a:pt x="16884" y="31396"/>
                  </a:lnTo>
                  <a:cubicBezTo>
                    <a:pt x="16912" y="31298"/>
                    <a:pt x="16997" y="31213"/>
                    <a:pt x="17095" y="31185"/>
                  </a:cubicBezTo>
                  <a:close/>
                  <a:moveTo>
                    <a:pt x="20270" y="31897"/>
                  </a:moveTo>
                  <a:cubicBezTo>
                    <a:pt x="20305" y="31897"/>
                    <a:pt x="20349" y="31937"/>
                    <a:pt x="20384" y="31937"/>
                  </a:cubicBezTo>
                  <a:cubicBezTo>
                    <a:pt x="20391" y="31937"/>
                    <a:pt x="20398" y="31935"/>
                    <a:pt x="20404" y="31931"/>
                  </a:cubicBezTo>
                  <a:lnTo>
                    <a:pt x="20404" y="31931"/>
                  </a:lnTo>
                  <a:cubicBezTo>
                    <a:pt x="20390" y="31959"/>
                    <a:pt x="20390" y="31988"/>
                    <a:pt x="20404" y="32016"/>
                  </a:cubicBezTo>
                  <a:cubicBezTo>
                    <a:pt x="20193" y="31959"/>
                    <a:pt x="20320" y="32030"/>
                    <a:pt x="20249" y="31903"/>
                  </a:cubicBezTo>
                  <a:cubicBezTo>
                    <a:pt x="20256" y="31899"/>
                    <a:pt x="20262" y="31897"/>
                    <a:pt x="20270" y="31897"/>
                  </a:cubicBezTo>
                  <a:close/>
                  <a:moveTo>
                    <a:pt x="22503" y="31044"/>
                  </a:moveTo>
                  <a:cubicBezTo>
                    <a:pt x="22601" y="31072"/>
                    <a:pt x="22657" y="31086"/>
                    <a:pt x="22657" y="31086"/>
                  </a:cubicBezTo>
                  <a:cubicBezTo>
                    <a:pt x="22677" y="31069"/>
                    <a:pt x="22690" y="31062"/>
                    <a:pt x="22698" y="31062"/>
                  </a:cubicBezTo>
                  <a:cubicBezTo>
                    <a:pt x="22730" y="31062"/>
                    <a:pt x="22696" y="31161"/>
                    <a:pt x="22732" y="31161"/>
                  </a:cubicBezTo>
                  <a:cubicBezTo>
                    <a:pt x="22741" y="31161"/>
                    <a:pt x="22753" y="31156"/>
                    <a:pt x="22770" y="31143"/>
                  </a:cubicBezTo>
                  <a:cubicBezTo>
                    <a:pt x="22812" y="31171"/>
                    <a:pt x="22841" y="31185"/>
                    <a:pt x="22883" y="31213"/>
                  </a:cubicBezTo>
                  <a:cubicBezTo>
                    <a:pt x="22922" y="31182"/>
                    <a:pt x="22949" y="31170"/>
                    <a:pt x="22968" y="31170"/>
                  </a:cubicBezTo>
                  <a:cubicBezTo>
                    <a:pt x="23016" y="31170"/>
                    <a:pt x="23006" y="31249"/>
                    <a:pt x="22995" y="31269"/>
                  </a:cubicBezTo>
                  <a:cubicBezTo>
                    <a:pt x="23038" y="31269"/>
                    <a:pt x="23080" y="31298"/>
                    <a:pt x="23108" y="31340"/>
                  </a:cubicBezTo>
                  <a:cubicBezTo>
                    <a:pt x="23080" y="31326"/>
                    <a:pt x="23038" y="31298"/>
                    <a:pt x="23009" y="31298"/>
                  </a:cubicBezTo>
                  <a:cubicBezTo>
                    <a:pt x="22990" y="31295"/>
                    <a:pt x="22976" y="31293"/>
                    <a:pt x="22964" y="31293"/>
                  </a:cubicBezTo>
                  <a:cubicBezTo>
                    <a:pt x="22869" y="31293"/>
                    <a:pt x="23044" y="31397"/>
                    <a:pt x="23094" y="31523"/>
                  </a:cubicBezTo>
                  <a:cubicBezTo>
                    <a:pt x="23103" y="31560"/>
                    <a:pt x="23112" y="31572"/>
                    <a:pt x="23121" y="31572"/>
                  </a:cubicBezTo>
                  <a:cubicBezTo>
                    <a:pt x="23142" y="31572"/>
                    <a:pt x="23168" y="31504"/>
                    <a:pt x="23215" y="31504"/>
                  </a:cubicBezTo>
                  <a:cubicBezTo>
                    <a:pt x="23242" y="31504"/>
                    <a:pt x="23276" y="31526"/>
                    <a:pt x="23319" y="31593"/>
                  </a:cubicBezTo>
                  <a:lnTo>
                    <a:pt x="23235" y="31579"/>
                  </a:lnTo>
                  <a:lnTo>
                    <a:pt x="23235" y="31579"/>
                  </a:lnTo>
                  <a:cubicBezTo>
                    <a:pt x="23235" y="31692"/>
                    <a:pt x="23235" y="31579"/>
                    <a:pt x="23249" y="31706"/>
                  </a:cubicBezTo>
                  <a:cubicBezTo>
                    <a:pt x="23193" y="31734"/>
                    <a:pt x="23108" y="31762"/>
                    <a:pt x="23066" y="31776"/>
                  </a:cubicBezTo>
                  <a:cubicBezTo>
                    <a:pt x="23047" y="31776"/>
                    <a:pt x="23041" y="31783"/>
                    <a:pt x="23047" y="31783"/>
                  </a:cubicBezTo>
                  <a:cubicBezTo>
                    <a:pt x="23050" y="31783"/>
                    <a:pt x="23056" y="31781"/>
                    <a:pt x="23066" y="31776"/>
                  </a:cubicBezTo>
                  <a:lnTo>
                    <a:pt x="23066" y="31776"/>
                  </a:lnTo>
                  <a:cubicBezTo>
                    <a:pt x="23024" y="31819"/>
                    <a:pt x="22981" y="31847"/>
                    <a:pt x="22925" y="31861"/>
                  </a:cubicBezTo>
                  <a:cubicBezTo>
                    <a:pt x="22914" y="31817"/>
                    <a:pt x="22895" y="31801"/>
                    <a:pt x="22874" y="31801"/>
                  </a:cubicBezTo>
                  <a:cubicBezTo>
                    <a:pt x="22813" y="31801"/>
                    <a:pt x="22735" y="31939"/>
                    <a:pt x="22798" y="31959"/>
                  </a:cubicBezTo>
                  <a:cubicBezTo>
                    <a:pt x="22855" y="31995"/>
                    <a:pt x="22812" y="32002"/>
                    <a:pt x="22758" y="32002"/>
                  </a:cubicBezTo>
                  <a:cubicBezTo>
                    <a:pt x="22721" y="32002"/>
                    <a:pt x="22680" y="31999"/>
                    <a:pt x="22658" y="31999"/>
                  </a:cubicBezTo>
                  <a:cubicBezTo>
                    <a:pt x="22647" y="31999"/>
                    <a:pt x="22641" y="31999"/>
                    <a:pt x="22643" y="32002"/>
                  </a:cubicBezTo>
                  <a:cubicBezTo>
                    <a:pt x="22680" y="32066"/>
                    <a:pt x="22651" y="32088"/>
                    <a:pt x="22622" y="32088"/>
                  </a:cubicBezTo>
                  <a:cubicBezTo>
                    <a:pt x="22607" y="32088"/>
                    <a:pt x="22592" y="32082"/>
                    <a:pt x="22587" y="32072"/>
                  </a:cubicBezTo>
                  <a:cubicBezTo>
                    <a:pt x="22574" y="32076"/>
                    <a:pt x="22563" y="32077"/>
                    <a:pt x="22552" y="32077"/>
                  </a:cubicBezTo>
                  <a:cubicBezTo>
                    <a:pt x="22445" y="32077"/>
                    <a:pt x="22451" y="31912"/>
                    <a:pt x="22511" y="31912"/>
                  </a:cubicBezTo>
                  <a:cubicBezTo>
                    <a:pt x="22517" y="31912"/>
                    <a:pt x="22524" y="31914"/>
                    <a:pt x="22531" y="31917"/>
                  </a:cubicBezTo>
                  <a:cubicBezTo>
                    <a:pt x="22480" y="31879"/>
                    <a:pt x="22532" y="31772"/>
                    <a:pt x="22564" y="31772"/>
                  </a:cubicBezTo>
                  <a:cubicBezTo>
                    <a:pt x="22567" y="31772"/>
                    <a:pt x="22570" y="31774"/>
                    <a:pt x="22573" y="31776"/>
                  </a:cubicBezTo>
                  <a:cubicBezTo>
                    <a:pt x="22580" y="31756"/>
                    <a:pt x="22583" y="31743"/>
                    <a:pt x="22572" y="31743"/>
                  </a:cubicBezTo>
                  <a:cubicBezTo>
                    <a:pt x="22559" y="31743"/>
                    <a:pt x="22527" y="31760"/>
                    <a:pt x="22460" y="31805"/>
                  </a:cubicBezTo>
                  <a:cubicBezTo>
                    <a:pt x="22456" y="31818"/>
                    <a:pt x="22447" y="31823"/>
                    <a:pt x="22436" y="31823"/>
                  </a:cubicBezTo>
                  <a:cubicBezTo>
                    <a:pt x="22413" y="31823"/>
                    <a:pt x="22381" y="31800"/>
                    <a:pt x="22362" y="31790"/>
                  </a:cubicBezTo>
                  <a:cubicBezTo>
                    <a:pt x="22404" y="31762"/>
                    <a:pt x="22432" y="31748"/>
                    <a:pt x="22460" y="31720"/>
                  </a:cubicBezTo>
                  <a:cubicBezTo>
                    <a:pt x="22474" y="31678"/>
                    <a:pt x="22474" y="31621"/>
                    <a:pt x="22460" y="31579"/>
                  </a:cubicBezTo>
                  <a:lnTo>
                    <a:pt x="22460" y="31579"/>
                  </a:lnTo>
                  <a:cubicBezTo>
                    <a:pt x="22469" y="31582"/>
                    <a:pt x="22479" y="31584"/>
                    <a:pt x="22489" y="31584"/>
                  </a:cubicBezTo>
                  <a:cubicBezTo>
                    <a:pt x="22525" y="31584"/>
                    <a:pt x="22562" y="31561"/>
                    <a:pt x="22573" y="31495"/>
                  </a:cubicBezTo>
                  <a:cubicBezTo>
                    <a:pt x="22610" y="31499"/>
                    <a:pt x="22641" y="31501"/>
                    <a:pt x="22666" y="31501"/>
                  </a:cubicBezTo>
                  <a:cubicBezTo>
                    <a:pt x="22788" y="31501"/>
                    <a:pt x="22761" y="31452"/>
                    <a:pt x="22714" y="31452"/>
                  </a:cubicBezTo>
                  <a:cubicBezTo>
                    <a:pt x="22702" y="31443"/>
                    <a:pt x="22692" y="31439"/>
                    <a:pt x="22684" y="31439"/>
                  </a:cubicBezTo>
                  <a:cubicBezTo>
                    <a:pt x="22659" y="31439"/>
                    <a:pt x="22653" y="31478"/>
                    <a:pt x="22653" y="31478"/>
                  </a:cubicBezTo>
                  <a:cubicBezTo>
                    <a:pt x="22653" y="31478"/>
                    <a:pt x="22657" y="31446"/>
                    <a:pt x="22657" y="31326"/>
                  </a:cubicBezTo>
                  <a:lnTo>
                    <a:pt x="22657" y="31326"/>
                  </a:lnTo>
                  <a:cubicBezTo>
                    <a:pt x="22653" y="31345"/>
                    <a:pt x="22647" y="31352"/>
                    <a:pt x="22641" y="31352"/>
                  </a:cubicBezTo>
                  <a:cubicBezTo>
                    <a:pt x="22612" y="31352"/>
                    <a:pt x="22571" y="31183"/>
                    <a:pt x="22537" y="31183"/>
                  </a:cubicBezTo>
                  <a:cubicBezTo>
                    <a:pt x="22535" y="31183"/>
                    <a:pt x="22533" y="31184"/>
                    <a:pt x="22531" y="31185"/>
                  </a:cubicBezTo>
                  <a:cubicBezTo>
                    <a:pt x="22511" y="31195"/>
                    <a:pt x="22497" y="31199"/>
                    <a:pt x="22487" y="31199"/>
                  </a:cubicBezTo>
                  <a:cubicBezTo>
                    <a:pt x="22441" y="31199"/>
                    <a:pt x="22491" y="31102"/>
                    <a:pt x="22503" y="31044"/>
                  </a:cubicBezTo>
                  <a:close/>
                  <a:moveTo>
                    <a:pt x="23587" y="32044"/>
                  </a:moveTo>
                  <a:cubicBezTo>
                    <a:pt x="23587" y="32079"/>
                    <a:pt x="23587" y="32104"/>
                    <a:pt x="23587" y="32128"/>
                  </a:cubicBezTo>
                  <a:cubicBezTo>
                    <a:pt x="23333" y="32128"/>
                    <a:pt x="23573" y="32058"/>
                    <a:pt x="23587" y="32044"/>
                  </a:cubicBezTo>
                  <a:close/>
                  <a:moveTo>
                    <a:pt x="25305" y="31861"/>
                  </a:moveTo>
                  <a:cubicBezTo>
                    <a:pt x="25192" y="31917"/>
                    <a:pt x="25220" y="31974"/>
                    <a:pt x="25178" y="32072"/>
                  </a:cubicBezTo>
                  <a:cubicBezTo>
                    <a:pt x="25206" y="32086"/>
                    <a:pt x="25220" y="32100"/>
                    <a:pt x="25220" y="32128"/>
                  </a:cubicBezTo>
                  <a:cubicBezTo>
                    <a:pt x="25220" y="32100"/>
                    <a:pt x="25333" y="32128"/>
                    <a:pt x="25375" y="31931"/>
                  </a:cubicBezTo>
                  <a:lnTo>
                    <a:pt x="25375" y="31917"/>
                  </a:lnTo>
                  <a:cubicBezTo>
                    <a:pt x="25347" y="31917"/>
                    <a:pt x="25333" y="31903"/>
                    <a:pt x="25305" y="31861"/>
                  </a:cubicBezTo>
                  <a:close/>
                  <a:moveTo>
                    <a:pt x="20842" y="31970"/>
                  </a:moveTo>
                  <a:cubicBezTo>
                    <a:pt x="20866" y="31970"/>
                    <a:pt x="20880" y="31982"/>
                    <a:pt x="20869" y="32016"/>
                  </a:cubicBezTo>
                  <a:cubicBezTo>
                    <a:pt x="20857" y="32040"/>
                    <a:pt x="20872" y="32044"/>
                    <a:pt x="20894" y="32044"/>
                  </a:cubicBezTo>
                  <a:cubicBezTo>
                    <a:pt x="20909" y="32044"/>
                    <a:pt x="20927" y="32042"/>
                    <a:pt x="20942" y="32042"/>
                  </a:cubicBezTo>
                  <a:cubicBezTo>
                    <a:pt x="20984" y="32042"/>
                    <a:pt x="21002" y="32059"/>
                    <a:pt x="20869" y="32185"/>
                  </a:cubicBezTo>
                  <a:lnTo>
                    <a:pt x="20855" y="32185"/>
                  </a:lnTo>
                  <a:cubicBezTo>
                    <a:pt x="20813" y="32128"/>
                    <a:pt x="20756" y="32072"/>
                    <a:pt x="20714" y="32016"/>
                  </a:cubicBezTo>
                  <a:cubicBezTo>
                    <a:pt x="20698" y="32024"/>
                    <a:pt x="20691" y="32027"/>
                    <a:pt x="20690" y="32027"/>
                  </a:cubicBezTo>
                  <a:cubicBezTo>
                    <a:pt x="20684" y="32027"/>
                    <a:pt x="20788" y="31970"/>
                    <a:pt x="20842" y="31970"/>
                  </a:cubicBezTo>
                  <a:close/>
                  <a:moveTo>
                    <a:pt x="21527" y="32207"/>
                  </a:moveTo>
                  <a:cubicBezTo>
                    <a:pt x="21527" y="32207"/>
                    <a:pt x="21528" y="32210"/>
                    <a:pt x="21529" y="32214"/>
                  </a:cubicBezTo>
                  <a:lnTo>
                    <a:pt x="21529" y="32214"/>
                  </a:lnTo>
                  <a:cubicBezTo>
                    <a:pt x="21528" y="32210"/>
                    <a:pt x="21528" y="32207"/>
                    <a:pt x="21527" y="32207"/>
                  </a:cubicBezTo>
                  <a:close/>
                  <a:moveTo>
                    <a:pt x="17025" y="32058"/>
                  </a:moveTo>
                  <a:cubicBezTo>
                    <a:pt x="17038" y="32098"/>
                    <a:pt x="17163" y="32286"/>
                    <a:pt x="17143" y="32286"/>
                  </a:cubicBezTo>
                  <a:cubicBezTo>
                    <a:pt x="17142" y="32286"/>
                    <a:pt x="17140" y="32285"/>
                    <a:pt x="17137" y="32283"/>
                  </a:cubicBezTo>
                  <a:cubicBezTo>
                    <a:pt x="17123" y="32283"/>
                    <a:pt x="17109" y="32269"/>
                    <a:pt x="17095" y="32269"/>
                  </a:cubicBezTo>
                  <a:cubicBezTo>
                    <a:pt x="17109" y="32255"/>
                    <a:pt x="16912" y="32269"/>
                    <a:pt x="16968" y="32213"/>
                  </a:cubicBezTo>
                  <a:lnTo>
                    <a:pt x="16968" y="32213"/>
                  </a:lnTo>
                  <a:cubicBezTo>
                    <a:pt x="17020" y="32218"/>
                    <a:pt x="17055" y="32221"/>
                    <a:pt x="17074" y="32221"/>
                  </a:cubicBezTo>
                  <a:cubicBezTo>
                    <a:pt x="17106" y="32221"/>
                    <a:pt x="17092" y="32212"/>
                    <a:pt x="17039" y="32185"/>
                  </a:cubicBezTo>
                  <a:cubicBezTo>
                    <a:pt x="17039" y="32194"/>
                    <a:pt x="17038" y="32198"/>
                    <a:pt x="17036" y="32198"/>
                  </a:cubicBezTo>
                  <a:cubicBezTo>
                    <a:pt x="17027" y="32198"/>
                    <a:pt x="17001" y="32093"/>
                    <a:pt x="17025" y="32058"/>
                  </a:cubicBezTo>
                  <a:close/>
                  <a:moveTo>
                    <a:pt x="21570" y="32031"/>
                  </a:moveTo>
                  <a:cubicBezTo>
                    <a:pt x="21578" y="32031"/>
                    <a:pt x="21554" y="32077"/>
                    <a:pt x="21545" y="32128"/>
                  </a:cubicBezTo>
                  <a:cubicBezTo>
                    <a:pt x="21517" y="32185"/>
                    <a:pt x="21517" y="32241"/>
                    <a:pt x="21587" y="32241"/>
                  </a:cubicBezTo>
                  <a:lnTo>
                    <a:pt x="21545" y="32255"/>
                  </a:lnTo>
                  <a:cubicBezTo>
                    <a:pt x="21535" y="32236"/>
                    <a:pt x="21531" y="32222"/>
                    <a:pt x="21529" y="32214"/>
                  </a:cubicBezTo>
                  <a:lnTo>
                    <a:pt x="21529" y="32214"/>
                  </a:lnTo>
                  <a:cubicBezTo>
                    <a:pt x="21530" y="32221"/>
                    <a:pt x="21531" y="32235"/>
                    <a:pt x="21531" y="32255"/>
                  </a:cubicBezTo>
                  <a:cubicBezTo>
                    <a:pt x="21494" y="32278"/>
                    <a:pt x="21472" y="32289"/>
                    <a:pt x="21460" y="32289"/>
                  </a:cubicBezTo>
                  <a:cubicBezTo>
                    <a:pt x="21435" y="32289"/>
                    <a:pt x="21451" y="32242"/>
                    <a:pt x="21460" y="32157"/>
                  </a:cubicBezTo>
                  <a:cubicBezTo>
                    <a:pt x="21441" y="32147"/>
                    <a:pt x="21414" y="32137"/>
                    <a:pt x="21385" y="32137"/>
                  </a:cubicBezTo>
                  <a:cubicBezTo>
                    <a:pt x="21373" y="32137"/>
                    <a:pt x="21360" y="32138"/>
                    <a:pt x="21348" y="32143"/>
                  </a:cubicBezTo>
                  <a:cubicBezTo>
                    <a:pt x="21362" y="32114"/>
                    <a:pt x="21376" y="32072"/>
                    <a:pt x="21390" y="32044"/>
                  </a:cubicBezTo>
                  <a:lnTo>
                    <a:pt x="21390" y="32058"/>
                  </a:lnTo>
                  <a:cubicBezTo>
                    <a:pt x="21404" y="32058"/>
                    <a:pt x="21432" y="32058"/>
                    <a:pt x="21446" y="32072"/>
                  </a:cubicBezTo>
                  <a:cubicBezTo>
                    <a:pt x="21446" y="32051"/>
                    <a:pt x="21450" y="32037"/>
                    <a:pt x="21455" y="32037"/>
                  </a:cubicBezTo>
                  <a:cubicBezTo>
                    <a:pt x="21460" y="32037"/>
                    <a:pt x="21468" y="32051"/>
                    <a:pt x="21475" y="32086"/>
                  </a:cubicBezTo>
                  <a:lnTo>
                    <a:pt x="21503" y="32100"/>
                  </a:lnTo>
                  <a:cubicBezTo>
                    <a:pt x="21547" y="32050"/>
                    <a:pt x="21565" y="32031"/>
                    <a:pt x="21570" y="32031"/>
                  </a:cubicBezTo>
                  <a:close/>
                  <a:moveTo>
                    <a:pt x="21686" y="32157"/>
                  </a:moveTo>
                  <a:lnTo>
                    <a:pt x="21686" y="32157"/>
                  </a:lnTo>
                  <a:cubicBezTo>
                    <a:pt x="21920" y="32187"/>
                    <a:pt x="21720" y="32306"/>
                    <a:pt x="21666" y="32306"/>
                  </a:cubicBezTo>
                  <a:cubicBezTo>
                    <a:pt x="21645" y="32306"/>
                    <a:pt x="21645" y="32288"/>
                    <a:pt x="21700" y="32241"/>
                  </a:cubicBezTo>
                  <a:cubicBezTo>
                    <a:pt x="21742" y="32213"/>
                    <a:pt x="21756" y="32185"/>
                    <a:pt x="21686" y="32157"/>
                  </a:cubicBezTo>
                  <a:close/>
                  <a:moveTo>
                    <a:pt x="21601" y="32269"/>
                  </a:moveTo>
                  <a:lnTo>
                    <a:pt x="21601" y="32283"/>
                  </a:lnTo>
                  <a:lnTo>
                    <a:pt x="21644" y="32311"/>
                  </a:lnTo>
                  <a:lnTo>
                    <a:pt x="21601" y="32326"/>
                  </a:lnTo>
                  <a:lnTo>
                    <a:pt x="21573" y="32326"/>
                  </a:lnTo>
                  <a:lnTo>
                    <a:pt x="21545" y="32269"/>
                  </a:lnTo>
                  <a:close/>
                  <a:moveTo>
                    <a:pt x="21044" y="32146"/>
                  </a:moveTo>
                  <a:cubicBezTo>
                    <a:pt x="21079" y="32146"/>
                    <a:pt x="21125" y="32174"/>
                    <a:pt x="21137" y="32227"/>
                  </a:cubicBezTo>
                  <a:lnTo>
                    <a:pt x="21137" y="32283"/>
                  </a:lnTo>
                  <a:cubicBezTo>
                    <a:pt x="21137" y="32316"/>
                    <a:pt x="21134" y="32328"/>
                    <a:pt x="21130" y="32328"/>
                  </a:cubicBezTo>
                  <a:cubicBezTo>
                    <a:pt x="21127" y="32328"/>
                    <a:pt x="21123" y="32312"/>
                    <a:pt x="21123" y="32297"/>
                  </a:cubicBezTo>
                  <a:lnTo>
                    <a:pt x="21080" y="32326"/>
                  </a:lnTo>
                  <a:cubicBezTo>
                    <a:pt x="20965" y="32202"/>
                    <a:pt x="20994" y="32146"/>
                    <a:pt x="21044" y="32146"/>
                  </a:cubicBezTo>
                  <a:close/>
                  <a:moveTo>
                    <a:pt x="21526" y="32314"/>
                  </a:moveTo>
                  <a:cubicBezTo>
                    <a:pt x="21535" y="32314"/>
                    <a:pt x="21547" y="32322"/>
                    <a:pt x="21559" y="32340"/>
                  </a:cubicBezTo>
                  <a:lnTo>
                    <a:pt x="21573" y="32340"/>
                  </a:lnTo>
                  <a:lnTo>
                    <a:pt x="21503" y="32354"/>
                  </a:lnTo>
                  <a:cubicBezTo>
                    <a:pt x="21503" y="32329"/>
                    <a:pt x="21512" y="32314"/>
                    <a:pt x="21526" y="32314"/>
                  </a:cubicBezTo>
                  <a:close/>
                  <a:moveTo>
                    <a:pt x="15951" y="32297"/>
                  </a:moveTo>
                  <a:cubicBezTo>
                    <a:pt x="16013" y="32297"/>
                    <a:pt x="16052" y="32380"/>
                    <a:pt x="16088" y="32380"/>
                  </a:cubicBezTo>
                  <a:cubicBezTo>
                    <a:pt x="16105" y="32380"/>
                    <a:pt x="16121" y="32363"/>
                    <a:pt x="16138" y="32311"/>
                  </a:cubicBezTo>
                  <a:cubicBezTo>
                    <a:pt x="16148" y="32309"/>
                    <a:pt x="16156" y="32308"/>
                    <a:pt x="16162" y="32308"/>
                  </a:cubicBezTo>
                  <a:cubicBezTo>
                    <a:pt x="16222" y="32308"/>
                    <a:pt x="16117" y="32411"/>
                    <a:pt x="16062" y="32411"/>
                  </a:cubicBezTo>
                  <a:cubicBezTo>
                    <a:pt x="16059" y="32411"/>
                    <a:pt x="16056" y="32411"/>
                    <a:pt x="16053" y="32410"/>
                  </a:cubicBezTo>
                  <a:cubicBezTo>
                    <a:pt x="16025" y="32382"/>
                    <a:pt x="15983" y="32354"/>
                    <a:pt x="15955" y="32326"/>
                  </a:cubicBezTo>
                  <a:lnTo>
                    <a:pt x="15940" y="32326"/>
                  </a:lnTo>
                  <a:lnTo>
                    <a:pt x="15940" y="32297"/>
                  </a:lnTo>
                  <a:cubicBezTo>
                    <a:pt x="15944" y="32297"/>
                    <a:pt x="15947" y="32297"/>
                    <a:pt x="15951" y="32297"/>
                  </a:cubicBezTo>
                  <a:close/>
                  <a:moveTo>
                    <a:pt x="24144" y="32316"/>
                  </a:moveTo>
                  <a:cubicBezTo>
                    <a:pt x="24221" y="32316"/>
                    <a:pt x="24312" y="32468"/>
                    <a:pt x="24190" y="32468"/>
                  </a:cubicBezTo>
                  <a:cubicBezTo>
                    <a:pt x="24182" y="32468"/>
                    <a:pt x="24173" y="32468"/>
                    <a:pt x="24164" y="32466"/>
                  </a:cubicBezTo>
                  <a:cubicBezTo>
                    <a:pt x="24137" y="32417"/>
                    <a:pt x="24118" y="32406"/>
                    <a:pt x="24105" y="32406"/>
                  </a:cubicBezTo>
                  <a:cubicBezTo>
                    <a:pt x="24095" y="32406"/>
                    <a:pt x="24088" y="32413"/>
                    <a:pt x="24085" y="32413"/>
                  </a:cubicBezTo>
                  <a:cubicBezTo>
                    <a:pt x="24081" y="32413"/>
                    <a:pt x="24080" y="32407"/>
                    <a:pt x="24080" y="32382"/>
                  </a:cubicBezTo>
                  <a:cubicBezTo>
                    <a:pt x="24093" y="32334"/>
                    <a:pt x="24118" y="32316"/>
                    <a:pt x="24144" y="32316"/>
                  </a:cubicBezTo>
                  <a:close/>
                  <a:moveTo>
                    <a:pt x="16039" y="32495"/>
                  </a:moveTo>
                  <a:lnTo>
                    <a:pt x="16039" y="32495"/>
                  </a:lnTo>
                  <a:cubicBezTo>
                    <a:pt x="16038" y="32495"/>
                    <a:pt x="16038" y="32495"/>
                    <a:pt x="16037" y="32495"/>
                  </a:cubicBezTo>
                  <a:lnTo>
                    <a:pt x="16037" y="32495"/>
                  </a:lnTo>
                  <a:cubicBezTo>
                    <a:pt x="16033" y="32499"/>
                    <a:pt x="16029" y="32504"/>
                    <a:pt x="16025" y="32509"/>
                  </a:cubicBezTo>
                  <a:lnTo>
                    <a:pt x="16039" y="32495"/>
                  </a:lnTo>
                  <a:close/>
                  <a:moveTo>
                    <a:pt x="21559" y="32368"/>
                  </a:moveTo>
                  <a:cubicBezTo>
                    <a:pt x="21573" y="32410"/>
                    <a:pt x="21587" y="32452"/>
                    <a:pt x="21587" y="32509"/>
                  </a:cubicBezTo>
                  <a:cubicBezTo>
                    <a:pt x="21559" y="32509"/>
                    <a:pt x="21545" y="32509"/>
                    <a:pt x="21432" y="32424"/>
                  </a:cubicBezTo>
                  <a:lnTo>
                    <a:pt x="21475" y="32382"/>
                  </a:lnTo>
                  <a:cubicBezTo>
                    <a:pt x="21475" y="32382"/>
                    <a:pt x="21475" y="32368"/>
                    <a:pt x="21475" y="32368"/>
                  </a:cubicBezTo>
                  <a:close/>
                  <a:moveTo>
                    <a:pt x="16141" y="32383"/>
                  </a:moveTo>
                  <a:cubicBezTo>
                    <a:pt x="16155" y="32383"/>
                    <a:pt x="16170" y="32396"/>
                    <a:pt x="16194" y="32424"/>
                  </a:cubicBezTo>
                  <a:cubicBezTo>
                    <a:pt x="16198" y="32454"/>
                    <a:pt x="16210" y="32460"/>
                    <a:pt x="16220" y="32460"/>
                  </a:cubicBezTo>
                  <a:cubicBezTo>
                    <a:pt x="16225" y="32460"/>
                    <a:pt x="16230" y="32458"/>
                    <a:pt x="16233" y="32457"/>
                  </a:cubicBezTo>
                  <a:lnTo>
                    <a:pt x="16233" y="32457"/>
                  </a:lnTo>
                  <a:cubicBezTo>
                    <a:pt x="16225" y="32463"/>
                    <a:pt x="16199" y="32485"/>
                    <a:pt x="16138" y="32551"/>
                  </a:cubicBezTo>
                  <a:cubicBezTo>
                    <a:pt x="16068" y="32551"/>
                    <a:pt x="15886" y="32509"/>
                    <a:pt x="16037" y="32495"/>
                  </a:cubicBezTo>
                  <a:lnTo>
                    <a:pt x="16037" y="32495"/>
                  </a:lnTo>
                  <a:cubicBezTo>
                    <a:pt x="16093" y="32427"/>
                    <a:pt x="16114" y="32383"/>
                    <a:pt x="16141" y="32383"/>
                  </a:cubicBezTo>
                  <a:close/>
                  <a:moveTo>
                    <a:pt x="23263" y="32600"/>
                  </a:moveTo>
                  <a:cubicBezTo>
                    <a:pt x="23266" y="32600"/>
                    <a:pt x="23274" y="32617"/>
                    <a:pt x="23291" y="32664"/>
                  </a:cubicBezTo>
                  <a:lnTo>
                    <a:pt x="23263" y="32678"/>
                  </a:lnTo>
                  <a:cubicBezTo>
                    <a:pt x="23263" y="32636"/>
                    <a:pt x="23258" y="32600"/>
                    <a:pt x="23263" y="32600"/>
                  </a:cubicBezTo>
                  <a:close/>
                  <a:moveTo>
                    <a:pt x="16957" y="32355"/>
                  </a:moveTo>
                  <a:cubicBezTo>
                    <a:pt x="16969" y="32355"/>
                    <a:pt x="16982" y="32359"/>
                    <a:pt x="16997" y="32368"/>
                  </a:cubicBezTo>
                  <a:cubicBezTo>
                    <a:pt x="17137" y="32495"/>
                    <a:pt x="16940" y="32635"/>
                    <a:pt x="16983" y="32720"/>
                  </a:cubicBezTo>
                  <a:cubicBezTo>
                    <a:pt x="16979" y="32723"/>
                    <a:pt x="16975" y="32724"/>
                    <a:pt x="16971" y="32724"/>
                  </a:cubicBezTo>
                  <a:cubicBezTo>
                    <a:pt x="16910" y="32724"/>
                    <a:pt x="16849" y="32355"/>
                    <a:pt x="16957" y="32355"/>
                  </a:cubicBezTo>
                  <a:close/>
                  <a:moveTo>
                    <a:pt x="23129" y="32773"/>
                  </a:moveTo>
                  <a:lnTo>
                    <a:pt x="23129" y="32773"/>
                  </a:lnTo>
                  <a:cubicBezTo>
                    <a:pt x="23125" y="32774"/>
                    <a:pt x="23122" y="32776"/>
                    <a:pt x="23119" y="32778"/>
                  </a:cubicBezTo>
                  <a:lnTo>
                    <a:pt x="23119" y="32778"/>
                  </a:lnTo>
                  <a:cubicBezTo>
                    <a:pt x="23123" y="32777"/>
                    <a:pt x="23126" y="32776"/>
                    <a:pt x="23129" y="32773"/>
                  </a:cubicBezTo>
                  <a:close/>
                  <a:moveTo>
                    <a:pt x="22995" y="32692"/>
                  </a:moveTo>
                  <a:cubicBezTo>
                    <a:pt x="22979" y="32751"/>
                    <a:pt x="22974" y="32767"/>
                    <a:pt x="22977" y="32767"/>
                  </a:cubicBezTo>
                  <a:cubicBezTo>
                    <a:pt x="22981" y="32767"/>
                    <a:pt x="22995" y="32744"/>
                    <a:pt x="23011" y="32744"/>
                  </a:cubicBezTo>
                  <a:cubicBezTo>
                    <a:pt x="23026" y="32744"/>
                    <a:pt x="23042" y="32765"/>
                    <a:pt x="23052" y="32847"/>
                  </a:cubicBezTo>
                  <a:cubicBezTo>
                    <a:pt x="23188" y="32797"/>
                    <a:pt x="23020" y="32834"/>
                    <a:pt x="23119" y="32778"/>
                  </a:cubicBezTo>
                  <a:lnTo>
                    <a:pt x="23119" y="32778"/>
                  </a:lnTo>
                  <a:cubicBezTo>
                    <a:pt x="23119" y="32778"/>
                    <a:pt x="23118" y="32778"/>
                    <a:pt x="23117" y="32778"/>
                  </a:cubicBezTo>
                  <a:cubicBezTo>
                    <a:pt x="23098" y="32778"/>
                    <a:pt x="23061" y="32749"/>
                    <a:pt x="22995" y="32692"/>
                  </a:cubicBezTo>
                  <a:close/>
                  <a:moveTo>
                    <a:pt x="21587" y="32847"/>
                  </a:moveTo>
                  <a:cubicBezTo>
                    <a:pt x="21587" y="32856"/>
                    <a:pt x="21583" y="32859"/>
                    <a:pt x="21578" y="32859"/>
                  </a:cubicBezTo>
                  <a:cubicBezTo>
                    <a:pt x="21568" y="32859"/>
                    <a:pt x="21559" y="32847"/>
                    <a:pt x="21587" y="32847"/>
                  </a:cubicBezTo>
                  <a:close/>
                  <a:moveTo>
                    <a:pt x="23419" y="32854"/>
                  </a:moveTo>
                  <a:cubicBezTo>
                    <a:pt x="23413" y="32854"/>
                    <a:pt x="23413" y="32861"/>
                    <a:pt x="23432" y="32861"/>
                  </a:cubicBezTo>
                  <a:cubicBezTo>
                    <a:pt x="23427" y="32856"/>
                    <a:pt x="23423" y="32854"/>
                    <a:pt x="23419" y="32854"/>
                  </a:cubicBezTo>
                  <a:close/>
                  <a:moveTo>
                    <a:pt x="24868" y="32917"/>
                  </a:moveTo>
                  <a:cubicBezTo>
                    <a:pt x="24892" y="32933"/>
                    <a:pt x="24905" y="32937"/>
                    <a:pt x="24913" y="32937"/>
                  </a:cubicBezTo>
                  <a:cubicBezTo>
                    <a:pt x="24919" y="32937"/>
                    <a:pt x="24922" y="32935"/>
                    <a:pt x="24925" y="32935"/>
                  </a:cubicBezTo>
                  <a:cubicBezTo>
                    <a:pt x="24932" y="32935"/>
                    <a:pt x="24939" y="32945"/>
                    <a:pt x="24981" y="33016"/>
                  </a:cubicBezTo>
                  <a:lnTo>
                    <a:pt x="24967" y="33016"/>
                  </a:lnTo>
                  <a:cubicBezTo>
                    <a:pt x="24960" y="33001"/>
                    <a:pt x="24960" y="32994"/>
                    <a:pt x="24960" y="32994"/>
                  </a:cubicBezTo>
                  <a:cubicBezTo>
                    <a:pt x="24960" y="32994"/>
                    <a:pt x="24960" y="33001"/>
                    <a:pt x="24953" y="33016"/>
                  </a:cubicBezTo>
                  <a:cubicBezTo>
                    <a:pt x="24925" y="33016"/>
                    <a:pt x="24896" y="33030"/>
                    <a:pt x="24896" y="33058"/>
                  </a:cubicBezTo>
                  <a:cubicBezTo>
                    <a:pt x="24911" y="33072"/>
                    <a:pt x="24911" y="33086"/>
                    <a:pt x="24925" y="33086"/>
                  </a:cubicBezTo>
                  <a:cubicBezTo>
                    <a:pt x="24925" y="33114"/>
                    <a:pt x="24939" y="33128"/>
                    <a:pt x="24953" y="33156"/>
                  </a:cubicBezTo>
                  <a:cubicBezTo>
                    <a:pt x="24959" y="33182"/>
                    <a:pt x="24957" y="33203"/>
                    <a:pt x="24940" y="33203"/>
                  </a:cubicBezTo>
                  <a:cubicBezTo>
                    <a:pt x="24920" y="33203"/>
                    <a:pt x="24880" y="33176"/>
                    <a:pt x="24812" y="33100"/>
                  </a:cubicBezTo>
                  <a:lnTo>
                    <a:pt x="24812" y="33100"/>
                  </a:lnTo>
                  <a:cubicBezTo>
                    <a:pt x="24815" y="33101"/>
                    <a:pt x="24818" y="33101"/>
                    <a:pt x="24821" y="33101"/>
                  </a:cubicBezTo>
                  <a:cubicBezTo>
                    <a:pt x="24895" y="33101"/>
                    <a:pt x="24731" y="32930"/>
                    <a:pt x="24853" y="32930"/>
                  </a:cubicBezTo>
                  <a:cubicBezTo>
                    <a:pt x="24858" y="32930"/>
                    <a:pt x="24863" y="32931"/>
                    <a:pt x="24868" y="32931"/>
                  </a:cubicBezTo>
                  <a:lnTo>
                    <a:pt x="24868" y="32917"/>
                  </a:lnTo>
                  <a:close/>
                  <a:moveTo>
                    <a:pt x="16288" y="32885"/>
                  </a:moveTo>
                  <a:cubicBezTo>
                    <a:pt x="16351" y="32885"/>
                    <a:pt x="16389" y="32892"/>
                    <a:pt x="16335" y="32903"/>
                  </a:cubicBezTo>
                  <a:lnTo>
                    <a:pt x="16335" y="32917"/>
                  </a:lnTo>
                  <a:cubicBezTo>
                    <a:pt x="16278" y="32945"/>
                    <a:pt x="16546" y="32945"/>
                    <a:pt x="16546" y="32945"/>
                  </a:cubicBezTo>
                  <a:cubicBezTo>
                    <a:pt x="16546" y="32945"/>
                    <a:pt x="16551" y="32944"/>
                    <a:pt x="16553" y="32944"/>
                  </a:cubicBezTo>
                  <a:cubicBezTo>
                    <a:pt x="16559" y="32944"/>
                    <a:pt x="16555" y="32950"/>
                    <a:pt x="16490" y="32987"/>
                  </a:cubicBezTo>
                  <a:lnTo>
                    <a:pt x="16476" y="32987"/>
                  </a:lnTo>
                  <a:cubicBezTo>
                    <a:pt x="16451" y="33025"/>
                    <a:pt x="16394" y="33105"/>
                    <a:pt x="16380" y="33105"/>
                  </a:cubicBezTo>
                  <a:cubicBezTo>
                    <a:pt x="16378" y="33105"/>
                    <a:pt x="16377" y="33103"/>
                    <a:pt x="16377" y="33100"/>
                  </a:cubicBezTo>
                  <a:lnTo>
                    <a:pt x="16349" y="33086"/>
                  </a:lnTo>
                  <a:cubicBezTo>
                    <a:pt x="16349" y="33156"/>
                    <a:pt x="16307" y="33241"/>
                    <a:pt x="16250" y="33297"/>
                  </a:cubicBezTo>
                  <a:lnTo>
                    <a:pt x="16208" y="33297"/>
                  </a:lnTo>
                  <a:cubicBezTo>
                    <a:pt x="16208" y="33297"/>
                    <a:pt x="16208" y="33311"/>
                    <a:pt x="16208" y="33325"/>
                  </a:cubicBezTo>
                  <a:cubicBezTo>
                    <a:pt x="16166" y="33199"/>
                    <a:pt x="16124" y="33072"/>
                    <a:pt x="16081" y="32945"/>
                  </a:cubicBezTo>
                  <a:cubicBezTo>
                    <a:pt x="16030" y="32902"/>
                    <a:pt x="16189" y="32885"/>
                    <a:pt x="16288" y="32885"/>
                  </a:cubicBezTo>
                  <a:close/>
                  <a:moveTo>
                    <a:pt x="16363" y="33291"/>
                  </a:moveTo>
                  <a:cubicBezTo>
                    <a:pt x="16364" y="33291"/>
                    <a:pt x="16350" y="33320"/>
                    <a:pt x="16307" y="33424"/>
                  </a:cubicBezTo>
                  <a:lnTo>
                    <a:pt x="16293" y="33438"/>
                  </a:lnTo>
                  <a:cubicBezTo>
                    <a:pt x="16293" y="33410"/>
                    <a:pt x="16293" y="33368"/>
                    <a:pt x="16293" y="33339"/>
                  </a:cubicBezTo>
                  <a:cubicBezTo>
                    <a:pt x="16296" y="33343"/>
                    <a:pt x="16301" y="33345"/>
                    <a:pt x="16305" y="33345"/>
                  </a:cubicBezTo>
                  <a:cubicBezTo>
                    <a:pt x="16330" y="33345"/>
                    <a:pt x="16361" y="33291"/>
                    <a:pt x="16363" y="33291"/>
                  </a:cubicBezTo>
                  <a:close/>
                  <a:moveTo>
                    <a:pt x="15460" y="33523"/>
                  </a:moveTo>
                  <a:cubicBezTo>
                    <a:pt x="15482" y="33523"/>
                    <a:pt x="15523" y="33537"/>
                    <a:pt x="15574" y="33579"/>
                  </a:cubicBezTo>
                  <a:lnTo>
                    <a:pt x="15546" y="33593"/>
                  </a:lnTo>
                  <a:cubicBezTo>
                    <a:pt x="15439" y="33566"/>
                    <a:pt x="15423" y="33523"/>
                    <a:pt x="15460" y="33523"/>
                  </a:cubicBezTo>
                  <a:close/>
                  <a:moveTo>
                    <a:pt x="15792" y="33378"/>
                  </a:moveTo>
                  <a:cubicBezTo>
                    <a:pt x="15800" y="33378"/>
                    <a:pt x="15811" y="33383"/>
                    <a:pt x="15828" y="33396"/>
                  </a:cubicBezTo>
                  <a:cubicBezTo>
                    <a:pt x="15828" y="33396"/>
                    <a:pt x="15898" y="33480"/>
                    <a:pt x="15898" y="33494"/>
                  </a:cubicBezTo>
                  <a:cubicBezTo>
                    <a:pt x="15884" y="33565"/>
                    <a:pt x="15884" y="33621"/>
                    <a:pt x="15856" y="33677"/>
                  </a:cubicBezTo>
                  <a:cubicBezTo>
                    <a:pt x="15828" y="33663"/>
                    <a:pt x="15814" y="33635"/>
                    <a:pt x="15800" y="33621"/>
                  </a:cubicBezTo>
                  <a:cubicBezTo>
                    <a:pt x="15836" y="33561"/>
                    <a:pt x="15749" y="33378"/>
                    <a:pt x="15792" y="33378"/>
                  </a:cubicBezTo>
                  <a:close/>
                  <a:moveTo>
                    <a:pt x="28136" y="0"/>
                  </a:moveTo>
                  <a:cubicBezTo>
                    <a:pt x="28100" y="0"/>
                    <a:pt x="28070" y="25"/>
                    <a:pt x="28065" y="93"/>
                  </a:cubicBezTo>
                  <a:cubicBezTo>
                    <a:pt x="28137" y="264"/>
                    <a:pt x="28059" y="279"/>
                    <a:pt x="28008" y="279"/>
                  </a:cubicBezTo>
                  <a:cubicBezTo>
                    <a:pt x="27997" y="279"/>
                    <a:pt x="27987" y="279"/>
                    <a:pt x="27981" y="279"/>
                  </a:cubicBezTo>
                  <a:cubicBezTo>
                    <a:pt x="27971" y="279"/>
                    <a:pt x="27968" y="280"/>
                    <a:pt x="27980" y="290"/>
                  </a:cubicBezTo>
                  <a:cubicBezTo>
                    <a:pt x="28079" y="402"/>
                    <a:pt x="27868" y="430"/>
                    <a:pt x="27868" y="459"/>
                  </a:cubicBezTo>
                  <a:cubicBezTo>
                    <a:pt x="27840" y="515"/>
                    <a:pt x="27797" y="571"/>
                    <a:pt x="27755" y="614"/>
                  </a:cubicBezTo>
                  <a:cubicBezTo>
                    <a:pt x="27713" y="642"/>
                    <a:pt x="27671" y="670"/>
                    <a:pt x="27628" y="712"/>
                  </a:cubicBezTo>
                  <a:cubicBezTo>
                    <a:pt x="27614" y="698"/>
                    <a:pt x="27600" y="670"/>
                    <a:pt x="27600" y="656"/>
                  </a:cubicBezTo>
                  <a:cubicBezTo>
                    <a:pt x="27600" y="684"/>
                    <a:pt x="27600" y="712"/>
                    <a:pt x="27586" y="754"/>
                  </a:cubicBezTo>
                  <a:cubicBezTo>
                    <a:pt x="27586" y="745"/>
                    <a:pt x="27580" y="742"/>
                    <a:pt x="27570" y="742"/>
                  </a:cubicBezTo>
                  <a:cubicBezTo>
                    <a:pt x="27550" y="742"/>
                    <a:pt x="27516" y="754"/>
                    <a:pt x="27487" y="754"/>
                  </a:cubicBezTo>
                  <a:cubicBezTo>
                    <a:pt x="27459" y="792"/>
                    <a:pt x="27425" y="817"/>
                    <a:pt x="27409" y="817"/>
                  </a:cubicBezTo>
                  <a:cubicBezTo>
                    <a:pt x="27401" y="817"/>
                    <a:pt x="27398" y="811"/>
                    <a:pt x="27403" y="797"/>
                  </a:cubicBezTo>
                  <a:cubicBezTo>
                    <a:pt x="27347" y="797"/>
                    <a:pt x="27276" y="783"/>
                    <a:pt x="27234" y="768"/>
                  </a:cubicBezTo>
                  <a:cubicBezTo>
                    <a:pt x="27224" y="759"/>
                    <a:pt x="27210" y="755"/>
                    <a:pt x="27193" y="755"/>
                  </a:cubicBezTo>
                  <a:cubicBezTo>
                    <a:pt x="27131" y="755"/>
                    <a:pt x="27037" y="810"/>
                    <a:pt x="27047" y="810"/>
                  </a:cubicBezTo>
                  <a:cubicBezTo>
                    <a:pt x="27050" y="810"/>
                    <a:pt x="27060" y="806"/>
                    <a:pt x="27079" y="797"/>
                  </a:cubicBezTo>
                  <a:cubicBezTo>
                    <a:pt x="27092" y="881"/>
                    <a:pt x="27099" y="917"/>
                    <a:pt x="27086" y="917"/>
                  </a:cubicBezTo>
                  <a:cubicBezTo>
                    <a:pt x="27072" y="917"/>
                    <a:pt x="27030" y="866"/>
                    <a:pt x="26938" y="783"/>
                  </a:cubicBezTo>
                  <a:lnTo>
                    <a:pt x="26938" y="783"/>
                  </a:lnTo>
                  <a:cubicBezTo>
                    <a:pt x="26950" y="798"/>
                    <a:pt x="26953" y="804"/>
                    <a:pt x="26951" y="804"/>
                  </a:cubicBezTo>
                  <a:cubicBezTo>
                    <a:pt x="26945" y="804"/>
                    <a:pt x="26881" y="744"/>
                    <a:pt x="26821" y="744"/>
                  </a:cubicBezTo>
                  <a:cubicBezTo>
                    <a:pt x="26783" y="744"/>
                    <a:pt x="26746" y="769"/>
                    <a:pt x="26727" y="853"/>
                  </a:cubicBezTo>
                  <a:cubicBezTo>
                    <a:pt x="26744" y="945"/>
                    <a:pt x="26715" y="983"/>
                    <a:pt x="26663" y="983"/>
                  </a:cubicBezTo>
                  <a:cubicBezTo>
                    <a:pt x="26627" y="983"/>
                    <a:pt x="26581" y="966"/>
                    <a:pt x="26530" y="937"/>
                  </a:cubicBezTo>
                  <a:lnTo>
                    <a:pt x="26530" y="937"/>
                  </a:lnTo>
                  <a:cubicBezTo>
                    <a:pt x="26575" y="999"/>
                    <a:pt x="26567" y="1018"/>
                    <a:pt x="26537" y="1018"/>
                  </a:cubicBezTo>
                  <a:cubicBezTo>
                    <a:pt x="26491" y="1018"/>
                    <a:pt x="26397" y="978"/>
                    <a:pt x="26347" y="978"/>
                  </a:cubicBezTo>
                  <a:cubicBezTo>
                    <a:pt x="26315" y="978"/>
                    <a:pt x="26301" y="995"/>
                    <a:pt x="26333" y="1050"/>
                  </a:cubicBezTo>
                  <a:cubicBezTo>
                    <a:pt x="26316" y="1041"/>
                    <a:pt x="26302" y="1037"/>
                    <a:pt x="26290" y="1037"/>
                  </a:cubicBezTo>
                  <a:cubicBezTo>
                    <a:pt x="26211" y="1037"/>
                    <a:pt x="26207" y="1194"/>
                    <a:pt x="26183" y="1194"/>
                  </a:cubicBezTo>
                  <a:cubicBezTo>
                    <a:pt x="26175" y="1194"/>
                    <a:pt x="26165" y="1177"/>
                    <a:pt x="26150" y="1135"/>
                  </a:cubicBezTo>
                  <a:cubicBezTo>
                    <a:pt x="26173" y="1094"/>
                    <a:pt x="26163" y="1078"/>
                    <a:pt x="26143" y="1078"/>
                  </a:cubicBezTo>
                  <a:cubicBezTo>
                    <a:pt x="26114" y="1078"/>
                    <a:pt x="26065" y="1113"/>
                    <a:pt x="26065" y="1163"/>
                  </a:cubicBezTo>
                  <a:cubicBezTo>
                    <a:pt x="26025" y="1149"/>
                    <a:pt x="25984" y="1110"/>
                    <a:pt x="26031" y="1069"/>
                  </a:cubicBezTo>
                  <a:lnTo>
                    <a:pt x="26031" y="1069"/>
                  </a:lnTo>
                  <a:cubicBezTo>
                    <a:pt x="26019" y="1074"/>
                    <a:pt x="25999" y="1077"/>
                    <a:pt x="25969" y="1077"/>
                  </a:cubicBezTo>
                  <a:cubicBezTo>
                    <a:pt x="25928" y="1077"/>
                    <a:pt x="25871" y="1072"/>
                    <a:pt x="25798" y="1064"/>
                  </a:cubicBezTo>
                  <a:lnTo>
                    <a:pt x="25798" y="1064"/>
                  </a:lnTo>
                  <a:cubicBezTo>
                    <a:pt x="25812" y="1106"/>
                    <a:pt x="25784" y="1163"/>
                    <a:pt x="25727" y="1191"/>
                  </a:cubicBezTo>
                  <a:cubicBezTo>
                    <a:pt x="25720" y="1195"/>
                    <a:pt x="25711" y="1196"/>
                    <a:pt x="25702" y="1196"/>
                  </a:cubicBezTo>
                  <a:cubicBezTo>
                    <a:pt x="25678" y="1196"/>
                    <a:pt x="25653" y="1183"/>
                    <a:pt x="25643" y="1163"/>
                  </a:cubicBezTo>
                  <a:cubicBezTo>
                    <a:pt x="25617" y="1150"/>
                    <a:pt x="25579" y="1077"/>
                    <a:pt x="25562" y="1077"/>
                  </a:cubicBezTo>
                  <a:cubicBezTo>
                    <a:pt x="25561" y="1077"/>
                    <a:pt x="25559" y="1077"/>
                    <a:pt x="25558" y="1078"/>
                  </a:cubicBezTo>
                  <a:lnTo>
                    <a:pt x="25572" y="1022"/>
                  </a:lnTo>
                  <a:cubicBezTo>
                    <a:pt x="25547" y="1022"/>
                    <a:pt x="25547" y="1012"/>
                    <a:pt x="25557" y="1001"/>
                  </a:cubicBezTo>
                  <a:lnTo>
                    <a:pt x="25557" y="1001"/>
                  </a:lnTo>
                  <a:cubicBezTo>
                    <a:pt x="25542" y="996"/>
                    <a:pt x="25526" y="976"/>
                    <a:pt x="25516" y="923"/>
                  </a:cubicBezTo>
                  <a:cubicBezTo>
                    <a:pt x="25479" y="803"/>
                    <a:pt x="25503" y="670"/>
                    <a:pt x="25495" y="670"/>
                  </a:cubicBezTo>
                  <a:cubicBezTo>
                    <a:pt x="25492" y="670"/>
                    <a:pt x="25479" y="705"/>
                    <a:pt x="25446" y="797"/>
                  </a:cubicBezTo>
                  <a:cubicBezTo>
                    <a:pt x="25450" y="733"/>
                    <a:pt x="25452" y="715"/>
                    <a:pt x="25448" y="715"/>
                  </a:cubicBezTo>
                  <a:cubicBezTo>
                    <a:pt x="25443" y="715"/>
                    <a:pt x="25429" y="745"/>
                    <a:pt x="25401" y="745"/>
                  </a:cubicBezTo>
                  <a:cubicBezTo>
                    <a:pt x="25384" y="745"/>
                    <a:pt x="25362" y="734"/>
                    <a:pt x="25333" y="698"/>
                  </a:cubicBezTo>
                  <a:lnTo>
                    <a:pt x="25347" y="670"/>
                  </a:lnTo>
                  <a:lnTo>
                    <a:pt x="25347" y="670"/>
                  </a:lnTo>
                  <a:cubicBezTo>
                    <a:pt x="25305" y="698"/>
                    <a:pt x="25277" y="712"/>
                    <a:pt x="25234" y="712"/>
                  </a:cubicBezTo>
                  <a:lnTo>
                    <a:pt x="25178" y="768"/>
                  </a:lnTo>
                  <a:cubicBezTo>
                    <a:pt x="25191" y="834"/>
                    <a:pt x="25229" y="925"/>
                    <a:pt x="25119" y="925"/>
                  </a:cubicBezTo>
                  <a:cubicBezTo>
                    <a:pt x="25111" y="925"/>
                    <a:pt x="25103" y="924"/>
                    <a:pt x="25094" y="923"/>
                  </a:cubicBezTo>
                  <a:lnTo>
                    <a:pt x="25094" y="923"/>
                  </a:lnTo>
                  <a:cubicBezTo>
                    <a:pt x="25150" y="1022"/>
                    <a:pt x="25122" y="1135"/>
                    <a:pt x="25136" y="1135"/>
                  </a:cubicBezTo>
                  <a:cubicBezTo>
                    <a:pt x="25122" y="1163"/>
                    <a:pt x="25094" y="1177"/>
                    <a:pt x="25079" y="1205"/>
                  </a:cubicBezTo>
                  <a:cubicBezTo>
                    <a:pt x="25122" y="1233"/>
                    <a:pt x="25150" y="1261"/>
                    <a:pt x="25178" y="1304"/>
                  </a:cubicBezTo>
                  <a:cubicBezTo>
                    <a:pt x="25196" y="1301"/>
                    <a:pt x="25210" y="1300"/>
                    <a:pt x="25222" y="1300"/>
                  </a:cubicBezTo>
                  <a:cubicBezTo>
                    <a:pt x="25329" y="1300"/>
                    <a:pt x="25199" y="1408"/>
                    <a:pt x="25389" y="1458"/>
                  </a:cubicBezTo>
                  <a:cubicBezTo>
                    <a:pt x="25369" y="1500"/>
                    <a:pt x="25325" y="1526"/>
                    <a:pt x="25282" y="1526"/>
                  </a:cubicBezTo>
                  <a:cubicBezTo>
                    <a:pt x="25266" y="1526"/>
                    <a:pt x="25249" y="1522"/>
                    <a:pt x="25234" y="1515"/>
                  </a:cubicBezTo>
                  <a:lnTo>
                    <a:pt x="25192" y="1515"/>
                  </a:lnTo>
                  <a:cubicBezTo>
                    <a:pt x="25263" y="1613"/>
                    <a:pt x="25333" y="1670"/>
                    <a:pt x="25291" y="1712"/>
                  </a:cubicBezTo>
                  <a:cubicBezTo>
                    <a:pt x="25291" y="1712"/>
                    <a:pt x="25291" y="1740"/>
                    <a:pt x="25291" y="1754"/>
                  </a:cubicBezTo>
                  <a:cubicBezTo>
                    <a:pt x="25288" y="1757"/>
                    <a:pt x="25283" y="1758"/>
                    <a:pt x="25277" y="1758"/>
                  </a:cubicBezTo>
                  <a:cubicBezTo>
                    <a:pt x="25272" y="1758"/>
                    <a:pt x="25266" y="1757"/>
                    <a:pt x="25259" y="1756"/>
                  </a:cubicBezTo>
                  <a:lnTo>
                    <a:pt x="25259" y="1756"/>
                  </a:lnTo>
                  <a:cubicBezTo>
                    <a:pt x="25197" y="1812"/>
                    <a:pt x="25129" y="1872"/>
                    <a:pt x="25283" y="1872"/>
                  </a:cubicBezTo>
                  <a:cubicBezTo>
                    <a:pt x="25308" y="1872"/>
                    <a:pt x="25338" y="1870"/>
                    <a:pt x="25375" y="1867"/>
                  </a:cubicBezTo>
                  <a:cubicBezTo>
                    <a:pt x="25474" y="1895"/>
                    <a:pt x="25643" y="1867"/>
                    <a:pt x="25417" y="2008"/>
                  </a:cubicBezTo>
                  <a:cubicBezTo>
                    <a:pt x="25403" y="2050"/>
                    <a:pt x="25502" y="2078"/>
                    <a:pt x="25516" y="2092"/>
                  </a:cubicBezTo>
                  <a:cubicBezTo>
                    <a:pt x="25572" y="2092"/>
                    <a:pt x="25466" y="2128"/>
                    <a:pt x="25400" y="2128"/>
                  </a:cubicBezTo>
                  <a:cubicBezTo>
                    <a:pt x="25384" y="2128"/>
                    <a:pt x="25370" y="2126"/>
                    <a:pt x="25361" y="2120"/>
                  </a:cubicBezTo>
                  <a:cubicBezTo>
                    <a:pt x="25349" y="2141"/>
                    <a:pt x="25330" y="2151"/>
                    <a:pt x="25311" y="2151"/>
                  </a:cubicBezTo>
                  <a:cubicBezTo>
                    <a:pt x="25264" y="2151"/>
                    <a:pt x="25210" y="2093"/>
                    <a:pt x="25220" y="1994"/>
                  </a:cubicBezTo>
                  <a:lnTo>
                    <a:pt x="25220" y="1994"/>
                  </a:lnTo>
                  <a:cubicBezTo>
                    <a:pt x="25071" y="2079"/>
                    <a:pt x="25000" y="2112"/>
                    <a:pt x="24972" y="2112"/>
                  </a:cubicBezTo>
                  <a:cubicBezTo>
                    <a:pt x="24927" y="2112"/>
                    <a:pt x="24997" y="2025"/>
                    <a:pt x="25023" y="1937"/>
                  </a:cubicBezTo>
                  <a:lnTo>
                    <a:pt x="25009" y="1937"/>
                  </a:lnTo>
                  <a:cubicBezTo>
                    <a:pt x="25164" y="1825"/>
                    <a:pt x="24812" y="1796"/>
                    <a:pt x="24925" y="1726"/>
                  </a:cubicBezTo>
                  <a:cubicBezTo>
                    <a:pt x="24946" y="1711"/>
                    <a:pt x="24966" y="1706"/>
                    <a:pt x="24983" y="1706"/>
                  </a:cubicBezTo>
                  <a:cubicBezTo>
                    <a:pt x="25048" y="1706"/>
                    <a:pt x="25083" y="1789"/>
                    <a:pt x="25106" y="1789"/>
                  </a:cubicBezTo>
                  <a:cubicBezTo>
                    <a:pt x="25112" y="1789"/>
                    <a:pt x="25117" y="1783"/>
                    <a:pt x="25122" y="1768"/>
                  </a:cubicBezTo>
                  <a:lnTo>
                    <a:pt x="25222" y="1743"/>
                  </a:lnTo>
                  <a:lnTo>
                    <a:pt x="25222" y="1743"/>
                  </a:lnTo>
                  <a:cubicBezTo>
                    <a:pt x="25196" y="1731"/>
                    <a:pt x="25171" y="1710"/>
                    <a:pt x="25164" y="1684"/>
                  </a:cubicBezTo>
                  <a:cubicBezTo>
                    <a:pt x="25136" y="1627"/>
                    <a:pt x="25122" y="1557"/>
                    <a:pt x="25108" y="1501"/>
                  </a:cubicBezTo>
                  <a:cubicBezTo>
                    <a:pt x="25023" y="1473"/>
                    <a:pt x="25037" y="1444"/>
                    <a:pt x="25079" y="1430"/>
                  </a:cubicBezTo>
                  <a:cubicBezTo>
                    <a:pt x="25051" y="1416"/>
                    <a:pt x="25051" y="1402"/>
                    <a:pt x="25051" y="1402"/>
                  </a:cubicBezTo>
                  <a:cubicBezTo>
                    <a:pt x="24995" y="1402"/>
                    <a:pt x="24953" y="1374"/>
                    <a:pt x="24911" y="1332"/>
                  </a:cubicBezTo>
                  <a:cubicBezTo>
                    <a:pt x="24947" y="1304"/>
                    <a:pt x="24954" y="1289"/>
                    <a:pt x="24939" y="1289"/>
                  </a:cubicBezTo>
                  <a:cubicBezTo>
                    <a:pt x="24931" y="1289"/>
                    <a:pt x="24916" y="1294"/>
                    <a:pt x="24896" y="1304"/>
                  </a:cubicBezTo>
                  <a:cubicBezTo>
                    <a:pt x="24896" y="1261"/>
                    <a:pt x="24896" y="1233"/>
                    <a:pt x="24911" y="1205"/>
                  </a:cubicBezTo>
                  <a:cubicBezTo>
                    <a:pt x="24922" y="1143"/>
                    <a:pt x="24914" y="1119"/>
                    <a:pt x="24896" y="1119"/>
                  </a:cubicBezTo>
                  <a:cubicBezTo>
                    <a:pt x="24849" y="1119"/>
                    <a:pt x="24739" y="1285"/>
                    <a:pt x="24770" y="1346"/>
                  </a:cubicBezTo>
                  <a:cubicBezTo>
                    <a:pt x="24742" y="1360"/>
                    <a:pt x="24713" y="1360"/>
                    <a:pt x="24671" y="1374"/>
                  </a:cubicBezTo>
                  <a:cubicBezTo>
                    <a:pt x="24695" y="1370"/>
                    <a:pt x="24717" y="1368"/>
                    <a:pt x="24736" y="1368"/>
                  </a:cubicBezTo>
                  <a:cubicBezTo>
                    <a:pt x="24863" y="1368"/>
                    <a:pt x="24887" y="1445"/>
                    <a:pt x="24826" y="1543"/>
                  </a:cubicBezTo>
                  <a:cubicBezTo>
                    <a:pt x="24859" y="1559"/>
                    <a:pt x="24839" y="1575"/>
                    <a:pt x="24788" y="1575"/>
                  </a:cubicBezTo>
                  <a:cubicBezTo>
                    <a:pt x="24750" y="1575"/>
                    <a:pt x="24694" y="1567"/>
                    <a:pt x="24629" y="1543"/>
                  </a:cubicBezTo>
                  <a:lnTo>
                    <a:pt x="24629" y="1543"/>
                  </a:lnTo>
                  <a:cubicBezTo>
                    <a:pt x="24590" y="1646"/>
                    <a:pt x="24694" y="1786"/>
                    <a:pt x="24667" y="1786"/>
                  </a:cubicBezTo>
                  <a:cubicBezTo>
                    <a:pt x="24665" y="1786"/>
                    <a:pt x="24662" y="1785"/>
                    <a:pt x="24657" y="1782"/>
                  </a:cubicBezTo>
                  <a:cubicBezTo>
                    <a:pt x="24657" y="1839"/>
                    <a:pt x="24657" y="1895"/>
                    <a:pt x="24558" y="1895"/>
                  </a:cubicBezTo>
                  <a:cubicBezTo>
                    <a:pt x="24562" y="1945"/>
                    <a:pt x="24569" y="1966"/>
                    <a:pt x="24573" y="1973"/>
                  </a:cubicBezTo>
                  <a:lnTo>
                    <a:pt x="24573" y="1973"/>
                  </a:lnTo>
                  <a:cubicBezTo>
                    <a:pt x="24570" y="1971"/>
                    <a:pt x="24565" y="1969"/>
                    <a:pt x="24557" y="1969"/>
                  </a:cubicBezTo>
                  <a:cubicBezTo>
                    <a:pt x="24537" y="1969"/>
                    <a:pt x="24495" y="1983"/>
                    <a:pt x="24418" y="2050"/>
                  </a:cubicBezTo>
                  <a:cubicBezTo>
                    <a:pt x="24404" y="2022"/>
                    <a:pt x="24404" y="1994"/>
                    <a:pt x="24418" y="1965"/>
                  </a:cubicBezTo>
                  <a:cubicBezTo>
                    <a:pt x="24389" y="1965"/>
                    <a:pt x="24305" y="1909"/>
                    <a:pt x="24263" y="1881"/>
                  </a:cubicBezTo>
                  <a:cubicBezTo>
                    <a:pt x="24263" y="1840"/>
                    <a:pt x="24212" y="1754"/>
                    <a:pt x="24174" y="1754"/>
                  </a:cubicBezTo>
                  <a:cubicBezTo>
                    <a:pt x="24145" y="1754"/>
                    <a:pt x="24124" y="1801"/>
                    <a:pt x="24136" y="1951"/>
                  </a:cubicBezTo>
                  <a:cubicBezTo>
                    <a:pt x="24108" y="2008"/>
                    <a:pt x="24066" y="2050"/>
                    <a:pt x="24009" y="2092"/>
                  </a:cubicBezTo>
                  <a:cubicBezTo>
                    <a:pt x="24009" y="2120"/>
                    <a:pt x="24009" y="2134"/>
                    <a:pt x="24009" y="2163"/>
                  </a:cubicBezTo>
                  <a:lnTo>
                    <a:pt x="23995" y="2163"/>
                  </a:lnTo>
                  <a:cubicBezTo>
                    <a:pt x="23960" y="2244"/>
                    <a:pt x="23983" y="2297"/>
                    <a:pt x="24048" y="2297"/>
                  </a:cubicBezTo>
                  <a:cubicBezTo>
                    <a:pt x="24061" y="2297"/>
                    <a:pt x="24077" y="2294"/>
                    <a:pt x="24094" y="2289"/>
                  </a:cubicBezTo>
                  <a:lnTo>
                    <a:pt x="24094" y="2289"/>
                  </a:lnTo>
                  <a:cubicBezTo>
                    <a:pt x="24064" y="2398"/>
                    <a:pt x="24090" y="2430"/>
                    <a:pt x="24123" y="2430"/>
                  </a:cubicBezTo>
                  <a:cubicBezTo>
                    <a:pt x="24136" y="2430"/>
                    <a:pt x="24152" y="2424"/>
                    <a:pt x="24164" y="2416"/>
                  </a:cubicBezTo>
                  <a:cubicBezTo>
                    <a:pt x="24164" y="2444"/>
                    <a:pt x="24164" y="2458"/>
                    <a:pt x="24164" y="2472"/>
                  </a:cubicBezTo>
                  <a:cubicBezTo>
                    <a:pt x="24164" y="2495"/>
                    <a:pt x="24172" y="2501"/>
                    <a:pt x="24184" y="2501"/>
                  </a:cubicBezTo>
                  <a:cubicBezTo>
                    <a:pt x="24198" y="2501"/>
                    <a:pt x="24217" y="2492"/>
                    <a:pt x="24232" y="2492"/>
                  </a:cubicBezTo>
                  <a:cubicBezTo>
                    <a:pt x="24257" y="2492"/>
                    <a:pt x="24268" y="2519"/>
                    <a:pt x="24221" y="2669"/>
                  </a:cubicBezTo>
                  <a:cubicBezTo>
                    <a:pt x="24192" y="2698"/>
                    <a:pt x="24178" y="2754"/>
                    <a:pt x="24192" y="2796"/>
                  </a:cubicBezTo>
                  <a:cubicBezTo>
                    <a:pt x="24164" y="2782"/>
                    <a:pt x="24150" y="2782"/>
                    <a:pt x="24136" y="2782"/>
                  </a:cubicBezTo>
                  <a:cubicBezTo>
                    <a:pt x="24127" y="2780"/>
                    <a:pt x="24121" y="2779"/>
                    <a:pt x="24117" y="2779"/>
                  </a:cubicBezTo>
                  <a:cubicBezTo>
                    <a:pt x="24097" y="2779"/>
                    <a:pt x="24125" y="2810"/>
                    <a:pt x="23995" y="2881"/>
                  </a:cubicBezTo>
                  <a:cubicBezTo>
                    <a:pt x="23995" y="2838"/>
                    <a:pt x="23939" y="2853"/>
                    <a:pt x="24023" y="2754"/>
                  </a:cubicBezTo>
                  <a:cubicBezTo>
                    <a:pt x="23989" y="2688"/>
                    <a:pt x="23979" y="2667"/>
                    <a:pt x="23979" y="2667"/>
                  </a:cubicBezTo>
                  <a:lnTo>
                    <a:pt x="23979" y="2667"/>
                  </a:lnTo>
                  <a:cubicBezTo>
                    <a:pt x="23978" y="2667"/>
                    <a:pt x="24007" y="2739"/>
                    <a:pt x="23964" y="2739"/>
                  </a:cubicBezTo>
                  <a:cubicBezTo>
                    <a:pt x="23945" y="2739"/>
                    <a:pt x="23911" y="2725"/>
                    <a:pt x="23854" y="2684"/>
                  </a:cubicBezTo>
                  <a:cubicBezTo>
                    <a:pt x="23844" y="2582"/>
                    <a:pt x="23832" y="2550"/>
                    <a:pt x="23813" y="2550"/>
                  </a:cubicBezTo>
                  <a:cubicBezTo>
                    <a:pt x="23781" y="2550"/>
                    <a:pt x="23728" y="2642"/>
                    <a:pt x="23629" y="2642"/>
                  </a:cubicBezTo>
                  <a:cubicBezTo>
                    <a:pt x="23624" y="2642"/>
                    <a:pt x="23620" y="2642"/>
                    <a:pt x="23615" y="2641"/>
                  </a:cubicBezTo>
                  <a:cubicBezTo>
                    <a:pt x="23607" y="2615"/>
                    <a:pt x="23604" y="2606"/>
                    <a:pt x="23601" y="2606"/>
                  </a:cubicBezTo>
                  <a:cubicBezTo>
                    <a:pt x="23593" y="2606"/>
                    <a:pt x="23587" y="2649"/>
                    <a:pt x="23541" y="2649"/>
                  </a:cubicBezTo>
                  <a:cubicBezTo>
                    <a:pt x="23531" y="2649"/>
                    <a:pt x="23518" y="2647"/>
                    <a:pt x="23502" y="2641"/>
                  </a:cubicBezTo>
                  <a:cubicBezTo>
                    <a:pt x="23508" y="2619"/>
                    <a:pt x="23506" y="2610"/>
                    <a:pt x="23501" y="2610"/>
                  </a:cubicBezTo>
                  <a:cubicBezTo>
                    <a:pt x="23480" y="2610"/>
                    <a:pt x="23395" y="2765"/>
                    <a:pt x="23474" y="2810"/>
                  </a:cubicBezTo>
                  <a:cubicBezTo>
                    <a:pt x="23382" y="2939"/>
                    <a:pt x="23398" y="2996"/>
                    <a:pt x="23409" y="2996"/>
                  </a:cubicBezTo>
                  <a:cubicBezTo>
                    <a:pt x="23414" y="2996"/>
                    <a:pt x="23418" y="2980"/>
                    <a:pt x="23404" y="2951"/>
                  </a:cubicBezTo>
                  <a:lnTo>
                    <a:pt x="23404" y="2951"/>
                  </a:lnTo>
                  <a:cubicBezTo>
                    <a:pt x="23507" y="3012"/>
                    <a:pt x="23498" y="3036"/>
                    <a:pt x="23459" y="3036"/>
                  </a:cubicBezTo>
                  <a:cubicBezTo>
                    <a:pt x="23407" y="3036"/>
                    <a:pt x="23301" y="2993"/>
                    <a:pt x="23333" y="2937"/>
                  </a:cubicBezTo>
                  <a:cubicBezTo>
                    <a:pt x="23277" y="2834"/>
                    <a:pt x="23197" y="2750"/>
                    <a:pt x="23165" y="2750"/>
                  </a:cubicBezTo>
                  <a:cubicBezTo>
                    <a:pt x="23149" y="2750"/>
                    <a:pt x="23145" y="2772"/>
                    <a:pt x="23164" y="2824"/>
                  </a:cubicBezTo>
                  <a:cubicBezTo>
                    <a:pt x="23127" y="2861"/>
                    <a:pt x="23100" y="2876"/>
                    <a:pt x="23079" y="2876"/>
                  </a:cubicBezTo>
                  <a:cubicBezTo>
                    <a:pt x="23015" y="2876"/>
                    <a:pt x="23020" y="2730"/>
                    <a:pt x="23009" y="2698"/>
                  </a:cubicBezTo>
                  <a:lnTo>
                    <a:pt x="22981" y="2613"/>
                  </a:lnTo>
                  <a:cubicBezTo>
                    <a:pt x="23009" y="2571"/>
                    <a:pt x="23024" y="2529"/>
                    <a:pt x="23038" y="2486"/>
                  </a:cubicBezTo>
                  <a:cubicBezTo>
                    <a:pt x="23071" y="2453"/>
                    <a:pt x="23100" y="2442"/>
                    <a:pt x="23123" y="2442"/>
                  </a:cubicBezTo>
                  <a:cubicBezTo>
                    <a:pt x="23160" y="2442"/>
                    <a:pt x="23184" y="2469"/>
                    <a:pt x="23193" y="2486"/>
                  </a:cubicBezTo>
                  <a:cubicBezTo>
                    <a:pt x="23193" y="2458"/>
                    <a:pt x="23178" y="2430"/>
                    <a:pt x="23164" y="2416"/>
                  </a:cubicBezTo>
                  <a:lnTo>
                    <a:pt x="23164" y="2416"/>
                  </a:lnTo>
                  <a:cubicBezTo>
                    <a:pt x="23239" y="2436"/>
                    <a:pt x="23294" y="2457"/>
                    <a:pt x="23317" y="2457"/>
                  </a:cubicBezTo>
                  <a:cubicBezTo>
                    <a:pt x="23341" y="2457"/>
                    <a:pt x="23329" y="2433"/>
                    <a:pt x="23263" y="2360"/>
                  </a:cubicBezTo>
                  <a:cubicBezTo>
                    <a:pt x="23291" y="2289"/>
                    <a:pt x="23305" y="2261"/>
                    <a:pt x="23305" y="2247"/>
                  </a:cubicBezTo>
                  <a:cubicBezTo>
                    <a:pt x="23310" y="2242"/>
                    <a:pt x="23311" y="2241"/>
                    <a:pt x="23312" y="2241"/>
                  </a:cubicBezTo>
                  <a:cubicBezTo>
                    <a:pt x="23313" y="2241"/>
                    <a:pt x="23314" y="2242"/>
                    <a:pt x="23315" y="2243"/>
                  </a:cubicBezTo>
                  <a:lnTo>
                    <a:pt x="23315" y="2243"/>
                  </a:lnTo>
                  <a:cubicBezTo>
                    <a:pt x="23354" y="2226"/>
                    <a:pt x="23391" y="2188"/>
                    <a:pt x="23404" y="2163"/>
                  </a:cubicBezTo>
                  <a:cubicBezTo>
                    <a:pt x="23333" y="2036"/>
                    <a:pt x="23671" y="2134"/>
                    <a:pt x="23559" y="1994"/>
                  </a:cubicBezTo>
                  <a:cubicBezTo>
                    <a:pt x="23606" y="1982"/>
                    <a:pt x="23395" y="1851"/>
                    <a:pt x="23493" y="1851"/>
                  </a:cubicBezTo>
                  <a:cubicBezTo>
                    <a:pt x="23512" y="1851"/>
                    <a:pt x="23542" y="1856"/>
                    <a:pt x="23587" y="1867"/>
                  </a:cubicBezTo>
                  <a:cubicBezTo>
                    <a:pt x="23573" y="1839"/>
                    <a:pt x="23545" y="1796"/>
                    <a:pt x="23516" y="1768"/>
                  </a:cubicBezTo>
                  <a:cubicBezTo>
                    <a:pt x="23545" y="1768"/>
                    <a:pt x="23573" y="1754"/>
                    <a:pt x="23601" y="1740"/>
                  </a:cubicBezTo>
                  <a:cubicBezTo>
                    <a:pt x="23573" y="1726"/>
                    <a:pt x="23545" y="1712"/>
                    <a:pt x="23516" y="1698"/>
                  </a:cubicBezTo>
                  <a:lnTo>
                    <a:pt x="23488" y="1684"/>
                  </a:lnTo>
                  <a:cubicBezTo>
                    <a:pt x="23475" y="1681"/>
                    <a:pt x="23458" y="1679"/>
                    <a:pt x="23441" y="1679"/>
                  </a:cubicBezTo>
                  <a:cubicBezTo>
                    <a:pt x="23371" y="1679"/>
                    <a:pt x="23288" y="1708"/>
                    <a:pt x="23333" y="1810"/>
                  </a:cubicBezTo>
                  <a:cubicBezTo>
                    <a:pt x="23333" y="1851"/>
                    <a:pt x="23327" y="1867"/>
                    <a:pt x="23319" y="1867"/>
                  </a:cubicBezTo>
                  <a:cubicBezTo>
                    <a:pt x="23297" y="1867"/>
                    <a:pt x="23268" y="1732"/>
                    <a:pt x="23362" y="1627"/>
                  </a:cubicBezTo>
                  <a:lnTo>
                    <a:pt x="23362" y="1627"/>
                  </a:lnTo>
                  <a:cubicBezTo>
                    <a:pt x="23344" y="1636"/>
                    <a:pt x="23329" y="1640"/>
                    <a:pt x="23318" y="1640"/>
                  </a:cubicBezTo>
                  <a:cubicBezTo>
                    <a:pt x="23238" y="1640"/>
                    <a:pt x="23298" y="1455"/>
                    <a:pt x="23347" y="1430"/>
                  </a:cubicBezTo>
                  <a:lnTo>
                    <a:pt x="23347" y="1430"/>
                  </a:lnTo>
                  <a:cubicBezTo>
                    <a:pt x="23220" y="1442"/>
                    <a:pt x="23112" y="1529"/>
                    <a:pt x="23155" y="1529"/>
                  </a:cubicBezTo>
                  <a:cubicBezTo>
                    <a:pt x="23165" y="1529"/>
                    <a:pt x="23181" y="1525"/>
                    <a:pt x="23207" y="1515"/>
                  </a:cubicBezTo>
                  <a:lnTo>
                    <a:pt x="23207" y="1515"/>
                  </a:lnTo>
                  <a:cubicBezTo>
                    <a:pt x="23193" y="1543"/>
                    <a:pt x="23164" y="1585"/>
                    <a:pt x="23136" y="1613"/>
                  </a:cubicBezTo>
                  <a:cubicBezTo>
                    <a:pt x="23164" y="1543"/>
                    <a:pt x="22967" y="1627"/>
                    <a:pt x="23038" y="1501"/>
                  </a:cubicBezTo>
                  <a:cubicBezTo>
                    <a:pt x="23059" y="1446"/>
                    <a:pt x="23006" y="1384"/>
                    <a:pt x="22928" y="1384"/>
                  </a:cubicBezTo>
                  <a:cubicBezTo>
                    <a:pt x="22905" y="1384"/>
                    <a:pt x="22880" y="1389"/>
                    <a:pt x="22855" y="1402"/>
                  </a:cubicBezTo>
                  <a:cubicBezTo>
                    <a:pt x="22849" y="1401"/>
                    <a:pt x="22844" y="1401"/>
                    <a:pt x="22839" y="1401"/>
                  </a:cubicBezTo>
                  <a:cubicBezTo>
                    <a:pt x="22782" y="1401"/>
                    <a:pt x="22722" y="1448"/>
                    <a:pt x="22771" y="1448"/>
                  </a:cubicBezTo>
                  <a:cubicBezTo>
                    <a:pt x="22791" y="1448"/>
                    <a:pt x="22830" y="1440"/>
                    <a:pt x="22897" y="1416"/>
                  </a:cubicBezTo>
                  <a:lnTo>
                    <a:pt x="22897" y="1416"/>
                  </a:lnTo>
                  <a:cubicBezTo>
                    <a:pt x="22883" y="1458"/>
                    <a:pt x="22883" y="1487"/>
                    <a:pt x="22897" y="1515"/>
                  </a:cubicBezTo>
                  <a:cubicBezTo>
                    <a:pt x="22883" y="1529"/>
                    <a:pt x="22869" y="1529"/>
                    <a:pt x="22855" y="1543"/>
                  </a:cubicBezTo>
                  <a:cubicBezTo>
                    <a:pt x="22831" y="1539"/>
                    <a:pt x="22813" y="1537"/>
                    <a:pt x="22798" y="1537"/>
                  </a:cubicBezTo>
                  <a:cubicBezTo>
                    <a:pt x="22704" y="1537"/>
                    <a:pt x="22758" y="1607"/>
                    <a:pt x="22770" y="1656"/>
                  </a:cubicBezTo>
                  <a:cubicBezTo>
                    <a:pt x="22714" y="1684"/>
                    <a:pt x="22643" y="1712"/>
                    <a:pt x="22573" y="1726"/>
                  </a:cubicBezTo>
                  <a:cubicBezTo>
                    <a:pt x="22573" y="1712"/>
                    <a:pt x="22573" y="1698"/>
                    <a:pt x="22587" y="1698"/>
                  </a:cubicBezTo>
                  <a:lnTo>
                    <a:pt x="22531" y="1684"/>
                  </a:lnTo>
                  <a:cubicBezTo>
                    <a:pt x="22516" y="1688"/>
                    <a:pt x="22504" y="1689"/>
                    <a:pt x="22494" y="1689"/>
                  </a:cubicBezTo>
                  <a:cubicBezTo>
                    <a:pt x="22468" y="1689"/>
                    <a:pt x="22460" y="1676"/>
                    <a:pt x="22460" y="1656"/>
                  </a:cubicBezTo>
                  <a:cubicBezTo>
                    <a:pt x="22573" y="1627"/>
                    <a:pt x="22545" y="1501"/>
                    <a:pt x="22615" y="1501"/>
                  </a:cubicBezTo>
                  <a:cubicBezTo>
                    <a:pt x="22605" y="1465"/>
                    <a:pt x="22587" y="1448"/>
                    <a:pt x="22566" y="1448"/>
                  </a:cubicBezTo>
                  <a:cubicBezTo>
                    <a:pt x="22528" y="1448"/>
                    <a:pt x="22477" y="1501"/>
                    <a:pt x="22432" y="1599"/>
                  </a:cubicBezTo>
                  <a:cubicBezTo>
                    <a:pt x="22432" y="1613"/>
                    <a:pt x="22432" y="1627"/>
                    <a:pt x="22432" y="1642"/>
                  </a:cubicBezTo>
                  <a:lnTo>
                    <a:pt x="22404" y="1656"/>
                  </a:lnTo>
                  <a:lnTo>
                    <a:pt x="22432" y="1656"/>
                  </a:lnTo>
                  <a:cubicBezTo>
                    <a:pt x="22418" y="1764"/>
                    <a:pt x="22359" y="1832"/>
                    <a:pt x="22322" y="1832"/>
                  </a:cubicBezTo>
                  <a:cubicBezTo>
                    <a:pt x="22287" y="1832"/>
                    <a:pt x="22272" y="1771"/>
                    <a:pt x="22334" y="1627"/>
                  </a:cubicBezTo>
                  <a:cubicBezTo>
                    <a:pt x="22348" y="1599"/>
                    <a:pt x="22376" y="1557"/>
                    <a:pt x="22404" y="1529"/>
                  </a:cubicBezTo>
                  <a:cubicBezTo>
                    <a:pt x="22348" y="1529"/>
                    <a:pt x="22305" y="1515"/>
                    <a:pt x="22263" y="1487"/>
                  </a:cubicBezTo>
                  <a:lnTo>
                    <a:pt x="22221" y="1529"/>
                  </a:lnTo>
                  <a:cubicBezTo>
                    <a:pt x="22221" y="1522"/>
                    <a:pt x="22221" y="1518"/>
                    <a:pt x="22210" y="1518"/>
                  </a:cubicBezTo>
                  <a:cubicBezTo>
                    <a:pt x="22200" y="1518"/>
                    <a:pt x="22179" y="1522"/>
                    <a:pt x="22136" y="1529"/>
                  </a:cubicBezTo>
                  <a:cubicBezTo>
                    <a:pt x="22125" y="1485"/>
                    <a:pt x="22125" y="1462"/>
                    <a:pt x="22123" y="1462"/>
                  </a:cubicBezTo>
                  <a:cubicBezTo>
                    <a:pt x="22120" y="1462"/>
                    <a:pt x="22112" y="1516"/>
                    <a:pt x="22052" y="1627"/>
                  </a:cubicBezTo>
                  <a:cubicBezTo>
                    <a:pt x="21974" y="1578"/>
                    <a:pt x="22010" y="1571"/>
                    <a:pt x="22034" y="1571"/>
                  </a:cubicBezTo>
                  <a:cubicBezTo>
                    <a:pt x="22037" y="1571"/>
                    <a:pt x="22040" y="1571"/>
                    <a:pt x="22043" y="1571"/>
                  </a:cubicBezTo>
                  <a:lnTo>
                    <a:pt x="22043" y="1571"/>
                  </a:lnTo>
                  <a:cubicBezTo>
                    <a:pt x="22030" y="1570"/>
                    <a:pt x="22004" y="1566"/>
                    <a:pt x="21953" y="1557"/>
                  </a:cubicBezTo>
                  <a:lnTo>
                    <a:pt x="21953" y="1557"/>
                  </a:lnTo>
                  <a:cubicBezTo>
                    <a:pt x="21756" y="1698"/>
                    <a:pt x="22319" y="1613"/>
                    <a:pt x="21967" y="1768"/>
                  </a:cubicBezTo>
                  <a:cubicBezTo>
                    <a:pt x="21939" y="1796"/>
                    <a:pt x="21911" y="1825"/>
                    <a:pt x="21897" y="1867"/>
                  </a:cubicBezTo>
                  <a:cubicBezTo>
                    <a:pt x="21897" y="1839"/>
                    <a:pt x="21911" y="1796"/>
                    <a:pt x="21911" y="1726"/>
                  </a:cubicBezTo>
                  <a:lnTo>
                    <a:pt x="21911" y="1726"/>
                  </a:lnTo>
                  <a:cubicBezTo>
                    <a:pt x="21812" y="1817"/>
                    <a:pt x="21829" y="1825"/>
                    <a:pt x="21852" y="1825"/>
                  </a:cubicBezTo>
                  <a:cubicBezTo>
                    <a:pt x="21857" y="1825"/>
                    <a:pt x="21862" y="1825"/>
                    <a:pt x="21867" y="1825"/>
                  </a:cubicBezTo>
                  <a:cubicBezTo>
                    <a:pt x="21876" y="1825"/>
                    <a:pt x="21881" y="1827"/>
                    <a:pt x="21869" y="1839"/>
                  </a:cubicBezTo>
                  <a:cubicBezTo>
                    <a:pt x="21861" y="1850"/>
                    <a:pt x="21849" y="1853"/>
                    <a:pt x="21836" y="1853"/>
                  </a:cubicBezTo>
                  <a:cubicBezTo>
                    <a:pt x="21816" y="1853"/>
                    <a:pt x="21792" y="1844"/>
                    <a:pt x="21776" y="1844"/>
                  </a:cubicBezTo>
                  <a:cubicBezTo>
                    <a:pt x="21752" y="1844"/>
                    <a:pt x="21744" y="1864"/>
                    <a:pt x="21784" y="1965"/>
                  </a:cubicBezTo>
                  <a:cubicBezTo>
                    <a:pt x="21744" y="1955"/>
                    <a:pt x="21644" y="1886"/>
                    <a:pt x="21608" y="1886"/>
                  </a:cubicBezTo>
                  <a:cubicBezTo>
                    <a:pt x="21594" y="1886"/>
                    <a:pt x="21590" y="1896"/>
                    <a:pt x="21601" y="1923"/>
                  </a:cubicBezTo>
                  <a:cubicBezTo>
                    <a:pt x="21594" y="1919"/>
                    <a:pt x="21587" y="1917"/>
                    <a:pt x="21580" y="1917"/>
                  </a:cubicBezTo>
                  <a:cubicBezTo>
                    <a:pt x="21542" y="1917"/>
                    <a:pt x="21500" y="1970"/>
                    <a:pt x="21489" y="1994"/>
                  </a:cubicBezTo>
                  <a:cubicBezTo>
                    <a:pt x="21531" y="1909"/>
                    <a:pt x="21320" y="1881"/>
                    <a:pt x="21362" y="1853"/>
                  </a:cubicBezTo>
                  <a:cubicBezTo>
                    <a:pt x="21358" y="1848"/>
                    <a:pt x="21354" y="1846"/>
                    <a:pt x="21351" y="1846"/>
                  </a:cubicBezTo>
                  <a:cubicBezTo>
                    <a:pt x="21327" y="1846"/>
                    <a:pt x="21356" y="1996"/>
                    <a:pt x="21306" y="2022"/>
                  </a:cubicBezTo>
                  <a:cubicBezTo>
                    <a:pt x="21440" y="2022"/>
                    <a:pt x="21370" y="2135"/>
                    <a:pt x="21284" y="2135"/>
                  </a:cubicBezTo>
                  <a:cubicBezTo>
                    <a:pt x="21253" y="2135"/>
                    <a:pt x="21219" y="2120"/>
                    <a:pt x="21193" y="2078"/>
                  </a:cubicBezTo>
                  <a:lnTo>
                    <a:pt x="21123" y="2106"/>
                  </a:lnTo>
                  <a:cubicBezTo>
                    <a:pt x="21123" y="2092"/>
                    <a:pt x="21123" y="2078"/>
                    <a:pt x="21108" y="2050"/>
                  </a:cubicBezTo>
                  <a:lnTo>
                    <a:pt x="21137" y="2022"/>
                  </a:lnTo>
                  <a:cubicBezTo>
                    <a:pt x="21153" y="2060"/>
                    <a:pt x="21162" y="2075"/>
                    <a:pt x="21166" y="2075"/>
                  </a:cubicBezTo>
                  <a:cubicBezTo>
                    <a:pt x="21179" y="2075"/>
                    <a:pt x="21126" y="1890"/>
                    <a:pt x="21103" y="1890"/>
                  </a:cubicBezTo>
                  <a:cubicBezTo>
                    <a:pt x="21099" y="1890"/>
                    <a:pt x="21096" y="1895"/>
                    <a:pt x="21094" y="1909"/>
                  </a:cubicBezTo>
                  <a:cubicBezTo>
                    <a:pt x="21064" y="1899"/>
                    <a:pt x="21037" y="1896"/>
                    <a:pt x="21015" y="1896"/>
                  </a:cubicBezTo>
                  <a:cubicBezTo>
                    <a:pt x="20976" y="1896"/>
                    <a:pt x="20951" y="1906"/>
                    <a:pt x="20941" y="1906"/>
                  </a:cubicBezTo>
                  <a:cubicBezTo>
                    <a:pt x="20925" y="1906"/>
                    <a:pt x="20947" y="1881"/>
                    <a:pt x="21010" y="1754"/>
                  </a:cubicBezTo>
                  <a:cubicBezTo>
                    <a:pt x="21024" y="1754"/>
                    <a:pt x="21024" y="1740"/>
                    <a:pt x="21038" y="1726"/>
                  </a:cubicBezTo>
                  <a:cubicBezTo>
                    <a:pt x="21165" y="1712"/>
                    <a:pt x="21320" y="1627"/>
                    <a:pt x="21165" y="1599"/>
                  </a:cubicBezTo>
                  <a:cubicBezTo>
                    <a:pt x="21263" y="1543"/>
                    <a:pt x="21207" y="1458"/>
                    <a:pt x="21207" y="1416"/>
                  </a:cubicBezTo>
                  <a:cubicBezTo>
                    <a:pt x="21235" y="1416"/>
                    <a:pt x="21277" y="1444"/>
                    <a:pt x="21306" y="1458"/>
                  </a:cubicBezTo>
                  <a:cubicBezTo>
                    <a:pt x="21320" y="1360"/>
                    <a:pt x="21334" y="1402"/>
                    <a:pt x="21235" y="1374"/>
                  </a:cubicBezTo>
                  <a:cubicBezTo>
                    <a:pt x="21221" y="1374"/>
                    <a:pt x="21207" y="1360"/>
                    <a:pt x="21193" y="1360"/>
                  </a:cubicBezTo>
                  <a:cubicBezTo>
                    <a:pt x="21193" y="1332"/>
                    <a:pt x="21179" y="1304"/>
                    <a:pt x="21179" y="1275"/>
                  </a:cubicBezTo>
                  <a:cubicBezTo>
                    <a:pt x="21277" y="1275"/>
                    <a:pt x="21235" y="1205"/>
                    <a:pt x="21137" y="1050"/>
                  </a:cubicBezTo>
                  <a:cubicBezTo>
                    <a:pt x="21123" y="1036"/>
                    <a:pt x="21108" y="1022"/>
                    <a:pt x="21108" y="1008"/>
                  </a:cubicBezTo>
                  <a:cubicBezTo>
                    <a:pt x="21157" y="1008"/>
                    <a:pt x="21205" y="1017"/>
                    <a:pt x="21238" y="1017"/>
                  </a:cubicBezTo>
                  <a:cubicBezTo>
                    <a:pt x="21262" y="1017"/>
                    <a:pt x="21277" y="1012"/>
                    <a:pt x="21277" y="994"/>
                  </a:cubicBezTo>
                  <a:cubicBezTo>
                    <a:pt x="21277" y="996"/>
                    <a:pt x="21278" y="996"/>
                    <a:pt x="21279" y="996"/>
                  </a:cubicBezTo>
                  <a:cubicBezTo>
                    <a:pt x="21284" y="996"/>
                    <a:pt x="21293" y="955"/>
                    <a:pt x="21108" y="881"/>
                  </a:cubicBezTo>
                  <a:cubicBezTo>
                    <a:pt x="21123" y="867"/>
                    <a:pt x="21151" y="839"/>
                    <a:pt x="21165" y="797"/>
                  </a:cubicBezTo>
                  <a:cubicBezTo>
                    <a:pt x="21137" y="754"/>
                    <a:pt x="21137" y="712"/>
                    <a:pt x="21151" y="656"/>
                  </a:cubicBezTo>
                  <a:cubicBezTo>
                    <a:pt x="21106" y="514"/>
                    <a:pt x="21084" y="470"/>
                    <a:pt x="21074" y="470"/>
                  </a:cubicBezTo>
                  <a:cubicBezTo>
                    <a:pt x="21062" y="470"/>
                    <a:pt x="21066" y="533"/>
                    <a:pt x="21066" y="571"/>
                  </a:cubicBezTo>
                  <a:cubicBezTo>
                    <a:pt x="21031" y="589"/>
                    <a:pt x="20916" y="641"/>
                    <a:pt x="20869" y="641"/>
                  </a:cubicBezTo>
                  <a:cubicBezTo>
                    <a:pt x="20841" y="641"/>
                    <a:pt x="20836" y="623"/>
                    <a:pt x="20883" y="571"/>
                  </a:cubicBezTo>
                  <a:lnTo>
                    <a:pt x="20883" y="571"/>
                  </a:lnTo>
                  <a:cubicBezTo>
                    <a:pt x="20863" y="581"/>
                    <a:pt x="20836" y="591"/>
                    <a:pt x="20812" y="591"/>
                  </a:cubicBezTo>
                  <a:cubicBezTo>
                    <a:pt x="20802" y="591"/>
                    <a:pt x="20793" y="590"/>
                    <a:pt x="20785" y="585"/>
                  </a:cubicBezTo>
                  <a:cubicBezTo>
                    <a:pt x="20785" y="670"/>
                    <a:pt x="20770" y="684"/>
                    <a:pt x="20714" y="684"/>
                  </a:cubicBezTo>
                  <a:cubicBezTo>
                    <a:pt x="20587" y="726"/>
                    <a:pt x="20672" y="797"/>
                    <a:pt x="20644" y="895"/>
                  </a:cubicBezTo>
                  <a:cubicBezTo>
                    <a:pt x="20644" y="909"/>
                    <a:pt x="20644" y="937"/>
                    <a:pt x="20644" y="952"/>
                  </a:cubicBezTo>
                  <a:cubicBezTo>
                    <a:pt x="20630" y="966"/>
                    <a:pt x="20616" y="994"/>
                    <a:pt x="20602" y="1008"/>
                  </a:cubicBezTo>
                  <a:lnTo>
                    <a:pt x="20503" y="1008"/>
                  </a:lnTo>
                  <a:cubicBezTo>
                    <a:pt x="20489" y="1022"/>
                    <a:pt x="20475" y="1050"/>
                    <a:pt x="20447" y="1078"/>
                  </a:cubicBezTo>
                  <a:cubicBezTo>
                    <a:pt x="20447" y="1022"/>
                    <a:pt x="20447" y="966"/>
                    <a:pt x="20447" y="909"/>
                  </a:cubicBezTo>
                  <a:cubicBezTo>
                    <a:pt x="20390" y="909"/>
                    <a:pt x="20348" y="895"/>
                    <a:pt x="20306" y="867"/>
                  </a:cubicBezTo>
                  <a:lnTo>
                    <a:pt x="20278" y="853"/>
                  </a:lnTo>
                  <a:cubicBezTo>
                    <a:pt x="20255" y="920"/>
                    <a:pt x="20197" y="996"/>
                    <a:pt x="20132" y="996"/>
                  </a:cubicBezTo>
                  <a:cubicBezTo>
                    <a:pt x="20115" y="996"/>
                    <a:pt x="20098" y="991"/>
                    <a:pt x="20080" y="980"/>
                  </a:cubicBezTo>
                  <a:cubicBezTo>
                    <a:pt x="20080" y="1008"/>
                    <a:pt x="20024" y="1064"/>
                    <a:pt x="19968" y="1106"/>
                  </a:cubicBezTo>
                  <a:cubicBezTo>
                    <a:pt x="19954" y="1120"/>
                    <a:pt x="19940" y="1135"/>
                    <a:pt x="19926" y="1149"/>
                  </a:cubicBezTo>
                  <a:lnTo>
                    <a:pt x="19912" y="1149"/>
                  </a:lnTo>
                  <a:cubicBezTo>
                    <a:pt x="19912" y="1135"/>
                    <a:pt x="19912" y="1135"/>
                    <a:pt x="19912" y="1120"/>
                  </a:cubicBezTo>
                  <a:cubicBezTo>
                    <a:pt x="19897" y="1135"/>
                    <a:pt x="19883" y="1135"/>
                    <a:pt x="19869" y="1135"/>
                  </a:cubicBezTo>
                  <a:cubicBezTo>
                    <a:pt x="19842" y="1153"/>
                    <a:pt x="19804" y="1176"/>
                    <a:pt x="19768" y="1176"/>
                  </a:cubicBezTo>
                  <a:cubicBezTo>
                    <a:pt x="19748" y="1176"/>
                    <a:pt x="19730" y="1169"/>
                    <a:pt x="19714" y="1149"/>
                  </a:cubicBezTo>
                  <a:lnTo>
                    <a:pt x="19714" y="1149"/>
                  </a:lnTo>
                  <a:cubicBezTo>
                    <a:pt x="19700" y="1177"/>
                    <a:pt x="19700" y="1177"/>
                    <a:pt x="19813" y="1219"/>
                  </a:cubicBezTo>
                  <a:lnTo>
                    <a:pt x="19743" y="1233"/>
                  </a:lnTo>
                  <a:cubicBezTo>
                    <a:pt x="19743" y="1233"/>
                    <a:pt x="19728" y="1219"/>
                    <a:pt x="19672" y="1219"/>
                  </a:cubicBezTo>
                  <a:cubicBezTo>
                    <a:pt x="19615" y="1195"/>
                    <a:pt x="19567" y="1179"/>
                    <a:pt x="19529" y="1179"/>
                  </a:cubicBezTo>
                  <a:cubicBezTo>
                    <a:pt x="19501" y="1179"/>
                    <a:pt x="19479" y="1187"/>
                    <a:pt x="19461" y="1205"/>
                  </a:cubicBezTo>
                  <a:cubicBezTo>
                    <a:pt x="19447" y="1219"/>
                    <a:pt x="19433" y="1233"/>
                    <a:pt x="19433" y="1261"/>
                  </a:cubicBezTo>
                  <a:cubicBezTo>
                    <a:pt x="19390" y="1304"/>
                    <a:pt x="19362" y="1332"/>
                    <a:pt x="19320" y="1360"/>
                  </a:cubicBezTo>
                  <a:lnTo>
                    <a:pt x="19292" y="1332"/>
                  </a:lnTo>
                  <a:cubicBezTo>
                    <a:pt x="19283" y="1349"/>
                    <a:pt x="19278" y="1356"/>
                    <a:pt x="19273" y="1356"/>
                  </a:cubicBezTo>
                  <a:cubicBezTo>
                    <a:pt x="19259" y="1356"/>
                    <a:pt x="19248" y="1300"/>
                    <a:pt x="19157" y="1300"/>
                  </a:cubicBezTo>
                  <a:cubicBezTo>
                    <a:pt x="19130" y="1300"/>
                    <a:pt x="19096" y="1305"/>
                    <a:pt x="19053" y="1318"/>
                  </a:cubicBezTo>
                  <a:cubicBezTo>
                    <a:pt x="19034" y="1287"/>
                    <a:pt x="19021" y="1275"/>
                    <a:pt x="19007" y="1275"/>
                  </a:cubicBezTo>
                  <a:cubicBezTo>
                    <a:pt x="18990" y="1275"/>
                    <a:pt x="18971" y="1294"/>
                    <a:pt x="18940" y="1318"/>
                  </a:cubicBezTo>
                  <a:cubicBezTo>
                    <a:pt x="18869" y="1346"/>
                    <a:pt x="18841" y="1416"/>
                    <a:pt x="18869" y="1487"/>
                  </a:cubicBezTo>
                  <a:lnTo>
                    <a:pt x="18869" y="1501"/>
                  </a:lnTo>
                  <a:cubicBezTo>
                    <a:pt x="18847" y="1487"/>
                    <a:pt x="18821" y="1481"/>
                    <a:pt x="18796" y="1481"/>
                  </a:cubicBezTo>
                  <a:cubicBezTo>
                    <a:pt x="18743" y="1481"/>
                    <a:pt x="18691" y="1509"/>
                    <a:pt x="18672" y="1557"/>
                  </a:cubicBezTo>
                  <a:cubicBezTo>
                    <a:pt x="18672" y="1515"/>
                    <a:pt x="18661" y="1501"/>
                    <a:pt x="18646" y="1501"/>
                  </a:cubicBezTo>
                  <a:cubicBezTo>
                    <a:pt x="18618" y="1501"/>
                    <a:pt x="18576" y="1550"/>
                    <a:pt x="18570" y="1550"/>
                  </a:cubicBezTo>
                  <a:cubicBezTo>
                    <a:pt x="18568" y="1550"/>
                    <a:pt x="18572" y="1541"/>
                    <a:pt x="18587" y="1514"/>
                  </a:cubicBezTo>
                  <a:lnTo>
                    <a:pt x="18587" y="1514"/>
                  </a:lnTo>
                  <a:cubicBezTo>
                    <a:pt x="18587" y="1515"/>
                    <a:pt x="18587" y="1515"/>
                    <a:pt x="18588" y="1515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587" y="1513"/>
                    <a:pt x="18587" y="1514"/>
                    <a:pt x="18587" y="1514"/>
                  </a:cubicBezTo>
                  <a:lnTo>
                    <a:pt x="18587" y="1514"/>
                  </a:lnTo>
                  <a:cubicBezTo>
                    <a:pt x="18546" y="1500"/>
                    <a:pt x="18560" y="1486"/>
                    <a:pt x="18588" y="1458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600" y="1492"/>
                    <a:pt x="18618" y="1461"/>
                    <a:pt x="18644" y="1416"/>
                  </a:cubicBezTo>
                  <a:cubicBezTo>
                    <a:pt x="18658" y="1402"/>
                    <a:pt x="18672" y="1388"/>
                    <a:pt x="18686" y="1374"/>
                  </a:cubicBezTo>
                  <a:cubicBezTo>
                    <a:pt x="18725" y="1413"/>
                    <a:pt x="18752" y="1428"/>
                    <a:pt x="18772" y="1428"/>
                  </a:cubicBezTo>
                  <a:cubicBezTo>
                    <a:pt x="18809" y="1428"/>
                    <a:pt x="18818" y="1373"/>
                    <a:pt x="18827" y="1318"/>
                  </a:cubicBezTo>
                  <a:cubicBezTo>
                    <a:pt x="18841" y="1233"/>
                    <a:pt x="18813" y="1261"/>
                    <a:pt x="18715" y="1205"/>
                  </a:cubicBezTo>
                  <a:cubicBezTo>
                    <a:pt x="18686" y="1219"/>
                    <a:pt x="18672" y="1247"/>
                    <a:pt x="18644" y="1275"/>
                  </a:cubicBezTo>
                  <a:cubicBezTo>
                    <a:pt x="18612" y="1202"/>
                    <a:pt x="18555" y="1147"/>
                    <a:pt x="18533" y="1147"/>
                  </a:cubicBezTo>
                  <a:cubicBezTo>
                    <a:pt x="18517" y="1147"/>
                    <a:pt x="18518" y="1176"/>
                    <a:pt x="18560" y="1247"/>
                  </a:cubicBezTo>
                  <a:cubicBezTo>
                    <a:pt x="18461" y="1177"/>
                    <a:pt x="18489" y="1135"/>
                    <a:pt x="18630" y="1135"/>
                  </a:cubicBezTo>
                  <a:cubicBezTo>
                    <a:pt x="18658" y="1064"/>
                    <a:pt x="18700" y="1022"/>
                    <a:pt x="18757" y="980"/>
                  </a:cubicBezTo>
                  <a:cubicBezTo>
                    <a:pt x="18729" y="980"/>
                    <a:pt x="18700" y="952"/>
                    <a:pt x="18672" y="839"/>
                  </a:cubicBezTo>
                  <a:cubicBezTo>
                    <a:pt x="18670" y="849"/>
                    <a:pt x="18665" y="852"/>
                    <a:pt x="18658" y="852"/>
                  </a:cubicBezTo>
                  <a:cubicBezTo>
                    <a:pt x="18645" y="852"/>
                    <a:pt x="18626" y="838"/>
                    <a:pt x="18611" y="838"/>
                  </a:cubicBezTo>
                  <a:cubicBezTo>
                    <a:pt x="18593" y="838"/>
                    <a:pt x="18582" y="861"/>
                    <a:pt x="18602" y="966"/>
                  </a:cubicBezTo>
                  <a:cubicBezTo>
                    <a:pt x="18509" y="1092"/>
                    <a:pt x="18488" y="1156"/>
                    <a:pt x="18484" y="1170"/>
                  </a:cubicBezTo>
                  <a:lnTo>
                    <a:pt x="18484" y="1170"/>
                  </a:lnTo>
                  <a:cubicBezTo>
                    <a:pt x="18486" y="1158"/>
                    <a:pt x="18489" y="1116"/>
                    <a:pt x="18461" y="1050"/>
                  </a:cubicBezTo>
                  <a:cubicBezTo>
                    <a:pt x="18447" y="1106"/>
                    <a:pt x="18447" y="1163"/>
                    <a:pt x="18461" y="1205"/>
                  </a:cubicBezTo>
                  <a:cubicBezTo>
                    <a:pt x="18433" y="1191"/>
                    <a:pt x="18405" y="1163"/>
                    <a:pt x="18377" y="1163"/>
                  </a:cubicBezTo>
                  <a:cubicBezTo>
                    <a:pt x="18447" y="1092"/>
                    <a:pt x="18447" y="1120"/>
                    <a:pt x="18334" y="1036"/>
                  </a:cubicBezTo>
                  <a:cubicBezTo>
                    <a:pt x="18334" y="1036"/>
                    <a:pt x="18334" y="1022"/>
                    <a:pt x="18334" y="1022"/>
                  </a:cubicBezTo>
                  <a:lnTo>
                    <a:pt x="18320" y="1036"/>
                  </a:lnTo>
                  <a:cubicBezTo>
                    <a:pt x="18292" y="1043"/>
                    <a:pt x="18264" y="1047"/>
                    <a:pt x="18238" y="1047"/>
                  </a:cubicBezTo>
                  <a:cubicBezTo>
                    <a:pt x="18211" y="1047"/>
                    <a:pt x="18187" y="1043"/>
                    <a:pt x="18165" y="1036"/>
                  </a:cubicBezTo>
                  <a:cubicBezTo>
                    <a:pt x="18109" y="994"/>
                    <a:pt x="18194" y="895"/>
                    <a:pt x="18222" y="853"/>
                  </a:cubicBezTo>
                  <a:cubicBezTo>
                    <a:pt x="18223" y="853"/>
                    <a:pt x="18224" y="854"/>
                    <a:pt x="18226" y="854"/>
                  </a:cubicBezTo>
                  <a:cubicBezTo>
                    <a:pt x="18258" y="854"/>
                    <a:pt x="18226" y="692"/>
                    <a:pt x="18149" y="692"/>
                  </a:cubicBezTo>
                  <a:cubicBezTo>
                    <a:pt x="18146" y="692"/>
                    <a:pt x="18144" y="693"/>
                    <a:pt x="18141" y="693"/>
                  </a:cubicBezTo>
                  <a:lnTo>
                    <a:pt x="18141" y="693"/>
                  </a:lnTo>
                  <a:cubicBezTo>
                    <a:pt x="18189" y="678"/>
                    <a:pt x="18228" y="651"/>
                    <a:pt x="18278" y="614"/>
                  </a:cubicBezTo>
                  <a:cubicBezTo>
                    <a:pt x="18278" y="599"/>
                    <a:pt x="18278" y="585"/>
                    <a:pt x="18264" y="571"/>
                  </a:cubicBezTo>
                  <a:cubicBezTo>
                    <a:pt x="18264" y="529"/>
                    <a:pt x="18222" y="501"/>
                    <a:pt x="18165" y="473"/>
                  </a:cubicBezTo>
                  <a:cubicBezTo>
                    <a:pt x="18123" y="473"/>
                    <a:pt x="18095" y="459"/>
                    <a:pt x="18053" y="445"/>
                  </a:cubicBezTo>
                  <a:cubicBezTo>
                    <a:pt x="18034" y="464"/>
                    <a:pt x="18023" y="471"/>
                    <a:pt x="18019" y="471"/>
                  </a:cubicBezTo>
                  <a:cubicBezTo>
                    <a:pt x="18013" y="471"/>
                    <a:pt x="18017" y="460"/>
                    <a:pt x="18025" y="445"/>
                  </a:cubicBezTo>
                  <a:cubicBezTo>
                    <a:pt x="17968" y="416"/>
                    <a:pt x="17898" y="388"/>
                    <a:pt x="17842" y="360"/>
                  </a:cubicBezTo>
                  <a:cubicBezTo>
                    <a:pt x="17822" y="379"/>
                    <a:pt x="17776" y="419"/>
                    <a:pt x="17731" y="419"/>
                  </a:cubicBezTo>
                  <a:cubicBezTo>
                    <a:pt x="17711" y="419"/>
                    <a:pt x="17690" y="410"/>
                    <a:pt x="17673" y="388"/>
                  </a:cubicBezTo>
                  <a:cubicBezTo>
                    <a:pt x="17658" y="430"/>
                    <a:pt x="17644" y="473"/>
                    <a:pt x="17630" y="501"/>
                  </a:cubicBezTo>
                  <a:cubicBezTo>
                    <a:pt x="17677" y="440"/>
                    <a:pt x="17708" y="422"/>
                    <a:pt x="17731" y="422"/>
                  </a:cubicBezTo>
                  <a:cubicBezTo>
                    <a:pt x="17756" y="422"/>
                    <a:pt x="17770" y="444"/>
                    <a:pt x="17785" y="459"/>
                  </a:cubicBezTo>
                  <a:cubicBezTo>
                    <a:pt x="17793" y="412"/>
                    <a:pt x="17814" y="382"/>
                    <a:pt x="17831" y="382"/>
                  </a:cubicBezTo>
                  <a:cubicBezTo>
                    <a:pt x="17845" y="382"/>
                    <a:pt x="17856" y="401"/>
                    <a:pt x="17856" y="445"/>
                  </a:cubicBezTo>
                  <a:cubicBezTo>
                    <a:pt x="17875" y="496"/>
                    <a:pt x="17909" y="506"/>
                    <a:pt x="17953" y="506"/>
                  </a:cubicBezTo>
                  <a:cubicBezTo>
                    <a:pt x="17981" y="506"/>
                    <a:pt x="18014" y="502"/>
                    <a:pt x="18049" y="502"/>
                  </a:cubicBezTo>
                  <a:cubicBezTo>
                    <a:pt x="18077" y="502"/>
                    <a:pt x="18107" y="505"/>
                    <a:pt x="18137" y="515"/>
                  </a:cubicBezTo>
                  <a:cubicBezTo>
                    <a:pt x="18126" y="558"/>
                    <a:pt x="18091" y="576"/>
                    <a:pt x="18056" y="576"/>
                  </a:cubicBezTo>
                  <a:cubicBezTo>
                    <a:pt x="18045" y="576"/>
                    <a:pt x="18035" y="575"/>
                    <a:pt x="18025" y="571"/>
                  </a:cubicBezTo>
                  <a:cubicBezTo>
                    <a:pt x="17968" y="642"/>
                    <a:pt x="17954" y="656"/>
                    <a:pt x="17940" y="656"/>
                  </a:cubicBezTo>
                  <a:cubicBezTo>
                    <a:pt x="17969" y="706"/>
                    <a:pt x="17988" y="734"/>
                    <a:pt x="17997" y="746"/>
                  </a:cubicBezTo>
                  <a:lnTo>
                    <a:pt x="17997" y="746"/>
                  </a:lnTo>
                  <a:cubicBezTo>
                    <a:pt x="17979" y="727"/>
                    <a:pt x="17926" y="677"/>
                    <a:pt x="17842" y="656"/>
                  </a:cubicBezTo>
                  <a:cubicBezTo>
                    <a:pt x="17799" y="599"/>
                    <a:pt x="17785" y="543"/>
                    <a:pt x="17785" y="473"/>
                  </a:cubicBezTo>
                  <a:cubicBezTo>
                    <a:pt x="17687" y="529"/>
                    <a:pt x="17602" y="628"/>
                    <a:pt x="17658" y="656"/>
                  </a:cubicBezTo>
                  <a:cubicBezTo>
                    <a:pt x="17616" y="642"/>
                    <a:pt x="17588" y="614"/>
                    <a:pt x="17546" y="585"/>
                  </a:cubicBezTo>
                  <a:lnTo>
                    <a:pt x="17546" y="585"/>
                  </a:lnTo>
                  <a:cubicBezTo>
                    <a:pt x="17546" y="599"/>
                    <a:pt x="17560" y="614"/>
                    <a:pt x="17560" y="628"/>
                  </a:cubicBezTo>
                  <a:cubicBezTo>
                    <a:pt x="17588" y="698"/>
                    <a:pt x="17701" y="656"/>
                    <a:pt x="17489" y="740"/>
                  </a:cubicBezTo>
                  <a:cubicBezTo>
                    <a:pt x="17479" y="738"/>
                    <a:pt x="17469" y="738"/>
                    <a:pt x="17461" y="738"/>
                  </a:cubicBezTo>
                  <a:cubicBezTo>
                    <a:pt x="17363" y="738"/>
                    <a:pt x="17447" y="859"/>
                    <a:pt x="17510" y="859"/>
                  </a:cubicBezTo>
                  <a:cubicBezTo>
                    <a:pt x="17524" y="859"/>
                    <a:pt x="17536" y="853"/>
                    <a:pt x="17546" y="839"/>
                  </a:cubicBezTo>
                  <a:lnTo>
                    <a:pt x="17630" y="839"/>
                  </a:lnTo>
                  <a:cubicBezTo>
                    <a:pt x="17588" y="853"/>
                    <a:pt x="17560" y="867"/>
                    <a:pt x="17546" y="909"/>
                  </a:cubicBezTo>
                  <a:lnTo>
                    <a:pt x="17546" y="923"/>
                  </a:lnTo>
                  <a:lnTo>
                    <a:pt x="17574" y="895"/>
                  </a:lnTo>
                  <a:lnTo>
                    <a:pt x="17574" y="895"/>
                  </a:lnTo>
                  <a:cubicBezTo>
                    <a:pt x="17560" y="909"/>
                    <a:pt x="17574" y="909"/>
                    <a:pt x="17574" y="923"/>
                  </a:cubicBezTo>
                  <a:lnTo>
                    <a:pt x="17546" y="923"/>
                  </a:lnTo>
                  <a:cubicBezTo>
                    <a:pt x="17546" y="923"/>
                    <a:pt x="17546" y="923"/>
                    <a:pt x="17546" y="923"/>
                  </a:cubicBezTo>
                  <a:lnTo>
                    <a:pt x="17546" y="923"/>
                  </a:lnTo>
                  <a:cubicBezTo>
                    <a:pt x="17532" y="937"/>
                    <a:pt x="17532" y="937"/>
                    <a:pt x="17532" y="952"/>
                  </a:cubicBezTo>
                  <a:lnTo>
                    <a:pt x="17461" y="952"/>
                  </a:lnTo>
                  <a:cubicBezTo>
                    <a:pt x="17489" y="980"/>
                    <a:pt x="17489" y="1036"/>
                    <a:pt x="17447" y="1092"/>
                  </a:cubicBezTo>
                  <a:cubicBezTo>
                    <a:pt x="17419" y="1120"/>
                    <a:pt x="17391" y="1135"/>
                    <a:pt x="17363" y="1149"/>
                  </a:cubicBezTo>
                  <a:cubicBezTo>
                    <a:pt x="17310" y="1149"/>
                    <a:pt x="17291" y="1155"/>
                    <a:pt x="17286" y="1155"/>
                  </a:cubicBezTo>
                  <a:cubicBezTo>
                    <a:pt x="17278" y="1155"/>
                    <a:pt x="17310" y="1138"/>
                    <a:pt x="17292" y="1050"/>
                  </a:cubicBezTo>
                  <a:cubicBezTo>
                    <a:pt x="17292" y="1050"/>
                    <a:pt x="17292" y="1036"/>
                    <a:pt x="17292" y="1036"/>
                  </a:cubicBezTo>
                  <a:lnTo>
                    <a:pt x="17278" y="1036"/>
                  </a:lnTo>
                  <a:cubicBezTo>
                    <a:pt x="17236" y="1008"/>
                    <a:pt x="17151" y="966"/>
                    <a:pt x="17180" y="909"/>
                  </a:cubicBezTo>
                  <a:cubicBezTo>
                    <a:pt x="17120" y="850"/>
                    <a:pt x="17132" y="831"/>
                    <a:pt x="17151" y="811"/>
                  </a:cubicBezTo>
                  <a:lnTo>
                    <a:pt x="17151" y="811"/>
                  </a:lnTo>
                  <a:cubicBezTo>
                    <a:pt x="17151" y="811"/>
                    <a:pt x="17151" y="811"/>
                    <a:pt x="17151" y="811"/>
                  </a:cubicBezTo>
                  <a:lnTo>
                    <a:pt x="17152" y="811"/>
                  </a:lnTo>
                  <a:lnTo>
                    <a:pt x="17152" y="811"/>
                  </a:lnTo>
                  <a:cubicBezTo>
                    <a:pt x="17152" y="811"/>
                    <a:pt x="17151" y="811"/>
                    <a:pt x="17151" y="811"/>
                  </a:cubicBezTo>
                  <a:lnTo>
                    <a:pt x="17151" y="811"/>
                  </a:lnTo>
                  <a:cubicBezTo>
                    <a:pt x="17109" y="783"/>
                    <a:pt x="17137" y="754"/>
                    <a:pt x="17180" y="754"/>
                  </a:cubicBezTo>
                  <a:cubicBezTo>
                    <a:pt x="17180" y="726"/>
                    <a:pt x="17180" y="698"/>
                    <a:pt x="17166" y="670"/>
                  </a:cubicBezTo>
                  <a:cubicBezTo>
                    <a:pt x="17166" y="656"/>
                    <a:pt x="17166" y="628"/>
                    <a:pt x="17180" y="614"/>
                  </a:cubicBezTo>
                  <a:cubicBezTo>
                    <a:pt x="17166" y="599"/>
                    <a:pt x="17166" y="571"/>
                    <a:pt x="17166" y="543"/>
                  </a:cubicBezTo>
                  <a:lnTo>
                    <a:pt x="17166" y="543"/>
                  </a:lnTo>
                  <a:lnTo>
                    <a:pt x="17208" y="557"/>
                  </a:lnTo>
                  <a:cubicBezTo>
                    <a:pt x="17214" y="551"/>
                    <a:pt x="17219" y="548"/>
                    <a:pt x="17226" y="548"/>
                  </a:cubicBezTo>
                  <a:cubicBezTo>
                    <a:pt x="17236" y="548"/>
                    <a:pt x="17248" y="555"/>
                    <a:pt x="17264" y="571"/>
                  </a:cubicBezTo>
                  <a:lnTo>
                    <a:pt x="17306" y="599"/>
                  </a:lnTo>
                  <a:cubicBezTo>
                    <a:pt x="17415" y="524"/>
                    <a:pt x="17423" y="506"/>
                    <a:pt x="17399" y="506"/>
                  </a:cubicBezTo>
                  <a:cubicBezTo>
                    <a:pt x="17378" y="506"/>
                    <a:pt x="17333" y="519"/>
                    <a:pt x="17307" y="519"/>
                  </a:cubicBezTo>
                  <a:cubicBezTo>
                    <a:pt x="17283" y="519"/>
                    <a:pt x="17274" y="509"/>
                    <a:pt x="17306" y="473"/>
                  </a:cubicBezTo>
                  <a:cubicBezTo>
                    <a:pt x="17306" y="421"/>
                    <a:pt x="17321" y="302"/>
                    <a:pt x="17297" y="302"/>
                  </a:cubicBezTo>
                  <a:cubicBezTo>
                    <a:pt x="17287" y="302"/>
                    <a:pt x="17273" y="318"/>
                    <a:pt x="17250" y="360"/>
                  </a:cubicBezTo>
                  <a:cubicBezTo>
                    <a:pt x="17236" y="318"/>
                    <a:pt x="17236" y="290"/>
                    <a:pt x="17222" y="247"/>
                  </a:cubicBezTo>
                  <a:cubicBezTo>
                    <a:pt x="17208" y="261"/>
                    <a:pt x="17208" y="261"/>
                    <a:pt x="17194" y="276"/>
                  </a:cubicBezTo>
                  <a:cubicBezTo>
                    <a:pt x="17194" y="253"/>
                    <a:pt x="17186" y="235"/>
                    <a:pt x="17170" y="235"/>
                  </a:cubicBezTo>
                  <a:cubicBezTo>
                    <a:pt x="17156" y="235"/>
                    <a:pt x="17136" y="250"/>
                    <a:pt x="17109" y="290"/>
                  </a:cubicBezTo>
                  <a:lnTo>
                    <a:pt x="17095" y="290"/>
                  </a:lnTo>
                  <a:lnTo>
                    <a:pt x="17053" y="318"/>
                  </a:lnTo>
                  <a:cubicBezTo>
                    <a:pt x="16884" y="304"/>
                    <a:pt x="16940" y="318"/>
                    <a:pt x="16983" y="163"/>
                  </a:cubicBezTo>
                  <a:lnTo>
                    <a:pt x="16983" y="163"/>
                  </a:lnTo>
                  <a:lnTo>
                    <a:pt x="16968" y="191"/>
                  </a:lnTo>
                  <a:cubicBezTo>
                    <a:pt x="16912" y="205"/>
                    <a:pt x="16870" y="233"/>
                    <a:pt x="16814" y="261"/>
                  </a:cubicBezTo>
                  <a:cubicBezTo>
                    <a:pt x="16833" y="194"/>
                    <a:pt x="16885" y="133"/>
                    <a:pt x="16866" y="133"/>
                  </a:cubicBezTo>
                  <a:cubicBezTo>
                    <a:pt x="16858" y="133"/>
                    <a:pt x="16834" y="146"/>
                    <a:pt x="16785" y="177"/>
                  </a:cubicBezTo>
                  <a:cubicBezTo>
                    <a:pt x="16799" y="177"/>
                    <a:pt x="16799" y="205"/>
                    <a:pt x="16771" y="233"/>
                  </a:cubicBezTo>
                  <a:lnTo>
                    <a:pt x="16814" y="276"/>
                  </a:lnTo>
                  <a:cubicBezTo>
                    <a:pt x="16759" y="303"/>
                    <a:pt x="16746" y="318"/>
                    <a:pt x="16735" y="318"/>
                  </a:cubicBezTo>
                  <a:cubicBezTo>
                    <a:pt x="16730" y="318"/>
                    <a:pt x="16725" y="314"/>
                    <a:pt x="16715" y="304"/>
                  </a:cubicBezTo>
                  <a:lnTo>
                    <a:pt x="16715" y="290"/>
                  </a:lnTo>
                  <a:cubicBezTo>
                    <a:pt x="16711" y="273"/>
                    <a:pt x="16694" y="262"/>
                    <a:pt x="16679" y="262"/>
                  </a:cubicBezTo>
                  <a:cubicBezTo>
                    <a:pt x="16643" y="262"/>
                    <a:pt x="16618" y="319"/>
                    <a:pt x="16785" y="487"/>
                  </a:cubicBezTo>
                  <a:cubicBezTo>
                    <a:pt x="16743" y="487"/>
                    <a:pt x="16701" y="487"/>
                    <a:pt x="16687" y="501"/>
                  </a:cubicBezTo>
                  <a:cubicBezTo>
                    <a:pt x="16662" y="467"/>
                    <a:pt x="16623" y="453"/>
                    <a:pt x="16586" y="453"/>
                  </a:cubicBezTo>
                  <a:cubicBezTo>
                    <a:pt x="16517" y="453"/>
                    <a:pt x="16458" y="502"/>
                    <a:pt x="16532" y="557"/>
                  </a:cubicBezTo>
                  <a:cubicBezTo>
                    <a:pt x="16492" y="557"/>
                    <a:pt x="16539" y="743"/>
                    <a:pt x="16569" y="743"/>
                  </a:cubicBezTo>
                  <a:cubicBezTo>
                    <a:pt x="16571" y="743"/>
                    <a:pt x="16572" y="742"/>
                    <a:pt x="16574" y="740"/>
                  </a:cubicBezTo>
                  <a:cubicBezTo>
                    <a:pt x="16574" y="768"/>
                    <a:pt x="16574" y="797"/>
                    <a:pt x="16574" y="839"/>
                  </a:cubicBezTo>
                  <a:cubicBezTo>
                    <a:pt x="16587" y="852"/>
                    <a:pt x="16485" y="956"/>
                    <a:pt x="16475" y="956"/>
                  </a:cubicBezTo>
                  <a:cubicBezTo>
                    <a:pt x="16474" y="956"/>
                    <a:pt x="16474" y="954"/>
                    <a:pt x="16476" y="952"/>
                  </a:cubicBezTo>
                  <a:lnTo>
                    <a:pt x="16476" y="952"/>
                  </a:lnTo>
                  <a:cubicBezTo>
                    <a:pt x="16264" y="1064"/>
                    <a:pt x="16236" y="952"/>
                    <a:pt x="16405" y="1120"/>
                  </a:cubicBezTo>
                  <a:cubicBezTo>
                    <a:pt x="16419" y="1149"/>
                    <a:pt x="16447" y="1177"/>
                    <a:pt x="16476" y="1191"/>
                  </a:cubicBezTo>
                  <a:cubicBezTo>
                    <a:pt x="16503" y="1164"/>
                    <a:pt x="16515" y="1153"/>
                    <a:pt x="16520" y="1153"/>
                  </a:cubicBezTo>
                  <a:cubicBezTo>
                    <a:pt x="16528" y="1153"/>
                    <a:pt x="16518" y="1179"/>
                    <a:pt x="16518" y="1205"/>
                  </a:cubicBezTo>
                  <a:cubicBezTo>
                    <a:pt x="16526" y="1209"/>
                    <a:pt x="16534" y="1211"/>
                    <a:pt x="16542" y="1211"/>
                  </a:cubicBezTo>
                  <a:cubicBezTo>
                    <a:pt x="16559" y="1211"/>
                    <a:pt x="16570" y="1201"/>
                    <a:pt x="16560" y="1191"/>
                  </a:cubicBezTo>
                  <a:lnTo>
                    <a:pt x="16560" y="1191"/>
                  </a:lnTo>
                  <a:cubicBezTo>
                    <a:pt x="16630" y="1261"/>
                    <a:pt x="16602" y="1261"/>
                    <a:pt x="16532" y="1275"/>
                  </a:cubicBezTo>
                  <a:cubicBezTo>
                    <a:pt x="16591" y="1334"/>
                    <a:pt x="16600" y="1363"/>
                    <a:pt x="16578" y="1363"/>
                  </a:cubicBezTo>
                  <a:cubicBezTo>
                    <a:pt x="16573" y="1363"/>
                    <a:pt x="16567" y="1362"/>
                    <a:pt x="16560" y="1360"/>
                  </a:cubicBezTo>
                  <a:cubicBezTo>
                    <a:pt x="16476" y="1360"/>
                    <a:pt x="16405" y="1444"/>
                    <a:pt x="16405" y="1529"/>
                  </a:cubicBezTo>
                  <a:cubicBezTo>
                    <a:pt x="16390" y="1517"/>
                    <a:pt x="16379" y="1512"/>
                    <a:pt x="16374" y="1512"/>
                  </a:cubicBezTo>
                  <a:cubicBezTo>
                    <a:pt x="16359" y="1512"/>
                    <a:pt x="16375" y="1548"/>
                    <a:pt x="16405" y="1599"/>
                  </a:cubicBezTo>
                  <a:lnTo>
                    <a:pt x="16377" y="1613"/>
                  </a:lnTo>
                  <a:lnTo>
                    <a:pt x="16349" y="1613"/>
                  </a:lnTo>
                  <a:lnTo>
                    <a:pt x="16278" y="1656"/>
                  </a:lnTo>
                  <a:cubicBezTo>
                    <a:pt x="16191" y="1818"/>
                    <a:pt x="16225" y="1869"/>
                    <a:pt x="16264" y="1869"/>
                  </a:cubicBezTo>
                  <a:cubicBezTo>
                    <a:pt x="16269" y="1869"/>
                    <a:pt x="16274" y="1868"/>
                    <a:pt x="16278" y="1867"/>
                  </a:cubicBezTo>
                  <a:lnTo>
                    <a:pt x="16278" y="1909"/>
                  </a:lnTo>
                  <a:cubicBezTo>
                    <a:pt x="16321" y="1923"/>
                    <a:pt x="16349" y="1951"/>
                    <a:pt x="16349" y="1994"/>
                  </a:cubicBezTo>
                  <a:cubicBezTo>
                    <a:pt x="16306" y="2002"/>
                    <a:pt x="16204" y="2059"/>
                    <a:pt x="16135" y="2059"/>
                  </a:cubicBezTo>
                  <a:cubicBezTo>
                    <a:pt x="16092" y="2059"/>
                    <a:pt x="16062" y="2036"/>
                    <a:pt x="16067" y="1965"/>
                  </a:cubicBezTo>
                  <a:cubicBezTo>
                    <a:pt x="16011" y="1965"/>
                    <a:pt x="15955" y="1937"/>
                    <a:pt x="15912" y="1895"/>
                  </a:cubicBezTo>
                  <a:cubicBezTo>
                    <a:pt x="15906" y="1909"/>
                    <a:pt x="15899" y="1922"/>
                    <a:pt x="15894" y="1936"/>
                  </a:cubicBezTo>
                  <a:lnTo>
                    <a:pt x="15894" y="1936"/>
                  </a:lnTo>
                  <a:cubicBezTo>
                    <a:pt x="15898" y="1909"/>
                    <a:pt x="15898" y="1895"/>
                    <a:pt x="15898" y="1895"/>
                  </a:cubicBezTo>
                  <a:cubicBezTo>
                    <a:pt x="15890" y="1870"/>
                    <a:pt x="15902" y="1849"/>
                    <a:pt x="15909" y="1849"/>
                  </a:cubicBezTo>
                  <a:cubicBezTo>
                    <a:pt x="15915" y="1849"/>
                    <a:pt x="15918" y="1858"/>
                    <a:pt x="15912" y="1881"/>
                  </a:cubicBezTo>
                  <a:cubicBezTo>
                    <a:pt x="15940" y="1867"/>
                    <a:pt x="15980" y="1854"/>
                    <a:pt x="16111" y="1814"/>
                  </a:cubicBezTo>
                  <a:lnTo>
                    <a:pt x="16111" y="1814"/>
                  </a:lnTo>
                  <a:cubicBezTo>
                    <a:pt x="16103" y="1816"/>
                    <a:pt x="16097" y="1817"/>
                    <a:pt x="16093" y="1817"/>
                  </a:cubicBezTo>
                  <a:cubicBezTo>
                    <a:pt x="16038" y="1817"/>
                    <a:pt x="16195" y="1681"/>
                    <a:pt x="16208" y="1656"/>
                  </a:cubicBezTo>
                  <a:cubicBezTo>
                    <a:pt x="16236" y="1642"/>
                    <a:pt x="16264" y="1627"/>
                    <a:pt x="16293" y="1599"/>
                  </a:cubicBezTo>
                  <a:cubicBezTo>
                    <a:pt x="16225" y="1599"/>
                    <a:pt x="16157" y="1635"/>
                    <a:pt x="16126" y="1635"/>
                  </a:cubicBezTo>
                  <a:cubicBezTo>
                    <a:pt x="16118" y="1635"/>
                    <a:pt x="16112" y="1633"/>
                    <a:pt x="16109" y="1627"/>
                  </a:cubicBezTo>
                  <a:cubicBezTo>
                    <a:pt x="16138" y="1529"/>
                    <a:pt x="16109" y="1529"/>
                    <a:pt x="15997" y="1529"/>
                  </a:cubicBezTo>
                  <a:cubicBezTo>
                    <a:pt x="15958" y="1548"/>
                    <a:pt x="15926" y="1556"/>
                    <a:pt x="15900" y="1556"/>
                  </a:cubicBezTo>
                  <a:cubicBezTo>
                    <a:pt x="15850" y="1556"/>
                    <a:pt x="15823" y="1528"/>
                    <a:pt x="15814" y="1501"/>
                  </a:cubicBezTo>
                  <a:cubicBezTo>
                    <a:pt x="15800" y="1515"/>
                    <a:pt x="15771" y="1529"/>
                    <a:pt x="15743" y="1529"/>
                  </a:cubicBezTo>
                  <a:cubicBezTo>
                    <a:pt x="15729" y="1522"/>
                    <a:pt x="15715" y="1518"/>
                    <a:pt x="15701" y="1518"/>
                  </a:cubicBezTo>
                  <a:cubicBezTo>
                    <a:pt x="15687" y="1518"/>
                    <a:pt x="15673" y="1522"/>
                    <a:pt x="15659" y="1529"/>
                  </a:cubicBezTo>
                  <a:cubicBezTo>
                    <a:pt x="15631" y="1501"/>
                    <a:pt x="15701" y="1416"/>
                    <a:pt x="15701" y="1360"/>
                  </a:cubicBezTo>
                  <a:cubicBezTo>
                    <a:pt x="15679" y="1343"/>
                    <a:pt x="15661" y="1336"/>
                    <a:pt x="15646" y="1336"/>
                  </a:cubicBezTo>
                  <a:cubicBezTo>
                    <a:pt x="15595" y="1336"/>
                    <a:pt x="15579" y="1411"/>
                    <a:pt x="15570" y="1411"/>
                  </a:cubicBezTo>
                  <a:cubicBezTo>
                    <a:pt x="15566" y="1411"/>
                    <a:pt x="15564" y="1398"/>
                    <a:pt x="15560" y="1360"/>
                  </a:cubicBezTo>
                  <a:cubicBezTo>
                    <a:pt x="15508" y="1337"/>
                    <a:pt x="15469" y="1330"/>
                    <a:pt x="15443" y="1330"/>
                  </a:cubicBezTo>
                  <a:cubicBezTo>
                    <a:pt x="15389" y="1330"/>
                    <a:pt x="15386" y="1361"/>
                    <a:pt x="15416" y="1361"/>
                  </a:cubicBezTo>
                  <a:cubicBezTo>
                    <a:pt x="15427" y="1361"/>
                    <a:pt x="15443" y="1357"/>
                    <a:pt x="15462" y="1346"/>
                  </a:cubicBezTo>
                  <a:cubicBezTo>
                    <a:pt x="15463" y="1343"/>
                    <a:pt x="15465" y="1341"/>
                    <a:pt x="15467" y="1341"/>
                  </a:cubicBezTo>
                  <a:cubicBezTo>
                    <a:pt x="15483" y="1341"/>
                    <a:pt x="15503" y="1433"/>
                    <a:pt x="15377" y="1458"/>
                  </a:cubicBezTo>
                  <a:cubicBezTo>
                    <a:pt x="15194" y="1487"/>
                    <a:pt x="15504" y="1487"/>
                    <a:pt x="15265" y="1543"/>
                  </a:cubicBezTo>
                  <a:cubicBezTo>
                    <a:pt x="15222" y="1585"/>
                    <a:pt x="15194" y="1613"/>
                    <a:pt x="15152" y="1627"/>
                  </a:cubicBezTo>
                  <a:cubicBezTo>
                    <a:pt x="15110" y="1529"/>
                    <a:pt x="15081" y="1458"/>
                    <a:pt x="15067" y="1430"/>
                  </a:cubicBezTo>
                  <a:lnTo>
                    <a:pt x="15067" y="1430"/>
                  </a:lnTo>
                  <a:cubicBezTo>
                    <a:pt x="15067" y="1444"/>
                    <a:pt x="15081" y="1473"/>
                    <a:pt x="15096" y="1501"/>
                  </a:cubicBezTo>
                  <a:lnTo>
                    <a:pt x="15053" y="1557"/>
                  </a:lnTo>
                  <a:cubicBezTo>
                    <a:pt x="15039" y="1543"/>
                    <a:pt x="15039" y="1529"/>
                    <a:pt x="15053" y="1529"/>
                  </a:cubicBezTo>
                  <a:cubicBezTo>
                    <a:pt x="14983" y="1529"/>
                    <a:pt x="14814" y="1585"/>
                    <a:pt x="14884" y="1642"/>
                  </a:cubicBezTo>
                  <a:cubicBezTo>
                    <a:pt x="14828" y="1712"/>
                    <a:pt x="14856" y="1825"/>
                    <a:pt x="14955" y="1853"/>
                  </a:cubicBezTo>
                  <a:cubicBezTo>
                    <a:pt x="15067" y="1965"/>
                    <a:pt x="14927" y="1994"/>
                    <a:pt x="14828" y="1994"/>
                  </a:cubicBezTo>
                  <a:cubicBezTo>
                    <a:pt x="14814" y="2022"/>
                    <a:pt x="14800" y="2064"/>
                    <a:pt x="14772" y="2078"/>
                  </a:cubicBezTo>
                  <a:cubicBezTo>
                    <a:pt x="14695" y="2202"/>
                    <a:pt x="14658" y="2236"/>
                    <a:pt x="14642" y="2236"/>
                  </a:cubicBezTo>
                  <a:cubicBezTo>
                    <a:pt x="14634" y="2236"/>
                    <a:pt x="14631" y="2228"/>
                    <a:pt x="14631" y="2219"/>
                  </a:cubicBezTo>
                  <a:lnTo>
                    <a:pt x="14603" y="2233"/>
                  </a:lnTo>
                  <a:cubicBezTo>
                    <a:pt x="14603" y="2207"/>
                    <a:pt x="14610" y="2189"/>
                    <a:pt x="14616" y="2178"/>
                  </a:cubicBezTo>
                  <a:lnTo>
                    <a:pt x="14616" y="2178"/>
                  </a:lnTo>
                  <a:cubicBezTo>
                    <a:pt x="14601" y="2189"/>
                    <a:pt x="14572" y="2208"/>
                    <a:pt x="14518" y="2233"/>
                  </a:cubicBezTo>
                  <a:cubicBezTo>
                    <a:pt x="14515" y="2241"/>
                    <a:pt x="14513" y="2248"/>
                    <a:pt x="14509" y="2253"/>
                  </a:cubicBezTo>
                  <a:lnTo>
                    <a:pt x="14509" y="2253"/>
                  </a:lnTo>
                  <a:cubicBezTo>
                    <a:pt x="14526" y="2247"/>
                    <a:pt x="14544" y="2244"/>
                    <a:pt x="14562" y="2244"/>
                  </a:cubicBezTo>
                  <a:cubicBezTo>
                    <a:pt x="14571" y="2244"/>
                    <a:pt x="14580" y="2245"/>
                    <a:pt x="14589" y="2247"/>
                  </a:cubicBezTo>
                  <a:cubicBezTo>
                    <a:pt x="14509" y="2285"/>
                    <a:pt x="14468" y="2298"/>
                    <a:pt x="14452" y="2298"/>
                  </a:cubicBezTo>
                  <a:cubicBezTo>
                    <a:pt x="14434" y="2298"/>
                    <a:pt x="14451" y="2280"/>
                    <a:pt x="14482" y="2264"/>
                  </a:cubicBezTo>
                  <a:lnTo>
                    <a:pt x="14482" y="2264"/>
                  </a:lnTo>
                  <a:cubicBezTo>
                    <a:pt x="14433" y="2236"/>
                    <a:pt x="14380" y="1997"/>
                    <a:pt x="14436" y="1997"/>
                  </a:cubicBezTo>
                  <a:cubicBezTo>
                    <a:pt x="14446" y="1997"/>
                    <a:pt x="14459" y="2005"/>
                    <a:pt x="14476" y="2022"/>
                  </a:cubicBezTo>
                  <a:cubicBezTo>
                    <a:pt x="14491" y="1928"/>
                    <a:pt x="14495" y="1902"/>
                    <a:pt x="14497" y="1902"/>
                  </a:cubicBezTo>
                  <a:lnTo>
                    <a:pt x="14497" y="1902"/>
                  </a:lnTo>
                  <a:cubicBezTo>
                    <a:pt x="14498" y="1902"/>
                    <a:pt x="14495" y="1944"/>
                    <a:pt x="14501" y="1944"/>
                  </a:cubicBezTo>
                  <a:cubicBezTo>
                    <a:pt x="14505" y="1944"/>
                    <a:pt x="14510" y="1935"/>
                    <a:pt x="14518" y="1909"/>
                  </a:cubicBezTo>
                  <a:cubicBezTo>
                    <a:pt x="14662" y="1820"/>
                    <a:pt x="14673" y="1791"/>
                    <a:pt x="14638" y="1791"/>
                  </a:cubicBezTo>
                  <a:cubicBezTo>
                    <a:pt x="14601" y="1791"/>
                    <a:pt x="14512" y="1824"/>
                    <a:pt x="14476" y="1853"/>
                  </a:cubicBezTo>
                  <a:cubicBezTo>
                    <a:pt x="14464" y="1853"/>
                    <a:pt x="14448" y="1854"/>
                    <a:pt x="14435" y="1854"/>
                  </a:cubicBezTo>
                  <a:cubicBezTo>
                    <a:pt x="14403" y="1854"/>
                    <a:pt x="14385" y="1847"/>
                    <a:pt x="14476" y="1796"/>
                  </a:cubicBezTo>
                  <a:cubicBezTo>
                    <a:pt x="14518" y="1740"/>
                    <a:pt x="14546" y="1670"/>
                    <a:pt x="14532" y="1599"/>
                  </a:cubicBezTo>
                  <a:lnTo>
                    <a:pt x="14532" y="1599"/>
                  </a:lnTo>
                  <a:cubicBezTo>
                    <a:pt x="14518" y="1627"/>
                    <a:pt x="14504" y="1670"/>
                    <a:pt x="14490" y="1712"/>
                  </a:cubicBezTo>
                  <a:cubicBezTo>
                    <a:pt x="14487" y="1715"/>
                    <a:pt x="14482" y="1716"/>
                    <a:pt x="14477" y="1716"/>
                  </a:cubicBezTo>
                  <a:cubicBezTo>
                    <a:pt x="14424" y="1716"/>
                    <a:pt x="14293" y="1586"/>
                    <a:pt x="14276" y="1586"/>
                  </a:cubicBezTo>
                  <a:cubicBezTo>
                    <a:pt x="14268" y="1586"/>
                    <a:pt x="14283" y="1611"/>
                    <a:pt x="14335" y="1684"/>
                  </a:cubicBezTo>
                  <a:cubicBezTo>
                    <a:pt x="14335" y="1698"/>
                    <a:pt x="14321" y="1712"/>
                    <a:pt x="14307" y="1726"/>
                  </a:cubicBezTo>
                  <a:cubicBezTo>
                    <a:pt x="14307" y="1698"/>
                    <a:pt x="14265" y="1642"/>
                    <a:pt x="14138" y="1599"/>
                  </a:cubicBezTo>
                  <a:cubicBezTo>
                    <a:pt x="14128" y="1589"/>
                    <a:pt x="14104" y="1579"/>
                    <a:pt x="14046" y="1579"/>
                  </a:cubicBezTo>
                  <a:cubicBezTo>
                    <a:pt x="14022" y="1579"/>
                    <a:pt x="13992" y="1581"/>
                    <a:pt x="13955" y="1585"/>
                  </a:cubicBezTo>
                  <a:cubicBezTo>
                    <a:pt x="13918" y="1564"/>
                    <a:pt x="13903" y="1555"/>
                    <a:pt x="13901" y="1555"/>
                  </a:cubicBezTo>
                  <a:cubicBezTo>
                    <a:pt x="13892" y="1555"/>
                    <a:pt x="14133" y="1722"/>
                    <a:pt x="13927" y="1768"/>
                  </a:cubicBezTo>
                  <a:cubicBezTo>
                    <a:pt x="14039" y="1768"/>
                    <a:pt x="14133" y="1743"/>
                    <a:pt x="14163" y="1743"/>
                  </a:cubicBezTo>
                  <a:cubicBezTo>
                    <a:pt x="14177" y="1743"/>
                    <a:pt x="14176" y="1749"/>
                    <a:pt x="14152" y="1768"/>
                  </a:cubicBezTo>
                  <a:cubicBezTo>
                    <a:pt x="14223" y="1768"/>
                    <a:pt x="14124" y="1782"/>
                    <a:pt x="13941" y="1881"/>
                  </a:cubicBezTo>
                  <a:cubicBezTo>
                    <a:pt x="13983" y="1937"/>
                    <a:pt x="14110" y="2078"/>
                    <a:pt x="13955" y="2092"/>
                  </a:cubicBezTo>
                  <a:cubicBezTo>
                    <a:pt x="13955" y="2122"/>
                    <a:pt x="13955" y="2158"/>
                    <a:pt x="13960" y="2192"/>
                  </a:cubicBezTo>
                  <a:lnTo>
                    <a:pt x="13960" y="2192"/>
                  </a:lnTo>
                  <a:cubicBezTo>
                    <a:pt x="13953" y="2169"/>
                    <a:pt x="13942" y="2159"/>
                    <a:pt x="13929" y="2159"/>
                  </a:cubicBezTo>
                  <a:cubicBezTo>
                    <a:pt x="13902" y="2159"/>
                    <a:pt x="13865" y="2202"/>
                    <a:pt x="13828" y="2275"/>
                  </a:cubicBezTo>
                  <a:lnTo>
                    <a:pt x="13885" y="2275"/>
                  </a:lnTo>
                  <a:cubicBezTo>
                    <a:pt x="13885" y="2317"/>
                    <a:pt x="13899" y="2346"/>
                    <a:pt x="13927" y="2360"/>
                  </a:cubicBezTo>
                  <a:cubicBezTo>
                    <a:pt x="13899" y="2388"/>
                    <a:pt x="13870" y="2402"/>
                    <a:pt x="13828" y="2430"/>
                  </a:cubicBezTo>
                  <a:cubicBezTo>
                    <a:pt x="13786" y="2444"/>
                    <a:pt x="13983" y="2543"/>
                    <a:pt x="13786" y="2557"/>
                  </a:cubicBezTo>
                  <a:cubicBezTo>
                    <a:pt x="13645" y="2543"/>
                    <a:pt x="13617" y="2571"/>
                    <a:pt x="13772" y="2430"/>
                  </a:cubicBezTo>
                  <a:cubicBezTo>
                    <a:pt x="13941" y="2332"/>
                    <a:pt x="13842" y="2317"/>
                    <a:pt x="13786" y="2303"/>
                  </a:cubicBezTo>
                  <a:lnTo>
                    <a:pt x="13786" y="2303"/>
                  </a:lnTo>
                  <a:cubicBezTo>
                    <a:pt x="13736" y="2329"/>
                    <a:pt x="13697" y="2338"/>
                    <a:pt x="13669" y="2338"/>
                  </a:cubicBezTo>
                  <a:cubicBezTo>
                    <a:pt x="13587" y="2338"/>
                    <a:pt x="13593" y="2257"/>
                    <a:pt x="13645" y="2247"/>
                  </a:cubicBezTo>
                  <a:cubicBezTo>
                    <a:pt x="13645" y="2224"/>
                    <a:pt x="13720" y="2201"/>
                    <a:pt x="13786" y="2201"/>
                  </a:cubicBezTo>
                  <a:cubicBezTo>
                    <a:pt x="13801" y="2201"/>
                    <a:pt x="13815" y="2202"/>
                    <a:pt x="13828" y="2205"/>
                  </a:cubicBezTo>
                  <a:cubicBezTo>
                    <a:pt x="13842" y="2163"/>
                    <a:pt x="13997" y="2092"/>
                    <a:pt x="13941" y="2092"/>
                  </a:cubicBezTo>
                  <a:cubicBezTo>
                    <a:pt x="13928" y="2082"/>
                    <a:pt x="13915" y="2078"/>
                    <a:pt x="13902" y="2078"/>
                  </a:cubicBezTo>
                  <a:cubicBezTo>
                    <a:pt x="13857" y="2078"/>
                    <a:pt x="13799" y="2126"/>
                    <a:pt x="13659" y="2191"/>
                  </a:cubicBezTo>
                  <a:lnTo>
                    <a:pt x="13603" y="2134"/>
                  </a:lnTo>
                  <a:cubicBezTo>
                    <a:pt x="13575" y="2163"/>
                    <a:pt x="13561" y="2205"/>
                    <a:pt x="13561" y="2247"/>
                  </a:cubicBezTo>
                  <a:cubicBezTo>
                    <a:pt x="13533" y="2247"/>
                    <a:pt x="13504" y="2261"/>
                    <a:pt x="13490" y="2289"/>
                  </a:cubicBezTo>
                  <a:cubicBezTo>
                    <a:pt x="13547" y="2289"/>
                    <a:pt x="13547" y="2317"/>
                    <a:pt x="13547" y="2332"/>
                  </a:cubicBezTo>
                  <a:lnTo>
                    <a:pt x="13476" y="2303"/>
                  </a:lnTo>
                  <a:cubicBezTo>
                    <a:pt x="13406" y="2289"/>
                    <a:pt x="13322" y="2247"/>
                    <a:pt x="13293" y="2205"/>
                  </a:cubicBezTo>
                  <a:lnTo>
                    <a:pt x="13293" y="2205"/>
                  </a:lnTo>
                  <a:cubicBezTo>
                    <a:pt x="13280" y="2213"/>
                    <a:pt x="13265" y="2223"/>
                    <a:pt x="13251" y="2233"/>
                  </a:cubicBezTo>
                  <a:cubicBezTo>
                    <a:pt x="13211" y="2265"/>
                    <a:pt x="13167" y="2292"/>
                    <a:pt x="13136" y="2292"/>
                  </a:cubicBezTo>
                  <a:cubicBezTo>
                    <a:pt x="13112" y="2292"/>
                    <a:pt x="13096" y="2276"/>
                    <a:pt x="13096" y="2233"/>
                  </a:cubicBezTo>
                  <a:cubicBezTo>
                    <a:pt x="13152" y="2219"/>
                    <a:pt x="13237" y="2134"/>
                    <a:pt x="13124" y="2064"/>
                  </a:cubicBezTo>
                  <a:cubicBezTo>
                    <a:pt x="13110" y="2050"/>
                    <a:pt x="13082" y="2050"/>
                    <a:pt x="13054" y="2050"/>
                  </a:cubicBezTo>
                  <a:cubicBezTo>
                    <a:pt x="13068" y="2092"/>
                    <a:pt x="13040" y="2163"/>
                    <a:pt x="12885" y="2191"/>
                  </a:cubicBezTo>
                  <a:cubicBezTo>
                    <a:pt x="12857" y="2219"/>
                    <a:pt x="12941" y="2289"/>
                    <a:pt x="12969" y="2332"/>
                  </a:cubicBezTo>
                  <a:cubicBezTo>
                    <a:pt x="12990" y="2353"/>
                    <a:pt x="12994" y="2367"/>
                    <a:pt x="12964" y="2367"/>
                  </a:cubicBezTo>
                  <a:cubicBezTo>
                    <a:pt x="12934" y="2367"/>
                    <a:pt x="12871" y="2353"/>
                    <a:pt x="12758" y="2317"/>
                  </a:cubicBezTo>
                  <a:cubicBezTo>
                    <a:pt x="12831" y="2263"/>
                    <a:pt x="12874" y="2232"/>
                    <a:pt x="12873" y="2232"/>
                  </a:cubicBezTo>
                  <a:lnTo>
                    <a:pt x="12873" y="2232"/>
                  </a:lnTo>
                  <a:cubicBezTo>
                    <a:pt x="12872" y="2232"/>
                    <a:pt x="12858" y="2241"/>
                    <a:pt x="12828" y="2261"/>
                  </a:cubicBezTo>
                  <a:cubicBezTo>
                    <a:pt x="12744" y="2275"/>
                    <a:pt x="12659" y="2360"/>
                    <a:pt x="12659" y="2458"/>
                  </a:cubicBezTo>
                  <a:cubicBezTo>
                    <a:pt x="12613" y="2429"/>
                    <a:pt x="12582" y="2417"/>
                    <a:pt x="12562" y="2417"/>
                  </a:cubicBezTo>
                  <a:cubicBezTo>
                    <a:pt x="12513" y="2417"/>
                    <a:pt x="12523" y="2483"/>
                    <a:pt x="12533" y="2543"/>
                  </a:cubicBezTo>
                  <a:cubicBezTo>
                    <a:pt x="12505" y="2543"/>
                    <a:pt x="12448" y="2599"/>
                    <a:pt x="12476" y="2824"/>
                  </a:cubicBezTo>
                  <a:cubicBezTo>
                    <a:pt x="12435" y="2914"/>
                    <a:pt x="12406" y="2937"/>
                    <a:pt x="12390" y="2937"/>
                  </a:cubicBezTo>
                  <a:cubicBezTo>
                    <a:pt x="12372" y="2937"/>
                    <a:pt x="12373" y="2905"/>
                    <a:pt x="12393" y="2905"/>
                  </a:cubicBezTo>
                  <a:cubicBezTo>
                    <a:pt x="12397" y="2905"/>
                    <a:pt x="12401" y="2906"/>
                    <a:pt x="12406" y="2909"/>
                  </a:cubicBezTo>
                  <a:cubicBezTo>
                    <a:pt x="12476" y="2838"/>
                    <a:pt x="12420" y="2726"/>
                    <a:pt x="12434" y="2684"/>
                  </a:cubicBezTo>
                  <a:lnTo>
                    <a:pt x="12434" y="2684"/>
                  </a:lnTo>
                  <a:cubicBezTo>
                    <a:pt x="12413" y="2691"/>
                    <a:pt x="12388" y="2694"/>
                    <a:pt x="12364" y="2694"/>
                  </a:cubicBezTo>
                  <a:cubicBezTo>
                    <a:pt x="12339" y="2694"/>
                    <a:pt x="12314" y="2691"/>
                    <a:pt x="12293" y="2684"/>
                  </a:cubicBezTo>
                  <a:lnTo>
                    <a:pt x="12293" y="2684"/>
                  </a:lnTo>
                  <a:cubicBezTo>
                    <a:pt x="12307" y="2698"/>
                    <a:pt x="12321" y="2712"/>
                    <a:pt x="12336" y="2726"/>
                  </a:cubicBezTo>
                  <a:cubicBezTo>
                    <a:pt x="12336" y="2732"/>
                    <a:pt x="12333" y="2735"/>
                    <a:pt x="12327" y="2735"/>
                  </a:cubicBezTo>
                  <a:cubicBezTo>
                    <a:pt x="12309" y="2735"/>
                    <a:pt x="12266" y="2705"/>
                    <a:pt x="12223" y="2684"/>
                  </a:cubicBezTo>
                  <a:lnTo>
                    <a:pt x="12223" y="2684"/>
                  </a:lnTo>
                  <a:cubicBezTo>
                    <a:pt x="12223" y="2712"/>
                    <a:pt x="12321" y="2740"/>
                    <a:pt x="12307" y="2754"/>
                  </a:cubicBezTo>
                  <a:cubicBezTo>
                    <a:pt x="12350" y="2754"/>
                    <a:pt x="12420" y="2796"/>
                    <a:pt x="12237" y="2867"/>
                  </a:cubicBezTo>
                  <a:cubicBezTo>
                    <a:pt x="12261" y="2958"/>
                    <a:pt x="12265" y="2981"/>
                    <a:pt x="12256" y="2981"/>
                  </a:cubicBezTo>
                  <a:cubicBezTo>
                    <a:pt x="12247" y="2981"/>
                    <a:pt x="12226" y="2957"/>
                    <a:pt x="12203" y="2957"/>
                  </a:cubicBezTo>
                  <a:cubicBezTo>
                    <a:pt x="12196" y="2957"/>
                    <a:pt x="12188" y="2960"/>
                    <a:pt x="12181" y="2965"/>
                  </a:cubicBezTo>
                  <a:cubicBezTo>
                    <a:pt x="12181" y="2937"/>
                    <a:pt x="12096" y="2881"/>
                    <a:pt x="12068" y="2824"/>
                  </a:cubicBezTo>
                  <a:cubicBezTo>
                    <a:pt x="12026" y="2838"/>
                    <a:pt x="11969" y="2853"/>
                    <a:pt x="11969" y="2867"/>
                  </a:cubicBezTo>
                  <a:cubicBezTo>
                    <a:pt x="11955" y="2853"/>
                    <a:pt x="11941" y="2838"/>
                    <a:pt x="11913" y="2838"/>
                  </a:cubicBezTo>
                  <a:cubicBezTo>
                    <a:pt x="11941" y="2824"/>
                    <a:pt x="11969" y="2824"/>
                    <a:pt x="11984" y="2824"/>
                  </a:cubicBezTo>
                  <a:cubicBezTo>
                    <a:pt x="11984" y="2824"/>
                    <a:pt x="12040" y="2754"/>
                    <a:pt x="11941" y="2712"/>
                  </a:cubicBezTo>
                  <a:cubicBezTo>
                    <a:pt x="11941" y="2726"/>
                    <a:pt x="11899" y="2740"/>
                    <a:pt x="11843" y="2754"/>
                  </a:cubicBezTo>
                  <a:lnTo>
                    <a:pt x="11815" y="2768"/>
                  </a:lnTo>
                  <a:cubicBezTo>
                    <a:pt x="11815" y="2768"/>
                    <a:pt x="11815" y="2768"/>
                    <a:pt x="11815" y="2782"/>
                  </a:cubicBezTo>
                  <a:cubicBezTo>
                    <a:pt x="11772" y="2824"/>
                    <a:pt x="11744" y="2867"/>
                    <a:pt x="11716" y="2923"/>
                  </a:cubicBezTo>
                  <a:cubicBezTo>
                    <a:pt x="11760" y="3089"/>
                    <a:pt x="11695" y="3174"/>
                    <a:pt x="11650" y="3174"/>
                  </a:cubicBezTo>
                  <a:cubicBezTo>
                    <a:pt x="11622" y="3174"/>
                    <a:pt x="11601" y="3142"/>
                    <a:pt x="11617" y="3078"/>
                  </a:cubicBezTo>
                  <a:lnTo>
                    <a:pt x="11617" y="3078"/>
                  </a:lnTo>
                  <a:cubicBezTo>
                    <a:pt x="11604" y="3127"/>
                    <a:pt x="11597" y="3143"/>
                    <a:pt x="11593" y="3143"/>
                  </a:cubicBezTo>
                  <a:cubicBezTo>
                    <a:pt x="11584" y="3143"/>
                    <a:pt x="11585" y="3080"/>
                    <a:pt x="11569" y="3080"/>
                  </a:cubicBezTo>
                  <a:cubicBezTo>
                    <a:pt x="11558" y="3080"/>
                    <a:pt x="11539" y="3109"/>
                    <a:pt x="11505" y="3205"/>
                  </a:cubicBezTo>
                  <a:cubicBezTo>
                    <a:pt x="11398" y="3151"/>
                    <a:pt x="11550" y="3082"/>
                    <a:pt x="11532" y="3082"/>
                  </a:cubicBezTo>
                  <a:cubicBezTo>
                    <a:pt x="11526" y="3082"/>
                    <a:pt x="11503" y="3089"/>
                    <a:pt x="11448" y="3106"/>
                  </a:cubicBezTo>
                  <a:cubicBezTo>
                    <a:pt x="11441" y="3223"/>
                    <a:pt x="11441" y="3271"/>
                    <a:pt x="11417" y="3271"/>
                  </a:cubicBezTo>
                  <a:cubicBezTo>
                    <a:pt x="11398" y="3271"/>
                    <a:pt x="11362" y="3241"/>
                    <a:pt x="11294" y="3190"/>
                  </a:cubicBezTo>
                  <a:cubicBezTo>
                    <a:pt x="11279" y="3190"/>
                    <a:pt x="11265" y="3205"/>
                    <a:pt x="11237" y="3219"/>
                  </a:cubicBezTo>
                  <a:cubicBezTo>
                    <a:pt x="11227" y="3209"/>
                    <a:pt x="11210" y="3199"/>
                    <a:pt x="11191" y="3199"/>
                  </a:cubicBezTo>
                  <a:cubicBezTo>
                    <a:pt x="11183" y="3199"/>
                    <a:pt x="11175" y="3200"/>
                    <a:pt x="11167" y="3205"/>
                  </a:cubicBezTo>
                  <a:cubicBezTo>
                    <a:pt x="11181" y="3205"/>
                    <a:pt x="11195" y="3219"/>
                    <a:pt x="11209" y="3233"/>
                  </a:cubicBezTo>
                  <a:cubicBezTo>
                    <a:pt x="11181" y="3247"/>
                    <a:pt x="11153" y="3261"/>
                    <a:pt x="11125" y="3289"/>
                  </a:cubicBezTo>
                  <a:cubicBezTo>
                    <a:pt x="11125" y="3261"/>
                    <a:pt x="11125" y="3233"/>
                    <a:pt x="11125" y="3205"/>
                  </a:cubicBezTo>
                  <a:cubicBezTo>
                    <a:pt x="11082" y="3219"/>
                    <a:pt x="11040" y="3233"/>
                    <a:pt x="11040" y="3233"/>
                  </a:cubicBezTo>
                  <a:cubicBezTo>
                    <a:pt x="11006" y="3194"/>
                    <a:pt x="10982" y="3177"/>
                    <a:pt x="10955" y="3177"/>
                  </a:cubicBezTo>
                  <a:cubicBezTo>
                    <a:pt x="10915" y="3177"/>
                    <a:pt x="10871" y="3216"/>
                    <a:pt x="10787" y="3275"/>
                  </a:cubicBezTo>
                  <a:cubicBezTo>
                    <a:pt x="10665" y="3153"/>
                    <a:pt x="10691" y="3041"/>
                    <a:pt x="10736" y="3041"/>
                  </a:cubicBezTo>
                  <a:cubicBezTo>
                    <a:pt x="10743" y="3041"/>
                    <a:pt x="10751" y="3044"/>
                    <a:pt x="10758" y="3050"/>
                  </a:cubicBezTo>
                  <a:cubicBezTo>
                    <a:pt x="10758" y="3036"/>
                    <a:pt x="10758" y="3022"/>
                    <a:pt x="10758" y="3007"/>
                  </a:cubicBezTo>
                  <a:cubicBezTo>
                    <a:pt x="10702" y="3050"/>
                    <a:pt x="10646" y="3106"/>
                    <a:pt x="10618" y="3176"/>
                  </a:cubicBezTo>
                  <a:cubicBezTo>
                    <a:pt x="10666" y="3288"/>
                    <a:pt x="10664" y="3319"/>
                    <a:pt x="10642" y="3319"/>
                  </a:cubicBezTo>
                  <a:cubicBezTo>
                    <a:pt x="10613" y="3319"/>
                    <a:pt x="10551" y="3269"/>
                    <a:pt x="10516" y="3269"/>
                  </a:cubicBezTo>
                  <a:cubicBezTo>
                    <a:pt x="10499" y="3269"/>
                    <a:pt x="10488" y="3281"/>
                    <a:pt x="10491" y="3317"/>
                  </a:cubicBezTo>
                  <a:cubicBezTo>
                    <a:pt x="10505" y="3359"/>
                    <a:pt x="10505" y="3402"/>
                    <a:pt x="10505" y="3444"/>
                  </a:cubicBezTo>
                  <a:cubicBezTo>
                    <a:pt x="10547" y="3416"/>
                    <a:pt x="10604" y="3388"/>
                    <a:pt x="10646" y="3388"/>
                  </a:cubicBezTo>
                  <a:cubicBezTo>
                    <a:pt x="10604" y="3416"/>
                    <a:pt x="10674" y="3500"/>
                    <a:pt x="10716" y="3543"/>
                  </a:cubicBezTo>
                  <a:cubicBezTo>
                    <a:pt x="10772" y="3571"/>
                    <a:pt x="10829" y="3613"/>
                    <a:pt x="10843" y="3683"/>
                  </a:cubicBezTo>
                  <a:cubicBezTo>
                    <a:pt x="10899" y="3740"/>
                    <a:pt x="10956" y="3796"/>
                    <a:pt x="11026" y="3852"/>
                  </a:cubicBezTo>
                  <a:cubicBezTo>
                    <a:pt x="11026" y="3895"/>
                    <a:pt x="11012" y="3937"/>
                    <a:pt x="10998" y="3979"/>
                  </a:cubicBezTo>
                  <a:cubicBezTo>
                    <a:pt x="11026" y="4007"/>
                    <a:pt x="11054" y="4049"/>
                    <a:pt x="11096" y="4078"/>
                  </a:cubicBezTo>
                  <a:cubicBezTo>
                    <a:pt x="11096" y="4092"/>
                    <a:pt x="11096" y="4092"/>
                    <a:pt x="11096" y="4106"/>
                  </a:cubicBezTo>
                  <a:cubicBezTo>
                    <a:pt x="11125" y="4099"/>
                    <a:pt x="11156" y="4095"/>
                    <a:pt x="11188" y="4095"/>
                  </a:cubicBezTo>
                  <a:cubicBezTo>
                    <a:pt x="11220" y="4095"/>
                    <a:pt x="11251" y="4099"/>
                    <a:pt x="11279" y="4106"/>
                  </a:cubicBezTo>
                  <a:cubicBezTo>
                    <a:pt x="11251" y="4148"/>
                    <a:pt x="11223" y="4176"/>
                    <a:pt x="11181" y="4190"/>
                  </a:cubicBezTo>
                  <a:lnTo>
                    <a:pt x="11139" y="4162"/>
                  </a:lnTo>
                  <a:lnTo>
                    <a:pt x="11139" y="4176"/>
                  </a:lnTo>
                  <a:lnTo>
                    <a:pt x="11167" y="4204"/>
                  </a:lnTo>
                  <a:lnTo>
                    <a:pt x="11153" y="4204"/>
                  </a:lnTo>
                  <a:cubicBezTo>
                    <a:pt x="11153" y="4218"/>
                    <a:pt x="11167" y="4218"/>
                    <a:pt x="11167" y="4233"/>
                  </a:cubicBezTo>
                  <a:lnTo>
                    <a:pt x="11181" y="4218"/>
                  </a:lnTo>
                  <a:cubicBezTo>
                    <a:pt x="11198" y="4227"/>
                    <a:pt x="11209" y="4235"/>
                    <a:pt x="11219" y="4241"/>
                  </a:cubicBezTo>
                  <a:lnTo>
                    <a:pt x="11219" y="4241"/>
                  </a:lnTo>
                  <a:lnTo>
                    <a:pt x="11195" y="4204"/>
                  </a:lnTo>
                  <a:lnTo>
                    <a:pt x="11209" y="4190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1" y="4242"/>
                    <a:pt x="11220" y="4241"/>
                    <a:pt x="11219" y="4241"/>
                  </a:cubicBezTo>
                  <a:lnTo>
                    <a:pt x="11219" y="4241"/>
                  </a:lnTo>
                  <a:lnTo>
                    <a:pt x="11223" y="4247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7" y="4245"/>
                    <a:pt x="11232" y="4247"/>
                    <a:pt x="11237" y="4247"/>
                  </a:cubicBezTo>
                  <a:cubicBezTo>
                    <a:pt x="11239" y="4251"/>
                    <a:pt x="11240" y="4256"/>
                    <a:pt x="11242" y="4261"/>
                  </a:cubicBezTo>
                  <a:lnTo>
                    <a:pt x="11279" y="4261"/>
                  </a:lnTo>
                  <a:cubicBezTo>
                    <a:pt x="11301" y="4324"/>
                    <a:pt x="11322" y="4356"/>
                    <a:pt x="11322" y="4356"/>
                  </a:cubicBezTo>
                  <a:cubicBezTo>
                    <a:pt x="11322" y="4356"/>
                    <a:pt x="11302" y="4326"/>
                    <a:pt x="11244" y="4268"/>
                  </a:cubicBezTo>
                  <a:lnTo>
                    <a:pt x="11244" y="4268"/>
                  </a:lnTo>
                  <a:cubicBezTo>
                    <a:pt x="11281" y="4375"/>
                    <a:pt x="11290" y="4388"/>
                    <a:pt x="11237" y="4402"/>
                  </a:cubicBezTo>
                  <a:cubicBezTo>
                    <a:pt x="11167" y="4345"/>
                    <a:pt x="11139" y="4387"/>
                    <a:pt x="11110" y="4317"/>
                  </a:cubicBezTo>
                  <a:cubicBezTo>
                    <a:pt x="11096" y="4317"/>
                    <a:pt x="11082" y="4303"/>
                    <a:pt x="11068" y="4289"/>
                  </a:cubicBezTo>
                  <a:cubicBezTo>
                    <a:pt x="11040" y="4331"/>
                    <a:pt x="11040" y="4373"/>
                    <a:pt x="11040" y="4416"/>
                  </a:cubicBezTo>
                  <a:lnTo>
                    <a:pt x="11026" y="4416"/>
                  </a:lnTo>
                  <a:cubicBezTo>
                    <a:pt x="11032" y="4439"/>
                    <a:pt x="11038" y="4460"/>
                    <a:pt x="11041" y="4473"/>
                  </a:cubicBezTo>
                  <a:lnTo>
                    <a:pt x="11041" y="4473"/>
                  </a:lnTo>
                  <a:cubicBezTo>
                    <a:pt x="11101" y="4534"/>
                    <a:pt x="11088" y="4565"/>
                    <a:pt x="11048" y="4565"/>
                  </a:cubicBezTo>
                  <a:cubicBezTo>
                    <a:pt x="10997" y="4565"/>
                    <a:pt x="10903" y="4512"/>
                    <a:pt x="10871" y="4402"/>
                  </a:cubicBezTo>
                  <a:cubicBezTo>
                    <a:pt x="10899" y="4387"/>
                    <a:pt x="10927" y="4373"/>
                    <a:pt x="10970" y="4373"/>
                  </a:cubicBezTo>
                  <a:lnTo>
                    <a:pt x="10970" y="4359"/>
                  </a:lnTo>
                  <a:cubicBezTo>
                    <a:pt x="10843" y="4317"/>
                    <a:pt x="10857" y="4247"/>
                    <a:pt x="10843" y="4218"/>
                  </a:cubicBezTo>
                  <a:cubicBezTo>
                    <a:pt x="10834" y="4220"/>
                    <a:pt x="10826" y="4221"/>
                    <a:pt x="10820" y="4221"/>
                  </a:cubicBezTo>
                  <a:cubicBezTo>
                    <a:pt x="10776" y="4221"/>
                    <a:pt x="10788" y="4180"/>
                    <a:pt x="10801" y="4106"/>
                  </a:cubicBezTo>
                  <a:lnTo>
                    <a:pt x="10801" y="4106"/>
                  </a:lnTo>
                  <a:cubicBezTo>
                    <a:pt x="10804" y="4107"/>
                    <a:pt x="10808" y="4107"/>
                    <a:pt x="10811" y="4107"/>
                  </a:cubicBezTo>
                  <a:cubicBezTo>
                    <a:pt x="10851" y="4107"/>
                    <a:pt x="10900" y="4060"/>
                    <a:pt x="10856" y="4060"/>
                  </a:cubicBezTo>
                  <a:cubicBezTo>
                    <a:pt x="10838" y="4060"/>
                    <a:pt x="10803" y="4068"/>
                    <a:pt x="10744" y="4092"/>
                  </a:cubicBezTo>
                  <a:lnTo>
                    <a:pt x="10716" y="4120"/>
                  </a:lnTo>
                  <a:lnTo>
                    <a:pt x="10660" y="4218"/>
                  </a:lnTo>
                  <a:lnTo>
                    <a:pt x="10646" y="4218"/>
                  </a:lnTo>
                  <a:cubicBezTo>
                    <a:pt x="10646" y="4190"/>
                    <a:pt x="10646" y="4162"/>
                    <a:pt x="10646" y="4134"/>
                  </a:cubicBezTo>
                  <a:cubicBezTo>
                    <a:pt x="10632" y="4162"/>
                    <a:pt x="10618" y="4190"/>
                    <a:pt x="10604" y="4218"/>
                  </a:cubicBezTo>
                  <a:lnTo>
                    <a:pt x="10561" y="4218"/>
                  </a:lnTo>
                  <a:lnTo>
                    <a:pt x="10505" y="4204"/>
                  </a:lnTo>
                  <a:cubicBezTo>
                    <a:pt x="10449" y="4190"/>
                    <a:pt x="10392" y="4176"/>
                    <a:pt x="10336" y="4162"/>
                  </a:cubicBezTo>
                  <a:cubicBezTo>
                    <a:pt x="10329" y="4169"/>
                    <a:pt x="10315" y="4176"/>
                    <a:pt x="10304" y="4176"/>
                  </a:cubicBezTo>
                  <a:cubicBezTo>
                    <a:pt x="10294" y="4176"/>
                    <a:pt x="10287" y="4169"/>
                    <a:pt x="10294" y="4148"/>
                  </a:cubicBezTo>
                  <a:lnTo>
                    <a:pt x="10280" y="4148"/>
                  </a:lnTo>
                  <a:cubicBezTo>
                    <a:pt x="10237" y="4176"/>
                    <a:pt x="10195" y="4190"/>
                    <a:pt x="10153" y="4218"/>
                  </a:cubicBezTo>
                  <a:cubicBezTo>
                    <a:pt x="10181" y="4176"/>
                    <a:pt x="10209" y="4134"/>
                    <a:pt x="10237" y="4092"/>
                  </a:cubicBezTo>
                  <a:cubicBezTo>
                    <a:pt x="10195" y="4092"/>
                    <a:pt x="10167" y="4078"/>
                    <a:pt x="10167" y="4049"/>
                  </a:cubicBezTo>
                  <a:cubicBezTo>
                    <a:pt x="9942" y="4106"/>
                    <a:pt x="9970" y="4134"/>
                    <a:pt x="9885" y="4134"/>
                  </a:cubicBezTo>
                  <a:lnTo>
                    <a:pt x="9885" y="4120"/>
                  </a:lnTo>
                  <a:cubicBezTo>
                    <a:pt x="9914" y="4120"/>
                    <a:pt x="9942" y="4120"/>
                    <a:pt x="9970" y="4106"/>
                  </a:cubicBezTo>
                  <a:cubicBezTo>
                    <a:pt x="9985" y="4098"/>
                    <a:pt x="9988" y="4097"/>
                    <a:pt x="9986" y="4097"/>
                  </a:cubicBezTo>
                  <a:cubicBezTo>
                    <a:pt x="9985" y="4097"/>
                    <a:pt x="9982" y="4097"/>
                    <a:pt x="9979" y="4097"/>
                  </a:cubicBezTo>
                  <a:cubicBezTo>
                    <a:pt x="9968" y="4097"/>
                    <a:pt x="9957" y="4091"/>
                    <a:pt x="10012" y="4035"/>
                  </a:cubicBezTo>
                  <a:cubicBezTo>
                    <a:pt x="9922" y="3916"/>
                    <a:pt x="9881" y="3885"/>
                    <a:pt x="9862" y="3885"/>
                  </a:cubicBezTo>
                  <a:cubicBezTo>
                    <a:pt x="9842" y="3885"/>
                    <a:pt x="9846" y="3919"/>
                    <a:pt x="9846" y="3919"/>
                  </a:cubicBezTo>
                  <a:cubicBezTo>
                    <a:pt x="9846" y="3919"/>
                    <a:pt x="9845" y="3916"/>
                    <a:pt x="9843" y="3909"/>
                  </a:cubicBezTo>
                  <a:cubicBezTo>
                    <a:pt x="9745" y="3937"/>
                    <a:pt x="9716" y="3979"/>
                    <a:pt x="9702" y="4007"/>
                  </a:cubicBezTo>
                  <a:cubicBezTo>
                    <a:pt x="9674" y="4035"/>
                    <a:pt x="9660" y="4064"/>
                    <a:pt x="9660" y="4092"/>
                  </a:cubicBezTo>
                  <a:cubicBezTo>
                    <a:pt x="9646" y="4090"/>
                    <a:pt x="9633" y="4089"/>
                    <a:pt x="9622" y="4089"/>
                  </a:cubicBezTo>
                  <a:cubicBezTo>
                    <a:pt x="9553" y="4089"/>
                    <a:pt x="9529" y="4120"/>
                    <a:pt x="9505" y="4120"/>
                  </a:cubicBezTo>
                  <a:cubicBezTo>
                    <a:pt x="9517" y="4156"/>
                    <a:pt x="9561" y="4193"/>
                    <a:pt x="9600" y="4193"/>
                  </a:cubicBezTo>
                  <a:cubicBezTo>
                    <a:pt x="9606" y="4193"/>
                    <a:pt x="9612" y="4192"/>
                    <a:pt x="9618" y="4190"/>
                  </a:cubicBezTo>
                  <a:lnTo>
                    <a:pt x="9660" y="4134"/>
                  </a:lnTo>
                  <a:cubicBezTo>
                    <a:pt x="9660" y="4148"/>
                    <a:pt x="9660" y="4162"/>
                    <a:pt x="9674" y="4162"/>
                  </a:cubicBezTo>
                  <a:cubicBezTo>
                    <a:pt x="9618" y="4233"/>
                    <a:pt x="9646" y="4261"/>
                    <a:pt x="9688" y="4275"/>
                  </a:cubicBezTo>
                  <a:cubicBezTo>
                    <a:pt x="9702" y="4247"/>
                    <a:pt x="9730" y="4190"/>
                    <a:pt x="9759" y="4134"/>
                  </a:cubicBezTo>
                  <a:cubicBezTo>
                    <a:pt x="9730" y="4120"/>
                    <a:pt x="9702" y="4106"/>
                    <a:pt x="9674" y="4106"/>
                  </a:cubicBezTo>
                  <a:cubicBezTo>
                    <a:pt x="9688" y="4078"/>
                    <a:pt x="9702" y="4049"/>
                    <a:pt x="9716" y="4035"/>
                  </a:cubicBezTo>
                  <a:cubicBezTo>
                    <a:pt x="9730" y="4078"/>
                    <a:pt x="9759" y="4106"/>
                    <a:pt x="9787" y="4120"/>
                  </a:cubicBezTo>
                  <a:cubicBezTo>
                    <a:pt x="9773" y="4148"/>
                    <a:pt x="9759" y="4190"/>
                    <a:pt x="9745" y="4204"/>
                  </a:cubicBezTo>
                  <a:cubicBezTo>
                    <a:pt x="9746" y="4203"/>
                    <a:pt x="9748" y="4203"/>
                    <a:pt x="9750" y="4203"/>
                  </a:cubicBezTo>
                  <a:cubicBezTo>
                    <a:pt x="9780" y="4203"/>
                    <a:pt x="9830" y="4293"/>
                    <a:pt x="9843" y="4359"/>
                  </a:cubicBezTo>
                  <a:cubicBezTo>
                    <a:pt x="9867" y="4347"/>
                    <a:pt x="9885" y="4342"/>
                    <a:pt x="9899" y="4342"/>
                  </a:cubicBezTo>
                  <a:cubicBezTo>
                    <a:pt x="9965" y="4342"/>
                    <a:pt x="9930" y="4460"/>
                    <a:pt x="10012" y="4472"/>
                  </a:cubicBezTo>
                  <a:cubicBezTo>
                    <a:pt x="10027" y="4457"/>
                    <a:pt x="10039" y="4452"/>
                    <a:pt x="10049" y="4452"/>
                  </a:cubicBezTo>
                  <a:cubicBezTo>
                    <a:pt x="10096" y="4452"/>
                    <a:pt x="10086" y="4591"/>
                    <a:pt x="9979" y="4591"/>
                  </a:cubicBezTo>
                  <a:cubicBezTo>
                    <a:pt x="9957" y="4591"/>
                    <a:pt x="9930" y="4585"/>
                    <a:pt x="9899" y="4571"/>
                  </a:cubicBezTo>
                  <a:cubicBezTo>
                    <a:pt x="9885" y="4585"/>
                    <a:pt x="9871" y="4599"/>
                    <a:pt x="9871" y="4613"/>
                  </a:cubicBezTo>
                  <a:cubicBezTo>
                    <a:pt x="9843" y="4613"/>
                    <a:pt x="9829" y="4599"/>
                    <a:pt x="9815" y="4585"/>
                  </a:cubicBezTo>
                  <a:cubicBezTo>
                    <a:pt x="9807" y="4559"/>
                    <a:pt x="9793" y="4529"/>
                    <a:pt x="9784" y="4500"/>
                  </a:cubicBezTo>
                  <a:lnTo>
                    <a:pt x="9784" y="4500"/>
                  </a:lnTo>
                  <a:cubicBezTo>
                    <a:pt x="9792" y="4531"/>
                    <a:pt x="9799" y="4565"/>
                    <a:pt x="9773" y="4627"/>
                  </a:cubicBezTo>
                  <a:cubicBezTo>
                    <a:pt x="9732" y="4604"/>
                    <a:pt x="9694" y="4588"/>
                    <a:pt x="9665" y="4588"/>
                  </a:cubicBezTo>
                  <a:cubicBezTo>
                    <a:pt x="9624" y="4588"/>
                    <a:pt x="9601" y="4620"/>
                    <a:pt x="9618" y="4711"/>
                  </a:cubicBezTo>
                  <a:cubicBezTo>
                    <a:pt x="9449" y="5035"/>
                    <a:pt x="9590" y="4880"/>
                    <a:pt x="9590" y="4965"/>
                  </a:cubicBezTo>
                  <a:cubicBezTo>
                    <a:pt x="9561" y="4965"/>
                    <a:pt x="9547" y="4965"/>
                    <a:pt x="9533" y="4979"/>
                  </a:cubicBezTo>
                  <a:cubicBezTo>
                    <a:pt x="9519" y="4979"/>
                    <a:pt x="9505" y="4979"/>
                    <a:pt x="9477" y="4993"/>
                  </a:cubicBezTo>
                  <a:cubicBezTo>
                    <a:pt x="9491" y="4951"/>
                    <a:pt x="9505" y="4908"/>
                    <a:pt x="9519" y="4880"/>
                  </a:cubicBezTo>
                  <a:lnTo>
                    <a:pt x="9519" y="4880"/>
                  </a:lnTo>
                  <a:cubicBezTo>
                    <a:pt x="9435" y="4923"/>
                    <a:pt x="9463" y="4965"/>
                    <a:pt x="9477" y="4993"/>
                  </a:cubicBezTo>
                  <a:lnTo>
                    <a:pt x="9463" y="4993"/>
                  </a:lnTo>
                  <a:cubicBezTo>
                    <a:pt x="9416" y="4985"/>
                    <a:pt x="9389" y="4982"/>
                    <a:pt x="9377" y="4982"/>
                  </a:cubicBezTo>
                  <a:cubicBezTo>
                    <a:pt x="9343" y="4982"/>
                    <a:pt x="9400" y="5005"/>
                    <a:pt x="9421" y="5035"/>
                  </a:cubicBezTo>
                  <a:lnTo>
                    <a:pt x="9407" y="5049"/>
                  </a:lnTo>
                  <a:cubicBezTo>
                    <a:pt x="9392" y="5035"/>
                    <a:pt x="9350" y="5007"/>
                    <a:pt x="9280" y="4951"/>
                  </a:cubicBezTo>
                  <a:lnTo>
                    <a:pt x="9280" y="4951"/>
                  </a:lnTo>
                  <a:cubicBezTo>
                    <a:pt x="9322" y="4993"/>
                    <a:pt x="9364" y="5049"/>
                    <a:pt x="9392" y="5106"/>
                  </a:cubicBezTo>
                  <a:cubicBezTo>
                    <a:pt x="9392" y="5106"/>
                    <a:pt x="9392" y="5120"/>
                    <a:pt x="9392" y="5120"/>
                  </a:cubicBezTo>
                  <a:cubicBezTo>
                    <a:pt x="9392" y="5120"/>
                    <a:pt x="9392" y="5120"/>
                    <a:pt x="9392" y="5120"/>
                  </a:cubicBezTo>
                  <a:lnTo>
                    <a:pt x="9392" y="5120"/>
                  </a:lnTo>
                  <a:cubicBezTo>
                    <a:pt x="9371" y="5147"/>
                    <a:pt x="9362" y="5162"/>
                    <a:pt x="9360" y="5166"/>
                  </a:cubicBezTo>
                  <a:lnTo>
                    <a:pt x="9360" y="5166"/>
                  </a:lnTo>
                  <a:cubicBezTo>
                    <a:pt x="9357" y="5169"/>
                    <a:pt x="9354" y="5173"/>
                    <a:pt x="9350" y="5176"/>
                  </a:cubicBezTo>
                  <a:cubicBezTo>
                    <a:pt x="9308" y="5162"/>
                    <a:pt x="9280" y="5120"/>
                    <a:pt x="9336" y="5077"/>
                  </a:cubicBezTo>
                  <a:lnTo>
                    <a:pt x="9336" y="5077"/>
                  </a:lnTo>
                  <a:cubicBezTo>
                    <a:pt x="9280" y="5092"/>
                    <a:pt x="9224" y="5120"/>
                    <a:pt x="9181" y="5134"/>
                  </a:cubicBezTo>
                  <a:cubicBezTo>
                    <a:pt x="9160" y="5127"/>
                    <a:pt x="9139" y="5123"/>
                    <a:pt x="9121" y="5123"/>
                  </a:cubicBezTo>
                  <a:cubicBezTo>
                    <a:pt x="9104" y="5123"/>
                    <a:pt x="9090" y="5127"/>
                    <a:pt x="9083" y="5134"/>
                  </a:cubicBezTo>
                  <a:cubicBezTo>
                    <a:pt x="9083" y="5134"/>
                    <a:pt x="9083" y="5120"/>
                    <a:pt x="9083" y="5106"/>
                  </a:cubicBezTo>
                  <a:lnTo>
                    <a:pt x="9111" y="5092"/>
                  </a:lnTo>
                  <a:cubicBezTo>
                    <a:pt x="9111" y="5077"/>
                    <a:pt x="9125" y="5063"/>
                    <a:pt x="9125" y="5063"/>
                  </a:cubicBezTo>
                  <a:lnTo>
                    <a:pt x="9097" y="5063"/>
                  </a:lnTo>
                  <a:lnTo>
                    <a:pt x="9097" y="5049"/>
                  </a:lnTo>
                  <a:cubicBezTo>
                    <a:pt x="9111" y="5021"/>
                    <a:pt x="9139" y="5007"/>
                    <a:pt x="9167" y="5007"/>
                  </a:cubicBezTo>
                  <a:cubicBezTo>
                    <a:pt x="9152" y="4992"/>
                    <a:pt x="9142" y="4970"/>
                    <a:pt x="9129" y="4970"/>
                  </a:cubicBezTo>
                  <a:cubicBezTo>
                    <a:pt x="9117" y="4970"/>
                    <a:pt x="9103" y="4989"/>
                    <a:pt x="9083" y="5049"/>
                  </a:cubicBezTo>
                  <a:lnTo>
                    <a:pt x="9083" y="5063"/>
                  </a:lnTo>
                  <a:lnTo>
                    <a:pt x="9055" y="5063"/>
                  </a:lnTo>
                  <a:cubicBezTo>
                    <a:pt x="9026" y="5063"/>
                    <a:pt x="8998" y="5077"/>
                    <a:pt x="8984" y="5092"/>
                  </a:cubicBezTo>
                  <a:cubicBezTo>
                    <a:pt x="8969" y="5095"/>
                    <a:pt x="8954" y="5097"/>
                    <a:pt x="8939" y="5097"/>
                  </a:cubicBezTo>
                  <a:cubicBezTo>
                    <a:pt x="8899" y="5097"/>
                    <a:pt x="8860" y="5084"/>
                    <a:pt x="8829" y="5063"/>
                  </a:cubicBezTo>
                  <a:lnTo>
                    <a:pt x="8801" y="5092"/>
                  </a:lnTo>
                  <a:cubicBezTo>
                    <a:pt x="8796" y="5065"/>
                    <a:pt x="8794" y="5055"/>
                    <a:pt x="8793" y="5055"/>
                  </a:cubicBezTo>
                  <a:lnTo>
                    <a:pt x="8793" y="5055"/>
                  </a:lnTo>
                  <a:cubicBezTo>
                    <a:pt x="8790" y="5055"/>
                    <a:pt x="8797" y="5139"/>
                    <a:pt x="8787" y="5153"/>
                  </a:cubicBezTo>
                  <a:lnTo>
                    <a:pt x="8787" y="5153"/>
                  </a:lnTo>
                  <a:cubicBezTo>
                    <a:pt x="8882" y="5193"/>
                    <a:pt x="8671" y="5224"/>
                    <a:pt x="8590" y="5359"/>
                  </a:cubicBezTo>
                  <a:cubicBezTo>
                    <a:pt x="8562" y="5380"/>
                    <a:pt x="8541" y="5387"/>
                    <a:pt x="8525" y="5387"/>
                  </a:cubicBezTo>
                  <a:cubicBezTo>
                    <a:pt x="8509" y="5387"/>
                    <a:pt x="8498" y="5380"/>
                    <a:pt x="8491" y="5373"/>
                  </a:cubicBezTo>
                  <a:lnTo>
                    <a:pt x="8491" y="5373"/>
                  </a:lnTo>
                  <a:cubicBezTo>
                    <a:pt x="8491" y="5387"/>
                    <a:pt x="8491" y="5401"/>
                    <a:pt x="8505" y="5429"/>
                  </a:cubicBezTo>
                  <a:cubicBezTo>
                    <a:pt x="8496" y="5434"/>
                    <a:pt x="8490" y="5436"/>
                    <a:pt x="8485" y="5436"/>
                  </a:cubicBezTo>
                  <a:cubicBezTo>
                    <a:pt x="8460" y="5436"/>
                    <a:pt x="8482" y="5383"/>
                    <a:pt x="8435" y="5359"/>
                  </a:cubicBezTo>
                  <a:cubicBezTo>
                    <a:pt x="8421" y="5415"/>
                    <a:pt x="8407" y="5472"/>
                    <a:pt x="8407" y="5486"/>
                  </a:cubicBezTo>
                  <a:cubicBezTo>
                    <a:pt x="8407" y="5500"/>
                    <a:pt x="8393" y="5500"/>
                    <a:pt x="8393" y="5528"/>
                  </a:cubicBezTo>
                  <a:cubicBezTo>
                    <a:pt x="8397" y="5526"/>
                    <a:pt x="8402" y="5526"/>
                    <a:pt x="8406" y="5526"/>
                  </a:cubicBezTo>
                  <a:cubicBezTo>
                    <a:pt x="8436" y="5526"/>
                    <a:pt x="8451" y="5559"/>
                    <a:pt x="8413" y="5559"/>
                  </a:cubicBezTo>
                  <a:cubicBezTo>
                    <a:pt x="8407" y="5559"/>
                    <a:pt x="8401" y="5558"/>
                    <a:pt x="8393" y="5556"/>
                  </a:cubicBezTo>
                  <a:lnTo>
                    <a:pt x="8393" y="5556"/>
                  </a:lnTo>
                  <a:cubicBezTo>
                    <a:pt x="8393" y="5592"/>
                    <a:pt x="8404" y="5640"/>
                    <a:pt x="8390" y="5640"/>
                  </a:cubicBezTo>
                  <a:cubicBezTo>
                    <a:pt x="8383" y="5640"/>
                    <a:pt x="8367" y="5625"/>
                    <a:pt x="8336" y="5584"/>
                  </a:cubicBezTo>
                  <a:cubicBezTo>
                    <a:pt x="8336" y="5570"/>
                    <a:pt x="8336" y="5556"/>
                    <a:pt x="8350" y="5542"/>
                  </a:cubicBezTo>
                  <a:cubicBezTo>
                    <a:pt x="8196" y="5542"/>
                    <a:pt x="8181" y="5683"/>
                    <a:pt x="8280" y="5739"/>
                  </a:cubicBezTo>
                  <a:lnTo>
                    <a:pt x="8294" y="5739"/>
                  </a:lnTo>
                  <a:cubicBezTo>
                    <a:pt x="8238" y="5782"/>
                    <a:pt x="8196" y="5852"/>
                    <a:pt x="8252" y="5880"/>
                  </a:cubicBezTo>
                  <a:lnTo>
                    <a:pt x="8224" y="5880"/>
                  </a:lnTo>
                  <a:cubicBezTo>
                    <a:pt x="8365" y="5931"/>
                    <a:pt x="8401" y="5995"/>
                    <a:pt x="8385" y="5995"/>
                  </a:cubicBezTo>
                  <a:cubicBezTo>
                    <a:pt x="8383" y="5995"/>
                    <a:pt x="8381" y="5994"/>
                    <a:pt x="8379" y="5993"/>
                  </a:cubicBezTo>
                  <a:cubicBezTo>
                    <a:pt x="8322" y="5979"/>
                    <a:pt x="8266" y="5951"/>
                    <a:pt x="8210" y="5908"/>
                  </a:cubicBezTo>
                  <a:cubicBezTo>
                    <a:pt x="8198" y="5960"/>
                    <a:pt x="8189" y="5979"/>
                    <a:pt x="8178" y="5979"/>
                  </a:cubicBezTo>
                  <a:cubicBezTo>
                    <a:pt x="8150" y="5979"/>
                    <a:pt x="8107" y="5858"/>
                    <a:pt x="7956" y="5838"/>
                  </a:cubicBezTo>
                  <a:cubicBezTo>
                    <a:pt x="7934" y="5914"/>
                    <a:pt x="7917" y="5942"/>
                    <a:pt x="7905" y="5942"/>
                  </a:cubicBezTo>
                  <a:cubicBezTo>
                    <a:pt x="7880" y="5942"/>
                    <a:pt x="7876" y="5815"/>
                    <a:pt x="7886" y="5767"/>
                  </a:cubicBezTo>
                  <a:cubicBezTo>
                    <a:pt x="7841" y="5745"/>
                    <a:pt x="7816" y="5695"/>
                    <a:pt x="7809" y="5695"/>
                  </a:cubicBezTo>
                  <a:cubicBezTo>
                    <a:pt x="7802" y="5695"/>
                    <a:pt x="7810" y="5734"/>
                    <a:pt x="7829" y="5866"/>
                  </a:cubicBezTo>
                  <a:cubicBezTo>
                    <a:pt x="7808" y="5852"/>
                    <a:pt x="7784" y="5845"/>
                    <a:pt x="7759" y="5845"/>
                  </a:cubicBezTo>
                  <a:cubicBezTo>
                    <a:pt x="7734" y="5845"/>
                    <a:pt x="7710" y="5852"/>
                    <a:pt x="7689" y="5866"/>
                  </a:cubicBezTo>
                  <a:cubicBezTo>
                    <a:pt x="7646" y="5866"/>
                    <a:pt x="7618" y="5838"/>
                    <a:pt x="7618" y="5838"/>
                  </a:cubicBezTo>
                  <a:cubicBezTo>
                    <a:pt x="7632" y="5796"/>
                    <a:pt x="7562" y="5767"/>
                    <a:pt x="7506" y="5753"/>
                  </a:cubicBezTo>
                  <a:lnTo>
                    <a:pt x="7506" y="5753"/>
                  </a:lnTo>
                  <a:cubicBezTo>
                    <a:pt x="7520" y="5782"/>
                    <a:pt x="7520" y="5824"/>
                    <a:pt x="7449" y="5880"/>
                  </a:cubicBezTo>
                  <a:lnTo>
                    <a:pt x="7449" y="5852"/>
                  </a:lnTo>
                  <a:cubicBezTo>
                    <a:pt x="7428" y="5884"/>
                    <a:pt x="7399" y="5899"/>
                    <a:pt x="7368" y="5899"/>
                  </a:cubicBezTo>
                  <a:cubicBezTo>
                    <a:pt x="7358" y="5899"/>
                    <a:pt x="7347" y="5898"/>
                    <a:pt x="7337" y="5894"/>
                  </a:cubicBezTo>
                  <a:cubicBezTo>
                    <a:pt x="7343" y="5887"/>
                    <a:pt x="7344" y="5885"/>
                    <a:pt x="7339" y="5885"/>
                  </a:cubicBezTo>
                  <a:cubicBezTo>
                    <a:pt x="7326" y="5885"/>
                    <a:pt x="7267" y="5912"/>
                    <a:pt x="7224" y="5922"/>
                  </a:cubicBezTo>
                  <a:cubicBezTo>
                    <a:pt x="7196" y="5936"/>
                    <a:pt x="7168" y="5951"/>
                    <a:pt x="7125" y="5965"/>
                  </a:cubicBezTo>
                  <a:cubicBezTo>
                    <a:pt x="7111" y="6035"/>
                    <a:pt x="7083" y="6091"/>
                    <a:pt x="7055" y="6148"/>
                  </a:cubicBezTo>
                  <a:cubicBezTo>
                    <a:pt x="7027" y="6091"/>
                    <a:pt x="7013" y="6035"/>
                    <a:pt x="7027" y="5965"/>
                  </a:cubicBezTo>
                  <a:lnTo>
                    <a:pt x="7027" y="5965"/>
                  </a:lnTo>
                  <a:cubicBezTo>
                    <a:pt x="6985" y="5993"/>
                    <a:pt x="7027" y="6049"/>
                    <a:pt x="7013" y="6105"/>
                  </a:cubicBezTo>
                  <a:lnTo>
                    <a:pt x="7055" y="6162"/>
                  </a:lnTo>
                  <a:lnTo>
                    <a:pt x="7027" y="6218"/>
                  </a:lnTo>
                  <a:lnTo>
                    <a:pt x="7013" y="6204"/>
                  </a:lnTo>
                  <a:cubicBezTo>
                    <a:pt x="7013" y="6197"/>
                    <a:pt x="7009" y="6193"/>
                    <a:pt x="7000" y="6193"/>
                  </a:cubicBezTo>
                  <a:cubicBezTo>
                    <a:pt x="6992" y="6193"/>
                    <a:pt x="6977" y="6197"/>
                    <a:pt x="6956" y="6204"/>
                  </a:cubicBezTo>
                  <a:cubicBezTo>
                    <a:pt x="6864" y="6028"/>
                    <a:pt x="6881" y="5992"/>
                    <a:pt x="6875" y="5992"/>
                  </a:cubicBezTo>
                  <a:cubicBezTo>
                    <a:pt x="6872" y="5992"/>
                    <a:pt x="6863" y="6002"/>
                    <a:pt x="6830" y="6007"/>
                  </a:cubicBezTo>
                  <a:cubicBezTo>
                    <a:pt x="6801" y="6000"/>
                    <a:pt x="6777" y="5996"/>
                    <a:pt x="6757" y="5996"/>
                  </a:cubicBezTo>
                  <a:cubicBezTo>
                    <a:pt x="6738" y="5996"/>
                    <a:pt x="6724" y="6000"/>
                    <a:pt x="6717" y="6007"/>
                  </a:cubicBezTo>
                  <a:cubicBezTo>
                    <a:pt x="6717" y="6035"/>
                    <a:pt x="6745" y="6021"/>
                    <a:pt x="6717" y="6049"/>
                  </a:cubicBezTo>
                  <a:cubicBezTo>
                    <a:pt x="6731" y="6063"/>
                    <a:pt x="6731" y="6077"/>
                    <a:pt x="6745" y="6091"/>
                  </a:cubicBezTo>
                  <a:cubicBezTo>
                    <a:pt x="6773" y="6091"/>
                    <a:pt x="6773" y="6105"/>
                    <a:pt x="6773" y="6134"/>
                  </a:cubicBezTo>
                  <a:cubicBezTo>
                    <a:pt x="6759" y="6162"/>
                    <a:pt x="6759" y="6190"/>
                    <a:pt x="6745" y="6218"/>
                  </a:cubicBezTo>
                  <a:cubicBezTo>
                    <a:pt x="6717" y="6190"/>
                    <a:pt x="6689" y="6176"/>
                    <a:pt x="6661" y="6176"/>
                  </a:cubicBezTo>
                  <a:cubicBezTo>
                    <a:pt x="6731" y="6148"/>
                    <a:pt x="6618" y="6134"/>
                    <a:pt x="6520" y="6119"/>
                  </a:cubicBezTo>
                  <a:cubicBezTo>
                    <a:pt x="6492" y="6077"/>
                    <a:pt x="6407" y="5965"/>
                    <a:pt x="6365" y="5922"/>
                  </a:cubicBezTo>
                  <a:cubicBezTo>
                    <a:pt x="6365" y="5894"/>
                    <a:pt x="6351" y="5866"/>
                    <a:pt x="6337" y="5838"/>
                  </a:cubicBezTo>
                  <a:cubicBezTo>
                    <a:pt x="6326" y="5807"/>
                    <a:pt x="6270" y="5707"/>
                    <a:pt x="6219" y="5707"/>
                  </a:cubicBezTo>
                  <a:cubicBezTo>
                    <a:pt x="6200" y="5707"/>
                    <a:pt x="6183" y="5720"/>
                    <a:pt x="6168" y="5753"/>
                  </a:cubicBezTo>
                  <a:cubicBezTo>
                    <a:pt x="6266" y="5866"/>
                    <a:pt x="6140" y="5739"/>
                    <a:pt x="6210" y="5965"/>
                  </a:cubicBezTo>
                  <a:cubicBezTo>
                    <a:pt x="6224" y="5979"/>
                    <a:pt x="6252" y="6007"/>
                    <a:pt x="6309" y="6063"/>
                  </a:cubicBezTo>
                  <a:cubicBezTo>
                    <a:pt x="6309" y="6063"/>
                    <a:pt x="6309" y="6063"/>
                    <a:pt x="6309" y="6077"/>
                  </a:cubicBezTo>
                  <a:cubicBezTo>
                    <a:pt x="6284" y="6110"/>
                    <a:pt x="6255" y="6133"/>
                    <a:pt x="6226" y="6133"/>
                  </a:cubicBezTo>
                  <a:cubicBezTo>
                    <a:pt x="6206" y="6133"/>
                    <a:pt x="6186" y="6121"/>
                    <a:pt x="6168" y="6091"/>
                  </a:cubicBezTo>
                  <a:cubicBezTo>
                    <a:pt x="6182" y="6049"/>
                    <a:pt x="6182" y="6007"/>
                    <a:pt x="6182" y="5951"/>
                  </a:cubicBezTo>
                  <a:cubicBezTo>
                    <a:pt x="6171" y="5943"/>
                    <a:pt x="6163" y="5940"/>
                    <a:pt x="6157" y="5940"/>
                  </a:cubicBezTo>
                  <a:cubicBezTo>
                    <a:pt x="6117" y="5940"/>
                    <a:pt x="6174" y="6081"/>
                    <a:pt x="6126" y="6105"/>
                  </a:cubicBezTo>
                  <a:cubicBezTo>
                    <a:pt x="6013" y="6345"/>
                    <a:pt x="5985" y="6274"/>
                    <a:pt x="5957" y="6345"/>
                  </a:cubicBezTo>
                  <a:cubicBezTo>
                    <a:pt x="5914" y="6288"/>
                    <a:pt x="5886" y="6232"/>
                    <a:pt x="5872" y="6148"/>
                  </a:cubicBezTo>
                  <a:cubicBezTo>
                    <a:pt x="5844" y="6176"/>
                    <a:pt x="5830" y="6204"/>
                    <a:pt x="5816" y="6232"/>
                  </a:cubicBezTo>
                  <a:cubicBezTo>
                    <a:pt x="5819" y="6258"/>
                    <a:pt x="5811" y="6269"/>
                    <a:pt x="5798" y="6269"/>
                  </a:cubicBezTo>
                  <a:cubicBezTo>
                    <a:pt x="5747" y="6269"/>
                    <a:pt x="5620" y="6114"/>
                    <a:pt x="5731" y="6091"/>
                  </a:cubicBezTo>
                  <a:cubicBezTo>
                    <a:pt x="5697" y="6091"/>
                    <a:pt x="5664" y="6088"/>
                    <a:pt x="5636" y="6088"/>
                  </a:cubicBezTo>
                  <a:cubicBezTo>
                    <a:pt x="5571" y="6088"/>
                    <a:pt x="5540" y="6108"/>
                    <a:pt x="5619" y="6246"/>
                  </a:cubicBezTo>
                  <a:cubicBezTo>
                    <a:pt x="5759" y="6303"/>
                    <a:pt x="5689" y="6345"/>
                    <a:pt x="5647" y="6359"/>
                  </a:cubicBezTo>
                  <a:cubicBezTo>
                    <a:pt x="5633" y="6317"/>
                    <a:pt x="5633" y="6274"/>
                    <a:pt x="5436" y="6232"/>
                  </a:cubicBezTo>
                  <a:cubicBezTo>
                    <a:pt x="5407" y="6232"/>
                    <a:pt x="5379" y="6232"/>
                    <a:pt x="5351" y="6246"/>
                  </a:cubicBezTo>
                  <a:cubicBezTo>
                    <a:pt x="5323" y="6218"/>
                    <a:pt x="5309" y="6190"/>
                    <a:pt x="5281" y="6162"/>
                  </a:cubicBezTo>
                  <a:lnTo>
                    <a:pt x="5281" y="6260"/>
                  </a:lnTo>
                  <a:lnTo>
                    <a:pt x="5281" y="6274"/>
                  </a:lnTo>
                  <a:cubicBezTo>
                    <a:pt x="5224" y="6218"/>
                    <a:pt x="5196" y="6148"/>
                    <a:pt x="5196" y="6077"/>
                  </a:cubicBezTo>
                  <a:cubicBezTo>
                    <a:pt x="5196" y="6035"/>
                    <a:pt x="5196" y="6007"/>
                    <a:pt x="5168" y="5979"/>
                  </a:cubicBezTo>
                  <a:lnTo>
                    <a:pt x="5083" y="6007"/>
                  </a:lnTo>
                  <a:lnTo>
                    <a:pt x="5027" y="6007"/>
                  </a:lnTo>
                  <a:cubicBezTo>
                    <a:pt x="4999" y="5979"/>
                    <a:pt x="4971" y="5951"/>
                    <a:pt x="4929" y="5936"/>
                  </a:cubicBezTo>
                  <a:cubicBezTo>
                    <a:pt x="4929" y="5965"/>
                    <a:pt x="4915" y="5993"/>
                    <a:pt x="4915" y="6021"/>
                  </a:cubicBezTo>
                  <a:cubicBezTo>
                    <a:pt x="4858" y="6049"/>
                    <a:pt x="4858" y="6077"/>
                    <a:pt x="4872" y="6105"/>
                  </a:cubicBezTo>
                  <a:cubicBezTo>
                    <a:pt x="4886" y="6134"/>
                    <a:pt x="4900" y="6148"/>
                    <a:pt x="4929" y="6148"/>
                  </a:cubicBezTo>
                  <a:cubicBezTo>
                    <a:pt x="4929" y="6176"/>
                    <a:pt x="4929" y="6190"/>
                    <a:pt x="4943" y="6218"/>
                  </a:cubicBezTo>
                  <a:cubicBezTo>
                    <a:pt x="4948" y="6233"/>
                    <a:pt x="4951" y="6241"/>
                    <a:pt x="4948" y="6241"/>
                  </a:cubicBezTo>
                  <a:cubicBezTo>
                    <a:pt x="4944" y="6241"/>
                    <a:pt x="4921" y="6216"/>
                    <a:pt x="4858" y="6162"/>
                  </a:cubicBezTo>
                  <a:cubicBezTo>
                    <a:pt x="4802" y="6260"/>
                    <a:pt x="4591" y="6162"/>
                    <a:pt x="4731" y="6317"/>
                  </a:cubicBezTo>
                  <a:cubicBezTo>
                    <a:pt x="4761" y="6404"/>
                    <a:pt x="4737" y="6431"/>
                    <a:pt x="4700" y="6431"/>
                  </a:cubicBezTo>
                  <a:cubicBezTo>
                    <a:pt x="4665" y="6431"/>
                    <a:pt x="4618" y="6407"/>
                    <a:pt x="4591" y="6387"/>
                  </a:cubicBezTo>
                  <a:cubicBezTo>
                    <a:pt x="4605" y="6345"/>
                    <a:pt x="4591" y="6303"/>
                    <a:pt x="4577" y="6260"/>
                  </a:cubicBezTo>
                  <a:cubicBezTo>
                    <a:pt x="4596" y="6228"/>
                    <a:pt x="4604" y="6216"/>
                    <a:pt x="4602" y="6216"/>
                  </a:cubicBezTo>
                  <a:cubicBezTo>
                    <a:pt x="4600" y="6216"/>
                    <a:pt x="4585" y="6231"/>
                    <a:pt x="4562" y="6246"/>
                  </a:cubicBezTo>
                  <a:cubicBezTo>
                    <a:pt x="4548" y="6190"/>
                    <a:pt x="4534" y="6176"/>
                    <a:pt x="4703" y="6162"/>
                  </a:cubicBezTo>
                  <a:cubicBezTo>
                    <a:pt x="4814" y="6020"/>
                    <a:pt x="4690" y="5935"/>
                    <a:pt x="4602" y="5935"/>
                  </a:cubicBezTo>
                  <a:cubicBezTo>
                    <a:pt x="4533" y="5935"/>
                    <a:pt x="4485" y="5988"/>
                    <a:pt x="4591" y="6105"/>
                  </a:cubicBezTo>
                  <a:cubicBezTo>
                    <a:pt x="4591" y="6148"/>
                    <a:pt x="4464" y="6218"/>
                    <a:pt x="4436" y="6260"/>
                  </a:cubicBezTo>
                  <a:cubicBezTo>
                    <a:pt x="4436" y="6260"/>
                    <a:pt x="4422" y="6246"/>
                    <a:pt x="4422" y="6232"/>
                  </a:cubicBezTo>
                  <a:cubicBezTo>
                    <a:pt x="4411" y="6351"/>
                    <a:pt x="4392" y="6393"/>
                    <a:pt x="4370" y="6393"/>
                  </a:cubicBezTo>
                  <a:cubicBezTo>
                    <a:pt x="4335" y="6393"/>
                    <a:pt x="4293" y="6282"/>
                    <a:pt x="4267" y="6204"/>
                  </a:cubicBezTo>
                  <a:lnTo>
                    <a:pt x="4267" y="6204"/>
                  </a:lnTo>
                  <a:cubicBezTo>
                    <a:pt x="4239" y="6260"/>
                    <a:pt x="4210" y="6373"/>
                    <a:pt x="4309" y="6373"/>
                  </a:cubicBezTo>
                  <a:cubicBezTo>
                    <a:pt x="4323" y="6443"/>
                    <a:pt x="4379" y="6500"/>
                    <a:pt x="4450" y="6514"/>
                  </a:cubicBezTo>
                  <a:lnTo>
                    <a:pt x="4422" y="6514"/>
                  </a:lnTo>
                  <a:cubicBezTo>
                    <a:pt x="4475" y="6527"/>
                    <a:pt x="4606" y="6656"/>
                    <a:pt x="4533" y="6656"/>
                  </a:cubicBezTo>
                  <a:cubicBezTo>
                    <a:pt x="4529" y="6656"/>
                    <a:pt x="4525" y="6655"/>
                    <a:pt x="4520" y="6655"/>
                  </a:cubicBezTo>
                  <a:lnTo>
                    <a:pt x="4520" y="6655"/>
                  </a:lnTo>
                  <a:cubicBezTo>
                    <a:pt x="4520" y="6711"/>
                    <a:pt x="4534" y="6767"/>
                    <a:pt x="4577" y="6809"/>
                  </a:cubicBezTo>
                  <a:cubicBezTo>
                    <a:pt x="4541" y="6909"/>
                    <a:pt x="4435" y="6967"/>
                    <a:pt x="4390" y="6967"/>
                  </a:cubicBezTo>
                  <a:cubicBezTo>
                    <a:pt x="4365" y="6967"/>
                    <a:pt x="4358" y="6949"/>
                    <a:pt x="4393" y="6908"/>
                  </a:cubicBezTo>
                  <a:cubicBezTo>
                    <a:pt x="4378" y="6908"/>
                    <a:pt x="4330" y="6949"/>
                    <a:pt x="4311" y="6949"/>
                  </a:cubicBezTo>
                  <a:cubicBezTo>
                    <a:pt x="4295" y="6949"/>
                    <a:pt x="4301" y="6919"/>
                    <a:pt x="4365" y="6809"/>
                  </a:cubicBezTo>
                  <a:cubicBezTo>
                    <a:pt x="4393" y="6809"/>
                    <a:pt x="4422" y="6781"/>
                    <a:pt x="4408" y="6753"/>
                  </a:cubicBezTo>
                  <a:lnTo>
                    <a:pt x="4422" y="6725"/>
                  </a:lnTo>
                  <a:lnTo>
                    <a:pt x="4393" y="6739"/>
                  </a:lnTo>
                  <a:cubicBezTo>
                    <a:pt x="4365" y="6725"/>
                    <a:pt x="4337" y="6697"/>
                    <a:pt x="4309" y="6683"/>
                  </a:cubicBezTo>
                  <a:lnTo>
                    <a:pt x="4126" y="6683"/>
                  </a:lnTo>
                  <a:cubicBezTo>
                    <a:pt x="4126" y="6669"/>
                    <a:pt x="4126" y="6655"/>
                    <a:pt x="4126" y="6641"/>
                  </a:cubicBezTo>
                  <a:lnTo>
                    <a:pt x="4027" y="6711"/>
                  </a:lnTo>
                  <a:cubicBezTo>
                    <a:pt x="4027" y="6725"/>
                    <a:pt x="4013" y="6725"/>
                    <a:pt x="4013" y="6725"/>
                  </a:cubicBezTo>
                  <a:cubicBezTo>
                    <a:pt x="4027" y="6683"/>
                    <a:pt x="4027" y="6655"/>
                    <a:pt x="4041" y="6612"/>
                  </a:cubicBezTo>
                  <a:cubicBezTo>
                    <a:pt x="3957" y="6542"/>
                    <a:pt x="3943" y="6528"/>
                    <a:pt x="3957" y="6500"/>
                  </a:cubicBezTo>
                  <a:lnTo>
                    <a:pt x="3957" y="6500"/>
                  </a:lnTo>
                  <a:cubicBezTo>
                    <a:pt x="3954" y="6500"/>
                    <a:pt x="3951" y="6501"/>
                    <a:pt x="3948" y="6501"/>
                  </a:cubicBezTo>
                  <a:cubicBezTo>
                    <a:pt x="3903" y="6501"/>
                    <a:pt x="3931" y="6411"/>
                    <a:pt x="4014" y="6411"/>
                  </a:cubicBezTo>
                  <a:cubicBezTo>
                    <a:pt x="4034" y="6411"/>
                    <a:pt x="4057" y="6416"/>
                    <a:pt x="4084" y="6429"/>
                  </a:cubicBezTo>
                  <a:cubicBezTo>
                    <a:pt x="4041" y="6373"/>
                    <a:pt x="4126" y="6274"/>
                    <a:pt x="4027" y="6232"/>
                  </a:cubicBezTo>
                  <a:cubicBezTo>
                    <a:pt x="3933" y="6270"/>
                    <a:pt x="3802" y="6345"/>
                    <a:pt x="3812" y="6345"/>
                  </a:cubicBezTo>
                  <a:cubicBezTo>
                    <a:pt x="3818" y="6345"/>
                    <a:pt x="3858" y="6326"/>
                    <a:pt x="3957" y="6274"/>
                  </a:cubicBezTo>
                  <a:lnTo>
                    <a:pt x="3957" y="6274"/>
                  </a:lnTo>
                  <a:cubicBezTo>
                    <a:pt x="4163" y="6352"/>
                    <a:pt x="4004" y="6417"/>
                    <a:pt x="3857" y="6417"/>
                  </a:cubicBezTo>
                  <a:cubicBezTo>
                    <a:pt x="3843" y="6417"/>
                    <a:pt x="3830" y="6416"/>
                    <a:pt x="3816" y="6415"/>
                  </a:cubicBezTo>
                  <a:cubicBezTo>
                    <a:pt x="3760" y="6443"/>
                    <a:pt x="3661" y="6500"/>
                    <a:pt x="3689" y="6598"/>
                  </a:cubicBezTo>
                  <a:lnTo>
                    <a:pt x="3689" y="6626"/>
                  </a:lnTo>
                  <a:cubicBezTo>
                    <a:pt x="3700" y="6616"/>
                    <a:pt x="3711" y="6609"/>
                    <a:pt x="3720" y="6609"/>
                  </a:cubicBezTo>
                  <a:cubicBezTo>
                    <a:pt x="3733" y="6609"/>
                    <a:pt x="3740" y="6626"/>
                    <a:pt x="3732" y="6669"/>
                  </a:cubicBezTo>
                  <a:lnTo>
                    <a:pt x="3689" y="6669"/>
                  </a:lnTo>
                  <a:cubicBezTo>
                    <a:pt x="3703" y="6697"/>
                    <a:pt x="3703" y="6739"/>
                    <a:pt x="3689" y="6781"/>
                  </a:cubicBezTo>
                  <a:cubicBezTo>
                    <a:pt x="3661" y="6781"/>
                    <a:pt x="3619" y="6781"/>
                    <a:pt x="3591" y="6795"/>
                  </a:cubicBezTo>
                  <a:cubicBezTo>
                    <a:pt x="3591" y="6795"/>
                    <a:pt x="3584" y="6782"/>
                    <a:pt x="3575" y="6769"/>
                  </a:cubicBezTo>
                  <a:lnTo>
                    <a:pt x="3575" y="6769"/>
                  </a:lnTo>
                  <a:cubicBezTo>
                    <a:pt x="3571" y="6772"/>
                    <a:pt x="3569" y="6774"/>
                    <a:pt x="3567" y="6774"/>
                  </a:cubicBezTo>
                  <a:cubicBezTo>
                    <a:pt x="3565" y="6774"/>
                    <a:pt x="3567" y="6768"/>
                    <a:pt x="3574" y="6767"/>
                  </a:cubicBezTo>
                  <a:lnTo>
                    <a:pt x="3574" y="6767"/>
                  </a:lnTo>
                  <a:cubicBezTo>
                    <a:pt x="3575" y="6768"/>
                    <a:pt x="3575" y="6768"/>
                    <a:pt x="3575" y="6769"/>
                  </a:cubicBezTo>
                  <a:lnTo>
                    <a:pt x="3575" y="6769"/>
                  </a:lnTo>
                  <a:cubicBezTo>
                    <a:pt x="3576" y="6768"/>
                    <a:pt x="3576" y="6768"/>
                    <a:pt x="3577" y="6767"/>
                  </a:cubicBezTo>
                  <a:cubicBezTo>
                    <a:pt x="3576" y="6767"/>
                    <a:pt x="3575" y="6767"/>
                    <a:pt x="3574" y="6767"/>
                  </a:cubicBezTo>
                  <a:lnTo>
                    <a:pt x="3574" y="6767"/>
                  </a:lnTo>
                  <a:cubicBezTo>
                    <a:pt x="3571" y="6762"/>
                    <a:pt x="3567" y="6757"/>
                    <a:pt x="3563" y="6753"/>
                  </a:cubicBezTo>
                  <a:cubicBezTo>
                    <a:pt x="3591" y="6725"/>
                    <a:pt x="3619" y="6683"/>
                    <a:pt x="3647" y="6655"/>
                  </a:cubicBezTo>
                  <a:cubicBezTo>
                    <a:pt x="3577" y="6655"/>
                    <a:pt x="3520" y="6683"/>
                    <a:pt x="3464" y="6725"/>
                  </a:cubicBezTo>
                  <a:cubicBezTo>
                    <a:pt x="3450" y="6725"/>
                    <a:pt x="3450" y="6739"/>
                    <a:pt x="3436" y="6753"/>
                  </a:cubicBezTo>
                  <a:cubicBezTo>
                    <a:pt x="3337" y="6781"/>
                    <a:pt x="3281" y="6781"/>
                    <a:pt x="3380" y="6852"/>
                  </a:cubicBezTo>
                  <a:cubicBezTo>
                    <a:pt x="3401" y="6845"/>
                    <a:pt x="3425" y="6841"/>
                    <a:pt x="3450" y="6841"/>
                  </a:cubicBezTo>
                  <a:cubicBezTo>
                    <a:pt x="3475" y="6841"/>
                    <a:pt x="3499" y="6845"/>
                    <a:pt x="3520" y="6852"/>
                  </a:cubicBezTo>
                  <a:lnTo>
                    <a:pt x="3605" y="6880"/>
                  </a:lnTo>
                  <a:cubicBezTo>
                    <a:pt x="3633" y="6852"/>
                    <a:pt x="3647" y="6852"/>
                    <a:pt x="3675" y="6838"/>
                  </a:cubicBezTo>
                  <a:cubicBezTo>
                    <a:pt x="3675" y="6852"/>
                    <a:pt x="3675" y="6866"/>
                    <a:pt x="3675" y="6880"/>
                  </a:cubicBezTo>
                  <a:lnTo>
                    <a:pt x="3689" y="6880"/>
                  </a:lnTo>
                  <a:cubicBezTo>
                    <a:pt x="3689" y="6894"/>
                    <a:pt x="3675" y="6908"/>
                    <a:pt x="3675" y="6922"/>
                  </a:cubicBezTo>
                  <a:cubicBezTo>
                    <a:pt x="3690" y="6942"/>
                    <a:pt x="3699" y="6949"/>
                    <a:pt x="3706" y="6949"/>
                  </a:cubicBezTo>
                  <a:cubicBezTo>
                    <a:pt x="3718" y="6949"/>
                    <a:pt x="3718" y="6922"/>
                    <a:pt x="3718" y="6894"/>
                  </a:cubicBezTo>
                  <a:cubicBezTo>
                    <a:pt x="3760" y="6936"/>
                    <a:pt x="3718" y="6978"/>
                    <a:pt x="3788" y="7077"/>
                  </a:cubicBezTo>
                  <a:cubicBezTo>
                    <a:pt x="3778" y="7036"/>
                    <a:pt x="3771" y="7013"/>
                    <a:pt x="3774" y="7013"/>
                  </a:cubicBezTo>
                  <a:cubicBezTo>
                    <a:pt x="3779" y="7013"/>
                    <a:pt x="3811" y="7080"/>
                    <a:pt x="3901" y="7232"/>
                  </a:cubicBezTo>
                  <a:lnTo>
                    <a:pt x="3858" y="7274"/>
                  </a:lnTo>
                  <a:lnTo>
                    <a:pt x="3858" y="7246"/>
                  </a:lnTo>
                  <a:lnTo>
                    <a:pt x="3844" y="7288"/>
                  </a:lnTo>
                  <a:cubicBezTo>
                    <a:pt x="3830" y="7302"/>
                    <a:pt x="3788" y="7345"/>
                    <a:pt x="3746" y="7401"/>
                  </a:cubicBezTo>
                  <a:cubicBezTo>
                    <a:pt x="3718" y="7415"/>
                    <a:pt x="3703" y="7429"/>
                    <a:pt x="3703" y="7443"/>
                  </a:cubicBezTo>
                  <a:lnTo>
                    <a:pt x="3689" y="7471"/>
                  </a:lnTo>
                  <a:cubicBezTo>
                    <a:pt x="3661" y="7457"/>
                    <a:pt x="3633" y="7429"/>
                    <a:pt x="3633" y="7415"/>
                  </a:cubicBezTo>
                  <a:lnTo>
                    <a:pt x="3633" y="7415"/>
                  </a:lnTo>
                  <a:cubicBezTo>
                    <a:pt x="3633" y="7429"/>
                    <a:pt x="3647" y="7457"/>
                    <a:pt x="3647" y="7500"/>
                  </a:cubicBezTo>
                  <a:cubicBezTo>
                    <a:pt x="3647" y="7500"/>
                    <a:pt x="3675" y="7500"/>
                    <a:pt x="3689" y="7471"/>
                  </a:cubicBezTo>
                  <a:lnTo>
                    <a:pt x="3689" y="7471"/>
                  </a:lnTo>
                  <a:cubicBezTo>
                    <a:pt x="3749" y="7543"/>
                    <a:pt x="3748" y="7604"/>
                    <a:pt x="3661" y="7604"/>
                  </a:cubicBezTo>
                  <a:cubicBezTo>
                    <a:pt x="3645" y="7604"/>
                    <a:pt x="3626" y="7602"/>
                    <a:pt x="3605" y="7598"/>
                  </a:cubicBezTo>
                  <a:cubicBezTo>
                    <a:pt x="3605" y="7654"/>
                    <a:pt x="3577" y="7711"/>
                    <a:pt x="3549" y="7767"/>
                  </a:cubicBezTo>
                  <a:cubicBezTo>
                    <a:pt x="3569" y="7847"/>
                    <a:pt x="3611" y="7912"/>
                    <a:pt x="3630" y="7938"/>
                  </a:cubicBezTo>
                  <a:lnTo>
                    <a:pt x="3630" y="7938"/>
                  </a:lnTo>
                  <a:cubicBezTo>
                    <a:pt x="3618" y="7923"/>
                    <a:pt x="3593" y="7896"/>
                    <a:pt x="3549" y="7852"/>
                  </a:cubicBezTo>
                  <a:lnTo>
                    <a:pt x="3549" y="7852"/>
                  </a:lnTo>
                  <a:cubicBezTo>
                    <a:pt x="3577" y="7880"/>
                    <a:pt x="3577" y="7908"/>
                    <a:pt x="3577" y="7936"/>
                  </a:cubicBezTo>
                  <a:cubicBezTo>
                    <a:pt x="3591" y="7950"/>
                    <a:pt x="3577" y="7978"/>
                    <a:pt x="3506" y="8021"/>
                  </a:cubicBezTo>
                  <a:cubicBezTo>
                    <a:pt x="3520" y="8006"/>
                    <a:pt x="3535" y="7992"/>
                    <a:pt x="3535" y="7978"/>
                  </a:cubicBezTo>
                  <a:cubicBezTo>
                    <a:pt x="3520" y="7978"/>
                    <a:pt x="3492" y="7992"/>
                    <a:pt x="3464" y="7992"/>
                  </a:cubicBezTo>
                  <a:lnTo>
                    <a:pt x="3464" y="8063"/>
                  </a:lnTo>
                  <a:cubicBezTo>
                    <a:pt x="3464" y="8091"/>
                    <a:pt x="3464" y="8133"/>
                    <a:pt x="3464" y="8161"/>
                  </a:cubicBezTo>
                  <a:cubicBezTo>
                    <a:pt x="3436" y="8175"/>
                    <a:pt x="3408" y="8204"/>
                    <a:pt x="3394" y="8246"/>
                  </a:cubicBezTo>
                  <a:cubicBezTo>
                    <a:pt x="3347" y="8171"/>
                    <a:pt x="3400" y="8158"/>
                    <a:pt x="3391" y="8158"/>
                  </a:cubicBezTo>
                  <a:cubicBezTo>
                    <a:pt x="3386" y="8158"/>
                    <a:pt x="3366" y="8161"/>
                    <a:pt x="3309" y="8161"/>
                  </a:cubicBezTo>
                  <a:cubicBezTo>
                    <a:pt x="3301" y="8151"/>
                    <a:pt x="3295" y="8146"/>
                    <a:pt x="3292" y="8146"/>
                  </a:cubicBezTo>
                  <a:cubicBezTo>
                    <a:pt x="3278" y="8146"/>
                    <a:pt x="3331" y="8271"/>
                    <a:pt x="3337" y="8275"/>
                  </a:cubicBezTo>
                  <a:lnTo>
                    <a:pt x="3337" y="8275"/>
                  </a:lnTo>
                  <a:cubicBezTo>
                    <a:pt x="3238" y="8389"/>
                    <a:pt x="3191" y="8426"/>
                    <a:pt x="3171" y="8426"/>
                  </a:cubicBezTo>
                  <a:cubicBezTo>
                    <a:pt x="3136" y="8426"/>
                    <a:pt x="3177" y="8320"/>
                    <a:pt x="3168" y="8302"/>
                  </a:cubicBezTo>
                  <a:lnTo>
                    <a:pt x="3168" y="8302"/>
                  </a:lnTo>
                  <a:cubicBezTo>
                    <a:pt x="3168" y="8341"/>
                    <a:pt x="3134" y="8449"/>
                    <a:pt x="3076" y="8449"/>
                  </a:cubicBezTo>
                  <a:cubicBezTo>
                    <a:pt x="3050" y="8449"/>
                    <a:pt x="3020" y="8428"/>
                    <a:pt x="2985" y="8373"/>
                  </a:cubicBezTo>
                  <a:cubicBezTo>
                    <a:pt x="2985" y="8387"/>
                    <a:pt x="2957" y="8401"/>
                    <a:pt x="2943" y="8415"/>
                  </a:cubicBezTo>
                  <a:cubicBezTo>
                    <a:pt x="2959" y="8454"/>
                    <a:pt x="2957" y="8484"/>
                    <a:pt x="2950" y="8484"/>
                  </a:cubicBezTo>
                  <a:cubicBezTo>
                    <a:pt x="2944" y="8484"/>
                    <a:pt x="2935" y="8465"/>
                    <a:pt x="2929" y="8415"/>
                  </a:cubicBezTo>
                  <a:cubicBezTo>
                    <a:pt x="2845" y="8457"/>
                    <a:pt x="2774" y="8542"/>
                    <a:pt x="2732" y="8626"/>
                  </a:cubicBezTo>
                  <a:cubicBezTo>
                    <a:pt x="2718" y="8640"/>
                    <a:pt x="2704" y="8640"/>
                    <a:pt x="2690" y="8654"/>
                  </a:cubicBezTo>
                  <a:cubicBezTo>
                    <a:pt x="2704" y="8640"/>
                    <a:pt x="2704" y="8612"/>
                    <a:pt x="2704" y="8598"/>
                  </a:cubicBezTo>
                  <a:cubicBezTo>
                    <a:pt x="2769" y="8468"/>
                    <a:pt x="2766" y="8393"/>
                    <a:pt x="2781" y="8393"/>
                  </a:cubicBezTo>
                  <a:cubicBezTo>
                    <a:pt x="2789" y="8393"/>
                    <a:pt x="2801" y="8414"/>
                    <a:pt x="2830" y="8457"/>
                  </a:cubicBezTo>
                  <a:cubicBezTo>
                    <a:pt x="2834" y="8465"/>
                    <a:pt x="2837" y="8468"/>
                    <a:pt x="2839" y="8468"/>
                  </a:cubicBezTo>
                  <a:cubicBezTo>
                    <a:pt x="2851" y="8468"/>
                    <a:pt x="2827" y="8331"/>
                    <a:pt x="2802" y="8246"/>
                  </a:cubicBezTo>
                  <a:lnTo>
                    <a:pt x="2802" y="8246"/>
                  </a:lnTo>
                  <a:cubicBezTo>
                    <a:pt x="2859" y="8288"/>
                    <a:pt x="2901" y="8330"/>
                    <a:pt x="2929" y="8387"/>
                  </a:cubicBezTo>
                  <a:lnTo>
                    <a:pt x="2929" y="8373"/>
                  </a:lnTo>
                  <a:cubicBezTo>
                    <a:pt x="2934" y="8374"/>
                    <a:pt x="2938" y="8375"/>
                    <a:pt x="2942" y="8375"/>
                  </a:cubicBezTo>
                  <a:cubicBezTo>
                    <a:pt x="3004" y="8375"/>
                    <a:pt x="2945" y="8175"/>
                    <a:pt x="2917" y="8175"/>
                  </a:cubicBezTo>
                  <a:cubicBezTo>
                    <a:pt x="2917" y="8175"/>
                    <a:pt x="2916" y="8175"/>
                    <a:pt x="2915" y="8175"/>
                  </a:cubicBezTo>
                  <a:cubicBezTo>
                    <a:pt x="2977" y="8126"/>
                    <a:pt x="2908" y="7968"/>
                    <a:pt x="2824" y="7968"/>
                  </a:cubicBezTo>
                  <a:cubicBezTo>
                    <a:pt x="2812" y="7968"/>
                    <a:pt x="2800" y="7971"/>
                    <a:pt x="2788" y="7978"/>
                  </a:cubicBezTo>
                  <a:cubicBezTo>
                    <a:pt x="2915" y="7852"/>
                    <a:pt x="2887" y="7978"/>
                    <a:pt x="2873" y="7837"/>
                  </a:cubicBezTo>
                  <a:cubicBezTo>
                    <a:pt x="2846" y="7780"/>
                    <a:pt x="2826" y="7758"/>
                    <a:pt x="2810" y="7758"/>
                  </a:cubicBezTo>
                  <a:cubicBezTo>
                    <a:pt x="2775" y="7758"/>
                    <a:pt x="2756" y="7860"/>
                    <a:pt x="2718" y="7908"/>
                  </a:cubicBezTo>
                  <a:cubicBezTo>
                    <a:pt x="2744" y="7905"/>
                    <a:pt x="2760" y="7903"/>
                    <a:pt x="2768" y="7903"/>
                  </a:cubicBezTo>
                  <a:cubicBezTo>
                    <a:pt x="2794" y="7903"/>
                    <a:pt x="2739" y="7921"/>
                    <a:pt x="2718" y="7964"/>
                  </a:cubicBezTo>
                  <a:cubicBezTo>
                    <a:pt x="2619" y="8021"/>
                    <a:pt x="2507" y="8091"/>
                    <a:pt x="2521" y="8091"/>
                  </a:cubicBezTo>
                  <a:cubicBezTo>
                    <a:pt x="2424" y="8091"/>
                    <a:pt x="2354" y="8094"/>
                    <a:pt x="2307" y="8097"/>
                  </a:cubicBezTo>
                  <a:lnTo>
                    <a:pt x="2307" y="8097"/>
                  </a:lnTo>
                  <a:cubicBezTo>
                    <a:pt x="2247" y="8117"/>
                    <a:pt x="2300" y="8107"/>
                    <a:pt x="2352" y="8133"/>
                  </a:cubicBezTo>
                  <a:cubicBezTo>
                    <a:pt x="2309" y="8190"/>
                    <a:pt x="2253" y="8288"/>
                    <a:pt x="2281" y="8288"/>
                  </a:cubicBezTo>
                  <a:cubicBezTo>
                    <a:pt x="2239" y="8288"/>
                    <a:pt x="2239" y="8358"/>
                    <a:pt x="2253" y="8401"/>
                  </a:cubicBezTo>
                  <a:cubicBezTo>
                    <a:pt x="2276" y="8366"/>
                    <a:pt x="2299" y="8341"/>
                    <a:pt x="2346" y="8341"/>
                  </a:cubicBezTo>
                  <a:cubicBezTo>
                    <a:pt x="2356" y="8341"/>
                    <a:pt x="2367" y="8342"/>
                    <a:pt x="2380" y="8344"/>
                  </a:cubicBezTo>
                  <a:cubicBezTo>
                    <a:pt x="2352" y="8373"/>
                    <a:pt x="2338" y="8415"/>
                    <a:pt x="2323" y="8457"/>
                  </a:cubicBezTo>
                  <a:cubicBezTo>
                    <a:pt x="2323" y="8457"/>
                    <a:pt x="2309" y="8457"/>
                    <a:pt x="2295" y="8471"/>
                  </a:cubicBezTo>
                  <a:lnTo>
                    <a:pt x="2323" y="8471"/>
                  </a:lnTo>
                  <a:cubicBezTo>
                    <a:pt x="2323" y="8471"/>
                    <a:pt x="2323" y="8485"/>
                    <a:pt x="2323" y="8499"/>
                  </a:cubicBezTo>
                  <a:cubicBezTo>
                    <a:pt x="2295" y="8513"/>
                    <a:pt x="2295" y="8513"/>
                    <a:pt x="2323" y="8527"/>
                  </a:cubicBezTo>
                  <a:cubicBezTo>
                    <a:pt x="2332" y="8592"/>
                    <a:pt x="2363" y="8633"/>
                    <a:pt x="2380" y="8633"/>
                  </a:cubicBezTo>
                  <a:cubicBezTo>
                    <a:pt x="2393" y="8633"/>
                    <a:pt x="2398" y="8610"/>
                    <a:pt x="2380" y="8556"/>
                  </a:cubicBezTo>
                  <a:lnTo>
                    <a:pt x="2380" y="8556"/>
                  </a:lnTo>
                  <a:cubicBezTo>
                    <a:pt x="2422" y="8584"/>
                    <a:pt x="2450" y="8612"/>
                    <a:pt x="2394" y="8654"/>
                  </a:cubicBezTo>
                  <a:lnTo>
                    <a:pt x="2338" y="8654"/>
                  </a:lnTo>
                  <a:cubicBezTo>
                    <a:pt x="2338" y="8626"/>
                    <a:pt x="2323" y="8612"/>
                    <a:pt x="2295" y="8598"/>
                  </a:cubicBezTo>
                  <a:cubicBezTo>
                    <a:pt x="2225" y="8513"/>
                    <a:pt x="2155" y="8457"/>
                    <a:pt x="2112" y="8401"/>
                  </a:cubicBezTo>
                  <a:cubicBezTo>
                    <a:pt x="2084" y="8415"/>
                    <a:pt x="2042" y="8429"/>
                    <a:pt x="2028" y="8443"/>
                  </a:cubicBezTo>
                  <a:cubicBezTo>
                    <a:pt x="2042" y="8415"/>
                    <a:pt x="2042" y="8387"/>
                    <a:pt x="2056" y="8344"/>
                  </a:cubicBezTo>
                  <a:cubicBezTo>
                    <a:pt x="2056" y="8329"/>
                    <a:pt x="2051" y="8322"/>
                    <a:pt x="2042" y="8322"/>
                  </a:cubicBezTo>
                  <a:cubicBezTo>
                    <a:pt x="2021" y="8322"/>
                    <a:pt x="1978" y="8371"/>
                    <a:pt x="1957" y="8443"/>
                  </a:cubicBezTo>
                  <a:cubicBezTo>
                    <a:pt x="1949" y="8461"/>
                    <a:pt x="1902" y="8500"/>
                    <a:pt x="1881" y="8500"/>
                  </a:cubicBezTo>
                  <a:cubicBezTo>
                    <a:pt x="1868" y="8500"/>
                    <a:pt x="1866" y="8485"/>
                    <a:pt x="1887" y="8443"/>
                  </a:cubicBezTo>
                  <a:cubicBezTo>
                    <a:pt x="1890" y="8425"/>
                    <a:pt x="1890" y="8418"/>
                    <a:pt x="1888" y="8418"/>
                  </a:cubicBezTo>
                  <a:cubicBezTo>
                    <a:pt x="1879" y="8418"/>
                    <a:pt x="1845" y="8482"/>
                    <a:pt x="1802" y="8513"/>
                  </a:cubicBezTo>
                  <a:cubicBezTo>
                    <a:pt x="1802" y="8542"/>
                    <a:pt x="1788" y="8570"/>
                    <a:pt x="1774" y="8598"/>
                  </a:cubicBezTo>
                  <a:cubicBezTo>
                    <a:pt x="1788" y="8598"/>
                    <a:pt x="1746" y="8682"/>
                    <a:pt x="1746" y="8682"/>
                  </a:cubicBezTo>
                  <a:cubicBezTo>
                    <a:pt x="1732" y="8711"/>
                    <a:pt x="1760" y="8753"/>
                    <a:pt x="1817" y="8795"/>
                  </a:cubicBezTo>
                  <a:lnTo>
                    <a:pt x="1788" y="8795"/>
                  </a:lnTo>
                  <a:cubicBezTo>
                    <a:pt x="1802" y="8809"/>
                    <a:pt x="1817" y="8823"/>
                    <a:pt x="1817" y="8837"/>
                  </a:cubicBezTo>
                  <a:cubicBezTo>
                    <a:pt x="1817" y="8880"/>
                    <a:pt x="1831" y="8922"/>
                    <a:pt x="1845" y="8978"/>
                  </a:cubicBezTo>
                  <a:cubicBezTo>
                    <a:pt x="1788" y="8978"/>
                    <a:pt x="2000" y="9048"/>
                    <a:pt x="1788" y="9077"/>
                  </a:cubicBezTo>
                  <a:cubicBezTo>
                    <a:pt x="1694" y="9087"/>
                    <a:pt x="1918" y="9245"/>
                    <a:pt x="1873" y="9245"/>
                  </a:cubicBezTo>
                  <a:cubicBezTo>
                    <a:pt x="1857" y="9245"/>
                    <a:pt x="1809" y="9226"/>
                    <a:pt x="1704" y="9175"/>
                  </a:cubicBezTo>
                  <a:cubicBezTo>
                    <a:pt x="1676" y="9217"/>
                    <a:pt x="1662" y="9246"/>
                    <a:pt x="1662" y="9288"/>
                  </a:cubicBezTo>
                  <a:lnTo>
                    <a:pt x="1619" y="9288"/>
                  </a:lnTo>
                  <a:lnTo>
                    <a:pt x="1662" y="9316"/>
                  </a:lnTo>
                  <a:cubicBezTo>
                    <a:pt x="1662" y="9361"/>
                    <a:pt x="1679" y="9388"/>
                    <a:pt x="1698" y="9388"/>
                  </a:cubicBezTo>
                  <a:cubicBezTo>
                    <a:pt x="1709" y="9388"/>
                    <a:pt x="1722" y="9379"/>
                    <a:pt x="1732" y="9358"/>
                  </a:cubicBezTo>
                  <a:lnTo>
                    <a:pt x="1732" y="9358"/>
                  </a:lnTo>
                  <a:cubicBezTo>
                    <a:pt x="1802" y="9417"/>
                    <a:pt x="1756" y="9446"/>
                    <a:pt x="1689" y="9446"/>
                  </a:cubicBezTo>
                  <a:cubicBezTo>
                    <a:pt x="1676" y="9446"/>
                    <a:pt x="1662" y="9445"/>
                    <a:pt x="1648" y="9443"/>
                  </a:cubicBezTo>
                  <a:cubicBezTo>
                    <a:pt x="1638" y="9461"/>
                    <a:pt x="1599" y="9510"/>
                    <a:pt x="1581" y="9510"/>
                  </a:cubicBezTo>
                  <a:cubicBezTo>
                    <a:pt x="1572" y="9510"/>
                    <a:pt x="1569" y="9499"/>
                    <a:pt x="1574" y="9471"/>
                  </a:cubicBezTo>
                  <a:lnTo>
                    <a:pt x="1574" y="9471"/>
                  </a:lnTo>
                  <a:cubicBezTo>
                    <a:pt x="1572" y="9476"/>
                    <a:pt x="1569" y="9479"/>
                    <a:pt x="1565" y="9479"/>
                  </a:cubicBezTo>
                  <a:cubicBezTo>
                    <a:pt x="1534" y="9479"/>
                    <a:pt x="1456" y="9302"/>
                    <a:pt x="1438" y="9302"/>
                  </a:cubicBezTo>
                  <a:cubicBezTo>
                    <a:pt x="1431" y="9302"/>
                    <a:pt x="1433" y="9328"/>
                    <a:pt x="1450" y="9401"/>
                  </a:cubicBezTo>
                  <a:cubicBezTo>
                    <a:pt x="1338" y="9358"/>
                    <a:pt x="1338" y="9330"/>
                    <a:pt x="1366" y="9330"/>
                  </a:cubicBezTo>
                  <a:lnTo>
                    <a:pt x="1310" y="9330"/>
                  </a:lnTo>
                  <a:cubicBezTo>
                    <a:pt x="1306" y="9330"/>
                    <a:pt x="1303" y="9330"/>
                    <a:pt x="1300" y="9330"/>
                  </a:cubicBezTo>
                  <a:cubicBezTo>
                    <a:pt x="1212" y="9330"/>
                    <a:pt x="1252" y="9484"/>
                    <a:pt x="1299" y="9484"/>
                  </a:cubicBezTo>
                  <a:cubicBezTo>
                    <a:pt x="1312" y="9484"/>
                    <a:pt x="1326" y="9472"/>
                    <a:pt x="1338" y="9443"/>
                  </a:cubicBezTo>
                  <a:cubicBezTo>
                    <a:pt x="1347" y="9414"/>
                    <a:pt x="1360" y="9402"/>
                    <a:pt x="1373" y="9402"/>
                  </a:cubicBezTo>
                  <a:cubicBezTo>
                    <a:pt x="1426" y="9402"/>
                    <a:pt x="1492" y="9572"/>
                    <a:pt x="1380" y="9584"/>
                  </a:cubicBezTo>
                  <a:cubicBezTo>
                    <a:pt x="1441" y="9541"/>
                    <a:pt x="1393" y="9506"/>
                    <a:pt x="1347" y="9506"/>
                  </a:cubicBezTo>
                  <a:cubicBezTo>
                    <a:pt x="1287" y="9506"/>
                    <a:pt x="1232" y="9564"/>
                    <a:pt x="1422" y="9738"/>
                  </a:cubicBezTo>
                  <a:cubicBezTo>
                    <a:pt x="1605" y="9795"/>
                    <a:pt x="1549" y="9823"/>
                    <a:pt x="1479" y="9851"/>
                  </a:cubicBezTo>
                  <a:cubicBezTo>
                    <a:pt x="1479" y="9829"/>
                    <a:pt x="1459" y="9807"/>
                    <a:pt x="1443" y="9807"/>
                  </a:cubicBezTo>
                  <a:cubicBezTo>
                    <a:pt x="1418" y="9807"/>
                    <a:pt x="1402" y="9860"/>
                    <a:pt x="1479" y="10048"/>
                  </a:cubicBezTo>
                  <a:cubicBezTo>
                    <a:pt x="1495" y="10110"/>
                    <a:pt x="1485" y="10127"/>
                    <a:pt x="1471" y="10127"/>
                  </a:cubicBezTo>
                  <a:cubicBezTo>
                    <a:pt x="1453" y="10127"/>
                    <a:pt x="1428" y="10100"/>
                    <a:pt x="1438" y="10100"/>
                  </a:cubicBezTo>
                  <a:cubicBezTo>
                    <a:pt x="1440" y="10100"/>
                    <a:pt x="1444" y="10102"/>
                    <a:pt x="1450" y="10105"/>
                  </a:cubicBezTo>
                  <a:cubicBezTo>
                    <a:pt x="1472" y="10094"/>
                    <a:pt x="1479" y="10090"/>
                    <a:pt x="1475" y="10090"/>
                  </a:cubicBezTo>
                  <a:cubicBezTo>
                    <a:pt x="1464" y="10090"/>
                    <a:pt x="1360" y="10127"/>
                    <a:pt x="1308" y="10127"/>
                  </a:cubicBezTo>
                  <a:cubicBezTo>
                    <a:pt x="1267" y="10127"/>
                    <a:pt x="1258" y="10104"/>
                    <a:pt x="1352" y="10020"/>
                  </a:cubicBezTo>
                  <a:cubicBezTo>
                    <a:pt x="1352" y="10006"/>
                    <a:pt x="1352" y="9992"/>
                    <a:pt x="1352" y="9964"/>
                  </a:cubicBezTo>
                  <a:cubicBezTo>
                    <a:pt x="1324" y="10006"/>
                    <a:pt x="1281" y="10034"/>
                    <a:pt x="1239" y="10048"/>
                  </a:cubicBezTo>
                  <a:cubicBezTo>
                    <a:pt x="1239" y="10076"/>
                    <a:pt x="1197" y="10119"/>
                    <a:pt x="1098" y="10147"/>
                  </a:cubicBezTo>
                  <a:cubicBezTo>
                    <a:pt x="1056" y="10119"/>
                    <a:pt x="1056" y="10119"/>
                    <a:pt x="1056" y="10119"/>
                  </a:cubicBezTo>
                  <a:lnTo>
                    <a:pt x="1042" y="10105"/>
                  </a:lnTo>
                  <a:lnTo>
                    <a:pt x="1042" y="10105"/>
                  </a:lnTo>
                  <a:cubicBezTo>
                    <a:pt x="1000" y="10133"/>
                    <a:pt x="1028" y="10147"/>
                    <a:pt x="1070" y="10147"/>
                  </a:cubicBezTo>
                  <a:cubicBezTo>
                    <a:pt x="1123" y="10160"/>
                    <a:pt x="1213" y="10161"/>
                    <a:pt x="1119" y="10219"/>
                  </a:cubicBezTo>
                  <a:lnTo>
                    <a:pt x="1119" y="10219"/>
                  </a:lnTo>
                  <a:cubicBezTo>
                    <a:pt x="1114" y="10211"/>
                    <a:pt x="1100" y="10189"/>
                    <a:pt x="1070" y="10147"/>
                  </a:cubicBezTo>
                  <a:lnTo>
                    <a:pt x="1070" y="10147"/>
                  </a:lnTo>
                  <a:cubicBezTo>
                    <a:pt x="1084" y="10175"/>
                    <a:pt x="1108" y="10209"/>
                    <a:pt x="1117" y="10220"/>
                  </a:cubicBezTo>
                  <a:lnTo>
                    <a:pt x="1117" y="10220"/>
                  </a:lnTo>
                  <a:cubicBezTo>
                    <a:pt x="1112" y="10224"/>
                    <a:pt x="1105" y="10227"/>
                    <a:pt x="1098" y="10231"/>
                  </a:cubicBezTo>
                  <a:cubicBezTo>
                    <a:pt x="1030" y="10265"/>
                    <a:pt x="990" y="10381"/>
                    <a:pt x="1087" y="10381"/>
                  </a:cubicBezTo>
                  <a:cubicBezTo>
                    <a:pt x="1110" y="10381"/>
                    <a:pt x="1142" y="10375"/>
                    <a:pt x="1183" y="10358"/>
                  </a:cubicBezTo>
                  <a:cubicBezTo>
                    <a:pt x="1189" y="10430"/>
                    <a:pt x="1208" y="10454"/>
                    <a:pt x="1231" y="10454"/>
                  </a:cubicBezTo>
                  <a:cubicBezTo>
                    <a:pt x="1256" y="10454"/>
                    <a:pt x="1287" y="10423"/>
                    <a:pt x="1310" y="10400"/>
                  </a:cubicBezTo>
                  <a:lnTo>
                    <a:pt x="1310" y="10400"/>
                  </a:lnTo>
                  <a:lnTo>
                    <a:pt x="1267" y="10471"/>
                  </a:lnTo>
                  <a:cubicBezTo>
                    <a:pt x="1237" y="10461"/>
                    <a:pt x="1223" y="10457"/>
                    <a:pt x="1220" y="10457"/>
                  </a:cubicBezTo>
                  <a:cubicBezTo>
                    <a:pt x="1206" y="10457"/>
                    <a:pt x="1474" y="10555"/>
                    <a:pt x="1380" y="10555"/>
                  </a:cubicBezTo>
                  <a:cubicBezTo>
                    <a:pt x="1423" y="10566"/>
                    <a:pt x="1392" y="10635"/>
                    <a:pt x="1444" y="10635"/>
                  </a:cubicBezTo>
                  <a:cubicBezTo>
                    <a:pt x="1461" y="10635"/>
                    <a:pt x="1484" y="10628"/>
                    <a:pt x="1521" y="10612"/>
                  </a:cubicBezTo>
                  <a:cubicBezTo>
                    <a:pt x="1525" y="10596"/>
                    <a:pt x="1537" y="10590"/>
                    <a:pt x="1554" y="10590"/>
                  </a:cubicBezTo>
                  <a:cubicBezTo>
                    <a:pt x="1598" y="10590"/>
                    <a:pt x="1669" y="10630"/>
                    <a:pt x="1690" y="10640"/>
                  </a:cubicBezTo>
                  <a:cubicBezTo>
                    <a:pt x="1725" y="10721"/>
                    <a:pt x="1798" y="10774"/>
                    <a:pt x="1704" y="10774"/>
                  </a:cubicBezTo>
                  <a:cubicBezTo>
                    <a:pt x="1684" y="10774"/>
                    <a:pt x="1656" y="10771"/>
                    <a:pt x="1619" y="10766"/>
                  </a:cubicBezTo>
                  <a:lnTo>
                    <a:pt x="1619" y="10766"/>
                  </a:lnTo>
                  <a:cubicBezTo>
                    <a:pt x="1648" y="10879"/>
                    <a:pt x="1607" y="10898"/>
                    <a:pt x="1581" y="10898"/>
                  </a:cubicBezTo>
                  <a:cubicBezTo>
                    <a:pt x="1571" y="10898"/>
                    <a:pt x="1564" y="10895"/>
                    <a:pt x="1562" y="10894"/>
                  </a:cubicBezTo>
                  <a:lnTo>
                    <a:pt x="1562" y="10894"/>
                  </a:lnTo>
                  <a:cubicBezTo>
                    <a:pt x="1507" y="10941"/>
                    <a:pt x="1493" y="10956"/>
                    <a:pt x="1502" y="10956"/>
                  </a:cubicBezTo>
                  <a:cubicBezTo>
                    <a:pt x="1520" y="10956"/>
                    <a:pt x="1632" y="10890"/>
                    <a:pt x="1677" y="10890"/>
                  </a:cubicBezTo>
                  <a:cubicBezTo>
                    <a:pt x="1682" y="10890"/>
                    <a:pt x="1687" y="10891"/>
                    <a:pt x="1690" y="10893"/>
                  </a:cubicBezTo>
                  <a:cubicBezTo>
                    <a:pt x="1718" y="10869"/>
                    <a:pt x="1732" y="10861"/>
                    <a:pt x="1741" y="10861"/>
                  </a:cubicBezTo>
                  <a:cubicBezTo>
                    <a:pt x="1759" y="10861"/>
                    <a:pt x="1750" y="10898"/>
                    <a:pt x="1788" y="10898"/>
                  </a:cubicBezTo>
                  <a:cubicBezTo>
                    <a:pt x="1796" y="10898"/>
                    <a:pt x="1805" y="10896"/>
                    <a:pt x="1817" y="10893"/>
                  </a:cubicBezTo>
                  <a:lnTo>
                    <a:pt x="1817" y="10893"/>
                  </a:lnTo>
                  <a:cubicBezTo>
                    <a:pt x="1563" y="10992"/>
                    <a:pt x="1648" y="11034"/>
                    <a:pt x="1718" y="11062"/>
                  </a:cubicBezTo>
                  <a:cubicBezTo>
                    <a:pt x="1676" y="11076"/>
                    <a:pt x="1619" y="11104"/>
                    <a:pt x="1619" y="11119"/>
                  </a:cubicBezTo>
                  <a:cubicBezTo>
                    <a:pt x="1563" y="11090"/>
                    <a:pt x="1531" y="11066"/>
                    <a:pt x="1516" y="11066"/>
                  </a:cubicBezTo>
                  <a:cubicBezTo>
                    <a:pt x="1500" y="11066"/>
                    <a:pt x="1500" y="11090"/>
                    <a:pt x="1507" y="11161"/>
                  </a:cubicBezTo>
                  <a:cubicBezTo>
                    <a:pt x="1479" y="11161"/>
                    <a:pt x="1450" y="11175"/>
                    <a:pt x="1422" y="11175"/>
                  </a:cubicBezTo>
                  <a:lnTo>
                    <a:pt x="1422" y="11231"/>
                  </a:lnTo>
                  <a:cubicBezTo>
                    <a:pt x="1521" y="11231"/>
                    <a:pt x="1422" y="11386"/>
                    <a:pt x="1422" y="11414"/>
                  </a:cubicBezTo>
                  <a:cubicBezTo>
                    <a:pt x="1448" y="11414"/>
                    <a:pt x="1464" y="11410"/>
                    <a:pt x="1477" y="11410"/>
                  </a:cubicBezTo>
                  <a:cubicBezTo>
                    <a:pt x="1508" y="11410"/>
                    <a:pt x="1522" y="11431"/>
                    <a:pt x="1591" y="11569"/>
                  </a:cubicBezTo>
                  <a:cubicBezTo>
                    <a:pt x="1554" y="11588"/>
                    <a:pt x="1532" y="11594"/>
                    <a:pt x="1517" y="11594"/>
                  </a:cubicBezTo>
                  <a:cubicBezTo>
                    <a:pt x="1476" y="11594"/>
                    <a:pt x="1495" y="11541"/>
                    <a:pt x="1422" y="11541"/>
                  </a:cubicBezTo>
                  <a:cubicBezTo>
                    <a:pt x="1422" y="11583"/>
                    <a:pt x="1408" y="11625"/>
                    <a:pt x="1394" y="11654"/>
                  </a:cubicBezTo>
                  <a:cubicBezTo>
                    <a:pt x="1352" y="11710"/>
                    <a:pt x="1324" y="11766"/>
                    <a:pt x="1338" y="11794"/>
                  </a:cubicBezTo>
                  <a:cubicBezTo>
                    <a:pt x="1367" y="11815"/>
                    <a:pt x="1383" y="11825"/>
                    <a:pt x="1391" y="11825"/>
                  </a:cubicBezTo>
                  <a:cubicBezTo>
                    <a:pt x="1412" y="11825"/>
                    <a:pt x="1393" y="11771"/>
                    <a:pt x="1422" y="11682"/>
                  </a:cubicBezTo>
                  <a:cubicBezTo>
                    <a:pt x="1436" y="11724"/>
                    <a:pt x="1436" y="11766"/>
                    <a:pt x="1422" y="11794"/>
                  </a:cubicBezTo>
                  <a:cubicBezTo>
                    <a:pt x="1408" y="11809"/>
                    <a:pt x="1394" y="11837"/>
                    <a:pt x="1380" y="11851"/>
                  </a:cubicBezTo>
                  <a:cubicBezTo>
                    <a:pt x="1394" y="11865"/>
                    <a:pt x="1408" y="11893"/>
                    <a:pt x="1422" y="11907"/>
                  </a:cubicBezTo>
                  <a:cubicBezTo>
                    <a:pt x="1444" y="11895"/>
                    <a:pt x="1461" y="11890"/>
                    <a:pt x="1475" y="11890"/>
                  </a:cubicBezTo>
                  <a:cubicBezTo>
                    <a:pt x="1554" y="11890"/>
                    <a:pt x="1487" y="12078"/>
                    <a:pt x="1450" y="12090"/>
                  </a:cubicBezTo>
                  <a:cubicBezTo>
                    <a:pt x="1450" y="12104"/>
                    <a:pt x="1436" y="12118"/>
                    <a:pt x="1436" y="12146"/>
                  </a:cubicBezTo>
                  <a:cubicBezTo>
                    <a:pt x="1481" y="12173"/>
                    <a:pt x="1503" y="12183"/>
                    <a:pt x="1492" y="12183"/>
                  </a:cubicBezTo>
                  <a:cubicBezTo>
                    <a:pt x="1485" y="12183"/>
                    <a:pt x="1467" y="12180"/>
                    <a:pt x="1436" y="12175"/>
                  </a:cubicBezTo>
                  <a:lnTo>
                    <a:pt x="1296" y="12132"/>
                  </a:lnTo>
                  <a:lnTo>
                    <a:pt x="1296" y="12132"/>
                  </a:lnTo>
                  <a:cubicBezTo>
                    <a:pt x="1317" y="12175"/>
                    <a:pt x="1273" y="12267"/>
                    <a:pt x="1263" y="12290"/>
                  </a:cubicBezTo>
                  <a:lnTo>
                    <a:pt x="1263" y="12290"/>
                  </a:lnTo>
                  <a:cubicBezTo>
                    <a:pt x="1084" y="12400"/>
                    <a:pt x="1072" y="12429"/>
                    <a:pt x="1253" y="12541"/>
                  </a:cubicBezTo>
                  <a:lnTo>
                    <a:pt x="1296" y="12583"/>
                  </a:lnTo>
                  <a:lnTo>
                    <a:pt x="1267" y="12597"/>
                  </a:lnTo>
                  <a:lnTo>
                    <a:pt x="1281" y="12597"/>
                  </a:lnTo>
                  <a:lnTo>
                    <a:pt x="1281" y="12639"/>
                  </a:lnTo>
                  <a:cubicBezTo>
                    <a:pt x="1296" y="12639"/>
                    <a:pt x="1310" y="12625"/>
                    <a:pt x="1324" y="12625"/>
                  </a:cubicBezTo>
                  <a:cubicBezTo>
                    <a:pt x="1366" y="12667"/>
                    <a:pt x="1366" y="12682"/>
                    <a:pt x="1324" y="12696"/>
                  </a:cubicBezTo>
                  <a:cubicBezTo>
                    <a:pt x="1338" y="12724"/>
                    <a:pt x="1352" y="12752"/>
                    <a:pt x="1352" y="12766"/>
                  </a:cubicBezTo>
                  <a:cubicBezTo>
                    <a:pt x="1352" y="12762"/>
                    <a:pt x="1355" y="12759"/>
                    <a:pt x="1360" y="12759"/>
                  </a:cubicBezTo>
                  <a:cubicBezTo>
                    <a:pt x="1373" y="12759"/>
                    <a:pt x="1402" y="12774"/>
                    <a:pt x="1450" y="12822"/>
                  </a:cubicBezTo>
                  <a:cubicBezTo>
                    <a:pt x="1438" y="12859"/>
                    <a:pt x="1522" y="12896"/>
                    <a:pt x="1600" y="12924"/>
                  </a:cubicBezTo>
                  <a:lnTo>
                    <a:pt x="1600" y="12924"/>
                  </a:lnTo>
                  <a:cubicBezTo>
                    <a:pt x="1610" y="12897"/>
                    <a:pt x="1664" y="12844"/>
                    <a:pt x="1718" y="12808"/>
                  </a:cubicBezTo>
                  <a:cubicBezTo>
                    <a:pt x="1718" y="12780"/>
                    <a:pt x="1704" y="12766"/>
                    <a:pt x="1676" y="12752"/>
                  </a:cubicBezTo>
                  <a:lnTo>
                    <a:pt x="1746" y="12724"/>
                  </a:lnTo>
                  <a:lnTo>
                    <a:pt x="1746" y="12724"/>
                  </a:lnTo>
                  <a:cubicBezTo>
                    <a:pt x="1732" y="12766"/>
                    <a:pt x="1760" y="12851"/>
                    <a:pt x="1760" y="12879"/>
                  </a:cubicBezTo>
                  <a:cubicBezTo>
                    <a:pt x="1732" y="12907"/>
                    <a:pt x="1690" y="12921"/>
                    <a:pt x="1648" y="12935"/>
                  </a:cubicBezTo>
                  <a:lnTo>
                    <a:pt x="1633" y="12935"/>
                  </a:lnTo>
                  <a:cubicBezTo>
                    <a:pt x="1643" y="12951"/>
                    <a:pt x="1653" y="12956"/>
                    <a:pt x="1665" y="12956"/>
                  </a:cubicBezTo>
                  <a:cubicBezTo>
                    <a:pt x="1689" y="12956"/>
                    <a:pt x="1716" y="12932"/>
                    <a:pt x="1738" y="12932"/>
                  </a:cubicBezTo>
                  <a:cubicBezTo>
                    <a:pt x="1753" y="12932"/>
                    <a:pt x="1766" y="12942"/>
                    <a:pt x="1774" y="12977"/>
                  </a:cubicBezTo>
                  <a:cubicBezTo>
                    <a:pt x="1740" y="13076"/>
                    <a:pt x="1761" y="13107"/>
                    <a:pt x="1800" y="13107"/>
                  </a:cubicBezTo>
                  <a:cubicBezTo>
                    <a:pt x="1863" y="13107"/>
                    <a:pt x="1974" y="13026"/>
                    <a:pt x="1976" y="13026"/>
                  </a:cubicBezTo>
                  <a:lnTo>
                    <a:pt x="1976" y="13026"/>
                  </a:lnTo>
                  <a:cubicBezTo>
                    <a:pt x="1977" y="13026"/>
                    <a:pt x="1960" y="13039"/>
                    <a:pt x="1915" y="13076"/>
                  </a:cubicBezTo>
                  <a:cubicBezTo>
                    <a:pt x="2043" y="13098"/>
                    <a:pt x="2103" y="13113"/>
                    <a:pt x="2128" y="13113"/>
                  </a:cubicBezTo>
                  <a:cubicBezTo>
                    <a:pt x="2150" y="13113"/>
                    <a:pt x="2147" y="13102"/>
                    <a:pt x="2140" y="13076"/>
                  </a:cubicBezTo>
                  <a:cubicBezTo>
                    <a:pt x="2197" y="13076"/>
                    <a:pt x="2112" y="13160"/>
                    <a:pt x="2028" y="13245"/>
                  </a:cubicBezTo>
                  <a:cubicBezTo>
                    <a:pt x="2014" y="13273"/>
                    <a:pt x="1986" y="13287"/>
                    <a:pt x="1957" y="13301"/>
                  </a:cubicBezTo>
                  <a:cubicBezTo>
                    <a:pt x="1966" y="13336"/>
                    <a:pt x="1948" y="13388"/>
                    <a:pt x="1953" y="13388"/>
                  </a:cubicBezTo>
                  <a:cubicBezTo>
                    <a:pt x="1956" y="13388"/>
                    <a:pt x="1968" y="13369"/>
                    <a:pt x="2000" y="13315"/>
                  </a:cubicBezTo>
                  <a:cubicBezTo>
                    <a:pt x="2029" y="13355"/>
                    <a:pt x="2073" y="13401"/>
                    <a:pt x="2106" y="13401"/>
                  </a:cubicBezTo>
                  <a:cubicBezTo>
                    <a:pt x="2120" y="13401"/>
                    <a:pt x="2132" y="13393"/>
                    <a:pt x="2140" y="13372"/>
                  </a:cubicBezTo>
                  <a:cubicBezTo>
                    <a:pt x="2140" y="13238"/>
                    <a:pt x="2144" y="13188"/>
                    <a:pt x="2150" y="13188"/>
                  </a:cubicBezTo>
                  <a:cubicBezTo>
                    <a:pt x="2160" y="13188"/>
                    <a:pt x="2179" y="13357"/>
                    <a:pt x="2197" y="13484"/>
                  </a:cubicBezTo>
                  <a:cubicBezTo>
                    <a:pt x="2180" y="13526"/>
                    <a:pt x="2139" y="13538"/>
                    <a:pt x="2102" y="13538"/>
                  </a:cubicBezTo>
                  <a:cubicBezTo>
                    <a:pt x="2077" y="13538"/>
                    <a:pt x="2053" y="13532"/>
                    <a:pt x="2042" y="13526"/>
                  </a:cubicBezTo>
                  <a:lnTo>
                    <a:pt x="2042" y="13526"/>
                  </a:lnTo>
                  <a:cubicBezTo>
                    <a:pt x="2191" y="13601"/>
                    <a:pt x="2154" y="13731"/>
                    <a:pt x="2143" y="13731"/>
                  </a:cubicBezTo>
                  <a:cubicBezTo>
                    <a:pt x="2141" y="13731"/>
                    <a:pt x="2140" y="13729"/>
                    <a:pt x="2140" y="13724"/>
                  </a:cubicBezTo>
                  <a:cubicBezTo>
                    <a:pt x="2126" y="13710"/>
                    <a:pt x="2098" y="13695"/>
                    <a:pt x="2084" y="13695"/>
                  </a:cubicBezTo>
                  <a:cubicBezTo>
                    <a:pt x="2098" y="13710"/>
                    <a:pt x="2112" y="13738"/>
                    <a:pt x="2112" y="13752"/>
                  </a:cubicBezTo>
                  <a:cubicBezTo>
                    <a:pt x="2126" y="13738"/>
                    <a:pt x="2140" y="13738"/>
                    <a:pt x="2155" y="13724"/>
                  </a:cubicBezTo>
                  <a:cubicBezTo>
                    <a:pt x="2309" y="13752"/>
                    <a:pt x="2478" y="13738"/>
                    <a:pt x="2323" y="13879"/>
                  </a:cubicBezTo>
                  <a:cubicBezTo>
                    <a:pt x="2309" y="13949"/>
                    <a:pt x="2309" y="14019"/>
                    <a:pt x="2338" y="14104"/>
                  </a:cubicBezTo>
                  <a:cubicBezTo>
                    <a:pt x="2307" y="14143"/>
                    <a:pt x="2295" y="14162"/>
                    <a:pt x="2290" y="14162"/>
                  </a:cubicBezTo>
                  <a:cubicBezTo>
                    <a:pt x="2278" y="14162"/>
                    <a:pt x="2298" y="14068"/>
                    <a:pt x="2211" y="13893"/>
                  </a:cubicBezTo>
                  <a:lnTo>
                    <a:pt x="2211" y="13963"/>
                  </a:lnTo>
                  <a:cubicBezTo>
                    <a:pt x="2202" y="13957"/>
                    <a:pt x="2195" y="13955"/>
                    <a:pt x="2188" y="13955"/>
                  </a:cubicBezTo>
                  <a:cubicBezTo>
                    <a:pt x="2171" y="13955"/>
                    <a:pt x="2157" y="13971"/>
                    <a:pt x="2121" y="13971"/>
                  </a:cubicBezTo>
                  <a:cubicBezTo>
                    <a:pt x="2107" y="13971"/>
                    <a:pt x="2091" y="13969"/>
                    <a:pt x="2070" y="13963"/>
                  </a:cubicBezTo>
                  <a:lnTo>
                    <a:pt x="2070" y="13949"/>
                  </a:lnTo>
                  <a:lnTo>
                    <a:pt x="2042" y="13949"/>
                  </a:lnTo>
                  <a:lnTo>
                    <a:pt x="2014" y="13921"/>
                  </a:lnTo>
                  <a:lnTo>
                    <a:pt x="2000" y="13921"/>
                  </a:lnTo>
                  <a:cubicBezTo>
                    <a:pt x="1982" y="13912"/>
                    <a:pt x="1970" y="13909"/>
                    <a:pt x="1963" y="13909"/>
                  </a:cubicBezTo>
                  <a:cubicBezTo>
                    <a:pt x="1946" y="13909"/>
                    <a:pt x="1952" y="13925"/>
                    <a:pt x="1971" y="13935"/>
                  </a:cubicBezTo>
                  <a:lnTo>
                    <a:pt x="1929" y="13935"/>
                  </a:lnTo>
                  <a:cubicBezTo>
                    <a:pt x="1798" y="13979"/>
                    <a:pt x="1739" y="13992"/>
                    <a:pt x="1719" y="13992"/>
                  </a:cubicBezTo>
                  <a:cubicBezTo>
                    <a:pt x="1693" y="13992"/>
                    <a:pt x="1729" y="13971"/>
                    <a:pt x="1760" y="13963"/>
                  </a:cubicBezTo>
                  <a:cubicBezTo>
                    <a:pt x="1845" y="13879"/>
                    <a:pt x="1788" y="13893"/>
                    <a:pt x="1619" y="13864"/>
                  </a:cubicBezTo>
                  <a:cubicBezTo>
                    <a:pt x="1591" y="13921"/>
                    <a:pt x="1577" y="13977"/>
                    <a:pt x="1563" y="14033"/>
                  </a:cubicBezTo>
                  <a:cubicBezTo>
                    <a:pt x="1436" y="14092"/>
                    <a:pt x="1526" y="14178"/>
                    <a:pt x="1602" y="14178"/>
                  </a:cubicBezTo>
                  <a:cubicBezTo>
                    <a:pt x="1636" y="14178"/>
                    <a:pt x="1667" y="14161"/>
                    <a:pt x="1676" y="14118"/>
                  </a:cubicBezTo>
                  <a:cubicBezTo>
                    <a:pt x="1704" y="14132"/>
                    <a:pt x="1732" y="14146"/>
                    <a:pt x="1760" y="14174"/>
                  </a:cubicBezTo>
                  <a:cubicBezTo>
                    <a:pt x="1776" y="14164"/>
                    <a:pt x="1790" y="14160"/>
                    <a:pt x="1801" y="14160"/>
                  </a:cubicBezTo>
                  <a:cubicBezTo>
                    <a:pt x="1845" y="14160"/>
                    <a:pt x="1855" y="14221"/>
                    <a:pt x="1811" y="14221"/>
                  </a:cubicBezTo>
                  <a:cubicBezTo>
                    <a:pt x="1804" y="14221"/>
                    <a:pt x="1797" y="14219"/>
                    <a:pt x="1788" y="14216"/>
                  </a:cubicBezTo>
                  <a:lnTo>
                    <a:pt x="1788" y="14216"/>
                  </a:lnTo>
                  <a:cubicBezTo>
                    <a:pt x="1817" y="14231"/>
                    <a:pt x="1831" y="14273"/>
                    <a:pt x="1817" y="14315"/>
                  </a:cubicBezTo>
                  <a:cubicBezTo>
                    <a:pt x="1750" y="14315"/>
                    <a:pt x="1696" y="14313"/>
                    <a:pt x="1653" y="14313"/>
                  </a:cubicBezTo>
                  <a:cubicBezTo>
                    <a:pt x="1513" y="14313"/>
                    <a:pt x="1494" y="14330"/>
                    <a:pt x="1591" y="14470"/>
                  </a:cubicBezTo>
                  <a:cubicBezTo>
                    <a:pt x="1578" y="14497"/>
                    <a:pt x="1577" y="14521"/>
                    <a:pt x="1595" y="14521"/>
                  </a:cubicBezTo>
                  <a:cubicBezTo>
                    <a:pt x="1613" y="14521"/>
                    <a:pt x="1652" y="14494"/>
                    <a:pt x="1718" y="14414"/>
                  </a:cubicBezTo>
                  <a:lnTo>
                    <a:pt x="1718" y="14414"/>
                  </a:lnTo>
                  <a:cubicBezTo>
                    <a:pt x="1665" y="14448"/>
                    <a:pt x="1635" y="14459"/>
                    <a:pt x="1624" y="14459"/>
                  </a:cubicBezTo>
                  <a:cubicBezTo>
                    <a:pt x="1599" y="14459"/>
                    <a:pt x="1662" y="14403"/>
                    <a:pt x="1758" y="14403"/>
                  </a:cubicBezTo>
                  <a:cubicBezTo>
                    <a:pt x="1780" y="14403"/>
                    <a:pt x="1805" y="14406"/>
                    <a:pt x="1831" y="14414"/>
                  </a:cubicBezTo>
                  <a:cubicBezTo>
                    <a:pt x="1808" y="14412"/>
                    <a:pt x="1790" y="14412"/>
                    <a:pt x="1776" y="14412"/>
                  </a:cubicBezTo>
                  <a:cubicBezTo>
                    <a:pt x="1638" y="14412"/>
                    <a:pt x="1930" y="14471"/>
                    <a:pt x="1943" y="14484"/>
                  </a:cubicBezTo>
                  <a:lnTo>
                    <a:pt x="2000" y="14484"/>
                  </a:lnTo>
                  <a:cubicBezTo>
                    <a:pt x="2014" y="14470"/>
                    <a:pt x="2014" y="14456"/>
                    <a:pt x="2028" y="14428"/>
                  </a:cubicBezTo>
                  <a:lnTo>
                    <a:pt x="2084" y="14526"/>
                  </a:lnTo>
                  <a:lnTo>
                    <a:pt x="2028" y="14540"/>
                  </a:lnTo>
                  <a:cubicBezTo>
                    <a:pt x="2020" y="14556"/>
                    <a:pt x="2008" y="14567"/>
                    <a:pt x="1999" y="14567"/>
                  </a:cubicBezTo>
                  <a:cubicBezTo>
                    <a:pt x="1991" y="14567"/>
                    <a:pt x="1986" y="14559"/>
                    <a:pt x="1986" y="14540"/>
                  </a:cubicBezTo>
                  <a:lnTo>
                    <a:pt x="1971" y="14540"/>
                  </a:lnTo>
                  <a:cubicBezTo>
                    <a:pt x="1971" y="14540"/>
                    <a:pt x="1986" y="14526"/>
                    <a:pt x="1957" y="14498"/>
                  </a:cubicBezTo>
                  <a:lnTo>
                    <a:pt x="1957" y="14498"/>
                  </a:lnTo>
                  <a:cubicBezTo>
                    <a:pt x="1887" y="14554"/>
                    <a:pt x="1929" y="14597"/>
                    <a:pt x="2042" y="14611"/>
                  </a:cubicBezTo>
                  <a:cubicBezTo>
                    <a:pt x="2042" y="14597"/>
                    <a:pt x="2052" y="14579"/>
                    <a:pt x="2077" y="14579"/>
                  </a:cubicBezTo>
                  <a:cubicBezTo>
                    <a:pt x="2102" y="14579"/>
                    <a:pt x="2140" y="14597"/>
                    <a:pt x="2197" y="14653"/>
                  </a:cubicBezTo>
                  <a:cubicBezTo>
                    <a:pt x="2225" y="14695"/>
                    <a:pt x="2253" y="14723"/>
                    <a:pt x="2295" y="14738"/>
                  </a:cubicBezTo>
                  <a:cubicBezTo>
                    <a:pt x="2253" y="14752"/>
                    <a:pt x="2253" y="14808"/>
                    <a:pt x="2408" y="14850"/>
                  </a:cubicBezTo>
                  <a:cubicBezTo>
                    <a:pt x="2394" y="14822"/>
                    <a:pt x="2380" y="14808"/>
                    <a:pt x="2380" y="14780"/>
                  </a:cubicBezTo>
                  <a:lnTo>
                    <a:pt x="2380" y="14780"/>
                  </a:lnTo>
                  <a:cubicBezTo>
                    <a:pt x="2450" y="14822"/>
                    <a:pt x="2507" y="14850"/>
                    <a:pt x="2450" y="14864"/>
                  </a:cubicBezTo>
                  <a:lnTo>
                    <a:pt x="2478" y="14864"/>
                  </a:lnTo>
                  <a:cubicBezTo>
                    <a:pt x="2507" y="14738"/>
                    <a:pt x="2521" y="14723"/>
                    <a:pt x="2535" y="14695"/>
                  </a:cubicBezTo>
                  <a:cubicBezTo>
                    <a:pt x="2554" y="14689"/>
                    <a:pt x="2572" y="14686"/>
                    <a:pt x="2588" y="14686"/>
                  </a:cubicBezTo>
                  <a:cubicBezTo>
                    <a:pt x="2674" y="14686"/>
                    <a:pt x="2698" y="14781"/>
                    <a:pt x="2593" y="14946"/>
                  </a:cubicBezTo>
                  <a:lnTo>
                    <a:pt x="2593" y="14946"/>
                  </a:lnTo>
                  <a:cubicBezTo>
                    <a:pt x="2594" y="14944"/>
                    <a:pt x="2597" y="14943"/>
                    <a:pt x="2600" y="14943"/>
                  </a:cubicBezTo>
                  <a:cubicBezTo>
                    <a:pt x="2624" y="14943"/>
                    <a:pt x="2679" y="15011"/>
                    <a:pt x="2704" y="15047"/>
                  </a:cubicBezTo>
                  <a:lnTo>
                    <a:pt x="2704" y="15061"/>
                  </a:lnTo>
                  <a:lnTo>
                    <a:pt x="2746" y="15033"/>
                  </a:lnTo>
                  <a:lnTo>
                    <a:pt x="2718" y="15075"/>
                  </a:lnTo>
                  <a:lnTo>
                    <a:pt x="2704" y="15061"/>
                  </a:lnTo>
                  <a:cubicBezTo>
                    <a:pt x="2682" y="15149"/>
                    <a:pt x="2668" y="15202"/>
                    <a:pt x="2696" y="15202"/>
                  </a:cubicBezTo>
                  <a:cubicBezTo>
                    <a:pt x="2704" y="15202"/>
                    <a:pt x="2716" y="15198"/>
                    <a:pt x="2732" y="15188"/>
                  </a:cubicBezTo>
                  <a:cubicBezTo>
                    <a:pt x="2773" y="15229"/>
                    <a:pt x="2814" y="15270"/>
                    <a:pt x="2868" y="15285"/>
                  </a:cubicBezTo>
                  <a:lnTo>
                    <a:pt x="2868" y="15285"/>
                  </a:lnTo>
                  <a:cubicBezTo>
                    <a:pt x="2859" y="15280"/>
                    <a:pt x="2859" y="15257"/>
                    <a:pt x="2859" y="15244"/>
                  </a:cubicBezTo>
                  <a:lnTo>
                    <a:pt x="2830" y="15230"/>
                  </a:lnTo>
                  <a:cubicBezTo>
                    <a:pt x="2816" y="15202"/>
                    <a:pt x="2788" y="15174"/>
                    <a:pt x="2760" y="15160"/>
                  </a:cubicBezTo>
                  <a:lnTo>
                    <a:pt x="2816" y="15118"/>
                  </a:lnTo>
                  <a:cubicBezTo>
                    <a:pt x="2826" y="15090"/>
                    <a:pt x="2838" y="15079"/>
                    <a:pt x="2852" y="15079"/>
                  </a:cubicBezTo>
                  <a:cubicBezTo>
                    <a:pt x="2880" y="15079"/>
                    <a:pt x="2915" y="15122"/>
                    <a:pt x="2943" y="15160"/>
                  </a:cubicBezTo>
                  <a:lnTo>
                    <a:pt x="2901" y="15202"/>
                  </a:lnTo>
                  <a:cubicBezTo>
                    <a:pt x="2905" y="15198"/>
                    <a:pt x="2910" y="15196"/>
                    <a:pt x="2916" y="15196"/>
                  </a:cubicBezTo>
                  <a:cubicBezTo>
                    <a:pt x="2929" y="15196"/>
                    <a:pt x="2943" y="15206"/>
                    <a:pt x="2943" y="15216"/>
                  </a:cubicBezTo>
                  <a:lnTo>
                    <a:pt x="2971" y="15216"/>
                  </a:lnTo>
                  <a:cubicBezTo>
                    <a:pt x="3111" y="15216"/>
                    <a:pt x="3147" y="15319"/>
                    <a:pt x="3051" y="15319"/>
                  </a:cubicBezTo>
                  <a:cubicBezTo>
                    <a:pt x="3040" y="15319"/>
                    <a:pt x="3028" y="15318"/>
                    <a:pt x="3013" y="15315"/>
                  </a:cubicBezTo>
                  <a:lnTo>
                    <a:pt x="2957" y="15315"/>
                  </a:lnTo>
                  <a:cubicBezTo>
                    <a:pt x="2985" y="15343"/>
                    <a:pt x="2999" y="15371"/>
                    <a:pt x="2999" y="15399"/>
                  </a:cubicBezTo>
                  <a:cubicBezTo>
                    <a:pt x="3015" y="15391"/>
                    <a:pt x="3037" y="15386"/>
                    <a:pt x="3060" y="15386"/>
                  </a:cubicBezTo>
                  <a:cubicBezTo>
                    <a:pt x="3119" y="15386"/>
                    <a:pt x="3190" y="15423"/>
                    <a:pt x="3211" y="15554"/>
                  </a:cubicBezTo>
                  <a:cubicBezTo>
                    <a:pt x="3179" y="15594"/>
                    <a:pt x="3183" y="15630"/>
                    <a:pt x="3206" y="15630"/>
                  </a:cubicBezTo>
                  <a:cubicBezTo>
                    <a:pt x="3223" y="15630"/>
                    <a:pt x="3251" y="15609"/>
                    <a:pt x="3281" y="15554"/>
                  </a:cubicBezTo>
                  <a:lnTo>
                    <a:pt x="3281" y="15554"/>
                  </a:lnTo>
                  <a:cubicBezTo>
                    <a:pt x="3274" y="15652"/>
                    <a:pt x="3274" y="15665"/>
                    <a:pt x="3257" y="15665"/>
                  </a:cubicBezTo>
                  <a:cubicBezTo>
                    <a:pt x="3250" y="15665"/>
                    <a:pt x="3241" y="15663"/>
                    <a:pt x="3227" y="15663"/>
                  </a:cubicBezTo>
                  <a:cubicBezTo>
                    <a:pt x="3210" y="15663"/>
                    <a:pt x="3187" y="15666"/>
                    <a:pt x="3154" y="15681"/>
                  </a:cubicBezTo>
                  <a:cubicBezTo>
                    <a:pt x="3084" y="15611"/>
                    <a:pt x="3013" y="15611"/>
                    <a:pt x="3028" y="15540"/>
                  </a:cubicBezTo>
                  <a:lnTo>
                    <a:pt x="3028" y="15540"/>
                  </a:lnTo>
                  <a:cubicBezTo>
                    <a:pt x="2901" y="15582"/>
                    <a:pt x="2971" y="15540"/>
                    <a:pt x="2957" y="15723"/>
                  </a:cubicBezTo>
                  <a:cubicBezTo>
                    <a:pt x="3070" y="15794"/>
                    <a:pt x="3098" y="15822"/>
                    <a:pt x="3070" y="15864"/>
                  </a:cubicBezTo>
                  <a:cubicBezTo>
                    <a:pt x="3146" y="15885"/>
                    <a:pt x="3196" y="15894"/>
                    <a:pt x="3230" y="15894"/>
                  </a:cubicBezTo>
                  <a:cubicBezTo>
                    <a:pt x="3310" y="15894"/>
                    <a:pt x="3299" y="15847"/>
                    <a:pt x="3309" y="15808"/>
                  </a:cubicBezTo>
                  <a:cubicBezTo>
                    <a:pt x="3470" y="15808"/>
                    <a:pt x="3472" y="15705"/>
                    <a:pt x="3490" y="15705"/>
                  </a:cubicBezTo>
                  <a:cubicBezTo>
                    <a:pt x="3494" y="15705"/>
                    <a:pt x="3499" y="15710"/>
                    <a:pt x="3506" y="15723"/>
                  </a:cubicBezTo>
                  <a:cubicBezTo>
                    <a:pt x="3571" y="15691"/>
                    <a:pt x="3602" y="15677"/>
                    <a:pt x="3613" y="15677"/>
                  </a:cubicBezTo>
                  <a:cubicBezTo>
                    <a:pt x="3634" y="15677"/>
                    <a:pt x="3568" y="15737"/>
                    <a:pt x="3520" y="15822"/>
                  </a:cubicBezTo>
                  <a:cubicBezTo>
                    <a:pt x="3520" y="15864"/>
                    <a:pt x="3520" y="15906"/>
                    <a:pt x="3506" y="15949"/>
                  </a:cubicBezTo>
                  <a:lnTo>
                    <a:pt x="3513" y="15936"/>
                  </a:lnTo>
                  <a:lnTo>
                    <a:pt x="3513" y="15936"/>
                  </a:lnTo>
                  <a:cubicBezTo>
                    <a:pt x="3500" y="15976"/>
                    <a:pt x="3562" y="15987"/>
                    <a:pt x="3631" y="15987"/>
                  </a:cubicBezTo>
                  <a:cubicBezTo>
                    <a:pt x="3678" y="15987"/>
                    <a:pt x="3728" y="15982"/>
                    <a:pt x="3760" y="15977"/>
                  </a:cubicBezTo>
                  <a:cubicBezTo>
                    <a:pt x="3725" y="15922"/>
                    <a:pt x="3738" y="15902"/>
                    <a:pt x="3757" y="15902"/>
                  </a:cubicBezTo>
                  <a:cubicBezTo>
                    <a:pt x="3793" y="15902"/>
                    <a:pt x="3853" y="15968"/>
                    <a:pt x="3689" y="16005"/>
                  </a:cubicBezTo>
                  <a:cubicBezTo>
                    <a:pt x="3689" y="16074"/>
                    <a:pt x="3693" y="16095"/>
                    <a:pt x="3701" y="16095"/>
                  </a:cubicBezTo>
                  <a:cubicBezTo>
                    <a:pt x="3713" y="16095"/>
                    <a:pt x="3736" y="16033"/>
                    <a:pt x="3767" y="16033"/>
                  </a:cubicBezTo>
                  <a:cubicBezTo>
                    <a:pt x="3778" y="16033"/>
                    <a:pt x="3789" y="16041"/>
                    <a:pt x="3802" y="16061"/>
                  </a:cubicBezTo>
                  <a:cubicBezTo>
                    <a:pt x="3802" y="16089"/>
                    <a:pt x="3802" y="16118"/>
                    <a:pt x="3802" y="16146"/>
                  </a:cubicBezTo>
                  <a:cubicBezTo>
                    <a:pt x="3760" y="16216"/>
                    <a:pt x="3760" y="16286"/>
                    <a:pt x="3774" y="16357"/>
                  </a:cubicBezTo>
                  <a:cubicBezTo>
                    <a:pt x="3774" y="16343"/>
                    <a:pt x="3788" y="16343"/>
                    <a:pt x="3802" y="16343"/>
                  </a:cubicBezTo>
                  <a:cubicBezTo>
                    <a:pt x="3788" y="16357"/>
                    <a:pt x="3802" y="16371"/>
                    <a:pt x="3830" y="16385"/>
                  </a:cubicBezTo>
                  <a:cubicBezTo>
                    <a:pt x="3797" y="16402"/>
                    <a:pt x="3759" y="16408"/>
                    <a:pt x="3720" y="16408"/>
                  </a:cubicBezTo>
                  <a:cubicBezTo>
                    <a:pt x="3691" y="16408"/>
                    <a:pt x="3662" y="16405"/>
                    <a:pt x="3633" y="16399"/>
                  </a:cubicBezTo>
                  <a:cubicBezTo>
                    <a:pt x="3633" y="16413"/>
                    <a:pt x="3619" y="16441"/>
                    <a:pt x="3619" y="16455"/>
                  </a:cubicBezTo>
                  <a:lnTo>
                    <a:pt x="3492" y="16455"/>
                  </a:lnTo>
                  <a:cubicBezTo>
                    <a:pt x="3492" y="16487"/>
                    <a:pt x="3477" y="16498"/>
                    <a:pt x="3456" y="16498"/>
                  </a:cubicBezTo>
                  <a:cubicBezTo>
                    <a:pt x="3415" y="16498"/>
                    <a:pt x="3349" y="16455"/>
                    <a:pt x="3332" y="16455"/>
                  </a:cubicBezTo>
                  <a:cubicBezTo>
                    <a:pt x="3323" y="16455"/>
                    <a:pt x="3327" y="16466"/>
                    <a:pt x="3351" y="16498"/>
                  </a:cubicBezTo>
                  <a:cubicBezTo>
                    <a:pt x="3500" y="16521"/>
                    <a:pt x="3426" y="16562"/>
                    <a:pt x="3304" y="16562"/>
                  </a:cubicBezTo>
                  <a:cubicBezTo>
                    <a:pt x="3275" y="16562"/>
                    <a:pt x="3243" y="16559"/>
                    <a:pt x="3211" y="16554"/>
                  </a:cubicBezTo>
                  <a:cubicBezTo>
                    <a:pt x="3168" y="16568"/>
                    <a:pt x="3126" y="16582"/>
                    <a:pt x="3070" y="16596"/>
                  </a:cubicBezTo>
                  <a:cubicBezTo>
                    <a:pt x="2979" y="16687"/>
                    <a:pt x="2937" y="16715"/>
                    <a:pt x="2921" y="16715"/>
                  </a:cubicBezTo>
                  <a:cubicBezTo>
                    <a:pt x="2895" y="16715"/>
                    <a:pt x="2940" y="16639"/>
                    <a:pt x="2957" y="16639"/>
                  </a:cubicBezTo>
                  <a:cubicBezTo>
                    <a:pt x="2873" y="16639"/>
                    <a:pt x="2802" y="16667"/>
                    <a:pt x="2746" y="16709"/>
                  </a:cubicBezTo>
                  <a:lnTo>
                    <a:pt x="2704" y="16681"/>
                  </a:lnTo>
                  <a:cubicBezTo>
                    <a:pt x="2676" y="16667"/>
                    <a:pt x="2661" y="16639"/>
                    <a:pt x="2633" y="16624"/>
                  </a:cubicBezTo>
                  <a:cubicBezTo>
                    <a:pt x="2591" y="16624"/>
                    <a:pt x="2436" y="16624"/>
                    <a:pt x="2521" y="16470"/>
                  </a:cubicBezTo>
                  <a:cubicBezTo>
                    <a:pt x="2563" y="16427"/>
                    <a:pt x="2580" y="16349"/>
                    <a:pt x="2540" y="16349"/>
                  </a:cubicBezTo>
                  <a:cubicBezTo>
                    <a:pt x="2514" y="16349"/>
                    <a:pt x="2464" y="16383"/>
                    <a:pt x="2380" y="16484"/>
                  </a:cubicBezTo>
                  <a:cubicBezTo>
                    <a:pt x="2344" y="16448"/>
                    <a:pt x="2326" y="16435"/>
                    <a:pt x="2318" y="16435"/>
                  </a:cubicBezTo>
                  <a:cubicBezTo>
                    <a:pt x="2307" y="16435"/>
                    <a:pt x="2315" y="16459"/>
                    <a:pt x="2323" y="16484"/>
                  </a:cubicBezTo>
                  <a:lnTo>
                    <a:pt x="2281" y="16470"/>
                  </a:lnTo>
                  <a:cubicBezTo>
                    <a:pt x="2265" y="16409"/>
                    <a:pt x="2265" y="16381"/>
                    <a:pt x="2264" y="16381"/>
                  </a:cubicBezTo>
                  <a:cubicBezTo>
                    <a:pt x="2262" y="16381"/>
                    <a:pt x="2254" y="16448"/>
                    <a:pt x="2169" y="16568"/>
                  </a:cubicBezTo>
                  <a:cubicBezTo>
                    <a:pt x="2159" y="16570"/>
                    <a:pt x="2151" y="16571"/>
                    <a:pt x="2142" y="16571"/>
                  </a:cubicBezTo>
                  <a:cubicBezTo>
                    <a:pt x="2027" y="16571"/>
                    <a:pt x="1982" y="16428"/>
                    <a:pt x="2079" y="16428"/>
                  </a:cubicBezTo>
                  <a:cubicBezTo>
                    <a:pt x="2095" y="16428"/>
                    <a:pt x="2115" y="16432"/>
                    <a:pt x="2140" y="16441"/>
                  </a:cubicBezTo>
                  <a:cubicBezTo>
                    <a:pt x="2267" y="16441"/>
                    <a:pt x="2197" y="16399"/>
                    <a:pt x="2098" y="16329"/>
                  </a:cubicBezTo>
                  <a:cubicBezTo>
                    <a:pt x="2070" y="16343"/>
                    <a:pt x="2028" y="16357"/>
                    <a:pt x="2000" y="16371"/>
                  </a:cubicBezTo>
                  <a:cubicBezTo>
                    <a:pt x="2050" y="16409"/>
                    <a:pt x="2033" y="16458"/>
                    <a:pt x="1998" y="16458"/>
                  </a:cubicBezTo>
                  <a:cubicBezTo>
                    <a:pt x="1994" y="16458"/>
                    <a:pt x="1990" y="16457"/>
                    <a:pt x="1986" y="16455"/>
                  </a:cubicBezTo>
                  <a:lnTo>
                    <a:pt x="1971" y="16455"/>
                  </a:lnTo>
                  <a:cubicBezTo>
                    <a:pt x="1887" y="16470"/>
                    <a:pt x="1817" y="16526"/>
                    <a:pt x="1774" y="16596"/>
                  </a:cubicBezTo>
                  <a:lnTo>
                    <a:pt x="1760" y="16639"/>
                  </a:lnTo>
                  <a:cubicBezTo>
                    <a:pt x="1788" y="16639"/>
                    <a:pt x="1802" y="16639"/>
                    <a:pt x="1746" y="16681"/>
                  </a:cubicBezTo>
                  <a:cubicBezTo>
                    <a:pt x="1760" y="16681"/>
                    <a:pt x="1774" y="16681"/>
                    <a:pt x="1774" y="16723"/>
                  </a:cubicBezTo>
                  <a:cubicBezTo>
                    <a:pt x="1704" y="16836"/>
                    <a:pt x="1662" y="16878"/>
                    <a:pt x="1648" y="16878"/>
                  </a:cubicBezTo>
                  <a:cubicBezTo>
                    <a:pt x="1648" y="16878"/>
                    <a:pt x="1648" y="16864"/>
                    <a:pt x="1648" y="16850"/>
                  </a:cubicBezTo>
                  <a:cubicBezTo>
                    <a:pt x="1648" y="16836"/>
                    <a:pt x="1676" y="16808"/>
                    <a:pt x="1690" y="16808"/>
                  </a:cubicBezTo>
                  <a:lnTo>
                    <a:pt x="1662" y="16808"/>
                  </a:lnTo>
                  <a:cubicBezTo>
                    <a:pt x="1662" y="16793"/>
                    <a:pt x="1676" y="16779"/>
                    <a:pt x="1676" y="16779"/>
                  </a:cubicBezTo>
                  <a:lnTo>
                    <a:pt x="1704" y="16779"/>
                  </a:lnTo>
                  <a:cubicBezTo>
                    <a:pt x="1704" y="16751"/>
                    <a:pt x="1718" y="16723"/>
                    <a:pt x="1732" y="16709"/>
                  </a:cubicBezTo>
                  <a:cubicBezTo>
                    <a:pt x="1732" y="16709"/>
                    <a:pt x="1732" y="16695"/>
                    <a:pt x="1732" y="16695"/>
                  </a:cubicBezTo>
                  <a:lnTo>
                    <a:pt x="1718" y="16681"/>
                  </a:lnTo>
                  <a:cubicBezTo>
                    <a:pt x="1694" y="16641"/>
                    <a:pt x="1643" y="16605"/>
                    <a:pt x="1595" y="16605"/>
                  </a:cubicBezTo>
                  <a:cubicBezTo>
                    <a:pt x="1559" y="16605"/>
                    <a:pt x="1525" y="16626"/>
                    <a:pt x="1507" y="16681"/>
                  </a:cubicBezTo>
                  <a:cubicBezTo>
                    <a:pt x="1444" y="16646"/>
                    <a:pt x="1414" y="16631"/>
                    <a:pt x="1406" y="16631"/>
                  </a:cubicBezTo>
                  <a:cubicBezTo>
                    <a:pt x="1383" y="16631"/>
                    <a:pt x="1506" y="16730"/>
                    <a:pt x="1577" y="16822"/>
                  </a:cubicBezTo>
                  <a:cubicBezTo>
                    <a:pt x="1424" y="16904"/>
                    <a:pt x="1567" y="17066"/>
                    <a:pt x="1526" y="17066"/>
                  </a:cubicBezTo>
                  <a:cubicBezTo>
                    <a:pt x="1518" y="17066"/>
                    <a:pt x="1503" y="17060"/>
                    <a:pt x="1479" y="17047"/>
                  </a:cubicBezTo>
                  <a:lnTo>
                    <a:pt x="1479" y="17047"/>
                  </a:lnTo>
                  <a:cubicBezTo>
                    <a:pt x="1521" y="17230"/>
                    <a:pt x="1394" y="17174"/>
                    <a:pt x="1408" y="17244"/>
                  </a:cubicBezTo>
                  <a:cubicBezTo>
                    <a:pt x="1408" y="17244"/>
                    <a:pt x="1408" y="17258"/>
                    <a:pt x="1408" y="17258"/>
                  </a:cubicBezTo>
                  <a:lnTo>
                    <a:pt x="1408" y="17300"/>
                  </a:lnTo>
                  <a:lnTo>
                    <a:pt x="1352" y="17272"/>
                  </a:lnTo>
                  <a:cubicBezTo>
                    <a:pt x="1310" y="17244"/>
                    <a:pt x="1296" y="17216"/>
                    <a:pt x="1281" y="17174"/>
                  </a:cubicBezTo>
                  <a:cubicBezTo>
                    <a:pt x="1253" y="17188"/>
                    <a:pt x="1225" y="17188"/>
                    <a:pt x="1197" y="17188"/>
                  </a:cubicBezTo>
                  <a:cubicBezTo>
                    <a:pt x="1211" y="17160"/>
                    <a:pt x="1239" y="17145"/>
                    <a:pt x="1253" y="17117"/>
                  </a:cubicBezTo>
                  <a:lnTo>
                    <a:pt x="1225" y="17103"/>
                  </a:lnTo>
                  <a:cubicBezTo>
                    <a:pt x="1239" y="17103"/>
                    <a:pt x="1239" y="17103"/>
                    <a:pt x="1253" y="17089"/>
                  </a:cubicBezTo>
                  <a:cubicBezTo>
                    <a:pt x="1239" y="17089"/>
                    <a:pt x="1239" y="17075"/>
                    <a:pt x="1225" y="17075"/>
                  </a:cubicBezTo>
                  <a:cubicBezTo>
                    <a:pt x="1197" y="17047"/>
                    <a:pt x="1127" y="17033"/>
                    <a:pt x="1141" y="16962"/>
                  </a:cubicBezTo>
                  <a:cubicBezTo>
                    <a:pt x="1128" y="16946"/>
                    <a:pt x="1118" y="16940"/>
                    <a:pt x="1110" y="16940"/>
                  </a:cubicBezTo>
                  <a:cubicBezTo>
                    <a:pt x="1087" y="16940"/>
                    <a:pt x="1094" y="17011"/>
                    <a:pt x="1127" y="17033"/>
                  </a:cubicBezTo>
                  <a:cubicBezTo>
                    <a:pt x="1112" y="17075"/>
                    <a:pt x="1112" y="17117"/>
                    <a:pt x="1127" y="17160"/>
                  </a:cubicBezTo>
                  <a:lnTo>
                    <a:pt x="1014" y="17188"/>
                  </a:lnTo>
                  <a:lnTo>
                    <a:pt x="1014" y="17230"/>
                  </a:lnTo>
                  <a:cubicBezTo>
                    <a:pt x="1000" y="17216"/>
                    <a:pt x="986" y="17202"/>
                    <a:pt x="958" y="17202"/>
                  </a:cubicBezTo>
                  <a:cubicBezTo>
                    <a:pt x="915" y="17202"/>
                    <a:pt x="901" y="17244"/>
                    <a:pt x="972" y="17343"/>
                  </a:cubicBezTo>
                  <a:cubicBezTo>
                    <a:pt x="943" y="17385"/>
                    <a:pt x="972" y="17399"/>
                    <a:pt x="1000" y="17427"/>
                  </a:cubicBezTo>
                  <a:lnTo>
                    <a:pt x="1000" y="17441"/>
                  </a:lnTo>
                  <a:cubicBezTo>
                    <a:pt x="1002" y="17437"/>
                    <a:pt x="1003" y="17435"/>
                    <a:pt x="1004" y="17435"/>
                  </a:cubicBezTo>
                  <a:cubicBezTo>
                    <a:pt x="1010" y="17435"/>
                    <a:pt x="972" y="17563"/>
                    <a:pt x="973" y="17563"/>
                  </a:cubicBezTo>
                  <a:cubicBezTo>
                    <a:pt x="973" y="17563"/>
                    <a:pt x="983" y="17529"/>
                    <a:pt x="1014" y="17427"/>
                  </a:cubicBezTo>
                  <a:cubicBezTo>
                    <a:pt x="1070" y="17455"/>
                    <a:pt x="1141" y="17483"/>
                    <a:pt x="1155" y="17554"/>
                  </a:cubicBezTo>
                  <a:cubicBezTo>
                    <a:pt x="1234" y="17651"/>
                    <a:pt x="1226" y="17675"/>
                    <a:pt x="1193" y="17675"/>
                  </a:cubicBezTo>
                  <a:cubicBezTo>
                    <a:pt x="1162" y="17675"/>
                    <a:pt x="1108" y="17654"/>
                    <a:pt x="1083" y="17654"/>
                  </a:cubicBezTo>
                  <a:cubicBezTo>
                    <a:pt x="1073" y="17654"/>
                    <a:pt x="1068" y="17657"/>
                    <a:pt x="1070" y="17666"/>
                  </a:cubicBezTo>
                  <a:cubicBezTo>
                    <a:pt x="1028" y="17723"/>
                    <a:pt x="1014" y="17779"/>
                    <a:pt x="1028" y="17835"/>
                  </a:cubicBezTo>
                  <a:lnTo>
                    <a:pt x="958" y="17878"/>
                  </a:lnTo>
                  <a:lnTo>
                    <a:pt x="943" y="17864"/>
                  </a:lnTo>
                  <a:lnTo>
                    <a:pt x="887" y="17864"/>
                  </a:lnTo>
                  <a:cubicBezTo>
                    <a:pt x="901" y="17906"/>
                    <a:pt x="915" y="17948"/>
                    <a:pt x="943" y="17990"/>
                  </a:cubicBezTo>
                  <a:cubicBezTo>
                    <a:pt x="943" y="17948"/>
                    <a:pt x="943" y="17920"/>
                    <a:pt x="943" y="17878"/>
                  </a:cubicBezTo>
                  <a:cubicBezTo>
                    <a:pt x="943" y="17920"/>
                    <a:pt x="958" y="17976"/>
                    <a:pt x="958" y="18004"/>
                  </a:cubicBezTo>
                  <a:cubicBezTo>
                    <a:pt x="972" y="18019"/>
                    <a:pt x="1000" y="18047"/>
                    <a:pt x="1014" y="18061"/>
                  </a:cubicBezTo>
                  <a:cubicBezTo>
                    <a:pt x="1000" y="18047"/>
                    <a:pt x="972" y="18033"/>
                    <a:pt x="958" y="18019"/>
                  </a:cubicBezTo>
                  <a:cubicBezTo>
                    <a:pt x="958" y="18023"/>
                    <a:pt x="956" y="18026"/>
                    <a:pt x="954" y="18026"/>
                  </a:cubicBezTo>
                  <a:cubicBezTo>
                    <a:pt x="948" y="18026"/>
                    <a:pt x="935" y="18011"/>
                    <a:pt x="915" y="17962"/>
                  </a:cubicBezTo>
                  <a:cubicBezTo>
                    <a:pt x="732" y="17850"/>
                    <a:pt x="774" y="17779"/>
                    <a:pt x="845" y="17765"/>
                  </a:cubicBezTo>
                  <a:lnTo>
                    <a:pt x="789" y="17765"/>
                  </a:lnTo>
                  <a:cubicBezTo>
                    <a:pt x="815" y="17744"/>
                    <a:pt x="804" y="17737"/>
                    <a:pt x="775" y="17737"/>
                  </a:cubicBezTo>
                  <a:cubicBezTo>
                    <a:pt x="728" y="17737"/>
                    <a:pt x="635" y="17756"/>
                    <a:pt x="591" y="17765"/>
                  </a:cubicBezTo>
                  <a:cubicBezTo>
                    <a:pt x="577" y="17793"/>
                    <a:pt x="563" y="17821"/>
                    <a:pt x="549" y="17850"/>
                  </a:cubicBezTo>
                  <a:cubicBezTo>
                    <a:pt x="532" y="17844"/>
                    <a:pt x="519" y="17840"/>
                    <a:pt x="513" y="17840"/>
                  </a:cubicBezTo>
                  <a:cubicBezTo>
                    <a:pt x="505" y="17840"/>
                    <a:pt x="510" y="17847"/>
                    <a:pt x="535" y="17864"/>
                  </a:cubicBezTo>
                  <a:cubicBezTo>
                    <a:pt x="535" y="17878"/>
                    <a:pt x="535" y="17892"/>
                    <a:pt x="535" y="17906"/>
                  </a:cubicBezTo>
                  <a:lnTo>
                    <a:pt x="563" y="17934"/>
                  </a:lnTo>
                  <a:lnTo>
                    <a:pt x="563" y="17962"/>
                  </a:lnTo>
                  <a:lnTo>
                    <a:pt x="563" y="17976"/>
                  </a:lnTo>
                  <a:cubicBezTo>
                    <a:pt x="563" y="17962"/>
                    <a:pt x="563" y="17948"/>
                    <a:pt x="577" y="17934"/>
                  </a:cubicBezTo>
                  <a:lnTo>
                    <a:pt x="634" y="17962"/>
                  </a:lnTo>
                  <a:lnTo>
                    <a:pt x="648" y="17976"/>
                  </a:lnTo>
                  <a:lnTo>
                    <a:pt x="746" y="17976"/>
                  </a:lnTo>
                  <a:cubicBezTo>
                    <a:pt x="774" y="18004"/>
                    <a:pt x="774" y="18089"/>
                    <a:pt x="676" y="18230"/>
                  </a:cubicBezTo>
                  <a:cubicBezTo>
                    <a:pt x="831" y="18286"/>
                    <a:pt x="887" y="18258"/>
                    <a:pt x="831" y="18286"/>
                  </a:cubicBezTo>
                  <a:cubicBezTo>
                    <a:pt x="831" y="18286"/>
                    <a:pt x="845" y="18314"/>
                    <a:pt x="831" y="18342"/>
                  </a:cubicBezTo>
                  <a:cubicBezTo>
                    <a:pt x="774" y="18427"/>
                    <a:pt x="662" y="18497"/>
                    <a:pt x="549" y="18497"/>
                  </a:cubicBezTo>
                  <a:cubicBezTo>
                    <a:pt x="577" y="18497"/>
                    <a:pt x="606" y="18554"/>
                    <a:pt x="620" y="18610"/>
                  </a:cubicBezTo>
                  <a:cubicBezTo>
                    <a:pt x="606" y="18765"/>
                    <a:pt x="591" y="18694"/>
                    <a:pt x="676" y="18737"/>
                  </a:cubicBezTo>
                  <a:cubicBezTo>
                    <a:pt x="662" y="18793"/>
                    <a:pt x="648" y="18849"/>
                    <a:pt x="634" y="18906"/>
                  </a:cubicBezTo>
                  <a:cubicBezTo>
                    <a:pt x="640" y="18902"/>
                    <a:pt x="645" y="18901"/>
                    <a:pt x="649" y="18901"/>
                  </a:cubicBezTo>
                  <a:cubicBezTo>
                    <a:pt x="663" y="18901"/>
                    <a:pt x="665" y="18919"/>
                    <a:pt x="676" y="18962"/>
                  </a:cubicBezTo>
                  <a:lnTo>
                    <a:pt x="620" y="18976"/>
                  </a:lnTo>
                  <a:cubicBezTo>
                    <a:pt x="620" y="18990"/>
                    <a:pt x="620" y="19004"/>
                    <a:pt x="620" y="19018"/>
                  </a:cubicBezTo>
                  <a:cubicBezTo>
                    <a:pt x="634" y="19004"/>
                    <a:pt x="662" y="18990"/>
                    <a:pt x="690" y="18990"/>
                  </a:cubicBezTo>
                  <a:lnTo>
                    <a:pt x="718" y="18962"/>
                  </a:lnTo>
                  <a:lnTo>
                    <a:pt x="718" y="18962"/>
                  </a:lnTo>
                  <a:cubicBezTo>
                    <a:pt x="737" y="19037"/>
                    <a:pt x="699" y="19144"/>
                    <a:pt x="693" y="19144"/>
                  </a:cubicBezTo>
                  <a:cubicBezTo>
                    <a:pt x="690" y="19144"/>
                    <a:pt x="695" y="19117"/>
                    <a:pt x="718" y="19047"/>
                  </a:cubicBezTo>
                  <a:lnTo>
                    <a:pt x="676" y="19047"/>
                  </a:lnTo>
                  <a:cubicBezTo>
                    <a:pt x="590" y="19132"/>
                    <a:pt x="570" y="19235"/>
                    <a:pt x="584" y="19235"/>
                  </a:cubicBezTo>
                  <a:cubicBezTo>
                    <a:pt x="588" y="19235"/>
                    <a:pt x="595" y="19225"/>
                    <a:pt x="606" y="19201"/>
                  </a:cubicBezTo>
                  <a:cubicBezTo>
                    <a:pt x="612" y="19198"/>
                    <a:pt x="618" y="19197"/>
                    <a:pt x="622" y="19197"/>
                  </a:cubicBezTo>
                  <a:cubicBezTo>
                    <a:pt x="683" y="19197"/>
                    <a:pt x="493" y="19488"/>
                    <a:pt x="460" y="19488"/>
                  </a:cubicBezTo>
                  <a:cubicBezTo>
                    <a:pt x="453" y="19488"/>
                    <a:pt x="453" y="19474"/>
                    <a:pt x="465" y="19441"/>
                  </a:cubicBezTo>
                  <a:cubicBezTo>
                    <a:pt x="445" y="19391"/>
                    <a:pt x="429" y="19371"/>
                    <a:pt x="415" y="19371"/>
                  </a:cubicBezTo>
                  <a:cubicBezTo>
                    <a:pt x="371" y="19371"/>
                    <a:pt x="353" y="19580"/>
                    <a:pt x="310" y="19666"/>
                  </a:cubicBezTo>
                  <a:cubicBezTo>
                    <a:pt x="352" y="19694"/>
                    <a:pt x="380" y="19722"/>
                    <a:pt x="380" y="19737"/>
                  </a:cubicBezTo>
                  <a:cubicBezTo>
                    <a:pt x="422" y="19779"/>
                    <a:pt x="451" y="19821"/>
                    <a:pt x="479" y="19863"/>
                  </a:cubicBezTo>
                  <a:cubicBezTo>
                    <a:pt x="493" y="19863"/>
                    <a:pt x="521" y="19863"/>
                    <a:pt x="535" y="19877"/>
                  </a:cubicBezTo>
                  <a:cubicBezTo>
                    <a:pt x="521" y="19877"/>
                    <a:pt x="591" y="19920"/>
                    <a:pt x="662" y="19948"/>
                  </a:cubicBezTo>
                  <a:cubicBezTo>
                    <a:pt x="676" y="20004"/>
                    <a:pt x="690" y="20060"/>
                    <a:pt x="718" y="20117"/>
                  </a:cubicBezTo>
                  <a:cubicBezTo>
                    <a:pt x="704" y="20201"/>
                    <a:pt x="704" y="20243"/>
                    <a:pt x="704" y="20286"/>
                  </a:cubicBezTo>
                  <a:cubicBezTo>
                    <a:pt x="704" y="20264"/>
                    <a:pt x="696" y="20234"/>
                    <a:pt x="673" y="20234"/>
                  </a:cubicBezTo>
                  <a:cubicBezTo>
                    <a:pt x="666" y="20234"/>
                    <a:pt x="658" y="20237"/>
                    <a:pt x="648" y="20243"/>
                  </a:cubicBezTo>
                  <a:lnTo>
                    <a:pt x="704" y="20300"/>
                  </a:lnTo>
                  <a:cubicBezTo>
                    <a:pt x="650" y="20257"/>
                    <a:pt x="588" y="20238"/>
                    <a:pt x="531" y="20238"/>
                  </a:cubicBezTo>
                  <a:cubicBezTo>
                    <a:pt x="513" y="20238"/>
                    <a:pt x="495" y="20240"/>
                    <a:pt x="479" y="20243"/>
                  </a:cubicBezTo>
                  <a:cubicBezTo>
                    <a:pt x="465" y="20300"/>
                    <a:pt x="507" y="20356"/>
                    <a:pt x="563" y="20398"/>
                  </a:cubicBezTo>
                  <a:cubicBezTo>
                    <a:pt x="577" y="20398"/>
                    <a:pt x="591" y="20412"/>
                    <a:pt x="606" y="20412"/>
                  </a:cubicBezTo>
                  <a:cubicBezTo>
                    <a:pt x="704" y="20483"/>
                    <a:pt x="746" y="20511"/>
                    <a:pt x="690" y="20638"/>
                  </a:cubicBezTo>
                  <a:cubicBezTo>
                    <a:pt x="814" y="20728"/>
                    <a:pt x="713" y="20737"/>
                    <a:pt x="653" y="20737"/>
                  </a:cubicBezTo>
                  <a:cubicBezTo>
                    <a:pt x="638" y="20737"/>
                    <a:pt x="625" y="20736"/>
                    <a:pt x="620" y="20736"/>
                  </a:cubicBezTo>
                  <a:cubicBezTo>
                    <a:pt x="578" y="20715"/>
                    <a:pt x="552" y="20707"/>
                    <a:pt x="536" y="20707"/>
                  </a:cubicBezTo>
                  <a:cubicBezTo>
                    <a:pt x="487" y="20707"/>
                    <a:pt x="535" y="20789"/>
                    <a:pt x="535" y="20863"/>
                  </a:cubicBezTo>
                  <a:cubicBezTo>
                    <a:pt x="526" y="20872"/>
                    <a:pt x="524" y="20875"/>
                    <a:pt x="528" y="20875"/>
                  </a:cubicBezTo>
                  <a:cubicBezTo>
                    <a:pt x="534" y="20875"/>
                    <a:pt x="567" y="20859"/>
                    <a:pt x="606" y="20849"/>
                  </a:cubicBezTo>
                  <a:cubicBezTo>
                    <a:pt x="584" y="20827"/>
                    <a:pt x="579" y="20797"/>
                    <a:pt x="610" y="20797"/>
                  </a:cubicBezTo>
                  <a:cubicBezTo>
                    <a:pt x="619" y="20797"/>
                    <a:pt x="631" y="20800"/>
                    <a:pt x="648" y="20807"/>
                  </a:cubicBezTo>
                  <a:cubicBezTo>
                    <a:pt x="655" y="20762"/>
                    <a:pt x="671" y="20743"/>
                    <a:pt x="689" y="20743"/>
                  </a:cubicBezTo>
                  <a:cubicBezTo>
                    <a:pt x="739" y="20743"/>
                    <a:pt x="809" y="20887"/>
                    <a:pt x="789" y="21032"/>
                  </a:cubicBezTo>
                  <a:cubicBezTo>
                    <a:pt x="845" y="21243"/>
                    <a:pt x="915" y="21215"/>
                    <a:pt x="915" y="21328"/>
                  </a:cubicBezTo>
                  <a:cubicBezTo>
                    <a:pt x="915" y="21342"/>
                    <a:pt x="915" y="21356"/>
                    <a:pt x="915" y="21356"/>
                  </a:cubicBezTo>
                  <a:cubicBezTo>
                    <a:pt x="905" y="21366"/>
                    <a:pt x="895" y="21376"/>
                    <a:pt x="885" y="21376"/>
                  </a:cubicBezTo>
                  <a:cubicBezTo>
                    <a:pt x="881" y="21376"/>
                    <a:pt x="877" y="21374"/>
                    <a:pt x="873" y="21370"/>
                  </a:cubicBezTo>
                  <a:cubicBezTo>
                    <a:pt x="873" y="21412"/>
                    <a:pt x="859" y="21440"/>
                    <a:pt x="859" y="21469"/>
                  </a:cubicBezTo>
                  <a:lnTo>
                    <a:pt x="915" y="21469"/>
                  </a:lnTo>
                  <a:cubicBezTo>
                    <a:pt x="997" y="21506"/>
                    <a:pt x="1016" y="21539"/>
                    <a:pt x="1020" y="21539"/>
                  </a:cubicBezTo>
                  <a:cubicBezTo>
                    <a:pt x="1023" y="21539"/>
                    <a:pt x="1015" y="21513"/>
                    <a:pt x="1028" y="21440"/>
                  </a:cubicBezTo>
                  <a:cubicBezTo>
                    <a:pt x="1056" y="21454"/>
                    <a:pt x="1112" y="21483"/>
                    <a:pt x="1183" y="21581"/>
                  </a:cubicBezTo>
                  <a:cubicBezTo>
                    <a:pt x="1193" y="21680"/>
                    <a:pt x="1307" y="21744"/>
                    <a:pt x="1379" y="21744"/>
                  </a:cubicBezTo>
                  <a:cubicBezTo>
                    <a:pt x="1409" y="21744"/>
                    <a:pt x="1432" y="21733"/>
                    <a:pt x="1436" y="21708"/>
                  </a:cubicBezTo>
                  <a:cubicBezTo>
                    <a:pt x="1464" y="21750"/>
                    <a:pt x="1521" y="21778"/>
                    <a:pt x="1563" y="21821"/>
                  </a:cubicBezTo>
                  <a:cubicBezTo>
                    <a:pt x="1563" y="21863"/>
                    <a:pt x="1563" y="21919"/>
                    <a:pt x="1563" y="21976"/>
                  </a:cubicBezTo>
                  <a:cubicBezTo>
                    <a:pt x="1591" y="21947"/>
                    <a:pt x="1633" y="21933"/>
                    <a:pt x="1676" y="21919"/>
                  </a:cubicBezTo>
                  <a:cubicBezTo>
                    <a:pt x="1692" y="21916"/>
                    <a:pt x="1707" y="21914"/>
                    <a:pt x="1717" y="21914"/>
                  </a:cubicBezTo>
                  <a:cubicBezTo>
                    <a:pt x="1752" y="21914"/>
                    <a:pt x="1748" y="21932"/>
                    <a:pt x="1662" y="21976"/>
                  </a:cubicBezTo>
                  <a:cubicBezTo>
                    <a:pt x="1692" y="21981"/>
                    <a:pt x="1714" y="21983"/>
                    <a:pt x="1730" y="21983"/>
                  </a:cubicBezTo>
                  <a:cubicBezTo>
                    <a:pt x="1792" y="21983"/>
                    <a:pt x="1749" y="21947"/>
                    <a:pt x="1756" y="21947"/>
                  </a:cubicBezTo>
                  <a:cubicBezTo>
                    <a:pt x="1760" y="21947"/>
                    <a:pt x="1788" y="21963"/>
                    <a:pt x="1887" y="22018"/>
                  </a:cubicBezTo>
                  <a:cubicBezTo>
                    <a:pt x="1887" y="22007"/>
                    <a:pt x="1897" y="22002"/>
                    <a:pt x="1913" y="22002"/>
                  </a:cubicBezTo>
                  <a:cubicBezTo>
                    <a:pt x="1961" y="22002"/>
                    <a:pt x="2060" y="22047"/>
                    <a:pt x="2112" y="22130"/>
                  </a:cubicBezTo>
                  <a:cubicBezTo>
                    <a:pt x="2112" y="22088"/>
                    <a:pt x="2112" y="22060"/>
                    <a:pt x="2098" y="22032"/>
                  </a:cubicBezTo>
                  <a:lnTo>
                    <a:pt x="2098" y="22032"/>
                  </a:lnTo>
                  <a:cubicBezTo>
                    <a:pt x="2183" y="22060"/>
                    <a:pt x="2267" y="22102"/>
                    <a:pt x="2352" y="22173"/>
                  </a:cubicBezTo>
                  <a:cubicBezTo>
                    <a:pt x="2414" y="22200"/>
                    <a:pt x="2450" y="22211"/>
                    <a:pt x="2469" y="22211"/>
                  </a:cubicBezTo>
                  <a:cubicBezTo>
                    <a:pt x="2519" y="22211"/>
                    <a:pt x="2449" y="22135"/>
                    <a:pt x="2408" y="22074"/>
                  </a:cubicBezTo>
                  <a:lnTo>
                    <a:pt x="2408" y="22074"/>
                  </a:lnTo>
                  <a:cubicBezTo>
                    <a:pt x="2432" y="22081"/>
                    <a:pt x="2462" y="22084"/>
                    <a:pt x="2492" y="22084"/>
                  </a:cubicBezTo>
                  <a:cubicBezTo>
                    <a:pt x="2587" y="22084"/>
                    <a:pt x="2681" y="22057"/>
                    <a:pt x="2563" y="22046"/>
                  </a:cubicBezTo>
                  <a:cubicBezTo>
                    <a:pt x="2788" y="22046"/>
                    <a:pt x="2704" y="22159"/>
                    <a:pt x="2690" y="22229"/>
                  </a:cubicBezTo>
                  <a:cubicBezTo>
                    <a:pt x="2669" y="22200"/>
                    <a:pt x="2649" y="22188"/>
                    <a:pt x="2631" y="22188"/>
                  </a:cubicBezTo>
                  <a:cubicBezTo>
                    <a:pt x="2563" y="22188"/>
                    <a:pt x="2524" y="22356"/>
                    <a:pt x="2591" y="22356"/>
                  </a:cubicBezTo>
                  <a:cubicBezTo>
                    <a:pt x="2597" y="22370"/>
                    <a:pt x="2608" y="22376"/>
                    <a:pt x="2623" y="22376"/>
                  </a:cubicBezTo>
                  <a:cubicBezTo>
                    <a:pt x="2667" y="22376"/>
                    <a:pt x="2741" y="22328"/>
                    <a:pt x="2793" y="22328"/>
                  </a:cubicBezTo>
                  <a:cubicBezTo>
                    <a:pt x="2808" y="22328"/>
                    <a:pt x="2821" y="22332"/>
                    <a:pt x="2830" y="22342"/>
                  </a:cubicBezTo>
                  <a:cubicBezTo>
                    <a:pt x="2545" y="22386"/>
                    <a:pt x="2490" y="22421"/>
                    <a:pt x="2514" y="22421"/>
                  </a:cubicBezTo>
                  <a:cubicBezTo>
                    <a:pt x="2521" y="22421"/>
                    <a:pt x="2533" y="22418"/>
                    <a:pt x="2549" y="22412"/>
                  </a:cubicBezTo>
                  <a:cubicBezTo>
                    <a:pt x="2591" y="22440"/>
                    <a:pt x="2619" y="22454"/>
                    <a:pt x="2647" y="22468"/>
                  </a:cubicBezTo>
                  <a:cubicBezTo>
                    <a:pt x="2647" y="22497"/>
                    <a:pt x="2633" y="22511"/>
                    <a:pt x="2633" y="22525"/>
                  </a:cubicBezTo>
                  <a:cubicBezTo>
                    <a:pt x="2507" y="22609"/>
                    <a:pt x="2422" y="22567"/>
                    <a:pt x="2380" y="22623"/>
                  </a:cubicBezTo>
                  <a:cubicBezTo>
                    <a:pt x="2405" y="22673"/>
                    <a:pt x="2519" y="22701"/>
                    <a:pt x="2524" y="22717"/>
                  </a:cubicBezTo>
                  <a:lnTo>
                    <a:pt x="2524" y="22717"/>
                  </a:lnTo>
                  <a:cubicBezTo>
                    <a:pt x="2551" y="22679"/>
                    <a:pt x="2574" y="22676"/>
                    <a:pt x="2595" y="22676"/>
                  </a:cubicBezTo>
                  <a:cubicBezTo>
                    <a:pt x="2599" y="22676"/>
                    <a:pt x="2603" y="22676"/>
                    <a:pt x="2607" y="22676"/>
                  </a:cubicBezTo>
                  <a:cubicBezTo>
                    <a:pt x="2623" y="22676"/>
                    <a:pt x="2636" y="22674"/>
                    <a:pt x="2647" y="22651"/>
                  </a:cubicBezTo>
                  <a:cubicBezTo>
                    <a:pt x="2673" y="22647"/>
                    <a:pt x="2703" y="22643"/>
                    <a:pt x="2733" y="22643"/>
                  </a:cubicBezTo>
                  <a:cubicBezTo>
                    <a:pt x="2800" y="22643"/>
                    <a:pt x="2860" y="22666"/>
                    <a:pt x="2830" y="22764"/>
                  </a:cubicBezTo>
                  <a:cubicBezTo>
                    <a:pt x="2830" y="22743"/>
                    <a:pt x="2816" y="22736"/>
                    <a:pt x="2797" y="22736"/>
                  </a:cubicBezTo>
                  <a:cubicBezTo>
                    <a:pt x="2778" y="22736"/>
                    <a:pt x="2753" y="22743"/>
                    <a:pt x="2732" y="22750"/>
                  </a:cubicBezTo>
                  <a:cubicBezTo>
                    <a:pt x="2830" y="22778"/>
                    <a:pt x="2816" y="22919"/>
                    <a:pt x="2802" y="22975"/>
                  </a:cubicBezTo>
                  <a:cubicBezTo>
                    <a:pt x="2915" y="23003"/>
                    <a:pt x="2971" y="23046"/>
                    <a:pt x="2985" y="23088"/>
                  </a:cubicBezTo>
                  <a:lnTo>
                    <a:pt x="2985" y="23074"/>
                  </a:lnTo>
                  <a:cubicBezTo>
                    <a:pt x="2971" y="22989"/>
                    <a:pt x="2887" y="22989"/>
                    <a:pt x="2985" y="22863"/>
                  </a:cubicBezTo>
                  <a:cubicBezTo>
                    <a:pt x="2957" y="22849"/>
                    <a:pt x="2929" y="22792"/>
                    <a:pt x="3126" y="22736"/>
                  </a:cubicBezTo>
                  <a:cubicBezTo>
                    <a:pt x="3154" y="22750"/>
                    <a:pt x="3197" y="22750"/>
                    <a:pt x="3239" y="22750"/>
                  </a:cubicBezTo>
                  <a:cubicBezTo>
                    <a:pt x="3225" y="22778"/>
                    <a:pt x="3211" y="22820"/>
                    <a:pt x="3225" y="22877"/>
                  </a:cubicBezTo>
                  <a:cubicBezTo>
                    <a:pt x="3185" y="22854"/>
                    <a:pt x="3160" y="22844"/>
                    <a:pt x="3143" y="22844"/>
                  </a:cubicBezTo>
                  <a:cubicBezTo>
                    <a:pt x="3091" y="22844"/>
                    <a:pt x="3140" y="22943"/>
                    <a:pt x="3140" y="22975"/>
                  </a:cubicBezTo>
                  <a:lnTo>
                    <a:pt x="3211" y="22961"/>
                  </a:lnTo>
                  <a:cubicBezTo>
                    <a:pt x="3182" y="22919"/>
                    <a:pt x="3211" y="22905"/>
                    <a:pt x="3281" y="22905"/>
                  </a:cubicBezTo>
                  <a:cubicBezTo>
                    <a:pt x="3253" y="22975"/>
                    <a:pt x="3394" y="22891"/>
                    <a:pt x="3506" y="23088"/>
                  </a:cubicBezTo>
                  <a:cubicBezTo>
                    <a:pt x="3543" y="23079"/>
                    <a:pt x="3562" y="23075"/>
                    <a:pt x="3573" y="23075"/>
                  </a:cubicBezTo>
                  <a:cubicBezTo>
                    <a:pt x="3610" y="23075"/>
                    <a:pt x="3530" y="23125"/>
                    <a:pt x="3718" y="23158"/>
                  </a:cubicBezTo>
                  <a:cubicBezTo>
                    <a:pt x="3718" y="23166"/>
                    <a:pt x="3733" y="23192"/>
                    <a:pt x="3755" y="23192"/>
                  </a:cubicBezTo>
                  <a:cubicBezTo>
                    <a:pt x="3775" y="23192"/>
                    <a:pt x="3800" y="23172"/>
                    <a:pt x="3825" y="23102"/>
                  </a:cubicBezTo>
                  <a:lnTo>
                    <a:pt x="3825" y="23102"/>
                  </a:lnTo>
                  <a:cubicBezTo>
                    <a:pt x="3792" y="23218"/>
                    <a:pt x="4023" y="23083"/>
                    <a:pt x="3915" y="23313"/>
                  </a:cubicBezTo>
                  <a:cubicBezTo>
                    <a:pt x="3894" y="23328"/>
                    <a:pt x="3878" y="23333"/>
                    <a:pt x="3863" y="23333"/>
                  </a:cubicBezTo>
                  <a:cubicBezTo>
                    <a:pt x="3816" y="23333"/>
                    <a:pt x="3789" y="23277"/>
                    <a:pt x="3730" y="23277"/>
                  </a:cubicBezTo>
                  <a:cubicBezTo>
                    <a:pt x="3718" y="23277"/>
                    <a:pt x="3705" y="23279"/>
                    <a:pt x="3689" y="23285"/>
                  </a:cubicBezTo>
                  <a:lnTo>
                    <a:pt x="3703" y="23313"/>
                  </a:lnTo>
                  <a:cubicBezTo>
                    <a:pt x="3802" y="23384"/>
                    <a:pt x="3816" y="23327"/>
                    <a:pt x="3915" y="23454"/>
                  </a:cubicBezTo>
                  <a:cubicBezTo>
                    <a:pt x="3946" y="23517"/>
                    <a:pt x="3947" y="23538"/>
                    <a:pt x="3932" y="23538"/>
                  </a:cubicBezTo>
                  <a:cubicBezTo>
                    <a:pt x="3900" y="23538"/>
                    <a:pt x="3800" y="23448"/>
                    <a:pt x="3761" y="23448"/>
                  </a:cubicBezTo>
                  <a:cubicBezTo>
                    <a:pt x="3752" y="23448"/>
                    <a:pt x="3746" y="23454"/>
                    <a:pt x="3746" y="23468"/>
                  </a:cubicBezTo>
                  <a:cubicBezTo>
                    <a:pt x="3742" y="23468"/>
                    <a:pt x="3738" y="23467"/>
                    <a:pt x="3734" y="23467"/>
                  </a:cubicBezTo>
                  <a:cubicBezTo>
                    <a:pt x="3644" y="23467"/>
                    <a:pt x="3439" y="23603"/>
                    <a:pt x="3526" y="23648"/>
                  </a:cubicBezTo>
                  <a:lnTo>
                    <a:pt x="3526" y="23648"/>
                  </a:lnTo>
                  <a:cubicBezTo>
                    <a:pt x="3521" y="23646"/>
                    <a:pt x="3513" y="23644"/>
                    <a:pt x="3501" y="23644"/>
                  </a:cubicBezTo>
                  <a:cubicBezTo>
                    <a:pt x="3465" y="23644"/>
                    <a:pt x="3394" y="23660"/>
                    <a:pt x="3267" y="23736"/>
                  </a:cubicBezTo>
                  <a:cubicBezTo>
                    <a:pt x="3394" y="23820"/>
                    <a:pt x="3309" y="23848"/>
                    <a:pt x="3267" y="23848"/>
                  </a:cubicBezTo>
                  <a:lnTo>
                    <a:pt x="3253" y="23834"/>
                  </a:lnTo>
                  <a:cubicBezTo>
                    <a:pt x="3253" y="23834"/>
                    <a:pt x="3240" y="23841"/>
                    <a:pt x="3224" y="23841"/>
                  </a:cubicBezTo>
                  <a:cubicBezTo>
                    <a:pt x="3215" y="23841"/>
                    <a:pt x="3206" y="23839"/>
                    <a:pt x="3197" y="23834"/>
                  </a:cubicBezTo>
                  <a:cubicBezTo>
                    <a:pt x="3197" y="23820"/>
                    <a:pt x="3211" y="23820"/>
                    <a:pt x="3211" y="23806"/>
                  </a:cubicBezTo>
                  <a:lnTo>
                    <a:pt x="3182" y="23778"/>
                  </a:lnTo>
                  <a:lnTo>
                    <a:pt x="3168" y="23778"/>
                  </a:lnTo>
                  <a:cubicBezTo>
                    <a:pt x="3182" y="23806"/>
                    <a:pt x="3168" y="23820"/>
                    <a:pt x="3126" y="23834"/>
                  </a:cubicBezTo>
                  <a:lnTo>
                    <a:pt x="3112" y="23806"/>
                  </a:lnTo>
                  <a:lnTo>
                    <a:pt x="2901" y="23905"/>
                  </a:lnTo>
                  <a:cubicBezTo>
                    <a:pt x="2999" y="23806"/>
                    <a:pt x="2992" y="23781"/>
                    <a:pt x="2960" y="23781"/>
                  </a:cubicBezTo>
                  <a:cubicBezTo>
                    <a:pt x="2932" y="23781"/>
                    <a:pt x="2886" y="23800"/>
                    <a:pt x="2873" y="23806"/>
                  </a:cubicBezTo>
                  <a:cubicBezTo>
                    <a:pt x="2873" y="23919"/>
                    <a:pt x="2788" y="23961"/>
                    <a:pt x="2774" y="23989"/>
                  </a:cubicBezTo>
                  <a:cubicBezTo>
                    <a:pt x="2829" y="24099"/>
                    <a:pt x="2840" y="24147"/>
                    <a:pt x="2830" y="24147"/>
                  </a:cubicBezTo>
                  <a:cubicBezTo>
                    <a:pt x="2821" y="24147"/>
                    <a:pt x="2799" y="24116"/>
                    <a:pt x="2774" y="24060"/>
                  </a:cubicBezTo>
                  <a:cubicBezTo>
                    <a:pt x="2690" y="24003"/>
                    <a:pt x="2507" y="23933"/>
                    <a:pt x="2619" y="23862"/>
                  </a:cubicBezTo>
                  <a:cubicBezTo>
                    <a:pt x="2619" y="23806"/>
                    <a:pt x="2591" y="23679"/>
                    <a:pt x="2549" y="23651"/>
                  </a:cubicBezTo>
                  <a:cubicBezTo>
                    <a:pt x="2535" y="23658"/>
                    <a:pt x="2521" y="23662"/>
                    <a:pt x="2507" y="23662"/>
                  </a:cubicBezTo>
                  <a:cubicBezTo>
                    <a:pt x="2492" y="23662"/>
                    <a:pt x="2478" y="23658"/>
                    <a:pt x="2464" y="23651"/>
                  </a:cubicBezTo>
                  <a:lnTo>
                    <a:pt x="2464" y="23651"/>
                  </a:lnTo>
                  <a:cubicBezTo>
                    <a:pt x="2478" y="23679"/>
                    <a:pt x="2478" y="23706"/>
                    <a:pt x="2465" y="23734"/>
                  </a:cubicBezTo>
                  <a:lnTo>
                    <a:pt x="2465" y="23734"/>
                  </a:lnTo>
                  <a:cubicBezTo>
                    <a:pt x="2462" y="23730"/>
                    <a:pt x="2433" y="23727"/>
                    <a:pt x="2396" y="23727"/>
                  </a:cubicBezTo>
                  <a:cubicBezTo>
                    <a:pt x="2301" y="23727"/>
                    <a:pt x="2156" y="23748"/>
                    <a:pt x="2281" y="23834"/>
                  </a:cubicBezTo>
                  <a:cubicBezTo>
                    <a:pt x="2116" y="23886"/>
                    <a:pt x="2125" y="23975"/>
                    <a:pt x="2103" y="23975"/>
                  </a:cubicBezTo>
                  <a:cubicBezTo>
                    <a:pt x="2095" y="23975"/>
                    <a:pt x="2082" y="23963"/>
                    <a:pt x="2056" y="23933"/>
                  </a:cubicBezTo>
                  <a:cubicBezTo>
                    <a:pt x="1932" y="23933"/>
                    <a:pt x="1943" y="23879"/>
                    <a:pt x="1931" y="23879"/>
                  </a:cubicBezTo>
                  <a:cubicBezTo>
                    <a:pt x="1928" y="23879"/>
                    <a:pt x="1924" y="23882"/>
                    <a:pt x="1915" y="23891"/>
                  </a:cubicBezTo>
                  <a:cubicBezTo>
                    <a:pt x="1817" y="23989"/>
                    <a:pt x="1774" y="24046"/>
                    <a:pt x="1746" y="24088"/>
                  </a:cubicBezTo>
                  <a:cubicBezTo>
                    <a:pt x="1742" y="24083"/>
                    <a:pt x="1737" y="24081"/>
                    <a:pt x="1733" y="24081"/>
                  </a:cubicBezTo>
                  <a:cubicBezTo>
                    <a:pt x="1710" y="24081"/>
                    <a:pt x="1688" y="24141"/>
                    <a:pt x="1676" y="24200"/>
                  </a:cubicBezTo>
                  <a:cubicBezTo>
                    <a:pt x="1648" y="24214"/>
                    <a:pt x="1619" y="24229"/>
                    <a:pt x="1591" y="24243"/>
                  </a:cubicBezTo>
                  <a:cubicBezTo>
                    <a:pt x="1605" y="24236"/>
                    <a:pt x="1616" y="24232"/>
                    <a:pt x="1626" y="24232"/>
                  </a:cubicBezTo>
                  <a:cubicBezTo>
                    <a:pt x="1637" y="24232"/>
                    <a:pt x="1648" y="24236"/>
                    <a:pt x="1662" y="24243"/>
                  </a:cubicBezTo>
                  <a:cubicBezTo>
                    <a:pt x="1662" y="24257"/>
                    <a:pt x="1648" y="24271"/>
                    <a:pt x="1648" y="24271"/>
                  </a:cubicBezTo>
                  <a:lnTo>
                    <a:pt x="1690" y="24271"/>
                  </a:lnTo>
                  <a:cubicBezTo>
                    <a:pt x="1704" y="24313"/>
                    <a:pt x="1704" y="24355"/>
                    <a:pt x="1690" y="24398"/>
                  </a:cubicBezTo>
                  <a:cubicBezTo>
                    <a:pt x="1929" y="24398"/>
                    <a:pt x="1774" y="24412"/>
                    <a:pt x="1464" y="24412"/>
                  </a:cubicBezTo>
                  <a:cubicBezTo>
                    <a:pt x="1464" y="24398"/>
                    <a:pt x="1436" y="24369"/>
                    <a:pt x="1408" y="24341"/>
                  </a:cubicBezTo>
                  <a:lnTo>
                    <a:pt x="1408" y="24341"/>
                  </a:lnTo>
                  <a:cubicBezTo>
                    <a:pt x="1479" y="24524"/>
                    <a:pt x="1225" y="24496"/>
                    <a:pt x="1507" y="24552"/>
                  </a:cubicBezTo>
                  <a:lnTo>
                    <a:pt x="1422" y="24567"/>
                  </a:lnTo>
                  <a:cubicBezTo>
                    <a:pt x="1436" y="24609"/>
                    <a:pt x="1464" y="24651"/>
                    <a:pt x="1493" y="24679"/>
                  </a:cubicBezTo>
                  <a:cubicBezTo>
                    <a:pt x="1507" y="24707"/>
                    <a:pt x="1521" y="24721"/>
                    <a:pt x="1535" y="24736"/>
                  </a:cubicBezTo>
                  <a:lnTo>
                    <a:pt x="1422" y="24736"/>
                  </a:lnTo>
                  <a:cubicBezTo>
                    <a:pt x="1450" y="24764"/>
                    <a:pt x="1464" y="24792"/>
                    <a:pt x="1493" y="24820"/>
                  </a:cubicBezTo>
                  <a:lnTo>
                    <a:pt x="1450" y="24792"/>
                  </a:lnTo>
                  <a:cubicBezTo>
                    <a:pt x="1450" y="24792"/>
                    <a:pt x="1450" y="24806"/>
                    <a:pt x="1450" y="24806"/>
                  </a:cubicBezTo>
                  <a:cubicBezTo>
                    <a:pt x="1450" y="24834"/>
                    <a:pt x="1436" y="24834"/>
                    <a:pt x="1253" y="24848"/>
                  </a:cubicBezTo>
                  <a:lnTo>
                    <a:pt x="1253" y="24890"/>
                  </a:lnTo>
                  <a:cubicBezTo>
                    <a:pt x="1211" y="24890"/>
                    <a:pt x="1211" y="24905"/>
                    <a:pt x="1225" y="24933"/>
                  </a:cubicBezTo>
                  <a:cubicBezTo>
                    <a:pt x="1225" y="24919"/>
                    <a:pt x="1239" y="24905"/>
                    <a:pt x="1253" y="24905"/>
                  </a:cubicBezTo>
                  <a:lnTo>
                    <a:pt x="1253" y="24947"/>
                  </a:lnTo>
                  <a:cubicBezTo>
                    <a:pt x="1281" y="24961"/>
                    <a:pt x="1310" y="24975"/>
                    <a:pt x="1338" y="24989"/>
                  </a:cubicBezTo>
                  <a:lnTo>
                    <a:pt x="1267" y="24989"/>
                  </a:lnTo>
                  <a:cubicBezTo>
                    <a:pt x="1281" y="25003"/>
                    <a:pt x="1296" y="25031"/>
                    <a:pt x="1296" y="25045"/>
                  </a:cubicBezTo>
                  <a:cubicBezTo>
                    <a:pt x="1334" y="25022"/>
                    <a:pt x="1359" y="25013"/>
                    <a:pt x="1373" y="25013"/>
                  </a:cubicBezTo>
                  <a:cubicBezTo>
                    <a:pt x="1439" y="25013"/>
                    <a:pt x="1261" y="25232"/>
                    <a:pt x="1275" y="25232"/>
                  </a:cubicBezTo>
                  <a:cubicBezTo>
                    <a:pt x="1276" y="25232"/>
                    <a:pt x="1278" y="25231"/>
                    <a:pt x="1281" y="25228"/>
                  </a:cubicBezTo>
                  <a:cubicBezTo>
                    <a:pt x="1296" y="25228"/>
                    <a:pt x="1310" y="25242"/>
                    <a:pt x="1324" y="25257"/>
                  </a:cubicBezTo>
                  <a:cubicBezTo>
                    <a:pt x="1352" y="25242"/>
                    <a:pt x="1380" y="25228"/>
                    <a:pt x="1408" y="25214"/>
                  </a:cubicBezTo>
                  <a:lnTo>
                    <a:pt x="1394" y="25172"/>
                  </a:lnTo>
                  <a:lnTo>
                    <a:pt x="1394" y="25172"/>
                  </a:lnTo>
                  <a:cubicBezTo>
                    <a:pt x="1408" y="25179"/>
                    <a:pt x="1422" y="25183"/>
                    <a:pt x="1436" y="25183"/>
                  </a:cubicBezTo>
                  <a:cubicBezTo>
                    <a:pt x="1450" y="25183"/>
                    <a:pt x="1464" y="25179"/>
                    <a:pt x="1479" y="25172"/>
                  </a:cubicBezTo>
                  <a:lnTo>
                    <a:pt x="1493" y="25172"/>
                  </a:lnTo>
                  <a:cubicBezTo>
                    <a:pt x="1493" y="25186"/>
                    <a:pt x="1479" y="25200"/>
                    <a:pt x="1479" y="25200"/>
                  </a:cubicBezTo>
                  <a:cubicBezTo>
                    <a:pt x="1521" y="25214"/>
                    <a:pt x="1493" y="25271"/>
                    <a:pt x="1450" y="25313"/>
                  </a:cubicBezTo>
                  <a:lnTo>
                    <a:pt x="1450" y="25327"/>
                  </a:lnTo>
                  <a:cubicBezTo>
                    <a:pt x="1479" y="25341"/>
                    <a:pt x="1493" y="25355"/>
                    <a:pt x="1521" y="25383"/>
                  </a:cubicBezTo>
                  <a:cubicBezTo>
                    <a:pt x="1549" y="25411"/>
                    <a:pt x="1591" y="25454"/>
                    <a:pt x="1605" y="25510"/>
                  </a:cubicBezTo>
                  <a:cubicBezTo>
                    <a:pt x="1601" y="25514"/>
                    <a:pt x="1591" y="25517"/>
                    <a:pt x="1577" y="25517"/>
                  </a:cubicBezTo>
                  <a:cubicBezTo>
                    <a:pt x="1546" y="25517"/>
                    <a:pt x="1495" y="25502"/>
                    <a:pt x="1436" y="25454"/>
                  </a:cubicBezTo>
                  <a:cubicBezTo>
                    <a:pt x="1436" y="25465"/>
                    <a:pt x="1436" y="25476"/>
                    <a:pt x="1436" y="25488"/>
                  </a:cubicBezTo>
                  <a:lnTo>
                    <a:pt x="1436" y="25488"/>
                  </a:lnTo>
                  <a:cubicBezTo>
                    <a:pt x="1433" y="25483"/>
                    <a:pt x="1429" y="25478"/>
                    <a:pt x="1424" y="25474"/>
                  </a:cubicBezTo>
                  <a:lnTo>
                    <a:pt x="1424" y="25474"/>
                  </a:lnTo>
                  <a:cubicBezTo>
                    <a:pt x="1432" y="25488"/>
                    <a:pt x="1436" y="25496"/>
                    <a:pt x="1436" y="25496"/>
                  </a:cubicBezTo>
                  <a:cubicBezTo>
                    <a:pt x="1436" y="25493"/>
                    <a:pt x="1436" y="25490"/>
                    <a:pt x="1436" y="25488"/>
                  </a:cubicBezTo>
                  <a:lnTo>
                    <a:pt x="1436" y="25488"/>
                  </a:lnTo>
                  <a:cubicBezTo>
                    <a:pt x="1442" y="25495"/>
                    <a:pt x="1447" y="25503"/>
                    <a:pt x="1450" y="25510"/>
                  </a:cubicBezTo>
                  <a:cubicBezTo>
                    <a:pt x="1450" y="25513"/>
                    <a:pt x="1449" y="25516"/>
                    <a:pt x="1447" y="25519"/>
                  </a:cubicBezTo>
                  <a:lnTo>
                    <a:pt x="1447" y="25519"/>
                  </a:lnTo>
                  <a:cubicBezTo>
                    <a:pt x="1447" y="25519"/>
                    <a:pt x="1447" y="25519"/>
                    <a:pt x="1448" y="25519"/>
                  </a:cubicBezTo>
                  <a:cubicBezTo>
                    <a:pt x="1452" y="25519"/>
                    <a:pt x="1465" y="25533"/>
                    <a:pt x="1479" y="25566"/>
                  </a:cubicBezTo>
                  <a:cubicBezTo>
                    <a:pt x="1490" y="25566"/>
                    <a:pt x="1492" y="25566"/>
                    <a:pt x="1500" y="25589"/>
                  </a:cubicBezTo>
                  <a:lnTo>
                    <a:pt x="1500" y="25589"/>
                  </a:lnTo>
                  <a:cubicBezTo>
                    <a:pt x="1488" y="25580"/>
                    <a:pt x="1479" y="25578"/>
                    <a:pt x="1479" y="25566"/>
                  </a:cubicBezTo>
                  <a:cubicBezTo>
                    <a:pt x="1452" y="25539"/>
                    <a:pt x="1444" y="25522"/>
                    <a:pt x="1446" y="25519"/>
                  </a:cubicBezTo>
                  <a:lnTo>
                    <a:pt x="1446" y="25519"/>
                  </a:lnTo>
                  <a:cubicBezTo>
                    <a:pt x="1437" y="25530"/>
                    <a:pt x="1413" y="25538"/>
                    <a:pt x="1380" y="25538"/>
                  </a:cubicBezTo>
                  <a:cubicBezTo>
                    <a:pt x="1394" y="25552"/>
                    <a:pt x="1408" y="25595"/>
                    <a:pt x="1394" y="25623"/>
                  </a:cubicBezTo>
                  <a:lnTo>
                    <a:pt x="1408" y="25623"/>
                  </a:lnTo>
                  <a:cubicBezTo>
                    <a:pt x="1436" y="25609"/>
                    <a:pt x="1450" y="25595"/>
                    <a:pt x="1464" y="25580"/>
                  </a:cubicBezTo>
                  <a:cubicBezTo>
                    <a:pt x="1493" y="25651"/>
                    <a:pt x="1493" y="25721"/>
                    <a:pt x="1493" y="25792"/>
                  </a:cubicBezTo>
                  <a:cubicBezTo>
                    <a:pt x="1424" y="25731"/>
                    <a:pt x="1376" y="25666"/>
                    <a:pt x="1349" y="25666"/>
                  </a:cubicBezTo>
                  <a:cubicBezTo>
                    <a:pt x="1332" y="25666"/>
                    <a:pt x="1324" y="25692"/>
                    <a:pt x="1324" y="25763"/>
                  </a:cubicBezTo>
                  <a:cubicBezTo>
                    <a:pt x="1353" y="25750"/>
                    <a:pt x="1378" y="25745"/>
                    <a:pt x="1399" y="25745"/>
                  </a:cubicBezTo>
                  <a:cubicBezTo>
                    <a:pt x="1468" y="25745"/>
                    <a:pt x="1493" y="25805"/>
                    <a:pt x="1493" y="25848"/>
                  </a:cubicBezTo>
                  <a:cubicBezTo>
                    <a:pt x="1450" y="25816"/>
                    <a:pt x="1392" y="25800"/>
                    <a:pt x="1330" y="25800"/>
                  </a:cubicBezTo>
                  <a:cubicBezTo>
                    <a:pt x="1310" y="25800"/>
                    <a:pt x="1288" y="25802"/>
                    <a:pt x="1267" y="25806"/>
                  </a:cubicBezTo>
                  <a:cubicBezTo>
                    <a:pt x="1253" y="25862"/>
                    <a:pt x="1225" y="25918"/>
                    <a:pt x="1197" y="25961"/>
                  </a:cubicBezTo>
                  <a:lnTo>
                    <a:pt x="1155" y="25876"/>
                  </a:lnTo>
                  <a:cubicBezTo>
                    <a:pt x="1155" y="25806"/>
                    <a:pt x="1133" y="25743"/>
                    <a:pt x="1106" y="25743"/>
                  </a:cubicBezTo>
                  <a:cubicBezTo>
                    <a:pt x="1095" y="25743"/>
                    <a:pt x="1082" y="25753"/>
                    <a:pt x="1070" y="25778"/>
                  </a:cubicBezTo>
                  <a:cubicBezTo>
                    <a:pt x="1014" y="25580"/>
                    <a:pt x="1211" y="25623"/>
                    <a:pt x="1225" y="25552"/>
                  </a:cubicBezTo>
                  <a:cubicBezTo>
                    <a:pt x="1225" y="25538"/>
                    <a:pt x="1239" y="25524"/>
                    <a:pt x="1239" y="25524"/>
                  </a:cubicBezTo>
                  <a:lnTo>
                    <a:pt x="1211" y="25524"/>
                  </a:lnTo>
                  <a:lnTo>
                    <a:pt x="1239" y="25496"/>
                  </a:lnTo>
                  <a:cubicBezTo>
                    <a:pt x="1239" y="25510"/>
                    <a:pt x="1239" y="25510"/>
                    <a:pt x="1239" y="25524"/>
                  </a:cubicBezTo>
                  <a:cubicBezTo>
                    <a:pt x="1239" y="25510"/>
                    <a:pt x="1239" y="25496"/>
                    <a:pt x="1253" y="25482"/>
                  </a:cubicBezTo>
                  <a:cubicBezTo>
                    <a:pt x="1264" y="25471"/>
                    <a:pt x="1273" y="25464"/>
                    <a:pt x="1276" y="25464"/>
                  </a:cubicBezTo>
                  <a:cubicBezTo>
                    <a:pt x="1282" y="25464"/>
                    <a:pt x="1274" y="25481"/>
                    <a:pt x="1239" y="25524"/>
                  </a:cubicBezTo>
                  <a:cubicBezTo>
                    <a:pt x="1239" y="25538"/>
                    <a:pt x="1239" y="25552"/>
                    <a:pt x="1239" y="25580"/>
                  </a:cubicBezTo>
                  <a:cubicBezTo>
                    <a:pt x="1296" y="25510"/>
                    <a:pt x="1310" y="25454"/>
                    <a:pt x="1296" y="25426"/>
                  </a:cubicBezTo>
                  <a:lnTo>
                    <a:pt x="1211" y="25426"/>
                  </a:lnTo>
                  <a:lnTo>
                    <a:pt x="1239" y="25440"/>
                  </a:lnTo>
                  <a:cubicBezTo>
                    <a:pt x="1239" y="25440"/>
                    <a:pt x="1239" y="25454"/>
                    <a:pt x="1239" y="25468"/>
                  </a:cubicBezTo>
                  <a:cubicBezTo>
                    <a:pt x="1225" y="25482"/>
                    <a:pt x="1211" y="25510"/>
                    <a:pt x="1197" y="25538"/>
                  </a:cubicBezTo>
                  <a:cubicBezTo>
                    <a:pt x="1014" y="25538"/>
                    <a:pt x="1098" y="25496"/>
                    <a:pt x="1169" y="25426"/>
                  </a:cubicBezTo>
                  <a:cubicBezTo>
                    <a:pt x="1084" y="25426"/>
                    <a:pt x="1084" y="25426"/>
                    <a:pt x="1141" y="25383"/>
                  </a:cubicBezTo>
                  <a:cubicBezTo>
                    <a:pt x="1155" y="25355"/>
                    <a:pt x="1155" y="25341"/>
                    <a:pt x="1169" y="25327"/>
                  </a:cubicBezTo>
                  <a:cubicBezTo>
                    <a:pt x="1074" y="25317"/>
                    <a:pt x="1018" y="25257"/>
                    <a:pt x="1012" y="25257"/>
                  </a:cubicBezTo>
                  <a:cubicBezTo>
                    <a:pt x="1010" y="25257"/>
                    <a:pt x="1019" y="25271"/>
                    <a:pt x="1042" y="25313"/>
                  </a:cubicBezTo>
                  <a:cubicBezTo>
                    <a:pt x="985" y="25463"/>
                    <a:pt x="986" y="25512"/>
                    <a:pt x="980" y="25512"/>
                  </a:cubicBezTo>
                  <a:cubicBezTo>
                    <a:pt x="975" y="25512"/>
                    <a:pt x="963" y="25467"/>
                    <a:pt x="887" y="25426"/>
                  </a:cubicBezTo>
                  <a:cubicBezTo>
                    <a:pt x="865" y="25355"/>
                    <a:pt x="852" y="25328"/>
                    <a:pt x="846" y="25328"/>
                  </a:cubicBezTo>
                  <a:cubicBezTo>
                    <a:pt x="829" y="25328"/>
                    <a:pt x="863" y="25535"/>
                    <a:pt x="873" y="25566"/>
                  </a:cubicBezTo>
                  <a:cubicBezTo>
                    <a:pt x="817" y="25609"/>
                    <a:pt x="746" y="25637"/>
                    <a:pt x="690" y="25679"/>
                  </a:cubicBezTo>
                  <a:cubicBezTo>
                    <a:pt x="718" y="25637"/>
                    <a:pt x="718" y="25595"/>
                    <a:pt x="690" y="25552"/>
                  </a:cubicBezTo>
                  <a:cubicBezTo>
                    <a:pt x="887" y="25538"/>
                    <a:pt x="690" y="25538"/>
                    <a:pt x="549" y="25482"/>
                  </a:cubicBezTo>
                  <a:lnTo>
                    <a:pt x="507" y="25482"/>
                  </a:lnTo>
                  <a:cubicBezTo>
                    <a:pt x="491" y="25490"/>
                    <a:pt x="479" y="25493"/>
                    <a:pt x="469" y="25493"/>
                  </a:cubicBezTo>
                  <a:cubicBezTo>
                    <a:pt x="445" y="25493"/>
                    <a:pt x="440" y="25470"/>
                    <a:pt x="451" y="25440"/>
                  </a:cubicBezTo>
                  <a:lnTo>
                    <a:pt x="437" y="25426"/>
                  </a:lnTo>
                  <a:lnTo>
                    <a:pt x="451" y="25426"/>
                  </a:lnTo>
                  <a:cubicBezTo>
                    <a:pt x="451" y="25411"/>
                    <a:pt x="465" y="25383"/>
                    <a:pt x="479" y="25369"/>
                  </a:cubicBezTo>
                  <a:lnTo>
                    <a:pt x="479" y="25341"/>
                  </a:lnTo>
                  <a:lnTo>
                    <a:pt x="493" y="25313"/>
                  </a:lnTo>
                  <a:cubicBezTo>
                    <a:pt x="525" y="25259"/>
                    <a:pt x="549" y="25214"/>
                    <a:pt x="540" y="25214"/>
                  </a:cubicBezTo>
                  <a:cubicBezTo>
                    <a:pt x="537" y="25214"/>
                    <a:pt x="531" y="25218"/>
                    <a:pt x="521" y="25228"/>
                  </a:cubicBezTo>
                  <a:cubicBezTo>
                    <a:pt x="517" y="25233"/>
                    <a:pt x="512" y="25234"/>
                    <a:pt x="507" y="25234"/>
                  </a:cubicBezTo>
                  <a:cubicBezTo>
                    <a:pt x="483" y="25234"/>
                    <a:pt x="451" y="25194"/>
                    <a:pt x="433" y="25194"/>
                  </a:cubicBezTo>
                  <a:cubicBezTo>
                    <a:pt x="417" y="25194"/>
                    <a:pt x="412" y="25228"/>
                    <a:pt x="437" y="25355"/>
                  </a:cubicBezTo>
                  <a:cubicBezTo>
                    <a:pt x="394" y="25355"/>
                    <a:pt x="366" y="25411"/>
                    <a:pt x="282" y="25609"/>
                  </a:cubicBezTo>
                  <a:cubicBezTo>
                    <a:pt x="282" y="25637"/>
                    <a:pt x="253" y="25665"/>
                    <a:pt x="239" y="25693"/>
                  </a:cubicBezTo>
                  <a:cubicBezTo>
                    <a:pt x="268" y="25707"/>
                    <a:pt x="253" y="25707"/>
                    <a:pt x="239" y="25862"/>
                  </a:cubicBezTo>
                  <a:cubicBezTo>
                    <a:pt x="227" y="25843"/>
                    <a:pt x="207" y="25835"/>
                    <a:pt x="185" y="25835"/>
                  </a:cubicBezTo>
                  <a:cubicBezTo>
                    <a:pt x="109" y="25835"/>
                    <a:pt x="0" y="25922"/>
                    <a:pt x="0" y="25932"/>
                  </a:cubicBezTo>
                  <a:cubicBezTo>
                    <a:pt x="0" y="26015"/>
                    <a:pt x="23" y="26047"/>
                    <a:pt x="57" y="26047"/>
                  </a:cubicBezTo>
                  <a:cubicBezTo>
                    <a:pt x="93" y="26047"/>
                    <a:pt x="140" y="26011"/>
                    <a:pt x="183" y="25961"/>
                  </a:cubicBezTo>
                  <a:cubicBezTo>
                    <a:pt x="183" y="25950"/>
                    <a:pt x="184" y="25946"/>
                    <a:pt x="187" y="25946"/>
                  </a:cubicBezTo>
                  <a:cubicBezTo>
                    <a:pt x="201" y="25946"/>
                    <a:pt x="251" y="26056"/>
                    <a:pt x="325" y="26056"/>
                  </a:cubicBezTo>
                  <a:cubicBezTo>
                    <a:pt x="358" y="26056"/>
                    <a:pt x="395" y="26035"/>
                    <a:pt x="437" y="25975"/>
                  </a:cubicBezTo>
                  <a:cubicBezTo>
                    <a:pt x="521" y="25989"/>
                    <a:pt x="620" y="26031"/>
                    <a:pt x="676" y="26116"/>
                  </a:cubicBezTo>
                  <a:cubicBezTo>
                    <a:pt x="671" y="26133"/>
                    <a:pt x="659" y="26139"/>
                    <a:pt x="644" y="26139"/>
                  </a:cubicBezTo>
                  <a:cubicBezTo>
                    <a:pt x="594" y="26139"/>
                    <a:pt x="506" y="26075"/>
                    <a:pt x="465" y="26075"/>
                  </a:cubicBezTo>
                  <a:cubicBezTo>
                    <a:pt x="443" y="26075"/>
                    <a:pt x="435" y="26092"/>
                    <a:pt x="451" y="26144"/>
                  </a:cubicBezTo>
                  <a:cubicBezTo>
                    <a:pt x="408" y="26144"/>
                    <a:pt x="366" y="26214"/>
                    <a:pt x="577" y="26242"/>
                  </a:cubicBezTo>
                  <a:cubicBezTo>
                    <a:pt x="591" y="26299"/>
                    <a:pt x="591" y="26355"/>
                    <a:pt x="577" y="26425"/>
                  </a:cubicBezTo>
                  <a:cubicBezTo>
                    <a:pt x="582" y="26420"/>
                    <a:pt x="591" y="26415"/>
                    <a:pt x="603" y="26415"/>
                  </a:cubicBezTo>
                  <a:cubicBezTo>
                    <a:pt x="627" y="26415"/>
                    <a:pt x="664" y="26432"/>
                    <a:pt x="718" y="26496"/>
                  </a:cubicBezTo>
                  <a:cubicBezTo>
                    <a:pt x="765" y="26565"/>
                    <a:pt x="820" y="26683"/>
                    <a:pt x="847" y="26683"/>
                  </a:cubicBezTo>
                  <a:cubicBezTo>
                    <a:pt x="852" y="26683"/>
                    <a:pt x="856" y="26677"/>
                    <a:pt x="859" y="26665"/>
                  </a:cubicBezTo>
                  <a:cubicBezTo>
                    <a:pt x="862" y="26664"/>
                    <a:pt x="865" y="26664"/>
                    <a:pt x="869" y="26664"/>
                  </a:cubicBezTo>
                  <a:cubicBezTo>
                    <a:pt x="958" y="26664"/>
                    <a:pt x="1060" y="26808"/>
                    <a:pt x="1076" y="26808"/>
                  </a:cubicBezTo>
                  <a:cubicBezTo>
                    <a:pt x="1080" y="26808"/>
                    <a:pt x="1078" y="26799"/>
                    <a:pt x="1070" y="26777"/>
                  </a:cubicBezTo>
                  <a:cubicBezTo>
                    <a:pt x="1084" y="26777"/>
                    <a:pt x="1084" y="26806"/>
                    <a:pt x="1070" y="26834"/>
                  </a:cubicBezTo>
                  <a:lnTo>
                    <a:pt x="1098" y="26848"/>
                  </a:lnTo>
                  <a:cubicBezTo>
                    <a:pt x="1098" y="26876"/>
                    <a:pt x="1098" y="26890"/>
                    <a:pt x="1098" y="26904"/>
                  </a:cubicBezTo>
                  <a:cubicBezTo>
                    <a:pt x="1134" y="26922"/>
                    <a:pt x="1158" y="26940"/>
                    <a:pt x="1150" y="26940"/>
                  </a:cubicBezTo>
                  <a:cubicBezTo>
                    <a:pt x="1145" y="26940"/>
                    <a:pt x="1129" y="26934"/>
                    <a:pt x="1098" y="26918"/>
                  </a:cubicBezTo>
                  <a:cubicBezTo>
                    <a:pt x="1098" y="26946"/>
                    <a:pt x="1084" y="26960"/>
                    <a:pt x="1070" y="26989"/>
                  </a:cubicBezTo>
                  <a:cubicBezTo>
                    <a:pt x="1077" y="26999"/>
                    <a:pt x="1085" y="27004"/>
                    <a:pt x="1094" y="27004"/>
                  </a:cubicBezTo>
                  <a:cubicBezTo>
                    <a:pt x="1131" y="27004"/>
                    <a:pt x="1176" y="26919"/>
                    <a:pt x="1184" y="26919"/>
                  </a:cubicBezTo>
                  <a:cubicBezTo>
                    <a:pt x="1188" y="26919"/>
                    <a:pt x="1181" y="26946"/>
                    <a:pt x="1155" y="27031"/>
                  </a:cubicBezTo>
                  <a:cubicBezTo>
                    <a:pt x="1169" y="27031"/>
                    <a:pt x="1183" y="27059"/>
                    <a:pt x="1141" y="27087"/>
                  </a:cubicBezTo>
                  <a:lnTo>
                    <a:pt x="1127" y="27087"/>
                  </a:lnTo>
                  <a:cubicBezTo>
                    <a:pt x="1144" y="27156"/>
                    <a:pt x="1119" y="27177"/>
                    <a:pt x="1126" y="27177"/>
                  </a:cubicBezTo>
                  <a:cubicBezTo>
                    <a:pt x="1130" y="27177"/>
                    <a:pt x="1147" y="27169"/>
                    <a:pt x="1197" y="27158"/>
                  </a:cubicBezTo>
                  <a:cubicBezTo>
                    <a:pt x="1217" y="27153"/>
                    <a:pt x="1234" y="27151"/>
                    <a:pt x="1248" y="27151"/>
                  </a:cubicBezTo>
                  <a:cubicBezTo>
                    <a:pt x="1326" y="27151"/>
                    <a:pt x="1341" y="27209"/>
                    <a:pt x="1436" y="27256"/>
                  </a:cubicBezTo>
                  <a:cubicBezTo>
                    <a:pt x="1406" y="27276"/>
                    <a:pt x="1370" y="27296"/>
                    <a:pt x="1331" y="27296"/>
                  </a:cubicBezTo>
                  <a:cubicBezTo>
                    <a:pt x="1314" y="27296"/>
                    <a:pt x="1298" y="27293"/>
                    <a:pt x="1281" y="27284"/>
                  </a:cubicBezTo>
                  <a:cubicBezTo>
                    <a:pt x="1035" y="27340"/>
                    <a:pt x="1083" y="27486"/>
                    <a:pt x="1148" y="27486"/>
                  </a:cubicBezTo>
                  <a:cubicBezTo>
                    <a:pt x="1165" y="27486"/>
                    <a:pt x="1183" y="27476"/>
                    <a:pt x="1197" y="27453"/>
                  </a:cubicBezTo>
                  <a:lnTo>
                    <a:pt x="1197" y="27453"/>
                  </a:lnTo>
                  <a:cubicBezTo>
                    <a:pt x="1339" y="27582"/>
                    <a:pt x="1162" y="27652"/>
                    <a:pt x="1261" y="27652"/>
                  </a:cubicBezTo>
                  <a:cubicBezTo>
                    <a:pt x="1270" y="27652"/>
                    <a:pt x="1281" y="27652"/>
                    <a:pt x="1296" y="27650"/>
                  </a:cubicBezTo>
                  <a:lnTo>
                    <a:pt x="1296" y="27650"/>
                  </a:lnTo>
                  <a:cubicBezTo>
                    <a:pt x="1352" y="27707"/>
                    <a:pt x="1239" y="27735"/>
                    <a:pt x="1155" y="27749"/>
                  </a:cubicBezTo>
                  <a:cubicBezTo>
                    <a:pt x="1128" y="27828"/>
                    <a:pt x="1096" y="27908"/>
                    <a:pt x="1145" y="27908"/>
                  </a:cubicBezTo>
                  <a:cubicBezTo>
                    <a:pt x="1174" y="27908"/>
                    <a:pt x="1232" y="27879"/>
                    <a:pt x="1338" y="27805"/>
                  </a:cubicBezTo>
                  <a:cubicBezTo>
                    <a:pt x="1408" y="27904"/>
                    <a:pt x="1436" y="28002"/>
                    <a:pt x="1436" y="28115"/>
                  </a:cubicBezTo>
                  <a:cubicBezTo>
                    <a:pt x="1450" y="28242"/>
                    <a:pt x="1507" y="28355"/>
                    <a:pt x="1591" y="28439"/>
                  </a:cubicBezTo>
                  <a:cubicBezTo>
                    <a:pt x="1464" y="28439"/>
                    <a:pt x="1507" y="28453"/>
                    <a:pt x="1563" y="28467"/>
                  </a:cubicBezTo>
                  <a:cubicBezTo>
                    <a:pt x="1535" y="28509"/>
                    <a:pt x="1676" y="28552"/>
                    <a:pt x="1746" y="28594"/>
                  </a:cubicBezTo>
                  <a:lnTo>
                    <a:pt x="1760" y="28594"/>
                  </a:lnTo>
                  <a:lnTo>
                    <a:pt x="1760" y="28608"/>
                  </a:lnTo>
                  <a:lnTo>
                    <a:pt x="1788" y="28608"/>
                  </a:lnTo>
                  <a:cubicBezTo>
                    <a:pt x="1788" y="28622"/>
                    <a:pt x="1802" y="28636"/>
                    <a:pt x="1802" y="28650"/>
                  </a:cubicBezTo>
                  <a:cubicBezTo>
                    <a:pt x="1831" y="28650"/>
                    <a:pt x="1845" y="28622"/>
                    <a:pt x="1831" y="28594"/>
                  </a:cubicBezTo>
                  <a:cubicBezTo>
                    <a:pt x="1887" y="28594"/>
                    <a:pt x="1943" y="28580"/>
                    <a:pt x="1986" y="28566"/>
                  </a:cubicBezTo>
                  <a:lnTo>
                    <a:pt x="1990" y="28553"/>
                  </a:lnTo>
                  <a:lnTo>
                    <a:pt x="1990" y="28553"/>
                  </a:lnTo>
                  <a:cubicBezTo>
                    <a:pt x="1984" y="28554"/>
                    <a:pt x="1979" y="28555"/>
                    <a:pt x="1976" y="28555"/>
                  </a:cubicBezTo>
                  <a:cubicBezTo>
                    <a:pt x="1955" y="28555"/>
                    <a:pt x="1968" y="28542"/>
                    <a:pt x="1983" y="28542"/>
                  </a:cubicBezTo>
                  <a:cubicBezTo>
                    <a:pt x="1986" y="28542"/>
                    <a:pt x="1990" y="28542"/>
                    <a:pt x="1993" y="28544"/>
                  </a:cubicBezTo>
                  <a:lnTo>
                    <a:pt x="1993" y="28544"/>
                  </a:lnTo>
                  <a:lnTo>
                    <a:pt x="2000" y="28524"/>
                  </a:lnTo>
                  <a:cubicBezTo>
                    <a:pt x="1978" y="28447"/>
                    <a:pt x="1930" y="28319"/>
                    <a:pt x="1996" y="28319"/>
                  </a:cubicBezTo>
                  <a:cubicBezTo>
                    <a:pt x="2015" y="28319"/>
                    <a:pt x="2043" y="28329"/>
                    <a:pt x="2084" y="28355"/>
                  </a:cubicBezTo>
                  <a:cubicBezTo>
                    <a:pt x="2093" y="28344"/>
                    <a:pt x="2099" y="28339"/>
                    <a:pt x="2103" y="28339"/>
                  </a:cubicBezTo>
                  <a:cubicBezTo>
                    <a:pt x="2125" y="28339"/>
                    <a:pt x="2084" y="28479"/>
                    <a:pt x="2140" y="28479"/>
                  </a:cubicBezTo>
                  <a:cubicBezTo>
                    <a:pt x="2153" y="28479"/>
                    <a:pt x="2171" y="28472"/>
                    <a:pt x="2197" y="28453"/>
                  </a:cubicBezTo>
                  <a:cubicBezTo>
                    <a:pt x="2202" y="28453"/>
                    <a:pt x="2207" y="28454"/>
                    <a:pt x="2212" y="28454"/>
                  </a:cubicBezTo>
                  <a:cubicBezTo>
                    <a:pt x="2322" y="28454"/>
                    <a:pt x="2385" y="28366"/>
                    <a:pt x="2391" y="28366"/>
                  </a:cubicBezTo>
                  <a:cubicBezTo>
                    <a:pt x="2395" y="28366"/>
                    <a:pt x="2373" y="28405"/>
                    <a:pt x="2323" y="28538"/>
                  </a:cubicBezTo>
                  <a:cubicBezTo>
                    <a:pt x="2084" y="28566"/>
                    <a:pt x="2309" y="28552"/>
                    <a:pt x="2155" y="28622"/>
                  </a:cubicBezTo>
                  <a:cubicBezTo>
                    <a:pt x="2114" y="28558"/>
                    <a:pt x="2083" y="28530"/>
                    <a:pt x="2059" y="28530"/>
                  </a:cubicBezTo>
                  <a:cubicBezTo>
                    <a:pt x="2026" y="28530"/>
                    <a:pt x="2008" y="28587"/>
                    <a:pt x="2000" y="28678"/>
                  </a:cubicBezTo>
                  <a:cubicBezTo>
                    <a:pt x="2043" y="28732"/>
                    <a:pt x="2045" y="28861"/>
                    <a:pt x="2081" y="28861"/>
                  </a:cubicBezTo>
                  <a:cubicBezTo>
                    <a:pt x="2092" y="28861"/>
                    <a:pt x="2107" y="28849"/>
                    <a:pt x="2126" y="28819"/>
                  </a:cubicBezTo>
                  <a:cubicBezTo>
                    <a:pt x="2171" y="28761"/>
                    <a:pt x="2206" y="28740"/>
                    <a:pt x="2232" y="28740"/>
                  </a:cubicBezTo>
                  <a:cubicBezTo>
                    <a:pt x="2288" y="28740"/>
                    <a:pt x="2305" y="28837"/>
                    <a:pt x="2295" y="28876"/>
                  </a:cubicBezTo>
                  <a:cubicBezTo>
                    <a:pt x="2323" y="28890"/>
                    <a:pt x="2352" y="29002"/>
                    <a:pt x="2295" y="29101"/>
                  </a:cubicBezTo>
                  <a:cubicBezTo>
                    <a:pt x="2321" y="29095"/>
                    <a:pt x="2343" y="29092"/>
                    <a:pt x="2361" y="29092"/>
                  </a:cubicBezTo>
                  <a:cubicBezTo>
                    <a:pt x="2430" y="29092"/>
                    <a:pt x="2430" y="29144"/>
                    <a:pt x="2295" y="29312"/>
                  </a:cubicBezTo>
                  <a:cubicBezTo>
                    <a:pt x="2385" y="29379"/>
                    <a:pt x="2323" y="29527"/>
                    <a:pt x="2358" y="29527"/>
                  </a:cubicBezTo>
                  <a:cubicBezTo>
                    <a:pt x="2367" y="29527"/>
                    <a:pt x="2382" y="29518"/>
                    <a:pt x="2408" y="29495"/>
                  </a:cubicBezTo>
                  <a:lnTo>
                    <a:pt x="2408" y="29495"/>
                  </a:lnTo>
                  <a:cubicBezTo>
                    <a:pt x="2351" y="29552"/>
                    <a:pt x="2336" y="29565"/>
                    <a:pt x="2349" y="29565"/>
                  </a:cubicBezTo>
                  <a:cubicBezTo>
                    <a:pt x="2360" y="29565"/>
                    <a:pt x="2390" y="29557"/>
                    <a:pt x="2431" y="29557"/>
                  </a:cubicBezTo>
                  <a:cubicBezTo>
                    <a:pt x="2475" y="29557"/>
                    <a:pt x="2532" y="29567"/>
                    <a:pt x="2591" y="29608"/>
                  </a:cubicBezTo>
                  <a:cubicBezTo>
                    <a:pt x="2623" y="29654"/>
                    <a:pt x="2663" y="29670"/>
                    <a:pt x="2702" y="29670"/>
                  </a:cubicBezTo>
                  <a:cubicBezTo>
                    <a:pt x="2761" y="29670"/>
                    <a:pt x="2817" y="29633"/>
                    <a:pt x="2837" y="29610"/>
                  </a:cubicBezTo>
                  <a:lnTo>
                    <a:pt x="2837" y="29610"/>
                  </a:lnTo>
                  <a:cubicBezTo>
                    <a:pt x="2824" y="29670"/>
                    <a:pt x="2934" y="29769"/>
                    <a:pt x="2985" y="29833"/>
                  </a:cubicBezTo>
                  <a:cubicBezTo>
                    <a:pt x="3070" y="29791"/>
                    <a:pt x="3168" y="29763"/>
                    <a:pt x="3253" y="29735"/>
                  </a:cubicBezTo>
                  <a:cubicBezTo>
                    <a:pt x="3295" y="29729"/>
                    <a:pt x="3337" y="29726"/>
                    <a:pt x="3378" y="29726"/>
                  </a:cubicBezTo>
                  <a:cubicBezTo>
                    <a:pt x="3542" y="29726"/>
                    <a:pt x="3698" y="29771"/>
                    <a:pt x="3844" y="29861"/>
                  </a:cubicBezTo>
                  <a:cubicBezTo>
                    <a:pt x="4043" y="29961"/>
                    <a:pt x="4231" y="30049"/>
                    <a:pt x="4321" y="30049"/>
                  </a:cubicBezTo>
                  <a:cubicBezTo>
                    <a:pt x="4333" y="30049"/>
                    <a:pt x="4343" y="30048"/>
                    <a:pt x="4351" y="30044"/>
                  </a:cubicBezTo>
                  <a:cubicBezTo>
                    <a:pt x="4365" y="30002"/>
                    <a:pt x="4309" y="30002"/>
                    <a:pt x="4351" y="29946"/>
                  </a:cubicBezTo>
                  <a:lnTo>
                    <a:pt x="4351" y="29946"/>
                  </a:lnTo>
                  <a:cubicBezTo>
                    <a:pt x="4379" y="30016"/>
                    <a:pt x="4379" y="30157"/>
                    <a:pt x="4520" y="30185"/>
                  </a:cubicBezTo>
                  <a:cubicBezTo>
                    <a:pt x="4587" y="30241"/>
                    <a:pt x="4618" y="30278"/>
                    <a:pt x="4656" y="30278"/>
                  </a:cubicBezTo>
                  <a:cubicBezTo>
                    <a:pt x="4666" y="30278"/>
                    <a:pt x="4677" y="30276"/>
                    <a:pt x="4689" y="30270"/>
                  </a:cubicBezTo>
                  <a:cubicBezTo>
                    <a:pt x="4703" y="30227"/>
                    <a:pt x="4717" y="30185"/>
                    <a:pt x="4731" y="30143"/>
                  </a:cubicBezTo>
                  <a:lnTo>
                    <a:pt x="4731" y="30143"/>
                  </a:lnTo>
                  <a:cubicBezTo>
                    <a:pt x="4728" y="30144"/>
                    <a:pt x="4725" y="30144"/>
                    <a:pt x="4722" y="30144"/>
                  </a:cubicBezTo>
                  <a:cubicBezTo>
                    <a:pt x="4690" y="30144"/>
                    <a:pt x="4679" y="30102"/>
                    <a:pt x="4735" y="30102"/>
                  </a:cubicBezTo>
                  <a:cubicBezTo>
                    <a:pt x="4763" y="30102"/>
                    <a:pt x="4807" y="30112"/>
                    <a:pt x="4872" y="30143"/>
                  </a:cubicBezTo>
                  <a:cubicBezTo>
                    <a:pt x="4840" y="30133"/>
                    <a:pt x="4815" y="30128"/>
                    <a:pt x="4796" y="30128"/>
                  </a:cubicBezTo>
                  <a:cubicBezTo>
                    <a:pt x="4686" y="30128"/>
                    <a:pt x="4776" y="30270"/>
                    <a:pt x="4837" y="30270"/>
                  </a:cubicBezTo>
                  <a:cubicBezTo>
                    <a:pt x="4839" y="30270"/>
                    <a:pt x="4842" y="30270"/>
                    <a:pt x="4844" y="30270"/>
                  </a:cubicBezTo>
                  <a:lnTo>
                    <a:pt x="4844" y="30270"/>
                  </a:lnTo>
                  <a:cubicBezTo>
                    <a:pt x="4825" y="30314"/>
                    <a:pt x="4832" y="30327"/>
                    <a:pt x="4850" y="30327"/>
                  </a:cubicBezTo>
                  <a:cubicBezTo>
                    <a:pt x="4878" y="30327"/>
                    <a:pt x="4931" y="30294"/>
                    <a:pt x="4941" y="30294"/>
                  </a:cubicBezTo>
                  <a:cubicBezTo>
                    <a:pt x="4944" y="30294"/>
                    <a:pt x="4944" y="30295"/>
                    <a:pt x="4943" y="30298"/>
                  </a:cubicBezTo>
                  <a:cubicBezTo>
                    <a:pt x="4943" y="30354"/>
                    <a:pt x="5098" y="30298"/>
                    <a:pt x="5098" y="30396"/>
                  </a:cubicBezTo>
                  <a:cubicBezTo>
                    <a:pt x="5126" y="30382"/>
                    <a:pt x="5309" y="30312"/>
                    <a:pt x="5281" y="30284"/>
                  </a:cubicBezTo>
                  <a:lnTo>
                    <a:pt x="5351" y="30284"/>
                  </a:lnTo>
                  <a:cubicBezTo>
                    <a:pt x="5323" y="30241"/>
                    <a:pt x="5295" y="30213"/>
                    <a:pt x="5351" y="30213"/>
                  </a:cubicBezTo>
                  <a:cubicBezTo>
                    <a:pt x="5343" y="30229"/>
                    <a:pt x="5343" y="30235"/>
                    <a:pt x="5347" y="30235"/>
                  </a:cubicBezTo>
                  <a:cubicBezTo>
                    <a:pt x="5367" y="30235"/>
                    <a:pt x="5486" y="30107"/>
                    <a:pt x="5520" y="30072"/>
                  </a:cubicBezTo>
                  <a:lnTo>
                    <a:pt x="5520" y="30072"/>
                  </a:lnTo>
                  <a:cubicBezTo>
                    <a:pt x="5478" y="30157"/>
                    <a:pt x="5436" y="30312"/>
                    <a:pt x="5421" y="30340"/>
                  </a:cubicBezTo>
                  <a:cubicBezTo>
                    <a:pt x="5464" y="30340"/>
                    <a:pt x="5590" y="30425"/>
                    <a:pt x="5534" y="30453"/>
                  </a:cubicBezTo>
                  <a:cubicBezTo>
                    <a:pt x="5478" y="30453"/>
                    <a:pt x="5464" y="30537"/>
                    <a:pt x="5478" y="30622"/>
                  </a:cubicBezTo>
                  <a:cubicBezTo>
                    <a:pt x="5590" y="30678"/>
                    <a:pt x="5675" y="30762"/>
                    <a:pt x="5731" y="30861"/>
                  </a:cubicBezTo>
                  <a:cubicBezTo>
                    <a:pt x="5802" y="30861"/>
                    <a:pt x="5928" y="30692"/>
                    <a:pt x="5928" y="30650"/>
                  </a:cubicBezTo>
                  <a:cubicBezTo>
                    <a:pt x="5934" y="30646"/>
                    <a:pt x="5940" y="30645"/>
                    <a:pt x="5944" y="30645"/>
                  </a:cubicBezTo>
                  <a:cubicBezTo>
                    <a:pt x="5988" y="30645"/>
                    <a:pt x="5971" y="30796"/>
                    <a:pt x="6043" y="30796"/>
                  </a:cubicBezTo>
                  <a:cubicBezTo>
                    <a:pt x="6051" y="30796"/>
                    <a:pt x="6059" y="30794"/>
                    <a:pt x="6069" y="30791"/>
                  </a:cubicBezTo>
                  <a:cubicBezTo>
                    <a:pt x="6083" y="30721"/>
                    <a:pt x="6111" y="30664"/>
                    <a:pt x="6139" y="30608"/>
                  </a:cubicBezTo>
                  <a:lnTo>
                    <a:pt x="6139" y="30608"/>
                  </a:lnTo>
                  <a:cubicBezTo>
                    <a:pt x="6145" y="30620"/>
                    <a:pt x="6354" y="30755"/>
                    <a:pt x="6409" y="30755"/>
                  </a:cubicBezTo>
                  <a:cubicBezTo>
                    <a:pt x="6415" y="30755"/>
                    <a:pt x="6420" y="30753"/>
                    <a:pt x="6421" y="30748"/>
                  </a:cubicBezTo>
                  <a:cubicBezTo>
                    <a:pt x="6393" y="30650"/>
                    <a:pt x="6675" y="30664"/>
                    <a:pt x="6773" y="30608"/>
                  </a:cubicBezTo>
                  <a:cubicBezTo>
                    <a:pt x="6816" y="30706"/>
                    <a:pt x="6844" y="30720"/>
                    <a:pt x="6900" y="30734"/>
                  </a:cubicBezTo>
                  <a:cubicBezTo>
                    <a:pt x="6942" y="30734"/>
                    <a:pt x="6953" y="30711"/>
                    <a:pt x="6961" y="30711"/>
                  </a:cubicBezTo>
                  <a:cubicBezTo>
                    <a:pt x="6964" y="30711"/>
                    <a:pt x="6967" y="30713"/>
                    <a:pt x="6970" y="30720"/>
                  </a:cubicBezTo>
                  <a:cubicBezTo>
                    <a:pt x="6942" y="30833"/>
                    <a:pt x="6914" y="30960"/>
                    <a:pt x="6900" y="31086"/>
                  </a:cubicBezTo>
                  <a:cubicBezTo>
                    <a:pt x="7027" y="31002"/>
                    <a:pt x="7168" y="30960"/>
                    <a:pt x="7308" y="30960"/>
                  </a:cubicBezTo>
                  <a:cubicBezTo>
                    <a:pt x="7379" y="30960"/>
                    <a:pt x="7745" y="30734"/>
                    <a:pt x="7872" y="30720"/>
                  </a:cubicBezTo>
                  <a:cubicBezTo>
                    <a:pt x="7844" y="30650"/>
                    <a:pt x="7984" y="30551"/>
                    <a:pt x="7984" y="30481"/>
                  </a:cubicBezTo>
                  <a:cubicBezTo>
                    <a:pt x="8008" y="30552"/>
                    <a:pt x="8022" y="30583"/>
                    <a:pt x="8059" y="30583"/>
                  </a:cubicBezTo>
                  <a:cubicBezTo>
                    <a:pt x="8066" y="30583"/>
                    <a:pt x="8074" y="30582"/>
                    <a:pt x="8083" y="30579"/>
                  </a:cubicBezTo>
                  <a:cubicBezTo>
                    <a:pt x="8111" y="30467"/>
                    <a:pt x="8083" y="30354"/>
                    <a:pt x="8012" y="30270"/>
                  </a:cubicBezTo>
                  <a:cubicBezTo>
                    <a:pt x="8111" y="30199"/>
                    <a:pt x="8153" y="30072"/>
                    <a:pt x="8125" y="29960"/>
                  </a:cubicBezTo>
                  <a:cubicBezTo>
                    <a:pt x="8083" y="29904"/>
                    <a:pt x="7787" y="29960"/>
                    <a:pt x="7745" y="29889"/>
                  </a:cubicBezTo>
                  <a:cubicBezTo>
                    <a:pt x="7759" y="29889"/>
                    <a:pt x="7731" y="29861"/>
                    <a:pt x="7745" y="29861"/>
                  </a:cubicBezTo>
                  <a:cubicBezTo>
                    <a:pt x="7787" y="29861"/>
                    <a:pt x="7815" y="29833"/>
                    <a:pt x="7872" y="29819"/>
                  </a:cubicBezTo>
                  <a:cubicBezTo>
                    <a:pt x="7872" y="29777"/>
                    <a:pt x="7829" y="29650"/>
                    <a:pt x="7773" y="29622"/>
                  </a:cubicBezTo>
                  <a:cubicBezTo>
                    <a:pt x="7829" y="29523"/>
                    <a:pt x="7872" y="29425"/>
                    <a:pt x="7942" y="29340"/>
                  </a:cubicBezTo>
                  <a:cubicBezTo>
                    <a:pt x="7956" y="29354"/>
                    <a:pt x="7942" y="29481"/>
                    <a:pt x="7984" y="29481"/>
                  </a:cubicBezTo>
                  <a:cubicBezTo>
                    <a:pt x="8196" y="29481"/>
                    <a:pt x="8196" y="29382"/>
                    <a:pt x="8238" y="29199"/>
                  </a:cubicBezTo>
                  <a:cubicBezTo>
                    <a:pt x="8256" y="29199"/>
                    <a:pt x="8261" y="29205"/>
                    <a:pt x="8262" y="29208"/>
                  </a:cubicBezTo>
                  <a:lnTo>
                    <a:pt x="8262" y="29208"/>
                  </a:lnTo>
                  <a:cubicBezTo>
                    <a:pt x="8263" y="29206"/>
                    <a:pt x="8264" y="29203"/>
                    <a:pt x="8266" y="29199"/>
                  </a:cubicBezTo>
                  <a:cubicBezTo>
                    <a:pt x="8266" y="29213"/>
                    <a:pt x="8346" y="29482"/>
                    <a:pt x="8390" y="29482"/>
                  </a:cubicBezTo>
                  <a:cubicBezTo>
                    <a:pt x="8391" y="29482"/>
                    <a:pt x="8392" y="29481"/>
                    <a:pt x="8393" y="29481"/>
                  </a:cubicBezTo>
                  <a:cubicBezTo>
                    <a:pt x="8393" y="29382"/>
                    <a:pt x="8491" y="29312"/>
                    <a:pt x="8519" y="29242"/>
                  </a:cubicBezTo>
                  <a:cubicBezTo>
                    <a:pt x="8576" y="29326"/>
                    <a:pt x="8548" y="29326"/>
                    <a:pt x="8604" y="29368"/>
                  </a:cubicBezTo>
                  <a:cubicBezTo>
                    <a:pt x="8595" y="29345"/>
                    <a:pt x="8626" y="29337"/>
                    <a:pt x="8672" y="29337"/>
                  </a:cubicBezTo>
                  <a:cubicBezTo>
                    <a:pt x="8764" y="29337"/>
                    <a:pt x="8914" y="29368"/>
                    <a:pt x="8914" y="29368"/>
                  </a:cubicBezTo>
                  <a:cubicBezTo>
                    <a:pt x="8865" y="29356"/>
                    <a:pt x="8921" y="29313"/>
                    <a:pt x="8902" y="29310"/>
                  </a:cubicBezTo>
                  <a:lnTo>
                    <a:pt x="8902" y="29310"/>
                  </a:lnTo>
                  <a:cubicBezTo>
                    <a:pt x="9021" y="29292"/>
                    <a:pt x="9113" y="29223"/>
                    <a:pt x="9167" y="29115"/>
                  </a:cubicBezTo>
                  <a:cubicBezTo>
                    <a:pt x="9195" y="29199"/>
                    <a:pt x="9322" y="29199"/>
                    <a:pt x="9336" y="29228"/>
                  </a:cubicBezTo>
                  <a:cubicBezTo>
                    <a:pt x="9329" y="29225"/>
                    <a:pt x="9322" y="29224"/>
                    <a:pt x="9316" y="29224"/>
                  </a:cubicBezTo>
                  <a:cubicBezTo>
                    <a:pt x="9205" y="29224"/>
                    <a:pt x="9294" y="29580"/>
                    <a:pt x="9294" y="29580"/>
                  </a:cubicBezTo>
                  <a:cubicBezTo>
                    <a:pt x="9291" y="29595"/>
                    <a:pt x="9298" y="29602"/>
                    <a:pt x="9312" y="29602"/>
                  </a:cubicBezTo>
                  <a:cubicBezTo>
                    <a:pt x="9361" y="29602"/>
                    <a:pt x="9492" y="29519"/>
                    <a:pt x="9547" y="29453"/>
                  </a:cubicBezTo>
                  <a:lnTo>
                    <a:pt x="9547" y="29453"/>
                  </a:lnTo>
                  <a:cubicBezTo>
                    <a:pt x="9519" y="29523"/>
                    <a:pt x="9491" y="29580"/>
                    <a:pt x="9491" y="29650"/>
                  </a:cubicBezTo>
                  <a:cubicBezTo>
                    <a:pt x="9547" y="29650"/>
                    <a:pt x="9604" y="29622"/>
                    <a:pt x="9646" y="29580"/>
                  </a:cubicBezTo>
                  <a:cubicBezTo>
                    <a:pt x="9691" y="29681"/>
                    <a:pt x="9709" y="29747"/>
                    <a:pt x="9773" y="29747"/>
                  </a:cubicBezTo>
                  <a:cubicBezTo>
                    <a:pt x="9788" y="29747"/>
                    <a:pt x="9807" y="29743"/>
                    <a:pt x="9829" y="29735"/>
                  </a:cubicBezTo>
                  <a:cubicBezTo>
                    <a:pt x="9857" y="29692"/>
                    <a:pt x="9914" y="29664"/>
                    <a:pt x="9928" y="29608"/>
                  </a:cubicBezTo>
                  <a:cubicBezTo>
                    <a:pt x="9934" y="29592"/>
                    <a:pt x="9939" y="29586"/>
                    <a:pt x="9942" y="29586"/>
                  </a:cubicBezTo>
                  <a:cubicBezTo>
                    <a:pt x="9956" y="29586"/>
                    <a:pt x="9959" y="29664"/>
                    <a:pt x="9970" y="29664"/>
                  </a:cubicBezTo>
                  <a:cubicBezTo>
                    <a:pt x="9983" y="29664"/>
                    <a:pt x="9971" y="29268"/>
                    <a:pt x="10085" y="29268"/>
                  </a:cubicBezTo>
                  <a:cubicBezTo>
                    <a:pt x="10089" y="29268"/>
                    <a:pt x="10092" y="29269"/>
                    <a:pt x="10097" y="29270"/>
                  </a:cubicBezTo>
                  <a:cubicBezTo>
                    <a:pt x="10098" y="29266"/>
                    <a:pt x="10102" y="29265"/>
                    <a:pt x="10107" y="29265"/>
                  </a:cubicBezTo>
                  <a:cubicBezTo>
                    <a:pt x="10141" y="29265"/>
                    <a:pt x="10243" y="29340"/>
                    <a:pt x="10280" y="29340"/>
                  </a:cubicBezTo>
                  <a:cubicBezTo>
                    <a:pt x="10167" y="29411"/>
                    <a:pt x="10209" y="29382"/>
                    <a:pt x="10082" y="29411"/>
                  </a:cubicBezTo>
                  <a:cubicBezTo>
                    <a:pt x="10082" y="29453"/>
                    <a:pt x="10082" y="29425"/>
                    <a:pt x="10153" y="29495"/>
                  </a:cubicBezTo>
                  <a:cubicBezTo>
                    <a:pt x="10142" y="29493"/>
                    <a:pt x="10133" y="29493"/>
                    <a:pt x="10124" y="29493"/>
                  </a:cubicBezTo>
                  <a:cubicBezTo>
                    <a:pt x="9914" y="29493"/>
                    <a:pt x="10086" y="29946"/>
                    <a:pt x="10167" y="29946"/>
                  </a:cubicBezTo>
                  <a:cubicBezTo>
                    <a:pt x="10068" y="30016"/>
                    <a:pt x="9956" y="30072"/>
                    <a:pt x="9829" y="30129"/>
                  </a:cubicBezTo>
                  <a:cubicBezTo>
                    <a:pt x="9871" y="30157"/>
                    <a:pt x="9899" y="30143"/>
                    <a:pt x="9942" y="30185"/>
                  </a:cubicBezTo>
                  <a:cubicBezTo>
                    <a:pt x="9730" y="30340"/>
                    <a:pt x="9435" y="30256"/>
                    <a:pt x="9364" y="30678"/>
                  </a:cubicBezTo>
                  <a:cubicBezTo>
                    <a:pt x="9372" y="30676"/>
                    <a:pt x="9379" y="30675"/>
                    <a:pt x="9385" y="30675"/>
                  </a:cubicBezTo>
                  <a:cubicBezTo>
                    <a:pt x="9421" y="30675"/>
                    <a:pt x="9423" y="30706"/>
                    <a:pt x="9435" y="30706"/>
                  </a:cubicBezTo>
                  <a:cubicBezTo>
                    <a:pt x="9308" y="30720"/>
                    <a:pt x="9224" y="30847"/>
                    <a:pt x="9266" y="30974"/>
                  </a:cubicBezTo>
                  <a:cubicBezTo>
                    <a:pt x="9306" y="30954"/>
                    <a:pt x="9310" y="30934"/>
                    <a:pt x="9344" y="30934"/>
                  </a:cubicBezTo>
                  <a:cubicBezTo>
                    <a:pt x="9358" y="30934"/>
                    <a:pt x="9378" y="30937"/>
                    <a:pt x="9407" y="30946"/>
                  </a:cubicBezTo>
                  <a:cubicBezTo>
                    <a:pt x="9449" y="31030"/>
                    <a:pt x="9505" y="31100"/>
                    <a:pt x="9576" y="31171"/>
                  </a:cubicBezTo>
                  <a:cubicBezTo>
                    <a:pt x="9607" y="31177"/>
                    <a:pt x="9630" y="31183"/>
                    <a:pt x="9653" y="31183"/>
                  </a:cubicBezTo>
                  <a:cubicBezTo>
                    <a:pt x="9682" y="31183"/>
                    <a:pt x="9712" y="31174"/>
                    <a:pt x="9759" y="31143"/>
                  </a:cubicBezTo>
                  <a:cubicBezTo>
                    <a:pt x="9761" y="31142"/>
                    <a:pt x="9764" y="31142"/>
                    <a:pt x="9766" y="31142"/>
                  </a:cubicBezTo>
                  <a:cubicBezTo>
                    <a:pt x="9854" y="31142"/>
                    <a:pt x="9882" y="31342"/>
                    <a:pt x="10028" y="31342"/>
                  </a:cubicBezTo>
                  <a:cubicBezTo>
                    <a:pt x="10059" y="31342"/>
                    <a:pt x="10096" y="31333"/>
                    <a:pt x="10139" y="31312"/>
                  </a:cubicBezTo>
                  <a:cubicBezTo>
                    <a:pt x="10139" y="31301"/>
                    <a:pt x="10144" y="31296"/>
                    <a:pt x="10152" y="31296"/>
                  </a:cubicBezTo>
                  <a:cubicBezTo>
                    <a:pt x="10175" y="31296"/>
                    <a:pt x="10223" y="31346"/>
                    <a:pt x="10223" y="31452"/>
                  </a:cubicBezTo>
                  <a:cubicBezTo>
                    <a:pt x="10277" y="31437"/>
                    <a:pt x="10331" y="31426"/>
                    <a:pt x="10388" y="31426"/>
                  </a:cubicBezTo>
                  <a:cubicBezTo>
                    <a:pt x="10434" y="31426"/>
                    <a:pt x="10482" y="31433"/>
                    <a:pt x="10533" y="31452"/>
                  </a:cubicBezTo>
                  <a:cubicBezTo>
                    <a:pt x="10505" y="31255"/>
                    <a:pt x="10660" y="31298"/>
                    <a:pt x="10787" y="31269"/>
                  </a:cubicBezTo>
                  <a:cubicBezTo>
                    <a:pt x="10758" y="31157"/>
                    <a:pt x="10857" y="31086"/>
                    <a:pt x="10956" y="31044"/>
                  </a:cubicBezTo>
                  <a:lnTo>
                    <a:pt x="10956" y="31044"/>
                  </a:lnTo>
                  <a:cubicBezTo>
                    <a:pt x="10956" y="31085"/>
                    <a:pt x="10929" y="31594"/>
                    <a:pt x="10967" y="31594"/>
                  </a:cubicBezTo>
                  <a:cubicBezTo>
                    <a:pt x="10968" y="31594"/>
                    <a:pt x="10969" y="31594"/>
                    <a:pt x="10970" y="31593"/>
                  </a:cubicBezTo>
                  <a:cubicBezTo>
                    <a:pt x="10961" y="31576"/>
                    <a:pt x="10985" y="31564"/>
                    <a:pt x="11007" y="31564"/>
                  </a:cubicBezTo>
                  <a:cubicBezTo>
                    <a:pt x="11021" y="31564"/>
                    <a:pt x="11035" y="31568"/>
                    <a:pt x="11040" y="31579"/>
                  </a:cubicBezTo>
                  <a:cubicBezTo>
                    <a:pt x="10913" y="31664"/>
                    <a:pt x="10857" y="31805"/>
                    <a:pt x="10885" y="31945"/>
                  </a:cubicBezTo>
                  <a:cubicBezTo>
                    <a:pt x="10956" y="31903"/>
                    <a:pt x="11026" y="31861"/>
                    <a:pt x="11110" y="31819"/>
                  </a:cubicBezTo>
                  <a:lnTo>
                    <a:pt x="11110" y="31819"/>
                  </a:lnTo>
                  <a:cubicBezTo>
                    <a:pt x="11096" y="31917"/>
                    <a:pt x="11110" y="32016"/>
                    <a:pt x="11125" y="32128"/>
                  </a:cubicBezTo>
                  <a:cubicBezTo>
                    <a:pt x="11223" y="32072"/>
                    <a:pt x="11308" y="32002"/>
                    <a:pt x="11364" y="31917"/>
                  </a:cubicBezTo>
                  <a:cubicBezTo>
                    <a:pt x="11406" y="31988"/>
                    <a:pt x="11448" y="32016"/>
                    <a:pt x="11392" y="32044"/>
                  </a:cubicBezTo>
                  <a:cubicBezTo>
                    <a:pt x="11519" y="32016"/>
                    <a:pt x="11519" y="32044"/>
                    <a:pt x="11561" y="32002"/>
                  </a:cubicBezTo>
                  <a:cubicBezTo>
                    <a:pt x="11491" y="31959"/>
                    <a:pt x="11561" y="31678"/>
                    <a:pt x="11603" y="31636"/>
                  </a:cubicBezTo>
                  <a:lnTo>
                    <a:pt x="11603" y="31636"/>
                  </a:lnTo>
                  <a:cubicBezTo>
                    <a:pt x="11561" y="31790"/>
                    <a:pt x="11843" y="31903"/>
                    <a:pt x="11899" y="31974"/>
                  </a:cubicBezTo>
                  <a:cubicBezTo>
                    <a:pt x="11815" y="32157"/>
                    <a:pt x="11927" y="32326"/>
                    <a:pt x="11899" y="32495"/>
                  </a:cubicBezTo>
                  <a:cubicBezTo>
                    <a:pt x="11941" y="32491"/>
                    <a:pt x="11982" y="32489"/>
                    <a:pt x="12024" y="32489"/>
                  </a:cubicBezTo>
                  <a:cubicBezTo>
                    <a:pt x="12137" y="32489"/>
                    <a:pt x="12250" y="32502"/>
                    <a:pt x="12364" y="32523"/>
                  </a:cubicBezTo>
                  <a:cubicBezTo>
                    <a:pt x="12364" y="32495"/>
                    <a:pt x="12321" y="32480"/>
                    <a:pt x="12378" y="32424"/>
                  </a:cubicBezTo>
                  <a:cubicBezTo>
                    <a:pt x="12378" y="32476"/>
                    <a:pt x="12409" y="32493"/>
                    <a:pt x="12445" y="32493"/>
                  </a:cubicBezTo>
                  <a:cubicBezTo>
                    <a:pt x="12477" y="32493"/>
                    <a:pt x="12513" y="32480"/>
                    <a:pt x="12533" y="32466"/>
                  </a:cubicBezTo>
                  <a:cubicBezTo>
                    <a:pt x="12533" y="32466"/>
                    <a:pt x="12617" y="32720"/>
                    <a:pt x="12645" y="32748"/>
                  </a:cubicBezTo>
                  <a:cubicBezTo>
                    <a:pt x="12589" y="32732"/>
                    <a:pt x="12532" y="32724"/>
                    <a:pt x="12475" y="32724"/>
                  </a:cubicBezTo>
                  <a:cubicBezTo>
                    <a:pt x="12333" y="32724"/>
                    <a:pt x="12197" y="32774"/>
                    <a:pt x="12096" y="32875"/>
                  </a:cubicBezTo>
                  <a:cubicBezTo>
                    <a:pt x="12152" y="32987"/>
                    <a:pt x="12181" y="33128"/>
                    <a:pt x="12152" y="33255"/>
                  </a:cubicBezTo>
                  <a:cubicBezTo>
                    <a:pt x="12251" y="33227"/>
                    <a:pt x="12223" y="33255"/>
                    <a:pt x="12265" y="33199"/>
                  </a:cubicBezTo>
                  <a:cubicBezTo>
                    <a:pt x="12265" y="33283"/>
                    <a:pt x="12293" y="33368"/>
                    <a:pt x="12321" y="33438"/>
                  </a:cubicBezTo>
                  <a:cubicBezTo>
                    <a:pt x="12334" y="33481"/>
                    <a:pt x="12359" y="33497"/>
                    <a:pt x="12387" y="33497"/>
                  </a:cubicBezTo>
                  <a:cubicBezTo>
                    <a:pt x="12422" y="33497"/>
                    <a:pt x="12460" y="33470"/>
                    <a:pt x="12476" y="33438"/>
                  </a:cubicBezTo>
                  <a:cubicBezTo>
                    <a:pt x="12478" y="33439"/>
                    <a:pt x="12479" y="33439"/>
                    <a:pt x="12481" y="33439"/>
                  </a:cubicBezTo>
                  <a:cubicBezTo>
                    <a:pt x="12509" y="33439"/>
                    <a:pt x="12548" y="33325"/>
                    <a:pt x="12575" y="33311"/>
                  </a:cubicBezTo>
                  <a:cubicBezTo>
                    <a:pt x="12659" y="33368"/>
                    <a:pt x="12716" y="33368"/>
                    <a:pt x="12702" y="33410"/>
                  </a:cubicBezTo>
                  <a:cubicBezTo>
                    <a:pt x="12696" y="33409"/>
                    <a:pt x="12690" y="33408"/>
                    <a:pt x="12684" y="33408"/>
                  </a:cubicBezTo>
                  <a:cubicBezTo>
                    <a:pt x="12474" y="33408"/>
                    <a:pt x="12441" y="34128"/>
                    <a:pt x="12674" y="34142"/>
                  </a:cubicBezTo>
                  <a:cubicBezTo>
                    <a:pt x="12674" y="34142"/>
                    <a:pt x="13131" y="33540"/>
                    <a:pt x="13323" y="33540"/>
                  </a:cubicBezTo>
                  <a:cubicBezTo>
                    <a:pt x="13379" y="33540"/>
                    <a:pt x="13412" y="33590"/>
                    <a:pt x="13406" y="33720"/>
                  </a:cubicBezTo>
                  <a:cubicBezTo>
                    <a:pt x="13426" y="33725"/>
                    <a:pt x="13446" y="33728"/>
                    <a:pt x="13467" y="33728"/>
                  </a:cubicBezTo>
                  <a:cubicBezTo>
                    <a:pt x="13602" y="33728"/>
                    <a:pt x="13730" y="33611"/>
                    <a:pt x="13730" y="33452"/>
                  </a:cubicBezTo>
                  <a:lnTo>
                    <a:pt x="13730" y="33452"/>
                  </a:lnTo>
                  <a:lnTo>
                    <a:pt x="13701" y="33480"/>
                  </a:lnTo>
                  <a:cubicBezTo>
                    <a:pt x="13701" y="33452"/>
                    <a:pt x="13716" y="33452"/>
                    <a:pt x="13730" y="33452"/>
                  </a:cubicBezTo>
                  <a:cubicBezTo>
                    <a:pt x="13722" y="33429"/>
                    <a:pt x="13710" y="33418"/>
                    <a:pt x="13691" y="33418"/>
                  </a:cubicBezTo>
                  <a:cubicBezTo>
                    <a:pt x="13676" y="33418"/>
                    <a:pt x="13656" y="33425"/>
                    <a:pt x="13631" y="33438"/>
                  </a:cubicBezTo>
                  <a:cubicBezTo>
                    <a:pt x="13616" y="33449"/>
                    <a:pt x="13604" y="33453"/>
                    <a:pt x="13594" y="33453"/>
                  </a:cubicBezTo>
                  <a:cubicBezTo>
                    <a:pt x="13537" y="33453"/>
                    <a:pt x="13551" y="33311"/>
                    <a:pt x="13575" y="33311"/>
                  </a:cubicBezTo>
                  <a:cubicBezTo>
                    <a:pt x="13673" y="33368"/>
                    <a:pt x="13744" y="33424"/>
                    <a:pt x="13730" y="33452"/>
                  </a:cubicBezTo>
                  <a:cubicBezTo>
                    <a:pt x="13731" y="33451"/>
                    <a:pt x="13733" y="33450"/>
                    <a:pt x="13735" y="33450"/>
                  </a:cubicBezTo>
                  <a:cubicBezTo>
                    <a:pt x="13770" y="33450"/>
                    <a:pt x="13872" y="33668"/>
                    <a:pt x="13899" y="33748"/>
                  </a:cubicBezTo>
                  <a:cubicBezTo>
                    <a:pt x="13924" y="33722"/>
                    <a:pt x="13960" y="33681"/>
                    <a:pt x="13988" y="33681"/>
                  </a:cubicBezTo>
                  <a:cubicBezTo>
                    <a:pt x="14006" y="33681"/>
                    <a:pt x="14020" y="33698"/>
                    <a:pt x="14025" y="33748"/>
                  </a:cubicBezTo>
                  <a:cubicBezTo>
                    <a:pt x="14075" y="33811"/>
                    <a:pt x="14111" y="33829"/>
                    <a:pt x="14143" y="33829"/>
                  </a:cubicBezTo>
                  <a:cubicBezTo>
                    <a:pt x="14188" y="33829"/>
                    <a:pt x="14224" y="33793"/>
                    <a:pt x="14273" y="33793"/>
                  </a:cubicBezTo>
                  <a:cubicBezTo>
                    <a:pt x="14298" y="33793"/>
                    <a:pt x="14327" y="33803"/>
                    <a:pt x="14363" y="33832"/>
                  </a:cubicBezTo>
                  <a:cubicBezTo>
                    <a:pt x="14448" y="33860"/>
                    <a:pt x="14518" y="33846"/>
                    <a:pt x="14420" y="33917"/>
                  </a:cubicBezTo>
                  <a:cubicBezTo>
                    <a:pt x="14484" y="33945"/>
                    <a:pt x="14835" y="33978"/>
                    <a:pt x="15055" y="33978"/>
                  </a:cubicBezTo>
                  <a:cubicBezTo>
                    <a:pt x="15171" y="33978"/>
                    <a:pt x="15251" y="33969"/>
                    <a:pt x="15236" y="33945"/>
                  </a:cubicBezTo>
                  <a:cubicBezTo>
                    <a:pt x="15324" y="33882"/>
                    <a:pt x="15381" y="33850"/>
                    <a:pt x="15403" y="33850"/>
                  </a:cubicBezTo>
                  <a:cubicBezTo>
                    <a:pt x="15429" y="33850"/>
                    <a:pt x="15400" y="33900"/>
                    <a:pt x="15307" y="34001"/>
                  </a:cubicBezTo>
                  <a:cubicBezTo>
                    <a:pt x="15321" y="34000"/>
                    <a:pt x="15332" y="33999"/>
                    <a:pt x="15340" y="33999"/>
                  </a:cubicBezTo>
                  <a:cubicBezTo>
                    <a:pt x="15365" y="33999"/>
                    <a:pt x="15368" y="34005"/>
                    <a:pt x="15370" y="34005"/>
                  </a:cubicBezTo>
                  <a:cubicBezTo>
                    <a:pt x="15374" y="34005"/>
                    <a:pt x="15377" y="33994"/>
                    <a:pt x="15434" y="33945"/>
                  </a:cubicBezTo>
                  <a:lnTo>
                    <a:pt x="15434" y="33945"/>
                  </a:lnTo>
                  <a:cubicBezTo>
                    <a:pt x="15425" y="33954"/>
                    <a:pt x="15650" y="33967"/>
                    <a:pt x="15813" y="33967"/>
                  </a:cubicBezTo>
                  <a:cubicBezTo>
                    <a:pt x="15918" y="33967"/>
                    <a:pt x="15996" y="33962"/>
                    <a:pt x="15969" y="33945"/>
                  </a:cubicBezTo>
                  <a:cubicBezTo>
                    <a:pt x="15955" y="33931"/>
                    <a:pt x="15955" y="33903"/>
                    <a:pt x="15940" y="33889"/>
                  </a:cubicBezTo>
                  <a:lnTo>
                    <a:pt x="15969" y="33875"/>
                  </a:lnTo>
                  <a:cubicBezTo>
                    <a:pt x="15940" y="33860"/>
                    <a:pt x="15912" y="33860"/>
                    <a:pt x="15884" y="33846"/>
                  </a:cubicBezTo>
                  <a:cubicBezTo>
                    <a:pt x="15743" y="33804"/>
                    <a:pt x="15969" y="33734"/>
                    <a:pt x="15969" y="33691"/>
                  </a:cubicBezTo>
                  <a:cubicBezTo>
                    <a:pt x="16081" y="33734"/>
                    <a:pt x="16208" y="33776"/>
                    <a:pt x="16335" y="33804"/>
                  </a:cubicBezTo>
                  <a:cubicBezTo>
                    <a:pt x="16312" y="33816"/>
                    <a:pt x="16346" y="33885"/>
                    <a:pt x="16366" y="33885"/>
                  </a:cubicBezTo>
                  <a:cubicBezTo>
                    <a:pt x="16371" y="33885"/>
                    <a:pt x="16375" y="33882"/>
                    <a:pt x="16377" y="33875"/>
                  </a:cubicBezTo>
                  <a:cubicBezTo>
                    <a:pt x="16574" y="33846"/>
                    <a:pt x="16433" y="33804"/>
                    <a:pt x="16419" y="33804"/>
                  </a:cubicBezTo>
                  <a:cubicBezTo>
                    <a:pt x="16433" y="33720"/>
                    <a:pt x="16419" y="33621"/>
                    <a:pt x="16363" y="33537"/>
                  </a:cubicBezTo>
                  <a:lnTo>
                    <a:pt x="16363" y="33551"/>
                  </a:lnTo>
                  <a:cubicBezTo>
                    <a:pt x="16363" y="33523"/>
                    <a:pt x="16349" y="33494"/>
                    <a:pt x="16335" y="33466"/>
                  </a:cubicBezTo>
                  <a:lnTo>
                    <a:pt x="16335" y="33466"/>
                  </a:lnTo>
                  <a:cubicBezTo>
                    <a:pt x="16395" y="33562"/>
                    <a:pt x="16490" y="33602"/>
                    <a:pt x="16596" y="33602"/>
                  </a:cubicBezTo>
                  <a:cubicBezTo>
                    <a:pt x="16740" y="33602"/>
                    <a:pt x="16903" y="33529"/>
                    <a:pt x="17025" y="33424"/>
                  </a:cubicBezTo>
                  <a:lnTo>
                    <a:pt x="17025" y="33424"/>
                  </a:lnTo>
                  <a:cubicBezTo>
                    <a:pt x="17013" y="33427"/>
                    <a:pt x="17002" y="33428"/>
                    <a:pt x="16992" y="33428"/>
                  </a:cubicBezTo>
                  <a:cubicBezTo>
                    <a:pt x="16773" y="33428"/>
                    <a:pt x="17098" y="32716"/>
                    <a:pt x="17166" y="32635"/>
                  </a:cubicBezTo>
                  <a:cubicBezTo>
                    <a:pt x="17166" y="32664"/>
                    <a:pt x="17180" y="32692"/>
                    <a:pt x="17194" y="32706"/>
                  </a:cubicBezTo>
                  <a:cubicBezTo>
                    <a:pt x="17170" y="32730"/>
                    <a:pt x="17086" y="32925"/>
                    <a:pt x="17128" y="32925"/>
                  </a:cubicBezTo>
                  <a:cubicBezTo>
                    <a:pt x="17136" y="32925"/>
                    <a:pt x="17148" y="32918"/>
                    <a:pt x="17166" y="32903"/>
                  </a:cubicBezTo>
                  <a:cubicBezTo>
                    <a:pt x="17203" y="32907"/>
                    <a:pt x="17236" y="32908"/>
                    <a:pt x="17266" y="32908"/>
                  </a:cubicBezTo>
                  <a:cubicBezTo>
                    <a:pt x="17792" y="32908"/>
                    <a:pt x="17249" y="32350"/>
                    <a:pt x="17222" y="32283"/>
                  </a:cubicBezTo>
                  <a:cubicBezTo>
                    <a:pt x="17250" y="32283"/>
                    <a:pt x="17292" y="32269"/>
                    <a:pt x="17320" y="32241"/>
                  </a:cubicBezTo>
                  <a:cubicBezTo>
                    <a:pt x="17292" y="32227"/>
                    <a:pt x="17166" y="31889"/>
                    <a:pt x="17236" y="31875"/>
                  </a:cubicBezTo>
                  <a:cubicBezTo>
                    <a:pt x="17252" y="31875"/>
                    <a:pt x="17265" y="31874"/>
                    <a:pt x="17275" y="31874"/>
                  </a:cubicBezTo>
                  <a:cubicBezTo>
                    <a:pt x="17299" y="31874"/>
                    <a:pt x="17306" y="31881"/>
                    <a:pt x="17306" y="31931"/>
                  </a:cubicBezTo>
                  <a:cubicBezTo>
                    <a:pt x="17409" y="31931"/>
                    <a:pt x="17348" y="31815"/>
                    <a:pt x="17411" y="31815"/>
                  </a:cubicBezTo>
                  <a:cubicBezTo>
                    <a:pt x="17417" y="31815"/>
                    <a:pt x="17424" y="31816"/>
                    <a:pt x="17433" y="31819"/>
                  </a:cubicBezTo>
                  <a:cubicBezTo>
                    <a:pt x="17335" y="31917"/>
                    <a:pt x="17377" y="31945"/>
                    <a:pt x="17461" y="31974"/>
                  </a:cubicBezTo>
                  <a:cubicBezTo>
                    <a:pt x="17575" y="31994"/>
                    <a:pt x="17688" y="32007"/>
                    <a:pt x="17807" y="32007"/>
                  </a:cubicBezTo>
                  <a:cubicBezTo>
                    <a:pt x="17851" y="32007"/>
                    <a:pt x="17895" y="32005"/>
                    <a:pt x="17940" y="32002"/>
                  </a:cubicBezTo>
                  <a:cubicBezTo>
                    <a:pt x="17940" y="31974"/>
                    <a:pt x="17940" y="31706"/>
                    <a:pt x="17996" y="31692"/>
                  </a:cubicBezTo>
                  <a:cubicBezTo>
                    <a:pt x="17996" y="31685"/>
                    <a:pt x="18002" y="31681"/>
                    <a:pt x="18011" y="31681"/>
                  </a:cubicBezTo>
                  <a:cubicBezTo>
                    <a:pt x="18092" y="31681"/>
                    <a:pt x="18491" y="31931"/>
                    <a:pt x="18503" y="31931"/>
                  </a:cubicBezTo>
                  <a:cubicBezTo>
                    <a:pt x="18433" y="32086"/>
                    <a:pt x="18194" y="32157"/>
                    <a:pt x="18194" y="32311"/>
                  </a:cubicBezTo>
                  <a:cubicBezTo>
                    <a:pt x="18198" y="32313"/>
                    <a:pt x="18202" y="32313"/>
                    <a:pt x="18208" y="32313"/>
                  </a:cubicBezTo>
                  <a:cubicBezTo>
                    <a:pt x="18242" y="32313"/>
                    <a:pt x="18301" y="32289"/>
                    <a:pt x="18335" y="32289"/>
                  </a:cubicBezTo>
                  <a:cubicBezTo>
                    <a:pt x="18352" y="32289"/>
                    <a:pt x="18363" y="32295"/>
                    <a:pt x="18363" y="32311"/>
                  </a:cubicBezTo>
                  <a:cubicBezTo>
                    <a:pt x="18053" y="32354"/>
                    <a:pt x="17954" y="32551"/>
                    <a:pt x="17996" y="32861"/>
                  </a:cubicBezTo>
                  <a:cubicBezTo>
                    <a:pt x="18068" y="32825"/>
                    <a:pt x="18200" y="32739"/>
                    <a:pt x="18239" y="32739"/>
                  </a:cubicBezTo>
                  <a:cubicBezTo>
                    <a:pt x="18246" y="32739"/>
                    <a:pt x="18250" y="32742"/>
                    <a:pt x="18250" y="32748"/>
                  </a:cubicBezTo>
                  <a:cubicBezTo>
                    <a:pt x="18334" y="32903"/>
                    <a:pt x="18264" y="32903"/>
                    <a:pt x="18278" y="33128"/>
                  </a:cubicBezTo>
                  <a:cubicBezTo>
                    <a:pt x="18532" y="33086"/>
                    <a:pt x="18546" y="32931"/>
                    <a:pt x="18532" y="32861"/>
                  </a:cubicBezTo>
                  <a:lnTo>
                    <a:pt x="18532" y="32861"/>
                  </a:lnTo>
                  <a:cubicBezTo>
                    <a:pt x="18619" y="32960"/>
                    <a:pt x="18699" y="33093"/>
                    <a:pt x="18736" y="33093"/>
                  </a:cubicBezTo>
                  <a:cubicBezTo>
                    <a:pt x="18747" y="33093"/>
                    <a:pt x="18754" y="33082"/>
                    <a:pt x="18757" y="33058"/>
                  </a:cubicBezTo>
                  <a:cubicBezTo>
                    <a:pt x="18729" y="33030"/>
                    <a:pt x="18757" y="32945"/>
                    <a:pt x="18827" y="32804"/>
                  </a:cubicBezTo>
                  <a:cubicBezTo>
                    <a:pt x="18852" y="32841"/>
                    <a:pt x="18863" y="32870"/>
                    <a:pt x="18878" y="32870"/>
                  </a:cubicBezTo>
                  <a:cubicBezTo>
                    <a:pt x="18898" y="32870"/>
                    <a:pt x="18925" y="32821"/>
                    <a:pt x="18996" y="32678"/>
                  </a:cubicBezTo>
                  <a:cubicBezTo>
                    <a:pt x="19035" y="32771"/>
                    <a:pt x="19078" y="32800"/>
                    <a:pt x="19114" y="32800"/>
                  </a:cubicBezTo>
                  <a:cubicBezTo>
                    <a:pt x="19143" y="32800"/>
                    <a:pt x="19167" y="32781"/>
                    <a:pt x="19179" y="32762"/>
                  </a:cubicBezTo>
                  <a:lnTo>
                    <a:pt x="19179" y="32762"/>
                  </a:lnTo>
                  <a:cubicBezTo>
                    <a:pt x="19169" y="32802"/>
                    <a:pt x="19180" y="32842"/>
                    <a:pt x="19178" y="32842"/>
                  </a:cubicBezTo>
                  <a:cubicBezTo>
                    <a:pt x="19177" y="32842"/>
                    <a:pt x="19173" y="32835"/>
                    <a:pt x="19165" y="32818"/>
                  </a:cubicBezTo>
                  <a:lnTo>
                    <a:pt x="19165" y="32818"/>
                  </a:lnTo>
                  <a:cubicBezTo>
                    <a:pt x="19170" y="32885"/>
                    <a:pt x="19168" y="32908"/>
                    <a:pt x="19169" y="32908"/>
                  </a:cubicBezTo>
                  <a:cubicBezTo>
                    <a:pt x="19169" y="32908"/>
                    <a:pt x="19177" y="32796"/>
                    <a:pt x="19264" y="32776"/>
                  </a:cubicBezTo>
                  <a:lnTo>
                    <a:pt x="19264" y="32776"/>
                  </a:lnTo>
                  <a:cubicBezTo>
                    <a:pt x="19239" y="32839"/>
                    <a:pt x="19235" y="32859"/>
                    <a:pt x="19241" y="32859"/>
                  </a:cubicBezTo>
                  <a:cubicBezTo>
                    <a:pt x="19253" y="32859"/>
                    <a:pt x="19303" y="32787"/>
                    <a:pt x="19333" y="32787"/>
                  </a:cubicBezTo>
                  <a:cubicBezTo>
                    <a:pt x="19350" y="32787"/>
                    <a:pt x="19360" y="32814"/>
                    <a:pt x="19348" y="32903"/>
                  </a:cubicBezTo>
                  <a:cubicBezTo>
                    <a:pt x="19419" y="32861"/>
                    <a:pt x="19475" y="32804"/>
                    <a:pt x="19531" y="32734"/>
                  </a:cubicBezTo>
                  <a:cubicBezTo>
                    <a:pt x="19531" y="32734"/>
                    <a:pt x="19566" y="32812"/>
                    <a:pt x="19608" y="32812"/>
                  </a:cubicBezTo>
                  <a:cubicBezTo>
                    <a:pt x="19619" y="32812"/>
                    <a:pt x="19632" y="32806"/>
                    <a:pt x="19644" y="32790"/>
                  </a:cubicBezTo>
                  <a:cubicBezTo>
                    <a:pt x="19574" y="32664"/>
                    <a:pt x="19644" y="32579"/>
                    <a:pt x="19672" y="32495"/>
                  </a:cubicBezTo>
                  <a:cubicBezTo>
                    <a:pt x="19672" y="32531"/>
                    <a:pt x="19681" y="32546"/>
                    <a:pt x="19695" y="32546"/>
                  </a:cubicBezTo>
                  <a:cubicBezTo>
                    <a:pt x="19746" y="32546"/>
                    <a:pt x="19860" y="32338"/>
                    <a:pt x="19783" y="32338"/>
                  </a:cubicBezTo>
                  <a:cubicBezTo>
                    <a:pt x="19783" y="32338"/>
                    <a:pt x="19783" y="32338"/>
                    <a:pt x="19783" y="32338"/>
                  </a:cubicBezTo>
                  <a:lnTo>
                    <a:pt x="19783" y="32338"/>
                  </a:lnTo>
                  <a:cubicBezTo>
                    <a:pt x="19891" y="32324"/>
                    <a:pt x="20000" y="32296"/>
                    <a:pt x="20109" y="32269"/>
                  </a:cubicBezTo>
                  <a:cubicBezTo>
                    <a:pt x="20404" y="32086"/>
                    <a:pt x="20137" y="32227"/>
                    <a:pt x="20404" y="32058"/>
                  </a:cubicBezTo>
                  <a:lnTo>
                    <a:pt x="20404" y="32058"/>
                  </a:lnTo>
                  <a:cubicBezTo>
                    <a:pt x="20404" y="32086"/>
                    <a:pt x="20306" y="32283"/>
                    <a:pt x="20404" y="32326"/>
                  </a:cubicBezTo>
                  <a:cubicBezTo>
                    <a:pt x="20458" y="32278"/>
                    <a:pt x="20496" y="32261"/>
                    <a:pt x="20512" y="32261"/>
                  </a:cubicBezTo>
                  <a:cubicBezTo>
                    <a:pt x="20534" y="32261"/>
                    <a:pt x="20514" y="32293"/>
                    <a:pt x="20433" y="32326"/>
                  </a:cubicBezTo>
                  <a:cubicBezTo>
                    <a:pt x="20503" y="32443"/>
                    <a:pt x="20427" y="32453"/>
                    <a:pt x="20440" y="32453"/>
                  </a:cubicBezTo>
                  <a:cubicBezTo>
                    <a:pt x="20443" y="32453"/>
                    <a:pt x="20449" y="32452"/>
                    <a:pt x="20461" y="32452"/>
                  </a:cubicBezTo>
                  <a:cubicBezTo>
                    <a:pt x="20362" y="32480"/>
                    <a:pt x="20249" y="32607"/>
                    <a:pt x="20404" y="32621"/>
                  </a:cubicBezTo>
                  <a:cubicBezTo>
                    <a:pt x="20461" y="32664"/>
                    <a:pt x="20433" y="32818"/>
                    <a:pt x="20390" y="32847"/>
                  </a:cubicBezTo>
                  <a:cubicBezTo>
                    <a:pt x="20473" y="32833"/>
                    <a:pt x="20543" y="32778"/>
                    <a:pt x="20545" y="32763"/>
                  </a:cubicBezTo>
                  <a:lnTo>
                    <a:pt x="20545" y="32763"/>
                  </a:lnTo>
                  <a:cubicBezTo>
                    <a:pt x="20532" y="32931"/>
                    <a:pt x="20784" y="32889"/>
                    <a:pt x="20587" y="32959"/>
                  </a:cubicBezTo>
                  <a:cubicBezTo>
                    <a:pt x="20343" y="33147"/>
                    <a:pt x="20393" y="33172"/>
                    <a:pt x="20471" y="33172"/>
                  </a:cubicBezTo>
                  <a:cubicBezTo>
                    <a:pt x="20499" y="33172"/>
                    <a:pt x="20530" y="33169"/>
                    <a:pt x="20553" y="33169"/>
                  </a:cubicBezTo>
                  <a:cubicBezTo>
                    <a:pt x="20561" y="33169"/>
                    <a:pt x="20568" y="33169"/>
                    <a:pt x="20573" y="33170"/>
                  </a:cubicBezTo>
                  <a:cubicBezTo>
                    <a:pt x="20590" y="33146"/>
                    <a:pt x="20620" y="33131"/>
                    <a:pt x="20651" y="33131"/>
                  </a:cubicBezTo>
                  <a:cubicBezTo>
                    <a:pt x="20674" y="33131"/>
                    <a:pt x="20696" y="33139"/>
                    <a:pt x="20714" y="33156"/>
                  </a:cubicBezTo>
                  <a:cubicBezTo>
                    <a:pt x="20796" y="33203"/>
                    <a:pt x="20530" y="33346"/>
                    <a:pt x="20540" y="33346"/>
                  </a:cubicBezTo>
                  <a:cubicBezTo>
                    <a:pt x="20542" y="33346"/>
                    <a:pt x="20556" y="33340"/>
                    <a:pt x="20587" y="33325"/>
                  </a:cubicBezTo>
                  <a:cubicBezTo>
                    <a:pt x="20590" y="33324"/>
                    <a:pt x="20591" y="33324"/>
                    <a:pt x="20593" y="33324"/>
                  </a:cubicBezTo>
                  <a:cubicBezTo>
                    <a:pt x="20609" y="33324"/>
                    <a:pt x="20569" y="33402"/>
                    <a:pt x="20517" y="33480"/>
                  </a:cubicBezTo>
                  <a:cubicBezTo>
                    <a:pt x="20549" y="33512"/>
                    <a:pt x="20580" y="33647"/>
                    <a:pt x="20636" y="33647"/>
                  </a:cubicBezTo>
                  <a:cubicBezTo>
                    <a:pt x="20654" y="33647"/>
                    <a:pt x="20675" y="33632"/>
                    <a:pt x="20700" y="33593"/>
                  </a:cubicBezTo>
                  <a:cubicBezTo>
                    <a:pt x="20806" y="33674"/>
                    <a:pt x="20893" y="33700"/>
                    <a:pt x="20945" y="33700"/>
                  </a:cubicBezTo>
                  <a:cubicBezTo>
                    <a:pt x="21012" y="33700"/>
                    <a:pt x="21024" y="33659"/>
                    <a:pt x="20954" y="33635"/>
                  </a:cubicBezTo>
                  <a:cubicBezTo>
                    <a:pt x="20841" y="33283"/>
                    <a:pt x="20883" y="33354"/>
                    <a:pt x="20968" y="33325"/>
                  </a:cubicBezTo>
                  <a:cubicBezTo>
                    <a:pt x="20982" y="33255"/>
                    <a:pt x="20996" y="33185"/>
                    <a:pt x="21024" y="33114"/>
                  </a:cubicBezTo>
                  <a:cubicBezTo>
                    <a:pt x="21063" y="33075"/>
                    <a:pt x="21172" y="32980"/>
                    <a:pt x="21209" y="32980"/>
                  </a:cubicBezTo>
                  <a:cubicBezTo>
                    <a:pt x="21225" y="32980"/>
                    <a:pt x="21228" y="32997"/>
                    <a:pt x="21207" y="33044"/>
                  </a:cubicBezTo>
                  <a:cubicBezTo>
                    <a:pt x="21362" y="33072"/>
                    <a:pt x="21334" y="33086"/>
                    <a:pt x="21320" y="33170"/>
                  </a:cubicBezTo>
                  <a:cubicBezTo>
                    <a:pt x="21368" y="33138"/>
                    <a:pt x="21389" y="33105"/>
                    <a:pt x="21398" y="33105"/>
                  </a:cubicBezTo>
                  <a:cubicBezTo>
                    <a:pt x="21404" y="33105"/>
                    <a:pt x="21404" y="33123"/>
                    <a:pt x="21404" y="33170"/>
                  </a:cubicBezTo>
                  <a:cubicBezTo>
                    <a:pt x="21444" y="33250"/>
                    <a:pt x="21458" y="33279"/>
                    <a:pt x="21462" y="33279"/>
                  </a:cubicBezTo>
                  <a:cubicBezTo>
                    <a:pt x="21473" y="33279"/>
                    <a:pt x="21424" y="33105"/>
                    <a:pt x="21562" y="33087"/>
                  </a:cubicBezTo>
                  <a:lnTo>
                    <a:pt x="21562" y="33087"/>
                  </a:lnTo>
                  <a:cubicBezTo>
                    <a:pt x="21562" y="33087"/>
                    <a:pt x="21563" y="33087"/>
                    <a:pt x="21563" y="33087"/>
                  </a:cubicBezTo>
                  <a:cubicBezTo>
                    <a:pt x="21565" y="33087"/>
                    <a:pt x="21569" y="33087"/>
                    <a:pt x="21573" y="33086"/>
                  </a:cubicBezTo>
                  <a:lnTo>
                    <a:pt x="21573" y="33086"/>
                  </a:lnTo>
                  <a:cubicBezTo>
                    <a:pt x="21569" y="33086"/>
                    <a:pt x="21566" y="33087"/>
                    <a:pt x="21562" y="33087"/>
                  </a:cubicBezTo>
                  <a:lnTo>
                    <a:pt x="21562" y="33087"/>
                  </a:lnTo>
                  <a:cubicBezTo>
                    <a:pt x="21523" y="33086"/>
                    <a:pt x="21746" y="32986"/>
                    <a:pt x="21816" y="32986"/>
                  </a:cubicBezTo>
                  <a:cubicBezTo>
                    <a:pt x="21820" y="32986"/>
                    <a:pt x="21824" y="32987"/>
                    <a:pt x="21827" y="32987"/>
                  </a:cubicBezTo>
                  <a:cubicBezTo>
                    <a:pt x="21849" y="32987"/>
                    <a:pt x="21908" y="32951"/>
                    <a:pt x="21786" y="32951"/>
                  </a:cubicBezTo>
                  <a:cubicBezTo>
                    <a:pt x="21756" y="32951"/>
                    <a:pt x="21714" y="32954"/>
                    <a:pt x="21658" y="32959"/>
                  </a:cubicBezTo>
                  <a:lnTo>
                    <a:pt x="21700" y="32889"/>
                  </a:lnTo>
                  <a:lnTo>
                    <a:pt x="21714" y="32889"/>
                  </a:lnTo>
                  <a:lnTo>
                    <a:pt x="21700" y="32875"/>
                  </a:lnTo>
                  <a:cubicBezTo>
                    <a:pt x="21714" y="32847"/>
                    <a:pt x="21700" y="32847"/>
                    <a:pt x="21658" y="32833"/>
                  </a:cubicBezTo>
                  <a:cubicBezTo>
                    <a:pt x="21606" y="32771"/>
                    <a:pt x="21600" y="32731"/>
                    <a:pt x="21628" y="32731"/>
                  </a:cubicBezTo>
                  <a:cubicBezTo>
                    <a:pt x="21638" y="32731"/>
                    <a:pt x="21653" y="32737"/>
                    <a:pt x="21672" y="32748"/>
                  </a:cubicBezTo>
                  <a:cubicBezTo>
                    <a:pt x="21686" y="32762"/>
                    <a:pt x="21714" y="32776"/>
                    <a:pt x="21728" y="32790"/>
                  </a:cubicBezTo>
                  <a:lnTo>
                    <a:pt x="21728" y="32790"/>
                  </a:lnTo>
                  <a:cubicBezTo>
                    <a:pt x="21724" y="32787"/>
                    <a:pt x="21721" y="32785"/>
                    <a:pt x="21719" y="32785"/>
                  </a:cubicBezTo>
                  <a:cubicBezTo>
                    <a:pt x="21709" y="32785"/>
                    <a:pt x="21717" y="32811"/>
                    <a:pt x="21778" y="32811"/>
                  </a:cubicBezTo>
                  <a:cubicBezTo>
                    <a:pt x="21780" y="32811"/>
                    <a:pt x="21782" y="32811"/>
                    <a:pt x="21784" y="32811"/>
                  </a:cubicBezTo>
                  <a:lnTo>
                    <a:pt x="21784" y="32811"/>
                  </a:lnTo>
                  <a:cubicBezTo>
                    <a:pt x="21784" y="32814"/>
                    <a:pt x="21784" y="32816"/>
                    <a:pt x="21784" y="32818"/>
                  </a:cubicBezTo>
                  <a:cubicBezTo>
                    <a:pt x="21801" y="32812"/>
                    <a:pt x="21818" y="32809"/>
                    <a:pt x="21833" y="32806"/>
                  </a:cubicBezTo>
                  <a:lnTo>
                    <a:pt x="21833" y="32806"/>
                  </a:lnTo>
                  <a:cubicBezTo>
                    <a:pt x="21814" y="32809"/>
                    <a:pt x="21797" y="32811"/>
                    <a:pt x="21784" y="32811"/>
                  </a:cubicBezTo>
                  <a:lnTo>
                    <a:pt x="21784" y="32811"/>
                  </a:lnTo>
                  <a:cubicBezTo>
                    <a:pt x="21777" y="32765"/>
                    <a:pt x="21712" y="32664"/>
                    <a:pt x="21686" y="32664"/>
                  </a:cubicBezTo>
                  <a:cubicBezTo>
                    <a:pt x="21686" y="32593"/>
                    <a:pt x="21700" y="32523"/>
                    <a:pt x="21714" y="32466"/>
                  </a:cubicBezTo>
                  <a:cubicBezTo>
                    <a:pt x="21672" y="32438"/>
                    <a:pt x="21672" y="32396"/>
                    <a:pt x="21686" y="32354"/>
                  </a:cubicBezTo>
                  <a:lnTo>
                    <a:pt x="21686" y="32354"/>
                  </a:lnTo>
                  <a:cubicBezTo>
                    <a:pt x="21772" y="32427"/>
                    <a:pt x="21826" y="32469"/>
                    <a:pt x="21791" y="32469"/>
                  </a:cubicBezTo>
                  <a:cubicBezTo>
                    <a:pt x="21786" y="32469"/>
                    <a:pt x="21779" y="32468"/>
                    <a:pt x="21770" y="32466"/>
                  </a:cubicBezTo>
                  <a:cubicBezTo>
                    <a:pt x="21770" y="32466"/>
                    <a:pt x="21756" y="32480"/>
                    <a:pt x="21742" y="32480"/>
                  </a:cubicBezTo>
                  <a:cubicBezTo>
                    <a:pt x="21770" y="32523"/>
                    <a:pt x="21798" y="32565"/>
                    <a:pt x="21841" y="32607"/>
                  </a:cubicBezTo>
                  <a:cubicBezTo>
                    <a:pt x="21905" y="32779"/>
                    <a:pt x="21880" y="32795"/>
                    <a:pt x="21833" y="32806"/>
                  </a:cubicBezTo>
                  <a:lnTo>
                    <a:pt x="21833" y="32806"/>
                  </a:lnTo>
                  <a:cubicBezTo>
                    <a:pt x="21861" y="32801"/>
                    <a:pt x="21896" y="32791"/>
                    <a:pt x="21939" y="32776"/>
                  </a:cubicBezTo>
                  <a:lnTo>
                    <a:pt x="21939" y="32776"/>
                  </a:lnTo>
                  <a:cubicBezTo>
                    <a:pt x="21904" y="32865"/>
                    <a:pt x="21898" y="32896"/>
                    <a:pt x="21909" y="32896"/>
                  </a:cubicBezTo>
                  <a:cubicBezTo>
                    <a:pt x="21935" y="32896"/>
                    <a:pt x="22045" y="32749"/>
                    <a:pt x="22122" y="32720"/>
                  </a:cubicBezTo>
                  <a:cubicBezTo>
                    <a:pt x="22052" y="32649"/>
                    <a:pt x="22038" y="32523"/>
                    <a:pt x="22207" y="32509"/>
                  </a:cubicBezTo>
                  <a:cubicBezTo>
                    <a:pt x="22244" y="32498"/>
                    <a:pt x="22275" y="32487"/>
                    <a:pt x="22297" y="32487"/>
                  </a:cubicBezTo>
                  <a:cubicBezTo>
                    <a:pt x="22332" y="32487"/>
                    <a:pt x="22340" y="32516"/>
                    <a:pt x="22305" y="32621"/>
                  </a:cubicBezTo>
                  <a:cubicBezTo>
                    <a:pt x="22364" y="32525"/>
                    <a:pt x="22381" y="32507"/>
                    <a:pt x="22402" y="32507"/>
                  </a:cubicBezTo>
                  <a:cubicBezTo>
                    <a:pt x="22415" y="32507"/>
                    <a:pt x="22429" y="32514"/>
                    <a:pt x="22457" y="32514"/>
                  </a:cubicBezTo>
                  <a:cubicBezTo>
                    <a:pt x="22469" y="32514"/>
                    <a:pt x="22484" y="32513"/>
                    <a:pt x="22503" y="32509"/>
                  </a:cubicBezTo>
                  <a:cubicBezTo>
                    <a:pt x="22488" y="32368"/>
                    <a:pt x="22418" y="32326"/>
                    <a:pt x="22474" y="32326"/>
                  </a:cubicBezTo>
                  <a:cubicBezTo>
                    <a:pt x="22539" y="32290"/>
                    <a:pt x="22569" y="32272"/>
                    <a:pt x="22591" y="32272"/>
                  </a:cubicBezTo>
                  <a:cubicBezTo>
                    <a:pt x="22621" y="32272"/>
                    <a:pt x="22634" y="32308"/>
                    <a:pt x="22700" y="32382"/>
                  </a:cubicBezTo>
                  <a:cubicBezTo>
                    <a:pt x="22774" y="32307"/>
                    <a:pt x="22865" y="32273"/>
                    <a:pt x="22893" y="32273"/>
                  </a:cubicBezTo>
                  <a:cubicBezTo>
                    <a:pt x="22901" y="32273"/>
                    <a:pt x="22904" y="32276"/>
                    <a:pt x="22897" y="32283"/>
                  </a:cubicBezTo>
                  <a:cubicBezTo>
                    <a:pt x="22869" y="32326"/>
                    <a:pt x="22855" y="32424"/>
                    <a:pt x="22911" y="32438"/>
                  </a:cubicBezTo>
                  <a:cubicBezTo>
                    <a:pt x="22883" y="32452"/>
                    <a:pt x="22869" y="32480"/>
                    <a:pt x="22967" y="32565"/>
                  </a:cubicBezTo>
                  <a:cubicBezTo>
                    <a:pt x="23005" y="32523"/>
                    <a:pt x="23038" y="32507"/>
                    <a:pt x="23064" y="32507"/>
                  </a:cubicBezTo>
                  <a:cubicBezTo>
                    <a:pt x="23116" y="32507"/>
                    <a:pt x="23141" y="32570"/>
                    <a:pt x="23122" y="32607"/>
                  </a:cubicBezTo>
                  <a:cubicBezTo>
                    <a:pt x="23136" y="32649"/>
                    <a:pt x="23136" y="32692"/>
                    <a:pt x="23136" y="32734"/>
                  </a:cubicBezTo>
                  <a:cubicBezTo>
                    <a:pt x="23127" y="32734"/>
                    <a:pt x="23124" y="32740"/>
                    <a:pt x="23127" y="32740"/>
                  </a:cubicBezTo>
                  <a:cubicBezTo>
                    <a:pt x="23128" y="32740"/>
                    <a:pt x="23132" y="32739"/>
                    <a:pt x="23136" y="32734"/>
                  </a:cubicBezTo>
                  <a:lnTo>
                    <a:pt x="23136" y="32734"/>
                  </a:lnTo>
                  <a:cubicBezTo>
                    <a:pt x="23136" y="32753"/>
                    <a:pt x="23134" y="32766"/>
                    <a:pt x="23129" y="32773"/>
                  </a:cubicBezTo>
                  <a:lnTo>
                    <a:pt x="23129" y="32773"/>
                  </a:lnTo>
                  <a:cubicBezTo>
                    <a:pt x="23142" y="32766"/>
                    <a:pt x="23158" y="32758"/>
                    <a:pt x="23178" y="32748"/>
                  </a:cubicBezTo>
                  <a:lnTo>
                    <a:pt x="23178" y="32748"/>
                  </a:lnTo>
                  <a:cubicBezTo>
                    <a:pt x="23213" y="32782"/>
                    <a:pt x="23235" y="32796"/>
                    <a:pt x="23250" y="32796"/>
                  </a:cubicBezTo>
                  <a:cubicBezTo>
                    <a:pt x="23277" y="32796"/>
                    <a:pt x="23277" y="32747"/>
                    <a:pt x="23277" y="32692"/>
                  </a:cubicBezTo>
                  <a:cubicBezTo>
                    <a:pt x="23305" y="32692"/>
                    <a:pt x="23333" y="32706"/>
                    <a:pt x="23319" y="32762"/>
                  </a:cubicBezTo>
                  <a:cubicBezTo>
                    <a:pt x="23362" y="32776"/>
                    <a:pt x="23404" y="32818"/>
                    <a:pt x="23432" y="32861"/>
                  </a:cubicBezTo>
                  <a:cubicBezTo>
                    <a:pt x="23432" y="32861"/>
                    <a:pt x="23432" y="32875"/>
                    <a:pt x="23432" y="32875"/>
                  </a:cubicBezTo>
                  <a:cubicBezTo>
                    <a:pt x="23446" y="32903"/>
                    <a:pt x="23460" y="32931"/>
                    <a:pt x="23474" y="32959"/>
                  </a:cubicBezTo>
                  <a:cubicBezTo>
                    <a:pt x="23464" y="32969"/>
                    <a:pt x="23468" y="32985"/>
                    <a:pt x="23453" y="32985"/>
                  </a:cubicBezTo>
                  <a:cubicBezTo>
                    <a:pt x="23446" y="32985"/>
                    <a:pt x="23435" y="32982"/>
                    <a:pt x="23418" y="32973"/>
                  </a:cubicBezTo>
                  <a:lnTo>
                    <a:pt x="23418" y="32973"/>
                  </a:lnTo>
                  <a:cubicBezTo>
                    <a:pt x="23418" y="33026"/>
                    <a:pt x="23384" y="33074"/>
                    <a:pt x="23423" y="33074"/>
                  </a:cubicBezTo>
                  <a:cubicBezTo>
                    <a:pt x="23445" y="33074"/>
                    <a:pt x="23493" y="33057"/>
                    <a:pt x="23587" y="33016"/>
                  </a:cubicBezTo>
                  <a:cubicBezTo>
                    <a:pt x="23612" y="33022"/>
                    <a:pt x="23630" y="33024"/>
                    <a:pt x="23643" y="33024"/>
                  </a:cubicBezTo>
                  <a:cubicBezTo>
                    <a:pt x="23679" y="33024"/>
                    <a:pt x="23681" y="33008"/>
                    <a:pt x="23685" y="33008"/>
                  </a:cubicBezTo>
                  <a:cubicBezTo>
                    <a:pt x="23690" y="33008"/>
                    <a:pt x="23698" y="33030"/>
                    <a:pt x="23770" y="33128"/>
                  </a:cubicBezTo>
                  <a:cubicBezTo>
                    <a:pt x="23780" y="33125"/>
                    <a:pt x="23786" y="33123"/>
                    <a:pt x="23788" y="33123"/>
                  </a:cubicBezTo>
                  <a:cubicBezTo>
                    <a:pt x="23802" y="33123"/>
                    <a:pt x="23645" y="33199"/>
                    <a:pt x="23854" y="33199"/>
                  </a:cubicBezTo>
                  <a:cubicBezTo>
                    <a:pt x="23911" y="33142"/>
                    <a:pt x="23995" y="33100"/>
                    <a:pt x="24080" y="33100"/>
                  </a:cubicBezTo>
                  <a:lnTo>
                    <a:pt x="24094" y="33100"/>
                  </a:lnTo>
                  <a:lnTo>
                    <a:pt x="24052" y="33072"/>
                  </a:lnTo>
                  <a:cubicBezTo>
                    <a:pt x="24009" y="33058"/>
                    <a:pt x="23981" y="32987"/>
                    <a:pt x="24122" y="32847"/>
                  </a:cubicBezTo>
                  <a:cubicBezTo>
                    <a:pt x="24126" y="32895"/>
                    <a:pt x="24129" y="32914"/>
                    <a:pt x="24131" y="32914"/>
                  </a:cubicBezTo>
                  <a:cubicBezTo>
                    <a:pt x="24135" y="32914"/>
                    <a:pt x="24132" y="32792"/>
                    <a:pt x="24122" y="32692"/>
                  </a:cubicBezTo>
                  <a:cubicBezTo>
                    <a:pt x="23995" y="32588"/>
                    <a:pt x="23991" y="32579"/>
                    <a:pt x="24094" y="32579"/>
                  </a:cubicBezTo>
                  <a:cubicBezTo>
                    <a:pt x="24117" y="32579"/>
                    <a:pt x="24145" y="32579"/>
                    <a:pt x="24178" y="32579"/>
                  </a:cubicBezTo>
                  <a:cubicBezTo>
                    <a:pt x="24235" y="32565"/>
                    <a:pt x="24291" y="32537"/>
                    <a:pt x="24333" y="32509"/>
                  </a:cubicBezTo>
                  <a:lnTo>
                    <a:pt x="24333" y="32509"/>
                  </a:lnTo>
                  <a:cubicBezTo>
                    <a:pt x="24344" y="32626"/>
                    <a:pt x="24314" y="32768"/>
                    <a:pt x="24330" y="32768"/>
                  </a:cubicBezTo>
                  <a:cubicBezTo>
                    <a:pt x="24335" y="32768"/>
                    <a:pt x="24344" y="32754"/>
                    <a:pt x="24361" y="32720"/>
                  </a:cubicBezTo>
                  <a:cubicBezTo>
                    <a:pt x="24432" y="32720"/>
                    <a:pt x="24375" y="32635"/>
                    <a:pt x="24347" y="32607"/>
                  </a:cubicBezTo>
                  <a:cubicBezTo>
                    <a:pt x="24471" y="32588"/>
                    <a:pt x="24563" y="32524"/>
                    <a:pt x="24579" y="32524"/>
                  </a:cubicBezTo>
                  <a:cubicBezTo>
                    <a:pt x="24586" y="32524"/>
                    <a:pt x="24576" y="32538"/>
                    <a:pt x="24544" y="32579"/>
                  </a:cubicBezTo>
                  <a:cubicBezTo>
                    <a:pt x="24727" y="32631"/>
                    <a:pt x="24704" y="32707"/>
                    <a:pt x="24655" y="32707"/>
                  </a:cubicBezTo>
                  <a:cubicBezTo>
                    <a:pt x="24651" y="32707"/>
                    <a:pt x="24647" y="32707"/>
                    <a:pt x="24643" y="32706"/>
                  </a:cubicBezTo>
                  <a:cubicBezTo>
                    <a:pt x="24573" y="32706"/>
                    <a:pt x="24502" y="32734"/>
                    <a:pt x="24460" y="32734"/>
                  </a:cubicBezTo>
                  <a:cubicBezTo>
                    <a:pt x="24460" y="32748"/>
                    <a:pt x="24460" y="32762"/>
                    <a:pt x="24460" y="32776"/>
                  </a:cubicBezTo>
                  <a:cubicBezTo>
                    <a:pt x="24444" y="32760"/>
                    <a:pt x="24434" y="32754"/>
                    <a:pt x="24428" y="32754"/>
                  </a:cubicBezTo>
                  <a:cubicBezTo>
                    <a:pt x="24406" y="32754"/>
                    <a:pt x="24432" y="32834"/>
                    <a:pt x="24432" y="32889"/>
                  </a:cubicBezTo>
                  <a:lnTo>
                    <a:pt x="24432" y="32903"/>
                  </a:lnTo>
                  <a:cubicBezTo>
                    <a:pt x="24432" y="32903"/>
                    <a:pt x="24432" y="32917"/>
                    <a:pt x="24432" y="32931"/>
                  </a:cubicBezTo>
                  <a:cubicBezTo>
                    <a:pt x="24551" y="32994"/>
                    <a:pt x="24615" y="33001"/>
                    <a:pt x="24643" y="33001"/>
                  </a:cubicBezTo>
                  <a:cubicBezTo>
                    <a:pt x="24651" y="33001"/>
                    <a:pt x="24656" y="33001"/>
                    <a:pt x="24659" y="33001"/>
                  </a:cubicBezTo>
                  <a:cubicBezTo>
                    <a:pt x="24666" y="33001"/>
                    <a:pt x="24658" y="33005"/>
                    <a:pt x="24643" y="33030"/>
                  </a:cubicBezTo>
                  <a:cubicBezTo>
                    <a:pt x="24635" y="33040"/>
                    <a:pt x="24626" y="33044"/>
                    <a:pt x="24615" y="33044"/>
                  </a:cubicBezTo>
                  <a:cubicBezTo>
                    <a:pt x="24583" y="33044"/>
                    <a:pt x="24539" y="33013"/>
                    <a:pt x="24487" y="33013"/>
                  </a:cubicBezTo>
                  <a:cubicBezTo>
                    <a:pt x="24457" y="33013"/>
                    <a:pt x="24424" y="33023"/>
                    <a:pt x="24389" y="33058"/>
                  </a:cubicBezTo>
                  <a:cubicBezTo>
                    <a:pt x="24418" y="33072"/>
                    <a:pt x="24432" y="33100"/>
                    <a:pt x="24446" y="33114"/>
                  </a:cubicBezTo>
                  <a:cubicBezTo>
                    <a:pt x="24465" y="33114"/>
                    <a:pt x="24490" y="33108"/>
                    <a:pt x="24513" y="33108"/>
                  </a:cubicBezTo>
                  <a:cubicBezTo>
                    <a:pt x="24524" y="33108"/>
                    <a:pt x="24535" y="33109"/>
                    <a:pt x="24544" y="33114"/>
                  </a:cubicBezTo>
                  <a:lnTo>
                    <a:pt x="24573" y="33072"/>
                  </a:lnTo>
                  <a:cubicBezTo>
                    <a:pt x="24573" y="33086"/>
                    <a:pt x="24573" y="33100"/>
                    <a:pt x="24573" y="33114"/>
                  </a:cubicBezTo>
                  <a:cubicBezTo>
                    <a:pt x="24685" y="33114"/>
                    <a:pt x="24601" y="33170"/>
                    <a:pt x="24615" y="33269"/>
                  </a:cubicBezTo>
                  <a:cubicBezTo>
                    <a:pt x="24634" y="33260"/>
                    <a:pt x="24685" y="33218"/>
                    <a:pt x="24738" y="33218"/>
                  </a:cubicBezTo>
                  <a:cubicBezTo>
                    <a:pt x="24763" y="33218"/>
                    <a:pt x="24789" y="33228"/>
                    <a:pt x="24812" y="33255"/>
                  </a:cubicBezTo>
                  <a:cubicBezTo>
                    <a:pt x="24845" y="33235"/>
                    <a:pt x="24868" y="33225"/>
                    <a:pt x="24883" y="33225"/>
                  </a:cubicBezTo>
                  <a:cubicBezTo>
                    <a:pt x="24899" y="33225"/>
                    <a:pt x="24904" y="33239"/>
                    <a:pt x="24896" y="33269"/>
                  </a:cubicBezTo>
                  <a:cubicBezTo>
                    <a:pt x="24914" y="33281"/>
                    <a:pt x="24938" y="33293"/>
                    <a:pt x="24963" y="33293"/>
                  </a:cubicBezTo>
                  <a:cubicBezTo>
                    <a:pt x="24996" y="33293"/>
                    <a:pt x="25033" y="33271"/>
                    <a:pt x="25065" y="33199"/>
                  </a:cubicBezTo>
                  <a:lnTo>
                    <a:pt x="25009" y="33114"/>
                  </a:lnTo>
                  <a:lnTo>
                    <a:pt x="25009" y="33100"/>
                  </a:lnTo>
                  <a:cubicBezTo>
                    <a:pt x="25023" y="33100"/>
                    <a:pt x="25051" y="33086"/>
                    <a:pt x="25051" y="33086"/>
                  </a:cubicBezTo>
                  <a:cubicBezTo>
                    <a:pt x="25079" y="33086"/>
                    <a:pt x="25220" y="33044"/>
                    <a:pt x="25065" y="32889"/>
                  </a:cubicBezTo>
                  <a:lnTo>
                    <a:pt x="25065" y="32889"/>
                  </a:lnTo>
                  <a:cubicBezTo>
                    <a:pt x="25019" y="32907"/>
                    <a:pt x="24986" y="32915"/>
                    <a:pt x="24962" y="32915"/>
                  </a:cubicBezTo>
                  <a:cubicBezTo>
                    <a:pt x="24877" y="32915"/>
                    <a:pt x="24917" y="32817"/>
                    <a:pt x="24939" y="32762"/>
                  </a:cubicBezTo>
                  <a:lnTo>
                    <a:pt x="24939" y="32762"/>
                  </a:lnTo>
                  <a:cubicBezTo>
                    <a:pt x="24898" y="32793"/>
                    <a:pt x="24805" y="32845"/>
                    <a:pt x="24795" y="32845"/>
                  </a:cubicBezTo>
                  <a:cubicBezTo>
                    <a:pt x="24791" y="32845"/>
                    <a:pt x="24799" y="32838"/>
                    <a:pt x="24826" y="32818"/>
                  </a:cubicBezTo>
                  <a:cubicBezTo>
                    <a:pt x="24925" y="32748"/>
                    <a:pt x="24925" y="32734"/>
                    <a:pt x="25065" y="32720"/>
                  </a:cubicBezTo>
                  <a:cubicBezTo>
                    <a:pt x="24948" y="32576"/>
                    <a:pt x="25012" y="32421"/>
                    <a:pt x="25044" y="32421"/>
                  </a:cubicBezTo>
                  <a:cubicBezTo>
                    <a:pt x="25047" y="32421"/>
                    <a:pt x="25049" y="32422"/>
                    <a:pt x="25051" y="32424"/>
                  </a:cubicBezTo>
                  <a:cubicBezTo>
                    <a:pt x="25060" y="32406"/>
                    <a:pt x="25075" y="32389"/>
                    <a:pt x="25113" y="32389"/>
                  </a:cubicBezTo>
                  <a:cubicBezTo>
                    <a:pt x="25135" y="32389"/>
                    <a:pt x="25165" y="32395"/>
                    <a:pt x="25206" y="32410"/>
                  </a:cubicBezTo>
                  <a:cubicBezTo>
                    <a:pt x="25178" y="32283"/>
                    <a:pt x="25178" y="32227"/>
                    <a:pt x="25347" y="32227"/>
                  </a:cubicBezTo>
                  <a:cubicBezTo>
                    <a:pt x="25389" y="32227"/>
                    <a:pt x="25347" y="32171"/>
                    <a:pt x="25277" y="32143"/>
                  </a:cubicBezTo>
                  <a:lnTo>
                    <a:pt x="25305" y="32128"/>
                  </a:lnTo>
                  <a:cubicBezTo>
                    <a:pt x="25330" y="32131"/>
                    <a:pt x="25348" y="32132"/>
                    <a:pt x="25360" y="32132"/>
                  </a:cubicBezTo>
                  <a:cubicBezTo>
                    <a:pt x="25407" y="32132"/>
                    <a:pt x="25367" y="32114"/>
                    <a:pt x="25389" y="32114"/>
                  </a:cubicBezTo>
                  <a:cubicBezTo>
                    <a:pt x="25373" y="32110"/>
                    <a:pt x="25357" y="32109"/>
                    <a:pt x="25343" y="32109"/>
                  </a:cubicBezTo>
                  <a:cubicBezTo>
                    <a:pt x="25307" y="32109"/>
                    <a:pt x="25274" y="32118"/>
                    <a:pt x="25234" y="32128"/>
                  </a:cubicBezTo>
                  <a:lnTo>
                    <a:pt x="25220" y="32128"/>
                  </a:lnTo>
                  <a:cubicBezTo>
                    <a:pt x="25206" y="32128"/>
                    <a:pt x="25206" y="32157"/>
                    <a:pt x="25220" y="32213"/>
                  </a:cubicBezTo>
                  <a:lnTo>
                    <a:pt x="25178" y="32157"/>
                  </a:lnTo>
                  <a:lnTo>
                    <a:pt x="25178" y="32157"/>
                  </a:lnTo>
                  <a:cubicBezTo>
                    <a:pt x="25181" y="32159"/>
                    <a:pt x="25183" y="32161"/>
                    <a:pt x="25186" y="32161"/>
                  </a:cubicBezTo>
                  <a:cubicBezTo>
                    <a:pt x="25195" y="32161"/>
                    <a:pt x="25196" y="32130"/>
                    <a:pt x="25150" y="32016"/>
                  </a:cubicBezTo>
                  <a:cubicBezTo>
                    <a:pt x="25105" y="32023"/>
                    <a:pt x="25096" y="32087"/>
                    <a:pt x="25087" y="32087"/>
                  </a:cubicBezTo>
                  <a:cubicBezTo>
                    <a:pt x="25078" y="32087"/>
                    <a:pt x="25070" y="32038"/>
                    <a:pt x="25037" y="31861"/>
                  </a:cubicBezTo>
                  <a:cubicBezTo>
                    <a:pt x="25122" y="31861"/>
                    <a:pt x="25192" y="31819"/>
                    <a:pt x="25263" y="31748"/>
                  </a:cubicBezTo>
                  <a:cubicBezTo>
                    <a:pt x="25248" y="31720"/>
                    <a:pt x="25248" y="31706"/>
                    <a:pt x="25263" y="31706"/>
                  </a:cubicBezTo>
                  <a:cubicBezTo>
                    <a:pt x="25164" y="31664"/>
                    <a:pt x="25192" y="31706"/>
                    <a:pt x="25192" y="31565"/>
                  </a:cubicBezTo>
                  <a:lnTo>
                    <a:pt x="25192" y="31565"/>
                  </a:lnTo>
                  <a:cubicBezTo>
                    <a:pt x="25202" y="31600"/>
                    <a:pt x="25213" y="31613"/>
                    <a:pt x="25225" y="31613"/>
                  </a:cubicBezTo>
                  <a:cubicBezTo>
                    <a:pt x="25264" y="31613"/>
                    <a:pt x="25309" y="31470"/>
                    <a:pt x="25306" y="31431"/>
                  </a:cubicBezTo>
                  <a:lnTo>
                    <a:pt x="25306" y="31431"/>
                  </a:lnTo>
                  <a:cubicBezTo>
                    <a:pt x="25307" y="31433"/>
                    <a:pt x="25309" y="31434"/>
                    <a:pt x="25311" y="31434"/>
                  </a:cubicBezTo>
                  <a:cubicBezTo>
                    <a:pt x="25320" y="31434"/>
                    <a:pt x="25337" y="31420"/>
                    <a:pt x="25353" y="31420"/>
                  </a:cubicBezTo>
                  <a:cubicBezTo>
                    <a:pt x="25372" y="31420"/>
                    <a:pt x="25389" y="31439"/>
                    <a:pt x="25389" y="31523"/>
                  </a:cubicBezTo>
                  <a:cubicBezTo>
                    <a:pt x="25361" y="31523"/>
                    <a:pt x="25305" y="31537"/>
                    <a:pt x="25361" y="31706"/>
                  </a:cubicBezTo>
                  <a:cubicBezTo>
                    <a:pt x="25376" y="31683"/>
                    <a:pt x="25388" y="31674"/>
                    <a:pt x="25397" y="31674"/>
                  </a:cubicBezTo>
                  <a:cubicBezTo>
                    <a:pt x="25423" y="31674"/>
                    <a:pt x="25428" y="31746"/>
                    <a:pt x="25417" y="31819"/>
                  </a:cubicBezTo>
                  <a:cubicBezTo>
                    <a:pt x="25424" y="31823"/>
                    <a:pt x="25431" y="31824"/>
                    <a:pt x="25438" y="31824"/>
                  </a:cubicBezTo>
                  <a:cubicBezTo>
                    <a:pt x="25454" y="31824"/>
                    <a:pt x="25472" y="31818"/>
                    <a:pt x="25488" y="31818"/>
                  </a:cubicBezTo>
                  <a:cubicBezTo>
                    <a:pt x="25516" y="31818"/>
                    <a:pt x="25538" y="31837"/>
                    <a:pt x="25530" y="31945"/>
                  </a:cubicBezTo>
                  <a:cubicBezTo>
                    <a:pt x="25530" y="31901"/>
                    <a:pt x="25526" y="31879"/>
                    <a:pt x="25516" y="31879"/>
                  </a:cubicBezTo>
                  <a:cubicBezTo>
                    <a:pt x="25502" y="31879"/>
                    <a:pt x="25474" y="31933"/>
                    <a:pt x="25432" y="32044"/>
                  </a:cubicBezTo>
                  <a:cubicBezTo>
                    <a:pt x="25467" y="32030"/>
                    <a:pt x="25505" y="32023"/>
                    <a:pt x="25544" y="32023"/>
                  </a:cubicBezTo>
                  <a:cubicBezTo>
                    <a:pt x="25583" y="32023"/>
                    <a:pt x="25622" y="32030"/>
                    <a:pt x="25657" y="32044"/>
                  </a:cubicBezTo>
                  <a:cubicBezTo>
                    <a:pt x="25645" y="31972"/>
                    <a:pt x="25646" y="31949"/>
                    <a:pt x="25653" y="31949"/>
                  </a:cubicBezTo>
                  <a:cubicBezTo>
                    <a:pt x="25662" y="31949"/>
                    <a:pt x="25683" y="31991"/>
                    <a:pt x="25699" y="32016"/>
                  </a:cubicBezTo>
                  <a:cubicBezTo>
                    <a:pt x="25685" y="32016"/>
                    <a:pt x="25699" y="32016"/>
                    <a:pt x="25699" y="32030"/>
                  </a:cubicBezTo>
                  <a:cubicBezTo>
                    <a:pt x="25727" y="32044"/>
                    <a:pt x="25798" y="32044"/>
                    <a:pt x="25826" y="32058"/>
                  </a:cubicBezTo>
                  <a:cubicBezTo>
                    <a:pt x="25793" y="32003"/>
                    <a:pt x="25786" y="31983"/>
                    <a:pt x="25797" y="31983"/>
                  </a:cubicBezTo>
                  <a:cubicBezTo>
                    <a:pt x="25801" y="31983"/>
                    <a:pt x="25805" y="31984"/>
                    <a:pt x="25812" y="31988"/>
                  </a:cubicBezTo>
                  <a:cubicBezTo>
                    <a:pt x="25840" y="31988"/>
                    <a:pt x="25868" y="32044"/>
                    <a:pt x="25854" y="32058"/>
                  </a:cubicBezTo>
                  <a:cubicBezTo>
                    <a:pt x="25868" y="32044"/>
                    <a:pt x="25868" y="32030"/>
                    <a:pt x="25868" y="32016"/>
                  </a:cubicBezTo>
                  <a:cubicBezTo>
                    <a:pt x="25896" y="32044"/>
                    <a:pt x="25938" y="32058"/>
                    <a:pt x="25981" y="32072"/>
                  </a:cubicBezTo>
                  <a:cubicBezTo>
                    <a:pt x="25996" y="32132"/>
                    <a:pt x="26007" y="32153"/>
                    <a:pt x="26015" y="32153"/>
                  </a:cubicBezTo>
                  <a:cubicBezTo>
                    <a:pt x="26028" y="32153"/>
                    <a:pt x="26027" y="32085"/>
                    <a:pt x="26009" y="32058"/>
                  </a:cubicBezTo>
                  <a:cubicBezTo>
                    <a:pt x="26041" y="31960"/>
                    <a:pt x="25990" y="31921"/>
                    <a:pt x="26062" y="31921"/>
                  </a:cubicBezTo>
                  <a:cubicBezTo>
                    <a:pt x="26083" y="31921"/>
                    <a:pt x="26115" y="31925"/>
                    <a:pt x="26164" y="31931"/>
                  </a:cubicBezTo>
                  <a:cubicBezTo>
                    <a:pt x="26276" y="31889"/>
                    <a:pt x="26347" y="31875"/>
                    <a:pt x="26389" y="31847"/>
                  </a:cubicBezTo>
                  <a:lnTo>
                    <a:pt x="26403" y="31847"/>
                  </a:lnTo>
                  <a:cubicBezTo>
                    <a:pt x="26488" y="31819"/>
                    <a:pt x="26474" y="31819"/>
                    <a:pt x="26417" y="31819"/>
                  </a:cubicBezTo>
                  <a:cubicBezTo>
                    <a:pt x="26445" y="31762"/>
                    <a:pt x="26459" y="31692"/>
                    <a:pt x="26459" y="31621"/>
                  </a:cubicBezTo>
                  <a:cubicBezTo>
                    <a:pt x="26438" y="31547"/>
                    <a:pt x="26447" y="31529"/>
                    <a:pt x="26465" y="31529"/>
                  </a:cubicBezTo>
                  <a:cubicBezTo>
                    <a:pt x="26483" y="31529"/>
                    <a:pt x="26510" y="31546"/>
                    <a:pt x="26528" y="31546"/>
                  </a:cubicBezTo>
                  <a:cubicBezTo>
                    <a:pt x="26540" y="31546"/>
                    <a:pt x="26548" y="31538"/>
                    <a:pt x="26544" y="31509"/>
                  </a:cubicBezTo>
                  <a:lnTo>
                    <a:pt x="26544" y="31509"/>
                  </a:lnTo>
                  <a:cubicBezTo>
                    <a:pt x="26532" y="31518"/>
                    <a:pt x="26522" y="31522"/>
                    <a:pt x="26515" y="31522"/>
                  </a:cubicBezTo>
                  <a:cubicBezTo>
                    <a:pt x="26466" y="31522"/>
                    <a:pt x="26510" y="31351"/>
                    <a:pt x="26581" y="31351"/>
                  </a:cubicBezTo>
                  <a:cubicBezTo>
                    <a:pt x="26600" y="31351"/>
                    <a:pt x="26621" y="31364"/>
                    <a:pt x="26643" y="31396"/>
                  </a:cubicBezTo>
                  <a:cubicBezTo>
                    <a:pt x="26681" y="31506"/>
                    <a:pt x="26698" y="31546"/>
                    <a:pt x="26705" y="31546"/>
                  </a:cubicBezTo>
                  <a:cubicBezTo>
                    <a:pt x="26722" y="31546"/>
                    <a:pt x="26679" y="31329"/>
                    <a:pt x="26699" y="31269"/>
                  </a:cubicBezTo>
                  <a:lnTo>
                    <a:pt x="26826" y="31171"/>
                  </a:lnTo>
                  <a:cubicBezTo>
                    <a:pt x="26839" y="31191"/>
                    <a:pt x="26849" y="31204"/>
                    <a:pt x="26853" y="31204"/>
                  </a:cubicBezTo>
                  <a:cubicBezTo>
                    <a:pt x="26858" y="31204"/>
                    <a:pt x="26855" y="31187"/>
                    <a:pt x="26840" y="31143"/>
                  </a:cubicBezTo>
                  <a:lnTo>
                    <a:pt x="26854" y="31129"/>
                  </a:lnTo>
                  <a:cubicBezTo>
                    <a:pt x="26867" y="31142"/>
                    <a:pt x="26879" y="31147"/>
                    <a:pt x="26890" y="31147"/>
                  </a:cubicBezTo>
                  <a:cubicBezTo>
                    <a:pt x="26912" y="31147"/>
                    <a:pt x="26929" y="31124"/>
                    <a:pt x="26938" y="31115"/>
                  </a:cubicBezTo>
                  <a:cubicBezTo>
                    <a:pt x="26952" y="31171"/>
                    <a:pt x="26966" y="31213"/>
                    <a:pt x="26981" y="31269"/>
                  </a:cubicBezTo>
                  <a:cubicBezTo>
                    <a:pt x="26981" y="31268"/>
                    <a:pt x="26981" y="31267"/>
                    <a:pt x="26982" y="31267"/>
                  </a:cubicBezTo>
                  <a:cubicBezTo>
                    <a:pt x="27001" y="31267"/>
                    <a:pt x="27165" y="31454"/>
                    <a:pt x="27056" y="31454"/>
                  </a:cubicBezTo>
                  <a:cubicBezTo>
                    <a:pt x="27038" y="31454"/>
                    <a:pt x="27014" y="31450"/>
                    <a:pt x="26981" y="31438"/>
                  </a:cubicBezTo>
                  <a:lnTo>
                    <a:pt x="26981" y="31438"/>
                  </a:lnTo>
                  <a:cubicBezTo>
                    <a:pt x="26868" y="31650"/>
                    <a:pt x="27009" y="31607"/>
                    <a:pt x="26924" y="31706"/>
                  </a:cubicBezTo>
                  <a:cubicBezTo>
                    <a:pt x="26924" y="31706"/>
                    <a:pt x="26938" y="31720"/>
                    <a:pt x="26938" y="31720"/>
                  </a:cubicBezTo>
                  <a:cubicBezTo>
                    <a:pt x="26938" y="31706"/>
                    <a:pt x="26952" y="31692"/>
                    <a:pt x="26952" y="31678"/>
                  </a:cubicBezTo>
                  <a:cubicBezTo>
                    <a:pt x="26952" y="31678"/>
                    <a:pt x="26952" y="31692"/>
                    <a:pt x="26966" y="31692"/>
                  </a:cubicBezTo>
                  <a:cubicBezTo>
                    <a:pt x="26979" y="31710"/>
                    <a:pt x="26994" y="31717"/>
                    <a:pt x="27009" y="31717"/>
                  </a:cubicBezTo>
                  <a:cubicBezTo>
                    <a:pt x="27070" y="31717"/>
                    <a:pt x="27146" y="31602"/>
                    <a:pt x="27211" y="31602"/>
                  </a:cubicBezTo>
                  <a:cubicBezTo>
                    <a:pt x="27219" y="31602"/>
                    <a:pt x="27227" y="31604"/>
                    <a:pt x="27234" y="31607"/>
                  </a:cubicBezTo>
                  <a:cubicBezTo>
                    <a:pt x="27290" y="31607"/>
                    <a:pt x="27333" y="31621"/>
                    <a:pt x="27375" y="31650"/>
                  </a:cubicBezTo>
                  <a:cubicBezTo>
                    <a:pt x="27375" y="31664"/>
                    <a:pt x="27389" y="31678"/>
                    <a:pt x="27403" y="31678"/>
                  </a:cubicBezTo>
                  <a:lnTo>
                    <a:pt x="27403" y="31650"/>
                  </a:lnTo>
                  <a:lnTo>
                    <a:pt x="27445" y="31650"/>
                  </a:lnTo>
                  <a:cubicBezTo>
                    <a:pt x="27459" y="31636"/>
                    <a:pt x="27487" y="31607"/>
                    <a:pt x="27502" y="31579"/>
                  </a:cubicBezTo>
                  <a:lnTo>
                    <a:pt x="27530" y="31593"/>
                  </a:lnTo>
                  <a:lnTo>
                    <a:pt x="27516" y="31621"/>
                  </a:lnTo>
                  <a:cubicBezTo>
                    <a:pt x="27502" y="31621"/>
                    <a:pt x="27516" y="31636"/>
                    <a:pt x="27516" y="31650"/>
                  </a:cubicBezTo>
                  <a:cubicBezTo>
                    <a:pt x="27530" y="31636"/>
                    <a:pt x="27558" y="31636"/>
                    <a:pt x="27586" y="31636"/>
                  </a:cubicBezTo>
                  <a:lnTo>
                    <a:pt x="27586" y="31650"/>
                  </a:lnTo>
                  <a:cubicBezTo>
                    <a:pt x="27572" y="31664"/>
                    <a:pt x="27572" y="31678"/>
                    <a:pt x="27558" y="31692"/>
                  </a:cubicBezTo>
                  <a:cubicBezTo>
                    <a:pt x="27578" y="31702"/>
                    <a:pt x="27599" y="31709"/>
                    <a:pt x="27614" y="31709"/>
                  </a:cubicBezTo>
                  <a:cubicBezTo>
                    <a:pt x="27640" y="31709"/>
                    <a:pt x="27650" y="31689"/>
                    <a:pt x="27614" y="31636"/>
                  </a:cubicBezTo>
                  <a:cubicBezTo>
                    <a:pt x="27614" y="31621"/>
                    <a:pt x="27642" y="31579"/>
                    <a:pt x="27671" y="31495"/>
                  </a:cubicBezTo>
                  <a:cubicBezTo>
                    <a:pt x="27628" y="31481"/>
                    <a:pt x="27600" y="31467"/>
                    <a:pt x="27572" y="31438"/>
                  </a:cubicBezTo>
                  <a:lnTo>
                    <a:pt x="27558" y="31424"/>
                  </a:lnTo>
                  <a:cubicBezTo>
                    <a:pt x="27530" y="31382"/>
                    <a:pt x="27445" y="31227"/>
                    <a:pt x="27473" y="31185"/>
                  </a:cubicBezTo>
                  <a:cubicBezTo>
                    <a:pt x="27502" y="31115"/>
                    <a:pt x="27558" y="31171"/>
                    <a:pt x="27459" y="31044"/>
                  </a:cubicBezTo>
                  <a:lnTo>
                    <a:pt x="27459" y="31044"/>
                  </a:lnTo>
                  <a:cubicBezTo>
                    <a:pt x="27461" y="31045"/>
                    <a:pt x="27463" y="31046"/>
                    <a:pt x="27464" y="31046"/>
                  </a:cubicBezTo>
                  <a:cubicBezTo>
                    <a:pt x="27481" y="31046"/>
                    <a:pt x="27458" y="30983"/>
                    <a:pt x="27367" y="30983"/>
                  </a:cubicBezTo>
                  <a:cubicBezTo>
                    <a:pt x="27352" y="30983"/>
                    <a:pt x="27336" y="30984"/>
                    <a:pt x="27318" y="30988"/>
                  </a:cubicBezTo>
                  <a:lnTo>
                    <a:pt x="27318" y="30946"/>
                  </a:lnTo>
                  <a:cubicBezTo>
                    <a:pt x="27298" y="30865"/>
                    <a:pt x="27286" y="30792"/>
                    <a:pt x="27320" y="30792"/>
                  </a:cubicBezTo>
                  <a:cubicBezTo>
                    <a:pt x="27334" y="30792"/>
                    <a:pt x="27356" y="30804"/>
                    <a:pt x="27389" y="30833"/>
                  </a:cubicBezTo>
                  <a:cubicBezTo>
                    <a:pt x="27433" y="30814"/>
                    <a:pt x="27464" y="30806"/>
                    <a:pt x="27484" y="30806"/>
                  </a:cubicBezTo>
                  <a:cubicBezTo>
                    <a:pt x="27554" y="30806"/>
                    <a:pt x="27511" y="30896"/>
                    <a:pt x="27544" y="30917"/>
                  </a:cubicBezTo>
                  <a:cubicBezTo>
                    <a:pt x="27600" y="30861"/>
                    <a:pt x="27628" y="30917"/>
                    <a:pt x="27516" y="30777"/>
                  </a:cubicBezTo>
                  <a:lnTo>
                    <a:pt x="27516" y="30777"/>
                  </a:lnTo>
                  <a:cubicBezTo>
                    <a:pt x="27534" y="30795"/>
                    <a:pt x="27548" y="30803"/>
                    <a:pt x="27559" y="30803"/>
                  </a:cubicBezTo>
                  <a:cubicBezTo>
                    <a:pt x="27580" y="30803"/>
                    <a:pt x="27586" y="30772"/>
                    <a:pt x="27586" y="30734"/>
                  </a:cubicBezTo>
                  <a:lnTo>
                    <a:pt x="27614" y="30762"/>
                  </a:lnTo>
                  <a:lnTo>
                    <a:pt x="27642" y="30762"/>
                  </a:lnTo>
                  <a:cubicBezTo>
                    <a:pt x="27628" y="30777"/>
                    <a:pt x="27614" y="30805"/>
                    <a:pt x="27671" y="30847"/>
                  </a:cubicBezTo>
                  <a:cubicBezTo>
                    <a:pt x="27741" y="30889"/>
                    <a:pt x="27783" y="30946"/>
                    <a:pt x="27840" y="31016"/>
                  </a:cubicBezTo>
                  <a:cubicBezTo>
                    <a:pt x="27910" y="31002"/>
                    <a:pt x="27966" y="30960"/>
                    <a:pt x="28008" y="30903"/>
                  </a:cubicBezTo>
                  <a:lnTo>
                    <a:pt x="28051" y="30931"/>
                  </a:lnTo>
                  <a:cubicBezTo>
                    <a:pt x="28047" y="30929"/>
                    <a:pt x="28045" y="30928"/>
                    <a:pt x="28044" y="30928"/>
                  </a:cubicBezTo>
                  <a:lnTo>
                    <a:pt x="28044" y="30928"/>
                  </a:lnTo>
                  <a:cubicBezTo>
                    <a:pt x="28040" y="30928"/>
                    <a:pt x="28116" y="30987"/>
                    <a:pt x="28167" y="30987"/>
                  </a:cubicBezTo>
                  <a:cubicBezTo>
                    <a:pt x="28184" y="30987"/>
                    <a:pt x="28199" y="30980"/>
                    <a:pt x="28206" y="30960"/>
                  </a:cubicBezTo>
                  <a:lnTo>
                    <a:pt x="28276" y="30988"/>
                  </a:lnTo>
                  <a:cubicBezTo>
                    <a:pt x="28262" y="30960"/>
                    <a:pt x="28262" y="30931"/>
                    <a:pt x="28276" y="30917"/>
                  </a:cubicBezTo>
                  <a:lnTo>
                    <a:pt x="28375" y="31016"/>
                  </a:lnTo>
                  <a:lnTo>
                    <a:pt x="28375" y="31016"/>
                  </a:lnTo>
                  <a:cubicBezTo>
                    <a:pt x="28357" y="30998"/>
                    <a:pt x="28339" y="30980"/>
                    <a:pt x="28346" y="30980"/>
                  </a:cubicBezTo>
                  <a:cubicBezTo>
                    <a:pt x="28350" y="30980"/>
                    <a:pt x="28359" y="30985"/>
                    <a:pt x="28377" y="30995"/>
                  </a:cubicBezTo>
                  <a:lnTo>
                    <a:pt x="28377" y="30995"/>
                  </a:lnTo>
                  <a:cubicBezTo>
                    <a:pt x="28377" y="30995"/>
                    <a:pt x="28376" y="30995"/>
                    <a:pt x="28376" y="30995"/>
                  </a:cubicBezTo>
                  <a:cubicBezTo>
                    <a:pt x="28362" y="30995"/>
                    <a:pt x="28420" y="31082"/>
                    <a:pt x="28449" y="31082"/>
                  </a:cubicBezTo>
                  <a:cubicBezTo>
                    <a:pt x="28468" y="31082"/>
                    <a:pt x="28475" y="31046"/>
                    <a:pt x="28445" y="30931"/>
                  </a:cubicBezTo>
                  <a:cubicBezTo>
                    <a:pt x="28515" y="30903"/>
                    <a:pt x="28544" y="30833"/>
                    <a:pt x="28530" y="30762"/>
                  </a:cubicBezTo>
                  <a:cubicBezTo>
                    <a:pt x="28600" y="30650"/>
                    <a:pt x="28572" y="30608"/>
                    <a:pt x="28530" y="30594"/>
                  </a:cubicBezTo>
                  <a:lnTo>
                    <a:pt x="28642" y="30594"/>
                  </a:lnTo>
                  <a:cubicBezTo>
                    <a:pt x="28642" y="30546"/>
                    <a:pt x="28742" y="30489"/>
                    <a:pt x="28723" y="30489"/>
                  </a:cubicBezTo>
                  <a:cubicBezTo>
                    <a:pt x="28719" y="30489"/>
                    <a:pt x="28712" y="30491"/>
                    <a:pt x="28698" y="30495"/>
                  </a:cubicBezTo>
                  <a:cubicBezTo>
                    <a:pt x="28741" y="30481"/>
                    <a:pt x="28755" y="30467"/>
                    <a:pt x="28755" y="30453"/>
                  </a:cubicBezTo>
                  <a:cubicBezTo>
                    <a:pt x="28797" y="30481"/>
                    <a:pt x="28825" y="30495"/>
                    <a:pt x="28867" y="30509"/>
                  </a:cubicBezTo>
                  <a:lnTo>
                    <a:pt x="28924" y="30453"/>
                  </a:lnTo>
                  <a:cubicBezTo>
                    <a:pt x="28924" y="30487"/>
                    <a:pt x="28943" y="30513"/>
                    <a:pt x="28997" y="30513"/>
                  </a:cubicBezTo>
                  <a:cubicBezTo>
                    <a:pt x="29008" y="30513"/>
                    <a:pt x="29021" y="30512"/>
                    <a:pt x="29036" y="30509"/>
                  </a:cubicBezTo>
                  <a:cubicBezTo>
                    <a:pt x="29060" y="30518"/>
                    <a:pt x="29080" y="30522"/>
                    <a:pt x="29097" y="30522"/>
                  </a:cubicBezTo>
                  <a:cubicBezTo>
                    <a:pt x="29184" y="30522"/>
                    <a:pt x="29183" y="30420"/>
                    <a:pt x="28994" y="30396"/>
                  </a:cubicBezTo>
                  <a:cubicBezTo>
                    <a:pt x="28986" y="30400"/>
                    <a:pt x="28979" y="30402"/>
                    <a:pt x="28972" y="30402"/>
                  </a:cubicBezTo>
                  <a:cubicBezTo>
                    <a:pt x="28957" y="30402"/>
                    <a:pt x="28944" y="30392"/>
                    <a:pt x="28924" y="30382"/>
                  </a:cubicBezTo>
                  <a:lnTo>
                    <a:pt x="28924" y="30410"/>
                  </a:lnTo>
                  <a:cubicBezTo>
                    <a:pt x="28910" y="30396"/>
                    <a:pt x="28896" y="30396"/>
                    <a:pt x="28896" y="30382"/>
                  </a:cubicBezTo>
                  <a:cubicBezTo>
                    <a:pt x="28853" y="30368"/>
                    <a:pt x="28811" y="30354"/>
                    <a:pt x="28783" y="30354"/>
                  </a:cubicBezTo>
                  <a:cubicBezTo>
                    <a:pt x="28839" y="30326"/>
                    <a:pt x="28896" y="30298"/>
                    <a:pt x="28952" y="30256"/>
                  </a:cubicBezTo>
                  <a:cubicBezTo>
                    <a:pt x="28952" y="30270"/>
                    <a:pt x="28952" y="30284"/>
                    <a:pt x="28952" y="30284"/>
                  </a:cubicBezTo>
                  <a:cubicBezTo>
                    <a:pt x="28966" y="30284"/>
                    <a:pt x="28966" y="30284"/>
                    <a:pt x="28980" y="30270"/>
                  </a:cubicBezTo>
                  <a:cubicBezTo>
                    <a:pt x="28916" y="30206"/>
                    <a:pt x="28981" y="30085"/>
                    <a:pt x="29004" y="30085"/>
                  </a:cubicBezTo>
                  <a:cubicBezTo>
                    <a:pt x="29012" y="30085"/>
                    <a:pt x="29015" y="30098"/>
                    <a:pt x="29008" y="30129"/>
                  </a:cubicBezTo>
                  <a:cubicBezTo>
                    <a:pt x="29008" y="30144"/>
                    <a:pt x="29010" y="30150"/>
                    <a:pt x="29011" y="30150"/>
                  </a:cubicBezTo>
                  <a:cubicBezTo>
                    <a:pt x="29018" y="30150"/>
                    <a:pt x="29030" y="30067"/>
                    <a:pt x="29008" y="30044"/>
                  </a:cubicBezTo>
                  <a:cubicBezTo>
                    <a:pt x="29088" y="30044"/>
                    <a:pt x="29189" y="29846"/>
                    <a:pt x="29201" y="29846"/>
                  </a:cubicBezTo>
                  <a:cubicBezTo>
                    <a:pt x="29206" y="29846"/>
                    <a:pt x="29196" y="29880"/>
                    <a:pt x="29163" y="29974"/>
                  </a:cubicBezTo>
                  <a:cubicBezTo>
                    <a:pt x="29175" y="30021"/>
                    <a:pt x="29297" y="30079"/>
                    <a:pt x="29284" y="30079"/>
                  </a:cubicBezTo>
                  <a:cubicBezTo>
                    <a:pt x="29282" y="30079"/>
                    <a:pt x="29275" y="30077"/>
                    <a:pt x="29262" y="30072"/>
                  </a:cubicBezTo>
                  <a:lnTo>
                    <a:pt x="29262" y="30072"/>
                  </a:lnTo>
                  <a:cubicBezTo>
                    <a:pt x="29270" y="30089"/>
                    <a:pt x="29267" y="30095"/>
                    <a:pt x="29257" y="30095"/>
                  </a:cubicBezTo>
                  <a:cubicBezTo>
                    <a:pt x="29236" y="30095"/>
                    <a:pt x="29184" y="30071"/>
                    <a:pt x="29131" y="30071"/>
                  </a:cubicBezTo>
                  <a:cubicBezTo>
                    <a:pt x="29123" y="30071"/>
                    <a:pt x="29115" y="30071"/>
                    <a:pt x="29107" y="30072"/>
                  </a:cubicBezTo>
                  <a:cubicBezTo>
                    <a:pt x="29022" y="30087"/>
                    <a:pt x="29107" y="30101"/>
                    <a:pt x="29332" y="30185"/>
                  </a:cubicBezTo>
                  <a:cubicBezTo>
                    <a:pt x="29332" y="30213"/>
                    <a:pt x="29374" y="30270"/>
                    <a:pt x="29417" y="30298"/>
                  </a:cubicBezTo>
                  <a:cubicBezTo>
                    <a:pt x="29431" y="30256"/>
                    <a:pt x="29445" y="30199"/>
                    <a:pt x="29473" y="30157"/>
                  </a:cubicBezTo>
                  <a:cubicBezTo>
                    <a:pt x="29177" y="30101"/>
                    <a:pt x="29431" y="30143"/>
                    <a:pt x="29557" y="30016"/>
                  </a:cubicBezTo>
                  <a:cubicBezTo>
                    <a:pt x="29531" y="29982"/>
                    <a:pt x="29530" y="29972"/>
                    <a:pt x="29541" y="29972"/>
                  </a:cubicBezTo>
                  <a:cubicBezTo>
                    <a:pt x="29555" y="29972"/>
                    <a:pt x="29587" y="29986"/>
                    <a:pt x="29611" y="29986"/>
                  </a:cubicBezTo>
                  <a:cubicBezTo>
                    <a:pt x="29641" y="29986"/>
                    <a:pt x="29662" y="29965"/>
                    <a:pt x="29628" y="29875"/>
                  </a:cubicBezTo>
                  <a:cubicBezTo>
                    <a:pt x="29642" y="29875"/>
                    <a:pt x="29684" y="29819"/>
                    <a:pt x="29670" y="29720"/>
                  </a:cubicBezTo>
                  <a:lnTo>
                    <a:pt x="29726" y="29720"/>
                  </a:lnTo>
                  <a:cubicBezTo>
                    <a:pt x="29712" y="29692"/>
                    <a:pt x="29684" y="29650"/>
                    <a:pt x="29726" y="29566"/>
                  </a:cubicBezTo>
                  <a:cubicBezTo>
                    <a:pt x="29712" y="29537"/>
                    <a:pt x="29698" y="29509"/>
                    <a:pt x="29698" y="29481"/>
                  </a:cubicBezTo>
                  <a:cubicBezTo>
                    <a:pt x="29690" y="29483"/>
                    <a:pt x="29682" y="29484"/>
                    <a:pt x="29675" y="29484"/>
                  </a:cubicBezTo>
                  <a:cubicBezTo>
                    <a:pt x="29634" y="29484"/>
                    <a:pt x="29627" y="29446"/>
                    <a:pt x="29783" y="29326"/>
                  </a:cubicBezTo>
                  <a:cubicBezTo>
                    <a:pt x="29793" y="29332"/>
                    <a:pt x="29803" y="29335"/>
                    <a:pt x="29814" y="29335"/>
                  </a:cubicBezTo>
                  <a:cubicBezTo>
                    <a:pt x="29871" y="29335"/>
                    <a:pt x="29923" y="29255"/>
                    <a:pt x="29889" y="29255"/>
                  </a:cubicBezTo>
                  <a:cubicBezTo>
                    <a:pt x="29887" y="29255"/>
                    <a:pt x="29884" y="29255"/>
                    <a:pt x="29881" y="29256"/>
                  </a:cubicBezTo>
                  <a:cubicBezTo>
                    <a:pt x="29895" y="29228"/>
                    <a:pt x="29684" y="29228"/>
                    <a:pt x="29938" y="29129"/>
                  </a:cubicBezTo>
                  <a:cubicBezTo>
                    <a:pt x="29942" y="29136"/>
                    <a:pt x="29948" y="29138"/>
                    <a:pt x="29956" y="29138"/>
                  </a:cubicBezTo>
                  <a:cubicBezTo>
                    <a:pt x="29975" y="29138"/>
                    <a:pt x="30002" y="29120"/>
                    <a:pt x="30018" y="29120"/>
                  </a:cubicBezTo>
                  <a:cubicBezTo>
                    <a:pt x="30033" y="29120"/>
                    <a:pt x="30039" y="29136"/>
                    <a:pt x="30022" y="29199"/>
                  </a:cubicBezTo>
                  <a:cubicBezTo>
                    <a:pt x="30022" y="29214"/>
                    <a:pt x="30050" y="29228"/>
                    <a:pt x="30064" y="29228"/>
                  </a:cubicBezTo>
                  <a:cubicBezTo>
                    <a:pt x="30064" y="29214"/>
                    <a:pt x="30064" y="29199"/>
                    <a:pt x="30093" y="29185"/>
                  </a:cubicBezTo>
                  <a:cubicBezTo>
                    <a:pt x="30093" y="29171"/>
                    <a:pt x="30093" y="29157"/>
                    <a:pt x="30093" y="29143"/>
                  </a:cubicBezTo>
                  <a:cubicBezTo>
                    <a:pt x="30105" y="29105"/>
                    <a:pt x="30115" y="29090"/>
                    <a:pt x="30123" y="29090"/>
                  </a:cubicBezTo>
                  <a:cubicBezTo>
                    <a:pt x="30133" y="29090"/>
                    <a:pt x="30141" y="29112"/>
                    <a:pt x="30149" y="29143"/>
                  </a:cubicBezTo>
                  <a:cubicBezTo>
                    <a:pt x="30191" y="29129"/>
                    <a:pt x="30219" y="29129"/>
                    <a:pt x="30262" y="29129"/>
                  </a:cubicBezTo>
                  <a:lnTo>
                    <a:pt x="30233" y="29101"/>
                  </a:lnTo>
                  <a:cubicBezTo>
                    <a:pt x="30262" y="29101"/>
                    <a:pt x="30290" y="29073"/>
                    <a:pt x="30290" y="28960"/>
                  </a:cubicBezTo>
                  <a:cubicBezTo>
                    <a:pt x="30290" y="28947"/>
                    <a:pt x="30267" y="28799"/>
                    <a:pt x="30354" y="28799"/>
                  </a:cubicBezTo>
                  <a:cubicBezTo>
                    <a:pt x="30364" y="28799"/>
                    <a:pt x="30375" y="28801"/>
                    <a:pt x="30388" y="28805"/>
                  </a:cubicBezTo>
                  <a:cubicBezTo>
                    <a:pt x="30205" y="28735"/>
                    <a:pt x="30473" y="28777"/>
                    <a:pt x="30459" y="28721"/>
                  </a:cubicBezTo>
                  <a:lnTo>
                    <a:pt x="30473" y="28721"/>
                  </a:lnTo>
                  <a:cubicBezTo>
                    <a:pt x="30491" y="28747"/>
                    <a:pt x="30514" y="28757"/>
                    <a:pt x="30529" y="28757"/>
                  </a:cubicBezTo>
                  <a:cubicBezTo>
                    <a:pt x="30538" y="28757"/>
                    <a:pt x="30543" y="28754"/>
                    <a:pt x="30543" y="28749"/>
                  </a:cubicBezTo>
                  <a:cubicBezTo>
                    <a:pt x="30584" y="28760"/>
                    <a:pt x="30622" y="28767"/>
                    <a:pt x="30644" y="28767"/>
                  </a:cubicBezTo>
                  <a:cubicBezTo>
                    <a:pt x="30676" y="28767"/>
                    <a:pt x="30674" y="28754"/>
                    <a:pt x="30600" y="28721"/>
                  </a:cubicBezTo>
                  <a:lnTo>
                    <a:pt x="30529" y="28721"/>
                  </a:lnTo>
                  <a:cubicBezTo>
                    <a:pt x="30515" y="28707"/>
                    <a:pt x="30501" y="28707"/>
                    <a:pt x="30487" y="28692"/>
                  </a:cubicBezTo>
                  <a:lnTo>
                    <a:pt x="30487" y="28707"/>
                  </a:lnTo>
                  <a:cubicBezTo>
                    <a:pt x="30445" y="28692"/>
                    <a:pt x="30445" y="28678"/>
                    <a:pt x="30445" y="28664"/>
                  </a:cubicBezTo>
                  <a:lnTo>
                    <a:pt x="30388" y="28636"/>
                  </a:lnTo>
                  <a:lnTo>
                    <a:pt x="30416" y="28622"/>
                  </a:lnTo>
                  <a:lnTo>
                    <a:pt x="30445" y="28636"/>
                  </a:lnTo>
                  <a:lnTo>
                    <a:pt x="30445" y="28636"/>
                  </a:lnTo>
                  <a:lnTo>
                    <a:pt x="30416" y="28608"/>
                  </a:lnTo>
                  <a:cubicBezTo>
                    <a:pt x="30431" y="28594"/>
                    <a:pt x="30416" y="28594"/>
                    <a:pt x="30402" y="28594"/>
                  </a:cubicBezTo>
                  <a:lnTo>
                    <a:pt x="30374" y="28566"/>
                  </a:lnTo>
                  <a:cubicBezTo>
                    <a:pt x="30358" y="28555"/>
                    <a:pt x="30346" y="28549"/>
                    <a:pt x="30338" y="28545"/>
                  </a:cubicBezTo>
                  <a:lnTo>
                    <a:pt x="30338" y="28545"/>
                  </a:lnTo>
                  <a:cubicBezTo>
                    <a:pt x="30345" y="28547"/>
                    <a:pt x="30355" y="28550"/>
                    <a:pt x="30369" y="28552"/>
                  </a:cubicBezTo>
                  <a:lnTo>
                    <a:pt x="30369" y="28552"/>
                  </a:lnTo>
                  <a:cubicBezTo>
                    <a:pt x="30370" y="28556"/>
                    <a:pt x="30371" y="28560"/>
                    <a:pt x="30374" y="28566"/>
                  </a:cubicBezTo>
                  <a:cubicBezTo>
                    <a:pt x="30374" y="28561"/>
                    <a:pt x="30374" y="28556"/>
                    <a:pt x="30373" y="28553"/>
                  </a:cubicBezTo>
                  <a:lnTo>
                    <a:pt x="30373" y="28553"/>
                  </a:lnTo>
                  <a:cubicBezTo>
                    <a:pt x="30407" y="28559"/>
                    <a:pt x="30462" y="28566"/>
                    <a:pt x="30543" y="28566"/>
                  </a:cubicBezTo>
                  <a:cubicBezTo>
                    <a:pt x="30559" y="28635"/>
                    <a:pt x="30611" y="28683"/>
                    <a:pt x="30645" y="28683"/>
                  </a:cubicBezTo>
                  <a:cubicBezTo>
                    <a:pt x="30673" y="28683"/>
                    <a:pt x="30688" y="28649"/>
                    <a:pt x="30656" y="28566"/>
                  </a:cubicBezTo>
                  <a:lnTo>
                    <a:pt x="30628" y="28552"/>
                  </a:lnTo>
                  <a:cubicBezTo>
                    <a:pt x="30634" y="28552"/>
                    <a:pt x="30642" y="28552"/>
                    <a:pt x="30651" y="28552"/>
                  </a:cubicBezTo>
                  <a:cubicBezTo>
                    <a:pt x="30684" y="28552"/>
                    <a:pt x="30726" y="28544"/>
                    <a:pt x="30726" y="28467"/>
                  </a:cubicBezTo>
                  <a:cubicBezTo>
                    <a:pt x="30704" y="28467"/>
                    <a:pt x="30852" y="28323"/>
                    <a:pt x="30870" y="28323"/>
                  </a:cubicBezTo>
                  <a:cubicBezTo>
                    <a:pt x="30874" y="28323"/>
                    <a:pt x="30870" y="28332"/>
                    <a:pt x="30853" y="28355"/>
                  </a:cubicBezTo>
                  <a:cubicBezTo>
                    <a:pt x="30870" y="28338"/>
                    <a:pt x="30946" y="28316"/>
                    <a:pt x="30991" y="28316"/>
                  </a:cubicBezTo>
                  <a:cubicBezTo>
                    <a:pt x="31021" y="28316"/>
                    <a:pt x="31036" y="28326"/>
                    <a:pt x="31008" y="28355"/>
                  </a:cubicBezTo>
                  <a:cubicBezTo>
                    <a:pt x="31092" y="28369"/>
                    <a:pt x="31149" y="28439"/>
                    <a:pt x="31149" y="28509"/>
                  </a:cubicBezTo>
                  <a:cubicBezTo>
                    <a:pt x="31195" y="28528"/>
                    <a:pt x="31168" y="28676"/>
                    <a:pt x="31173" y="28676"/>
                  </a:cubicBezTo>
                  <a:cubicBezTo>
                    <a:pt x="31175" y="28676"/>
                    <a:pt x="31186" y="28638"/>
                    <a:pt x="31219" y="28524"/>
                  </a:cubicBezTo>
                  <a:cubicBezTo>
                    <a:pt x="31261" y="28495"/>
                    <a:pt x="31290" y="28453"/>
                    <a:pt x="31304" y="28411"/>
                  </a:cubicBezTo>
                  <a:cubicBezTo>
                    <a:pt x="31318" y="28425"/>
                    <a:pt x="31346" y="28439"/>
                    <a:pt x="31374" y="28453"/>
                  </a:cubicBezTo>
                  <a:cubicBezTo>
                    <a:pt x="31374" y="28439"/>
                    <a:pt x="31388" y="28425"/>
                    <a:pt x="31402" y="28425"/>
                  </a:cubicBezTo>
                  <a:cubicBezTo>
                    <a:pt x="31430" y="28425"/>
                    <a:pt x="31430" y="28439"/>
                    <a:pt x="31444" y="28481"/>
                  </a:cubicBezTo>
                  <a:lnTo>
                    <a:pt x="31473" y="28481"/>
                  </a:lnTo>
                  <a:lnTo>
                    <a:pt x="31444" y="28509"/>
                  </a:lnTo>
                  <a:lnTo>
                    <a:pt x="31444" y="28524"/>
                  </a:lnTo>
                  <a:cubicBezTo>
                    <a:pt x="31476" y="28508"/>
                    <a:pt x="31512" y="28488"/>
                    <a:pt x="31515" y="28488"/>
                  </a:cubicBezTo>
                  <a:cubicBezTo>
                    <a:pt x="31518" y="28488"/>
                    <a:pt x="31500" y="28500"/>
                    <a:pt x="31444" y="28538"/>
                  </a:cubicBezTo>
                  <a:cubicBezTo>
                    <a:pt x="31458" y="28594"/>
                    <a:pt x="31487" y="28650"/>
                    <a:pt x="31529" y="28692"/>
                  </a:cubicBezTo>
                  <a:cubicBezTo>
                    <a:pt x="31402" y="28763"/>
                    <a:pt x="31543" y="28861"/>
                    <a:pt x="31627" y="28904"/>
                  </a:cubicBezTo>
                  <a:cubicBezTo>
                    <a:pt x="31571" y="28960"/>
                    <a:pt x="31501" y="28918"/>
                    <a:pt x="31515" y="28988"/>
                  </a:cubicBezTo>
                  <a:cubicBezTo>
                    <a:pt x="31557" y="28960"/>
                    <a:pt x="31613" y="28960"/>
                    <a:pt x="31656" y="28960"/>
                  </a:cubicBezTo>
                  <a:cubicBezTo>
                    <a:pt x="31656" y="28970"/>
                    <a:pt x="31656" y="28980"/>
                    <a:pt x="31658" y="28990"/>
                  </a:cubicBezTo>
                  <a:lnTo>
                    <a:pt x="31658" y="28990"/>
                  </a:lnTo>
                  <a:cubicBezTo>
                    <a:pt x="31661" y="28987"/>
                    <a:pt x="31671" y="28981"/>
                    <a:pt x="31684" y="28974"/>
                  </a:cubicBezTo>
                  <a:lnTo>
                    <a:pt x="31684" y="28974"/>
                  </a:lnTo>
                  <a:cubicBezTo>
                    <a:pt x="31668" y="28984"/>
                    <a:pt x="31660" y="28989"/>
                    <a:pt x="31658" y="28990"/>
                  </a:cubicBezTo>
                  <a:lnTo>
                    <a:pt x="31658" y="28990"/>
                  </a:lnTo>
                  <a:cubicBezTo>
                    <a:pt x="31658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57" y="28990"/>
                    <a:pt x="31657" y="28990"/>
                    <a:pt x="31657" y="28990"/>
                  </a:cubicBezTo>
                  <a:cubicBezTo>
                    <a:pt x="31657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61" y="29010"/>
                    <a:pt x="31667" y="29025"/>
                    <a:pt x="31674" y="29025"/>
                  </a:cubicBezTo>
                  <a:cubicBezTo>
                    <a:pt x="31677" y="29025"/>
                    <a:pt x="31681" y="29023"/>
                    <a:pt x="31684" y="29016"/>
                  </a:cubicBezTo>
                  <a:cubicBezTo>
                    <a:pt x="31684" y="29002"/>
                    <a:pt x="31684" y="28988"/>
                    <a:pt x="31684" y="28974"/>
                  </a:cubicBezTo>
                  <a:lnTo>
                    <a:pt x="31698" y="28974"/>
                  </a:lnTo>
                  <a:lnTo>
                    <a:pt x="31726" y="28960"/>
                  </a:lnTo>
                  <a:lnTo>
                    <a:pt x="31712" y="28932"/>
                  </a:lnTo>
                  <a:cubicBezTo>
                    <a:pt x="31719" y="28925"/>
                    <a:pt x="31726" y="28921"/>
                    <a:pt x="31733" y="28921"/>
                  </a:cubicBezTo>
                  <a:cubicBezTo>
                    <a:pt x="31740" y="28921"/>
                    <a:pt x="31747" y="28925"/>
                    <a:pt x="31754" y="28932"/>
                  </a:cubicBezTo>
                  <a:cubicBezTo>
                    <a:pt x="31768" y="28960"/>
                    <a:pt x="31782" y="28988"/>
                    <a:pt x="31782" y="29016"/>
                  </a:cubicBezTo>
                  <a:cubicBezTo>
                    <a:pt x="31818" y="29087"/>
                    <a:pt x="31835" y="29111"/>
                    <a:pt x="31835" y="29111"/>
                  </a:cubicBezTo>
                  <a:cubicBezTo>
                    <a:pt x="31835" y="29111"/>
                    <a:pt x="31819" y="29088"/>
                    <a:pt x="31786" y="29061"/>
                  </a:cubicBezTo>
                  <a:lnTo>
                    <a:pt x="31786" y="29061"/>
                  </a:lnTo>
                  <a:cubicBezTo>
                    <a:pt x="31791" y="29091"/>
                    <a:pt x="31748" y="29159"/>
                    <a:pt x="31853" y="29199"/>
                  </a:cubicBezTo>
                  <a:cubicBezTo>
                    <a:pt x="31867" y="29214"/>
                    <a:pt x="31867" y="29228"/>
                    <a:pt x="31853" y="29242"/>
                  </a:cubicBezTo>
                  <a:lnTo>
                    <a:pt x="31867" y="29256"/>
                  </a:lnTo>
                  <a:lnTo>
                    <a:pt x="31853" y="29256"/>
                  </a:lnTo>
                  <a:cubicBezTo>
                    <a:pt x="31839" y="29284"/>
                    <a:pt x="31825" y="29298"/>
                    <a:pt x="31796" y="29312"/>
                  </a:cubicBezTo>
                  <a:cubicBezTo>
                    <a:pt x="31825" y="29298"/>
                    <a:pt x="31853" y="29284"/>
                    <a:pt x="31881" y="29284"/>
                  </a:cubicBezTo>
                  <a:lnTo>
                    <a:pt x="31895" y="29312"/>
                  </a:lnTo>
                  <a:cubicBezTo>
                    <a:pt x="31881" y="29284"/>
                    <a:pt x="31895" y="29270"/>
                    <a:pt x="31937" y="29270"/>
                  </a:cubicBezTo>
                  <a:cubicBezTo>
                    <a:pt x="31937" y="29284"/>
                    <a:pt x="31937" y="29312"/>
                    <a:pt x="31965" y="29326"/>
                  </a:cubicBezTo>
                  <a:lnTo>
                    <a:pt x="31980" y="29326"/>
                  </a:lnTo>
                  <a:cubicBezTo>
                    <a:pt x="32008" y="29326"/>
                    <a:pt x="32022" y="29298"/>
                    <a:pt x="32036" y="29284"/>
                  </a:cubicBezTo>
                  <a:cubicBezTo>
                    <a:pt x="32064" y="29242"/>
                    <a:pt x="32092" y="29199"/>
                    <a:pt x="32106" y="29157"/>
                  </a:cubicBezTo>
                  <a:cubicBezTo>
                    <a:pt x="32143" y="29130"/>
                    <a:pt x="32156" y="29102"/>
                    <a:pt x="32160" y="29102"/>
                  </a:cubicBezTo>
                  <a:cubicBezTo>
                    <a:pt x="32163" y="29102"/>
                    <a:pt x="32163" y="29110"/>
                    <a:pt x="32163" y="29129"/>
                  </a:cubicBezTo>
                  <a:cubicBezTo>
                    <a:pt x="32177" y="29101"/>
                    <a:pt x="32191" y="29101"/>
                    <a:pt x="32205" y="29101"/>
                  </a:cubicBezTo>
                  <a:lnTo>
                    <a:pt x="32219" y="29115"/>
                  </a:lnTo>
                  <a:lnTo>
                    <a:pt x="32177" y="29115"/>
                  </a:lnTo>
                  <a:cubicBezTo>
                    <a:pt x="32177" y="29119"/>
                    <a:pt x="32177" y="29122"/>
                    <a:pt x="32176" y="29124"/>
                  </a:cubicBezTo>
                  <a:lnTo>
                    <a:pt x="32176" y="29124"/>
                  </a:lnTo>
                  <a:cubicBezTo>
                    <a:pt x="32179" y="29124"/>
                    <a:pt x="32182" y="29123"/>
                    <a:pt x="32185" y="29123"/>
                  </a:cubicBezTo>
                  <a:cubicBezTo>
                    <a:pt x="32205" y="29123"/>
                    <a:pt x="32223" y="29137"/>
                    <a:pt x="32233" y="29157"/>
                  </a:cubicBezTo>
                  <a:cubicBezTo>
                    <a:pt x="32202" y="29209"/>
                    <a:pt x="32209" y="29345"/>
                    <a:pt x="32238" y="29345"/>
                  </a:cubicBezTo>
                  <a:cubicBezTo>
                    <a:pt x="32248" y="29345"/>
                    <a:pt x="32260" y="29328"/>
                    <a:pt x="32275" y="29284"/>
                  </a:cubicBezTo>
                  <a:cubicBezTo>
                    <a:pt x="32275" y="29284"/>
                    <a:pt x="32275" y="29270"/>
                    <a:pt x="32289" y="29270"/>
                  </a:cubicBezTo>
                  <a:lnTo>
                    <a:pt x="32289" y="29242"/>
                  </a:lnTo>
                  <a:cubicBezTo>
                    <a:pt x="32289" y="29242"/>
                    <a:pt x="32317" y="29242"/>
                    <a:pt x="32360" y="29256"/>
                  </a:cubicBezTo>
                  <a:lnTo>
                    <a:pt x="32430" y="29312"/>
                  </a:lnTo>
                  <a:lnTo>
                    <a:pt x="32430" y="29326"/>
                  </a:lnTo>
                  <a:cubicBezTo>
                    <a:pt x="32430" y="29340"/>
                    <a:pt x="32458" y="29368"/>
                    <a:pt x="32458" y="29368"/>
                  </a:cubicBezTo>
                  <a:cubicBezTo>
                    <a:pt x="32515" y="29425"/>
                    <a:pt x="32529" y="29509"/>
                    <a:pt x="32486" y="29566"/>
                  </a:cubicBezTo>
                  <a:cubicBezTo>
                    <a:pt x="32515" y="29580"/>
                    <a:pt x="32515" y="29622"/>
                    <a:pt x="32501" y="29650"/>
                  </a:cubicBezTo>
                  <a:lnTo>
                    <a:pt x="32501" y="29650"/>
                  </a:lnTo>
                  <a:cubicBezTo>
                    <a:pt x="32509" y="29632"/>
                    <a:pt x="32507" y="29614"/>
                    <a:pt x="32497" y="29614"/>
                  </a:cubicBezTo>
                  <a:cubicBezTo>
                    <a:pt x="32491" y="29614"/>
                    <a:pt x="32483" y="29620"/>
                    <a:pt x="32472" y="29636"/>
                  </a:cubicBezTo>
                  <a:cubicBezTo>
                    <a:pt x="32458" y="29650"/>
                    <a:pt x="32458" y="29650"/>
                    <a:pt x="32444" y="29664"/>
                  </a:cubicBezTo>
                  <a:lnTo>
                    <a:pt x="32416" y="29706"/>
                  </a:lnTo>
                  <a:lnTo>
                    <a:pt x="32458" y="29706"/>
                  </a:lnTo>
                  <a:cubicBezTo>
                    <a:pt x="32430" y="29720"/>
                    <a:pt x="32402" y="29720"/>
                    <a:pt x="32374" y="29720"/>
                  </a:cubicBezTo>
                  <a:cubicBezTo>
                    <a:pt x="32424" y="29776"/>
                    <a:pt x="32459" y="29797"/>
                    <a:pt x="32482" y="29797"/>
                  </a:cubicBezTo>
                  <a:cubicBezTo>
                    <a:pt x="32518" y="29797"/>
                    <a:pt x="32529" y="29749"/>
                    <a:pt x="32529" y="29706"/>
                  </a:cubicBezTo>
                  <a:cubicBezTo>
                    <a:pt x="32574" y="29706"/>
                    <a:pt x="32599" y="29697"/>
                    <a:pt x="32606" y="29697"/>
                  </a:cubicBezTo>
                  <a:cubicBezTo>
                    <a:pt x="32615" y="29697"/>
                    <a:pt x="32601" y="29710"/>
                    <a:pt x="32571" y="29763"/>
                  </a:cubicBezTo>
                  <a:cubicBezTo>
                    <a:pt x="32627" y="29735"/>
                    <a:pt x="32782" y="29763"/>
                    <a:pt x="32670" y="29692"/>
                  </a:cubicBezTo>
                  <a:lnTo>
                    <a:pt x="32670" y="29692"/>
                  </a:lnTo>
                  <a:lnTo>
                    <a:pt x="32698" y="29706"/>
                  </a:lnTo>
                  <a:lnTo>
                    <a:pt x="32698" y="29706"/>
                  </a:lnTo>
                  <a:lnTo>
                    <a:pt x="32655" y="29664"/>
                  </a:lnTo>
                  <a:lnTo>
                    <a:pt x="32655" y="29664"/>
                  </a:lnTo>
                  <a:cubicBezTo>
                    <a:pt x="32684" y="29678"/>
                    <a:pt x="32712" y="29692"/>
                    <a:pt x="32740" y="29706"/>
                  </a:cubicBezTo>
                  <a:cubicBezTo>
                    <a:pt x="32712" y="29692"/>
                    <a:pt x="32670" y="29664"/>
                    <a:pt x="32670" y="29650"/>
                  </a:cubicBezTo>
                  <a:lnTo>
                    <a:pt x="32641" y="29650"/>
                  </a:lnTo>
                  <a:lnTo>
                    <a:pt x="32627" y="29636"/>
                  </a:lnTo>
                  <a:lnTo>
                    <a:pt x="32627" y="29636"/>
                  </a:lnTo>
                  <a:cubicBezTo>
                    <a:pt x="32627" y="29650"/>
                    <a:pt x="32627" y="29650"/>
                    <a:pt x="32641" y="29650"/>
                  </a:cubicBezTo>
                  <a:lnTo>
                    <a:pt x="32613" y="29650"/>
                  </a:lnTo>
                  <a:cubicBezTo>
                    <a:pt x="32599" y="29650"/>
                    <a:pt x="32599" y="29636"/>
                    <a:pt x="32599" y="29622"/>
                  </a:cubicBezTo>
                  <a:cubicBezTo>
                    <a:pt x="32599" y="29551"/>
                    <a:pt x="32740" y="29523"/>
                    <a:pt x="32726" y="29467"/>
                  </a:cubicBezTo>
                  <a:cubicBezTo>
                    <a:pt x="32655" y="29425"/>
                    <a:pt x="32599" y="29354"/>
                    <a:pt x="32571" y="29284"/>
                  </a:cubicBezTo>
                  <a:cubicBezTo>
                    <a:pt x="32557" y="29270"/>
                    <a:pt x="32557" y="29270"/>
                    <a:pt x="32557" y="29256"/>
                  </a:cubicBezTo>
                  <a:lnTo>
                    <a:pt x="32515" y="29256"/>
                  </a:lnTo>
                  <a:cubicBezTo>
                    <a:pt x="32515" y="29246"/>
                    <a:pt x="32516" y="29237"/>
                    <a:pt x="32518" y="29228"/>
                  </a:cubicBezTo>
                  <a:lnTo>
                    <a:pt x="32501" y="29228"/>
                  </a:lnTo>
                  <a:cubicBezTo>
                    <a:pt x="32515" y="29214"/>
                    <a:pt x="32515" y="29199"/>
                    <a:pt x="32529" y="29185"/>
                  </a:cubicBezTo>
                  <a:lnTo>
                    <a:pt x="32529" y="29185"/>
                  </a:lnTo>
                  <a:lnTo>
                    <a:pt x="32529" y="29185"/>
                  </a:lnTo>
                  <a:cubicBezTo>
                    <a:pt x="32541" y="29175"/>
                    <a:pt x="32555" y="29170"/>
                    <a:pt x="32569" y="29170"/>
                  </a:cubicBezTo>
                  <a:cubicBezTo>
                    <a:pt x="32645" y="29170"/>
                    <a:pt x="32729" y="29310"/>
                    <a:pt x="32705" y="29310"/>
                  </a:cubicBezTo>
                  <a:cubicBezTo>
                    <a:pt x="32699" y="29310"/>
                    <a:pt x="32688" y="29302"/>
                    <a:pt x="32670" y="29284"/>
                  </a:cubicBezTo>
                  <a:cubicBezTo>
                    <a:pt x="32655" y="29298"/>
                    <a:pt x="32655" y="29326"/>
                    <a:pt x="32670" y="29354"/>
                  </a:cubicBezTo>
                  <a:lnTo>
                    <a:pt x="32613" y="29326"/>
                  </a:lnTo>
                  <a:lnTo>
                    <a:pt x="32613" y="29326"/>
                  </a:lnTo>
                  <a:cubicBezTo>
                    <a:pt x="32627" y="29354"/>
                    <a:pt x="32641" y="29368"/>
                    <a:pt x="32655" y="29397"/>
                  </a:cubicBezTo>
                  <a:cubicBezTo>
                    <a:pt x="32684" y="29411"/>
                    <a:pt x="32712" y="29439"/>
                    <a:pt x="32740" y="29453"/>
                  </a:cubicBezTo>
                  <a:cubicBezTo>
                    <a:pt x="32740" y="29439"/>
                    <a:pt x="32726" y="29411"/>
                    <a:pt x="32810" y="29397"/>
                  </a:cubicBezTo>
                  <a:cubicBezTo>
                    <a:pt x="32782" y="29397"/>
                    <a:pt x="32740" y="29382"/>
                    <a:pt x="32712" y="29368"/>
                  </a:cubicBezTo>
                  <a:cubicBezTo>
                    <a:pt x="32732" y="29348"/>
                    <a:pt x="32760" y="29299"/>
                    <a:pt x="32779" y="29299"/>
                  </a:cubicBezTo>
                  <a:cubicBezTo>
                    <a:pt x="32786" y="29299"/>
                    <a:pt x="32792" y="29306"/>
                    <a:pt x="32796" y="29326"/>
                  </a:cubicBezTo>
                  <a:cubicBezTo>
                    <a:pt x="32839" y="29354"/>
                    <a:pt x="32853" y="29382"/>
                    <a:pt x="32839" y="29382"/>
                  </a:cubicBezTo>
                  <a:cubicBezTo>
                    <a:pt x="32839" y="29382"/>
                    <a:pt x="32853" y="29397"/>
                    <a:pt x="32909" y="29397"/>
                  </a:cubicBezTo>
                  <a:cubicBezTo>
                    <a:pt x="32924" y="29390"/>
                    <a:pt x="32936" y="29386"/>
                    <a:pt x="32944" y="29386"/>
                  </a:cubicBezTo>
                  <a:cubicBezTo>
                    <a:pt x="33005" y="29386"/>
                    <a:pt x="32883" y="29561"/>
                    <a:pt x="32929" y="29561"/>
                  </a:cubicBezTo>
                  <a:cubicBezTo>
                    <a:pt x="32938" y="29561"/>
                    <a:pt x="32954" y="29554"/>
                    <a:pt x="32979" y="29537"/>
                  </a:cubicBezTo>
                  <a:lnTo>
                    <a:pt x="32993" y="29537"/>
                  </a:lnTo>
                  <a:cubicBezTo>
                    <a:pt x="32993" y="29519"/>
                    <a:pt x="33002" y="29511"/>
                    <a:pt x="33017" y="29511"/>
                  </a:cubicBezTo>
                  <a:cubicBezTo>
                    <a:pt x="33047" y="29511"/>
                    <a:pt x="33101" y="29546"/>
                    <a:pt x="33148" y="29594"/>
                  </a:cubicBezTo>
                  <a:lnTo>
                    <a:pt x="33205" y="29636"/>
                  </a:lnTo>
                  <a:cubicBezTo>
                    <a:pt x="33205" y="29603"/>
                    <a:pt x="33211" y="29576"/>
                    <a:pt x="33229" y="29576"/>
                  </a:cubicBezTo>
                  <a:cubicBezTo>
                    <a:pt x="33250" y="29576"/>
                    <a:pt x="33286" y="29610"/>
                    <a:pt x="33345" y="29706"/>
                  </a:cubicBezTo>
                  <a:lnTo>
                    <a:pt x="33402" y="29720"/>
                  </a:lnTo>
                  <a:lnTo>
                    <a:pt x="33345" y="29720"/>
                  </a:lnTo>
                  <a:cubicBezTo>
                    <a:pt x="33374" y="29735"/>
                    <a:pt x="33402" y="29735"/>
                    <a:pt x="33430" y="29749"/>
                  </a:cubicBezTo>
                  <a:lnTo>
                    <a:pt x="33430" y="29720"/>
                  </a:lnTo>
                  <a:lnTo>
                    <a:pt x="33472" y="29735"/>
                  </a:lnTo>
                  <a:cubicBezTo>
                    <a:pt x="33500" y="29735"/>
                    <a:pt x="33529" y="29735"/>
                    <a:pt x="33543" y="29720"/>
                  </a:cubicBezTo>
                  <a:cubicBezTo>
                    <a:pt x="33559" y="29630"/>
                    <a:pt x="33537" y="29563"/>
                    <a:pt x="33547" y="29563"/>
                  </a:cubicBezTo>
                  <a:cubicBezTo>
                    <a:pt x="33554" y="29563"/>
                    <a:pt x="33577" y="29597"/>
                    <a:pt x="33641" y="29678"/>
                  </a:cubicBezTo>
                  <a:cubicBezTo>
                    <a:pt x="33661" y="29735"/>
                    <a:pt x="33679" y="29754"/>
                    <a:pt x="33695" y="29754"/>
                  </a:cubicBezTo>
                  <a:cubicBezTo>
                    <a:pt x="33722" y="29754"/>
                    <a:pt x="33741" y="29699"/>
                    <a:pt x="33750" y="29670"/>
                  </a:cubicBezTo>
                  <a:lnTo>
                    <a:pt x="33750" y="29670"/>
                  </a:lnTo>
                  <a:cubicBezTo>
                    <a:pt x="33747" y="29681"/>
                    <a:pt x="33744" y="29697"/>
                    <a:pt x="33740" y="29720"/>
                  </a:cubicBezTo>
                  <a:cubicBezTo>
                    <a:pt x="33751" y="29803"/>
                    <a:pt x="33792" y="29832"/>
                    <a:pt x="33836" y="29832"/>
                  </a:cubicBezTo>
                  <a:cubicBezTo>
                    <a:pt x="33902" y="29832"/>
                    <a:pt x="33974" y="29765"/>
                    <a:pt x="33952" y="29722"/>
                  </a:cubicBezTo>
                  <a:lnTo>
                    <a:pt x="33952" y="29722"/>
                  </a:lnTo>
                  <a:cubicBezTo>
                    <a:pt x="33977" y="29767"/>
                    <a:pt x="34003" y="29783"/>
                    <a:pt x="34027" y="29783"/>
                  </a:cubicBezTo>
                  <a:cubicBezTo>
                    <a:pt x="34069" y="29783"/>
                    <a:pt x="34107" y="29733"/>
                    <a:pt x="34134" y="29706"/>
                  </a:cubicBezTo>
                  <a:cubicBezTo>
                    <a:pt x="34176" y="29706"/>
                    <a:pt x="34219" y="29706"/>
                    <a:pt x="34303" y="29692"/>
                  </a:cubicBezTo>
                  <a:cubicBezTo>
                    <a:pt x="34387" y="29678"/>
                    <a:pt x="34373" y="29664"/>
                    <a:pt x="34359" y="29636"/>
                  </a:cubicBezTo>
                  <a:lnTo>
                    <a:pt x="34359" y="29636"/>
                  </a:lnTo>
                  <a:cubicBezTo>
                    <a:pt x="34400" y="29688"/>
                    <a:pt x="34431" y="29707"/>
                    <a:pt x="34455" y="29707"/>
                  </a:cubicBezTo>
                  <a:cubicBezTo>
                    <a:pt x="34488" y="29707"/>
                    <a:pt x="34506" y="29669"/>
                    <a:pt x="34514" y="29636"/>
                  </a:cubicBezTo>
                  <a:cubicBezTo>
                    <a:pt x="34542" y="29636"/>
                    <a:pt x="34556" y="29636"/>
                    <a:pt x="34571" y="29622"/>
                  </a:cubicBezTo>
                  <a:cubicBezTo>
                    <a:pt x="34613" y="29622"/>
                    <a:pt x="34641" y="29608"/>
                    <a:pt x="34655" y="29566"/>
                  </a:cubicBezTo>
                  <a:cubicBezTo>
                    <a:pt x="34707" y="29450"/>
                    <a:pt x="34768" y="29413"/>
                    <a:pt x="34812" y="29413"/>
                  </a:cubicBezTo>
                  <a:cubicBezTo>
                    <a:pt x="34828" y="29413"/>
                    <a:pt x="34841" y="29418"/>
                    <a:pt x="34852" y="29425"/>
                  </a:cubicBezTo>
                  <a:lnTo>
                    <a:pt x="34937" y="29425"/>
                  </a:lnTo>
                  <a:cubicBezTo>
                    <a:pt x="34930" y="29432"/>
                    <a:pt x="34930" y="29435"/>
                    <a:pt x="34933" y="29435"/>
                  </a:cubicBezTo>
                  <a:cubicBezTo>
                    <a:pt x="34937" y="29435"/>
                    <a:pt x="34944" y="29432"/>
                    <a:pt x="34951" y="29425"/>
                  </a:cubicBezTo>
                  <a:cubicBezTo>
                    <a:pt x="34965" y="29428"/>
                    <a:pt x="34980" y="29430"/>
                    <a:pt x="34995" y="29430"/>
                  </a:cubicBezTo>
                  <a:cubicBezTo>
                    <a:pt x="35041" y="29430"/>
                    <a:pt x="35088" y="29414"/>
                    <a:pt x="35120" y="29382"/>
                  </a:cubicBezTo>
                  <a:cubicBezTo>
                    <a:pt x="35134" y="29382"/>
                    <a:pt x="35134" y="29368"/>
                    <a:pt x="35134" y="29354"/>
                  </a:cubicBezTo>
                  <a:cubicBezTo>
                    <a:pt x="35077" y="29354"/>
                    <a:pt x="35021" y="29368"/>
                    <a:pt x="34965" y="29397"/>
                  </a:cubicBezTo>
                  <a:cubicBezTo>
                    <a:pt x="34965" y="29382"/>
                    <a:pt x="34951" y="29368"/>
                    <a:pt x="34937" y="29368"/>
                  </a:cubicBezTo>
                  <a:cubicBezTo>
                    <a:pt x="34979" y="29340"/>
                    <a:pt x="35092" y="29312"/>
                    <a:pt x="35063" y="29256"/>
                  </a:cubicBezTo>
                  <a:cubicBezTo>
                    <a:pt x="34791" y="29201"/>
                    <a:pt x="34992" y="29239"/>
                    <a:pt x="34930" y="29115"/>
                  </a:cubicBezTo>
                  <a:lnTo>
                    <a:pt x="34930" y="29115"/>
                  </a:lnTo>
                  <a:cubicBezTo>
                    <a:pt x="34928" y="29115"/>
                    <a:pt x="34925" y="29115"/>
                    <a:pt x="34923" y="29115"/>
                  </a:cubicBezTo>
                  <a:lnTo>
                    <a:pt x="34909" y="29115"/>
                  </a:lnTo>
                  <a:cubicBezTo>
                    <a:pt x="34923" y="29073"/>
                    <a:pt x="34951" y="29030"/>
                    <a:pt x="34979" y="28988"/>
                  </a:cubicBezTo>
                  <a:cubicBezTo>
                    <a:pt x="34979" y="29016"/>
                    <a:pt x="35021" y="29045"/>
                    <a:pt x="35063" y="29059"/>
                  </a:cubicBezTo>
                  <a:cubicBezTo>
                    <a:pt x="35063" y="29063"/>
                    <a:pt x="35063" y="29068"/>
                    <a:pt x="35063" y="29073"/>
                  </a:cubicBezTo>
                  <a:lnTo>
                    <a:pt x="35035" y="29073"/>
                  </a:lnTo>
                  <a:cubicBezTo>
                    <a:pt x="35015" y="29086"/>
                    <a:pt x="34998" y="29097"/>
                    <a:pt x="34981" y="29104"/>
                  </a:cubicBezTo>
                  <a:lnTo>
                    <a:pt x="34981" y="29104"/>
                  </a:lnTo>
                  <a:cubicBezTo>
                    <a:pt x="34970" y="29099"/>
                    <a:pt x="34960" y="29093"/>
                    <a:pt x="34951" y="29087"/>
                  </a:cubicBezTo>
                  <a:lnTo>
                    <a:pt x="34923" y="29101"/>
                  </a:lnTo>
                  <a:cubicBezTo>
                    <a:pt x="34926" y="29106"/>
                    <a:pt x="34928" y="29110"/>
                    <a:pt x="34930" y="29115"/>
                  </a:cubicBezTo>
                  <a:lnTo>
                    <a:pt x="34930" y="29115"/>
                  </a:lnTo>
                  <a:cubicBezTo>
                    <a:pt x="34949" y="29114"/>
                    <a:pt x="34965" y="29110"/>
                    <a:pt x="34981" y="29104"/>
                  </a:cubicBezTo>
                  <a:lnTo>
                    <a:pt x="34981" y="29104"/>
                  </a:lnTo>
                  <a:cubicBezTo>
                    <a:pt x="35003" y="29115"/>
                    <a:pt x="35028" y="29123"/>
                    <a:pt x="35051" y="29130"/>
                  </a:cubicBezTo>
                  <a:lnTo>
                    <a:pt x="35051" y="29130"/>
                  </a:lnTo>
                  <a:cubicBezTo>
                    <a:pt x="35052" y="29122"/>
                    <a:pt x="35056" y="29104"/>
                    <a:pt x="35063" y="29075"/>
                  </a:cubicBezTo>
                  <a:lnTo>
                    <a:pt x="35063" y="29075"/>
                  </a:lnTo>
                  <a:cubicBezTo>
                    <a:pt x="35062" y="29100"/>
                    <a:pt x="35057" y="29121"/>
                    <a:pt x="35054" y="29131"/>
                  </a:cubicBezTo>
                  <a:lnTo>
                    <a:pt x="35054" y="29131"/>
                  </a:lnTo>
                  <a:cubicBezTo>
                    <a:pt x="35067" y="29135"/>
                    <a:pt x="35080" y="29139"/>
                    <a:pt x="35092" y="29143"/>
                  </a:cubicBezTo>
                  <a:lnTo>
                    <a:pt x="35092" y="29129"/>
                  </a:lnTo>
                  <a:cubicBezTo>
                    <a:pt x="35092" y="29115"/>
                    <a:pt x="35106" y="29115"/>
                    <a:pt x="35106" y="29115"/>
                  </a:cubicBezTo>
                  <a:lnTo>
                    <a:pt x="35120" y="29087"/>
                  </a:lnTo>
                  <a:cubicBezTo>
                    <a:pt x="35107" y="29074"/>
                    <a:pt x="35106" y="29061"/>
                    <a:pt x="35094" y="29036"/>
                  </a:cubicBezTo>
                  <a:lnTo>
                    <a:pt x="35094" y="29036"/>
                  </a:lnTo>
                  <a:lnTo>
                    <a:pt x="35077" y="29045"/>
                  </a:lnTo>
                  <a:cubicBezTo>
                    <a:pt x="35021" y="29030"/>
                    <a:pt x="35049" y="29002"/>
                    <a:pt x="35092" y="29002"/>
                  </a:cubicBezTo>
                  <a:cubicBezTo>
                    <a:pt x="35105" y="29002"/>
                    <a:pt x="35106" y="29016"/>
                    <a:pt x="35106" y="29030"/>
                  </a:cubicBezTo>
                  <a:lnTo>
                    <a:pt x="35106" y="29030"/>
                  </a:lnTo>
                  <a:cubicBezTo>
                    <a:pt x="35114" y="29029"/>
                    <a:pt x="35120" y="29026"/>
                    <a:pt x="35120" y="29016"/>
                  </a:cubicBezTo>
                  <a:cubicBezTo>
                    <a:pt x="35106" y="29002"/>
                    <a:pt x="35077" y="28988"/>
                    <a:pt x="35063" y="28960"/>
                  </a:cubicBezTo>
                  <a:cubicBezTo>
                    <a:pt x="35068" y="28960"/>
                    <a:pt x="35073" y="28960"/>
                    <a:pt x="35078" y="28960"/>
                  </a:cubicBezTo>
                  <a:lnTo>
                    <a:pt x="35078" y="28960"/>
                  </a:lnTo>
                  <a:cubicBezTo>
                    <a:pt x="35061" y="28917"/>
                    <a:pt x="35064" y="28877"/>
                    <a:pt x="35084" y="28877"/>
                  </a:cubicBezTo>
                  <a:cubicBezTo>
                    <a:pt x="35093" y="28877"/>
                    <a:pt x="35105" y="28885"/>
                    <a:pt x="35120" y="28904"/>
                  </a:cubicBezTo>
                  <a:cubicBezTo>
                    <a:pt x="35120" y="28923"/>
                    <a:pt x="35120" y="28943"/>
                    <a:pt x="35120" y="28963"/>
                  </a:cubicBezTo>
                  <a:lnTo>
                    <a:pt x="35120" y="28963"/>
                  </a:lnTo>
                  <a:cubicBezTo>
                    <a:pt x="35135" y="28965"/>
                    <a:pt x="35150" y="28968"/>
                    <a:pt x="35162" y="28974"/>
                  </a:cubicBezTo>
                  <a:cubicBezTo>
                    <a:pt x="35176" y="28960"/>
                    <a:pt x="35176" y="28932"/>
                    <a:pt x="35176" y="28904"/>
                  </a:cubicBezTo>
                  <a:cubicBezTo>
                    <a:pt x="35246" y="28918"/>
                    <a:pt x="35275" y="28946"/>
                    <a:pt x="35275" y="28974"/>
                  </a:cubicBezTo>
                  <a:cubicBezTo>
                    <a:pt x="35289" y="28960"/>
                    <a:pt x="35303" y="28946"/>
                    <a:pt x="35317" y="28932"/>
                  </a:cubicBezTo>
                  <a:cubicBezTo>
                    <a:pt x="35325" y="28910"/>
                    <a:pt x="35331" y="28901"/>
                    <a:pt x="35335" y="28901"/>
                  </a:cubicBezTo>
                  <a:cubicBezTo>
                    <a:pt x="35349" y="28901"/>
                    <a:pt x="35347" y="28993"/>
                    <a:pt x="35375" y="28993"/>
                  </a:cubicBezTo>
                  <a:cubicBezTo>
                    <a:pt x="35382" y="28993"/>
                    <a:pt x="35390" y="28987"/>
                    <a:pt x="35401" y="28974"/>
                  </a:cubicBezTo>
                  <a:cubicBezTo>
                    <a:pt x="35401" y="29030"/>
                    <a:pt x="35401" y="29073"/>
                    <a:pt x="35401" y="29129"/>
                  </a:cubicBezTo>
                  <a:cubicBezTo>
                    <a:pt x="35360" y="29165"/>
                    <a:pt x="35336" y="29175"/>
                    <a:pt x="35318" y="29175"/>
                  </a:cubicBezTo>
                  <a:cubicBezTo>
                    <a:pt x="35296" y="29175"/>
                    <a:pt x="35282" y="29160"/>
                    <a:pt x="35258" y="29160"/>
                  </a:cubicBezTo>
                  <a:cubicBezTo>
                    <a:pt x="35248" y="29160"/>
                    <a:pt x="35235" y="29163"/>
                    <a:pt x="35218" y="29171"/>
                  </a:cubicBezTo>
                  <a:cubicBezTo>
                    <a:pt x="35218" y="29240"/>
                    <a:pt x="35246" y="29264"/>
                    <a:pt x="35275" y="29264"/>
                  </a:cubicBezTo>
                  <a:cubicBezTo>
                    <a:pt x="35304" y="29264"/>
                    <a:pt x="35335" y="29240"/>
                    <a:pt x="35344" y="29211"/>
                  </a:cubicBezTo>
                  <a:lnTo>
                    <a:pt x="35344" y="29211"/>
                  </a:lnTo>
                  <a:cubicBezTo>
                    <a:pt x="35336" y="29287"/>
                    <a:pt x="35301" y="29302"/>
                    <a:pt x="35415" y="29340"/>
                  </a:cubicBezTo>
                  <a:cubicBezTo>
                    <a:pt x="35422" y="29344"/>
                    <a:pt x="35428" y="29345"/>
                    <a:pt x="35434" y="29345"/>
                  </a:cubicBezTo>
                  <a:cubicBezTo>
                    <a:pt x="35459" y="29345"/>
                    <a:pt x="35473" y="29315"/>
                    <a:pt x="35483" y="29277"/>
                  </a:cubicBezTo>
                  <a:lnTo>
                    <a:pt x="35483" y="29277"/>
                  </a:lnTo>
                  <a:cubicBezTo>
                    <a:pt x="35494" y="29286"/>
                    <a:pt x="35503" y="29292"/>
                    <a:pt x="35509" y="29292"/>
                  </a:cubicBezTo>
                  <a:cubicBezTo>
                    <a:pt x="35520" y="29292"/>
                    <a:pt x="35524" y="29275"/>
                    <a:pt x="35514" y="29228"/>
                  </a:cubicBezTo>
                  <a:lnTo>
                    <a:pt x="35500" y="29228"/>
                  </a:lnTo>
                  <a:cubicBezTo>
                    <a:pt x="35498" y="29228"/>
                    <a:pt x="35496" y="29229"/>
                    <a:pt x="35494" y="29229"/>
                  </a:cubicBezTo>
                  <a:lnTo>
                    <a:pt x="35494" y="29229"/>
                  </a:lnTo>
                  <a:cubicBezTo>
                    <a:pt x="35496" y="29219"/>
                    <a:pt x="35498" y="29209"/>
                    <a:pt x="35500" y="29199"/>
                  </a:cubicBezTo>
                  <a:cubicBezTo>
                    <a:pt x="35542" y="29157"/>
                    <a:pt x="35584" y="29115"/>
                    <a:pt x="35613" y="29073"/>
                  </a:cubicBezTo>
                  <a:cubicBezTo>
                    <a:pt x="35651" y="29119"/>
                    <a:pt x="35691" y="29137"/>
                    <a:pt x="35724" y="29137"/>
                  </a:cubicBezTo>
                  <a:cubicBezTo>
                    <a:pt x="35813" y="29137"/>
                    <a:pt x="35858" y="29011"/>
                    <a:pt x="35725" y="28960"/>
                  </a:cubicBezTo>
                  <a:lnTo>
                    <a:pt x="35725" y="28946"/>
                  </a:lnTo>
                  <a:lnTo>
                    <a:pt x="35641" y="28946"/>
                  </a:lnTo>
                  <a:lnTo>
                    <a:pt x="35669" y="28932"/>
                  </a:lnTo>
                  <a:lnTo>
                    <a:pt x="35697" y="28904"/>
                  </a:lnTo>
                  <a:cubicBezTo>
                    <a:pt x="35683" y="28861"/>
                    <a:pt x="35683" y="28861"/>
                    <a:pt x="35697" y="28861"/>
                  </a:cubicBezTo>
                  <a:cubicBezTo>
                    <a:pt x="35697" y="28876"/>
                    <a:pt x="35697" y="28890"/>
                    <a:pt x="35697" y="28904"/>
                  </a:cubicBezTo>
                  <a:cubicBezTo>
                    <a:pt x="35725" y="28894"/>
                    <a:pt x="35734" y="28885"/>
                    <a:pt x="35734" y="28880"/>
                  </a:cubicBezTo>
                  <a:lnTo>
                    <a:pt x="35734" y="28880"/>
                  </a:lnTo>
                  <a:cubicBezTo>
                    <a:pt x="35756" y="28893"/>
                    <a:pt x="35767" y="28907"/>
                    <a:pt x="35767" y="28932"/>
                  </a:cubicBezTo>
                  <a:cubicBezTo>
                    <a:pt x="35796" y="28918"/>
                    <a:pt x="35810" y="28904"/>
                    <a:pt x="35824" y="28890"/>
                  </a:cubicBezTo>
                  <a:lnTo>
                    <a:pt x="35824" y="28890"/>
                  </a:lnTo>
                  <a:cubicBezTo>
                    <a:pt x="35802" y="28919"/>
                    <a:pt x="35803" y="28930"/>
                    <a:pt x="35817" y="28930"/>
                  </a:cubicBezTo>
                  <a:cubicBezTo>
                    <a:pt x="35857" y="28930"/>
                    <a:pt x="36000" y="28844"/>
                    <a:pt x="36021" y="28833"/>
                  </a:cubicBezTo>
                  <a:cubicBezTo>
                    <a:pt x="36059" y="28836"/>
                    <a:pt x="36080" y="28837"/>
                    <a:pt x="36092" y="28837"/>
                  </a:cubicBezTo>
                  <a:cubicBezTo>
                    <a:pt x="36148" y="28837"/>
                    <a:pt x="35941" y="28798"/>
                    <a:pt x="36105" y="28622"/>
                  </a:cubicBezTo>
                  <a:cubicBezTo>
                    <a:pt x="36063" y="28580"/>
                    <a:pt x="36105" y="28594"/>
                    <a:pt x="36105" y="28566"/>
                  </a:cubicBezTo>
                  <a:cubicBezTo>
                    <a:pt x="36148" y="28495"/>
                    <a:pt x="36190" y="28538"/>
                    <a:pt x="36289" y="28481"/>
                  </a:cubicBezTo>
                  <a:cubicBezTo>
                    <a:pt x="36289" y="28474"/>
                    <a:pt x="36296" y="28459"/>
                    <a:pt x="36305" y="28443"/>
                  </a:cubicBezTo>
                  <a:lnTo>
                    <a:pt x="36305" y="28443"/>
                  </a:lnTo>
                  <a:cubicBezTo>
                    <a:pt x="36310" y="28458"/>
                    <a:pt x="36316" y="28466"/>
                    <a:pt x="36324" y="28466"/>
                  </a:cubicBezTo>
                  <a:cubicBezTo>
                    <a:pt x="36336" y="28466"/>
                    <a:pt x="36352" y="28448"/>
                    <a:pt x="36368" y="28410"/>
                  </a:cubicBezTo>
                  <a:lnTo>
                    <a:pt x="36368" y="28410"/>
                  </a:lnTo>
                  <a:cubicBezTo>
                    <a:pt x="36355" y="28408"/>
                    <a:pt x="36343" y="28397"/>
                    <a:pt x="36331" y="28397"/>
                  </a:cubicBezTo>
                  <a:cubicBezTo>
                    <a:pt x="36324" y="28410"/>
                    <a:pt x="36314" y="28427"/>
                    <a:pt x="36305" y="28443"/>
                  </a:cubicBezTo>
                  <a:lnTo>
                    <a:pt x="36305" y="28443"/>
                  </a:lnTo>
                  <a:cubicBezTo>
                    <a:pt x="36299" y="28422"/>
                    <a:pt x="36298" y="28387"/>
                    <a:pt x="36303" y="28340"/>
                  </a:cubicBezTo>
                  <a:lnTo>
                    <a:pt x="36303" y="28340"/>
                  </a:lnTo>
                  <a:cubicBezTo>
                    <a:pt x="36314" y="28364"/>
                    <a:pt x="36336" y="28378"/>
                    <a:pt x="36359" y="28390"/>
                  </a:cubicBezTo>
                  <a:lnTo>
                    <a:pt x="36359" y="28390"/>
                  </a:lnTo>
                  <a:lnTo>
                    <a:pt x="36345" y="28369"/>
                  </a:lnTo>
                  <a:cubicBezTo>
                    <a:pt x="36359" y="28340"/>
                    <a:pt x="36359" y="28312"/>
                    <a:pt x="36345" y="28298"/>
                  </a:cubicBezTo>
                  <a:cubicBezTo>
                    <a:pt x="36345" y="28326"/>
                    <a:pt x="36331" y="28340"/>
                    <a:pt x="36331" y="28355"/>
                  </a:cubicBezTo>
                  <a:cubicBezTo>
                    <a:pt x="36285" y="28320"/>
                    <a:pt x="36230" y="28259"/>
                    <a:pt x="36181" y="28259"/>
                  </a:cubicBezTo>
                  <a:cubicBezTo>
                    <a:pt x="36170" y="28259"/>
                    <a:pt x="36158" y="28262"/>
                    <a:pt x="36148" y="28270"/>
                  </a:cubicBezTo>
                  <a:cubicBezTo>
                    <a:pt x="36038" y="28233"/>
                    <a:pt x="36340" y="28197"/>
                    <a:pt x="36405" y="28197"/>
                  </a:cubicBezTo>
                  <a:cubicBezTo>
                    <a:pt x="36415" y="28197"/>
                    <a:pt x="36419" y="28198"/>
                    <a:pt x="36415" y="28200"/>
                  </a:cubicBezTo>
                  <a:cubicBezTo>
                    <a:pt x="36467" y="28223"/>
                    <a:pt x="36501" y="28232"/>
                    <a:pt x="36523" y="28232"/>
                  </a:cubicBezTo>
                  <a:cubicBezTo>
                    <a:pt x="36620" y="28232"/>
                    <a:pt x="36461" y="28042"/>
                    <a:pt x="36415" y="28031"/>
                  </a:cubicBezTo>
                  <a:cubicBezTo>
                    <a:pt x="36504" y="27983"/>
                    <a:pt x="36545" y="27965"/>
                    <a:pt x="36561" y="27965"/>
                  </a:cubicBezTo>
                  <a:cubicBezTo>
                    <a:pt x="36609" y="27965"/>
                    <a:pt x="36460" y="28108"/>
                    <a:pt x="36626" y="28129"/>
                  </a:cubicBezTo>
                  <a:cubicBezTo>
                    <a:pt x="36640" y="28130"/>
                    <a:pt x="36650" y="28131"/>
                    <a:pt x="36658" y="28131"/>
                  </a:cubicBezTo>
                  <a:cubicBezTo>
                    <a:pt x="36745" y="28131"/>
                    <a:pt x="36565" y="28064"/>
                    <a:pt x="36655" y="27974"/>
                  </a:cubicBezTo>
                  <a:cubicBezTo>
                    <a:pt x="36626" y="27974"/>
                    <a:pt x="36612" y="27960"/>
                    <a:pt x="36584" y="27960"/>
                  </a:cubicBezTo>
                  <a:cubicBezTo>
                    <a:pt x="36584" y="27946"/>
                    <a:pt x="36570" y="27932"/>
                    <a:pt x="36556" y="27918"/>
                  </a:cubicBezTo>
                  <a:cubicBezTo>
                    <a:pt x="36514" y="27890"/>
                    <a:pt x="36486" y="27862"/>
                    <a:pt x="36443" y="27833"/>
                  </a:cubicBezTo>
                  <a:cubicBezTo>
                    <a:pt x="36430" y="27837"/>
                    <a:pt x="36418" y="27838"/>
                    <a:pt x="36409" y="27838"/>
                  </a:cubicBezTo>
                  <a:cubicBezTo>
                    <a:pt x="36344" y="27838"/>
                    <a:pt x="36391" y="27758"/>
                    <a:pt x="36415" y="27721"/>
                  </a:cubicBezTo>
                  <a:cubicBezTo>
                    <a:pt x="36486" y="27749"/>
                    <a:pt x="36556" y="27749"/>
                    <a:pt x="36626" y="27749"/>
                  </a:cubicBezTo>
                  <a:cubicBezTo>
                    <a:pt x="36655" y="27763"/>
                    <a:pt x="36669" y="27777"/>
                    <a:pt x="36697" y="27791"/>
                  </a:cubicBezTo>
                  <a:cubicBezTo>
                    <a:pt x="36697" y="27749"/>
                    <a:pt x="36697" y="27763"/>
                    <a:pt x="36669" y="27735"/>
                  </a:cubicBezTo>
                  <a:cubicBezTo>
                    <a:pt x="36708" y="27703"/>
                    <a:pt x="36731" y="27692"/>
                    <a:pt x="36745" y="27692"/>
                  </a:cubicBezTo>
                  <a:cubicBezTo>
                    <a:pt x="36772" y="27692"/>
                    <a:pt x="36768" y="27729"/>
                    <a:pt x="36783" y="27729"/>
                  </a:cubicBezTo>
                  <a:cubicBezTo>
                    <a:pt x="36792" y="27729"/>
                    <a:pt x="36807" y="27717"/>
                    <a:pt x="36838" y="27679"/>
                  </a:cubicBezTo>
                  <a:cubicBezTo>
                    <a:pt x="36683" y="27668"/>
                    <a:pt x="36793" y="27552"/>
                    <a:pt x="36846" y="27552"/>
                  </a:cubicBezTo>
                  <a:cubicBezTo>
                    <a:pt x="36865" y="27552"/>
                    <a:pt x="36877" y="27567"/>
                    <a:pt x="36866" y="27608"/>
                  </a:cubicBezTo>
                  <a:cubicBezTo>
                    <a:pt x="36868" y="27606"/>
                    <a:pt x="36871" y="27605"/>
                    <a:pt x="36875" y="27605"/>
                  </a:cubicBezTo>
                  <a:cubicBezTo>
                    <a:pt x="36884" y="27605"/>
                    <a:pt x="36898" y="27610"/>
                    <a:pt x="36917" y="27610"/>
                  </a:cubicBezTo>
                  <a:cubicBezTo>
                    <a:pt x="36937" y="27610"/>
                    <a:pt x="36962" y="27604"/>
                    <a:pt x="36993" y="27580"/>
                  </a:cubicBezTo>
                  <a:cubicBezTo>
                    <a:pt x="36993" y="27576"/>
                    <a:pt x="36995" y="27574"/>
                    <a:pt x="37000" y="27574"/>
                  </a:cubicBezTo>
                  <a:cubicBezTo>
                    <a:pt x="37024" y="27574"/>
                    <a:pt x="37098" y="27620"/>
                    <a:pt x="37137" y="27620"/>
                  </a:cubicBezTo>
                  <a:cubicBezTo>
                    <a:pt x="37166" y="27620"/>
                    <a:pt x="37176" y="27595"/>
                    <a:pt x="37133" y="27510"/>
                  </a:cubicBezTo>
                  <a:cubicBezTo>
                    <a:pt x="37133" y="27510"/>
                    <a:pt x="37144" y="27497"/>
                    <a:pt x="37159" y="27497"/>
                  </a:cubicBezTo>
                  <a:cubicBezTo>
                    <a:pt x="37185" y="27497"/>
                    <a:pt x="37223" y="27537"/>
                    <a:pt x="37232" y="27763"/>
                  </a:cubicBezTo>
                  <a:cubicBezTo>
                    <a:pt x="37212" y="27813"/>
                    <a:pt x="37235" y="27928"/>
                    <a:pt x="37162" y="27928"/>
                  </a:cubicBezTo>
                  <a:cubicBezTo>
                    <a:pt x="37133" y="27928"/>
                    <a:pt x="37089" y="27910"/>
                    <a:pt x="37021" y="27862"/>
                  </a:cubicBezTo>
                  <a:cubicBezTo>
                    <a:pt x="37007" y="27876"/>
                    <a:pt x="37007" y="27890"/>
                    <a:pt x="36993" y="27904"/>
                  </a:cubicBezTo>
                  <a:lnTo>
                    <a:pt x="36993" y="27974"/>
                  </a:lnTo>
                  <a:lnTo>
                    <a:pt x="36964" y="27974"/>
                  </a:lnTo>
                  <a:cubicBezTo>
                    <a:pt x="36979" y="27932"/>
                    <a:pt x="36979" y="27904"/>
                    <a:pt x="36979" y="27890"/>
                  </a:cubicBezTo>
                  <a:lnTo>
                    <a:pt x="36979" y="27890"/>
                  </a:lnTo>
                  <a:cubicBezTo>
                    <a:pt x="36959" y="27909"/>
                    <a:pt x="36941" y="27918"/>
                    <a:pt x="36926" y="27918"/>
                  </a:cubicBezTo>
                  <a:cubicBezTo>
                    <a:pt x="36884" y="27918"/>
                    <a:pt x="36859" y="27855"/>
                    <a:pt x="36880" y="27763"/>
                  </a:cubicBezTo>
                  <a:lnTo>
                    <a:pt x="36880" y="27749"/>
                  </a:lnTo>
                  <a:cubicBezTo>
                    <a:pt x="36852" y="27777"/>
                    <a:pt x="36824" y="27819"/>
                    <a:pt x="36781" y="27848"/>
                  </a:cubicBezTo>
                  <a:cubicBezTo>
                    <a:pt x="36755" y="27836"/>
                    <a:pt x="36737" y="27831"/>
                    <a:pt x="36725" y="27831"/>
                  </a:cubicBezTo>
                  <a:cubicBezTo>
                    <a:pt x="36691" y="27831"/>
                    <a:pt x="36704" y="27870"/>
                    <a:pt x="36725" y="27932"/>
                  </a:cubicBezTo>
                  <a:cubicBezTo>
                    <a:pt x="36767" y="27932"/>
                    <a:pt x="36767" y="27946"/>
                    <a:pt x="36739" y="27946"/>
                  </a:cubicBezTo>
                  <a:lnTo>
                    <a:pt x="36739" y="27974"/>
                  </a:lnTo>
                  <a:cubicBezTo>
                    <a:pt x="36819" y="28035"/>
                    <a:pt x="36857" y="28088"/>
                    <a:pt x="36892" y="28088"/>
                  </a:cubicBezTo>
                  <a:cubicBezTo>
                    <a:pt x="36906" y="28088"/>
                    <a:pt x="36920" y="28079"/>
                    <a:pt x="36936" y="28059"/>
                  </a:cubicBezTo>
                  <a:lnTo>
                    <a:pt x="36950" y="28017"/>
                  </a:lnTo>
                  <a:cubicBezTo>
                    <a:pt x="37007" y="28017"/>
                    <a:pt x="37091" y="28031"/>
                    <a:pt x="37190" y="28059"/>
                  </a:cubicBezTo>
                  <a:cubicBezTo>
                    <a:pt x="37218" y="28087"/>
                    <a:pt x="37232" y="28115"/>
                    <a:pt x="37260" y="28143"/>
                  </a:cubicBezTo>
                  <a:cubicBezTo>
                    <a:pt x="37260" y="28130"/>
                    <a:pt x="37248" y="28071"/>
                    <a:pt x="37363" y="28071"/>
                  </a:cubicBezTo>
                  <a:cubicBezTo>
                    <a:pt x="37374" y="28071"/>
                    <a:pt x="37387" y="28072"/>
                    <a:pt x="37401" y="28073"/>
                  </a:cubicBezTo>
                  <a:cubicBezTo>
                    <a:pt x="37407" y="28072"/>
                    <a:pt x="37412" y="28071"/>
                    <a:pt x="37418" y="28071"/>
                  </a:cubicBezTo>
                  <a:cubicBezTo>
                    <a:pt x="37468" y="28071"/>
                    <a:pt x="37527" y="28107"/>
                    <a:pt x="37576" y="28107"/>
                  </a:cubicBezTo>
                  <a:cubicBezTo>
                    <a:pt x="37595" y="28107"/>
                    <a:pt x="37612" y="28101"/>
                    <a:pt x="37626" y="28087"/>
                  </a:cubicBezTo>
                  <a:cubicBezTo>
                    <a:pt x="37664" y="28082"/>
                    <a:pt x="37693" y="28079"/>
                    <a:pt x="37717" y="28079"/>
                  </a:cubicBezTo>
                  <a:cubicBezTo>
                    <a:pt x="37821" y="28079"/>
                    <a:pt x="37800" y="28124"/>
                    <a:pt x="37803" y="28124"/>
                  </a:cubicBezTo>
                  <a:cubicBezTo>
                    <a:pt x="37805" y="28124"/>
                    <a:pt x="37813" y="28111"/>
                    <a:pt x="37852" y="28073"/>
                  </a:cubicBezTo>
                  <a:cubicBezTo>
                    <a:pt x="37809" y="27974"/>
                    <a:pt x="37781" y="27862"/>
                    <a:pt x="37767" y="27749"/>
                  </a:cubicBezTo>
                  <a:lnTo>
                    <a:pt x="37795" y="27735"/>
                  </a:lnTo>
                  <a:lnTo>
                    <a:pt x="37795" y="27665"/>
                  </a:lnTo>
                  <a:cubicBezTo>
                    <a:pt x="37791" y="27666"/>
                    <a:pt x="37786" y="27667"/>
                    <a:pt x="37783" y="27667"/>
                  </a:cubicBezTo>
                  <a:cubicBezTo>
                    <a:pt x="37731" y="27667"/>
                    <a:pt x="37774" y="27495"/>
                    <a:pt x="37866" y="27481"/>
                  </a:cubicBezTo>
                  <a:cubicBezTo>
                    <a:pt x="37894" y="27481"/>
                    <a:pt x="37922" y="27467"/>
                    <a:pt x="37950" y="27453"/>
                  </a:cubicBezTo>
                  <a:cubicBezTo>
                    <a:pt x="37964" y="27496"/>
                    <a:pt x="37978" y="27524"/>
                    <a:pt x="38006" y="27552"/>
                  </a:cubicBezTo>
                  <a:cubicBezTo>
                    <a:pt x="37993" y="27432"/>
                    <a:pt x="37992" y="27400"/>
                    <a:pt x="37997" y="27400"/>
                  </a:cubicBezTo>
                  <a:cubicBezTo>
                    <a:pt x="38002" y="27400"/>
                    <a:pt x="38013" y="27439"/>
                    <a:pt x="38021" y="27439"/>
                  </a:cubicBezTo>
                  <a:cubicBezTo>
                    <a:pt x="38007" y="27456"/>
                    <a:pt x="38004" y="27463"/>
                    <a:pt x="38010" y="27463"/>
                  </a:cubicBezTo>
                  <a:cubicBezTo>
                    <a:pt x="38026" y="27463"/>
                    <a:pt x="38113" y="27410"/>
                    <a:pt x="38218" y="27410"/>
                  </a:cubicBezTo>
                  <a:cubicBezTo>
                    <a:pt x="38227" y="27410"/>
                    <a:pt x="38237" y="27410"/>
                    <a:pt x="38246" y="27411"/>
                  </a:cubicBezTo>
                  <a:cubicBezTo>
                    <a:pt x="38091" y="27369"/>
                    <a:pt x="38359" y="27298"/>
                    <a:pt x="38344" y="27270"/>
                  </a:cubicBezTo>
                  <a:cubicBezTo>
                    <a:pt x="38415" y="27200"/>
                    <a:pt x="38288" y="27172"/>
                    <a:pt x="38218" y="27017"/>
                  </a:cubicBezTo>
                  <a:cubicBezTo>
                    <a:pt x="38161" y="26946"/>
                    <a:pt x="38133" y="26904"/>
                    <a:pt x="38105" y="26876"/>
                  </a:cubicBezTo>
                  <a:cubicBezTo>
                    <a:pt x="38094" y="26883"/>
                    <a:pt x="38086" y="26887"/>
                    <a:pt x="38082" y="26887"/>
                  </a:cubicBezTo>
                  <a:cubicBezTo>
                    <a:pt x="38068" y="26887"/>
                    <a:pt x="38073" y="26861"/>
                    <a:pt x="38063" y="26820"/>
                  </a:cubicBezTo>
                  <a:cubicBezTo>
                    <a:pt x="38049" y="26806"/>
                    <a:pt x="38021" y="26806"/>
                    <a:pt x="37992" y="26806"/>
                  </a:cubicBezTo>
                  <a:cubicBezTo>
                    <a:pt x="37898" y="26887"/>
                    <a:pt x="37858" y="26916"/>
                    <a:pt x="37847" y="26916"/>
                  </a:cubicBezTo>
                  <a:cubicBezTo>
                    <a:pt x="37822" y="26916"/>
                    <a:pt x="37927" y="26783"/>
                    <a:pt x="37908" y="26735"/>
                  </a:cubicBezTo>
                  <a:cubicBezTo>
                    <a:pt x="37924" y="26731"/>
                    <a:pt x="37940" y="26729"/>
                    <a:pt x="37954" y="26729"/>
                  </a:cubicBezTo>
                  <a:cubicBezTo>
                    <a:pt x="37990" y="26729"/>
                    <a:pt x="38023" y="26739"/>
                    <a:pt x="38063" y="26749"/>
                  </a:cubicBezTo>
                  <a:cubicBezTo>
                    <a:pt x="38063" y="26745"/>
                    <a:pt x="38062" y="26740"/>
                    <a:pt x="38059" y="26734"/>
                  </a:cubicBezTo>
                  <a:lnTo>
                    <a:pt x="38059" y="26734"/>
                  </a:lnTo>
                  <a:cubicBezTo>
                    <a:pt x="38065" y="26742"/>
                    <a:pt x="38071" y="26752"/>
                    <a:pt x="38077" y="26763"/>
                  </a:cubicBezTo>
                  <a:cubicBezTo>
                    <a:pt x="38091" y="26777"/>
                    <a:pt x="38105" y="26791"/>
                    <a:pt x="38105" y="26806"/>
                  </a:cubicBezTo>
                  <a:cubicBezTo>
                    <a:pt x="38133" y="26806"/>
                    <a:pt x="38161" y="26777"/>
                    <a:pt x="38246" y="26707"/>
                  </a:cubicBezTo>
                  <a:cubicBezTo>
                    <a:pt x="38274" y="26679"/>
                    <a:pt x="38302" y="26651"/>
                    <a:pt x="38330" y="26637"/>
                  </a:cubicBezTo>
                  <a:cubicBezTo>
                    <a:pt x="38330" y="26608"/>
                    <a:pt x="38330" y="26594"/>
                    <a:pt x="38330" y="26566"/>
                  </a:cubicBezTo>
                  <a:cubicBezTo>
                    <a:pt x="38344" y="26566"/>
                    <a:pt x="38354" y="26566"/>
                    <a:pt x="38363" y="26566"/>
                  </a:cubicBezTo>
                  <a:cubicBezTo>
                    <a:pt x="38426" y="26566"/>
                    <a:pt x="38373" y="26555"/>
                    <a:pt x="38485" y="26369"/>
                  </a:cubicBezTo>
                  <a:cubicBezTo>
                    <a:pt x="38502" y="26386"/>
                    <a:pt x="38518" y="26391"/>
                    <a:pt x="38535" y="26391"/>
                  </a:cubicBezTo>
                  <a:cubicBezTo>
                    <a:pt x="38561" y="26391"/>
                    <a:pt x="38586" y="26378"/>
                    <a:pt x="38612" y="26369"/>
                  </a:cubicBezTo>
                  <a:cubicBezTo>
                    <a:pt x="38612" y="26299"/>
                    <a:pt x="38598" y="26228"/>
                    <a:pt x="38570" y="26158"/>
                  </a:cubicBezTo>
                  <a:lnTo>
                    <a:pt x="38570" y="26158"/>
                  </a:lnTo>
                  <a:cubicBezTo>
                    <a:pt x="38574" y="26159"/>
                    <a:pt x="38578" y="26160"/>
                    <a:pt x="38581" y="26160"/>
                  </a:cubicBezTo>
                  <a:cubicBezTo>
                    <a:pt x="38630" y="26160"/>
                    <a:pt x="38597" y="25998"/>
                    <a:pt x="38491" y="25998"/>
                  </a:cubicBezTo>
                  <a:cubicBezTo>
                    <a:pt x="38481" y="25998"/>
                    <a:pt x="38469" y="25999"/>
                    <a:pt x="38457" y="26003"/>
                  </a:cubicBezTo>
                  <a:cubicBezTo>
                    <a:pt x="38612" y="25890"/>
                    <a:pt x="38260" y="25778"/>
                    <a:pt x="38387" y="25763"/>
                  </a:cubicBezTo>
                  <a:lnTo>
                    <a:pt x="38387" y="25763"/>
                  </a:lnTo>
                  <a:cubicBezTo>
                    <a:pt x="38584" y="25820"/>
                    <a:pt x="38612" y="25876"/>
                    <a:pt x="38612" y="25890"/>
                  </a:cubicBezTo>
                  <a:cubicBezTo>
                    <a:pt x="38612" y="25848"/>
                    <a:pt x="38626" y="25820"/>
                    <a:pt x="38640" y="25778"/>
                  </a:cubicBezTo>
                  <a:cubicBezTo>
                    <a:pt x="38685" y="25831"/>
                    <a:pt x="38718" y="25851"/>
                    <a:pt x="38747" y="25851"/>
                  </a:cubicBezTo>
                  <a:cubicBezTo>
                    <a:pt x="38764" y="25851"/>
                    <a:pt x="38780" y="25844"/>
                    <a:pt x="38795" y="25834"/>
                  </a:cubicBezTo>
                  <a:cubicBezTo>
                    <a:pt x="38753" y="25834"/>
                    <a:pt x="38739" y="25651"/>
                    <a:pt x="38654" y="25637"/>
                  </a:cubicBezTo>
                  <a:cubicBezTo>
                    <a:pt x="38767" y="25552"/>
                    <a:pt x="38894" y="25538"/>
                    <a:pt x="38795" y="25383"/>
                  </a:cubicBezTo>
                  <a:lnTo>
                    <a:pt x="38795" y="25383"/>
                  </a:lnTo>
                  <a:cubicBezTo>
                    <a:pt x="38772" y="25497"/>
                    <a:pt x="38745" y="25550"/>
                    <a:pt x="38717" y="25550"/>
                  </a:cubicBezTo>
                  <a:cubicBezTo>
                    <a:pt x="38692" y="25550"/>
                    <a:pt x="38666" y="25511"/>
                    <a:pt x="38640" y="25440"/>
                  </a:cubicBezTo>
                  <a:cubicBezTo>
                    <a:pt x="38598" y="25426"/>
                    <a:pt x="38556" y="25397"/>
                    <a:pt x="38528" y="25355"/>
                  </a:cubicBezTo>
                  <a:lnTo>
                    <a:pt x="38528" y="25355"/>
                  </a:lnTo>
                  <a:cubicBezTo>
                    <a:pt x="38549" y="25362"/>
                    <a:pt x="38570" y="25366"/>
                    <a:pt x="38593" y="25366"/>
                  </a:cubicBezTo>
                  <a:cubicBezTo>
                    <a:pt x="38616" y="25366"/>
                    <a:pt x="38640" y="25362"/>
                    <a:pt x="38668" y="25355"/>
                  </a:cubicBezTo>
                  <a:cubicBezTo>
                    <a:pt x="38696" y="25341"/>
                    <a:pt x="38711" y="25313"/>
                    <a:pt x="38725" y="25271"/>
                  </a:cubicBezTo>
                  <a:lnTo>
                    <a:pt x="38725" y="25271"/>
                  </a:lnTo>
                  <a:cubicBezTo>
                    <a:pt x="38682" y="25299"/>
                    <a:pt x="38654" y="25327"/>
                    <a:pt x="38654" y="25341"/>
                  </a:cubicBezTo>
                  <a:cubicBezTo>
                    <a:pt x="38618" y="25253"/>
                    <a:pt x="38627" y="25230"/>
                    <a:pt x="38652" y="25230"/>
                  </a:cubicBezTo>
                  <a:cubicBezTo>
                    <a:pt x="38675" y="25230"/>
                    <a:pt x="38712" y="25250"/>
                    <a:pt x="38739" y="25257"/>
                  </a:cubicBezTo>
                  <a:lnTo>
                    <a:pt x="38767" y="25228"/>
                  </a:lnTo>
                  <a:cubicBezTo>
                    <a:pt x="38709" y="25107"/>
                    <a:pt x="38674" y="25076"/>
                    <a:pt x="38650" y="25076"/>
                  </a:cubicBezTo>
                  <a:cubicBezTo>
                    <a:pt x="38627" y="25076"/>
                    <a:pt x="38613" y="25106"/>
                    <a:pt x="38597" y="25106"/>
                  </a:cubicBezTo>
                  <a:cubicBezTo>
                    <a:pt x="38586" y="25106"/>
                    <a:pt x="38574" y="25092"/>
                    <a:pt x="38556" y="25045"/>
                  </a:cubicBezTo>
                  <a:cubicBezTo>
                    <a:pt x="38612" y="25031"/>
                    <a:pt x="38908" y="24933"/>
                    <a:pt x="38823" y="24876"/>
                  </a:cubicBezTo>
                  <a:cubicBezTo>
                    <a:pt x="38865" y="24750"/>
                    <a:pt x="38908" y="24693"/>
                    <a:pt x="38936" y="24679"/>
                  </a:cubicBezTo>
                  <a:cubicBezTo>
                    <a:pt x="38965" y="24716"/>
                    <a:pt x="38996" y="24731"/>
                    <a:pt x="39025" y="24731"/>
                  </a:cubicBezTo>
                  <a:cubicBezTo>
                    <a:pt x="39106" y="24731"/>
                    <a:pt x="39164" y="24611"/>
                    <a:pt x="39091" y="24538"/>
                  </a:cubicBezTo>
                  <a:cubicBezTo>
                    <a:pt x="39077" y="24468"/>
                    <a:pt x="39049" y="24398"/>
                    <a:pt x="38992" y="24341"/>
                  </a:cubicBezTo>
                  <a:cubicBezTo>
                    <a:pt x="39077" y="24214"/>
                    <a:pt x="39133" y="24285"/>
                    <a:pt x="39147" y="24229"/>
                  </a:cubicBezTo>
                  <a:cubicBezTo>
                    <a:pt x="39108" y="24128"/>
                    <a:pt x="39089" y="24098"/>
                    <a:pt x="39076" y="24098"/>
                  </a:cubicBezTo>
                  <a:cubicBezTo>
                    <a:pt x="39059" y="24098"/>
                    <a:pt x="39055" y="24159"/>
                    <a:pt x="39026" y="24159"/>
                  </a:cubicBezTo>
                  <a:cubicBezTo>
                    <a:pt x="39024" y="24159"/>
                    <a:pt x="39022" y="24159"/>
                    <a:pt x="39020" y="24158"/>
                  </a:cubicBezTo>
                  <a:cubicBezTo>
                    <a:pt x="39049" y="24088"/>
                    <a:pt x="39119" y="24031"/>
                    <a:pt x="39203" y="24003"/>
                  </a:cubicBezTo>
                  <a:cubicBezTo>
                    <a:pt x="39260" y="23947"/>
                    <a:pt x="39218" y="23848"/>
                    <a:pt x="39288" y="23736"/>
                  </a:cubicBezTo>
                  <a:cubicBezTo>
                    <a:pt x="39327" y="23703"/>
                    <a:pt x="39336" y="23691"/>
                    <a:pt x="39327" y="23691"/>
                  </a:cubicBezTo>
                  <a:cubicBezTo>
                    <a:pt x="39303" y="23691"/>
                    <a:pt x="39161" y="23767"/>
                    <a:pt x="39097" y="23767"/>
                  </a:cubicBezTo>
                  <a:cubicBezTo>
                    <a:pt x="39069" y="23767"/>
                    <a:pt x="39056" y="23752"/>
                    <a:pt x="39077" y="23708"/>
                  </a:cubicBezTo>
                  <a:cubicBezTo>
                    <a:pt x="39063" y="23693"/>
                    <a:pt x="39063" y="23679"/>
                    <a:pt x="39049" y="23665"/>
                  </a:cubicBezTo>
                  <a:cubicBezTo>
                    <a:pt x="39077" y="23665"/>
                    <a:pt x="39119" y="23637"/>
                    <a:pt x="39175" y="23539"/>
                  </a:cubicBezTo>
                  <a:cubicBezTo>
                    <a:pt x="39166" y="23520"/>
                    <a:pt x="39152" y="23513"/>
                    <a:pt x="39135" y="23513"/>
                  </a:cubicBezTo>
                  <a:cubicBezTo>
                    <a:pt x="39081" y="23513"/>
                    <a:pt x="39004" y="23590"/>
                    <a:pt x="39000" y="23590"/>
                  </a:cubicBezTo>
                  <a:cubicBezTo>
                    <a:pt x="38998" y="23590"/>
                    <a:pt x="39019" y="23567"/>
                    <a:pt x="39077" y="23496"/>
                  </a:cubicBezTo>
                  <a:cubicBezTo>
                    <a:pt x="39079" y="23498"/>
                    <a:pt x="39081" y="23499"/>
                    <a:pt x="39083" y="23499"/>
                  </a:cubicBezTo>
                  <a:cubicBezTo>
                    <a:pt x="39113" y="23499"/>
                    <a:pt x="39067" y="23299"/>
                    <a:pt x="39133" y="23299"/>
                  </a:cubicBezTo>
                  <a:cubicBezTo>
                    <a:pt x="39221" y="23178"/>
                    <a:pt x="39227" y="23147"/>
                    <a:pt x="39203" y="23147"/>
                  </a:cubicBezTo>
                  <a:cubicBezTo>
                    <a:pt x="39178" y="23147"/>
                    <a:pt x="39122" y="23179"/>
                    <a:pt x="39088" y="23179"/>
                  </a:cubicBezTo>
                  <a:cubicBezTo>
                    <a:pt x="39071" y="23179"/>
                    <a:pt x="39060" y="23171"/>
                    <a:pt x="39063" y="23144"/>
                  </a:cubicBezTo>
                  <a:cubicBezTo>
                    <a:pt x="39034" y="23144"/>
                    <a:pt x="39006" y="23130"/>
                    <a:pt x="38978" y="23116"/>
                  </a:cubicBezTo>
                  <a:cubicBezTo>
                    <a:pt x="39026" y="23080"/>
                    <a:pt x="39127" y="22888"/>
                    <a:pt x="38994" y="22888"/>
                  </a:cubicBezTo>
                  <a:cubicBezTo>
                    <a:pt x="38972" y="22888"/>
                    <a:pt x="38943" y="22893"/>
                    <a:pt x="38908" y="22905"/>
                  </a:cubicBezTo>
                  <a:cubicBezTo>
                    <a:pt x="38984" y="22850"/>
                    <a:pt x="38976" y="22669"/>
                    <a:pt x="38876" y="22669"/>
                  </a:cubicBezTo>
                  <a:cubicBezTo>
                    <a:pt x="38848" y="22669"/>
                    <a:pt x="38811" y="22684"/>
                    <a:pt x="38767" y="22722"/>
                  </a:cubicBezTo>
                  <a:cubicBezTo>
                    <a:pt x="38767" y="22722"/>
                    <a:pt x="38809" y="22680"/>
                    <a:pt x="38865" y="22651"/>
                  </a:cubicBezTo>
                  <a:cubicBezTo>
                    <a:pt x="38878" y="22617"/>
                    <a:pt x="38883" y="22606"/>
                    <a:pt x="38881" y="22606"/>
                  </a:cubicBezTo>
                  <a:cubicBezTo>
                    <a:pt x="38878" y="22606"/>
                    <a:pt x="38854" y="22637"/>
                    <a:pt x="38814" y="22637"/>
                  </a:cubicBezTo>
                  <a:cubicBezTo>
                    <a:pt x="38801" y="22637"/>
                    <a:pt x="38785" y="22633"/>
                    <a:pt x="38767" y="22623"/>
                  </a:cubicBezTo>
                  <a:cubicBezTo>
                    <a:pt x="38844" y="22502"/>
                    <a:pt x="38895" y="22381"/>
                    <a:pt x="38934" y="22381"/>
                  </a:cubicBezTo>
                  <a:cubicBezTo>
                    <a:pt x="38945" y="22381"/>
                    <a:pt x="38955" y="22391"/>
                    <a:pt x="38964" y="22412"/>
                  </a:cubicBezTo>
                  <a:cubicBezTo>
                    <a:pt x="38964" y="22409"/>
                    <a:pt x="38965" y="22407"/>
                    <a:pt x="38966" y="22407"/>
                  </a:cubicBezTo>
                  <a:cubicBezTo>
                    <a:pt x="38972" y="22407"/>
                    <a:pt x="38998" y="22462"/>
                    <a:pt x="39015" y="22462"/>
                  </a:cubicBezTo>
                  <a:cubicBezTo>
                    <a:pt x="39030" y="22462"/>
                    <a:pt x="39039" y="22417"/>
                    <a:pt x="39020" y="22243"/>
                  </a:cubicBezTo>
                  <a:cubicBezTo>
                    <a:pt x="39288" y="22173"/>
                    <a:pt x="38978" y="22159"/>
                    <a:pt x="39006" y="22018"/>
                  </a:cubicBezTo>
                  <a:cubicBezTo>
                    <a:pt x="38957" y="21896"/>
                    <a:pt x="39014" y="21784"/>
                    <a:pt x="38966" y="21784"/>
                  </a:cubicBezTo>
                  <a:cubicBezTo>
                    <a:pt x="38959" y="21784"/>
                    <a:pt x="38949" y="21787"/>
                    <a:pt x="38936" y="21792"/>
                  </a:cubicBezTo>
                  <a:cubicBezTo>
                    <a:pt x="38918" y="21757"/>
                    <a:pt x="38909" y="21746"/>
                    <a:pt x="38902" y="21746"/>
                  </a:cubicBezTo>
                  <a:cubicBezTo>
                    <a:pt x="38887" y="21746"/>
                    <a:pt x="38875" y="21785"/>
                    <a:pt x="38816" y="21785"/>
                  </a:cubicBezTo>
                  <a:cubicBezTo>
                    <a:pt x="38779" y="21785"/>
                    <a:pt x="38725" y="21770"/>
                    <a:pt x="38640" y="21722"/>
                  </a:cubicBezTo>
                  <a:cubicBezTo>
                    <a:pt x="38581" y="21756"/>
                    <a:pt x="38497" y="21830"/>
                    <a:pt x="38442" y="21830"/>
                  </a:cubicBezTo>
                  <a:cubicBezTo>
                    <a:pt x="38405" y="21830"/>
                    <a:pt x="38381" y="21796"/>
                    <a:pt x="38387" y="21694"/>
                  </a:cubicBezTo>
                  <a:cubicBezTo>
                    <a:pt x="38542" y="21426"/>
                    <a:pt x="38204" y="21539"/>
                    <a:pt x="38415" y="21483"/>
                  </a:cubicBezTo>
                  <a:lnTo>
                    <a:pt x="38119" y="21483"/>
                  </a:lnTo>
                  <a:cubicBezTo>
                    <a:pt x="38119" y="21426"/>
                    <a:pt x="38116" y="21409"/>
                    <a:pt x="38110" y="21409"/>
                  </a:cubicBezTo>
                  <a:cubicBezTo>
                    <a:pt x="38105" y="21409"/>
                    <a:pt x="38098" y="21426"/>
                    <a:pt x="38091" y="21440"/>
                  </a:cubicBezTo>
                  <a:cubicBezTo>
                    <a:pt x="38091" y="21454"/>
                    <a:pt x="38077" y="21469"/>
                    <a:pt x="38077" y="21469"/>
                  </a:cubicBezTo>
                  <a:lnTo>
                    <a:pt x="38035" y="21469"/>
                  </a:lnTo>
                  <a:cubicBezTo>
                    <a:pt x="38049" y="21426"/>
                    <a:pt x="38049" y="21398"/>
                    <a:pt x="38063" y="21356"/>
                  </a:cubicBezTo>
                  <a:lnTo>
                    <a:pt x="38063" y="21356"/>
                  </a:lnTo>
                  <a:cubicBezTo>
                    <a:pt x="38029" y="21410"/>
                    <a:pt x="38002" y="21448"/>
                    <a:pt x="37973" y="21448"/>
                  </a:cubicBezTo>
                  <a:cubicBezTo>
                    <a:pt x="37942" y="21448"/>
                    <a:pt x="37910" y="21403"/>
                    <a:pt x="37866" y="21286"/>
                  </a:cubicBezTo>
                  <a:cubicBezTo>
                    <a:pt x="38006" y="21215"/>
                    <a:pt x="37978" y="21187"/>
                    <a:pt x="37894" y="21145"/>
                  </a:cubicBezTo>
                  <a:cubicBezTo>
                    <a:pt x="37565" y="21066"/>
                    <a:pt x="37666" y="20974"/>
                    <a:pt x="37693" y="20974"/>
                  </a:cubicBezTo>
                  <a:cubicBezTo>
                    <a:pt x="37693" y="20974"/>
                    <a:pt x="37694" y="20974"/>
                    <a:pt x="37694" y="20974"/>
                  </a:cubicBezTo>
                  <a:lnTo>
                    <a:pt x="37694" y="20974"/>
                  </a:lnTo>
                  <a:cubicBezTo>
                    <a:pt x="37667" y="20962"/>
                    <a:pt x="37640" y="20961"/>
                    <a:pt x="37612" y="20933"/>
                  </a:cubicBezTo>
                  <a:lnTo>
                    <a:pt x="37612" y="20933"/>
                  </a:lnTo>
                  <a:cubicBezTo>
                    <a:pt x="37626" y="20990"/>
                    <a:pt x="37626" y="21032"/>
                    <a:pt x="37612" y="21074"/>
                  </a:cubicBezTo>
                  <a:lnTo>
                    <a:pt x="37598" y="21046"/>
                  </a:lnTo>
                  <a:cubicBezTo>
                    <a:pt x="37598" y="21032"/>
                    <a:pt x="37598" y="21018"/>
                    <a:pt x="37570" y="21018"/>
                  </a:cubicBezTo>
                  <a:lnTo>
                    <a:pt x="37556" y="20990"/>
                  </a:lnTo>
                  <a:lnTo>
                    <a:pt x="37598" y="20933"/>
                  </a:lnTo>
                  <a:cubicBezTo>
                    <a:pt x="37583" y="20911"/>
                    <a:pt x="37580" y="20896"/>
                    <a:pt x="37583" y="20896"/>
                  </a:cubicBezTo>
                  <a:cubicBezTo>
                    <a:pt x="37585" y="20896"/>
                    <a:pt x="37592" y="20907"/>
                    <a:pt x="37598" y="20933"/>
                  </a:cubicBezTo>
                  <a:lnTo>
                    <a:pt x="37640" y="20877"/>
                  </a:lnTo>
                  <a:cubicBezTo>
                    <a:pt x="37634" y="20867"/>
                    <a:pt x="37625" y="20863"/>
                    <a:pt x="37615" y="20863"/>
                  </a:cubicBezTo>
                  <a:cubicBezTo>
                    <a:pt x="37582" y="20863"/>
                    <a:pt x="37535" y="20914"/>
                    <a:pt x="37514" y="20990"/>
                  </a:cubicBezTo>
                  <a:cubicBezTo>
                    <a:pt x="37500" y="21004"/>
                    <a:pt x="37500" y="21032"/>
                    <a:pt x="37514" y="21046"/>
                  </a:cubicBezTo>
                  <a:lnTo>
                    <a:pt x="37542" y="21004"/>
                  </a:lnTo>
                  <a:lnTo>
                    <a:pt x="37542" y="21032"/>
                  </a:lnTo>
                  <a:lnTo>
                    <a:pt x="37514" y="21046"/>
                  </a:lnTo>
                  <a:cubicBezTo>
                    <a:pt x="37514" y="21060"/>
                    <a:pt x="37514" y="21074"/>
                    <a:pt x="37514" y="21074"/>
                  </a:cubicBezTo>
                  <a:cubicBezTo>
                    <a:pt x="37514" y="21088"/>
                    <a:pt x="37514" y="21102"/>
                    <a:pt x="37514" y="21102"/>
                  </a:cubicBezTo>
                  <a:cubicBezTo>
                    <a:pt x="37514" y="21088"/>
                    <a:pt x="37500" y="21088"/>
                    <a:pt x="37500" y="21074"/>
                  </a:cubicBezTo>
                  <a:lnTo>
                    <a:pt x="37500" y="21088"/>
                  </a:lnTo>
                  <a:lnTo>
                    <a:pt x="37429" y="21088"/>
                  </a:lnTo>
                  <a:lnTo>
                    <a:pt x="37500" y="21102"/>
                  </a:lnTo>
                  <a:cubicBezTo>
                    <a:pt x="37488" y="21165"/>
                    <a:pt x="37481" y="21183"/>
                    <a:pt x="37475" y="21183"/>
                  </a:cubicBezTo>
                  <a:cubicBezTo>
                    <a:pt x="37467" y="21183"/>
                    <a:pt x="37462" y="21146"/>
                    <a:pt x="37453" y="21146"/>
                  </a:cubicBezTo>
                  <a:cubicBezTo>
                    <a:pt x="37445" y="21146"/>
                    <a:pt x="37434" y="21173"/>
                    <a:pt x="37415" y="21271"/>
                  </a:cubicBezTo>
                  <a:lnTo>
                    <a:pt x="37260" y="21271"/>
                  </a:lnTo>
                  <a:cubicBezTo>
                    <a:pt x="37260" y="21215"/>
                    <a:pt x="37274" y="21173"/>
                    <a:pt x="37274" y="21131"/>
                  </a:cubicBezTo>
                  <a:cubicBezTo>
                    <a:pt x="37218" y="21074"/>
                    <a:pt x="37218" y="21060"/>
                    <a:pt x="37260" y="21060"/>
                  </a:cubicBezTo>
                  <a:cubicBezTo>
                    <a:pt x="37232" y="21018"/>
                    <a:pt x="37218" y="20990"/>
                    <a:pt x="37302" y="20962"/>
                  </a:cubicBezTo>
                  <a:cubicBezTo>
                    <a:pt x="37387" y="20933"/>
                    <a:pt x="37190" y="20877"/>
                    <a:pt x="37190" y="20807"/>
                  </a:cubicBezTo>
                  <a:cubicBezTo>
                    <a:pt x="37190" y="20793"/>
                    <a:pt x="37190" y="20764"/>
                    <a:pt x="37190" y="20736"/>
                  </a:cubicBezTo>
                  <a:lnTo>
                    <a:pt x="37147" y="20764"/>
                  </a:lnTo>
                  <a:lnTo>
                    <a:pt x="37147" y="20750"/>
                  </a:lnTo>
                  <a:cubicBezTo>
                    <a:pt x="37049" y="20736"/>
                    <a:pt x="37091" y="20666"/>
                    <a:pt x="37147" y="20610"/>
                  </a:cubicBezTo>
                  <a:lnTo>
                    <a:pt x="37105" y="20581"/>
                  </a:lnTo>
                  <a:lnTo>
                    <a:pt x="37176" y="20581"/>
                  </a:lnTo>
                  <a:cubicBezTo>
                    <a:pt x="37202" y="20564"/>
                    <a:pt x="37223" y="20552"/>
                    <a:pt x="37231" y="20552"/>
                  </a:cubicBezTo>
                  <a:cubicBezTo>
                    <a:pt x="37237" y="20552"/>
                    <a:pt x="37237" y="20557"/>
                    <a:pt x="37232" y="20567"/>
                  </a:cubicBezTo>
                  <a:lnTo>
                    <a:pt x="37246" y="20567"/>
                  </a:lnTo>
                  <a:cubicBezTo>
                    <a:pt x="37345" y="20469"/>
                    <a:pt x="37331" y="20441"/>
                    <a:pt x="37232" y="20412"/>
                  </a:cubicBezTo>
                  <a:cubicBezTo>
                    <a:pt x="37258" y="20334"/>
                    <a:pt x="37272" y="20170"/>
                    <a:pt x="37183" y="20170"/>
                  </a:cubicBezTo>
                  <a:cubicBezTo>
                    <a:pt x="37177" y="20170"/>
                    <a:pt x="37169" y="20171"/>
                    <a:pt x="37162" y="20173"/>
                  </a:cubicBezTo>
                  <a:cubicBezTo>
                    <a:pt x="37168" y="20204"/>
                    <a:pt x="37169" y="20215"/>
                    <a:pt x="37166" y="20215"/>
                  </a:cubicBezTo>
                  <a:cubicBezTo>
                    <a:pt x="37159" y="20215"/>
                    <a:pt x="37126" y="20099"/>
                    <a:pt x="37190" y="20089"/>
                  </a:cubicBezTo>
                  <a:cubicBezTo>
                    <a:pt x="37238" y="20108"/>
                    <a:pt x="37260" y="20147"/>
                    <a:pt x="37273" y="20147"/>
                  </a:cubicBezTo>
                  <a:cubicBezTo>
                    <a:pt x="37279" y="20147"/>
                    <a:pt x="37284" y="20139"/>
                    <a:pt x="37288" y="20117"/>
                  </a:cubicBezTo>
                  <a:lnTo>
                    <a:pt x="37288" y="19877"/>
                  </a:lnTo>
                  <a:cubicBezTo>
                    <a:pt x="37277" y="19882"/>
                    <a:pt x="37267" y="19885"/>
                    <a:pt x="37257" y="19885"/>
                  </a:cubicBezTo>
                  <a:cubicBezTo>
                    <a:pt x="37163" y="19885"/>
                    <a:pt x="37122" y="19687"/>
                    <a:pt x="37181" y="19687"/>
                  </a:cubicBezTo>
                  <a:cubicBezTo>
                    <a:pt x="37183" y="19687"/>
                    <a:pt x="37185" y="19687"/>
                    <a:pt x="37187" y="19688"/>
                  </a:cubicBezTo>
                  <a:lnTo>
                    <a:pt x="37187" y="19688"/>
                  </a:lnTo>
                  <a:cubicBezTo>
                    <a:pt x="37187" y="19675"/>
                    <a:pt x="37226" y="19644"/>
                    <a:pt x="37288" y="19582"/>
                  </a:cubicBezTo>
                  <a:cubicBezTo>
                    <a:pt x="37260" y="19582"/>
                    <a:pt x="37232" y="19497"/>
                    <a:pt x="37316" y="19356"/>
                  </a:cubicBezTo>
                  <a:cubicBezTo>
                    <a:pt x="37325" y="19360"/>
                    <a:pt x="37333" y="19362"/>
                    <a:pt x="37341" y="19362"/>
                  </a:cubicBezTo>
                  <a:cubicBezTo>
                    <a:pt x="37361" y="19362"/>
                    <a:pt x="37381" y="19352"/>
                    <a:pt x="37401" y="19342"/>
                  </a:cubicBezTo>
                  <a:lnTo>
                    <a:pt x="37401" y="19342"/>
                  </a:lnTo>
                  <a:cubicBezTo>
                    <a:pt x="37331" y="19399"/>
                    <a:pt x="37232" y="19441"/>
                    <a:pt x="37556" y="19511"/>
                  </a:cubicBezTo>
                  <a:cubicBezTo>
                    <a:pt x="37577" y="19603"/>
                    <a:pt x="37619" y="19638"/>
                    <a:pt x="37665" y="19638"/>
                  </a:cubicBezTo>
                  <a:cubicBezTo>
                    <a:pt x="37711" y="19638"/>
                    <a:pt x="37760" y="19603"/>
                    <a:pt x="37795" y="19553"/>
                  </a:cubicBezTo>
                  <a:cubicBezTo>
                    <a:pt x="37809" y="19497"/>
                    <a:pt x="37838" y="19525"/>
                    <a:pt x="37725" y="19441"/>
                  </a:cubicBezTo>
                  <a:cubicBezTo>
                    <a:pt x="37669" y="19286"/>
                    <a:pt x="37612" y="19328"/>
                    <a:pt x="37683" y="19272"/>
                  </a:cubicBezTo>
                  <a:cubicBezTo>
                    <a:pt x="37649" y="19261"/>
                    <a:pt x="37615" y="19204"/>
                    <a:pt x="37617" y="19204"/>
                  </a:cubicBezTo>
                  <a:lnTo>
                    <a:pt x="37617" y="19204"/>
                  </a:lnTo>
                  <a:cubicBezTo>
                    <a:pt x="37618" y="19204"/>
                    <a:pt x="37621" y="19207"/>
                    <a:pt x="37626" y="19215"/>
                  </a:cubicBezTo>
                  <a:cubicBezTo>
                    <a:pt x="37656" y="19238"/>
                    <a:pt x="37676" y="19248"/>
                    <a:pt x="37689" y="19248"/>
                  </a:cubicBezTo>
                  <a:cubicBezTo>
                    <a:pt x="37752" y="19248"/>
                    <a:pt x="37653" y="19029"/>
                    <a:pt x="37687" y="19029"/>
                  </a:cubicBezTo>
                  <a:cubicBezTo>
                    <a:pt x="37690" y="19029"/>
                    <a:pt x="37693" y="19030"/>
                    <a:pt x="37697" y="19032"/>
                  </a:cubicBezTo>
                  <a:cubicBezTo>
                    <a:pt x="37732" y="19055"/>
                    <a:pt x="37761" y="19064"/>
                    <a:pt x="37778" y="19064"/>
                  </a:cubicBezTo>
                  <a:cubicBezTo>
                    <a:pt x="37830" y="19064"/>
                    <a:pt x="37783" y="18987"/>
                    <a:pt x="37546" y="18987"/>
                  </a:cubicBezTo>
                  <a:cubicBezTo>
                    <a:pt x="37519" y="18987"/>
                    <a:pt x="37489" y="18988"/>
                    <a:pt x="37457" y="18990"/>
                  </a:cubicBezTo>
                  <a:cubicBezTo>
                    <a:pt x="37485" y="18990"/>
                    <a:pt x="37415" y="19018"/>
                    <a:pt x="37345" y="19032"/>
                  </a:cubicBezTo>
                  <a:cubicBezTo>
                    <a:pt x="37345" y="19032"/>
                    <a:pt x="37345" y="19047"/>
                    <a:pt x="37331" y="19061"/>
                  </a:cubicBezTo>
                  <a:cubicBezTo>
                    <a:pt x="37345" y="19089"/>
                    <a:pt x="37331" y="19117"/>
                    <a:pt x="37316" y="19145"/>
                  </a:cubicBezTo>
                  <a:cubicBezTo>
                    <a:pt x="37297" y="19085"/>
                    <a:pt x="37213" y="19026"/>
                    <a:pt x="37196" y="19026"/>
                  </a:cubicBezTo>
                  <a:cubicBezTo>
                    <a:pt x="37189" y="19026"/>
                    <a:pt x="37193" y="19036"/>
                    <a:pt x="37218" y="19061"/>
                  </a:cubicBezTo>
                  <a:lnTo>
                    <a:pt x="37162" y="19032"/>
                  </a:lnTo>
                  <a:lnTo>
                    <a:pt x="37162" y="19032"/>
                  </a:lnTo>
                  <a:cubicBezTo>
                    <a:pt x="37190" y="19061"/>
                    <a:pt x="37232" y="19103"/>
                    <a:pt x="37176" y="19131"/>
                  </a:cubicBezTo>
                  <a:cubicBezTo>
                    <a:pt x="37035" y="19131"/>
                    <a:pt x="36950" y="19131"/>
                    <a:pt x="36950" y="19032"/>
                  </a:cubicBezTo>
                  <a:cubicBezTo>
                    <a:pt x="36936" y="19004"/>
                    <a:pt x="36922" y="18976"/>
                    <a:pt x="36922" y="18948"/>
                  </a:cubicBezTo>
                  <a:lnTo>
                    <a:pt x="36922" y="18948"/>
                  </a:lnTo>
                  <a:cubicBezTo>
                    <a:pt x="36922" y="18962"/>
                    <a:pt x="36936" y="18976"/>
                    <a:pt x="36964" y="18990"/>
                  </a:cubicBezTo>
                  <a:cubicBezTo>
                    <a:pt x="36964" y="18976"/>
                    <a:pt x="36964" y="18948"/>
                    <a:pt x="36979" y="18934"/>
                  </a:cubicBezTo>
                  <a:cubicBezTo>
                    <a:pt x="37049" y="18934"/>
                    <a:pt x="37133" y="18948"/>
                    <a:pt x="37218" y="18990"/>
                  </a:cubicBezTo>
                  <a:cubicBezTo>
                    <a:pt x="37204" y="18962"/>
                    <a:pt x="37218" y="18906"/>
                    <a:pt x="37316" y="18793"/>
                  </a:cubicBezTo>
                  <a:cubicBezTo>
                    <a:pt x="37331" y="18821"/>
                    <a:pt x="37359" y="18835"/>
                    <a:pt x="37387" y="18835"/>
                  </a:cubicBezTo>
                  <a:cubicBezTo>
                    <a:pt x="37401" y="18807"/>
                    <a:pt x="37415" y="18765"/>
                    <a:pt x="37457" y="18751"/>
                  </a:cubicBezTo>
                  <a:lnTo>
                    <a:pt x="37457" y="18751"/>
                  </a:lnTo>
                  <a:cubicBezTo>
                    <a:pt x="37443" y="18793"/>
                    <a:pt x="37443" y="18821"/>
                    <a:pt x="37429" y="18849"/>
                  </a:cubicBezTo>
                  <a:cubicBezTo>
                    <a:pt x="37441" y="18852"/>
                    <a:pt x="37452" y="18854"/>
                    <a:pt x="37462" y="18854"/>
                  </a:cubicBezTo>
                  <a:cubicBezTo>
                    <a:pt x="37544" y="18854"/>
                    <a:pt x="37550" y="18760"/>
                    <a:pt x="37500" y="18723"/>
                  </a:cubicBezTo>
                  <a:cubicBezTo>
                    <a:pt x="37604" y="18605"/>
                    <a:pt x="37454" y="18524"/>
                    <a:pt x="37522" y="18524"/>
                  </a:cubicBezTo>
                  <a:cubicBezTo>
                    <a:pt x="37527" y="18524"/>
                    <a:pt x="37534" y="18524"/>
                    <a:pt x="37542" y="18525"/>
                  </a:cubicBezTo>
                  <a:cubicBezTo>
                    <a:pt x="37528" y="18497"/>
                    <a:pt x="37514" y="18469"/>
                    <a:pt x="37514" y="18427"/>
                  </a:cubicBezTo>
                  <a:cubicBezTo>
                    <a:pt x="37514" y="18496"/>
                    <a:pt x="37495" y="18547"/>
                    <a:pt x="37433" y="18547"/>
                  </a:cubicBezTo>
                  <a:cubicBezTo>
                    <a:pt x="37420" y="18547"/>
                    <a:pt x="37404" y="18545"/>
                    <a:pt x="37387" y="18540"/>
                  </a:cubicBezTo>
                  <a:cubicBezTo>
                    <a:pt x="37345" y="18596"/>
                    <a:pt x="37316" y="18652"/>
                    <a:pt x="37302" y="18652"/>
                  </a:cubicBezTo>
                  <a:cubicBezTo>
                    <a:pt x="37288" y="18652"/>
                    <a:pt x="37288" y="18596"/>
                    <a:pt x="37302" y="18427"/>
                  </a:cubicBezTo>
                  <a:cubicBezTo>
                    <a:pt x="37345" y="18413"/>
                    <a:pt x="37373" y="18399"/>
                    <a:pt x="37415" y="18385"/>
                  </a:cubicBezTo>
                  <a:cubicBezTo>
                    <a:pt x="37415" y="18357"/>
                    <a:pt x="37443" y="18357"/>
                    <a:pt x="37457" y="18342"/>
                  </a:cubicBezTo>
                  <a:cubicBezTo>
                    <a:pt x="37457" y="18259"/>
                    <a:pt x="37454" y="18229"/>
                    <a:pt x="37458" y="18229"/>
                  </a:cubicBezTo>
                  <a:cubicBezTo>
                    <a:pt x="37466" y="18229"/>
                    <a:pt x="37504" y="18352"/>
                    <a:pt x="37654" y="18399"/>
                  </a:cubicBezTo>
                  <a:cubicBezTo>
                    <a:pt x="37666" y="18313"/>
                    <a:pt x="37675" y="18285"/>
                    <a:pt x="37685" y="18285"/>
                  </a:cubicBezTo>
                  <a:cubicBezTo>
                    <a:pt x="37699" y="18285"/>
                    <a:pt x="37714" y="18345"/>
                    <a:pt x="37739" y="18371"/>
                  </a:cubicBezTo>
                  <a:cubicBezTo>
                    <a:pt x="37739" y="18357"/>
                    <a:pt x="37767" y="18314"/>
                    <a:pt x="37880" y="18272"/>
                  </a:cubicBezTo>
                  <a:cubicBezTo>
                    <a:pt x="38057" y="18119"/>
                    <a:pt x="38066" y="18005"/>
                    <a:pt x="37998" y="18005"/>
                  </a:cubicBezTo>
                  <a:cubicBezTo>
                    <a:pt x="37985" y="18005"/>
                    <a:pt x="37969" y="18009"/>
                    <a:pt x="37950" y="18019"/>
                  </a:cubicBezTo>
                  <a:cubicBezTo>
                    <a:pt x="37880" y="18089"/>
                    <a:pt x="37922" y="18033"/>
                    <a:pt x="37922" y="18131"/>
                  </a:cubicBezTo>
                  <a:cubicBezTo>
                    <a:pt x="37922" y="18047"/>
                    <a:pt x="37823" y="17948"/>
                    <a:pt x="37852" y="17920"/>
                  </a:cubicBezTo>
                  <a:cubicBezTo>
                    <a:pt x="37812" y="17910"/>
                    <a:pt x="37772" y="17900"/>
                    <a:pt x="37732" y="17900"/>
                  </a:cubicBezTo>
                  <a:cubicBezTo>
                    <a:pt x="37716" y="17900"/>
                    <a:pt x="37699" y="17902"/>
                    <a:pt x="37683" y="17906"/>
                  </a:cubicBezTo>
                  <a:cubicBezTo>
                    <a:pt x="37669" y="17850"/>
                    <a:pt x="37640" y="17793"/>
                    <a:pt x="37612" y="17737"/>
                  </a:cubicBezTo>
                  <a:cubicBezTo>
                    <a:pt x="37626" y="17709"/>
                    <a:pt x="37654" y="17681"/>
                    <a:pt x="37697" y="17666"/>
                  </a:cubicBezTo>
                  <a:cubicBezTo>
                    <a:pt x="37711" y="17596"/>
                    <a:pt x="37683" y="17526"/>
                    <a:pt x="37640" y="17483"/>
                  </a:cubicBezTo>
                  <a:cubicBezTo>
                    <a:pt x="37688" y="17483"/>
                    <a:pt x="37716" y="17594"/>
                    <a:pt x="37774" y="17594"/>
                  </a:cubicBezTo>
                  <a:cubicBezTo>
                    <a:pt x="37785" y="17594"/>
                    <a:pt x="37796" y="17591"/>
                    <a:pt x="37809" y="17582"/>
                  </a:cubicBezTo>
                  <a:cubicBezTo>
                    <a:pt x="37838" y="17540"/>
                    <a:pt x="37852" y="17498"/>
                    <a:pt x="37753" y="17469"/>
                  </a:cubicBezTo>
                  <a:cubicBezTo>
                    <a:pt x="37838" y="17427"/>
                    <a:pt x="37880" y="17399"/>
                    <a:pt x="37880" y="17399"/>
                  </a:cubicBezTo>
                  <a:cubicBezTo>
                    <a:pt x="37894" y="17399"/>
                    <a:pt x="37866" y="17413"/>
                    <a:pt x="37880" y="17413"/>
                  </a:cubicBezTo>
                  <a:cubicBezTo>
                    <a:pt x="37853" y="17454"/>
                    <a:pt x="37865" y="17508"/>
                    <a:pt x="37917" y="17537"/>
                  </a:cubicBezTo>
                  <a:lnTo>
                    <a:pt x="37917" y="17537"/>
                  </a:lnTo>
                  <a:cubicBezTo>
                    <a:pt x="37980" y="17502"/>
                    <a:pt x="38050" y="17468"/>
                    <a:pt x="38071" y="17468"/>
                  </a:cubicBezTo>
                  <a:cubicBezTo>
                    <a:pt x="38074" y="17468"/>
                    <a:pt x="38076" y="17468"/>
                    <a:pt x="38077" y="17469"/>
                  </a:cubicBezTo>
                  <a:cubicBezTo>
                    <a:pt x="38077" y="17455"/>
                    <a:pt x="38077" y="17441"/>
                    <a:pt x="38063" y="17427"/>
                  </a:cubicBezTo>
                  <a:cubicBezTo>
                    <a:pt x="38063" y="17399"/>
                    <a:pt x="38063" y="17371"/>
                    <a:pt x="38077" y="17343"/>
                  </a:cubicBezTo>
                  <a:cubicBezTo>
                    <a:pt x="38079" y="17343"/>
                    <a:pt x="38081" y="17343"/>
                    <a:pt x="38083" y="17343"/>
                  </a:cubicBezTo>
                  <a:cubicBezTo>
                    <a:pt x="38134" y="17343"/>
                    <a:pt x="37993" y="17189"/>
                    <a:pt x="38076" y="17189"/>
                  </a:cubicBezTo>
                  <a:cubicBezTo>
                    <a:pt x="38099" y="17189"/>
                    <a:pt x="38139" y="17200"/>
                    <a:pt x="38204" y="17230"/>
                  </a:cubicBezTo>
                  <a:cubicBezTo>
                    <a:pt x="38088" y="17403"/>
                    <a:pt x="38116" y="17448"/>
                    <a:pt x="38167" y="17448"/>
                  </a:cubicBezTo>
                  <a:cubicBezTo>
                    <a:pt x="38221" y="17448"/>
                    <a:pt x="38303" y="17397"/>
                    <a:pt x="38265" y="17397"/>
                  </a:cubicBezTo>
                  <a:cubicBezTo>
                    <a:pt x="38260" y="17397"/>
                    <a:pt x="38254" y="17397"/>
                    <a:pt x="38246" y="17399"/>
                  </a:cubicBezTo>
                  <a:cubicBezTo>
                    <a:pt x="38288" y="17357"/>
                    <a:pt x="38330" y="17286"/>
                    <a:pt x="38330" y="17216"/>
                  </a:cubicBezTo>
                  <a:lnTo>
                    <a:pt x="38415" y="17244"/>
                  </a:lnTo>
                  <a:cubicBezTo>
                    <a:pt x="38373" y="17244"/>
                    <a:pt x="38359" y="17258"/>
                    <a:pt x="38401" y="17314"/>
                  </a:cubicBezTo>
                  <a:lnTo>
                    <a:pt x="38344" y="17329"/>
                  </a:lnTo>
                  <a:lnTo>
                    <a:pt x="38373" y="17385"/>
                  </a:lnTo>
                  <a:cubicBezTo>
                    <a:pt x="38373" y="17399"/>
                    <a:pt x="38373" y="17427"/>
                    <a:pt x="38373" y="17441"/>
                  </a:cubicBezTo>
                  <a:lnTo>
                    <a:pt x="38415" y="17441"/>
                  </a:lnTo>
                  <a:cubicBezTo>
                    <a:pt x="38432" y="17483"/>
                    <a:pt x="38428" y="17495"/>
                    <a:pt x="38417" y="17495"/>
                  </a:cubicBezTo>
                  <a:cubicBezTo>
                    <a:pt x="38410" y="17495"/>
                    <a:pt x="38398" y="17489"/>
                    <a:pt x="38387" y="17483"/>
                  </a:cubicBezTo>
                  <a:cubicBezTo>
                    <a:pt x="38348" y="17536"/>
                    <a:pt x="38272" y="17612"/>
                    <a:pt x="38362" y="17612"/>
                  </a:cubicBezTo>
                  <a:cubicBezTo>
                    <a:pt x="38369" y="17612"/>
                    <a:pt x="38377" y="17611"/>
                    <a:pt x="38387" y="17610"/>
                  </a:cubicBezTo>
                  <a:cubicBezTo>
                    <a:pt x="38387" y="17623"/>
                    <a:pt x="38420" y="17669"/>
                    <a:pt x="38447" y="17669"/>
                  </a:cubicBezTo>
                  <a:cubicBezTo>
                    <a:pt x="38451" y="17669"/>
                    <a:pt x="38454" y="17668"/>
                    <a:pt x="38457" y="17666"/>
                  </a:cubicBezTo>
                  <a:cubicBezTo>
                    <a:pt x="38443" y="17638"/>
                    <a:pt x="38415" y="17624"/>
                    <a:pt x="38401" y="17610"/>
                  </a:cubicBezTo>
                  <a:lnTo>
                    <a:pt x="38471" y="17610"/>
                  </a:lnTo>
                  <a:cubicBezTo>
                    <a:pt x="38485" y="17582"/>
                    <a:pt x="38485" y="17554"/>
                    <a:pt x="38471" y="17526"/>
                  </a:cubicBezTo>
                  <a:cubicBezTo>
                    <a:pt x="38452" y="17529"/>
                    <a:pt x="38444" y="17531"/>
                    <a:pt x="38442" y="17531"/>
                  </a:cubicBezTo>
                  <a:cubicBezTo>
                    <a:pt x="38438" y="17531"/>
                    <a:pt x="38490" y="17518"/>
                    <a:pt x="38542" y="17498"/>
                  </a:cubicBezTo>
                  <a:lnTo>
                    <a:pt x="38640" y="17526"/>
                  </a:lnTo>
                  <a:lnTo>
                    <a:pt x="38711" y="17554"/>
                  </a:lnTo>
                  <a:cubicBezTo>
                    <a:pt x="38696" y="17575"/>
                    <a:pt x="38696" y="17582"/>
                    <a:pt x="38705" y="17582"/>
                  </a:cubicBezTo>
                  <a:cubicBezTo>
                    <a:pt x="38714" y="17582"/>
                    <a:pt x="38732" y="17575"/>
                    <a:pt x="38753" y="17568"/>
                  </a:cubicBezTo>
                  <a:lnTo>
                    <a:pt x="38753" y="17554"/>
                  </a:lnTo>
                  <a:cubicBezTo>
                    <a:pt x="38816" y="17529"/>
                    <a:pt x="38878" y="17481"/>
                    <a:pt x="38891" y="17481"/>
                  </a:cubicBezTo>
                  <a:cubicBezTo>
                    <a:pt x="38893" y="17481"/>
                    <a:pt x="38894" y="17482"/>
                    <a:pt x="38894" y="17483"/>
                  </a:cubicBezTo>
                  <a:cubicBezTo>
                    <a:pt x="38877" y="17634"/>
                    <a:pt x="38860" y="17675"/>
                    <a:pt x="38864" y="17675"/>
                  </a:cubicBezTo>
                  <a:cubicBezTo>
                    <a:pt x="38867" y="17675"/>
                    <a:pt x="38879" y="17656"/>
                    <a:pt x="38908" y="17638"/>
                  </a:cubicBezTo>
                  <a:cubicBezTo>
                    <a:pt x="38950" y="17596"/>
                    <a:pt x="38992" y="17498"/>
                    <a:pt x="39020" y="17455"/>
                  </a:cubicBezTo>
                  <a:cubicBezTo>
                    <a:pt x="38976" y="17439"/>
                    <a:pt x="38941" y="17433"/>
                    <a:pt x="38913" y="17433"/>
                  </a:cubicBezTo>
                  <a:cubicBezTo>
                    <a:pt x="38870" y="17433"/>
                    <a:pt x="38846" y="17447"/>
                    <a:pt x="38837" y="17455"/>
                  </a:cubicBezTo>
                  <a:cubicBezTo>
                    <a:pt x="38816" y="17434"/>
                    <a:pt x="38820" y="17434"/>
                    <a:pt x="38843" y="17434"/>
                  </a:cubicBezTo>
                  <a:cubicBezTo>
                    <a:pt x="38865" y="17434"/>
                    <a:pt x="38908" y="17434"/>
                    <a:pt x="38964" y="17413"/>
                  </a:cubicBezTo>
                  <a:cubicBezTo>
                    <a:pt x="38922" y="17385"/>
                    <a:pt x="38894" y="17343"/>
                    <a:pt x="38880" y="17286"/>
                  </a:cubicBezTo>
                  <a:cubicBezTo>
                    <a:pt x="38785" y="17293"/>
                    <a:pt x="38728" y="17304"/>
                    <a:pt x="38697" y="17304"/>
                  </a:cubicBezTo>
                  <a:cubicBezTo>
                    <a:pt x="38660" y="17304"/>
                    <a:pt x="38665" y="17286"/>
                    <a:pt x="38696" y="17216"/>
                  </a:cubicBezTo>
                  <a:lnTo>
                    <a:pt x="38696" y="17216"/>
                  </a:lnTo>
                  <a:cubicBezTo>
                    <a:pt x="38694" y="17217"/>
                    <a:pt x="38691" y="17217"/>
                    <a:pt x="38689" y="17217"/>
                  </a:cubicBezTo>
                  <a:cubicBezTo>
                    <a:pt x="38665" y="17217"/>
                    <a:pt x="38634" y="17188"/>
                    <a:pt x="38654" y="17157"/>
                  </a:cubicBezTo>
                  <a:lnTo>
                    <a:pt x="38654" y="17157"/>
                  </a:lnTo>
                  <a:lnTo>
                    <a:pt x="38584" y="17216"/>
                  </a:lnTo>
                  <a:cubicBezTo>
                    <a:pt x="38570" y="17202"/>
                    <a:pt x="38556" y="17202"/>
                    <a:pt x="38528" y="17188"/>
                  </a:cubicBezTo>
                  <a:cubicBezTo>
                    <a:pt x="38575" y="17164"/>
                    <a:pt x="38651" y="17062"/>
                    <a:pt x="38659" y="17062"/>
                  </a:cubicBezTo>
                  <a:cubicBezTo>
                    <a:pt x="38660" y="17062"/>
                    <a:pt x="38659" y="17066"/>
                    <a:pt x="38654" y="17075"/>
                  </a:cubicBezTo>
                  <a:lnTo>
                    <a:pt x="38654" y="17089"/>
                  </a:lnTo>
                  <a:lnTo>
                    <a:pt x="38668" y="17089"/>
                  </a:lnTo>
                  <a:lnTo>
                    <a:pt x="38668" y="17142"/>
                  </a:lnTo>
                  <a:lnTo>
                    <a:pt x="38668" y="17142"/>
                  </a:lnTo>
                  <a:cubicBezTo>
                    <a:pt x="38696" y="17120"/>
                    <a:pt x="38754" y="17099"/>
                    <a:pt x="38865" y="17089"/>
                  </a:cubicBezTo>
                  <a:cubicBezTo>
                    <a:pt x="38809" y="16941"/>
                    <a:pt x="38809" y="16896"/>
                    <a:pt x="38832" y="16896"/>
                  </a:cubicBezTo>
                  <a:cubicBezTo>
                    <a:pt x="38855" y="16896"/>
                    <a:pt x="38901" y="16941"/>
                    <a:pt x="38936" y="16976"/>
                  </a:cubicBezTo>
                  <a:lnTo>
                    <a:pt x="38936" y="17075"/>
                  </a:lnTo>
                  <a:cubicBezTo>
                    <a:pt x="38941" y="17075"/>
                    <a:pt x="38945" y="17074"/>
                    <a:pt x="38949" y="17074"/>
                  </a:cubicBezTo>
                  <a:cubicBezTo>
                    <a:pt x="39048" y="17074"/>
                    <a:pt x="38941" y="17198"/>
                    <a:pt x="39019" y="17198"/>
                  </a:cubicBezTo>
                  <a:cubicBezTo>
                    <a:pt x="39043" y="17198"/>
                    <a:pt x="39082" y="17188"/>
                    <a:pt x="39147" y="17160"/>
                  </a:cubicBezTo>
                  <a:lnTo>
                    <a:pt x="39175" y="17131"/>
                  </a:lnTo>
                  <a:cubicBezTo>
                    <a:pt x="39189" y="17145"/>
                    <a:pt x="39218" y="17160"/>
                    <a:pt x="39246" y="17174"/>
                  </a:cubicBezTo>
                  <a:cubicBezTo>
                    <a:pt x="39232" y="17160"/>
                    <a:pt x="39232" y="17160"/>
                    <a:pt x="39232" y="17145"/>
                  </a:cubicBezTo>
                  <a:lnTo>
                    <a:pt x="39232" y="17145"/>
                  </a:lnTo>
                  <a:lnTo>
                    <a:pt x="39260" y="17160"/>
                  </a:lnTo>
                  <a:lnTo>
                    <a:pt x="39260" y="17188"/>
                  </a:lnTo>
                  <a:cubicBezTo>
                    <a:pt x="39288" y="17188"/>
                    <a:pt x="39302" y="17202"/>
                    <a:pt x="39316" y="17216"/>
                  </a:cubicBezTo>
                  <a:cubicBezTo>
                    <a:pt x="39327" y="17218"/>
                    <a:pt x="39337" y="17219"/>
                    <a:pt x="39345" y="17219"/>
                  </a:cubicBezTo>
                  <a:cubicBezTo>
                    <a:pt x="39397" y="17219"/>
                    <a:pt x="39383" y="17182"/>
                    <a:pt x="39358" y="17145"/>
                  </a:cubicBezTo>
                  <a:cubicBezTo>
                    <a:pt x="39330" y="17103"/>
                    <a:pt x="39330" y="17061"/>
                    <a:pt x="39330" y="17019"/>
                  </a:cubicBezTo>
                  <a:lnTo>
                    <a:pt x="39316" y="17019"/>
                  </a:lnTo>
                  <a:cubicBezTo>
                    <a:pt x="39330" y="17005"/>
                    <a:pt x="39330" y="16991"/>
                    <a:pt x="39330" y="16991"/>
                  </a:cubicBezTo>
                  <a:lnTo>
                    <a:pt x="39356" y="17017"/>
                  </a:lnTo>
                  <a:lnTo>
                    <a:pt x="39356" y="17017"/>
                  </a:lnTo>
                  <a:cubicBezTo>
                    <a:pt x="39417" y="17019"/>
                    <a:pt x="39473" y="17070"/>
                    <a:pt x="39485" y="17131"/>
                  </a:cubicBezTo>
                  <a:cubicBezTo>
                    <a:pt x="39485" y="17103"/>
                    <a:pt x="39499" y="17061"/>
                    <a:pt x="39513" y="17019"/>
                  </a:cubicBezTo>
                  <a:lnTo>
                    <a:pt x="39513" y="17019"/>
                  </a:lnTo>
                  <a:cubicBezTo>
                    <a:pt x="39485" y="17039"/>
                    <a:pt x="39467" y="17048"/>
                    <a:pt x="39457" y="17048"/>
                  </a:cubicBezTo>
                  <a:cubicBezTo>
                    <a:pt x="39431" y="17048"/>
                    <a:pt x="39451" y="16994"/>
                    <a:pt x="39471" y="16934"/>
                  </a:cubicBezTo>
                  <a:lnTo>
                    <a:pt x="39471" y="16934"/>
                  </a:lnTo>
                  <a:cubicBezTo>
                    <a:pt x="39467" y="16940"/>
                    <a:pt x="39465" y="16942"/>
                    <a:pt x="39462" y="16942"/>
                  </a:cubicBezTo>
                  <a:cubicBezTo>
                    <a:pt x="39461" y="16942"/>
                    <a:pt x="39460" y="16941"/>
                    <a:pt x="39459" y="16939"/>
                  </a:cubicBezTo>
                  <a:lnTo>
                    <a:pt x="39459" y="16939"/>
                  </a:lnTo>
                  <a:cubicBezTo>
                    <a:pt x="39454" y="16954"/>
                    <a:pt x="39431" y="16972"/>
                    <a:pt x="39401" y="16991"/>
                  </a:cubicBezTo>
                  <a:cubicBezTo>
                    <a:pt x="39372" y="16948"/>
                    <a:pt x="39358" y="16920"/>
                    <a:pt x="39372" y="16906"/>
                  </a:cubicBezTo>
                  <a:cubicBezTo>
                    <a:pt x="39424" y="16906"/>
                    <a:pt x="39450" y="16913"/>
                    <a:pt x="39458" y="16925"/>
                  </a:cubicBezTo>
                  <a:lnTo>
                    <a:pt x="39458" y="16925"/>
                  </a:lnTo>
                  <a:cubicBezTo>
                    <a:pt x="39460" y="16890"/>
                    <a:pt x="39485" y="16812"/>
                    <a:pt x="39541" y="16765"/>
                  </a:cubicBezTo>
                  <a:cubicBezTo>
                    <a:pt x="39586" y="16654"/>
                    <a:pt x="39634" y="16637"/>
                    <a:pt x="39676" y="16637"/>
                  </a:cubicBezTo>
                  <a:cubicBezTo>
                    <a:pt x="39696" y="16637"/>
                    <a:pt x="39714" y="16641"/>
                    <a:pt x="39730" y="16641"/>
                  </a:cubicBezTo>
                  <a:cubicBezTo>
                    <a:pt x="39745" y="16641"/>
                    <a:pt x="39757" y="16637"/>
                    <a:pt x="39767" y="16624"/>
                  </a:cubicBezTo>
                  <a:cubicBezTo>
                    <a:pt x="39795" y="16610"/>
                    <a:pt x="39823" y="16582"/>
                    <a:pt x="39851" y="16568"/>
                  </a:cubicBezTo>
                  <a:lnTo>
                    <a:pt x="39809" y="16540"/>
                  </a:lnTo>
                  <a:lnTo>
                    <a:pt x="39767" y="16540"/>
                  </a:lnTo>
                  <a:cubicBezTo>
                    <a:pt x="39767" y="16526"/>
                    <a:pt x="39767" y="16498"/>
                    <a:pt x="39753" y="16484"/>
                  </a:cubicBezTo>
                  <a:cubicBezTo>
                    <a:pt x="39795" y="16484"/>
                    <a:pt x="39837" y="16470"/>
                    <a:pt x="39865" y="16441"/>
                  </a:cubicBezTo>
                  <a:lnTo>
                    <a:pt x="39865" y="16441"/>
                  </a:lnTo>
                  <a:cubicBezTo>
                    <a:pt x="39851" y="16470"/>
                    <a:pt x="39823" y="16498"/>
                    <a:pt x="39795" y="16526"/>
                  </a:cubicBezTo>
                  <a:lnTo>
                    <a:pt x="39922" y="16526"/>
                  </a:lnTo>
                  <a:cubicBezTo>
                    <a:pt x="39950" y="16512"/>
                    <a:pt x="39978" y="16498"/>
                    <a:pt x="40006" y="16498"/>
                  </a:cubicBezTo>
                  <a:cubicBezTo>
                    <a:pt x="40022" y="16473"/>
                    <a:pt x="40033" y="16464"/>
                    <a:pt x="40041" y="16464"/>
                  </a:cubicBezTo>
                  <a:cubicBezTo>
                    <a:pt x="40066" y="16464"/>
                    <a:pt x="40068" y="16552"/>
                    <a:pt x="40145" y="16552"/>
                  </a:cubicBezTo>
                  <a:cubicBezTo>
                    <a:pt x="40173" y="16552"/>
                    <a:pt x="40209" y="16541"/>
                    <a:pt x="40260" y="16512"/>
                  </a:cubicBezTo>
                  <a:lnTo>
                    <a:pt x="40260" y="16512"/>
                  </a:lnTo>
                  <a:cubicBezTo>
                    <a:pt x="40231" y="16540"/>
                    <a:pt x="40217" y="16568"/>
                    <a:pt x="40217" y="16610"/>
                  </a:cubicBezTo>
                  <a:lnTo>
                    <a:pt x="40175" y="16596"/>
                  </a:lnTo>
                  <a:cubicBezTo>
                    <a:pt x="40068" y="16673"/>
                    <a:pt x="40065" y="16695"/>
                    <a:pt x="40107" y="16695"/>
                  </a:cubicBezTo>
                  <a:cubicBezTo>
                    <a:pt x="40142" y="16695"/>
                    <a:pt x="40209" y="16680"/>
                    <a:pt x="40274" y="16667"/>
                  </a:cubicBezTo>
                  <a:lnTo>
                    <a:pt x="40288" y="16667"/>
                  </a:lnTo>
                  <a:cubicBezTo>
                    <a:pt x="40323" y="16660"/>
                    <a:pt x="40351" y="16656"/>
                    <a:pt x="40369" y="16656"/>
                  </a:cubicBezTo>
                  <a:cubicBezTo>
                    <a:pt x="40386" y="16656"/>
                    <a:pt x="40393" y="16660"/>
                    <a:pt x="40386" y="16667"/>
                  </a:cubicBezTo>
                  <a:cubicBezTo>
                    <a:pt x="40319" y="16760"/>
                    <a:pt x="40343" y="16790"/>
                    <a:pt x="40391" y="16790"/>
                  </a:cubicBezTo>
                  <a:cubicBezTo>
                    <a:pt x="40475" y="16790"/>
                    <a:pt x="40634" y="16699"/>
                    <a:pt x="40527" y="16681"/>
                  </a:cubicBezTo>
                  <a:cubicBezTo>
                    <a:pt x="40668" y="16624"/>
                    <a:pt x="40640" y="16610"/>
                    <a:pt x="40471" y="16554"/>
                  </a:cubicBezTo>
                  <a:cubicBezTo>
                    <a:pt x="40471" y="16540"/>
                    <a:pt x="40471" y="16526"/>
                    <a:pt x="40457" y="16498"/>
                  </a:cubicBezTo>
                  <a:lnTo>
                    <a:pt x="40457" y="16498"/>
                  </a:lnTo>
                  <a:cubicBezTo>
                    <a:pt x="40465" y="16504"/>
                    <a:pt x="40469" y="16506"/>
                    <a:pt x="40472" y="16506"/>
                  </a:cubicBezTo>
                  <a:cubicBezTo>
                    <a:pt x="40487" y="16506"/>
                    <a:pt x="40411" y="16407"/>
                    <a:pt x="40386" y="16371"/>
                  </a:cubicBezTo>
                  <a:cubicBezTo>
                    <a:pt x="40327" y="16456"/>
                    <a:pt x="40329" y="16500"/>
                    <a:pt x="40318" y="16500"/>
                  </a:cubicBezTo>
                  <a:cubicBezTo>
                    <a:pt x="40311" y="16500"/>
                    <a:pt x="40299" y="16481"/>
                    <a:pt x="40260" y="16441"/>
                  </a:cubicBezTo>
                  <a:cubicBezTo>
                    <a:pt x="40161" y="16357"/>
                    <a:pt x="40372" y="16315"/>
                    <a:pt x="40288" y="16202"/>
                  </a:cubicBezTo>
                  <a:cubicBezTo>
                    <a:pt x="40376" y="16148"/>
                    <a:pt x="40434" y="16126"/>
                    <a:pt x="40472" y="16126"/>
                  </a:cubicBezTo>
                  <a:cubicBezTo>
                    <a:pt x="40512" y="16126"/>
                    <a:pt x="40527" y="16151"/>
                    <a:pt x="40527" y="16188"/>
                  </a:cubicBezTo>
                  <a:cubicBezTo>
                    <a:pt x="40541" y="16174"/>
                    <a:pt x="40555" y="16160"/>
                    <a:pt x="40583" y="16160"/>
                  </a:cubicBezTo>
                  <a:cubicBezTo>
                    <a:pt x="40569" y="16118"/>
                    <a:pt x="40569" y="16089"/>
                    <a:pt x="40583" y="16047"/>
                  </a:cubicBezTo>
                  <a:lnTo>
                    <a:pt x="40583" y="16047"/>
                  </a:lnTo>
                  <a:cubicBezTo>
                    <a:pt x="40567" y="16059"/>
                    <a:pt x="40558" y="16064"/>
                    <a:pt x="40554" y="16064"/>
                  </a:cubicBezTo>
                  <a:cubicBezTo>
                    <a:pt x="40543" y="16064"/>
                    <a:pt x="40563" y="16031"/>
                    <a:pt x="40583" y="15991"/>
                  </a:cubicBezTo>
                  <a:cubicBezTo>
                    <a:pt x="40569" y="15991"/>
                    <a:pt x="40555" y="15977"/>
                    <a:pt x="40541" y="15963"/>
                  </a:cubicBezTo>
                  <a:cubicBezTo>
                    <a:pt x="40478" y="16005"/>
                    <a:pt x="40450" y="16022"/>
                    <a:pt x="40439" y="16022"/>
                  </a:cubicBezTo>
                  <a:cubicBezTo>
                    <a:pt x="40429" y="16022"/>
                    <a:pt x="40436" y="16005"/>
                    <a:pt x="40443" y="15977"/>
                  </a:cubicBezTo>
                  <a:cubicBezTo>
                    <a:pt x="40471" y="15963"/>
                    <a:pt x="40485" y="15949"/>
                    <a:pt x="40485" y="15920"/>
                  </a:cubicBezTo>
                  <a:cubicBezTo>
                    <a:pt x="40527" y="15920"/>
                    <a:pt x="40555" y="15892"/>
                    <a:pt x="40541" y="15822"/>
                  </a:cubicBezTo>
                  <a:cubicBezTo>
                    <a:pt x="40617" y="15822"/>
                    <a:pt x="40556" y="15616"/>
                    <a:pt x="40543" y="15616"/>
                  </a:cubicBezTo>
                  <a:cubicBezTo>
                    <a:pt x="40543" y="15616"/>
                    <a:pt x="40543" y="15617"/>
                    <a:pt x="40543" y="15617"/>
                  </a:cubicBezTo>
                  <a:lnTo>
                    <a:pt x="40543" y="15617"/>
                  </a:lnTo>
                  <a:cubicBezTo>
                    <a:pt x="40546" y="15602"/>
                    <a:pt x="40544" y="15592"/>
                    <a:pt x="40535" y="15592"/>
                  </a:cubicBezTo>
                  <a:cubicBezTo>
                    <a:pt x="40515" y="15592"/>
                    <a:pt x="40458" y="15637"/>
                    <a:pt x="40330" y="15765"/>
                  </a:cubicBezTo>
                  <a:cubicBezTo>
                    <a:pt x="40344" y="15765"/>
                    <a:pt x="40344" y="15780"/>
                    <a:pt x="40358" y="15794"/>
                  </a:cubicBezTo>
                  <a:lnTo>
                    <a:pt x="40316" y="15780"/>
                  </a:lnTo>
                  <a:lnTo>
                    <a:pt x="40274" y="15751"/>
                  </a:lnTo>
                  <a:cubicBezTo>
                    <a:pt x="40274" y="15765"/>
                    <a:pt x="40260" y="15794"/>
                    <a:pt x="40245" y="15808"/>
                  </a:cubicBezTo>
                  <a:cubicBezTo>
                    <a:pt x="40260" y="15850"/>
                    <a:pt x="40274" y="15878"/>
                    <a:pt x="40288" y="15906"/>
                  </a:cubicBezTo>
                  <a:lnTo>
                    <a:pt x="40175" y="15920"/>
                  </a:lnTo>
                  <a:cubicBezTo>
                    <a:pt x="40158" y="15898"/>
                    <a:pt x="40146" y="15889"/>
                    <a:pt x="40136" y="15889"/>
                  </a:cubicBezTo>
                  <a:cubicBezTo>
                    <a:pt x="40122" y="15889"/>
                    <a:pt x="40113" y="15909"/>
                    <a:pt x="40105" y="15934"/>
                  </a:cubicBezTo>
                  <a:cubicBezTo>
                    <a:pt x="40102" y="15934"/>
                    <a:pt x="40100" y="15935"/>
                    <a:pt x="40099" y="15935"/>
                  </a:cubicBezTo>
                  <a:cubicBezTo>
                    <a:pt x="40091" y="15935"/>
                    <a:pt x="40093" y="15925"/>
                    <a:pt x="40105" y="15808"/>
                  </a:cubicBezTo>
                  <a:cubicBezTo>
                    <a:pt x="40121" y="15851"/>
                    <a:pt x="40125" y="15871"/>
                    <a:pt x="40131" y="15871"/>
                  </a:cubicBezTo>
                  <a:cubicBezTo>
                    <a:pt x="40141" y="15871"/>
                    <a:pt x="40159" y="15819"/>
                    <a:pt x="40245" y="15723"/>
                  </a:cubicBezTo>
                  <a:cubicBezTo>
                    <a:pt x="40126" y="15628"/>
                    <a:pt x="40074" y="15595"/>
                    <a:pt x="40074" y="15595"/>
                  </a:cubicBezTo>
                  <a:lnTo>
                    <a:pt x="40074" y="15595"/>
                  </a:lnTo>
                  <a:cubicBezTo>
                    <a:pt x="40075" y="15595"/>
                    <a:pt x="40106" y="15614"/>
                    <a:pt x="40161" y="15639"/>
                  </a:cubicBezTo>
                  <a:cubicBezTo>
                    <a:pt x="40217" y="15653"/>
                    <a:pt x="40245" y="15653"/>
                    <a:pt x="40274" y="15681"/>
                  </a:cubicBezTo>
                  <a:lnTo>
                    <a:pt x="40330" y="15625"/>
                  </a:lnTo>
                  <a:cubicBezTo>
                    <a:pt x="40349" y="15629"/>
                    <a:pt x="40364" y="15631"/>
                    <a:pt x="40377" y="15631"/>
                  </a:cubicBezTo>
                  <a:cubicBezTo>
                    <a:pt x="40403" y="15631"/>
                    <a:pt x="40419" y="15625"/>
                    <a:pt x="40429" y="15625"/>
                  </a:cubicBezTo>
                  <a:cubicBezTo>
                    <a:pt x="40429" y="15639"/>
                    <a:pt x="40429" y="15639"/>
                    <a:pt x="40429" y="15653"/>
                  </a:cubicBezTo>
                  <a:cubicBezTo>
                    <a:pt x="40457" y="15540"/>
                    <a:pt x="40583" y="15611"/>
                    <a:pt x="40583" y="15526"/>
                  </a:cubicBezTo>
                  <a:cubicBezTo>
                    <a:pt x="40668" y="15512"/>
                    <a:pt x="40724" y="15470"/>
                    <a:pt x="40640" y="15371"/>
                  </a:cubicBezTo>
                  <a:cubicBezTo>
                    <a:pt x="40620" y="15318"/>
                    <a:pt x="40604" y="15301"/>
                    <a:pt x="40594" y="15301"/>
                  </a:cubicBezTo>
                  <a:cubicBezTo>
                    <a:pt x="40577" y="15301"/>
                    <a:pt x="40575" y="15347"/>
                    <a:pt x="40599" y="15347"/>
                  </a:cubicBezTo>
                  <a:cubicBezTo>
                    <a:pt x="40602" y="15347"/>
                    <a:pt x="40607" y="15345"/>
                    <a:pt x="40612" y="15343"/>
                  </a:cubicBezTo>
                  <a:lnTo>
                    <a:pt x="40612" y="15343"/>
                  </a:lnTo>
                  <a:cubicBezTo>
                    <a:pt x="40640" y="15385"/>
                    <a:pt x="40626" y="15456"/>
                    <a:pt x="40583" y="15484"/>
                  </a:cubicBezTo>
                  <a:cubicBezTo>
                    <a:pt x="40580" y="15504"/>
                    <a:pt x="40567" y="15513"/>
                    <a:pt x="40549" y="15513"/>
                  </a:cubicBezTo>
                  <a:cubicBezTo>
                    <a:pt x="40494" y="15513"/>
                    <a:pt x="40387" y="15428"/>
                    <a:pt x="40344" y="15343"/>
                  </a:cubicBezTo>
                  <a:cubicBezTo>
                    <a:pt x="40316" y="15371"/>
                    <a:pt x="40274" y="15413"/>
                    <a:pt x="40288" y="15442"/>
                  </a:cubicBezTo>
                  <a:cubicBezTo>
                    <a:pt x="40330" y="15456"/>
                    <a:pt x="40337" y="15456"/>
                    <a:pt x="40316" y="15456"/>
                  </a:cubicBezTo>
                  <a:cubicBezTo>
                    <a:pt x="40295" y="15456"/>
                    <a:pt x="40245" y="15456"/>
                    <a:pt x="40175" y="15470"/>
                  </a:cubicBezTo>
                  <a:cubicBezTo>
                    <a:pt x="40119" y="15442"/>
                    <a:pt x="40076" y="15399"/>
                    <a:pt x="40119" y="15329"/>
                  </a:cubicBezTo>
                  <a:cubicBezTo>
                    <a:pt x="40144" y="15266"/>
                    <a:pt x="40214" y="15214"/>
                    <a:pt x="40289" y="15214"/>
                  </a:cubicBezTo>
                  <a:cubicBezTo>
                    <a:pt x="40298" y="15214"/>
                    <a:pt x="40307" y="15215"/>
                    <a:pt x="40316" y="15216"/>
                  </a:cubicBezTo>
                  <a:lnTo>
                    <a:pt x="40386" y="15174"/>
                  </a:lnTo>
                  <a:cubicBezTo>
                    <a:pt x="40421" y="15196"/>
                    <a:pt x="40446" y="15204"/>
                    <a:pt x="40470" y="15204"/>
                  </a:cubicBezTo>
                  <a:cubicBezTo>
                    <a:pt x="40523" y="15204"/>
                    <a:pt x="40569" y="15161"/>
                    <a:pt x="40696" y="15132"/>
                  </a:cubicBezTo>
                  <a:lnTo>
                    <a:pt x="40696" y="15132"/>
                  </a:lnTo>
                  <a:cubicBezTo>
                    <a:pt x="40612" y="15160"/>
                    <a:pt x="40654" y="15146"/>
                    <a:pt x="40781" y="15174"/>
                  </a:cubicBezTo>
                  <a:cubicBezTo>
                    <a:pt x="40781" y="15090"/>
                    <a:pt x="40781" y="15118"/>
                    <a:pt x="40781" y="14921"/>
                  </a:cubicBezTo>
                  <a:cubicBezTo>
                    <a:pt x="40698" y="14972"/>
                    <a:pt x="40683" y="15032"/>
                    <a:pt x="40648" y="15032"/>
                  </a:cubicBezTo>
                  <a:cubicBezTo>
                    <a:pt x="40635" y="15032"/>
                    <a:pt x="40620" y="15024"/>
                    <a:pt x="40598" y="15005"/>
                  </a:cubicBezTo>
                  <a:cubicBezTo>
                    <a:pt x="40626" y="14977"/>
                    <a:pt x="40640" y="14935"/>
                    <a:pt x="40640" y="14892"/>
                  </a:cubicBezTo>
                  <a:cubicBezTo>
                    <a:pt x="40644" y="14894"/>
                    <a:pt x="40649" y="14894"/>
                    <a:pt x="40652" y="14894"/>
                  </a:cubicBezTo>
                  <a:cubicBezTo>
                    <a:pt x="40714" y="14894"/>
                    <a:pt x="40702" y="14741"/>
                    <a:pt x="40747" y="14741"/>
                  </a:cubicBezTo>
                  <a:cubicBezTo>
                    <a:pt x="40761" y="14741"/>
                    <a:pt x="40780" y="14756"/>
                    <a:pt x="40809" y="14794"/>
                  </a:cubicBezTo>
                  <a:cubicBezTo>
                    <a:pt x="40868" y="14837"/>
                    <a:pt x="40896" y="14853"/>
                    <a:pt x="40907" y="14853"/>
                  </a:cubicBezTo>
                  <a:cubicBezTo>
                    <a:pt x="40937" y="14853"/>
                    <a:pt x="40845" y="14737"/>
                    <a:pt x="40941" y="14737"/>
                  </a:cubicBezTo>
                  <a:cubicBezTo>
                    <a:pt x="40959" y="14737"/>
                    <a:pt x="40985" y="14741"/>
                    <a:pt x="41020" y="14752"/>
                  </a:cubicBezTo>
                  <a:cubicBezTo>
                    <a:pt x="41097" y="14696"/>
                    <a:pt x="41105" y="14658"/>
                    <a:pt x="41133" y="14658"/>
                  </a:cubicBezTo>
                  <a:cubicBezTo>
                    <a:pt x="41140" y="14658"/>
                    <a:pt x="41149" y="14661"/>
                    <a:pt x="41161" y="14667"/>
                  </a:cubicBezTo>
                  <a:cubicBezTo>
                    <a:pt x="41131" y="14510"/>
                    <a:pt x="41101" y="14465"/>
                    <a:pt x="41070" y="14465"/>
                  </a:cubicBezTo>
                  <a:cubicBezTo>
                    <a:pt x="41030" y="14465"/>
                    <a:pt x="40990" y="14546"/>
                    <a:pt x="40950" y="14554"/>
                  </a:cubicBezTo>
                  <a:cubicBezTo>
                    <a:pt x="40900" y="14446"/>
                    <a:pt x="40892" y="14413"/>
                    <a:pt x="40897" y="14413"/>
                  </a:cubicBezTo>
                  <a:cubicBezTo>
                    <a:pt x="40899" y="14413"/>
                    <a:pt x="40903" y="14419"/>
                    <a:pt x="40907" y="14428"/>
                  </a:cubicBezTo>
                  <a:cubicBezTo>
                    <a:pt x="40943" y="14421"/>
                    <a:pt x="41002" y="14421"/>
                    <a:pt x="41053" y="14421"/>
                  </a:cubicBezTo>
                  <a:cubicBezTo>
                    <a:pt x="41104" y="14421"/>
                    <a:pt x="41147" y="14421"/>
                    <a:pt x="41147" y="14414"/>
                  </a:cubicBezTo>
                  <a:cubicBezTo>
                    <a:pt x="41123" y="14238"/>
                    <a:pt x="40943" y="14198"/>
                    <a:pt x="41014" y="14198"/>
                  </a:cubicBezTo>
                  <a:cubicBezTo>
                    <a:pt x="41029" y="14198"/>
                    <a:pt x="41053" y="14200"/>
                    <a:pt x="41090" y="14202"/>
                  </a:cubicBezTo>
                  <a:cubicBezTo>
                    <a:pt x="41108" y="14172"/>
                    <a:pt x="41115" y="14160"/>
                    <a:pt x="41121" y="14160"/>
                  </a:cubicBezTo>
                  <a:cubicBezTo>
                    <a:pt x="41135" y="14160"/>
                    <a:pt x="41147" y="14215"/>
                    <a:pt x="41270" y="14244"/>
                  </a:cubicBezTo>
                  <a:lnTo>
                    <a:pt x="41270" y="14244"/>
                  </a:lnTo>
                  <a:cubicBezTo>
                    <a:pt x="41274" y="14225"/>
                    <a:pt x="41279" y="14205"/>
                    <a:pt x="41288" y="14188"/>
                  </a:cubicBezTo>
                  <a:cubicBezTo>
                    <a:pt x="41288" y="14080"/>
                    <a:pt x="41326" y="13973"/>
                    <a:pt x="41404" y="13902"/>
                  </a:cubicBezTo>
                  <a:lnTo>
                    <a:pt x="41404" y="13902"/>
                  </a:lnTo>
                  <a:cubicBezTo>
                    <a:pt x="41381" y="13920"/>
                    <a:pt x="41328" y="13958"/>
                    <a:pt x="41278" y="13958"/>
                  </a:cubicBezTo>
                  <a:cubicBezTo>
                    <a:pt x="41234" y="13958"/>
                    <a:pt x="41192" y="13929"/>
                    <a:pt x="41175" y="13836"/>
                  </a:cubicBezTo>
                  <a:cubicBezTo>
                    <a:pt x="41139" y="13953"/>
                    <a:pt x="41022" y="14036"/>
                    <a:pt x="40972" y="14036"/>
                  </a:cubicBezTo>
                  <a:cubicBezTo>
                    <a:pt x="40944" y="14036"/>
                    <a:pt x="40937" y="14010"/>
                    <a:pt x="40978" y="13949"/>
                  </a:cubicBezTo>
                  <a:cubicBezTo>
                    <a:pt x="41161" y="13949"/>
                    <a:pt x="40978" y="13766"/>
                    <a:pt x="41034" y="13724"/>
                  </a:cubicBezTo>
                  <a:lnTo>
                    <a:pt x="41034" y="13724"/>
                  </a:lnTo>
                  <a:cubicBezTo>
                    <a:pt x="40978" y="13752"/>
                    <a:pt x="40935" y="13780"/>
                    <a:pt x="40879" y="13808"/>
                  </a:cubicBezTo>
                  <a:cubicBezTo>
                    <a:pt x="40907" y="13738"/>
                    <a:pt x="40907" y="13639"/>
                    <a:pt x="40865" y="13569"/>
                  </a:cubicBezTo>
                  <a:cubicBezTo>
                    <a:pt x="40859" y="13528"/>
                    <a:pt x="40844" y="13514"/>
                    <a:pt x="40824" y="13514"/>
                  </a:cubicBezTo>
                  <a:cubicBezTo>
                    <a:pt x="40796" y="13514"/>
                    <a:pt x="40757" y="13544"/>
                    <a:pt x="40724" y="13569"/>
                  </a:cubicBezTo>
                  <a:cubicBezTo>
                    <a:pt x="40756" y="13559"/>
                    <a:pt x="40784" y="13555"/>
                    <a:pt x="40805" y="13555"/>
                  </a:cubicBezTo>
                  <a:cubicBezTo>
                    <a:pt x="40880" y="13555"/>
                    <a:pt x="40890" y="13600"/>
                    <a:pt x="40781" y="13611"/>
                  </a:cubicBezTo>
                  <a:cubicBezTo>
                    <a:pt x="40703" y="13630"/>
                    <a:pt x="40667" y="13647"/>
                    <a:pt x="40655" y="13647"/>
                  </a:cubicBezTo>
                  <a:cubicBezTo>
                    <a:pt x="40640" y="13647"/>
                    <a:pt x="40659" y="13623"/>
                    <a:pt x="40682" y="13555"/>
                  </a:cubicBezTo>
                  <a:cubicBezTo>
                    <a:pt x="40714" y="13510"/>
                    <a:pt x="40714" y="13492"/>
                    <a:pt x="40697" y="13492"/>
                  </a:cubicBezTo>
                  <a:cubicBezTo>
                    <a:pt x="40656" y="13492"/>
                    <a:pt x="40513" y="13601"/>
                    <a:pt x="40513" y="13681"/>
                  </a:cubicBezTo>
                  <a:cubicBezTo>
                    <a:pt x="40429" y="13879"/>
                    <a:pt x="40471" y="13879"/>
                    <a:pt x="40372" y="13893"/>
                  </a:cubicBezTo>
                  <a:lnTo>
                    <a:pt x="40372" y="13907"/>
                  </a:lnTo>
                  <a:lnTo>
                    <a:pt x="40372" y="13935"/>
                  </a:lnTo>
                  <a:cubicBezTo>
                    <a:pt x="40358" y="13921"/>
                    <a:pt x="40330" y="13907"/>
                    <a:pt x="40316" y="13893"/>
                  </a:cubicBezTo>
                  <a:lnTo>
                    <a:pt x="40316" y="13893"/>
                  </a:lnTo>
                  <a:cubicBezTo>
                    <a:pt x="40330" y="13921"/>
                    <a:pt x="40344" y="13935"/>
                    <a:pt x="40358" y="13963"/>
                  </a:cubicBezTo>
                  <a:cubicBezTo>
                    <a:pt x="40330" y="13963"/>
                    <a:pt x="40274" y="13991"/>
                    <a:pt x="40175" y="14104"/>
                  </a:cubicBezTo>
                  <a:cubicBezTo>
                    <a:pt x="40147" y="14019"/>
                    <a:pt x="40119" y="14019"/>
                    <a:pt x="40034" y="13963"/>
                  </a:cubicBezTo>
                  <a:cubicBezTo>
                    <a:pt x="40034" y="13921"/>
                    <a:pt x="40034" y="13893"/>
                    <a:pt x="40020" y="13864"/>
                  </a:cubicBezTo>
                  <a:lnTo>
                    <a:pt x="39922" y="13864"/>
                  </a:lnTo>
                  <a:cubicBezTo>
                    <a:pt x="39895" y="13864"/>
                    <a:pt x="39765" y="14006"/>
                    <a:pt x="39729" y="14006"/>
                  </a:cubicBezTo>
                  <a:cubicBezTo>
                    <a:pt x="39727" y="14006"/>
                    <a:pt x="39726" y="14006"/>
                    <a:pt x="39724" y="14005"/>
                  </a:cubicBezTo>
                  <a:cubicBezTo>
                    <a:pt x="39712" y="14035"/>
                    <a:pt x="39716" y="14053"/>
                    <a:pt x="39708" y="14053"/>
                  </a:cubicBezTo>
                  <a:cubicBezTo>
                    <a:pt x="39698" y="14053"/>
                    <a:pt x="39668" y="14022"/>
                    <a:pt x="39555" y="13949"/>
                  </a:cubicBezTo>
                  <a:cubicBezTo>
                    <a:pt x="39551" y="13876"/>
                    <a:pt x="39546" y="13860"/>
                    <a:pt x="39549" y="13860"/>
                  </a:cubicBezTo>
                  <a:cubicBezTo>
                    <a:pt x="39551" y="13860"/>
                    <a:pt x="39559" y="13870"/>
                    <a:pt x="39575" y="13870"/>
                  </a:cubicBezTo>
                  <a:cubicBezTo>
                    <a:pt x="39598" y="13870"/>
                    <a:pt x="39640" y="13850"/>
                    <a:pt x="39710" y="13752"/>
                  </a:cubicBezTo>
                  <a:cubicBezTo>
                    <a:pt x="39795" y="13752"/>
                    <a:pt x="39724" y="13695"/>
                    <a:pt x="39682" y="13653"/>
                  </a:cubicBezTo>
                  <a:cubicBezTo>
                    <a:pt x="39668" y="13667"/>
                    <a:pt x="39654" y="13681"/>
                    <a:pt x="39626" y="13681"/>
                  </a:cubicBezTo>
                  <a:cubicBezTo>
                    <a:pt x="39598" y="13653"/>
                    <a:pt x="39584" y="13639"/>
                    <a:pt x="39555" y="13639"/>
                  </a:cubicBezTo>
                  <a:cubicBezTo>
                    <a:pt x="39566" y="13607"/>
                    <a:pt x="39600" y="13592"/>
                    <a:pt x="39635" y="13592"/>
                  </a:cubicBezTo>
                  <a:cubicBezTo>
                    <a:pt x="39646" y="13592"/>
                    <a:pt x="39658" y="13593"/>
                    <a:pt x="39668" y="13597"/>
                  </a:cubicBezTo>
                  <a:cubicBezTo>
                    <a:pt x="39685" y="13593"/>
                    <a:pt x="39701" y="13591"/>
                    <a:pt x="39718" y="13591"/>
                  </a:cubicBezTo>
                  <a:cubicBezTo>
                    <a:pt x="39757" y="13591"/>
                    <a:pt x="39797" y="13601"/>
                    <a:pt x="39837" y="13611"/>
                  </a:cubicBezTo>
                  <a:cubicBezTo>
                    <a:pt x="39858" y="13611"/>
                    <a:pt x="39863" y="13671"/>
                    <a:pt x="39913" y="13671"/>
                  </a:cubicBezTo>
                  <a:cubicBezTo>
                    <a:pt x="39932" y="13671"/>
                    <a:pt x="39957" y="13662"/>
                    <a:pt x="39992" y="13639"/>
                  </a:cubicBezTo>
                  <a:cubicBezTo>
                    <a:pt x="39992" y="13597"/>
                    <a:pt x="39809" y="13625"/>
                    <a:pt x="39739" y="13541"/>
                  </a:cubicBezTo>
                  <a:cubicBezTo>
                    <a:pt x="39753" y="13512"/>
                    <a:pt x="39767" y="13484"/>
                    <a:pt x="39767" y="13442"/>
                  </a:cubicBezTo>
                  <a:cubicBezTo>
                    <a:pt x="39803" y="13474"/>
                    <a:pt x="39845" y="13488"/>
                    <a:pt x="39886" y="13488"/>
                  </a:cubicBezTo>
                  <a:cubicBezTo>
                    <a:pt x="39974" y="13488"/>
                    <a:pt x="40057" y="13425"/>
                    <a:pt x="40076" y="13329"/>
                  </a:cubicBezTo>
                  <a:cubicBezTo>
                    <a:pt x="39943" y="13285"/>
                    <a:pt x="39968" y="13064"/>
                    <a:pt x="39914" y="13064"/>
                  </a:cubicBezTo>
                  <a:cubicBezTo>
                    <a:pt x="39900" y="13064"/>
                    <a:pt x="39881" y="13080"/>
                    <a:pt x="39851" y="13118"/>
                  </a:cubicBezTo>
                  <a:cubicBezTo>
                    <a:pt x="39875" y="13085"/>
                    <a:pt x="39875" y="13071"/>
                    <a:pt x="39867" y="13071"/>
                  </a:cubicBezTo>
                  <a:cubicBezTo>
                    <a:pt x="39853" y="13071"/>
                    <a:pt x="39809" y="13127"/>
                    <a:pt x="39865" y="13203"/>
                  </a:cubicBezTo>
                  <a:cubicBezTo>
                    <a:pt x="39862" y="13203"/>
                    <a:pt x="39865" y="13210"/>
                    <a:pt x="39879" y="13231"/>
                  </a:cubicBezTo>
                  <a:cubicBezTo>
                    <a:pt x="39809" y="13245"/>
                    <a:pt x="39739" y="13301"/>
                    <a:pt x="39696" y="13372"/>
                  </a:cubicBezTo>
                  <a:cubicBezTo>
                    <a:pt x="39682" y="13329"/>
                    <a:pt x="39668" y="13287"/>
                    <a:pt x="39654" y="13259"/>
                  </a:cubicBezTo>
                  <a:cubicBezTo>
                    <a:pt x="39710" y="13245"/>
                    <a:pt x="39710" y="13259"/>
                    <a:pt x="39724" y="13146"/>
                  </a:cubicBezTo>
                  <a:cubicBezTo>
                    <a:pt x="39767" y="13104"/>
                    <a:pt x="39753" y="13034"/>
                    <a:pt x="39710" y="13005"/>
                  </a:cubicBezTo>
                  <a:cubicBezTo>
                    <a:pt x="39739" y="12935"/>
                    <a:pt x="39612" y="13104"/>
                    <a:pt x="39584" y="12682"/>
                  </a:cubicBezTo>
                  <a:lnTo>
                    <a:pt x="39584" y="12682"/>
                  </a:lnTo>
                  <a:cubicBezTo>
                    <a:pt x="39658" y="12738"/>
                    <a:pt x="39695" y="12763"/>
                    <a:pt x="39714" y="12763"/>
                  </a:cubicBezTo>
                  <a:cubicBezTo>
                    <a:pt x="39742" y="12763"/>
                    <a:pt x="39730" y="12709"/>
                    <a:pt x="39739" y="12625"/>
                  </a:cubicBezTo>
                  <a:cubicBezTo>
                    <a:pt x="39815" y="12625"/>
                    <a:pt x="39645" y="12566"/>
                    <a:pt x="39585" y="12566"/>
                  </a:cubicBezTo>
                  <a:cubicBezTo>
                    <a:pt x="39568" y="12566"/>
                    <a:pt x="39560" y="12570"/>
                    <a:pt x="39570" y="12583"/>
                  </a:cubicBezTo>
                  <a:cubicBezTo>
                    <a:pt x="39528" y="12622"/>
                    <a:pt x="39497" y="12637"/>
                    <a:pt x="39473" y="12637"/>
                  </a:cubicBezTo>
                  <a:cubicBezTo>
                    <a:pt x="39395" y="12637"/>
                    <a:pt x="39402" y="12467"/>
                    <a:pt x="39358" y="12456"/>
                  </a:cubicBezTo>
                  <a:cubicBezTo>
                    <a:pt x="39374" y="12446"/>
                    <a:pt x="39374" y="12441"/>
                    <a:pt x="39364" y="12441"/>
                  </a:cubicBezTo>
                  <a:cubicBezTo>
                    <a:pt x="39349" y="12441"/>
                    <a:pt x="39309" y="12453"/>
                    <a:pt x="39274" y="12470"/>
                  </a:cubicBezTo>
                  <a:cubicBezTo>
                    <a:pt x="39330" y="12287"/>
                    <a:pt x="39147" y="12358"/>
                    <a:pt x="39330" y="12259"/>
                  </a:cubicBezTo>
                  <a:cubicBezTo>
                    <a:pt x="39289" y="12243"/>
                    <a:pt x="39243" y="12236"/>
                    <a:pt x="39198" y="12236"/>
                  </a:cubicBezTo>
                  <a:cubicBezTo>
                    <a:pt x="39166" y="12236"/>
                    <a:pt x="39134" y="12239"/>
                    <a:pt x="39105" y="12245"/>
                  </a:cubicBezTo>
                  <a:lnTo>
                    <a:pt x="39020" y="12245"/>
                  </a:lnTo>
                  <a:cubicBezTo>
                    <a:pt x="39020" y="12245"/>
                    <a:pt x="39020" y="12231"/>
                    <a:pt x="39006" y="12231"/>
                  </a:cubicBezTo>
                  <a:lnTo>
                    <a:pt x="38978" y="12231"/>
                  </a:lnTo>
                  <a:cubicBezTo>
                    <a:pt x="38978" y="12207"/>
                    <a:pt x="38981" y="12196"/>
                    <a:pt x="38980" y="12196"/>
                  </a:cubicBezTo>
                  <a:lnTo>
                    <a:pt x="38980" y="12196"/>
                  </a:lnTo>
                  <a:cubicBezTo>
                    <a:pt x="38980" y="12196"/>
                    <a:pt x="38975" y="12218"/>
                    <a:pt x="38950" y="12259"/>
                  </a:cubicBezTo>
                  <a:cubicBezTo>
                    <a:pt x="38950" y="12287"/>
                    <a:pt x="38950" y="12315"/>
                    <a:pt x="38950" y="12330"/>
                  </a:cubicBezTo>
                  <a:cubicBezTo>
                    <a:pt x="38936" y="12351"/>
                    <a:pt x="38932" y="12358"/>
                    <a:pt x="38934" y="12358"/>
                  </a:cubicBezTo>
                  <a:cubicBezTo>
                    <a:pt x="38936" y="12358"/>
                    <a:pt x="38943" y="12351"/>
                    <a:pt x="38950" y="12344"/>
                  </a:cubicBezTo>
                  <a:lnTo>
                    <a:pt x="38950" y="12344"/>
                  </a:lnTo>
                  <a:cubicBezTo>
                    <a:pt x="38950" y="12414"/>
                    <a:pt x="38936" y="12470"/>
                    <a:pt x="38922" y="12541"/>
                  </a:cubicBezTo>
                  <a:lnTo>
                    <a:pt x="38922" y="12569"/>
                  </a:lnTo>
                  <a:cubicBezTo>
                    <a:pt x="38880" y="12541"/>
                    <a:pt x="38837" y="12527"/>
                    <a:pt x="38795" y="12513"/>
                  </a:cubicBezTo>
                  <a:cubicBezTo>
                    <a:pt x="38847" y="12408"/>
                    <a:pt x="38875" y="12256"/>
                    <a:pt x="38756" y="12256"/>
                  </a:cubicBezTo>
                  <a:cubicBezTo>
                    <a:pt x="38747" y="12256"/>
                    <a:pt x="38736" y="12257"/>
                    <a:pt x="38725" y="12259"/>
                  </a:cubicBezTo>
                  <a:cubicBezTo>
                    <a:pt x="38625" y="12159"/>
                    <a:pt x="38630" y="12068"/>
                    <a:pt x="38664" y="12068"/>
                  </a:cubicBezTo>
                  <a:cubicBezTo>
                    <a:pt x="38673" y="12068"/>
                    <a:pt x="38684" y="12075"/>
                    <a:pt x="38696" y="12090"/>
                  </a:cubicBezTo>
                  <a:cubicBezTo>
                    <a:pt x="38894" y="12006"/>
                    <a:pt x="38781" y="12006"/>
                    <a:pt x="38654" y="12006"/>
                  </a:cubicBezTo>
                  <a:cubicBezTo>
                    <a:pt x="38570" y="11935"/>
                    <a:pt x="38513" y="11921"/>
                    <a:pt x="38485" y="11921"/>
                  </a:cubicBezTo>
                  <a:cubicBezTo>
                    <a:pt x="38499" y="11907"/>
                    <a:pt x="38513" y="11893"/>
                    <a:pt x="38513" y="11879"/>
                  </a:cubicBezTo>
                  <a:cubicBezTo>
                    <a:pt x="38443" y="11865"/>
                    <a:pt x="38387" y="11837"/>
                    <a:pt x="38344" y="11780"/>
                  </a:cubicBezTo>
                  <a:cubicBezTo>
                    <a:pt x="38337" y="11785"/>
                    <a:pt x="38328" y="11787"/>
                    <a:pt x="38316" y="11787"/>
                  </a:cubicBezTo>
                  <a:cubicBezTo>
                    <a:pt x="38268" y="11787"/>
                    <a:pt x="38189" y="11750"/>
                    <a:pt x="38147" y="11750"/>
                  </a:cubicBezTo>
                  <a:cubicBezTo>
                    <a:pt x="38142" y="11750"/>
                    <a:pt x="38137" y="11751"/>
                    <a:pt x="38133" y="11752"/>
                  </a:cubicBezTo>
                  <a:cubicBezTo>
                    <a:pt x="38302" y="11611"/>
                    <a:pt x="38274" y="11696"/>
                    <a:pt x="38077" y="11456"/>
                  </a:cubicBezTo>
                  <a:cubicBezTo>
                    <a:pt x="38006" y="11527"/>
                    <a:pt x="37964" y="11569"/>
                    <a:pt x="37922" y="11597"/>
                  </a:cubicBezTo>
                  <a:lnTo>
                    <a:pt x="37880" y="11640"/>
                  </a:lnTo>
                  <a:cubicBezTo>
                    <a:pt x="37857" y="11640"/>
                    <a:pt x="37834" y="11658"/>
                    <a:pt x="37819" y="11680"/>
                  </a:cubicBezTo>
                  <a:lnTo>
                    <a:pt x="37819" y="11680"/>
                  </a:lnTo>
                  <a:cubicBezTo>
                    <a:pt x="37819" y="11680"/>
                    <a:pt x="37818" y="11680"/>
                    <a:pt x="37818" y="11680"/>
                  </a:cubicBezTo>
                  <a:cubicBezTo>
                    <a:pt x="37814" y="11680"/>
                    <a:pt x="37809" y="11684"/>
                    <a:pt x="37809" y="11696"/>
                  </a:cubicBezTo>
                  <a:cubicBezTo>
                    <a:pt x="37812" y="11690"/>
                    <a:pt x="37815" y="11685"/>
                    <a:pt x="37819" y="11680"/>
                  </a:cubicBezTo>
                  <a:lnTo>
                    <a:pt x="37819" y="11680"/>
                  </a:lnTo>
                  <a:cubicBezTo>
                    <a:pt x="37823" y="11681"/>
                    <a:pt x="37825" y="11688"/>
                    <a:pt x="37809" y="11696"/>
                  </a:cubicBezTo>
                  <a:cubicBezTo>
                    <a:pt x="37809" y="11710"/>
                    <a:pt x="37823" y="11724"/>
                    <a:pt x="37823" y="11738"/>
                  </a:cubicBezTo>
                  <a:cubicBezTo>
                    <a:pt x="37809" y="11724"/>
                    <a:pt x="37809" y="11710"/>
                    <a:pt x="37795" y="11710"/>
                  </a:cubicBezTo>
                  <a:cubicBezTo>
                    <a:pt x="37781" y="11724"/>
                    <a:pt x="37753" y="11724"/>
                    <a:pt x="37739" y="11738"/>
                  </a:cubicBezTo>
                  <a:cubicBezTo>
                    <a:pt x="37739" y="11640"/>
                    <a:pt x="37781" y="11611"/>
                    <a:pt x="37809" y="11597"/>
                  </a:cubicBezTo>
                  <a:cubicBezTo>
                    <a:pt x="37902" y="11587"/>
                    <a:pt x="37776" y="11524"/>
                    <a:pt x="37674" y="11524"/>
                  </a:cubicBezTo>
                  <a:cubicBezTo>
                    <a:pt x="37637" y="11524"/>
                    <a:pt x="37603" y="11532"/>
                    <a:pt x="37584" y="11555"/>
                  </a:cubicBezTo>
                  <a:cubicBezTo>
                    <a:pt x="37556" y="11527"/>
                    <a:pt x="37528" y="11499"/>
                    <a:pt x="37514" y="11471"/>
                  </a:cubicBezTo>
                  <a:cubicBezTo>
                    <a:pt x="37506" y="11508"/>
                    <a:pt x="37467" y="11561"/>
                    <a:pt x="37420" y="11561"/>
                  </a:cubicBezTo>
                  <a:cubicBezTo>
                    <a:pt x="37377" y="11561"/>
                    <a:pt x="37328" y="11519"/>
                    <a:pt x="37288" y="11386"/>
                  </a:cubicBezTo>
                  <a:cubicBezTo>
                    <a:pt x="37171" y="11423"/>
                    <a:pt x="37111" y="11467"/>
                    <a:pt x="37092" y="11467"/>
                  </a:cubicBezTo>
                  <a:cubicBezTo>
                    <a:pt x="37075" y="11467"/>
                    <a:pt x="37093" y="11430"/>
                    <a:pt x="37133" y="11316"/>
                  </a:cubicBezTo>
                  <a:cubicBezTo>
                    <a:pt x="37101" y="11278"/>
                    <a:pt x="37076" y="11263"/>
                    <a:pt x="37057" y="11263"/>
                  </a:cubicBezTo>
                  <a:cubicBezTo>
                    <a:pt x="36986" y="11263"/>
                    <a:pt x="37008" y="11479"/>
                    <a:pt x="37080" y="11479"/>
                  </a:cubicBezTo>
                  <a:cubicBezTo>
                    <a:pt x="37088" y="11479"/>
                    <a:pt x="37096" y="11476"/>
                    <a:pt x="37105" y="11471"/>
                  </a:cubicBezTo>
                  <a:lnTo>
                    <a:pt x="37105" y="11471"/>
                  </a:lnTo>
                  <a:cubicBezTo>
                    <a:pt x="37083" y="11590"/>
                    <a:pt x="37084" y="11622"/>
                    <a:pt x="37082" y="11622"/>
                  </a:cubicBezTo>
                  <a:cubicBezTo>
                    <a:pt x="37080" y="11622"/>
                    <a:pt x="37075" y="11596"/>
                    <a:pt x="37049" y="11583"/>
                  </a:cubicBezTo>
                  <a:cubicBezTo>
                    <a:pt x="37021" y="11541"/>
                    <a:pt x="36979" y="11442"/>
                    <a:pt x="37021" y="11428"/>
                  </a:cubicBezTo>
                  <a:cubicBezTo>
                    <a:pt x="36866" y="11400"/>
                    <a:pt x="36908" y="11372"/>
                    <a:pt x="36908" y="11344"/>
                  </a:cubicBezTo>
                  <a:lnTo>
                    <a:pt x="36908" y="11344"/>
                  </a:lnTo>
                  <a:cubicBezTo>
                    <a:pt x="36880" y="11358"/>
                    <a:pt x="36852" y="11372"/>
                    <a:pt x="36810" y="11386"/>
                  </a:cubicBezTo>
                  <a:cubicBezTo>
                    <a:pt x="36808" y="11385"/>
                    <a:pt x="36807" y="11384"/>
                    <a:pt x="36806" y="11384"/>
                  </a:cubicBezTo>
                  <a:cubicBezTo>
                    <a:pt x="36780" y="11384"/>
                    <a:pt x="36716" y="11549"/>
                    <a:pt x="36704" y="11549"/>
                  </a:cubicBezTo>
                  <a:cubicBezTo>
                    <a:pt x="36700" y="11549"/>
                    <a:pt x="36701" y="11531"/>
                    <a:pt x="36711" y="11485"/>
                  </a:cubicBezTo>
                  <a:cubicBezTo>
                    <a:pt x="36711" y="11464"/>
                    <a:pt x="36709" y="11455"/>
                    <a:pt x="36704" y="11455"/>
                  </a:cubicBezTo>
                  <a:cubicBezTo>
                    <a:pt x="36694" y="11455"/>
                    <a:pt x="36675" y="11505"/>
                    <a:pt x="36655" y="11555"/>
                  </a:cubicBezTo>
                  <a:lnTo>
                    <a:pt x="36598" y="11555"/>
                  </a:lnTo>
                  <a:cubicBezTo>
                    <a:pt x="36583" y="11601"/>
                    <a:pt x="36573" y="11619"/>
                    <a:pt x="36566" y="11619"/>
                  </a:cubicBezTo>
                  <a:cubicBezTo>
                    <a:pt x="36549" y="11619"/>
                    <a:pt x="36556" y="11490"/>
                    <a:pt x="36556" y="11428"/>
                  </a:cubicBezTo>
                  <a:cubicBezTo>
                    <a:pt x="36564" y="11243"/>
                    <a:pt x="36554" y="11182"/>
                    <a:pt x="36543" y="11182"/>
                  </a:cubicBezTo>
                  <a:cubicBezTo>
                    <a:pt x="36536" y="11182"/>
                    <a:pt x="36528" y="11217"/>
                    <a:pt x="36528" y="11259"/>
                  </a:cubicBezTo>
                  <a:cubicBezTo>
                    <a:pt x="36521" y="11306"/>
                    <a:pt x="36516" y="11325"/>
                    <a:pt x="36514" y="11325"/>
                  </a:cubicBezTo>
                  <a:cubicBezTo>
                    <a:pt x="36509" y="11325"/>
                    <a:pt x="36525" y="11163"/>
                    <a:pt x="36556" y="11048"/>
                  </a:cubicBezTo>
                  <a:cubicBezTo>
                    <a:pt x="36551" y="11015"/>
                    <a:pt x="36547" y="11002"/>
                    <a:pt x="36542" y="11002"/>
                  </a:cubicBezTo>
                  <a:cubicBezTo>
                    <a:pt x="36526" y="11002"/>
                    <a:pt x="36508" y="11140"/>
                    <a:pt x="36484" y="11140"/>
                  </a:cubicBezTo>
                  <a:cubicBezTo>
                    <a:pt x="36472" y="11140"/>
                    <a:pt x="36459" y="11106"/>
                    <a:pt x="36443" y="11006"/>
                  </a:cubicBezTo>
                  <a:cubicBezTo>
                    <a:pt x="36500" y="11006"/>
                    <a:pt x="36584" y="10935"/>
                    <a:pt x="36598" y="10795"/>
                  </a:cubicBezTo>
                  <a:cubicBezTo>
                    <a:pt x="36641" y="10809"/>
                    <a:pt x="36669" y="10851"/>
                    <a:pt x="36669" y="10893"/>
                  </a:cubicBezTo>
                  <a:cubicBezTo>
                    <a:pt x="36683" y="10837"/>
                    <a:pt x="36697" y="10795"/>
                    <a:pt x="36711" y="10752"/>
                  </a:cubicBezTo>
                  <a:cubicBezTo>
                    <a:pt x="36722" y="10769"/>
                    <a:pt x="36737" y="10783"/>
                    <a:pt x="36749" y="10783"/>
                  </a:cubicBezTo>
                  <a:cubicBezTo>
                    <a:pt x="36768" y="10783"/>
                    <a:pt x="36779" y="10747"/>
                    <a:pt x="36753" y="10626"/>
                  </a:cubicBezTo>
                  <a:cubicBezTo>
                    <a:pt x="36612" y="10583"/>
                    <a:pt x="36542" y="10569"/>
                    <a:pt x="36528" y="10569"/>
                  </a:cubicBezTo>
                  <a:cubicBezTo>
                    <a:pt x="36542" y="10569"/>
                    <a:pt x="36598" y="10569"/>
                    <a:pt x="36612" y="10541"/>
                  </a:cubicBezTo>
                  <a:lnTo>
                    <a:pt x="36612" y="10541"/>
                  </a:lnTo>
                  <a:cubicBezTo>
                    <a:pt x="36578" y="10548"/>
                    <a:pt x="36556" y="10551"/>
                    <a:pt x="36543" y="10551"/>
                  </a:cubicBezTo>
                  <a:cubicBezTo>
                    <a:pt x="36482" y="10551"/>
                    <a:pt x="36595" y="10494"/>
                    <a:pt x="36558" y="10494"/>
                  </a:cubicBezTo>
                  <a:cubicBezTo>
                    <a:pt x="36552" y="10494"/>
                    <a:pt x="36542" y="10496"/>
                    <a:pt x="36528" y="10499"/>
                  </a:cubicBezTo>
                  <a:cubicBezTo>
                    <a:pt x="36549" y="10485"/>
                    <a:pt x="36538" y="10478"/>
                    <a:pt x="36514" y="10478"/>
                  </a:cubicBezTo>
                  <a:cubicBezTo>
                    <a:pt x="36489" y="10478"/>
                    <a:pt x="36450" y="10485"/>
                    <a:pt x="36415" y="10499"/>
                  </a:cubicBezTo>
                  <a:cubicBezTo>
                    <a:pt x="36387" y="10428"/>
                    <a:pt x="36331" y="10372"/>
                    <a:pt x="36260" y="10372"/>
                  </a:cubicBezTo>
                  <a:cubicBezTo>
                    <a:pt x="36317" y="10344"/>
                    <a:pt x="36338" y="10344"/>
                    <a:pt x="36329" y="10344"/>
                  </a:cubicBezTo>
                  <a:cubicBezTo>
                    <a:pt x="36320" y="10344"/>
                    <a:pt x="36281" y="10344"/>
                    <a:pt x="36218" y="10316"/>
                  </a:cubicBezTo>
                  <a:cubicBezTo>
                    <a:pt x="36232" y="10302"/>
                    <a:pt x="36260" y="10288"/>
                    <a:pt x="36274" y="10288"/>
                  </a:cubicBezTo>
                  <a:cubicBezTo>
                    <a:pt x="36274" y="10245"/>
                    <a:pt x="36289" y="10217"/>
                    <a:pt x="36317" y="10203"/>
                  </a:cubicBezTo>
                  <a:cubicBezTo>
                    <a:pt x="36289" y="10175"/>
                    <a:pt x="36274" y="10161"/>
                    <a:pt x="36317" y="10147"/>
                  </a:cubicBezTo>
                  <a:cubicBezTo>
                    <a:pt x="36345" y="10091"/>
                    <a:pt x="36401" y="10034"/>
                    <a:pt x="36472" y="10020"/>
                  </a:cubicBezTo>
                  <a:cubicBezTo>
                    <a:pt x="36472" y="9964"/>
                    <a:pt x="36486" y="9922"/>
                    <a:pt x="36514" y="9879"/>
                  </a:cubicBezTo>
                  <a:cubicBezTo>
                    <a:pt x="36538" y="9843"/>
                    <a:pt x="36531" y="9806"/>
                    <a:pt x="36465" y="9806"/>
                  </a:cubicBezTo>
                  <a:cubicBezTo>
                    <a:pt x="36454" y="9806"/>
                    <a:pt x="36443" y="9807"/>
                    <a:pt x="36429" y="9809"/>
                  </a:cubicBezTo>
                  <a:cubicBezTo>
                    <a:pt x="36387" y="9781"/>
                    <a:pt x="36331" y="9753"/>
                    <a:pt x="36274" y="9738"/>
                  </a:cubicBezTo>
                  <a:cubicBezTo>
                    <a:pt x="36274" y="9738"/>
                    <a:pt x="36260" y="9724"/>
                    <a:pt x="36232" y="9710"/>
                  </a:cubicBezTo>
                  <a:lnTo>
                    <a:pt x="36232" y="9710"/>
                  </a:lnTo>
                  <a:lnTo>
                    <a:pt x="36260" y="9738"/>
                  </a:lnTo>
                  <a:cubicBezTo>
                    <a:pt x="36255" y="9765"/>
                    <a:pt x="36242" y="9775"/>
                    <a:pt x="36225" y="9775"/>
                  </a:cubicBezTo>
                  <a:cubicBezTo>
                    <a:pt x="36196" y="9775"/>
                    <a:pt x="36155" y="9746"/>
                    <a:pt x="36120" y="9710"/>
                  </a:cubicBezTo>
                  <a:lnTo>
                    <a:pt x="36091" y="9710"/>
                  </a:lnTo>
                  <a:cubicBezTo>
                    <a:pt x="36035" y="9640"/>
                    <a:pt x="35979" y="9570"/>
                    <a:pt x="35936" y="9513"/>
                  </a:cubicBezTo>
                  <a:lnTo>
                    <a:pt x="35936" y="9513"/>
                  </a:lnTo>
                  <a:cubicBezTo>
                    <a:pt x="35951" y="9551"/>
                    <a:pt x="35939" y="9600"/>
                    <a:pt x="35900" y="9600"/>
                  </a:cubicBezTo>
                  <a:cubicBezTo>
                    <a:pt x="35866" y="9600"/>
                    <a:pt x="35812" y="9562"/>
                    <a:pt x="35739" y="9443"/>
                  </a:cubicBezTo>
                  <a:cubicBezTo>
                    <a:pt x="35803" y="9404"/>
                    <a:pt x="35827" y="9380"/>
                    <a:pt x="35813" y="9380"/>
                  </a:cubicBezTo>
                  <a:cubicBezTo>
                    <a:pt x="35797" y="9380"/>
                    <a:pt x="35728" y="9415"/>
                    <a:pt x="35613" y="9499"/>
                  </a:cubicBezTo>
                  <a:cubicBezTo>
                    <a:pt x="35645" y="9439"/>
                    <a:pt x="35651" y="9411"/>
                    <a:pt x="35644" y="9411"/>
                  </a:cubicBezTo>
                  <a:cubicBezTo>
                    <a:pt x="35633" y="9411"/>
                    <a:pt x="35593" y="9482"/>
                    <a:pt x="35584" y="9612"/>
                  </a:cubicBezTo>
                  <a:cubicBezTo>
                    <a:pt x="35584" y="9626"/>
                    <a:pt x="35599" y="9654"/>
                    <a:pt x="35584" y="9738"/>
                  </a:cubicBezTo>
                  <a:lnTo>
                    <a:pt x="35570" y="9738"/>
                  </a:lnTo>
                  <a:cubicBezTo>
                    <a:pt x="35584" y="9781"/>
                    <a:pt x="35599" y="9823"/>
                    <a:pt x="35613" y="9879"/>
                  </a:cubicBezTo>
                  <a:cubicBezTo>
                    <a:pt x="35556" y="9851"/>
                    <a:pt x="35528" y="9823"/>
                    <a:pt x="35528" y="9795"/>
                  </a:cubicBezTo>
                  <a:lnTo>
                    <a:pt x="35528" y="9809"/>
                  </a:lnTo>
                  <a:cubicBezTo>
                    <a:pt x="35528" y="9809"/>
                    <a:pt x="35500" y="9795"/>
                    <a:pt x="35486" y="9710"/>
                  </a:cubicBezTo>
                  <a:cubicBezTo>
                    <a:pt x="35500" y="9682"/>
                    <a:pt x="35500" y="9654"/>
                    <a:pt x="35514" y="9640"/>
                  </a:cubicBezTo>
                  <a:lnTo>
                    <a:pt x="35514" y="9640"/>
                  </a:lnTo>
                  <a:cubicBezTo>
                    <a:pt x="35510" y="9669"/>
                    <a:pt x="35511" y="9680"/>
                    <a:pt x="35515" y="9680"/>
                  </a:cubicBezTo>
                  <a:cubicBezTo>
                    <a:pt x="35525" y="9680"/>
                    <a:pt x="35555" y="9622"/>
                    <a:pt x="35584" y="9612"/>
                  </a:cubicBezTo>
                  <a:cubicBezTo>
                    <a:pt x="35566" y="9574"/>
                    <a:pt x="35559" y="9543"/>
                    <a:pt x="35549" y="9543"/>
                  </a:cubicBezTo>
                  <a:cubicBezTo>
                    <a:pt x="35544" y="9543"/>
                    <a:pt x="35537" y="9551"/>
                    <a:pt x="35528" y="9570"/>
                  </a:cubicBezTo>
                  <a:lnTo>
                    <a:pt x="35528" y="9527"/>
                  </a:lnTo>
                  <a:cubicBezTo>
                    <a:pt x="35472" y="9583"/>
                    <a:pt x="35416" y="9625"/>
                    <a:pt x="35346" y="9667"/>
                  </a:cubicBezTo>
                  <a:lnTo>
                    <a:pt x="35346" y="9667"/>
                  </a:lnTo>
                  <a:cubicBezTo>
                    <a:pt x="35366" y="9653"/>
                    <a:pt x="35181" y="9624"/>
                    <a:pt x="35415" y="9541"/>
                  </a:cubicBezTo>
                  <a:cubicBezTo>
                    <a:pt x="35486" y="9391"/>
                    <a:pt x="35385" y="9255"/>
                    <a:pt x="35346" y="9255"/>
                  </a:cubicBezTo>
                  <a:cubicBezTo>
                    <a:pt x="35330" y="9255"/>
                    <a:pt x="35325" y="9277"/>
                    <a:pt x="35345" y="9330"/>
                  </a:cubicBezTo>
                  <a:lnTo>
                    <a:pt x="35289" y="9302"/>
                  </a:lnTo>
                  <a:cubicBezTo>
                    <a:pt x="35275" y="9274"/>
                    <a:pt x="35261" y="9260"/>
                    <a:pt x="35246" y="9232"/>
                  </a:cubicBezTo>
                  <a:cubicBezTo>
                    <a:pt x="35218" y="9293"/>
                    <a:pt x="35206" y="9326"/>
                    <a:pt x="35204" y="9326"/>
                  </a:cubicBezTo>
                  <a:cubicBezTo>
                    <a:pt x="35201" y="9326"/>
                    <a:pt x="35221" y="9252"/>
                    <a:pt x="35246" y="9091"/>
                  </a:cubicBezTo>
                  <a:lnTo>
                    <a:pt x="35204" y="9077"/>
                  </a:lnTo>
                  <a:cubicBezTo>
                    <a:pt x="35289" y="9048"/>
                    <a:pt x="35289" y="9020"/>
                    <a:pt x="35204" y="9006"/>
                  </a:cubicBezTo>
                  <a:lnTo>
                    <a:pt x="35049" y="9006"/>
                  </a:lnTo>
                  <a:lnTo>
                    <a:pt x="35035" y="8964"/>
                  </a:lnTo>
                  <a:lnTo>
                    <a:pt x="35007" y="8964"/>
                  </a:lnTo>
                  <a:cubicBezTo>
                    <a:pt x="35007" y="8936"/>
                    <a:pt x="35021" y="8908"/>
                    <a:pt x="35049" y="8880"/>
                  </a:cubicBezTo>
                  <a:cubicBezTo>
                    <a:pt x="35021" y="8858"/>
                    <a:pt x="34989" y="8848"/>
                    <a:pt x="34960" y="8848"/>
                  </a:cubicBezTo>
                  <a:cubicBezTo>
                    <a:pt x="34930" y="8848"/>
                    <a:pt x="34901" y="8858"/>
                    <a:pt x="34880" y="8880"/>
                  </a:cubicBezTo>
                  <a:cubicBezTo>
                    <a:pt x="34799" y="8849"/>
                    <a:pt x="34924" y="8701"/>
                    <a:pt x="35010" y="8701"/>
                  </a:cubicBezTo>
                  <a:cubicBezTo>
                    <a:pt x="35042" y="8701"/>
                    <a:pt x="35070" y="8722"/>
                    <a:pt x="35077" y="8781"/>
                  </a:cubicBezTo>
                  <a:cubicBezTo>
                    <a:pt x="35106" y="8584"/>
                    <a:pt x="35162" y="8556"/>
                    <a:pt x="35204" y="8556"/>
                  </a:cubicBezTo>
                  <a:cubicBezTo>
                    <a:pt x="35162" y="8527"/>
                    <a:pt x="35148" y="8513"/>
                    <a:pt x="35261" y="8513"/>
                  </a:cubicBezTo>
                  <a:cubicBezTo>
                    <a:pt x="35218" y="8457"/>
                    <a:pt x="35162" y="8429"/>
                    <a:pt x="35092" y="8415"/>
                  </a:cubicBezTo>
                  <a:cubicBezTo>
                    <a:pt x="35092" y="8401"/>
                    <a:pt x="35092" y="8387"/>
                    <a:pt x="35106" y="8358"/>
                  </a:cubicBezTo>
                  <a:cubicBezTo>
                    <a:pt x="35106" y="8396"/>
                    <a:pt x="35174" y="8423"/>
                    <a:pt x="35216" y="8423"/>
                  </a:cubicBezTo>
                  <a:cubicBezTo>
                    <a:pt x="35267" y="8423"/>
                    <a:pt x="35279" y="8383"/>
                    <a:pt x="35077" y="8274"/>
                  </a:cubicBezTo>
                  <a:cubicBezTo>
                    <a:pt x="35049" y="8288"/>
                    <a:pt x="35035" y="8316"/>
                    <a:pt x="35021" y="8358"/>
                  </a:cubicBezTo>
                  <a:cubicBezTo>
                    <a:pt x="35021" y="8316"/>
                    <a:pt x="35021" y="8260"/>
                    <a:pt x="35021" y="8218"/>
                  </a:cubicBezTo>
                  <a:cubicBezTo>
                    <a:pt x="34977" y="8221"/>
                    <a:pt x="34954" y="8223"/>
                    <a:pt x="34944" y="8223"/>
                  </a:cubicBezTo>
                  <a:cubicBezTo>
                    <a:pt x="34910" y="8223"/>
                    <a:pt x="35034" y="8194"/>
                    <a:pt x="34979" y="8063"/>
                  </a:cubicBezTo>
                  <a:cubicBezTo>
                    <a:pt x="35045" y="7942"/>
                    <a:pt x="34965" y="7898"/>
                    <a:pt x="34893" y="7898"/>
                  </a:cubicBezTo>
                  <a:cubicBezTo>
                    <a:pt x="34873" y="7898"/>
                    <a:pt x="34854" y="7902"/>
                    <a:pt x="34838" y="7908"/>
                  </a:cubicBezTo>
                  <a:cubicBezTo>
                    <a:pt x="34866" y="8006"/>
                    <a:pt x="34796" y="8035"/>
                    <a:pt x="34824" y="8077"/>
                  </a:cubicBezTo>
                  <a:lnTo>
                    <a:pt x="34810" y="8091"/>
                  </a:lnTo>
                  <a:lnTo>
                    <a:pt x="34796" y="8105"/>
                  </a:lnTo>
                  <a:cubicBezTo>
                    <a:pt x="34796" y="8105"/>
                    <a:pt x="34782" y="8119"/>
                    <a:pt x="34782" y="8133"/>
                  </a:cubicBezTo>
                  <a:cubicBezTo>
                    <a:pt x="34729" y="8231"/>
                    <a:pt x="34703" y="8272"/>
                    <a:pt x="34723" y="8272"/>
                  </a:cubicBezTo>
                  <a:cubicBezTo>
                    <a:pt x="34735" y="8272"/>
                    <a:pt x="34763" y="8258"/>
                    <a:pt x="34810" y="8232"/>
                  </a:cubicBezTo>
                  <a:lnTo>
                    <a:pt x="34810" y="8190"/>
                  </a:lnTo>
                  <a:cubicBezTo>
                    <a:pt x="34936" y="8263"/>
                    <a:pt x="35023" y="8376"/>
                    <a:pt x="34925" y="8376"/>
                  </a:cubicBezTo>
                  <a:cubicBezTo>
                    <a:pt x="34891" y="8376"/>
                    <a:pt x="34836" y="8363"/>
                    <a:pt x="34754" y="8330"/>
                  </a:cubicBezTo>
                  <a:cubicBezTo>
                    <a:pt x="34785" y="8299"/>
                    <a:pt x="34726" y="8277"/>
                    <a:pt x="34675" y="8277"/>
                  </a:cubicBezTo>
                  <a:cubicBezTo>
                    <a:pt x="34638" y="8277"/>
                    <a:pt x="34604" y="8288"/>
                    <a:pt x="34608" y="8316"/>
                  </a:cubicBezTo>
                  <a:lnTo>
                    <a:pt x="34608" y="8316"/>
                  </a:lnTo>
                  <a:cubicBezTo>
                    <a:pt x="34596" y="8279"/>
                    <a:pt x="34585" y="8241"/>
                    <a:pt x="34585" y="8204"/>
                  </a:cubicBezTo>
                  <a:cubicBezTo>
                    <a:pt x="34613" y="8204"/>
                    <a:pt x="34641" y="8218"/>
                    <a:pt x="34669" y="8232"/>
                  </a:cubicBezTo>
                  <a:cubicBezTo>
                    <a:pt x="34641" y="8204"/>
                    <a:pt x="34613" y="8190"/>
                    <a:pt x="34571" y="8161"/>
                  </a:cubicBezTo>
                  <a:cubicBezTo>
                    <a:pt x="34571" y="8133"/>
                    <a:pt x="34571" y="8091"/>
                    <a:pt x="34472" y="8063"/>
                  </a:cubicBezTo>
                  <a:cubicBezTo>
                    <a:pt x="34416" y="8077"/>
                    <a:pt x="34373" y="8105"/>
                    <a:pt x="34317" y="8119"/>
                  </a:cubicBezTo>
                  <a:cubicBezTo>
                    <a:pt x="34303" y="8133"/>
                    <a:pt x="34303" y="8133"/>
                    <a:pt x="34303" y="8147"/>
                  </a:cubicBezTo>
                  <a:lnTo>
                    <a:pt x="34275" y="8133"/>
                  </a:lnTo>
                  <a:lnTo>
                    <a:pt x="34204" y="8133"/>
                  </a:lnTo>
                  <a:cubicBezTo>
                    <a:pt x="34204" y="8144"/>
                    <a:pt x="34204" y="8156"/>
                    <a:pt x="34204" y="8167"/>
                  </a:cubicBezTo>
                  <a:lnTo>
                    <a:pt x="34204" y="8167"/>
                  </a:lnTo>
                  <a:cubicBezTo>
                    <a:pt x="34217" y="8169"/>
                    <a:pt x="34248" y="8183"/>
                    <a:pt x="34275" y="8190"/>
                  </a:cubicBezTo>
                  <a:lnTo>
                    <a:pt x="34247" y="8204"/>
                  </a:lnTo>
                  <a:cubicBezTo>
                    <a:pt x="34247" y="8204"/>
                    <a:pt x="34247" y="8204"/>
                    <a:pt x="34247" y="8218"/>
                  </a:cubicBezTo>
                  <a:cubicBezTo>
                    <a:pt x="34224" y="8198"/>
                    <a:pt x="34210" y="8186"/>
                    <a:pt x="34203" y="8178"/>
                  </a:cubicBezTo>
                  <a:lnTo>
                    <a:pt x="34203" y="8178"/>
                  </a:lnTo>
                  <a:cubicBezTo>
                    <a:pt x="34200" y="8214"/>
                    <a:pt x="34190" y="8244"/>
                    <a:pt x="34154" y="8244"/>
                  </a:cubicBezTo>
                  <a:cubicBezTo>
                    <a:pt x="34136" y="8244"/>
                    <a:pt x="34111" y="8236"/>
                    <a:pt x="34078" y="8218"/>
                  </a:cubicBezTo>
                  <a:lnTo>
                    <a:pt x="34064" y="8218"/>
                  </a:lnTo>
                  <a:lnTo>
                    <a:pt x="34064" y="8246"/>
                  </a:lnTo>
                  <a:cubicBezTo>
                    <a:pt x="34064" y="8232"/>
                    <a:pt x="34050" y="8218"/>
                    <a:pt x="34050" y="8204"/>
                  </a:cubicBezTo>
                  <a:cubicBezTo>
                    <a:pt x="34035" y="8218"/>
                    <a:pt x="34007" y="8246"/>
                    <a:pt x="33979" y="8316"/>
                  </a:cubicBezTo>
                  <a:cubicBezTo>
                    <a:pt x="33974" y="8326"/>
                    <a:pt x="33971" y="8329"/>
                    <a:pt x="33970" y="8329"/>
                  </a:cubicBezTo>
                  <a:cubicBezTo>
                    <a:pt x="33967" y="8329"/>
                    <a:pt x="33970" y="8316"/>
                    <a:pt x="33979" y="8316"/>
                  </a:cubicBezTo>
                  <a:cubicBezTo>
                    <a:pt x="33965" y="8302"/>
                    <a:pt x="33951" y="8274"/>
                    <a:pt x="33937" y="8260"/>
                  </a:cubicBezTo>
                  <a:cubicBezTo>
                    <a:pt x="33951" y="8260"/>
                    <a:pt x="33993" y="8232"/>
                    <a:pt x="34050" y="8133"/>
                  </a:cubicBezTo>
                  <a:cubicBezTo>
                    <a:pt x="34064" y="8091"/>
                    <a:pt x="34078" y="8049"/>
                    <a:pt x="34092" y="8006"/>
                  </a:cubicBezTo>
                  <a:lnTo>
                    <a:pt x="34148" y="7992"/>
                  </a:lnTo>
                  <a:cubicBezTo>
                    <a:pt x="34136" y="7955"/>
                    <a:pt x="34134" y="7942"/>
                    <a:pt x="34139" y="7942"/>
                  </a:cubicBezTo>
                  <a:cubicBezTo>
                    <a:pt x="34145" y="7942"/>
                    <a:pt x="34161" y="7963"/>
                    <a:pt x="34176" y="7978"/>
                  </a:cubicBezTo>
                  <a:cubicBezTo>
                    <a:pt x="34318" y="7908"/>
                    <a:pt x="34281" y="7876"/>
                    <a:pt x="34191" y="7876"/>
                  </a:cubicBezTo>
                  <a:cubicBezTo>
                    <a:pt x="34174" y="7876"/>
                    <a:pt x="34155" y="7877"/>
                    <a:pt x="34134" y="7880"/>
                  </a:cubicBezTo>
                  <a:cubicBezTo>
                    <a:pt x="34134" y="7829"/>
                    <a:pt x="34206" y="7822"/>
                    <a:pt x="34278" y="7822"/>
                  </a:cubicBezTo>
                  <a:cubicBezTo>
                    <a:pt x="34306" y="7822"/>
                    <a:pt x="34335" y="7823"/>
                    <a:pt x="34359" y="7823"/>
                  </a:cubicBezTo>
                  <a:cubicBezTo>
                    <a:pt x="34398" y="7776"/>
                    <a:pt x="34390" y="7747"/>
                    <a:pt x="34316" y="7747"/>
                  </a:cubicBezTo>
                  <a:cubicBezTo>
                    <a:pt x="34280" y="7747"/>
                    <a:pt x="34230" y="7754"/>
                    <a:pt x="34162" y="7767"/>
                  </a:cubicBezTo>
                  <a:lnTo>
                    <a:pt x="34162" y="7640"/>
                  </a:lnTo>
                  <a:cubicBezTo>
                    <a:pt x="34162" y="7626"/>
                    <a:pt x="34148" y="7626"/>
                    <a:pt x="34148" y="7598"/>
                  </a:cubicBezTo>
                  <a:lnTo>
                    <a:pt x="34148" y="7598"/>
                  </a:lnTo>
                  <a:cubicBezTo>
                    <a:pt x="34162" y="7612"/>
                    <a:pt x="34162" y="7612"/>
                    <a:pt x="34162" y="7626"/>
                  </a:cubicBezTo>
                  <a:cubicBezTo>
                    <a:pt x="34162" y="7612"/>
                    <a:pt x="34162" y="7598"/>
                    <a:pt x="34162" y="7584"/>
                  </a:cubicBezTo>
                  <a:cubicBezTo>
                    <a:pt x="34190" y="7542"/>
                    <a:pt x="34219" y="7514"/>
                    <a:pt x="34261" y="7471"/>
                  </a:cubicBezTo>
                  <a:cubicBezTo>
                    <a:pt x="34275" y="7457"/>
                    <a:pt x="34275" y="7429"/>
                    <a:pt x="34289" y="7401"/>
                  </a:cubicBezTo>
                  <a:cubicBezTo>
                    <a:pt x="34256" y="7329"/>
                    <a:pt x="34209" y="7305"/>
                    <a:pt x="34170" y="7305"/>
                  </a:cubicBezTo>
                  <a:cubicBezTo>
                    <a:pt x="34111" y="7305"/>
                    <a:pt x="34069" y="7361"/>
                    <a:pt x="34120" y="7387"/>
                  </a:cubicBezTo>
                  <a:cubicBezTo>
                    <a:pt x="34078" y="7387"/>
                    <a:pt x="34050" y="7401"/>
                    <a:pt x="34021" y="7429"/>
                  </a:cubicBezTo>
                  <a:lnTo>
                    <a:pt x="33951" y="7429"/>
                  </a:lnTo>
                  <a:cubicBezTo>
                    <a:pt x="33910" y="7453"/>
                    <a:pt x="33888" y="7478"/>
                    <a:pt x="33883" y="7478"/>
                  </a:cubicBezTo>
                  <a:cubicBezTo>
                    <a:pt x="33878" y="7478"/>
                    <a:pt x="33883" y="7465"/>
                    <a:pt x="33895" y="7429"/>
                  </a:cubicBezTo>
                  <a:cubicBezTo>
                    <a:pt x="33866" y="7429"/>
                    <a:pt x="33824" y="7429"/>
                    <a:pt x="33768" y="7443"/>
                  </a:cubicBezTo>
                  <a:cubicBezTo>
                    <a:pt x="33867" y="7399"/>
                    <a:pt x="33880" y="7364"/>
                    <a:pt x="33847" y="7364"/>
                  </a:cubicBezTo>
                  <a:cubicBezTo>
                    <a:pt x="33838" y="7364"/>
                    <a:pt x="33826" y="7367"/>
                    <a:pt x="33810" y="7373"/>
                  </a:cubicBezTo>
                  <a:lnTo>
                    <a:pt x="33782" y="7359"/>
                  </a:lnTo>
                  <a:lnTo>
                    <a:pt x="33782" y="7359"/>
                  </a:lnTo>
                  <a:cubicBezTo>
                    <a:pt x="33786" y="7359"/>
                    <a:pt x="33790" y="7359"/>
                    <a:pt x="33793" y="7359"/>
                  </a:cubicBezTo>
                  <a:cubicBezTo>
                    <a:pt x="33905" y="7359"/>
                    <a:pt x="33801" y="7171"/>
                    <a:pt x="33730" y="7171"/>
                  </a:cubicBezTo>
                  <a:cubicBezTo>
                    <a:pt x="33723" y="7171"/>
                    <a:pt x="33717" y="7172"/>
                    <a:pt x="33712" y="7176"/>
                  </a:cubicBezTo>
                  <a:cubicBezTo>
                    <a:pt x="33697" y="7133"/>
                    <a:pt x="33683" y="7091"/>
                    <a:pt x="33683" y="7049"/>
                  </a:cubicBezTo>
                  <a:cubicBezTo>
                    <a:pt x="33627" y="7035"/>
                    <a:pt x="33641" y="6978"/>
                    <a:pt x="33655" y="6936"/>
                  </a:cubicBezTo>
                  <a:lnTo>
                    <a:pt x="33655" y="6936"/>
                  </a:lnTo>
                  <a:cubicBezTo>
                    <a:pt x="33613" y="6964"/>
                    <a:pt x="33585" y="7007"/>
                    <a:pt x="33557" y="7049"/>
                  </a:cubicBezTo>
                  <a:cubicBezTo>
                    <a:pt x="33543" y="7035"/>
                    <a:pt x="33529" y="7021"/>
                    <a:pt x="33514" y="7007"/>
                  </a:cubicBezTo>
                  <a:cubicBezTo>
                    <a:pt x="33458" y="7007"/>
                    <a:pt x="33388" y="6993"/>
                    <a:pt x="33331" y="6978"/>
                  </a:cubicBezTo>
                  <a:cubicBezTo>
                    <a:pt x="33310" y="6986"/>
                    <a:pt x="33289" y="6989"/>
                    <a:pt x="33268" y="6989"/>
                  </a:cubicBezTo>
                  <a:cubicBezTo>
                    <a:pt x="33247" y="6989"/>
                    <a:pt x="33226" y="6986"/>
                    <a:pt x="33205" y="6978"/>
                  </a:cubicBezTo>
                  <a:cubicBezTo>
                    <a:pt x="33106" y="7063"/>
                    <a:pt x="33148" y="7035"/>
                    <a:pt x="33205" y="7105"/>
                  </a:cubicBezTo>
                  <a:cubicBezTo>
                    <a:pt x="33193" y="7104"/>
                    <a:pt x="33182" y="7104"/>
                    <a:pt x="33173" y="7104"/>
                  </a:cubicBezTo>
                  <a:cubicBezTo>
                    <a:pt x="33054" y="7104"/>
                    <a:pt x="33084" y="7180"/>
                    <a:pt x="33162" y="7232"/>
                  </a:cubicBezTo>
                  <a:cubicBezTo>
                    <a:pt x="33150" y="7227"/>
                    <a:pt x="33141" y="7224"/>
                    <a:pt x="33136" y="7224"/>
                  </a:cubicBezTo>
                  <a:cubicBezTo>
                    <a:pt x="33098" y="7224"/>
                    <a:pt x="33208" y="7339"/>
                    <a:pt x="33233" y="7401"/>
                  </a:cubicBezTo>
                  <a:cubicBezTo>
                    <a:pt x="33205" y="7457"/>
                    <a:pt x="33176" y="7514"/>
                    <a:pt x="33134" y="7542"/>
                  </a:cubicBezTo>
                  <a:cubicBezTo>
                    <a:pt x="33106" y="7556"/>
                    <a:pt x="33064" y="7556"/>
                    <a:pt x="33036" y="7556"/>
                  </a:cubicBezTo>
                  <a:lnTo>
                    <a:pt x="32965" y="7640"/>
                  </a:lnTo>
                  <a:cubicBezTo>
                    <a:pt x="32965" y="7640"/>
                    <a:pt x="33007" y="7584"/>
                    <a:pt x="32965" y="7584"/>
                  </a:cubicBezTo>
                  <a:cubicBezTo>
                    <a:pt x="32951" y="7570"/>
                    <a:pt x="32937" y="7556"/>
                    <a:pt x="32923" y="7528"/>
                  </a:cubicBezTo>
                  <a:cubicBezTo>
                    <a:pt x="32937" y="7500"/>
                    <a:pt x="32937" y="7485"/>
                    <a:pt x="32937" y="7457"/>
                  </a:cubicBezTo>
                  <a:cubicBezTo>
                    <a:pt x="32834" y="7423"/>
                    <a:pt x="32806" y="7407"/>
                    <a:pt x="32851" y="7357"/>
                  </a:cubicBezTo>
                  <a:lnTo>
                    <a:pt x="32851" y="7357"/>
                  </a:lnTo>
                  <a:cubicBezTo>
                    <a:pt x="32838" y="7368"/>
                    <a:pt x="32831" y="7373"/>
                    <a:pt x="32827" y="7373"/>
                  </a:cubicBezTo>
                  <a:cubicBezTo>
                    <a:pt x="32809" y="7373"/>
                    <a:pt x="32868" y="7284"/>
                    <a:pt x="32868" y="7284"/>
                  </a:cubicBezTo>
                  <a:lnTo>
                    <a:pt x="32868" y="7284"/>
                  </a:lnTo>
                  <a:cubicBezTo>
                    <a:pt x="32867" y="7284"/>
                    <a:pt x="32851" y="7309"/>
                    <a:pt x="32796" y="7387"/>
                  </a:cubicBezTo>
                  <a:lnTo>
                    <a:pt x="32768" y="7387"/>
                  </a:lnTo>
                  <a:cubicBezTo>
                    <a:pt x="32796" y="7387"/>
                    <a:pt x="32839" y="7387"/>
                    <a:pt x="32740" y="7471"/>
                  </a:cubicBezTo>
                  <a:cubicBezTo>
                    <a:pt x="32733" y="7464"/>
                    <a:pt x="32698" y="7461"/>
                    <a:pt x="32661" y="7461"/>
                  </a:cubicBezTo>
                  <a:cubicBezTo>
                    <a:pt x="32624" y="7461"/>
                    <a:pt x="32585" y="7464"/>
                    <a:pt x="32571" y="7471"/>
                  </a:cubicBezTo>
                  <a:cubicBezTo>
                    <a:pt x="32556" y="7413"/>
                    <a:pt x="32549" y="7395"/>
                    <a:pt x="32541" y="7395"/>
                  </a:cubicBezTo>
                  <a:cubicBezTo>
                    <a:pt x="32527" y="7395"/>
                    <a:pt x="32513" y="7446"/>
                    <a:pt x="32466" y="7446"/>
                  </a:cubicBezTo>
                  <a:cubicBezTo>
                    <a:pt x="32459" y="7446"/>
                    <a:pt x="32452" y="7445"/>
                    <a:pt x="32444" y="7443"/>
                  </a:cubicBezTo>
                  <a:cubicBezTo>
                    <a:pt x="32430" y="7429"/>
                    <a:pt x="32416" y="7401"/>
                    <a:pt x="32402" y="7387"/>
                  </a:cubicBezTo>
                  <a:cubicBezTo>
                    <a:pt x="32430" y="7387"/>
                    <a:pt x="32416" y="7387"/>
                    <a:pt x="32402" y="7373"/>
                  </a:cubicBezTo>
                  <a:cubicBezTo>
                    <a:pt x="32393" y="7345"/>
                    <a:pt x="32384" y="7330"/>
                    <a:pt x="32371" y="7330"/>
                  </a:cubicBezTo>
                  <a:cubicBezTo>
                    <a:pt x="32364" y="7330"/>
                    <a:pt x="32356" y="7335"/>
                    <a:pt x="32346" y="7345"/>
                  </a:cubicBezTo>
                  <a:cubicBezTo>
                    <a:pt x="32275" y="7302"/>
                    <a:pt x="32191" y="7260"/>
                    <a:pt x="32219" y="7246"/>
                  </a:cubicBezTo>
                  <a:cubicBezTo>
                    <a:pt x="32257" y="7204"/>
                    <a:pt x="32262" y="7192"/>
                    <a:pt x="32251" y="7192"/>
                  </a:cubicBezTo>
                  <a:cubicBezTo>
                    <a:pt x="32237" y="7192"/>
                    <a:pt x="32197" y="7211"/>
                    <a:pt x="32165" y="7211"/>
                  </a:cubicBezTo>
                  <a:cubicBezTo>
                    <a:pt x="32137" y="7211"/>
                    <a:pt x="32116" y="7197"/>
                    <a:pt x="32120" y="7147"/>
                  </a:cubicBezTo>
                  <a:lnTo>
                    <a:pt x="32120" y="7147"/>
                  </a:lnTo>
                  <a:cubicBezTo>
                    <a:pt x="32094" y="7174"/>
                    <a:pt x="32082" y="7184"/>
                    <a:pt x="32076" y="7184"/>
                  </a:cubicBezTo>
                  <a:cubicBezTo>
                    <a:pt x="32061" y="7184"/>
                    <a:pt x="32098" y="7104"/>
                    <a:pt x="32036" y="7063"/>
                  </a:cubicBezTo>
                  <a:cubicBezTo>
                    <a:pt x="31944" y="7019"/>
                    <a:pt x="31905" y="7002"/>
                    <a:pt x="31888" y="7002"/>
                  </a:cubicBezTo>
                  <a:cubicBezTo>
                    <a:pt x="31856" y="7002"/>
                    <a:pt x="31903" y="7064"/>
                    <a:pt x="31811" y="7119"/>
                  </a:cubicBezTo>
                  <a:cubicBezTo>
                    <a:pt x="31754" y="7147"/>
                    <a:pt x="31726" y="7119"/>
                    <a:pt x="31670" y="7190"/>
                  </a:cubicBezTo>
                  <a:cubicBezTo>
                    <a:pt x="31670" y="7151"/>
                    <a:pt x="31668" y="7136"/>
                    <a:pt x="31663" y="7136"/>
                  </a:cubicBezTo>
                  <a:cubicBezTo>
                    <a:pt x="31650" y="7136"/>
                    <a:pt x="31617" y="7211"/>
                    <a:pt x="31529" y="7260"/>
                  </a:cubicBezTo>
                  <a:cubicBezTo>
                    <a:pt x="31477" y="7278"/>
                    <a:pt x="31440" y="7284"/>
                    <a:pt x="31415" y="7284"/>
                  </a:cubicBezTo>
                  <a:cubicBezTo>
                    <a:pt x="31360" y="7284"/>
                    <a:pt x="31360" y="7251"/>
                    <a:pt x="31360" y="7232"/>
                  </a:cubicBezTo>
                  <a:cubicBezTo>
                    <a:pt x="31585" y="7147"/>
                    <a:pt x="31402" y="7091"/>
                    <a:pt x="31487" y="7077"/>
                  </a:cubicBezTo>
                  <a:lnTo>
                    <a:pt x="31487" y="7077"/>
                  </a:lnTo>
                  <a:cubicBezTo>
                    <a:pt x="31471" y="7078"/>
                    <a:pt x="31457" y="7079"/>
                    <a:pt x="31446" y="7079"/>
                  </a:cubicBezTo>
                  <a:cubicBezTo>
                    <a:pt x="31302" y="7079"/>
                    <a:pt x="31462" y="7002"/>
                    <a:pt x="31501" y="6950"/>
                  </a:cubicBezTo>
                  <a:cubicBezTo>
                    <a:pt x="31656" y="6838"/>
                    <a:pt x="31740" y="6809"/>
                    <a:pt x="31473" y="6809"/>
                  </a:cubicBezTo>
                  <a:cubicBezTo>
                    <a:pt x="31501" y="6795"/>
                    <a:pt x="31515" y="6767"/>
                    <a:pt x="31529" y="6753"/>
                  </a:cubicBezTo>
                  <a:cubicBezTo>
                    <a:pt x="31543" y="6739"/>
                    <a:pt x="31571" y="6725"/>
                    <a:pt x="31599" y="6725"/>
                  </a:cubicBezTo>
                  <a:cubicBezTo>
                    <a:pt x="31575" y="6700"/>
                    <a:pt x="31593" y="6652"/>
                    <a:pt x="31629" y="6652"/>
                  </a:cubicBezTo>
                  <a:cubicBezTo>
                    <a:pt x="31656" y="6652"/>
                    <a:pt x="31691" y="6677"/>
                    <a:pt x="31726" y="6753"/>
                  </a:cubicBezTo>
                  <a:cubicBezTo>
                    <a:pt x="31803" y="6843"/>
                    <a:pt x="31836" y="6875"/>
                    <a:pt x="31843" y="6875"/>
                  </a:cubicBezTo>
                  <a:cubicBezTo>
                    <a:pt x="31859" y="6875"/>
                    <a:pt x="31718" y="6683"/>
                    <a:pt x="31698" y="6683"/>
                  </a:cubicBezTo>
                  <a:cubicBezTo>
                    <a:pt x="31676" y="6628"/>
                    <a:pt x="31545" y="6423"/>
                    <a:pt x="31590" y="6423"/>
                  </a:cubicBezTo>
                  <a:cubicBezTo>
                    <a:pt x="31604" y="6423"/>
                    <a:pt x="31632" y="6441"/>
                    <a:pt x="31684" y="6486"/>
                  </a:cubicBezTo>
                  <a:cubicBezTo>
                    <a:pt x="31881" y="6246"/>
                    <a:pt x="31557" y="6401"/>
                    <a:pt x="31684" y="6274"/>
                  </a:cubicBezTo>
                  <a:cubicBezTo>
                    <a:pt x="31727" y="6231"/>
                    <a:pt x="31728" y="6221"/>
                    <a:pt x="31714" y="6221"/>
                  </a:cubicBezTo>
                  <a:cubicBezTo>
                    <a:pt x="31702" y="6221"/>
                    <a:pt x="31677" y="6230"/>
                    <a:pt x="31663" y="6230"/>
                  </a:cubicBezTo>
                  <a:cubicBezTo>
                    <a:pt x="31648" y="6230"/>
                    <a:pt x="31645" y="6219"/>
                    <a:pt x="31684" y="6176"/>
                  </a:cubicBezTo>
                  <a:lnTo>
                    <a:pt x="31684" y="6176"/>
                  </a:lnTo>
                  <a:cubicBezTo>
                    <a:pt x="31615" y="6239"/>
                    <a:pt x="31596" y="6273"/>
                    <a:pt x="31591" y="6286"/>
                  </a:cubicBezTo>
                  <a:lnTo>
                    <a:pt x="31591" y="6286"/>
                  </a:lnTo>
                  <a:cubicBezTo>
                    <a:pt x="31591" y="6274"/>
                    <a:pt x="31581" y="6249"/>
                    <a:pt x="31529" y="6218"/>
                  </a:cubicBezTo>
                  <a:lnTo>
                    <a:pt x="31529" y="6218"/>
                  </a:lnTo>
                  <a:cubicBezTo>
                    <a:pt x="31585" y="6288"/>
                    <a:pt x="31444" y="6288"/>
                    <a:pt x="31388" y="6317"/>
                  </a:cubicBezTo>
                  <a:cubicBezTo>
                    <a:pt x="31315" y="6338"/>
                    <a:pt x="31268" y="6355"/>
                    <a:pt x="31250" y="6355"/>
                  </a:cubicBezTo>
                  <a:cubicBezTo>
                    <a:pt x="31218" y="6355"/>
                    <a:pt x="31265" y="6307"/>
                    <a:pt x="31388" y="6148"/>
                  </a:cubicBezTo>
                  <a:cubicBezTo>
                    <a:pt x="31278" y="6148"/>
                    <a:pt x="31359" y="6041"/>
                    <a:pt x="31345" y="6041"/>
                  </a:cubicBezTo>
                  <a:cubicBezTo>
                    <a:pt x="31343" y="6041"/>
                    <a:pt x="31339" y="6044"/>
                    <a:pt x="31332" y="6049"/>
                  </a:cubicBezTo>
                  <a:cubicBezTo>
                    <a:pt x="31228" y="5920"/>
                    <a:pt x="31199" y="5848"/>
                    <a:pt x="31169" y="5848"/>
                  </a:cubicBezTo>
                  <a:cubicBezTo>
                    <a:pt x="31150" y="5848"/>
                    <a:pt x="31130" y="5877"/>
                    <a:pt x="31092" y="5936"/>
                  </a:cubicBezTo>
                  <a:cubicBezTo>
                    <a:pt x="31087" y="5931"/>
                    <a:pt x="31080" y="5926"/>
                    <a:pt x="31073" y="5920"/>
                  </a:cubicBezTo>
                  <a:lnTo>
                    <a:pt x="31073" y="5920"/>
                  </a:lnTo>
                  <a:cubicBezTo>
                    <a:pt x="31080" y="5930"/>
                    <a:pt x="31087" y="5940"/>
                    <a:pt x="31092" y="5951"/>
                  </a:cubicBezTo>
                  <a:lnTo>
                    <a:pt x="31078" y="5965"/>
                  </a:lnTo>
                  <a:cubicBezTo>
                    <a:pt x="31094" y="5933"/>
                    <a:pt x="31053" y="5924"/>
                    <a:pt x="31012" y="5924"/>
                  </a:cubicBezTo>
                  <a:cubicBezTo>
                    <a:pt x="30978" y="5924"/>
                    <a:pt x="30944" y="5930"/>
                    <a:pt x="30937" y="5936"/>
                  </a:cubicBezTo>
                  <a:cubicBezTo>
                    <a:pt x="30895" y="5908"/>
                    <a:pt x="30895" y="5852"/>
                    <a:pt x="30937" y="5824"/>
                  </a:cubicBezTo>
                  <a:cubicBezTo>
                    <a:pt x="30901" y="5769"/>
                    <a:pt x="30937" y="5762"/>
                    <a:pt x="30970" y="5762"/>
                  </a:cubicBezTo>
                  <a:cubicBezTo>
                    <a:pt x="30982" y="5762"/>
                    <a:pt x="30995" y="5763"/>
                    <a:pt x="31001" y="5763"/>
                  </a:cubicBezTo>
                  <a:cubicBezTo>
                    <a:pt x="31017" y="5763"/>
                    <a:pt x="31002" y="5756"/>
                    <a:pt x="30895" y="5711"/>
                  </a:cubicBezTo>
                  <a:cubicBezTo>
                    <a:pt x="30909" y="5669"/>
                    <a:pt x="30952" y="5613"/>
                    <a:pt x="31078" y="5598"/>
                  </a:cubicBezTo>
                  <a:cubicBezTo>
                    <a:pt x="31078" y="5556"/>
                    <a:pt x="31106" y="5514"/>
                    <a:pt x="31163" y="5500"/>
                  </a:cubicBezTo>
                  <a:cubicBezTo>
                    <a:pt x="31179" y="5492"/>
                    <a:pt x="31192" y="5488"/>
                    <a:pt x="31202" y="5488"/>
                  </a:cubicBezTo>
                  <a:cubicBezTo>
                    <a:pt x="31226" y="5488"/>
                    <a:pt x="31233" y="5508"/>
                    <a:pt x="31233" y="5528"/>
                  </a:cubicBezTo>
                  <a:cubicBezTo>
                    <a:pt x="31233" y="5528"/>
                    <a:pt x="31219" y="5514"/>
                    <a:pt x="31205" y="5514"/>
                  </a:cubicBezTo>
                  <a:cubicBezTo>
                    <a:pt x="31205" y="5542"/>
                    <a:pt x="31219" y="5570"/>
                    <a:pt x="31247" y="5570"/>
                  </a:cubicBezTo>
                  <a:lnTo>
                    <a:pt x="31261" y="5570"/>
                  </a:lnTo>
                  <a:lnTo>
                    <a:pt x="31261" y="5556"/>
                  </a:lnTo>
                  <a:lnTo>
                    <a:pt x="31304" y="5458"/>
                  </a:lnTo>
                  <a:cubicBezTo>
                    <a:pt x="31351" y="5397"/>
                    <a:pt x="31369" y="5375"/>
                    <a:pt x="31380" y="5375"/>
                  </a:cubicBezTo>
                  <a:cubicBezTo>
                    <a:pt x="31391" y="5375"/>
                    <a:pt x="31394" y="5400"/>
                    <a:pt x="31416" y="5429"/>
                  </a:cubicBezTo>
                  <a:cubicBezTo>
                    <a:pt x="31468" y="5398"/>
                    <a:pt x="31510" y="5386"/>
                    <a:pt x="31544" y="5386"/>
                  </a:cubicBezTo>
                  <a:cubicBezTo>
                    <a:pt x="31603" y="5386"/>
                    <a:pt x="31638" y="5422"/>
                    <a:pt x="31656" y="5458"/>
                  </a:cubicBezTo>
                  <a:cubicBezTo>
                    <a:pt x="31750" y="5345"/>
                    <a:pt x="31793" y="5295"/>
                    <a:pt x="31770" y="5295"/>
                  </a:cubicBezTo>
                  <a:cubicBezTo>
                    <a:pt x="31759" y="5295"/>
                    <a:pt x="31731" y="5307"/>
                    <a:pt x="31684" y="5331"/>
                  </a:cubicBezTo>
                  <a:cubicBezTo>
                    <a:pt x="31698" y="5317"/>
                    <a:pt x="31726" y="5289"/>
                    <a:pt x="31740" y="5275"/>
                  </a:cubicBezTo>
                  <a:cubicBezTo>
                    <a:pt x="31782" y="5289"/>
                    <a:pt x="31839" y="5303"/>
                    <a:pt x="31881" y="5331"/>
                  </a:cubicBezTo>
                  <a:cubicBezTo>
                    <a:pt x="31839" y="5261"/>
                    <a:pt x="31811" y="5176"/>
                    <a:pt x="31825" y="5077"/>
                  </a:cubicBezTo>
                  <a:lnTo>
                    <a:pt x="31825" y="5063"/>
                  </a:lnTo>
                  <a:lnTo>
                    <a:pt x="31825" y="5049"/>
                  </a:lnTo>
                  <a:cubicBezTo>
                    <a:pt x="31811" y="5007"/>
                    <a:pt x="31796" y="4993"/>
                    <a:pt x="31796" y="4993"/>
                  </a:cubicBezTo>
                  <a:cubicBezTo>
                    <a:pt x="31782" y="4951"/>
                    <a:pt x="31754" y="4908"/>
                    <a:pt x="31740" y="4852"/>
                  </a:cubicBezTo>
                  <a:cubicBezTo>
                    <a:pt x="31734" y="4856"/>
                    <a:pt x="31723" y="4858"/>
                    <a:pt x="31710" y="4858"/>
                  </a:cubicBezTo>
                  <a:cubicBezTo>
                    <a:pt x="31637" y="4858"/>
                    <a:pt x="31490" y="4797"/>
                    <a:pt x="31585" y="4725"/>
                  </a:cubicBezTo>
                  <a:lnTo>
                    <a:pt x="31585" y="4725"/>
                  </a:lnTo>
                  <a:cubicBezTo>
                    <a:pt x="31629" y="4753"/>
                    <a:pt x="31664" y="4763"/>
                    <a:pt x="31692" y="4763"/>
                  </a:cubicBezTo>
                  <a:cubicBezTo>
                    <a:pt x="31735" y="4763"/>
                    <a:pt x="31760" y="4737"/>
                    <a:pt x="31768" y="4711"/>
                  </a:cubicBezTo>
                  <a:lnTo>
                    <a:pt x="31740" y="4697"/>
                  </a:lnTo>
                  <a:lnTo>
                    <a:pt x="31740" y="4697"/>
                  </a:lnTo>
                  <a:cubicBezTo>
                    <a:pt x="31740" y="4697"/>
                    <a:pt x="31754" y="4697"/>
                    <a:pt x="31768" y="4711"/>
                  </a:cubicBezTo>
                  <a:cubicBezTo>
                    <a:pt x="31768" y="4679"/>
                    <a:pt x="31760" y="4646"/>
                    <a:pt x="31717" y="4646"/>
                  </a:cubicBezTo>
                  <a:cubicBezTo>
                    <a:pt x="31704" y="4646"/>
                    <a:pt x="31689" y="4649"/>
                    <a:pt x="31670" y="4655"/>
                  </a:cubicBezTo>
                  <a:cubicBezTo>
                    <a:pt x="31515" y="4613"/>
                    <a:pt x="31515" y="4613"/>
                    <a:pt x="31458" y="4613"/>
                  </a:cubicBezTo>
                  <a:cubicBezTo>
                    <a:pt x="31487" y="4571"/>
                    <a:pt x="31219" y="4613"/>
                    <a:pt x="31318" y="4500"/>
                  </a:cubicBezTo>
                  <a:cubicBezTo>
                    <a:pt x="31290" y="4444"/>
                    <a:pt x="31261" y="4387"/>
                    <a:pt x="31219" y="4331"/>
                  </a:cubicBezTo>
                  <a:cubicBezTo>
                    <a:pt x="31244" y="4315"/>
                    <a:pt x="31249" y="4308"/>
                    <a:pt x="31241" y="4308"/>
                  </a:cubicBezTo>
                  <a:cubicBezTo>
                    <a:pt x="31235" y="4308"/>
                    <a:pt x="31223" y="4311"/>
                    <a:pt x="31205" y="4317"/>
                  </a:cubicBezTo>
                  <a:cubicBezTo>
                    <a:pt x="31194" y="4306"/>
                    <a:pt x="31188" y="4302"/>
                    <a:pt x="31183" y="4302"/>
                  </a:cubicBezTo>
                  <a:cubicBezTo>
                    <a:pt x="31175" y="4302"/>
                    <a:pt x="31171" y="4314"/>
                    <a:pt x="31163" y="4331"/>
                  </a:cubicBezTo>
                  <a:cubicBezTo>
                    <a:pt x="31121" y="4363"/>
                    <a:pt x="31070" y="4379"/>
                    <a:pt x="31018" y="4379"/>
                  </a:cubicBezTo>
                  <a:cubicBezTo>
                    <a:pt x="31001" y="4379"/>
                    <a:pt x="30983" y="4377"/>
                    <a:pt x="30966" y="4373"/>
                  </a:cubicBezTo>
                  <a:cubicBezTo>
                    <a:pt x="31031" y="4269"/>
                    <a:pt x="31000" y="4228"/>
                    <a:pt x="30944" y="4228"/>
                  </a:cubicBezTo>
                  <a:cubicBezTo>
                    <a:pt x="30880" y="4228"/>
                    <a:pt x="30784" y="4284"/>
                    <a:pt x="30768" y="4359"/>
                  </a:cubicBezTo>
                  <a:cubicBezTo>
                    <a:pt x="30903" y="4413"/>
                    <a:pt x="30730" y="4543"/>
                    <a:pt x="30713" y="4543"/>
                  </a:cubicBezTo>
                  <a:cubicBezTo>
                    <a:pt x="30713" y="4543"/>
                    <a:pt x="30712" y="4543"/>
                    <a:pt x="30712" y="4542"/>
                  </a:cubicBezTo>
                  <a:cubicBezTo>
                    <a:pt x="30645" y="4610"/>
                    <a:pt x="30588" y="4637"/>
                    <a:pt x="30551" y="4637"/>
                  </a:cubicBezTo>
                  <a:cubicBezTo>
                    <a:pt x="30498" y="4637"/>
                    <a:pt x="30485" y="4580"/>
                    <a:pt x="30537" y="4508"/>
                  </a:cubicBezTo>
                  <a:lnTo>
                    <a:pt x="30537" y="4508"/>
                  </a:lnTo>
                  <a:lnTo>
                    <a:pt x="30501" y="4556"/>
                  </a:lnTo>
                  <a:cubicBezTo>
                    <a:pt x="30529" y="4514"/>
                    <a:pt x="30557" y="4444"/>
                    <a:pt x="30543" y="4402"/>
                  </a:cubicBezTo>
                  <a:cubicBezTo>
                    <a:pt x="30447" y="4396"/>
                    <a:pt x="30414" y="4391"/>
                    <a:pt x="30406" y="4391"/>
                  </a:cubicBezTo>
                  <a:cubicBezTo>
                    <a:pt x="30394" y="4391"/>
                    <a:pt x="30451" y="4405"/>
                    <a:pt x="30416" y="4458"/>
                  </a:cubicBezTo>
                  <a:cubicBezTo>
                    <a:pt x="30611" y="4458"/>
                    <a:pt x="30348" y="4583"/>
                    <a:pt x="30280" y="4583"/>
                  </a:cubicBezTo>
                  <a:cubicBezTo>
                    <a:pt x="30260" y="4583"/>
                    <a:pt x="30257" y="4572"/>
                    <a:pt x="30290" y="4542"/>
                  </a:cubicBezTo>
                  <a:cubicBezTo>
                    <a:pt x="30290" y="4543"/>
                    <a:pt x="30291" y="4543"/>
                    <a:pt x="30292" y="4543"/>
                  </a:cubicBezTo>
                  <a:cubicBezTo>
                    <a:pt x="30312" y="4543"/>
                    <a:pt x="30417" y="4419"/>
                    <a:pt x="30360" y="4419"/>
                  </a:cubicBezTo>
                  <a:cubicBezTo>
                    <a:pt x="30350" y="4419"/>
                    <a:pt x="30337" y="4422"/>
                    <a:pt x="30318" y="4430"/>
                  </a:cubicBezTo>
                  <a:cubicBezTo>
                    <a:pt x="30312" y="4452"/>
                    <a:pt x="30310" y="4461"/>
                    <a:pt x="30309" y="4461"/>
                  </a:cubicBezTo>
                  <a:cubicBezTo>
                    <a:pt x="30305" y="4461"/>
                    <a:pt x="30335" y="4306"/>
                    <a:pt x="30346" y="4261"/>
                  </a:cubicBezTo>
                  <a:cubicBezTo>
                    <a:pt x="30346" y="4134"/>
                    <a:pt x="30445" y="4120"/>
                    <a:pt x="30402" y="4106"/>
                  </a:cubicBezTo>
                  <a:cubicBezTo>
                    <a:pt x="30402" y="4064"/>
                    <a:pt x="30388" y="4035"/>
                    <a:pt x="30374" y="4007"/>
                  </a:cubicBezTo>
                  <a:lnTo>
                    <a:pt x="30374" y="3993"/>
                  </a:lnTo>
                  <a:cubicBezTo>
                    <a:pt x="30388" y="3937"/>
                    <a:pt x="30416" y="3895"/>
                    <a:pt x="30445" y="3852"/>
                  </a:cubicBezTo>
                  <a:cubicBezTo>
                    <a:pt x="30402" y="3810"/>
                    <a:pt x="30487" y="3655"/>
                    <a:pt x="30487" y="3655"/>
                  </a:cubicBezTo>
                  <a:cubicBezTo>
                    <a:pt x="30459" y="3641"/>
                    <a:pt x="30431" y="3627"/>
                    <a:pt x="30388" y="3627"/>
                  </a:cubicBezTo>
                  <a:cubicBezTo>
                    <a:pt x="30378" y="3617"/>
                    <a:pt x="30361" y="3607"/>
                    <a:pt x="30337" y="3607"/>
                  </a:cubicBezTo>
                  <a:cubicBezTo>
                    <a:pt x="30327" y="3607"/>
                    <a:pt x="30316" y="3609"/>
                    <a:pt x="30304" y="3613"/>
                  </a:cubicBezTo>
                  <a:cubicBezTo>
                    <a:pt x="30415" y="3502"/>
                    <a:pt x="30410" y="3412"/>
                    <a:pt x="30362" y="3412"/>
                  </a:cubicBezTo>
                  <a:cubicBezTo>
                    <a:pt x="30343" y="3412"/>
                    <a:pt x="30318" y="3426"/>
                    <a:pt x="30290" y="3458"/>
                  </a:cubicBezTo>
                  <a:cubicBezTo>
                    <a:pt x="30204" y="3458"/>
                    <a:pt x="30170" y="3446"/>
                    <a:pt x="30157" y="3446"/>
                  </a:cubicBezTo>
                  <a:cubicBezTo>
                    <a:pt x="30141" y="3446"/>
                    <a:pt x="30150" y="3461"/>
                    <a:pt x="30135" y="3528"/>
                  </a:cubicBezTo>
                  <a:cubicBezTo>
                    <a:pt x="30233" y="3599"/>
                    <a:pt x="30093" y="3599"/>
                    <a:pt x="30022" y="3613"/>
                  </a:cubicBezTo>
                  <a:cubicBezTo>
                    <a:pt x="30022" y="3585"/>
                    <a:pt x="29952" y="3500"/>
                    <a:pt x="29924" y="3458"/>
                  </a:cubicBezTo>
                  <a:cubicBezTo>
                    <a:pt x="29881" y="3458"/>
                    <a:pt x="29839" y="3472"/>
                    <a:pt x="29825" y="3514"/>
                  </a:cubicBezTo>
                  <a:cubicBezTo>
                    <a:pt x="29817" y="3512"/>
                    <a:pt x="29810" y="3510"/>
                    <a:pt x="29805" y="3510"/>
                  </a:cubicBezTo>
                  <a:cubicBezTo>
                    <a:pt x="29766" y="3510"/>
                    <a:pt x="29817" y="3584"/>
                    <a:pt x="29816" y="3598"/>
                  </a:cubicBezTo>
                  <a:lnTo>
                    <a:pt x="29816" y="3598"/>
                  </a:lnTo>
                  <a:cubicBezTo>
                    <a:pt x="29828" y="3596"/>
                    <a:pt x="29839" y="3595"/>
                    <a:pt x="29850" y="3595"/>
                  </a:cubicBezTo>
                  <a:cubicBezTo>
                    <a:pt x="29961" y="3595"/>
                    <a:pt x="29990" y="3702"/>
                    <a:pt x="29825" y="3740"/>
                  </a:cubicBezTo>
                  <a:cubicBezTo>
                    <a:pt x="29805" y="3773"/>
                    <a:pt x="29792" y="3783"/>
                    <a:pt x="29783" y="3783"/>
                  </a:cubicBezTo>
                  <a:cubicBezTo>
                    <a:pt x="29768" y="3783"/>
                    <a:pt x="29765" y="3752"/>
                    <a:pt x="29759" y="3752"/>
                  </a:cubicBezTo>
                  <a:cubicBezTo>
                    <a:pt x="29754" y="3752"/>
                    <a:pt x="29747" y="3776"/>
                    <a:pt x="29726" y="3866"/>
                  </a:cubicBezTo>
                  <a:cubicBezTo>
                    <a:pt x="29786" y="3942"/>
                    <a:pt x="29779" y="3974"/>
                    <a:pt x="29756" y="3974"/>
                  </a:cubicBezTo>
                  <a:cubicBezTo>
                    <a:pt x="29719" y="3974"/>
                    <a:pt x="29639" y="3890"/>
                    <a:pt x="29726" y="3768"/>
                  </a:cubicBezTo>
                  <a:cubicBezTo>
                    <a:pt x="29726" y="3768"/>
                    <a:pt x="29501" y="3697"/>
                    <a:pt x="29698" y="3613"/>
                  </a:cubicBezTo>
                  <a:cubicBezTo>
                    <a:pt x="29618" y="3573"/>
                    <a:pt x="29753" y="3457"/>
                    <a:pt x="29672" y="3457"/>
                  </a:cubicBezTo>
                  <a:cubicBezTo>
                    <a:pt x="29667" y="3457"/>
                    <a:pt x="29662" y="3457"/>
                    <a:pt x="29656" y="3458"/>
                  </a:cubicBezTo>
                  <a:cubicBezTo>
                    <a:pt x="29614" y="3416"/>
                    <a:pt x="29586" y="3359"/>
                    <a:pt x="29572" y="3303"/>
                  </a:cubicBezTo>
                  <a:cubicBezTo>
                    <a:pt x="29533" y="3264"/>
                    <a:pt x="29457" y="3117"/>
                    <a:pt x="29546" y="3117"/>
                  </a:cubicBezTo>
                  <a:cubicBezTo>
                    <a:pt x="29553" y="3117"/>
                    <a:pt x="29562" y="3118"/>
                    <a:pt x="29572" y="3120"/>
                  </a:cubicBezTo>
                  <a:cubicBezTo>
                    <a:pt x="29593" y="3196"/>
                    <a:pt x="29608" y="3225"/>
                    <a:pt x="29616" y="3225"/>
                  </a:cubicBezTo>
                  <a:cubicBezTo>
                    <a:pt x="29636" y="3225"/>
                    <a:pt x="29621" y="3068"/>
                    <a:pt x="29572" y="2979"/>
                  </a:cubicBezTo>
                  <a:cubicBezTo>
                    <a:pt x="29548" y="3003"/>
                    <a:pt x="29510" y="3041"/>
                    <a:pt x="29462" y="3041"/>
                  </a:cubicBezTo>
                  <a:cubicBezTo>
                    <a:pt x="29425" y="3041"/>
                    <a:pt x="29381" y="3018"/>
                    <a:pt x="29332" y="2951"/>
                  </a:cubicBezTo>
                  <a:cubicBezTo>
                    <a:pt x="29329" y="2959"/>
                    <a:pt x="29327" y="2963"/>
                    <a:pt x="29324" y="2963"/>
                  </a:cubicBezTo>
                  <a:cubicBezTo>
                    <a:pt x="29312" y="2963"/>
                    <a:pt x="29288" y="2903"/>
                    <a:pt x="29163" y="2881"/>
                  </a:cubicBezTo>
                  <a:cubicBezTo>
                    <a:pt x="29093" y="2853"/>
                    <a:pt x="29036" y="2838"/>
                    <a:pt x="28966" y="2824"/>
                  </a:cubicBezTo>
                  <a:cubicBezTo>
                    <a:pt x="29051" y="2763"/>
                    <a:pt x="29094" y="2692"/>
                    <a:pt x="28959" y="2692"/>
                  </a:cubicBezTo>
                  <a:cubicBezTo>
                    <a:pt x="28938" y="2692"/>
                    <a:pt x="28912" y="2694"/>
                    <a:pt x="28882" y="2698"/>
                  </a:cubicBezTo>
                  <a:cubicBezTo>
                    <a:pt x="28867" y="2669"/>
                    <a:pt x="28853" y="2641"/>
                    <a:pt x="28839" y="2613"/>
                  </a:cubicBezTo>
                  <a:cubicBezTo>
                    <a:pt x="28892" y="2553"/>
                    <a:pt x="28927" y="2532"/>
                    <a:pt x="28949" y="2532"/>
                  </a:cubicBezTo>
                  <a:cubicBezTo>
                    <a:pt x="29002" y="2532"/>
                    <a:pt x="28991" y="2645"/>
                    <a:pt x="29004" y="2645"/>
                  </a:cubicBezTo>
                  <a:cubicBezTo>
                    <a:pt x="29008" y="2645"/>
                    <a:pt x="29013" y="2636"/>
                    <a:pt x="29022" y="2613"/>
                  </a:cubicBezTo>
                  <a:cubicBezTo>
                    <a:pt x="29049" y="2580"/>
                    <a:pt x="29077" y="2568"/>
                    <a:pt x="29102" y="2568"/>
                  </a:cubicBezTo>
                  <a:cubicBezTo>
                    <a:pt x="29171" y="2568"/>
                    <a:pt x="29224" y="2658"/>
                    <a:pt x="29203" y="2658"/>
                  </a:cubicBezTo>
                  <a:cubicBezTo>
                    <a:pt x="29196" y="2658"/>
                    <a:pt x="29179" y="2646"/>
                    <a:pt x="29149" y="2613"/>
                  </a:cubicBezTo>
                  <a:lnTo>
                    <a:pt x="29149" y="2613"/>
                  </a:lnTo>
                  <a:cubicBezTo>
                    <a:pt x="29176" y="2675"/>
                    <a:pt x="29200" y="2696"/>
                    <a:pt x="29218" y="2696"/>
                  </a:cubicBezTo>
                  <a:cubicBezTo>
                    <a:pt x="29264" y="2696"/>
                    <a:pt x="29284" y="2572"/>
                    <a:pt x="29276" y="2572"/>
                  </a:cubicBezTo>
                  <a:cubicBezTo>
                    <a:pt x="29274" y="2572"/>
                    <a:pt x="29269" y="2583"/>
                    <a:pt x="29262" y="2613"/>
                  </a:cubicBezTo>
                  <a:cubicBezTo>
                    <a:pt x="29235" y="2628"/>
                    <a:pt x="29218" y="2634"/>
                    <a:pt x="29208" y="2634"/>
                  </a:cubicBezTo>
                  <a:cubicBezTo>
                    <a:pt x="29175" y="2634"/>
                    <a:pt x="29246" y="2558"/>
                    <a:pt x="29333" y="2558"/>
                  </a:cubicBezTo>
                  <a:cubicBezTo>
                    <a:pt x="29360" y="2558"/>
                    <a:pt x="29389" y="2566"/>
                    <a:pt x="29417" y="2585"/>
                  </a:cubicBezTo>
                  <a:cubicBezTo>
                    <a:pt x="29642" y="2416"/>
                    <a:pt x="29529" y="2515"/>
                    <a:pt x="29417" y="2444"/>
                  </a:cubicBezTo>
                  <a:lnTo>
                    <a:pt x="29417" y="2444"/>
                  </a:lnTo>
                  <a:cubicBezTo>
                    <a:pt x="29429" y="2450"/>
                    <a:pt x="29441" y="2454"/>
                    <a:pt x="29449" y="2454"/>
                  </a:cubicBezTo>
                  <a:cubicBezTo>
                    <a:pt x="29476" y="2454"/>
                    <a:pt x="29466" y="2413"/>
                    <a:pt x="29346" y="2303"/>
                  </a:cubicBezTo>
                  <a:cubicBezTo>
                    <a:pt x="29374" y="2275"/>
                    <a:pt x="29403" y="2247"/>
                    <a:pt x="29417" y="2205"/>
                  </a:cubicBezTo>
                  <a:lnTo>
                    <a:pt x="29304" y="2177"/>
                  </a:lnTo>
                  <a:cubicBezTo>
                    <a:pt x="29346" y="2106"/>
                    <a:pt x="29473" y="2120"/>
                    <a:pt x="29403" y="2050"/>
                  </a:cubicBezTo>
                  <a:cubicBezTo>
                    <a:pt x="29428" y="1993"/>
                    <a:pt x="29436" y="1973"/>
                    <a:pt x="29431" y="1973"/>
                  </a:cubicBezTo>
                  <a:cubicBezTo>
                    <a:pt x="29425" y="1973"/>
                    <a:pt x="29399" y="2005"/>
                    <a:pt x="29360" y="2036"/>
                  </a:cubicBezTo>
                  <a:lnTo>
                    <a:pt x="29374" y="2036"/>
                  </a:lnTo>
                  <a:cubicBezTo>
                    <a:pt x="29445" y="2050"/>
                    <a:pt x="29318" y="2092"/>
                    <a:pt x="29290" y="2177"/>
                  </a:cubicBezTo>
                  <a:cubicBezTo>
                    <a:pt x="29220" y="2148"/>
                    <a:pt x="29177" y="2120"/>
                    <a:pt x="29191" y="2078"/>
                  </a:cubicBezTo>
                  <a:cubicBezTo>
                    <a:pt x="29205" y="2064"/>
                    <a:pt x="29220" y="2050"/>
                    <a:pt x="29220" y="2036"/>
                  </a:cubicBezTo>
                  <a:lnTo>
                    <a:pt x="29177" y="2022"/>
                  </a:lnTo>
                  <a:cubicBezTo>
                    <a:pt x="29177" y="2036"/>
                    <a:pt x="29177" y="2064"/>
                    <a:pt x="29177" y="2078"/>
                  </a:cubicBezTo>
                  <a:cubicBezTo>
                    <a:pt x="29145" y="2159"/>
                    <a:pt x="29085" y="2226"/>
                    <a:pt x="29045" y="2226"/>
                  </a:cubicBezTo>
                  <a:cubicBezTo>
                    <a:pt x="29015" y="2226"/>
                    <a:pt x="28996" y="2188"/>
                    <a:pt x="29008" y="2092"/>
                  </a:cubicBezTo>
                  <a:cubicBezTo>
                    <a:pt x="29008" y="2092"/>
                    <a:pt x="28980" y="2078"/>
                    <a:pt x="28966" y="2064"/>
                  </a:cubicBezTo>
                  <a:cubicBezTo>
                    <a:pt x="28851" y="2018"/>
                    <a:pt x="28839" y="1972"/>
                    <a:pt x="28870" y="1972"/>
                  </a:cubicBezTo>
                  <a:cubicBezTo>
                    <a:pt x="28876" y="1972"/>
                    <a:pt x="28885" y="1974"/>
                    <a:pt x="28896" y="1979"/>
                  </a:cubicBezTo>
                  <a:cubicBezTo>
                    <a:pt x="28917" y="1972"/>
                    <a:pt x="28934" y="1969"/>
                    <a:pt x="28952" y="1969"/>
                  </a:cubicBezTo>
                  <a:cubicBezTo>
                    <a:pt x="28970" y="1969"/>
                    <a:pt x="28987" y="1972"/>
                    <a:pt x="29008" y="1979"/>
                  </a:cubicBezTo>
                  <a:cubicBezTo>
                    <a:pt x="29008" y="1965"/>
                    <a:pt x="29022" y="1951"/>
                    <a:pt x="29022" y="1937"/>
                  </a:cubicBezTo>
                  <a:cubicBezTo>
                    <a:pt x="29163" y="1839"/>
                    <a:pt x="29149" y="1810"/>
                    <a:pt x="29121" y="1796"/>
                  </a:cubicBezTo>
                  <a:cubicBezTo>
                    <a:pt x="29163" y="1768"/>
                    <a:pt x="29163" y="1726"/>
                    <a:pt x="29149" y="1712"/>
                  </a:cubicBezTo>
                  <a:lnTo>
                    <a:pt x="29149" y="1712"/>
                  </a:lnTo>
                  <a:cubicBezTo>
                    <a:pt x="29162" y="1720"/>
                    <a:pt x="29171" y="1723"/>
                    <a:pt x="29178" y="1723"/>
                  </a:cubicBezTo>
                  <a:cubicBezTo>
                    <a:pt x="29232" y="1723"/>
                    <a:pt x="29118" y="1499"/>
                    <a:pt x="29093" y="1487"/>
                  </a:cubicBezTo>
                  <a:cubicBezTo>
                    <a:pt x="29008" y="1430"/>
                    <a:pt x="28966" y="1346"/>
                    <a:pt x="28938" y="1261"/>
                  </a:cubicBezTo>
                  <a:cubicBezTo>
                    <a:pt x="28938" y="1261"/>
                    <a:pt x="28938" y="1275"/>
                    <a:pt x="28938" y="1275"/>
                  </a:cubicBezTo>
                  <a:cubicBezTo>
                    <a:pt x="28931" y="1282"/>
                    <a:pt x="28924" y="1286"/>
                    <a:pt x="28919" y="1286"/>
                  </a:cubicBezTo>
                  <a:cubicBezTo>
                    <a:pt x="28913" y="1286"/>
                    <a:pt x="28910" y="1282"/>
                    <a:pt x="28910" y="1275"/>
                  </a:cubicBezTo>
                  <a:cubicBezTo>
                    <a:pt x="28882" y="1304"/>
                    <a:pt x="28839" y="1318"/>
                    <a:pt x="28783" y="1346"/>
                  </a:cubicBezTo>
                  <a:cubicBezTo>
                    <a:pt x="28656" y="1346"/>
                    <a:pt x="28755" y="1487"/>
                    <a:pt x="28783" y="1515"/>
                  </a:cubicBezTo>
                  <a:cubicBezTo>
                    <a:pt x="28810" y="1576"/>
                    <a:pt x="28844" y="1617"/>
                    <a:pt x="28840" y="1617"/>
                  </a:cubicBezTo>
                  <a:cubicBezTo>
                    <a:pt x="28836" y="1617"/>
                    <a:pt x="28788" y="1569"/>
                    <a:pt x="28642" y="1444"/>
                  </a:cubicBezTo>
                  <a:cubicBezTo>
                    <a:pt x="28532" y="1536"/>
                    <a:pt x="28496" y="1583"/>
                    <a:pt x="28487" y="1599"/>
                  </a:cubicBezTo>
                  <a:lnTo>
                    <a:pt x="28487" y="1599"/>
                  </a:lnTo>
                  <a:cubicBezTo>
                    <a:pt x="28489" y="1589"/>
                    <a:pt x="28490" y="1569"/>
                    <a:pt x="28473" y="1543"/>
                  </a:cubicBezTo>
                  <a:cubicBezTo>
                    <a:pt x="28453" y="1474"/>
                    <a:pt x="28453" y="1448"/>
                    <a:pt x="28452" y="1448"/>
                  </a:cubicBezTo>
                  <a:cubicBezTo>
                    <a:pt x="28451" y="1448"/>
                    <a:pt x="28451" y="1535"/>
                    <a:pt x="28332" y="1599"/>
                  </a:cubicBezTo>
                  <a:cubicBezTo>
                    <a:pt x="28332" y="1613"/>
                    <a:pt x="28332" y="1642"/>
                    <a:pt x="28304" y="1670"/>
                  </a:cubicBezTo>
                  <a:cubicBezTo>
                    <a:pt x="28203" y="1670"/>
                    <a:pt x="28345" y="1796"/>
                    <a:pt x="28233" y="1796"/>
                  </a:cubicBezTo>
                  <a:cubicBezTo>
                    <a:pt x="28204" y="1796"/>
                    <a:pt x="28161" y="1788"/>
                    <a:pt x="28093" y="1768"/>
                  </a:cubicBezTo>
                  <a:lnTo>
                    <a:pt x="28093" y="1768"/>
                  </a:lnTo>
                  <a:cubicBezTo>
                    <a:pt x="28247" y="1881"/>
                    <a:pt x="28094" y="1927"/>
                    <a:pt x="28038" y="1927"/>
                  </a:cubicBezTo>
                  <a:cubicBezTo>
                    <a:pt x="28017" y="1927"/>
                    <a:pt x="28010" y="1920"/>
                    <a:pt x="28037" y="1909"/>
                  </a:cubicBezTo>
                  <a:cubicBezTo>
                    <a:pt x="27973" y="1808"/>
                    <a:pt x="28138" y="1752"/>
                    <a:pt x="27946" y="1752"/>
                  </a:cubicBezTo>
                  <a:cubicBezTo>
                    <a:pt x="27925" y="1752"/>
                    <a:pt x="27899" y="1753"/>
                    <a:pt x="27868" y="1754"/>
                  </a:cubicBezTo>
                  <a:cubicBezTo>
                    <a:pt x="27854" y="1684"/>
                    <a:pt x="28037" y="1796"/>
                    <a:pt x="27727" y="1571"/>
                  </a:cubicBezTo>
                  <a:cubicBezTo>
                    <a:pt x="27680" y="1558"/>
                    <a:pt x="27647" y="1556"/>
                    <a:pt x="27628" y="1556"/>
                  </a:cubicBezTo>
                  <a:cubicBezTo>
                    <a:pt x="27625" y="1556"/>
                    <a:pt x="27623" y="1556"/>
                    <a:pt x="27620" y="1556"/>
                  </a:cubicBezTo>
                  <a:lnTo>
                    <a:pt x="27620" y="1556"/>
                  </a:lnTo>
                  <a:cubicBezTo>
                    <a:pt x="27639" y="1553"/>
                    <a:pt x="27692" y="1541"/>
                    <a:pt x="27783" y="1501"/>
                  </a:cubicBezTo>
                  <a:cubicBezTo>
                    <a:pt x="27811" y="1360"/>
                    <a:pt x="27769" y="1473"/>
                    <a:pt x="27924" y="1360"/>
                  </a:cubicBezTo>
                  <a:cubicBezTo>
                    <a:pt x="28276" y="1332"/>
                    <a:pt x="27882" y="1205"/>
                    <a:pt x="28079" y="1191"/>
                  </a:cubicBezTo>
                  <a:cubicBezTo>
                    <a:pt x="28121" y="1163"/>
                    <a:pt x="28149" y="1120"/>
                    <a:pt x="28163" y="1092"/>
                  </a:cubicBezTo>
                  <a:lnTo>
                    <a:pt x="28177" y="1092"/>
                  </a:lnTo>
                  <a:cubicBezTo>
                    <a:pt x="28149" y="1022"/>
                    <a:pt x="28276" y="1008"/>
                    <a:pt x="28318" y="1008"/>
                  </a:cubicBezTo>
                  <a:lnTo>
                    <a:pt x="28262" y="1008"/>
                  </a:lnTo>
                  <a:cubicBezTo>
                    <a:pt x="28305" y="864"/>
                    <a:pt x="28345" y="823"/>
                    <a:pt x="28373" y="823"/>
                  </a:cubicBezTo>
                  <a:cubicBezTo>
                    <a:pt x="28400" y="823"/>
                    <a:pt x="28417" y="860"/>
                    <a:pt x="28417" y="881"/>
                  </a:cubicBezTo>
                  <a:cubicBezTo>
                    <a:pt x="28391" y="890"/>
                    <a:pt x="28371" y="903"/>
                    <a:pt x="28390" y="903"/>
                  </a:cubicBezTo>
                  <a:cubicBezTo>
                    <a:pt x="28403" y="903"/>
                    <a:pt x="28432" y="898"/>
                    <a:pt x="28487" y="881"/>
                  </a:cubicBezTo>
                  <a:cubicBezTo>
                    <a:pt x="28398" y="778"/>
                    <a:pt x="28382" y="747"/>
                    <a:pt x="28397" y="747"/>
                  </a:cubicBezTo>
                  <a:cubicBezTo>
                    <a:pt x="28408" y="747"/>
                    <a:pt x="28438" y="766"/>
                    <a:pt x="28465" y="786"/>
                  </a:cubicBezTo>
                  <a:lnTo>
                    <a:pt x="28465" y="786"/>
                  </a:lnTo>
                  <a:cubicBezTo>
                    <a:pt x="28448" y="748"/>
                    <a:pt x="28550" y="627"/>
                    <a:pt x="28496" y="627"/>
                  </a:cubicBezTo>
                  <a:cubicBezTo>
                    <a:pt x="28493" y="627"/>
                    <a:pt x="28490" y="627"/>
                    <a:pt x="28487" y="628"/>
                  </a:cubicBezTo>
                  <a:cubicBezTo>
                    <a:pt x="28473" y="599"/>
                    <a:pt x="28459" y="571"/>
                    <a:pt x="28459" y="543"/>
                  </a:cubicBezTo>
                  <a:cubicBezTo>
                    <a:pt x="28459" y="543"/>
                    <a:pt x="28445" y="529"/>
                    <a:pt x="28459" y="515"/>
                  </a:cubicBezTo>
                  <a:cubicBezTo>
                    <a:pt x="28445" y="430"/>
                    <a:pt x="28487" y="416"/>
                    <a:pt x="28501" y="416"/>
                  </a:cubicBezTo>
                  <a:cubicBezTo>
                    <a:pt x="28473" y="360"/>
                    <a:pt x="28445" y="304"/>
                    <a:pt x="28389" y="261"/>
                  </a:cubicBezTo>
                  <a:cubicBezTo>
                    <a:pt x="28367" y="274"/>
                    <a:pt x="28333" y="282"/>
                    <a:pt x="28300" y="282"/>
                  </a:cubicBezTo>
                  <a:cubicBezTo>
                    <a:pt x="28225" y="282"/>
                    <a:pt x="28159" y="242"/>
                    <a:pt x="28276" y="135"/>
                  </a:cubicBezTo>
                  <a:cubicBezTo>
                    <a:pt x="28294" y="89"/>
                    <a:pt x="28204" y="0"/>
                    <a:pt x="28136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5" name="Google Shape;485;p19"/>
          <p:cNvGrpSpPr/>
          <p:nvPr/>
        </p:nvGrpSpPr>
        <p:grpSpPr>
          <a:xfrm>
            <a:off x="-219828" y="2128563"/>
            <a:ext cx="883071" cy="1065187"/>
            <a:chOff x="974300" y="2353350"/>
            <a:chExt cx="1035375" cy="1248900"/>
          </a:xfrm>
        </p:grpSpPr>
        <p:sp>
          <p:nvSpPr>
            <p:cNvPr id="486" name="Google Shape;486;p19"/>
            <p:cNvSpPr/>
            <p:nvPr/>
          </p:nvSpPr>
          <p:spPr>
            <a:xfrm>
              <a:off x="1139750" y="2585875"/>
              <a:ext cx="607650" cy="1016375"/>
            </a:xfrm>
            <a:custGeom>
              <a:avLst/>
              <a:gdLst/>
              <a:ahLst/>
              <a:cxnLst/>
              <a:rect l="l" t="t" r="r" b="b"/>
              <a:pathLst>
                <a:path w="24306" h="40655" extrusionOk="0">
                  <a:moveTo>
                    <a:pt x="12941" y="1"/>
                  </a:moveTo>
                  <a:cubicBezTo>
                    <a:pt x="12919" y="1"/>
                    <a:pt x="12066" y="1422"/>
                    <a:pt x="11674" y="4085"/>
                  </a:cubicBezTo>
                  <a:cubicBezTo>
                    <a:pt x="11463" y="5408"/>
                    <a:pt x="11730" y="7070"/>
                    <a:pt x="12251" y="8732"/>
                  </a:cubicBezTo>
                  <a:cubicBezTo>
                    <a:pt x="12463" y="9450"/>
                    <a:pt x="12589" y="10196"/>
                    <a:pt x="12632" y="10957"/>
                  </a:cubicBezTo>
                  <a:cubicBezTo>
                    <a:pt x="12618" y="11463"/>
                    <a:pt x="12604" y="11999"/>
                    <a:pt x="12604" y="12562"/>
                  </a:cubicBezTo>
                  <a:cubicBezTo>
                    <a:pt x="12589" y="12787"/>
                    <a:pt x="12575" y="13012"/>
                    <a:pt x="12589" y="13252"/>
                  </a:cubicBezTo>
                  <a:lnTo>
                    <a:pt x="12589" y="13294"/>
                  </a:lnTo>
                  <a:cubicBezTo>
                    <a:pt x="12350" y="12942"/>
                    <a:pt x="12054" y="12632"/>
                    <a:pt x="11702" y="12393"/>
                  </a:cubicBezTo>
                  <a:cubicBezTo>
                    <a:pt x="11491" y="12153"/>
                    <a:pt x="11322" y="11886"/>
                    <a:pt x="11195" y="11604"/>
                  </a:cubicBezTo>
                  <a:cubicBezTo>
                    <a:pt x="10728" y="10464"/>
                    <a:pt x="10516" y="9645"/>
                    <a:pt x="10414" y="9645"/>
                  </a:cubicBezTo>
                  <a:cubicBezTo>
                    <a:pt x="10412" y="9645"/>
                    <a:pt x="10409" y="9646"/>
                    <a:pt x="10407" y="9647"/>
                  </a:cubicBezTo>
                  <a:cubicBezTo>
                    <a:pt x="10350" y="9675"/>
                    <a:pt x="10393" y="10464"/>
                    <a:pt x="10801" y="11759"/>
                  </a:cubicBezTo>
                  <a:cubicBezTo>
                    <a:pt x="10815" y="11787"/>
                    <a:pt x="10829" y="11830"/>
                    <a:pt x="10843" y="11858"/>
                  </a:cubicBezTo>
                  <a:cubicBezTo>
                    <a:pt x="10590" y="11745"/>
                    <a:pt x="10350" y="11604"/>
                    <a:pt x="10139" y="11449"/>
                  </a:cubicBezTo>
                  <a:cubicBezTo>
                    <a:pt x="9410" y="11017"/>
                    <a:pt x="9134" y="10560"/>
                    <a:pt x="9038" y="10560"/>
                  </a:cubicBezTo>
                  <a:cubicBezTo>
                    <a:pt x="9034" y="10560"/>
                    <a:pt x="9030" y="10560"/>
                    <a:pt x="9027" y="10562"/>
                  </a:cubicBezTo>
                  <a:cubicBezTo>
                    <a:pt x="8956" y="10576"/>
                    <a:pt x="9125" y="11196"/>
                    <a:pt x="9886" y="11787"/>
                  </a:cubicBezTo>
                  <a:cubicBezTo>
                    <a:pt x="10322" y="12182"/>
                    <a:pt x="11688" y="12942"/>
                    <a:pt x="12097" y="13702"/>
                  </a:cubicBezTo>
                  <a:cubicBezTo>
                    <a:pt x="12519" y="14364"/>
                    <a:pt x="12533" y="16969"/>
                    <a:pt x="12519" y="17307"/>
                  </a:cubicBezTo>
                  <a:cubicBezTo>
                    <a:pt x="12167" y="16829"/>
                    <a:pt x="11055" y="15801"/>
                    <a:pt x="10449" y="15392"/>
                  </a:cubicBezTo>
                  <a:cubicBezTo>
                    <a:pt x="9421" y="14688"/>
                    <a:pt x="8449" y="14209"/>
                    <a:pt x="7773" y="13646"/>
                  </a:cubicBezTo>
                  <a:cubicBezTo>
                    <a:pt x="6332" y="12551"/>
                    <a:pt x="6555" y="11251"/>
                    <a:pt x="6441" y="11251"/>
                  </a:cubicBezTo>
                  <a:cubicBezTo>
                    <a:pt x="6440" y="11251"/>
                    <a:pt x="6438" y="11252"/>
                    <a:pt x="6436" y="11252"/>
                  </a:cubicBezTo>
                  <a:cubicBezTo>
                    <a:pt x="6435" y="11249"/>
                    <a:pt x="6433" y="11247"/>
                    <a:pt x="6431" y="11247"/>
                  </a:cubicBezTo>
                  <a:cubicBezTo>
                    <a:pt x="6385" y="11247"/>
                    <a:pt x="6154" y="12129"/>
                    <a:pt x="6774" y="13139"/>
                  </a:cubicBezTo>
                  <a:cubicBezTo>
                    <a:pt x="6393" y="12858"/>
                    <a:pt x="6013" y="12590"/>
                    <a:pt x="5661" y="12322"/>
                  </a:cubicBezTo>
                  <a:cubicBezTo>
                    <a:pt x="4251" y="10940"/>
                    <a:pt x="4700" y="9462"/>
                    <a:pt x="4544" y="9462"/>
                  </a:cubicBezTo>
                  <a:cubicBezTo>
                    <a:pt x="4541" y="9462"/>
                    <a:pt x="4538" y="9463"/>
                    <a:pt x="4535" y="9464"/>
                  </a:cubicBezTo>
                  <a:cubicBezTo>
                    <a:pt x="4521" y="9464"/>
                    <a:pt x="4394" y="9788"/>
                    <a:pt x="4408" y="10407"/>
                  </a:cubicBezTo>
                  <a:cubicBezTo>
                    <a:pt x="4422" y="10788"/>
                    <a:pt x="4507" y="11168"/>
                    <a:pt x="4647" y="11520"/>
                  </a:cubicBezTo>
                  <a:cubicBezTo>
                    <a:pt x="4211" y="11154"/>
                    <a:pt x="3774" y="10773"/>
                    <a:pt x="3380" y="10351"/>
                  </a:cubicBezTo>
                  <a:cubicBezTo>
                    <a:pt x="1325" y="8062"/>
                    <a:pt x="783" y="6110"/>
                    <a:pt x="629" y="6110"/>
                  </a:cubicBezTo>
                  <a:cubicBezTo>
                    <a:pt x="626" y="6110"/>
                    <a:pt x="623" y="6111"/>
                    <a:pt x="620" y="6112"/>
                  </a:cubicBezTo>
                  <a:cubicBezTo>
                    <a:pt x="620" y="6112"/>
                    <a:pt x="620" y="6112"/>
                    <a:pt x="620" y="6112"/>
                  </a:cubicBezTo>
                  <a:lnTo>
                    <a:pt x="620" y="6112"/>
                  </a:lnTo>
                  <a:cubicBezTo>
                    <a:pt x="611" y="6112"/>
                    <a:pt x="986" y="8143"/>
                    <a:pt x="3070" y="10647"/>
                  </a:cubicBezTo>
                  <a:cubicBezTo>
                    <a:pt x="3352" y="10957"/>
                    <a:pt x="5140" y="12815"/>
                    <a:pt x="6070" y="13393"/>
                  </a:cubicBezTo>
                  <a:cubicBezTo>
                    <a:pt x="6788" y="13956"/>
                    <a:pt x="7534" y="14477"/>
                    <a:pt x="8323" y="14956"/>
                  </a:cubicBezTo>
                  <a:lnTo>
                    <a:pt x="8731" y="15237"/>
                  </a:lnTo>
                  <a:cubicBezTo>
                    <a:pt x="8272" y="15173"/>
                    <a:pt x="7805" y="15141"/>
                    <a:pt x="7338" y="15141"/>
                  </a:cubicBezTo>
                  <a:cubicBezTo>
                    <a:pt x="6988" y="15141"/>
                    <a:pt x="6639" y="15159"/>
                    <a:pt x="6295" y="15195"/>
                  </a:cubicBezTo>
                  <a:cubicBezTo>
                    <a:pt x="6248" y="15196"/>
                    <a:pt x="6202" y="15197"/>
                    <a:pt x="6157" y="15197"/>
                  </a:cubicBezTo>
                  <a:cubicBezTo>
                    <a:pt x="4370" y="15197"/>
                    <a:pt x="3073" y="14405"/>
                    <a:pt x="2070" y="13787"/>
                  </a:cubicBezTo>
                  <a:cubicBezTo>
                    <a:pt x="936" y="13088"/>
                    <a:pt x="210" y="12611"/>
                    <a:pt x="76" y="12611"/>
                  </a:cubicBezTo>
                  <a:cubicBezTo>
                    <a:pt x="67" y="12611"/>
                    <a:pt x="60" y="12614"/>
                    <a:pt x="57" y="12618"/>
                  </a:cubicBezTo>
                  <a:cubicBezTo>
                    <a:pt x="0" y="12689"/>
                    <a:pt x="662" y="13280"/>
                    <a:pt x="1845" y="14139"/>
                  </a:cubicBezTo>
                  <a:cubicBezTo>
                    <a:pt x="2408" y="14576"/>
                    <a:pt x="3042" y="14928"/>
                    <a:pt x="3718" y="15195"/>
                  </a:cubicBezTo>
                  <a:cubicBezTo>
                    <a:pt x="2164" y="15061"/>
                    <a:pt x="1195" y="14735"/>
                    <a:pt x="949" y="14735"/>
                  </a:cubicBezTo>
                  <a:cubicBezTo>
                    <a:pt x="912" y="14735"/>
                    <a:pt x="891" y="14742"/>
                    <a:pt x="888" y="14759"/>
                  </a:cubicBezTo>
                  <a:cubicBezTo>
                    <a:pt x="831" y="14815"/>
                    <a:pt x="2620" y="15829"/>
                    <a:pt x="5816" y="15829"/>
                  </a:cubicBezTo>
                  <a:cubicBezTo>
                    <a:pt x="5718" y="15927"/>
                    <a:pt x="5633" y="16012"/>
                    <a:pt x="5563" y="16110"/>
                  </a:cubicBezTo>
                  <a:cubicBezTo>
                    <a:pt x="5084" y="16716"/>
                    <a:pt x="4746" y="16941"/>
                    <a:pt x="4760" y="17026"/>
                  </a:cubicBezTo>
                  <a:cubicBezTo>
                    <a:pt x="4765" y="17039"/>
                    <a:pt x="4782" y="17046"/>
                    <a:pt x="4810" y="17046"/>
                  </a:cubicBezTo>
                  <a:cubicBezTo>
                    <a:pt x="4957" y="17046"/>
                    <a:pt x="5398" y="16855"/>
                    <a:pt x="5858" y="16406"/>
                  </a:cubicBezTo>
                  <a:cubicBezTo>
                    <a:pt x="6140" y="16125"/>
                    <a:pt x="6492" y="15927"/>
                    <a:pt x="6872" y="15843"/>
                  </a:cubicBezTo>
                  <a:lnTo>
                    <a:pt x="7041" y="15829"/>
                  </a:lnTo>
                  <a:cubicBezTo>
                    <a:pt x="7114" y="15826"/>
                    <a:pt x="7186" y="15825"/>
                    <a:pt x="7258" y="15825"/>
                  </a:cubicBezTo>
                  <a:cubicBezTo>
                    <a:pt x="7604" y="15825"/>
                    <a:pt x="7945" y="15853"/>
                    <a:pt x="8295" y="15899"/>
                  </a:cubicBezTo>
                  <a:lnTo>
                    <a:pt x="8379" y="15927"/>
                  </a:lnTo>
                  <a:cubicBezTo>
                    <a:pt x="8534" y="15941"/>
                    <a:pt x="8703" y="15984"/>
                    <a:pt x="8858" y="16012"/>
                  </a:cubicBezTo>
                  <a:cubicBezTo>
                    <a:pt x="9717" y="16223"/>
                    <a:pt x="10491" y="16871"/>
                    <a:pt x="10984" y="17758"/>
                  </a:cubicBezTo>
                  <a:cubicBezTo>
                    <a:pt x="11801" y="19307"/>
                    <a:pt x="12139" y="21335"/>
                    <a:pt x="12251" y="23419"/>
                  </a:cubicBezTo>
                  <a:cubicBezTo>
                    <a:pt x="12195" y="28291"/>
                    <a:pt x="11801" y="34008"/>
                    <a:pt x="11097" y="40655"/>
                  </a:cubicBezTo>
                  <a:lnTo>
                    <a:pt x="15110" y="40655"/>
                  </a:lnTo>
                  <a:cubicBezTo>
                    <a:pt x="14533" y="36473"/>
                    <a:pt x="13772" y="25728"/>
                    <a:pt x="13800" y="23658"/>
                  </a:cubicBezTo>
                  <a:cubicBezTo>
                    <a:pt x="13800" y="22898"/>
                    <a:pt x="13843" y="22123"/>
                    <a:pt x="13927" y="21363"/>
                  </a:cubicBezTo>
                  <a:cubicBezTo>
                    <a:pt x="14124" y="20349"/>
                    <a:pt x="14434" y="19349"/>
                    <a:pt x="14842" y="18392"/>
                  </a:cubicBezTo>
                  <a:cubicBezTo>
                    <a:pt x="15110" y="17772"/>
                    <a:pt x="15589" y="16857"/>
                    <a:pt x="16110" y="16575"/>
                  </a:cubicBezTo>
                  <a:cubicBezTo>
                    <a:pt x="16784" y="16223"/>
                    <a:pt x="17530" y="16173"/>
                    <a:pt x="18214" y="16173"/>
                  </a:cubicBezTo>
                  <a:cubicBezTo>
                    <a:pt x="18487" y="16173"/>
                    <a:pt x="18751" y="16181"/>
                    <a:pt x="18997" y="16181"/>
                  </a:cubicBezTo>
                  <a:cubicBezTo>
                    <a:pt x="19140" y="16185"/>
                    <a:pt x="19280" y="16188"/>
                    <a:pt x="19414" y="16188"/>
                  </a:cubicBezTo>
                  <a:cubicBezTo>
                    <a:pt x="20912" y="16188"/>
                    <a:pt x="21811" y="15920"/>
                    <a:pt x="21785" y="15843"/>
                  </a:cubicBezTo>
                  <a:cubicBezTo>
                    <a:pt x="21779" y="15828"/>
                    <a:pt x="21729" y="15823"/>
                    <a:pt x="21638" y="15823"/>
                  </a:cubicBezTo>
                  <a:cubicBezTo>
                    <a:pt x="21464" y="15823"/>
                    <a:pt x="21140" y="15841"/>
                    <a:pt x="20686" y="15841"/>
                  </a:cubicBezTo>
                  <a:cubicBezTo>
                    <a:pt x="20244" y="15841"/>
                    <a:pt x="19680" y="15824"/>
                    <a:pt x="19011" y="15758"/>
                  </a:cubicBezTo>
                  <a:cubicBezTo>
                    <a:pt x="18699" y="15740"/>
                    <a:pt x="18357" y="15717"/>
                    <a:pt x="17993" y="15717"/>
                  </a:cubicBezTo>
                  <a:cubicBezTo>
                    <a:pt x="17499" y="15717"/>
                    <a:pt x="16964" y="15760"/>
                    <a:pt x="16406" y="15913"/>
                  </a:cubicBezTo>
                  <a:cubicBezTo>
                    <a:pt x="16814" y="15449"/>
                    <a:pt x="17293" y="15068"/>
                    <a:pt x="17828" y="14773"/>
                  </a:cubicBezTo>
                  <a:cubicBezTo>
                    <a:pt x="18124" y="14576"/>
                    <a:pt x="18405" y="14392"/>
                    <a:pt x="18687" y="14181"/>
                  </a:cubicBezTo>
                  <a:cubicBezTo>
                    <a:pt x="19489" y="13646"/>
                    <a:pt x="20137" y="13097"/>
                    <a:pt x="20531" y="12590"/>
                  </a:cubicBezTo>
                  <a:cubicBezTo>
                    <a:pt x="21024" y="12083"/>
                    <a:pt x="21489" y="11548"/>
                    <a:pt x="21912" y="10999"/>
                  </a:cubicBezTo>
                  <a:cubicBezTo>
                    <a:pt x="23742" y="8408"/>
                    <a:pt x="24305" y="6549"/>
                    <a:pt x="24291" y="6535"/>
                  </a:cubicBezTo>
                  <a:cubicBezTo>
                    <a:pt x="24289" y="6534"/>
                    <a:pt x="24287" y="6534"/>
                    <a:pt x="24285" y="6534"/>
                  </a:cubicBezTo>
                  <a:cubicBezTo>
                    <a:pt x="24143" y="6534"/>
                    <a:pt x="23418" y="8332"/>
                    <a:pt x="21574" y="10745"/>
                  </a:cubicBezTo>
                  <a:cubicBezTo>
                    <a:pt x="20841" y="11632"/>
                    <a:pt x="20025" y="12463"/>
                    <a:pt x="19137" y="13181"/>
                  </a:cubicBezTo>
                  <a:cubicBezTo>
                    <a:pt x="19901" y="12057"/>
                    <a:pt x="19816" y="11125"/>
                    <a:pt x="19759" y="11125"/>
                  </a:cubicBezTo>
                  <a:cubicBezTo>
                    <a:pt x="19759" y="11125"/>
                    <a:pt x="19758" y="11125"/>
                    <a:pt x="19757" y="11126"/>
                  </a:cubicBezTo>
                  <a:cubicBezTo>
                    <a:pt x="19756" y="11125"/>
                    <a:pt x="19755" y="11125"/>
                    <a:pt x="19753" y="11125"/>
                  </a:cubicBezTo>
                  <a:cubicBezTo>
                    <a:pt x="19657" y="11125"/>
                    <a:pt x="19602" y="12224"/>
                    <a:pt x="18461" y="13365"/>
                  </a:cubicBezTo>
                  <a:cubicBezTo>
                    <a:pt x="17955" y="13970"/>
                    <a:pt x="16927" y="14181"/>
                    <a:pt x="16039" y="15026"/>
                  </a:cubicBezTo>
                  <a:cubicBezTo>
                    <a:pt x="15955" y="15097"/>
                    <a:pt x="15870" y="15195"/>
                    <a:pt x="15800" y="15280"/>
                  </a:cubicBezTo>
                  <a:cubicBezTo>
                    <a:pt x="15913" y="15012"/>
                    <a:pt x="16011" y="14745"/>
                    <a:pt x="16096" y="14463"/>
                  </a:cubicBezTo>
                  <a:cubicBezTo>
                    <a:pt x="16420" y="13477"/>
                    <a:pt x="16391" y="12829"/>
                    <a:pt x="16335" y="12829"/>
                  </a:cubicBezTo>
                  <a:cubicBezTo>
                    <a:pt x="16334" y="12829"/>
                    <a:pt x="16333" y="12829"/>
                    <a:pt x="16332" y="12829"/>
                  </a:cubicBezTo>
                  <a:cubicBezTo>
                    <a:pt x="16234" y="12829"/>
                    <a:pt x="16105" y="13431"/>
                    <a:pt x="15701" y="14322"/>
                  </a:cubicBezTo>
                  <a:cubicBezTo>
                    <a:pt x="15673" y="14407"/>
                    <a:pt x="15631" y="14491"/>
                    <a:pt x="15589" y="14590"/>
                  </a:cubicBezTo>
                  <a:cubicBezTo>
                    <a:pt x="15510" y="14207"/>
                    <a:pt x="15344" y="14010"/>
                    <a:pt x="15289" y="14010"/>
                  </a:cubicBezTo>
                  <a:cubicBezTo>
                    <a:pt x="15285" y="14010"/>
                    <a:pt x="15282" y="14011"/>
                    <a:pt x="15279" y="14012"/>
                  </a:cubicBezTo>
                  <a:cubicBezTo>
                    <a:pt x="15180" y="14040"/>
                    <a:pt x="15279" y="14364"/>
                    <a:pt x="15195" y="14843"/>
                  </a:cubicBezTo>
                  <a:cubicBezTo>
                    <a:pt x="14927" y="16251"/>
                    <a:pt x="14096" y="17321"/>
                    <a:pt x="13941" y="17589"/>
                  </a:cubicBezTo>
                  <a:cubicBezTo>
                    <a:pt x="13772" y="17857"/>
                    <a:pt x="13561" y="18124"/>
                    <a:pt x="13378" y="18420"/>
                  </a:cubicBezTo>
                  <a:cubicBezTo>
                    <a:pt x="13364" y="16927"/>
                    <a:pt x="13350" y="15519"/>
                    <a:pt x="13322" y="14223"/>
                  </a:cubicBezTo>
                  <a:lnTo>
                    <a:pt x="13322" y="14209"/>
                  </a:lnTo>
                  <a:lnTo>
                    <a:pt x="13322" y="14083"/>
                  </a:lnTo>
                  <a:cubicBezTo>
                    <a:pt x="13350" y="13210"/>
                    <a:pt x="13462" y="12337"/>
                    <a:pt x="13646" y="11478"/>
                  </a:cubicBezTo>
                  <a:cubicBezTo>
                    <a:pt x="13702" y="11224"/>
                    <a:pt x="13786" y="10971"/>
                    <a:pt x="13885" y="10731"/>
                  </a:cubicBezTo>
                  <a:cubicBezTo>
                    <a:pt x="14167" y="10337"/>
                    <a:pt x="14519" y="9985"/>
                    <a:pt x="14927" y="9703"/>
                  </a:cubicBezTo>
                  <a:cubicBezTo>
                    <a:pt x="15532" y="9253"/>
                    <a:pt x="15899" y="8915"/>
                    <a:pt x="15842" y="8858"/>
                  </a:cubicBezTo>
                  <a:cubicBezTo>
                    <a:pt x="15837" y="8849"/>
                    <a:pt x="15824" y="8844"/>
                    <a:pt x="15805" y="8844"/>
                  </a:cubicBezTo>
                  <a:cubicBezTo>
                    <a:pt x="15681" y="8844"/>
                    <a:pt x="15284" y="9034"/>
                    <a:pt x="14688" y="9351"/>
                  </a:cubicBezTo>
                  <a:lnTo>
                    <a:pt x="14659" y="9379"/>
                  </a:lnTo>
                  <a:cubicBezTo>
                    <a:pt x="14814" y="9140"/>
                    <a:pt x="14955" y="8915"/>
                    <a:pt x="15082" y="8689"/>
                  </a:cubicBezTo>
                  <a:cubicBezTo>
                    <a:pt x="15532" y="7802"/>
                    <a:pt x="15532" y="7042"/>
                    <a:pt x="15603" y="6549"/>
                  </a:cubicBezTo>
                  <a:cubicBezTo>
                    <a:pt x="15659" y="6056"/>
                    <a:pt x="15673" y="5760"/>
                    <a:pt x="15631" y="5746"/>
                  </a:cubicBezTo>
                  <a:cubicBezTo>
                    <a:pt x="15589" y="5746"/>
                    <a:pt x="15490" y="6014"/>
                    <a:pt x="15364" y="6507"/>
                  </a:cubicBezTo>
                  <a:cubicBezTo>
                    <a:pt x="15237" y="7014"/>
                    <a:pt x="15152" y="7760"/>
                    <a:pt x="14702" y="8492"/>
                  </a:cubicBezTo>
                  <a:cubicBezTo>
                    <a:pt x="14392" y="8985"/>
                    <a:pt x="13885" y="9577"/>
                    <a:pt x="13505" y="10309"/>
                  </a:cubicBezTo>
                  <a:cubicBezTo>
                    <a:pt x="13406" y="10436"/>
                    <a:pt x="13322" y="10562"/>
                    <a:pt x="13251" y="10703"/>
                  </a:cubicBezTo>
                  <a:cubicBezTo>
                    <a:pt x="13167" y="7591"/>
                    <a:pt x="13068" y="5718"/>
                    <a:pt x="12941" y="5718"/>
                  </a:cubicBezTo>
                  <a:cubicBezTo>
                    <a:pt x="12871" y="5718"/>
                    <a:pt x="12787" y="6690"/>
                    <a:pt x="12716" y="8365"/>
                  </a:cubicBezTo>
                  <a:cubicBezTo>
                    <a:pt x="12209" y="6788"/>
                    <a:pt x="11956" y="5366"/>
                    <a:pt x="12097" y="4113"/>
                  </a:cubicBezTo>
                  <a:cubicBezTo>
                    <a:pt x="12364" y="1536"/>
                    <a:pt x="13082" y="29"/>
                    <a:pt x="12941" y="1"/>
                  </a:cubicBezTo>
                  <a:cubicBezTo>
                    <a:pt x="12941" y="1"/>
                    <a:pt x="12941" y="1"/>
                    <a:pt x="12941" y="1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9"/>
            <p:cNvSpPr/>
            <p:nvPr/>
          </p:nvSpPr>
          <p:spPr>
            <a:xfrm>
              <a:off x="974300" y="2353350"/>
              <a:ext cx="1035375" cy="853575"/>
            </a:xfrm>
            <a:custGeom>
              <a:avLst/>
              <a:gdLst/>
              <a:ahLst/>
              <a:cxnLst/>
              <a:rect l="l" t="t" r="r" b="b"/>
              <a:pathLst>
                <a:path w="41415" h="34143" extrusionOk="0">
                  <a:moveTo>
                    <a:pt x="17205" y="358"/>
                  </a:moveTo>
                  <a:cubicBezTo>
                    <a:pt x="17210" y="358"/>
                    <a:pt x="17201" y="390"/>
                    <a:pt x="17197" y="390"/>
                  </a:cubicBezTo>
                  <a:cubicBezTo>
                    <a:pt x="17195" y="390"/>
                    <a:pt x="17194" y="386"/>
                    <a:pt x="17194" y="374"/>
                  </a:cubicBezTo>
                  <a:cubicBezTo>
                    <a:pt x="17200" y="362"/>
                    <a:pt x="17203" y="358"/>
                    <a:pt x="17205" y="358"/>
                  </a:cubicBezTo>
                  <a:close/>
                  <a:moveTo>
                    <a:pt x="21052" y="585"/>
                  </a:moveTo>
                  <a:cubicBezTo>
                    <a:pt x="21052" y="603"/>
                    <a:pt x="21047" y="615"/>
                    <a:pt x="21039" y="615"/>
                  </a:cubicBezTo>
                  <a:cubicBezTo>
                    <a:pt x="21035" y="615"/>
                    <a:pt x="21029" y="610"/>
                    <a:pt x="21024" y="599"/>
                  </a:cubicBezTo>
                  <a:lnTo>
                    <a:pt x="21052" y="585"/>
                  </a:lnTo>
                  <a:close/>
                  <a:moveTo>
                    <a:pt x="28465" y="786"/>
                  </a:moveTo>
                  <a:lnTo>
                    <a:pt x="28465" y="786"/>
                  </a:lnTo>
                  <a:cubicBezTo>
                    <a:pt x="28467" y="791"/>
                    <a:pt x="28471" y="794"/>
                    <a:pt x="28479" y="796"/>
                  </a:cubicBezTo>
                  <a:lnTo>
                    <a:pt x="28479" y="796"/>
                  </a:lnTo>
                  <a:cubicBezTo>
                    <a:pt x="28474" y="793"/>
                    <a:pt x="28470" y="789"/>
                    <a:pt x="28465" y="786"/>
                  </a:cubicBezTo>
                  <a:close/>
                  <a:moveTo>
                    <a:pt x="17180" y="754"/>
                  </a:moveTo>
                  <a:lnTo>
                    <a:pt x="17152" y="811"/>
                  </a:lnTo>
                  <a:lnTo>
                    <a:pt x="17152" y="811"/>
                  </a:lnTo>
                  <a:cubicBezTo>
                    <a:pt x="17164" y="797"/>
                    <a:pt x="17180" y="782"/>
                    <a:pt x="17180" y="754"/>
                  </a:cubicBezTo>
                  <a:close/>
                  <a:moveTo>
                    <a:pt x="28479" y="796"/>
                  </a:moveTo>
                  <a:cubicBezTo>
                    <a:pt x="28497" y="809"/>
                    <a:pt x="28512" y="821"/>
                    <a:pt x="28513" y="821"/>
                  </a:cubicBezTo>
                  <a:cubicBezTo>
                    <a:pt x="28514" y="821"/>
                    <a:pt x="28507" y="814"/>
                    <a:pt x="28487" y="797"/>
                  </a:cubicBezTo>
                  <a:cubicBezTo>
                    <a:pt x="28484" y="797"/>
                    <a:pt x="28481" y="796"/>
                    <a:pt x="28479" y="796"/>
                  </a:cubicBezTo>
                  <a:close/>
                  <a:moveTo>
                    <a:pt x="17661" y="843"/>
                  </a:moveTo>
                  <a:lnTo>
                    <a:pt x="17661" y="843"/>
                  </a:lnTo>
                  <a:cubicBezTo>
                    <a:pt x="17655" y="845"/>
                    <a:pt x="17650" y="848"/>
                    <a:pt x="17644" y="853"/>
                  </a:cubicBezTo>
                  <a:lnTo>
                    <a:pt x="17630" y="853"/>
                  </a:lnTo>
                  <a:cubicBezTo>
                    <a:pt x="17641" y="848"/>
                    <a:pt x="17651" y="845"/>
                    <a:pt x="17661" y="843"/>
                  </a:cubicBezTo>
                  <a:close/>
                  <a:moveTo>
                    <a:pt x="17671" y="842"/>
                  </a:moveTo>
                  <a:cubicBezTo>
                    <a:pt x="17683" y="842"/>
                    <a:pt x="17694" y="846"/>
                    <a:pt x="17701" y="853"/>
                  </a:cubicBezTo>
                  <a:cubicBezTo>
                    <a:pt x="17687" y="846"/>
                    <a:pt x="17677" y="843"/>
                    <a:pt x="17669" y="842"/>
                  </a:cubicBezTo>
                  <a:lnTo>
                    <a:pt x="17669" y="842"/>
                  </a:lnTo>
                  <a:cubicBezTo>
                    <a:pt x="17669" y="842"/>
                    <a:pt x="17670" y="842"/>
                    <a:pt x="17671" y="842"/>
                  </a:cubicBezTo>
                  <a:close/>
                  <a:moveTo>
                    <a:pt x="16687" y="712"/>
                  </a:moveTo>
                  <a:cubicBezTo>
                    <a:pt x="16842" y="783"/>
                    <a:pt x="16771" y="811"/>
                    <a:pt x="16701" y="811"/>
                  </a:cubicBezTo>
                  <a:cubicBezTo>
                    <a:pt x="16719" y="820"/>
                    <a:pt x="16696" y="858"/>
                    <a:pt x="16678" y="858"/>
                  </a:cubicBezTo>
                  <a:cubicBezTo>
                    <a:pt x="16668" y="858"/>
                    <a:pt x="16659" y="846"/>
                    <a:pt x="16659" y="811"/>
                  </a:cubicBezTo>
                  <a:cubicBezTo>
                    <a:pt x="16673" y="783"/>
                    <a:pt x="16673" y="740"/>
                    <a:pt x="16687" y="712"/>
                  </a:cubicBezTo>
                  <a:close/>
                  <a:moveTo>
                    <a:pt x="17630" y="853"/>
                  </a:moveTo>
                  <a:cubicBezTo>
                    <a:pt x="17630" y="853"/>
                    <a:pt x="17630" y="867"/>
                    <a:pt x="17602" y="867"/>
                  </a:cubicBezTo>
                  <a:lnTo>
                    <a:pt x="17630" y="853"/>
                  </a:lnTo>
                  <a:close/>
                  <a:moveTo>
                    <a:pt x="25596" y="975"/>
                  </a:moveTo>
                  <a:cubicBezTo>
                    <a:pt x="25594" y="975"/>
                    <a:pt x="25591" y="977"/>
                    <a:pt x="25586" y="980"/>
                  </a:cubicBezTo>
                  <a:cubicBezTo>
                    <a:pt x="25575" y="985"/>
                    <a:pt x="25564" y="993"/>
                    <a:pt x="25557" y="1001"/>
                  </a:cubicBezTo>
                  <a:lnTo>
                    <a:pt x="25557" y="1001"/>
                  </a:lnTo>
                  <a:cubicBezTo>
                    <a:pt x="25560" y="1002"/>
                    <a:pt x="25562" y="1002"/>
                    <a:pt x="25565" y="1002"/>
                  </a:cubicBezTo>
                  <a:cubicBezTo>
                    <a:pt x="25587" y="1002"/>
                    <a:pt x="25604" y="975"/>
                    <a:pt x="25596" y="975"/>
                  </a:cubicBezTo>
                  <a:close/>
                  <a:moveTo>
                    <a:pt x="26037" y="962"/>
                  </a:moveTo>
                  <a:cubicBezTo>
                    <a:pt x="26021" y="962"/>
                    <a:pt x="25998" y="967"/>
                    <a:pt x="25967" y="980"/>
                  </a:cubicBezTo>
                  <a:cubicBezTo>
                    <a:pt x="26030" y="1024"/>
                    <a:pt x="26053" y="1051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7" y="1064"/>
                  </a:cubicBezTo>
                  <a:lnTo>
                    <a:pt x="26037" y="1064"/>
                  </a:lnTo>
                  <a:cubicBezTo>
                    <a:pt x="26035" y="1066"/>
                    <a:pt x="26033" y="1067"/>
                    <a:pt x="26031" y="1069"/>
                  </a:cubicBezTo>
                  <a:lnTo>
                    <a:pt x="26031" y="1069"/>
                  </a:lnTo>
                  <a:cubicBezTo>
                    <a:pt x="26034" y="1068"/>
                    <a:pt x="26036" y="1066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8" y="1065"/>
                  </a:cubicBezTo>
                  <a:cubicBezTo>
                    <a:pt x="26044" y="1065"/>
                    <a:pt x="26110" y="962"/>
                    <a:pt x="26037" y="962"/>
                  </a:cubicBezTo>
                  <a:close/>
                  <a:moveTo>
                    <a:pt x="17081" y="1050"/>
                  </a:moveTo>
                  <a:lnTo>
                    <a:pt x="17095" y="1078"/>
                  </a:lnTo>
                  <a:cubicBezTo>
                    <a:pt x="17075" y="1088"/>
                    <a:pt x="17055" y="1098"/>
                    <a:pt x="17050" y="1108"/>
                  </a:cubicBezTo>
                  <a:lnTo>
                    <a:pt x="17050" y="1108"/>
                  </a:lnTo>
                  <a:cubicBezTo>
                    <a:pt x="17039" y="1057"/>
                    <a:pt x="17042" y="1103"/>
                    <a:pt x="17081" y="1050"/>
                  </a:cubicBezTo>
                  <a:close/>
                  <a:moveTo>
                    <a:pt x="20897" y="994"/>
                  </a:moveTo>
                  <a:lnTo>
                    <a:pt x="21024" y="1036"/>
                  </a:lnTo>
                  <a:cubicBezTo>
                    <a:pt x="21038" y="1022"/>
                    <a:pt x="21052" y="1022"/>
                    <a:pt x="21080" y="1022"/>
                  </a:cubicBezTo>
                  <a:lnTo>
                    <a:pt x="21080" y="1050"/>
                  </a:lnTo>
                  <a:cubicBezTo>
                    <a:pt x="21010" y="1078"/>
                    <a:pt x="20996" y="1106"/>
                    <a:pt x="20996" y="1135"/>
                  </a:cubicBezTo>
                  <a:cubicBezTo>
                    <a:pt x="20982" y="1106"/>
                    <a:pt x="20968" y="1078"/>
                    <a:pt x="20939" y="1050"/>
                  </a:cubicBezTo>
                  <a:cubicBezTo>
                    <a:pt x="20954" y="1036"/>
                    <a:pt x="20925" y="1008"/>
                    <a:pt x="20897" y="994"/>
                  </a:cubicBezTo>
                  <a:close/>
                  <a:moveTo>
                    <a:pt x="19996" y="1219"/>
                  </a:moveTo>
                  <a:cubicBezTo>
                    <a:pt x="20052" y="1219"/>
                    <a:pt x="20095" y="1219"/>
                    <a:pt x="20052" y="1247"/>
                  </a:cubicBezTo>
                  <a:lnTo>
                    <a:pt x="20024" y="1275"/>
                  </a:lnTo>
                  <a:cubicBezTo>
                    <a:pt x="20010" y="1261"/>
                    <a:pt x="20010" y="1247"/>
                    <a:pt x="19996" y="1219"/>
                  </a:cubicBezTo>
                  <a:close/>
                  <a:moveTo>
                    <a:pt x="17440" y="1217"/>
                  </a:moveTo>
                  <a:cubicBezTo>
                    <a:pt x="17503" y="1217"/>
                    <a:pt x="17500" y="1278"/>
                    <a:pt x="17461" y="1304"/>
                  </a:cubicBezTo>
                  <a:cubicBezTo>
                    <a:pt x="17461" y="1275"/>
                    <a:pt x="17447" y="1233"/>
                    <a:pt x="17419" y="1219"/>
                  </a:cubicBezTo>
                  <a:cubicBezTo>
                    <a:pt x="17427" y="1218"/>
                    <a:pt x="17433" y="1217"/>
                    <a:pt x="17440" y="1217"/>
                  </a:cubicBezTo>
                  <a:close/>
                  <a:moveTo>
                    <a:pt x="25488" y="1275"/>
                  </a:moveTo>
                  <a:cubicBezTo>
                    <a:pt x="25509" y="1307"/>
                    <a:pt x="25522" y="1323"/>
                    <a:pt x="25504" y="1323"/>
                  </a:cubicBezTo>
                  <a:cubicBezTo>
                    <a:pt x="25498" y="1323"/>
                    <a:pt x="25488" y="1321"/>
                    <a:pt x="25474" y="1318"/>
                  </a:cubicBezTo>
                  <a:cubicBezTo>
                    <a:pt x="25474" y="1318"/>
                    <a:pt x="25474" y="1304"/>
                    <a:pt x="25488" y="1275"/>
                  </a:cubicBezTo>
                  <a:close/>
                  <a:moveTo>
                    <a:pt x="25778" y="1159"/>
                  </a:moveTo>
                  <a:cubicBezTo>
                    <a:pt x="25787" y="1159"/>
                    <a:pt x="25784" y="1177"/>
                    <a:pt x="25755" y="1219"/>
                  </a:cubicBezTo>
                  <a:cubicBezTo>
                    <a:pt x="25741" y="1219"/>
                    <a:pt x="25741" y="1205"/>
                    <a:pt x="25741" y="1205"/>
                  </a:cubicBezTo>
                  <a:lnTo>
                    <a:pt x="25741" y="1205"/>
                  </a:lnTo>
                  <a:cubicBezTo>
                    <a:pt x="25741" y="1247"/>
                    <a:pt x="25755" y="1289"/>
                    <a:pt x="25755" y="1332"/>
                  </a:cubicBezTo>
                  <a:cubicBezTo>
                    <a:pt x="25685" y="1304"/>
                    <a:pt x="25713" y="1247"/>
                    <a:pt x="25727" y="1205"/>
                  </a:cubicBezTo>
                  <a:cubicBezTo>
                    <a:pt x="25748" y="1177"/>
                    <a:pt x="25769" y="1159"/>
                    <a:pt x="25778" y="1159"/>
                  </a:cubicBezTo>
                  <a:close/>
                  <a:moveTo>
                    <a:pt x="17377" y="1275"/>
                  </a:moveTo>
                  <a:cubicBezTo>
                    <a:pt x="17391" y="1275"/>
                    <a:pt x="17391" y="1289"/>
                    <a:pt x="17391" y="1304"/>
                  </a:cubicBezTo>
                  <a:lnTo>
                    <a:pt x="17461" y="1318"/>
                  </a:lnTo>
                  <a:cubicBezTo>
                    <a:pt x="17454" y="1325"/>
                    <a:pt x="17444" y="1328"/>
                    <a:pt x="17431" y="1328"/>
                  </a:cubicBezTo>
                  <a:cubicBezTo>
                    <a:pt x="17419" y="1328"/>
                    <a:pt x="17405" y="1325"/>
                    <a:pt x="17391" y="1318"/>
                  </a:cubicBezTo>
                  <a:lnTo>
                    <a:pt x="17391" y="1318"/>
                  </a:lnTo>
                  <a:cubicBezTo>
                    <a:pt x="17395" y="1330"/>
                    <a:pt x="17386" y="1334"/>
                    <a:pt x="17375" y="1334"/>
                  </a:cubicBezTo>
                  <a:cubicBezTo>
                    <a:pt x="17351" y="1334"/>
                    <a:pt x="17315" y="1315"/>
                    <a:pt x="17357" y="1315"/>
                  </a:cubicBezTo>
                  <a:cubicBezTo>
                    <a:pt x="17365" y="1315"/>
                    <a:pt x="17376" y="1316"/>
                    <a:pt x="17391" y="1318"/>
                  </a:cubicBezTo>
                  <a:cubicBezTo>
                    <a:pt x="17377" y="1304"/>
                    <a:pt x="17363" y="1289"/>
                    <a:pt x="17349" y="1275"/>
                  </a:cubicBezTo>
                  <a:close/>
                  <a:moveTo>
                    <a:pt x="17504" y="1318"/>
                  </a:moveTo>
                  <a:cubicBezTo>
                    <a:pt x="17488" y="1325"/>
                    <a:pt x="17477" y="1333"/>
                    <a:pt x="17467" y="1341"/>
                  </a:cubicBezTo>
                  <a:lnTo>
                    <a:pt x="17467" y="1341"/>
                  </a:lnTo>
                  <a:cubicBezTo>
                    <a:pt x="17471" y="1333"/>
                    <a:pt x="17475" y="1325"/>
                    <a:pt x="17475" y="1318"/>
                  </a:cubicBezTo>
                  <a:close/>
                  <a:moveTo>
                    <a:pt x="19827" y="1233"/>
                  </a:moveTo>
                  <a:lnTo>
                    <a:pt x="19897" y="1275"/>
                  </a:lnTo>
                  <a:cubicBezTo>
                    <a:pt x="19897" y="1261"/>
                    <a:pt x="19883" y="1247"/>
                    <a:pt x="19883" y="1247"/>
                  </a:cubicBezTo>
                  <a:cubicBezTo>
                    <a:pt x="19887" y="1245"/>
                    <a:pt x="19891" y="1244"/>
                    <a:pt x="19894" y="1244"/>
                  </a:cubicBezTo>
                  <a:cubicBezTo>
                    <a:pt x="19919" y="1244"/>
                    <a:pt x="19942" y="1283"/>
                    <a:pt x="19954" y="1332"/>
                  </a:cubicBezTo>
                  <a:lnTo>
                    <a:pt x="19954" y="1360"/>
                  </a:lnTo>
                  <a:lnTo>
                    <a:pt x="19940" y="1332"/>
                  </a:lnTo>
                  <a:lnTo>
                    <a:pt x="19940" y="1332"/>
                  </a:lnTo>
                  <a:cubicBezTo>
                    <a:pt x="19912" y="1360"/>
                    <a:pt x="19926" y="1374"/>
                    <a:pt x="19954" y="1388"/>
                  </a:cubicBezTo>
                  <a:lnTo>
                    <a:pt x="19897" y="1388"/>
                  </a:lnTo>
                  <a:cubicBezTo>
                    <a:pt x="19869" y="1332"/>
                    <a:pt x="19827" y="1304"/>
                    <a:pt x="19771" y="1289"/>
                  </a:cubicBezTo>
                  <a:cubicBezTo>
                    <a:pt x="19799" y="1275"/>
                    <a:pt x="19813" y="1247"/>
                    <a:pt x="19827" y="1233"/>
                  </a:cubicBezTo>
                  <a:close/>
                  <a:moveTo>
                    <a:pt x="20095" y="1402"/>
                  </a:moveTo>
                  <a:cubicBezTo>
                    <a:pt x="20124" y="1412"/>
                    <a:pt x="20133" y="1422"/>
                    <a:pt x="20111" y="1422"/>
                  </a:cubicBezTo>
                  <a:cubicBezTo>
                    <a:pt x="20103" y="1422"/>
                    <a:pt x="20093" y="1421"/>
                    <a:pt x="20078" y="1418"/>
                  </a:cubicBezTo>
                  <a:lnTo>
                    <a:pt x="20078" y="1418"/>
                  </a:lnTo>
                  <a:lnTo>
                    <a:pt x="20095" y="1402"/>
                  </a:lnTo>
                  <a:close/>
                  <a:moveTo>
                    <a:pt x="20038" y="1430"/>
                  </a:moveTo>
                  <a:cubicBezTo>
                    <a:pt x="20038" y="1430"/>
                    <a:pt x="20052" y="1444"/>
                    <a:pt x="20066" y="1444"/>
                  </a:cubicBezTo>
                  <a:cubicBezTo>
                    <a:pt x="20052" y="1444"/>
                    <a:pt x="20052" y="1458"/>
                    <a:pt x="20052" y="1473"/>
                  </a:cubicBezTo>
                  <a:cubicBezTo>
                    <a:pt x="20052" y="1458"/>
                    <a:pt x="20052" y="1444"/>
                    <a:pt x="20038" y="1430"/>
                  </a:cubicBezTo>
                  <a:close/>
                  <a:moveTo>
                    <a:pt x="22043" y="1571"/>
                  </a:moveTo>
                  <a:cubicBezTo>
                    <a:pt x="22048" y="1572"/>
                    <a:pt x="22050" y="1572"/>
                    <a:pt x="22051" y="1572"/>
                  </a:cubicBezTo>
                  <a:cubicBezTo>
                    <a:pt x="22052" y="1572"/>
                    <a:pt x="22048" y="1572"/>
                    <a:pt x="22043" y="1571"/>
                  </a:cubicBezTo>
                  <a:close/>
                  <a:moveTo>
                    <a:pt x="25713" y="1374"/>
                  </a:moveTo>
                  <a:lnTo>
                    <a:pt x="25713" y="1374"/>
                  </a:lnTo>
                  <a:cubicBezTo>
                    <a:pt x="25668" y="1431"/>
                    <a:pt x="25655" y="1448"/>
                    <a:pt x="25661" y="1448"/>
                  </a:cubicBezTo>
                  <a:cubicBezTo>
                    <a:pt x="25668" y="1448"/>
                    <a:pt x="25714" y="1413"/>
                    <a:pt x="25757" y="1413"/>
                  </a:cubicBezTo>
                  <a:cubicBezTo>
                    <a:pt x="25786" y="1413"/>
                    <a:pt x="25814" y="1429"/>
                    <a:pt x="25826" y="1487"/>
                  </a:cubicBezTo>
                  <a:cubicBezTo>
                    <a:pt x="25904" y="1542"/>
                    <a:pt x="26061" y="1598"/>
                    <a:pt x="26026" y="1598"/>
                  </a:cubicBezTo>
                  <a:cubicBezTo>
                    <a:pt x="26017" y="1598"/>
                    <a:pt x="25994" y="1594"/>
                    <a:pt x="25953" y="1585"/>
                  </a:cubicBezTo>
                  <a:cubicBezTo>
                    <a:pt x="25910" y="1571"/>
                    <a:pt x="25868" y="1571"/>
                    <a:pt x="25826" y="1557"/>
                  </a:cubicBezTo>
                  <a:cubicBezTo>
                    <a:pt x="25826" y="1508"/>
                    <a:pt x="25819" y="1439"/>
                    <a:pt x="25801" y="1439"/>
                  </a:cubicBezTo>
                  <a:cubicBezTo>
                    <a:pt x="25793" y="1439"/>
                    <a:pt x="25782" y="1452"/>
                    <a:pt x="25769" y="1487"/>
                  </a:cubicBezTo>
                  <a:cubicBezTo>
                    <a:pt x="25784" y="1543"/>
                    <a:pt x="25769" y="1557"/>
                    <a:pt x="25769" y="1571"/>
                  </a:cubicBezTo>
                  <a:lnTo>
                    <a:pt x="25741" y="1571"/>
                  </a:lnTo>
                  <a:cubicBezTo>
                    <a:pt x="25685" y="1557"/>
                    <a:pt x="25586" y="1444"/>
                    <a:pt x="25713" y="1374"/>
                  </a:cubicBezTo>
                  <a:close/>
                  <a:moveTo>
                    <a:pt x="18020" y="1550"/>
                  </a:moveTo>
                  <a:cubicBezTo>
                    <a:pt x="18023" y="1550"/>
                    <a:pt x="17986" y="1593"/>
                    <a:pt x="17954" y="1642"/>
                  </a:cubicBezTo>
                  <a:lnTo>
                    <a:pt x="17926" y="1642"/>
                  </a:lnTo>
                  <a:cubicBezTo>
                    <a:pt x="17993" y="1575"/>
                    <a:pt x="18018" y="1550"/>
                    <a:pt x="18020" y="1550"/>
                  </a:cubicBezTo>
                  <a:close/>
                  <a:moveTo>
                    <a:pt x="25291" y="1726"/>
                  </a:moveTo>
                  <a:lnTo>
                    <a:pt x="25222" y="1743"/>
                  </a:lnTo>
                  <a:lnTo>
                    <a:pt x="25222" y="1743"/>
                  </a:lnTo>
                  <a:cubicBezTo>
                    <a:pt x="25235" y="1749"/>
                    <a:pt x="25248" y="1753"/>
                    <a:pt x="25259" y="1756"/>
                  </a:cubicBezTo>
                  <a:lnTo>
                    <a:pt x="25259" y="1756"/>
                  </a:lnTo>
                  <a:cubicBezTo>
                    <a:pt x="25270" y="1746"/>
                    <a:pt x="25281" y="1735"/>
                    <a:pt x="25291" y="1726"/>
                  </a:cubicBezTo>
                  <a:close/>
                  <a:moveTo>
                    <a:pt x="19954" y="1726"/>
                  </a:moveTo>
                  <a:cubicBezTo>
                    <a:pt x="19954" y="1740"/>
                    <a:pt x="19968" y="1768"/>
                    <a:pt x="19968" y="1782"/>
                  </a:cubicBezTo>
                  <a:cubicBezTo>
                    <a:pt x="19954" y="1768"/>
                    <a:pt x="19954" y="1740"/>
                    <a:pt x="19954" y="1726"/>
                  </a:cubicBezTo>
                  <a:close/>
                  <a:moveTo>
                    <a:pt x="16124" y="1810"/>
                  </a:moveTo>
                  <a:cubicBezTo>
                    <a:pt x="16119" y="1812"/>
                    <a:pt x="16115" y="1813"/>
                    <a:pt x="16111" y="1814"/>
                  </a:cubicBezTo>
                  <a:lnTo>
                    <a:pt x="16111" y="1814"/>
                  </a:lnTo>
                  <a:cubicBezTo>
                    <a:pt x="16114" y="1813"/>
                    <a:pt x="16119" y="1812"/>
                    <a:pt x="16124" y="1810"/>
                  </a:cubicBezTo>
                  <a:close/>
                  <a:moveTo>
                    <a:pt x="16321" y="1810"/>
                  </a:moveTo>
                  <a:lnTo>
                    <a:pt x="16321" y="1825"/>
                  </a:lnTo>
                  <a:cubicBezTo>
                    <a:pt x="16293" y="1825"/>
                    <a:pt x="16264" y="1810"/>
                    <a:pt x="16236" y="1810"/>
                  </a:cubicBezTo>
                  <a:close/>
                  <a:moveTo>
                    <a:pt x="26069" y="1574"/>
                  </a:moveTo>
                  <a:cubicBezTo>
                    <a:pt x="26117" y="1574"/>
                    <a:pt x="26182" y="1657"/>
                    <a:pt x="26192" y="1726"/>
                  </a:cubicBezTo>
                  <a:cubicBezTo>
                    <a:pt x="26136" y="1726"/>
                    <a:pt x="26079" y="1768"/>
                    <a:pt x="26051" y="1839"/>
                  </a:cubicBezTo>
                  <a:cubicBezTo>
                    <a:pt x="25967" y="1656"/>
                    <a:pt x="25953" y="1825"/>
                    <a:pt x="26023" y="1627"/>
                  </a:cubicBezTo>
                  <a:cubicBezTo>
                    <a:pt x="26031" y="1589"/>
                    <a:pt x="26049" y="1574"/>
                    <a:pt x="26069" y="1574"/>
                  </a:cubicBezTo>
                  <a:close/>
                  <a:moveTo>
                    <a:pt x="18935" y="1794"/>
                  </a:moveTo>
                  <a:cubicBezTo>
                    <a:pt x="18960" y="1794"/>
                    <a:pt x="18991" y="1838"/>
                    <a:pt x="18996" y="1894"/>
                  </a:cubicBezTo>
                  <a:lnTo>
                    <a:pt x="18996" y="1894"/>
                  </a:lnTo>
                  <a:cubicBezTo>
                    <a:pt x="18954" y="1852"/>
                    <a:pt x="18940" y="1810"/>
                    <a:pt x="18926" y="1796"/>
                  </a:cubicBezTo>
                  <a:cubicBezTo>
                    <a:pt x="18929" y="1795"/>
                    <a:pt x="18932" y="1794"/>
                    <a:pt x="18935" y="1794"/>
                  </a:cubicBezTo>
                  <a:close/>
                  <a:moveTo>
                    <a:pt x="15362" y="1889"/>
                  </a:moveTo>
                  <a:cubicBezTo>
                    <a:pt x="15370" y="1889"/>
                    <a:pt x="15386" y="1896"/>
                    <a:pt x="15405" y="1909"/>
                  </a:cubicBezTo>
                  <a:lnTo>
                    <a:pt x="15377" y="1923"/>
                  </a:lnTo>
                  <a:cubicBezTo>
                    <a:pt x="15354" y="1900"/>
                    <a:pt x="15352" y="1889"/>
                    <a:pt x="15362" y="1889"/>
                  </a:cubicBezTo>
                  <a:close/>
                  <a:moveTo>
                    <a:pt x="19737" y="1861"/>
                  </a:moveTo>
                  <a:cubicBezTo>
                    <a:pt x="19772" y="1861"/>
                    <a:pt x="19810" y="1874"/>
                    <a:pt x="19841" y="1895"/>
                  </a:cubicBezTo>
                  <a:cubicBezTo>
                    <a:pt x="19780" y="1918"/>
                    <a:pt x="19736" y="1926"/>
                    <a:pt x="19706" y="1926"/>
                  </a:cubicBezTo>
                  <a:cubicBezTo>
                    <a:pt x="19628" y="1926"/>
                    <a:pt x="19649" y="1867"/>
                    <a:pt x="19700" y="1867"/>
                  </a:cubicBezTo>
                  <a:cubicBezTo>
                    <a:pt x="19712" y="1863"/>
                    <a:pt x="19724" y="1861"/>
                    <a:pt x="19737" y="1861"/>
                  </a:cubicBezTo>
                  <a:close/>
                  <a:moveTo>
                    <a:pt x="20067" y="1882"/>
                  </a:moveTo>
                  <a:cubicBezTo>
                    <a:pt x="20078" y="1882"/>
                    <a:pt x="20093" y="1894"/>
                    <a:pt x="20109" y="1909"/>
                  </a:cubicBezTo>
                  <a:lnTo>
                    <a:pt x="20123" y="1909"/>
                  </a:lnTo>
                  <a:lnTo>
                    <a:pt x="20109" y="1923"/>
                  </a:lnTo>
                  <a:cubicBezTo>
                    <a:pt x="20109" y="1923"/>
                    <a:pt x="20109" y="1909"/>
                    <a:pt x="20109" y="1909"/>
                  </a:cubicBezTo>
                  <a:cubicBezTo>
                    <a:pt x="20075" y="1942"/>
                    <a:pt x="20058" y="1957"/>
                    <a:pt x="20050" y="1957"/>
                  </a:cubicBezTo>
                  <a:cubicBezTo>
                    <a:pt x="20041" y="1957"/>
                    <a:pt x="20045" y="1939"/>
                    <a:pt x="20052" y="1909"/>
                  </a:cubicBezTo>
                  <a:cubicBezTo>
                    <a:pt x="20052" y="1890"/>
                    <a:pt x="20058" y="1882"/>
                    <a:pt x="20067" y="1882"/>
                  </a:cubicBezTo>
                  <a:close/>
                  <a:moveTo>
                    <a:pt x="19954" y="1853"/>
                  </a:moveTo>
                  <a:lnTo>
                    <a:pt x="19954" y="1853"/>
                  </a:lnTo>
                  <a:cubicBezTo>
                    <a:pt x="19968" y="1881"/>
                    <a:pt x="19996" y="1895"/>
                    <a:pt x="20024" y="1909"/>
                  </a:cubicBezTo>
                  <a:cubicBezTo>
                    <a:pt x="20010" y="1923"/>
                    <a:pt x="20010" y="1951"/>
                    <a:pt x="20010" y="1979"/>
                  </a:cubicBezTo>
                  <a:cubicBezTo>
                    <a:pt x="19940" y="1937"/>
                    <a:pt x="19940" y="1895"/>
                    <a:pt x="19954" y="1853"/>
                  </a:cubicBezTo>
                  <a:close/>
                  <a:moveTo>
                    <a:pt x="20375" y="1664"/>
                  </a:moveTo>
                  <a:cubicBezTo>
                    <a:pt x="20406" y="1664"/>
                    <a:pt x="20436" y="1687"/>
                    <a:pt x="20461" y="1810"/>
                  </a:cubicBezTo>
                  <a:cubicBezTo>
                    <a:pt x="20400" y="1861"/>
                    <a:pt x="20500" y="1963"/>
                    <a:pt x="20487" y="1963"/>
                  </a:cubicBezTo>
                  <a:cubicBezTo>
                    <a:pt x="20481" y="1963"/>
                    <a:pt x="20459" y="1948"/>
                    <a:pt x="20404" y="1909"/>
                  </a:cubicBezTo>
                  <a:cubicBezTo>
                    <a:pt x="20320" y="1965"/>
                    <a:pt x="20348" y="1951"/>
                    <a:pt x="20207" y="1979"/>
                  </a:cubicBezTo>
                  <a:cubicBezTo>
                    <a:pt x="20207" y="1853"/>
                    <a:pt x="20390" y="1979"/>
                    <a:pt x="20404" y="1839"/>
                  </a:cubicBezTo>
                  <a:cubicBezTo>
                    <a:pt x="20278" y="1782"/>
                    <a:pt x="20235" y="1698"/>
                    <a:pt x="20306" y="1670"/>
                  </a:cubicBezTo>
                  <a:lnTo>
                    <a:pt x="20306" y="1670"/>
                  </a:lnTo>
                  <a:cubicBezTo>
                    <a:pt x="20311" y="1671"/>
                    <a:pt x="20316" y="1671"/>
                    <a:pt x="20320" y="1671"/>
                  </a:cubicBezTo>
                  <a:cubicBezTo>
                    <a:pt x="20339" y="1671"/>
                    <a:pt x="20357" y="1664"/>
                    <a:pt x="20375" y="1664"/>
                  </a:cubicBezTo>
                  <a:close/>
                  <a:moveTo>
                    <a:pt x="15476" y="1937"/>
                  </a:moveTo>
                  <a:lnTo>
                    <a:pt x="15476" y="1937"/>
                  </a:lnTo>
                  <a:cubicBezTo>
                    <a:pt x="15504" y="1951"/>
                    <a:pt x="15532" y="1965"/>
                    <a:pt x="15560" y="1994"/>
                  </a:cubicBezTo>
                  <a:lnTo>
                    <a:pt x="15504" y="2008"/>
                  </a:lnTo>
                  <a:cubicBezTo>
                    <a:pt x="15490" y="1979"/>
                    <a:pt x="15490" y="1951"/>
                    <a:pt x="15476" y="1937"/>
                  </a:cubicBezTo>
                  <a:close/>
                  <a:moveTo>
                    <a:pt x="20123" y="1923"/>
                  </a:moveTo>
                  <a:cubicBezTo>
                    <a:pt x="20163" y="1994"/>
                    <a:pt x="20203" y="2086"/>
                    <a:pt x="20182" y="2086"/>
                  </a:cubicBezTo>
                  <a:cubicBezTo>
                    <a:pt x="20173" y="2086"/>
                    <a:pt x="20155" y="2072"/>
                    <a:pt x="20123" y="2036"/>
                  </a:cubicBezTo>
                  <a:cubicBezTo>
                    <a:pt x="20137" y="1994"/>
                    <a:pt x="20137" y="1965"/>
                    <a:pt x="20123" y="1923"/>
                  </a:cubicBezTo>
                  <a:close/>
                  <a:moveTo>
                    <a:pt x="20682" y="1952"/>
                  </a:moveTo>
                  <a:lnTo>
                    <a:pt x="20682" y="1952"/>
                  </a:lnTo>
                  <a:cubicBezTo>
                    <a:pt x="20684" y="1952"/>
                    <a:pt x="20681" y="1986"/>
                    <a:pt x="20672" y="2092"/>
                  </a:cubicBezTo>
                  <a:cubicBezTo>
                    <a:pt x="20658" y="2050"/>
                    <a:pt x="20658" y="2008"/>
                    <a:pt x="20672" y="1965"/>
                  </a:cubicBezTo>
                  <a:lnTo>
                    <a:pt x="20672" y="1979"/>
                  </a:lnTo>
                  <a:cubicBezTo>
                    <a:pt x="20677" y="1964"/>
                    <a:pt x="20680" y="1952"/>
                    <a:pt x="20682" y="1952"/>
                  </a:cubicBezTo>
                  <a:close/>
                  <a:moveTo>
                    <a:pt x="16939" y="1848"/>
                  </a:moveTo>
                  <a:cubicBezTo>
                    <a:pt x="16997" y="1848"/>
                    <a:pt x="16897" y="1985"/>
                    <a:pt x="16842" y="2008"/>
                  </a:cubicBezTo>
                  <a:cubicBezTo>
                    <a:pt x="16988" y="2032"/>
                    <a:pt x="16798" y="2067"/>
                    <a:pt x="16698" y="2067"/>
                  </a:cubicBezTo>
                  <a:cubicBezTo>
                    <a:pt x="16682" y="2067"/>
                    <a:pt x="16668" y="2066"/>
                    <a:pt x="16659" y="2064"/>
                  </a:cubicBezTo>
                  <a:cubicBezTo>
                    <a:pt x="16659" y="2090"/>
                    <a:pt x="16636" y="2099"/>
                    <a:pt x="16607" y="2099"/>
                  </a:cubicBezTo>
                  <a:cubicBezTo>
                    <a:pt x="16557" y="2099"/>
                    <a:pt x="16490" y="2073"/>
                    <a:pt x="16490" y="2064"/>
                  </a:cubicBezTo>
                  <a:cubicBezTo>
                    <a:pt x="16490" y="2022"/>
                    <a:pt x="16476" y="1979"/>
                    <a:pt x="16476" y="1937"/>
                  </a:cubicBezTo>
                  <a:lnTo>
                    <a:pt x="16476" y="1937"/>
                  </a:lnTo>
                  <a:cubicBezTo>
                    <a:pt x="16488" y="1956"/>
                    <a:pt x="16503" y="1966"/>
                    <a:pt x="16522" y="1966"/>
                  </a:cubicBezTo>
                  <a:cubicBezTo>
                    <a:pt x="16546" y="1966"/>
                    <a:pt x="16577" y="1949"/>
                    <a:pt x="16616" y="1909"/>
                  </a:cubicBezTo>
                  <a:cubicBezTo>
                    <a:pt x="16635" y="1885"/>
                    <a:pt x="16674" y="1879"/>
                    <a:pt x="16716" y="1879"/>
                  </a:cubicBezTo>
                  <a:cubicBezTo>
                    <a:pt x="16756" y="1879"/>
                    <a:pt x="16798" y="1884"/>
                    <a:pt x="16828" y="1884"/>
                  </a:cubicBezTo>
                  <a:cubicBezTo>
                    <a:pt x="16839" y="1884"/>
                    <a:pt x="16849" y="1883"/>
                    <a:pt x="16856" y="1881"/>
                  </a:cubicBezTo>
                  <a:cubicBezTo>
                    <a:pt x="16897" y="1858"/>
                    <a:pt x="16923" y="1848"/>
                    <a:pt x="16939" y="1848"/>
                  </a:cubicBezTo>
                  <a:close/>
                  <a:moveTo>
                    <a:pt x="20784" y="2026"/>
                  </a:moveTo>
                  <a:cubicBezTo>
                    <a:pt x="20819" y="2026"/>
                    <a:pt x="20841" y="2056"/>
                    <a:pt x="20841" y="2064"/>
                  </a:cubicBezTo>
                  <a:cubicBezTo>
                    <a:pt x="20813" y="2078"/>
                    <a:pt x="20785" y="2092"/>
                    <a:pt x="20770" y="2106"/>
                  </a:cubicBezTo>
                  <a:lnTo>
                    <a:pt x="20742" y="2106"/>
                  </a:lnTo>
                  <a:cubicBezTo>
                    <a:pt x="20735" y="2113"/>
                    <a:pt x="20725" y="2117"/>
                    <a:pt x="20714" y="2117"/>
                  </a:cubicBezTo>
                  <a:cubicBezTo>
                    <a:pt x="20704" y="2117"/>
                    <a:pt x="20693" y="2113"/>
                    <a:pt x="20686" y="2106"/>
                  </a:cubicBezTo>
                  <a:cubicBezTo>
                    <a:pt x="20723" y="2044"/>
                    <a:pt x="20757" y="2026"/>
                    <a:pt x="20784" y="2026"/>
                  </a:cubicBezTo>
                  <a:close/>
                  <a:moveTo>
                    <a:pt x="20909" y="2051"/>
                  </a:moveTo>
                  <a:cubicBezTo>
                    <a:pt x="20913" y="2051"/>
                    <a:pt x="20969" y="2079"/>
                    <a:pt x="21024" y="2106"/>
                  </a:cubicBezTo>
                  <a:lnTo>
                    <a:pt x="21010" y="2106"/>
                  </a:lnTo>
                  <a:cubicBezTo>
                    <a:pt x="21010" y="2106"/>
                    <a:pt x="21024" y="2106"/>
                    <a:pt x="21038" y="2120"/>
                  </a:cubicBezTo>
                  <a:cubicBezTo>
                    <a:pt x="21010" y="2120"/>
                    <a:pt x="20982" y="2106"/>
                    <a:pt x="20954" y="2078"/>
                  </a:cubicBezTo>
                  <a:cubicBezTo>
                    <a:pt x="20920" y="2059"/>
                    <a:pt x="20907" y="2051"/>
                    <a:pt x="20909" y="2051"/>
                  </a:cubicBezTo>
                  <a:close/>
                  <a:moveTo>
                    <a:pt x="21038" y="2120"/>
                  </a:moveTo>
                  <a:lnTo>
                    <a:pt x="21038" y="2120"/>
                  </a:lnTo>
                  <a:cubicBezTo>
                    <a:pt x="21052" y="2134"/>
                    <a:pt x="21052" y="2148"/>
                    <a:pt x="21066" y="2177"/>
                  </a:cubicBezTo>
                  <a:cubicBezTo>
                    <a:pt x="20996" y="2177"/>
                    <a:pt x="21010" y="2148"/>
                    <a:pt x="21038" y="2120"/>
                  </a:cubicBezTo>
                  <a:close/>
                  <a:moveTo>
                    <a:pt x="14629" y="2164"/>
                  </a:moveTo>
                  <a:cubicBezTo>
                    <a:pt x="14627" y="2164"/>
                    <a:pt x="14622" y="2169"/>
                    <a:pt x="14616" y="2178"/>
                  </a:cubicBezTo>
                  <a:lnTo>
                    <a:pt x="14616" y="2178"/>
                  </a:lnTo>
                  <a:cubicBezTo>
                    <a:pt x="14628" y="2169"/>
                    <a:pt x="14630" y="2164"/>
                    <a:pt x="14629" y="2164"/>
                  </a:cubicBezTo>
                  <a:close/>
                  <a:moveTo>
                    <a:pt x="13373" y="2164"/>
                  </a:moveTo>
                  <a:cubicBezTo>
                    <a:pt x="13370" y="2164"/>
                    <a:pt x="13336" y="2179"/>
                    <a:pt x="13295" y="2204"/>
                  </a:cubicBezTo>
                  <a:lnTo>
                    <a:pt x="13295" y="2204"/>
                  </a:lnTo>
                  <a:cubicBezTo>
                    <a:pt x="13356" y="2176"/>
                    <a:pt x="13377" y="2164"/>
                    <a:pt x="13373" y="2164"/>
                  </a:cubicBezTo>
                  <a:close/>
                  <a:moveTo>
                    <a:pt x="13295" y="2204"/>
                  </a:moveTo>
                  <a:cubicBezTo>
                    <a:pt x="13294" y="2204"/>
                    <a:pt x="13294" y="2204"/>
                    <a:pt x="13293" y="2205"/>
                  </a:cubicBezTo>
                  <a:cubicBezTo>
                    <a:pt x="13293" y="2205"/>
                    <a:pt x="13293" y="2205"/>
                    <a:pt x="13293" y="2205"/>
                  </a:cubicBezTo>
                  <a:lnTo>
                    <a:pt x="13293" y="2205"/>
                  </a:lnTo>
                  <a:cubicBezTo>
                    <a:pt x="13294" y="2205"/>
                    <a:pt x="13294" y="2204"/>
                    <a:pt x="13295" y="2204"/>
                  </a:cubicBezTo>
                  <a:close/>
                  <a:moveTo>
                    <a:pt x="23253" y="2214"/>
                  </a:moveTo>
                  <a:cubicBezTo>
                    <a:pt x="23254" y="2214"/>
                    <a:pt x="23255" y="2214"/>
                    <a:pt x="23255" y="2214"/>
                  </a:cubicBezTo>
                  <a:cubicBezTo>
                    <a:pt x="23255" y="2214"/>
                    <a:pt x="23254" y="2214"/>
                    <a:pt x="23253" y="2214"/>
                  </a:cubicBezTo>
                  <a:close/>
                  <a:moveTo>
                    <a:pt x="23315" y="2243"/>
                  </a:moveTo>
                  <a:cubicBezTo>
                    <a:pt x="23312" y="2245"/>
                    <a:pt x="23309" y="2246"/>
                    <a:pt x="23305" y="2247"/>
                  </a:cubicBezTo>
                  <a:lnTo>
                    <a:pt x="23333" y="2247"/>
                  </a:lnTo>
                  <a:cubicBezTo>
                    <a:pt x="23322" y="2247"/>
                    <a:pt x="23318" y="2245"/>
                    <a:pt x="23315" y="2243"/>
                  </a:cubicBezTo>
                  <a:close/>
                  <a:moveTo>
                    <a:pt x="24435" y="2080"/>
                  </a:moveTo>
                  <a:cubicBezTo>
                    <a:pt x="24438" y="2080"/>
                    <a:pt x="24450" y="2093"/>
                    <a:pt x="24474" y="2120"/>
                  </a:cubicBezTo>
                  <a:cubicBezTo>
                    <a:pt x="24496" y="2117"/>
                    <a:pt x="24512" y="2115"/>
                    <a:pt x="24524" y="2115"/>
                  </a:cubicBezTo>
                  <a:cubicBezTo>
                    <a:pt x="24610" y="2115"/>
                    <a:pt x="24451" y="2198"/>
                    <a:pt x="24488" y="2247"/>
                  </a:cubicBezTo>
                  <a:cubicBezTo>
                    <a:pt x="24484" y="2249"/>
                    <a:pt x="24481" y="2250"/>
                    <a:pt x="24480" y="2251"/>
                  </a:cubicBezTo>
                  <a:lnTo>
                    <a:pt x="24480" y="2251"/>
                  </a:lnTo>
                  <a:cubicBezTo>
                    <a:pt x="24463" y="2150"/>
                    <a:pt x="24426" y="2080"/>
                    <a:pt x="24435" y="2080"/>
                  </a:cubicBezTo>
                  <a:close/>
                  <a:moveTo>
                    <a:pt x="14509" y="2253"/>
                  </a:moveTo>
                  <a:cubicBezTo>
                    <a:pt x="14500" y="2256"/>
                    <a:pt x="14490" y="2260"/>
                    <a:pt x="14482" y="2264"/>
                  </a:cubicBezTo>
                  <a:lnTo>
                    <a:pt x="14482" y="2264"/>
                  </a:lnTo>
                  <a:cubicBezTo>
                    <a:pt x="14485" y="2266"/>
                    <a:pt x="14488" y="2267"/>
                    <a:pt x="14491" y="2267"/>
                  </a:cubicBezTo>
                  <a:cubicBezTo>
                    <a:pt x="14497" y="2267"/>
                    <a:pt x="14504" y="2263"/>
                    <a:pt x="14509" y="2253"/>
                  </a:cubicBezTo>
                  <a:close/>
                  <a:moveTo>
                    <a:pt x="13966" y="2224"/>
                  </a:moveTo>
                  <a:cubicBezTo>
                    <a:pt x="13967" y="2227"/>
                    <a:pt x="13968" y="2230"/>
                    <a:pt x="13969" y="2233"/>
                  </a:cubicBezTo>
                  <a:lnTo>
                    <a:pt x="13969" y="2275"/>
                  </a:lnTo>
                  <a:cubicBezTo>
                    <a:pt x="13969" y="2255"/>
                    <a:pt x="13968" y="2238"/>
                    <a:pt x="13966" y="2224"/>
                  </a:cubicBezTo>
                  <a:close/>
                  <a:moveTo>
                    <a:pt x="23291" y="2191"/>
                  </a:moveTo>
                  <a:cubicBezTo>
                    <a:pt x="23245" y="2225"/>
                    <a:pt x="23256" y="2251"/>
                    <a:pt x="23284" y="2251"/>
                  </a:cubicBezTo>
                  <a:cubicBezTo>
                    <a:pt x="23289" y="2251"/>
                    <a:pt x="23293" y="2250"/>
                    <a:pt x="23298" y="2249"/>
                  </a:cubicBezTo>
                  <a:lnTo>
                    <a:pt x="23298" y="2249"/>
                  </a:lnTo>
                  <a:cubicBezTo>
                    <a:pt x="23267" y="2258"/>
                    <a:pt x="23224" y="2279"/>
                    <a:pt x="23192" y="2279"/>
                  </a:cubicBezTo>
                  <a:cubicBezTo>
                    <a:pt x="23164" y="2279"/>
                    <a:pt x="23144" y="2262"/>
                    <a:pt x="23150" y="2205"/>
                  </a:cubicBezTo>
                  <a:lnTo>
                    <a:pt x="23150" y="2205"/>
                  </a:lnTo>
                  <a:cubicBezTo>
                    <a:pt x="23222" y="2210"/>
                    <a:pt x="23247" y="2213"/>
                    <a:pt x="23253" y="2214"/>
                  </a:cubicBezTo>
                  <a:lnTo>
                    <a:pt x="23253" y="2214"/>
                  </a:lnTo>
                  <a:cubicBezTo>
                    <a:pt x="23246" y="2212"/>
                    <a:pt x="23226" y="2205"/>
                    <a:pt x="23291" y="2191"/>
                  </a:cubicBezTo>
                  <a:close/>
                  <a:moveTo>
                    <a:pt x="15389" y="2090"/>
                  </a:moveTo>
                  <a:cubicBezTo>
                    <a:pt x="15392" y="2090"/>
                    <a:pt x="15415" y="2098"/>
                    <a:pt x="15448" y="2106"/>
                  </a:cubicBezTo>
                  <a:lnTo>
                    <a:pt x="15518" y="2134"/>
                  </a:lnTo>
                  <a:cubicBezTo>
                    <a:pt x="15532" y="2163"/>
                    <a:pt x="15546" y="2205"/>
                    <a:pt x="15574" y="2233"/>
                  </a:cubicBezTo>
                  <a:cubicBezTo>
                    <a:pt x="15558" y="2249"/>
                    <a:pt x="15532" y="2256"/>
                    <a:pt x="15507" y="2256"/>
                  </a:cubicBezTo>
                  <a:cubicBezTo>
                    <a:pt x="15490" y="2256"/>
                    <a:pt x="15473" y="2253"/>
                    <a:pt x="15462" y="2247"/>
                  </a:cubicBezTo>
                  <a:cubicBezTo>
                    <a:pt x="15438" y="2277"/>
                    <a:pt x="15419" y="2289"/>
                    <a:pt x="15406" y="2289"/>
                  </a:cubicBezTo>
                  <a:cubicBezTo>
                    <a:pt x="15387" y="2289"/>
                    <a:pt x="15377" y="2266"/>
                    <a:pt x="15377" y="2233"/>
                  </a:cubicBezTo>
                  <a:cubicBezTo>
                    <a:pt x="15377" y="2177"/>
                    <a:pt x="15391" y="2106"/>
                    <a:pt x="15419" y="2106"/>
                  </a:cubicBezTo>
                  <a:cubicBezTo>
                    <a:pt x="15396" y="2094"/>
                    <a:pt x="15387" y="2090"/>
                    <a:pt x="15389" y="2090"/>
                  </a:cubicBezTo>
                  <a:close/>
                  <a:moveTo>
                    <a:pt x="29234" y="2317"/>
                  </a:moveTo>
                  <a:cubicBezTo>
                    <a:pt x="29227" y="2324"/>
                    <a:pt x="29216" y="2328"/>
                    <a:pt x="29205" y="2328"/>
                  </a:cubicBezTo>
                  <a:cubicBezTo>
                    <a:pt x="29195" y="2328"/>
                    <a:pt x="29184" y="2324"/>
                    <a:pt x="29177" y="2317"/>
                  </a:cubicBezTo>
                  <a:close/>
                  <a:moveTo>
                    <a:pt x="21291" y="2305"/>
                  </a:moveTo>
                  <a:cubicBezTo>
                    <a:pt x="21300" y="2305"/>
                    <a:pt x="21294" y="2316"/>
                    <a:pt x="21263" y="2332"/>
                  </a:cubicBezTo>
                  <a:lnTo>
                    <a:pt x="21249" y="2332"/>
                  </a:lnTo>
                  <a:cubicBezTo>
                    <a:pt x="21268" y="2312"/>
                    <a:pt x="21285" y="2305"/>
                    <a:pt x="21291" y="2305"/>
                  </a:cubicBezTo>
                  <a:close/>
                  <a:moveTo>
                    <a:pt x="15926" y="2247"/>
                  </a:moveTo>
                  <a:cubicBezTo>
                    <a:pt x="15955" y="2289"/>
                    <a:pt x="15955" y="2317"/>
                    <a:pt x="15926" y="2332"/>
                  </a:cubicBezTo>
                  <a:cubicBezTo>
                    <a:pt x="15912" y="2332"/>
                    <a:pt x="15904" y="2335"/>
                    <a:pt x="15901" y="2335"/>
                  </a:cubicBezTo>
                  <a:cubicBezTo>
                    <a:pt x="15895" y="2335"/>
                    <a:pt x="15908" y="2322"/>
                    <a:pt x="15926" y="2247"/>
                  </a:cubicBezTo>
                  <a:close/>
                  <a:moveTo>
                    <a:pt x="16799" y="2191"/>
                  </a:moveTo>
                  <a:lnTo>
                    <a:pt x="16799" y="2191"/>
                  </a:lnTo>
                  <a:cubicBezTo>
                    <a:pt x="16771" y="2233"/>
                    <a:pt x="16743" y="2289"/>
                    <a:pt x="16799" y="2317"/>
                  </a:cubicBezTo>
                  <a:cubicBezTo>
                    <a:pt x="16740" y="2337"/>
                    <a:pt x="16699" y="2345"/>
                    <a:pt x="16670" y="2345"/>
                  </a:cubicBezTo>
                  <a:cubicBezTo>
                    <a:pt x="16557" y="2345"/>
                    <a:pt x="16659" y="2219"/>
                    <a:pt x="16715" y="2219"/>
                  </a:cubicBezTo>
                  <a:lnTo>
                    <a:pt x="16799" y="2191"/>
                  </a:lnTo>
                  <a:close/>
                  <a:moveTo>
                    <a:pt x="15321" y="2289"/>
                  </a:moveTo>
                  <a:cubicBezTo>
                    <a:pt x="15339" y="2317"/>
                    <a:pt x="15370" y="2351"/>
                    <a:pt x="15365" y="2351"/>
                  </a:cubicBezTo>
                  <a:cubicBezTo>
                    <a:pt x="15362" y="2351"/>
                    <a:pt x="15350" y="2342"/>
                    <a:pt x="15321" y="2317"/>
                  </a:cubicBezTo>
                  <a:lnTo>
                    <a:pt x="15321" y="2289"/>
                  </a:lnTo>
                  <a:close/>
                  <a:moveTo>
                    <a:pt x="15574" y="2247"/>
                  </a:moveTo>
                  <a:cubicBezTo>
                    <a:pt x="15588" y="2261"/>
                    <a:pt x="15603" y="2275"/>
                    <a:pt x="15631" y="2289"/>
                  </a:cubicBezTo>
                  <a:cubicBezTo>
                    <a:pt x="15732" y="2343"/>
                    <a:pt x="15746" y="2362"/>
                    <a:pt x="15721" y="2362"/>
                  </a:cubicBezTo>
                  <a:cubicBezTo>
                    <a:pt x="15693" y="2362"/>
                    <a:pt x="15619" y="2339"/>
                    <a:pt x="15560" y="2317"/>
                  </a:cubicBezTo>
                  <a:lnTo>
                    <a:pt x="15546" y="2317"/>
                  </a:lnTo>
                  <a:cubicBezTo>
                    <a:pt x="15560" y="2289"/>
                    <a:pt x="15574" y="2261"/>
                    <a:pt x="15574" y="2247"/>
                  </a:cubicBezTo>
                  <a:close/>
                  <a:moveTo>
                    <a:pt x="17532" y="2332"/>
                  </a:moveTo>
                  <a:cubicBezTo>
                    <a:pt x="17532" y="2346"/>
                    <a:pt x="17518" y="2360"/>
                    <a:pt x="17518" y="2388"/>
                  </a:cubicBezTo>
                  <a:lnTo>
                    <a:pt x="17504" y="2346"/>
                  </a:lnTo>
                  <a:cubicBezTo>
                    <a:pt x="17518" y="2346"/>
                    <a:pt x="17532" y="2332"/>
                    <a:pt x="17532" y="2332"/>
                  </a:cubicBezTo>
                  <a:close/>
                  <a:moveTo>
                    <a:pt x="17194" y="2388"/>
                  </a:moveTo>
                  <a:cubicBezTo>
                    <a:pt x="17183" y="2398"/>
                    <a:pt x="17181" y="2401"/>
                    <a:pt x="17180" y="2407"/>
                  </a:cubicBezTo>
                  <a:lnTo>
                    <a:pt x="17180" y="2407"/>
                  </a:lnTo>
                  <a:cubicBezTo>
                    <a:pt x="17167" y="2397"/>
                    <a:pt x="17171" y="2388"/>
                    <a:pt x="17194" y="2388"/>
                  </a:cubicBezTo>
                  <a:close/>
                  <a:moveTo>
                    <a:pt x="17377" y="2388"/>
                  </a:moveTo>
                  <a:cubicBezTo>
                    <a:pt x="17363" y="2402"/>
                    <a:pt x="17363" y="2416"/>
                    <a:pt x="17349" y="2416"/>
                  </a:cubicBezTo>
                  <a:cubicBezTo>
                    <a:pt x="17335" y="2402"/>
                    <a:pt x="17306" y="2388"/>
                    <a:pt x="17292" y="2388"/>
                  </a:cubicBezTo>
                  <a:close/>
                  <a:moveTo>
                    <a:pt x="17194" y="2388"/>
                  </a:moveTo>
                  <a:lnTo>
                    <a:pt x="17194" y="2388"/>
                  </a:lnTo>
                  <a:cubicBezTo>
                    <a:pt x="17222" y="2402"/>
                    <a:pt x="17250" y="2430"/>
                    <a:pt x="17292" y="2444"/>
                  </a:cubicBezTo>
                  <a:cubicBezTo>
                    <a:pt x="17284" y="2448"/>
                    <a:pt x="17276" y="2450"/>
                    <a:pt x="17268" y="2450"/>
                  </a:cubicBezTo>
                  <a:cubicBezTo>
                    <a:pt x="17248" y="2450"/>
                    <a:pt x="17228" y="2440"/>
                    <a:pt x="17208" y="2430"/>
                  </a:cubicBezTo>
                  <a:cubicBezTo>
                    <a:pt x="17208" y="2416"/>
                    <a:pt x="17194" y="2402"/>
                    <a:pt x="17194" y="2388"/>
                  </a:cubicBezTo>
                  <a:close/>
                  <a:moveTo>
                    <a:pt x="21066" y="2233"/>
                  </a:moveTo>
                  <a:cubicBezTo>
                    <a:pt x="21066" y="2261"/>
                    <a:pt x="21066" y="2289"/>
                    <a:pt x="21052" y="2303"/>
                  </a:cubicBezTo>
                  <a:cubicBezTo>
                    <a:pt x="21080" y="2332"/>
                    <a:pt x="21123" y="2360"/>
                    <a:pt x="21165" y="2374"/>
                  </a:cubicBezTo>
                  <a:lnTo>
                    <a:pt x="21123" y="2374"/>
                  </a:lnTo>
                  <a:lnTo>
                    <a:pt x="21094" y="2416"/>
                  </a:lnTo>
                  <a:lnTo>
                    <a:pt x="21123" y="2416"/>
                  </a:lnTo>
                  <a:cubicBezTo>
                    <a:pt x="21108" y="2444"/>
                    <a:pt x="21108" y="2472"/>
                    <a:pt x="21094" y="2500"/>
                  </a:cubicBezTo>
                  <a:cubicBezTo>
                    <a:pt x="21080" y="2500"/>
                    <a:pt x="21066" y="2486"/>
                    <a:pt x="21052" y="2486"/>
                  </a:cubicBezTo>
                  <a:cubicBezTo>
                    <a:pt x="21029" y="2524"/>
                    <a:pt x="21006" y="2550"/>
                    <a:pt x="20986" y="2550"/>
                  </a:cubicBezTo>
                  <a:cubicBezTo>
                    <a:pt x="20968" y="2550"/>
                    <a:pt x="20952" y="2532"/>
                    <a:pt x="20939" y="2486"/>
                  </a:cubicBezTo>
                  <a:cubicBezTo>
                    <a:pt x="20939" y="2400"/>
                    <a:pt x="20980" y="2298"/>
                    <a:pt x="21006" y="2298"/>
                  </a:cubicBezTo>
                  <a:cubicBezTo>
                    <a:pt x="21014" y="2298"/>
                    <a:pt x="21021" y="2308"/>
                    <a:pt x="21024" y="2332"/>
                  </a:cubicBezTo>
                  <a:cubicBezTo>
                    <a:pt x="21024" y="2289"/>
                    <a:pt x="21038" y="2261"/>
                    <a:pt x="21066" y="2233"/>
                  </a:cubicBezTo>
                  <a:close/>
                  <a:moveTo>
                    <a:pt x="18646" y="2534"/>
                  </a:moveTo>
                  <a:cubicBezTo>
                    <a:pt x="18646" y="2534"/>
                    <a:pt x="18645" y="2544"/>
                    <a:pt x="18644" y="2563"/>
                  </a:cubicBezTo>
                  <a:lnTo>
                    <a:pt x="18644" y="2563"/>
                  </a:lnTo>
                  <a:cubicBezTo>
                    <a:pt x="18646" y="2544"/>
                    <a:pt x="18647" y="2534"/>
                    <a:pt x="18646" y="2534"/>
                  </a:cubicBezTo>
                  <a:close/>
                  <a:moveTo>
                    <a:pt x="18221" y="2359"/>
                  </a:moveTo>
                  <a:cubicBezTo>
                    <a:pt x="18225" y="2359"/>
                    <a:pt x="18262" y="2408"/>
                    <a:pt x="18292" y="2458"/>
                  </a:cubicBezTo>
                  <a:cubicBezTo>
                    <a:pt x="18320" y="2458"/>
                    <a:pt x="18336" y="2465"/>
                    <a:pt x="18327" y="2465"/>
                  </a:cubicBezTo>
                  <a:cubicBezTo>
                    <a:pt x="18322" y="2465"/>
                    <a:pt x="18311" y="2463"/>
                    <a:pt x="18292" y="2458"/>
                  </a:cubicBezTo>
                  <a:lnTo>
                    <a:pt x="18292" y="2458"/>
                  </a:lnTo>
                  <a:cubicBezTo>
                    <a:pt x="18306" y="2472"/>
                    <a:pt x="18306" y="2486"/>
                    <a:pt x="18320" y="2500"/>
                  </a:cubicBezTo>
                  <a:cubicBezTo>
                    <a:pt x="18296" y="2533"/>
                    <a:pt x="18271" y="2566"/>
                    <a:pt x="18266" y="2566"/>
                  </a:cubicBezTo>
                  <a:cubicBezTo>
                    <a:pt x="18262" y="2566"/>
                    <a:pt x="18268" y="2548"/>
                    <a:pt x="18292" y="2500"/>
                  </a:cubicBezTo>
                  <a:cubicBezTo>
                    <a:pt x="18236" y="2472"/>
                    <a:pt x="18222" y="2472"/>
                    <a:pt x="18222" y="2458"/>
                  </a:cubicBezTo>
                  <a:lnTo>
                    <a:pt x="18151" y="2458"/>
                  </a:lnTo>
                  <a:cubicBezTo>
                    <a:pt x="18179" y="2430"/>
                    <a:pt x="18208" y="2402"/>
                    <a:pt x="18236" y="2388"/>
                  </a:cubicBezTo>
                  <a:cubicBezTo>
                    <a:pt x="18223" y="2367"/>
                    <a:pt x="18219" y="2359"/>
                    <a:pt x="18221" y="2359"/>
                  </a:cubicBezTo>
                  <a:close/>
                  <a:moveTo>
                    <a:pt x="22920" y="2558"/>
                  </a:moveTo>
                  <a:cubicBezTo>
                    <a:pt x="22923" y="2558"/>
                    <a:pt x="22930" y="2563"/>
                    <a:pt x="22943" y="2575"/>
                  </a:cubicBezTo>
                  <a:lnTo>
                    <a:pt x="22943" y="2575"/>
                  </a:lnTo>
                  <a:cubicBezTo>
                    <a:pt x="22941" y="2577"/>
                    <a:pt x="22939" y="2580"/>
                    <a:pt x="22939" y="2585"/>
                  </a:cubicBezTo>
                  <a:cubicBezTo>
                    <a:pt x="22924" y="2570"/>
                    <a:pt x="22917" y="2558"/>
                    <a:pt x="22920" y="2558"/>
                  </a:cubicBezTo>
                  <a:close/>
                  <a:moveTo>
                    <a:pt x="17349" y="2500"/>
                  </a:moveTo>
                  <a:cubicBezTo>
                    <a:pt x="17429" y="2565"/>
                    <a:pt x="17431" y="2588"/>
                    <a:pt x="17408" y="2588"/>
                  </a:cubicBezTo>
                  <a:cubicBezTo>
                    <a:pt x="17391" y="2588"/>
                    <a:pt x="17359" y="2575"/>
                    <a:pt x="17335" y="2557"/>
                  </a:cubicBezTo>
                  <a:lnTo>
                    <a:pt x="17335" y="2543"/>
                  </a:lnTo>
                  <a:cubicBezTo>
                    <a:pt x="17335" y="2529"/>
                    <a:pt x="17349" y="2515"/>
                    <a:pt x="17349" y="2500"/>
                  </a:cubicBezTo>
                  <a:close/>
                  <a:moveTo>
                    <a:pt x="14628" y="2327"/>
                  </a:moveTo>
                  <a:cubicBezTo>
                    <a:pt x="14644" y="2327"/>
                    <a:pt x="14663" y="2328"/>
                    <a:pt x="14687" y="2332"/>
                  </a:cubicBezTo>
                  <a:cubicBezTo>
                    <a:pt x="14687" y="2385"/>
                    <a:pt x="14687" y="2397"/>
                    <a:pt x="14694" y="2397"/>
                  </a:cubicBezTo>
                  <a:cubicBezTo>
                    <a:pt x="14699" y="2397"/>
                    <a:pt x="14710" y="2388"/>
                    <a:pt x="14729" y="2388"/>
                  </a:cubicBezTo>
                  <a:cubicBezTo>
                    <a:pt x="14786" y="2402"/>
                    <a:pt x="14800" y="2458"/>
                    <a:pt x="14772" y="2500"/>
                  </a:cubicBezTo>
                  <a:lnTo>
                    <a:pt x="14772" y="2515"/>
                  </a:lnTo>
                  <a:lnTo>
                    <a:pt x="14687" y="2571"/>
                  </a:lnTo>
                  <a:lnTo>
                    <a:pt x="14617" y="2571"/>
                  </a:lnTo>
                  <a:cubicBezTo>
                    <a:pt x="14565" y="2571"/>
                    <a:pt x="14486" y="2656"/>
                    <a:pt x="14466" y="2656"/>
                  </a:cubicBezTo>
                  <a:cubicBezTo>
                    <a:pt x="14454" y="2656"/>
                    <a:pt x="14464" y="2623"/>
                    <a:pt x="14518" y="2515"/>
                  </a:cubicBezTo>
                  <a:lnTo>
                    <a:pt x="14518" y="2515"/>
                  </a:lnTo>
                  <a:cubicBezTo>
                    <a:pt x="14428" y="2560"/>
                    <a:pt x="14370" y="2589"/>
                    <a:pt x="14361" y="2589"/>
                  </a:cubicBezTo>
                  <a:cubicBezTo>
                    <a:pt x="14353" y="2589"/>
                    <a:pt x="14383" y="2567"/>
                    <a:pt x="14462" y="2515"/>
                  </a:cubicBezTo>
                  <a:cubicBezTo>
                    <a:pt x="14478" y="2413"/>
                    <a:pt x="14484" y="2387"/>
                    <a:pt x="14487" y="2387"/>
                  </a:cubicBezTo>
                  <a:cubicBezTo>
                    <a:pt x="14491" y="2387"/>
                    <a:pt x="14492" y="2419"/>
                    <a:pt x="14500" y="2419"/>
                  </a:cubicBezTo>
                  <a:cubicBezTo>
                    <a:pt x="14504" y="2419"/>
                    <a:pt x="14510" y="2411"/>
                    <a:pt x="14518" y="2388"/>
                  </a:cubicBezTo>
                  <a:cubicBezTo>
                    <a:pt x="14528" y="2391"/>
                    <a:pt x="14535" y="2392"/>
                    <a:pt x="14540" y="2392"/>
                  </a:cubicBezTo>
                  <a:cubicBezTo>
                    <a:pt x="14573" y="2392"/>
                    <a:pt x="14518" y="2327"/>
                    <a:pt x="14628" y="2327"/>
                  </a:cubicBezTo>
                  <a:close/>
                  <a:moveTo>
                    <a:pt x="24520" y="2252"/>
                  </a:moveTo>
                  <a:cubicBezTo>
                    <a:pt x="24592" y="2252"/>
                    <a:pt x="24722" y="2270"/>
                    <a:pt x="24587" y="2472"/>
                  </a:cubicBezTo>
                  <a:cubicBezTo>
                    <a:pt x="24593" y="2587"/>
                    <a:pt x="24603" y="2641"/>
                    <a:pt x="24607" y="2657"/>
                  </a:cubicBezTo>
                  <a:lnTo>
                    <a:pt x="24607" y="2657"/>
                  </a:lnTo>
                  <a:cubicBezTo>
                    <a:pt x="24605" y="2649"/>
                    <a:pt x="24598" y="2633"/>
                    <a:pt x="24587" y="2613"/>
                  </a:cubicBezTo>
                  <a:cubicBezTo>
                    <a:pt x="24643" y="2613"/>
                    <a:pt x="24460" y="2374"/>
                    <a:pt x="24488" y="2346"/>
                  </a:cubicBezTo>
                  <a:cubicBezTo>
                    <a:pt x="24488" y="2313"/>
                    <a:pt x="24485" y="2281"/>
                    <a:pt x="24480" y="2253"/>
                  </a:cubicBezTo>
                  <a:lnTo>
                    <a:pt x="24480" y="2253"/>
                  </a:lnTo>
                  <a:cubicBezTo>
                    <a:pt x="24481" y="2253"/>
                    <a:pt x="24483" y="2253"/>
                    <a:pt x="24485" y="2253"/>
                  </a:cubicBezTo>
                  <a:cubicBezTo>
                    <a:pt x="24492" y="2253"/>
                    <a:pt x="24505" y="2252"/>
                    <a:pt x="24520" y="2252"/>
                  </a:cubicBezTo>
                  <a:close/>
                  <a:moveTo>
                    <a:pt x="17081" y="2199"/>
                  </a:moveTo>
                  <a:cubicBezTo>
                    <a:pt x="17101" y="2199"/>
                    <a:pt x="17124" y="2201"/>
                    <a:pt x="17151" y="2205"/>
                  </a:cubicBezTo>
                  <a:cubicBezTo>
                    <a:pt x="17123" y="2275"/>
                    <a:pt x="17123" y="2360"/>
                    <a:pt x="17151" y="2430"/>
                  </a:cubicBezTo>
                  <a:lnTo>
                    <a:pt x="17194" y="2430"/>
                  </a:lnTo>
                  <a:lnTo>
                    <a:pt x="17194" y="2472"/>
                  </a:lnTo>
                  <a:lnTo>
                    <a:pt x="17236" y="2472"/>
                  </a:lnTo>
                  <a:lnTo>
                    <a:pt x="17236" y="2458"/>
                  </a:lnTo>
                  <a:lnTo>
                    <a:pt x="17264" y="2472"/>
                  </a:lnTo>
                  <a:lnTo>
                    <a:pt x="17264" y="2486"/>
                  </a:lnTo>
                  <a:cubicBezTo>
                    <a:pt x="17278" y="2500"/>
                    <a:pt x="17278" y="2500"/>
                    <a:pt x="17292" y="2515"/>
                  </a:cubicBezTo>
                  <a:lnTo>
                    <a:pt x="17278" y="2515"/>
                  </a:lnTo>
                  <a:cubicBezTo>
                    <a:pt x="17278" y="2529"/>
                    <a:pt x="17278" y="2543"/>
                    <a:pt x="17278" y="2557"/>
                  </a:cubicBezTo>
                  <a:cubicBezTo>
                    <a:pt x="17278" y="2557"/>
                    <a:pt x="17264" y="2571"/>
                    <a:pt x="17250" y="2571"/>
                  </a:cubicBezTo>
                  <a:cubicBezTo>
                    <a:pt x="17250" y="2543"/>
                    <a:pt x="17236" y="2515"/>
                    <a:pt x="17222" y="2500"/>
                  </a:cubicBezTo>
                  <a:cubicBezTo>
                    <a:pt x="17208" y="2486"/>
                    <a:pt x="17194" y="2486"/>
                    <a:pt x="17166" y="2486"/>
                  </a:cubicBezTo>
                  <a:lnTo>
                    <a:pt x="17151" y="2500"/>
                  </a:lnTo>
                  <a:cubicBezTo>
                    <a:pt x="17151" y="2515"/>
                    <a:pt x="17151" y="2515"/>
                    <a:pt x="17151" y="2515"/>
                  </a:cubicBezTo>
                  <a:cubicBezTo>
                    <a:pt x="17117" y="2496"/>
                    <a:pt x="17088" y="2489"/>
                    <a:pt x="17064" y="2489"/>
                  </a:cubicBezTo>
                  <a:cubicBezTo>
                    <a:pt x="16962" y="2489"/>
                    <a:pt x="16955" y="2629"/>
                    <a:pt x="17006" y="2629"/>
                  </a:cubicBezTo>
                  <a:cubicBezTo>
                    <a:pt x="17015" y="2629"/>
                    <a:pt x="17026" y="2624"/>
                    <a:pt x="17039" y="2613"/>
                  </a:cubicBezTo>
                  <a:lnTo>
                    <a:pt x="17039" y="2613"/>
                  </a:lnTo>
                  <a:cubicBezTo>
                    <a:pt x="17084" y="2636"/>
                    <a:pt x="17049" y="2670"/>
                    <a:pt x="17013" y="2670"/>
                  </a:cubicBezTo>
                  <a:cubicBezTo>
                    <a:pt x="16982" y="2670"/>
                    <a:pt x="16949" y="2643"/>
                    <a:pt x="16968" y="2557"/>
                  </a:cubicBezTo>
                  <a:cubicBezTo>
                    <a:pt x="16997" y="2486"/>
                    <a:pt x="17053" y="2444"/>
                    <a:pt x="17123" y="2444"/>
                  </a:cubicBezTo>
                  <a:cubicBezTo>
                    <a:pt x="17109" y="2416"/>
                    <a:pt x="17095" y="2388"/>
                    <a:pt x="17067" y="2374"/>
                  </a:cubicBezTo>
                  <a:cubicBezTo>
                    <a:pt x="17072" y="2366"/>
                    <a:pt x="17068" y="2364"/>
                    <a:pt x="17060" y="2364"/>
                  </a:cubicBezTo>
                  <a:cubicBezTo>
                    <a:pt x="17036" y="2364"/>
                    <a:pt x="16976" y="2383"/>
                    <a:pt x="16944" y="2383"/>
                  </a:cubicBezTo>
                  <a:cubicBezTo>
                    <a:pt x="16921" y="2383"/>
                    <a:pt x="16914" y="2372"/>
                    <a:pt x="16954" y="2332"/>
                  </a:cubicBezTo>
                  <a:lnTo>
                    <a:pt x="16968" y="2332"/>
                  </a:lnTo>
                  <a:lnTo>
                    <a:pt x="16954" y="2317"/>
                  </a:lnTo>
                  <a:lnTo>
                    <a:pt x="16968" y="2303"/>
                  </a:lnTo>
                  <a:cubicBezTo>
                    <a:pt x="16968" y="2267"/>
                    <a:pt x="16958" y="2199"/>
                    <a:pt x="17081" y="2199"/>
                  </a:cubicBezTo>
                  <a:close/>
                  <a:moveTo>
                    <a:pt x="24279" y="2314"/>
                  </a:moveTo>
                  <a:cubicBezTo>
                    <a:pt x="24325" y="2314"/>
                    <a:pt x="24351" y="2386"/>
                    <a:pt x="24361" y="2458"/>
                  </a:cubicBezTo>
                  <a:lnTo>
                    <a:pt x="24375" y="2472"/>
                  </a:lnTo>
                  <a:lnTo>
                    <a:pt x="24375" y="2486"/>
                  </a:lnTo>
                  <a:lnTo>
                    <a:pt x="24389" y="2500"/>
                  </a:lnTo>
                  <a:lnTo>
                    <a:pt x="24432" y="2543"/>
                  </a:lnTo>
                  <a:cubicBezTo>
                    <a:pt x="24370" y="2620"/>
                    <a:pt x="24368" y="2641"/>
                    <a:pt x="24387" y="2641"/>
                  </a:cubicBezTo>
                  <a:cubicBezTo>
                    <a:pt x="24408" y="2641"/>
                    <a:pt x="24454" y="2613"/>
                    <a:pt x="24465" y="2613"/>
                  </a:cubicBezTo>
                  <a:cubicBezTo>
                    <a:pt x="24471" y="2613"/>
                    <a:pt x="24467" y="2620"/>
                    <a:pt x="24446" y="2641"/>
                  </a:cubicBezTo>
                  <a:cubicBezTo>
                    <a:pt x="24458" y="2665"/>
                    <a:pt x="24440" y="2676"/>
                    <a:pt x="24414" y="2676"/>
                  </a:cubicBezTo>
                  <a:cubicBezTo>
                    <a:pt x="24378" y="2676"/>
                    <a:pt x="24327" y="2654"/>
                    <a:pt x="24319" y="2613"/>
                  </a:cubicBezTo>
                  <a:cubicBezTo>
                    <a:pt x="24375" y="2585"/>
                    <a:pt x="24347" y="2571"/>
                    <a:pt x="24319" y="2571"/>
                  </a:cubicBezTo>
                  <a:cubicBezTo>
                    <a:pt x="24319" y="2543"/>
                    <a:pt x="24333" y="2515"/>
                    <a:pt x="24347" y="2500"/>
                  </a:cubicBezTo>
                  <a:cubicBezTo>
                    <a:pt x="24277" y="2416"/>
                    <a:pt x="24249" y="2374"/>
                    <a:pt x="24221" y="2346"/>
                  </a:cubicBezTo>
                  <a:cubicBezTo>
                    <a:pt x="24243" y="2323"/>
                    <a:pt x="24262" y="2314"/>
                    <a:pt x="24279" y="2314"/>
                  </a:cubicBezTo>
                  <a:close/>
                  <a:moveTo>
                    <a:pt x="25316" y="2325"/>
                  </a:moveTo>
                  <a:cubicBezTo>
                    <a:pt x="25337" y="2325"/>
                    <a:pt x="25355" y="2331"/>
                    <a:pt x="25361" y="2346"/>
                  </a:cubicBezTo>
                  <a:cubicBezTo>
                    <a:pt x="25373" y="2336"/>
                    <a:pt x="25383" y="2332"/>
                    <a:pt x="25389" y="2332"/>
                  </a:cubicBezTo>
                  <a:cubicBezTo>
                    <a:pt x="25421" y="2332"/>
                    <a:pt x="25396" y="2428"/>
                    <a:pt x="25361" y="2486"/>
                  </a:cubicBezTo>
                  <a:lnTo>
                    <a:pt x="25446" y="2486"/>
                  </a:lnTo>
                  <a:cubicBezTo>
                    <a:pt x="25474" y="2529"/>
                    <a:pt x="25530" y="2571"/>
                    <a:pt x="25586" y="2599"/>
                  </a:cubicBezTo>
                  <a:cubicBezTo>
                    <a:pt x="25568" y="2639"/>
                    <a:pt x="25564" y="2651"/>
                    <a:pt x="25566" y="2651"/>
                  </a:cubicBezTo>
                  <a:cubicBezTo>
                    <a:pt x="25569" y="2651"/>
                    <a:pt x="25585" y="2625"/>
                    <a:pt x="25589" y="2625"/>
                  </a:cubicBezTo>
                  <a:cubicBezTo>
                    <a:pt x="25593" y="2625"/>
                    <a:pt x="25585" y="2648"/>
                    <a:pt x="25544" y="2740"/>
                  </a:cubicBezTo>
                  <a:cubicBezTo>
                    <a:pt x="25505" y="2712"/>
                    <a:pt x="25467" y="2684"/>
                    <a:pt x="25432" y="2655"/>
                  </a:cubicBezTo>
                  <a:lnTo>
                    <a:pt x="25263" y="2655"/>
                  </a:lnTo>
                  <a:cubicBezTo>
                    <a:pt x="25179" y="2572"/>
                    <a:pt x="25207" y="2553"/>
                    <a:pt x="25253" y="2553"/>
                  </a:cubicBezTo>
                  <a:cubicBezTo>
                    <a:pt x="25291" y="2553"/>
                    <a:pt x="25341" y="2566"/>
                    <a:pt x="25350" y="2566"/>
                  </a:cubicBezTo>
                  <a:cubicBezTo>
                    <a:pt x="25353" y="2566"/>
                    <a:pt x="25349" y="2564"/>
                    <a:pt x="25333" y="2557"/>
                  </a:cubicBezTo>
                  <a:lnTo>
                    <a:pt x="25333" y="2529"/>
                  </a:lnTo>
                  <a:cubicBezTo>
                    <a:pt x="25333" y="2515"/>
                    <a:pt x="25291" y="2529"/>
                    <a:pt x="25291" y="2444"/>
                  </a:cubicBezTo>
                  <a:cubicBezTo>
                    <a:pt x="25090" y="2411"/>
                    <a:pt x="25233" y="2325"/>
                    <a:pt x="25316" y="2325"/>
                  </a:cubicBezTo>
                  <a:close/>
                  <a:moveTo>
                    <a:pt x="18532" y="2729"/>
                  </a:moveTo>
                  <a:cubicBezTo>
                    <a:pt x="18553" y="2729"/>
                    <a:pt x="18581" y="2733"/>
                    <a:pt x="18616" y="2740"/>
                  </a:cubicBezTo>
                  <a:lnTo>
                    <a:pt x="18616" y="2740"/>
                  </a:lnTo>
                  <a:cubicBezTo>
                    <a:pt x="18607" y="2745"/>
                    <a:pt x="18598" y="2749"/>
                    <a:pt x="18588" y="2754"/>
                  </a:cubicBezTo>
                  <a:cubicBezTo>
                    <a:pt x="18568" y="2744"/>
                    <a:pt x="18548" y="2734"/>
                    <a:pt x="18523" y="2734"/>
                  </a:cubicBezTo>
                  <a:cubicBezTo>
                    <a:pt x="18513" y="2734"/>
                    <a:pt x="18502" y="2736"/>
                    <a:pt x="18489" y="2740"/>
                  </a:cubicBezTo>
                  <a:cubicBezTo>
                    <a:pt x="18496" y="2733"/>
                    <a:pt x="18510" y="2729"/>
                    <a:pt x="18532" y="2729"/>
                  </a:cubicBezTo>
                  <a:close/>
                  <a:moveTo>
                    <a:pt x="25577" y="2764"/>
                  </a:moveTo>
                  <a:cubicBezTo>
                    <a:pt x="25646" y="2807"/>
                    <a:pt x="25693" y="2800"/>
                    <a:pt x="25657" y="2824"/>
                  </a:cubicBezTo>
                  <a:cubicBezTo>
                    <a:pt x="25632" y="2804"/>
                    <a:pt x="25605" y="2784"/>
                    <a:pt x="25577" y="2764"/>
                  </a:cubicBezTo>
                  <a:close/>
                  <a:moveTo>
                    <a:pt x="25741" y="2853"/>
                  </a:moveTo>
                  <a:cubicBezTo>
                    <a:pt x="25784" y="2909"/>
                    <a:pt x="25755" y="2937"/>
                    <a:pt x="25741" y="2951"/>
                  </a:cubicBezTo>
                  <a:cubicBezTo>
                    <a:pt x="25727" y="2923"/>
                    <a:pt x="25727" y="2881"/>
                    <a:pt x="25741" y="2853"/>
                  </a:cubicBezTo>
                  <a:close/>
                  <a:moveTo>
                    <a:pt x="18715" y="1853"/>
                  </a:moveTo>
                  <a:cubicBezTo>
                    <a:pt x="18743" y="1881"/>
                    <a:pt x="18771" y="1909"/>
                    <a:pt x="18799" y="1937"/>
                  </a:cubicBezTo>
                  <a:cubicBezTo>
                    <a:pt x="18827" y="1951"/>
                    <a:pt x="18841" y="1951"/>
                    <a:pt x="18855" y="1951"/>
                  </a:cubicBezTo>
                  <a:cubicBezTo>
                    <a:pt x="18847" y="1969"/>
                    <a:pt x="18827" y="1981"/>
                    <a:pt x="18814" y="1981"/>
                  </a:cubicBezTo>
                  <a:cubicBezTo>
                    <a:pt x="18805" y="1981"/>
                    <a:pt x="18799" y="1976"/>
                    <a:pt x="18799" y="1965"/>
                  </a:cubicBezTo>
                  <a:lnTo>
                    <a:pt x="18771" y="2008"/>
                  </a:lnTo>
                  <a:lnTo>
                    <a:pt x="18785" y="2036"/>
                  </a:lnTo>
                  <a:cubicBezTo>
                    <a:pt x="18869" y="2036"/>
                    <a:pt x="18912" y="2036"/>
                    <a:pt x="18898" y="1951"/>
                  </a:cubicBezTo>
                  <a:lnTo>
                    <a:pt x="18912" y="1951"/>
                  </a:lnTo>
                  <a:cubicBezTo>
                    <a:pt x="18926" y="1965"/>
                    <a:pt x="18926" y="1994"/>
                    <a:pt x="18926" y="2008"/>
                  </a:cubicBezTo>
                  <a:lnTo>
                    <a:pt x="18940" y="2022"/>
                  </a:lnTo>
                  <a:cubicBezTo>
                    <a:pt x="18940" y="1994"/>
                    <a:pt x="18926" y="1965"/>
                    <a:pt x="18926" y="1937"/>
                  </a:cubicBezTo>
                  <a:cubicBezTo>
                    <a:pt x="18920" y="1926"/>
                    <a:pt x="18924" y="1919"/>
                    <a:pt x="18934" y="1919"/>
                  </a:cubicBezTo>
                  <a:cubicBezTo>
                    <a:pt x="18949" y="1919"/>
                    <a:pt x="18977" y="1932"/>
                    <a:pt x="19010" y="1965"/>
                  </a:cubicBezTo>
                  <a:cubicBezTo>
                    <a:pt x="19018" y="1958"/>
                    <a:pt x="19022" y="1955"/>
                    <a:pt x="19025" y="1955"/>
                  </a:cubicBezTo>
                  <a:cubicBezTo>
                    <a:pt x="19038" y="1955"/>
                    <a:pt x="19003" y="2027"/>
                    <a:pt x="18968" y="2050"/>
                  </a:cubicBezTo>
                  <a:cubicBezTo>
                    <a:pt x="18982" y="2064"/>
                    <a:pt x="19010" y="2092"/>
                    <a:pt x="19038" y="2134"/>
                  </a:cubicBezTo>
                  <a:cubicBezTo>
                    <a:pt x="18986" y="2082"/>
                    <a:pt x="18965" y="2061"/>
                    <a:pt x="18961" y="2061"/>
                  </a:cubicBezTo>
                  <a:cubicBezTo>
                    <a:pt x="18956" y="2061"/>
                    <a:pt x="18985" y="2104"/>
                    <a:pt x="19010" y="2163"/>
                  </a:cubicBezTo>
                  <a:cubicBezTo>
                    <a:pt x="19010" y="2144"/>
                    <a:pt x="19012" y="2134"/>
                    <a:pt x="19014" y="2134"/>
                  </a:cubicBezTo>
                  <a:cubicBezTo>
                    <a:pt x="19018" y="2134"/>
                    <a:pt x="19024" y="2172"/>
                    <a:pt x="19024" y="2247"/>
                  </a:cubicBezTo>
                  <a:cubicBezTo>
                    <a:pt x="19038" y="2261"/>
                    <a:pt x="19038" y="2289"/>
                    <a:pt x="19024" y="2317"/>
                  </a:cubicBezTo>
                  <a:cubicBezTo>
                    <a:pt x="19024" y="2332"/>
                    <a:pt x="19042" y="2344"/>
                    <a:pt x="19064" y="2344"/>
                  </a:cubicBezTo>
                  <a:cubicBezTo>
                    <a:pt x="19104" y="2344"/>
                    <a:pt x="19160" y="2305"/>
                    <a:pt x="19151" y="2177"/>
                  </a:cubicBezTo>
                  <a:lnTo>
                    <a:pt x="19151" y="2177"/>
                  </a:lnTo>
                  <a:cubicBezTo>
                    <a:pt x="19272" y="2315"/>
                    <a:pt x="19314" y="2363"/>
                    <a:pt x="19305" y="2363"/>
                  </a:cubicBezTo>
                  <a:cubicBezTo>
                    <a:pt x="19299" y="2363"/>
                    <a:pt x="19274" y="2345"/>
                    <a:pt x="19236" y="2317"/>
                  </a:cubicBezTo>
                  <a:cubicBezTo>
                    <a:pt x="19211" y="2305"/>
                    <a:pt x="19181" y="2290"/>
                    <a:pt x="19158" y="2290"/>
                  </a:cubicBezTo>
                  <a:cubicBezTo>
                    <a:pt x="19130" y="2290"/>
                    <a:pt x="19113" y="2315"/>
                    <a:pt x="19137" y="2402"/>
                  </a:cubicBezTo>
                  <a:cubicBezTo>
                    <a:pt x="19105" y="2482"/>
                    <a:pt x="19123" y="2534"/>
                    <a:pt x="19119" y="2534"/>
                  </a:cubicBezTo>
                  <a:cubicBezTo>
                    <a:pt x="19116" y="2534"/>
                    <a:pt x="19100" y="2503"/>
                    <a:pt x="19038" y="2430"/>
                  </a:cubicBezTo>
                  <a:lnTo>
                    <a:pt x="19010" y="2402"/>
                  </a:lnTo>
                  <a:cubicBezTo>
                    <a:pt x="18996" y="2388"/>
                    <a:pt x="18982" y="2360"/>
                    <a:pt x="18982" y="2332"/>
                  </a:cubicBezTo>
                  <a:cubicBezTo>
                    <a:pt x="18926" y="2233"/>
                    <a:pt x="18912" y="2261"/>
                    <a:pt x="18813" y="2233"/>
                  </a:cubicBezTo>
                  <a:cubicBezTo>
                    <a:pt x="18766" y="2220"/>
                    <a:pt x="18736" y="2215"/>
                    <a:pt x="18718" y="2215"/>
                  </a:cubicBezTo>
                  <a:cubicBezTo>
                    <a:pt x="18657" y="2215"/>
                    <a:pt x="18751" y="2283"/>
                    <a:pt x="18827" y="2360"/>
                  </a:cubicBezTo>
                  <a:cubicBezTo>
                    <a:pt x="18813" y="2402"/>
                    <a:pt x="18785" y="2458"/>
                    <a:pt x="18757" y="2472"/>
                  </a:cubicBezTo>
                  <a:lnTo>
                    <a:pt x="18785" y="2500"/>
                  </a:lnTo>
                  <a:cubicBezTo>
                    <a:pt x="18813" y="2585"/>
                    <a:pt x="18841" y="2669"/>
                    <a:pt x="18898" y="2740"/>
                  </a:cubicBezTo>
                  <a:cubicBezTo>
                    <a:pt x="19010" y="2754"/>
                    <a:pt x="19067" y="2754"/>
                    <a:pt x="19067" y="2768"/>
                  </a:cubicBezTo>
                  <a:cubicBezTo>
                    <a:pt x="19067" y="2838"/>
                    <a:pt x="19024" y="2796"/>
                    <a:pt x="18926" y="2923"/>
                  </a:cubicBezTo>
                  <a:cubicBezTo>
                    <a:pt x="18926" y="2972"/>
                    <a:pt x="18917" y="2990"/>
                    <a:pt x="18907" y="2990"/>
                  </a:cubicBezTo>
                  <a:cubicBezTo>
                    <a:pt x="18884" y="2990"/>
                    <a:pt x="18850" y="2905"/>
                    <a:pt x="18869" y="2867"/>
                  </a:cubicBezTo>
                  <a:cubicBezTo>
                    <a:pt x="18774" y="2734"/>
                    <a:pt x="18736" y="2694"/>
                    <a:pt x="18703" y="2694"/>
                  </a:cubicBezTo>
                  <a:cubicBezTo>
                    <a:pt x="18679" y="2694"/>
                    <a:pt x="18657" y="2717"/>
                    <a:pt x="18616" y="2740"/>
                  </a:cubicBezTo>
                  <a:lnTo>
                    <a:pt x="18616" y="2740"/>
                  </a:lnTo>
                  <a:cubicBezTo>
                    <a:pt x="18633" y="2655"/>
                    <a:pt x="18641" y="2598"/>
                    <a:pt x="18644" y="2566"/>
                  </a:cubicBezTo>
                  <a:lnTo>
                    <a:pt x="18644" y="2566"/>
                  </a:lnTo>
                  <a:lnTo>
                    <a:pt x="18644" y="2585"/>
                  </a:lnTo>
                  <a:cubicBezTo>
                    <a:pt x="18644" y="2577"/>
                    <a:pt x="18644" y="2570"/>
                    <a:pt x="18644" y="2563"/>
                  </a:cubicBezTo>
                  <a:lnTo>
                    <a:pt x="18644" y="2563"/>
                  </a:lnTo>
                  <a:cubicBezTo>
                    <a:pt x="18644" y="2564"/>
                    <a:pt x="18644" y="2565"/>
                    <a:pt x="18644" y="2566"/>
                  </a:cubicBezTo>
                  <a:lnTo>
                    <a:pt x="18644" y="2566"/>
                  </a:lnTo>
                  <a:lnTo>
                    <a:pt x="18644" y="2500"/>
                  </a:lnTo>
                  <a:cubicBezTo>
                    <a:pt x="18633" y="2557"/>
                    <a:pt x="18594" y="2679"/>
                    <a:pt x="18550" y="2679"/>
                  </a:cubicBezTo>
                  <a:cubicBezTo>
                    <a:pt x="18539" y="2679"/>
                    <a:pt x="18528" y="2672"/>
                    <a:pt x="18517" y="2655"/>
                  </a:cubicBezTo>
                  <a:cubicBezTo>
                    <a:pt x="18546" y="2655"/>
                    <a:pt x="18546" y="2599"/>
                    <a:pt x="18546" y="2557"/>
                  </a:cubicBezTo>
                  <a:cubicBezTo>
                    <a:pt x="18503" y="2557"/>
                    <a:pt x="18503" y="2557"/>
                    <a:pt x="18517" y="2529"/>
                  </a:cubicBezTo>
                  <a:cubicBezTo>
                    <a:pt x="18507" y="2508"/>
                    <a:pt x="18497" y="2495"/>
                    <a:pt x="18481" y="2495"/>
                  </a:cubicBezTo>
                  <a:cubicBezTo>
                    <a:pt x="18475" y="2495"/>
                    <a:pt x="18469" y="2497"/>
                    <a:pt x="18461" y="2500"/>
                  </a:cubicBezTo>
                  <a:lnTo>
                    <a:pt x="18461" y="2472"/>
                  </a:lnTo>
                  <a:cubicBezTo>
                    <a:pt x="18425" y="2412"/>
                    <a:pt x="18325" y="2309"/>
                    <a:pt x="18335" y="2309"/>
                  </a:cubicBezTo>
                  <a:cubicBezTo>
                    <a:pt x="18336" y="2309"/>
                    <a:pt x="18341" y="2312"/>
                    <a:pt x="18348" y="2317"/>
                  </a:cubicBezTo>
                  <a:cubicBezTo>
                    <a:pt x="18475" y="2303"/>
                    <a:pt x="18419" y="2346"/>
                    <a:pt x="18348" y="2177"/>
                  </a:cubicBezTo>
                  <a:cubicBezTo>
                    <a:pt x="18306" y="2191"/>
                    <a:pt x="18278" y="2219"/>
                    <a:pt x="18236" y="2233"/>
                  </a:cubicBezTo>
                  <a:cubicBezTo>
                    <a:pt x="18260" y="2160"/>
                    <a:pt x="18243" y="2139"/>
                    <a:pt x="18215" y="2139"/>
                  </a:cubicBezTo>
                  <a:cubicBezTo>
                    <a:pt x="18195" y="2139"/>
                    <a:pt x="18169" y="2151"/>
                    <a:pt x="18151" y="2163"/>
                  </a:cubicBezTo>
                  <a:lnTo>
                    <a:pt x="18222" y="2106"/>
                  </a:lnTo>
                  <a:cubicBezTo>
                    <a:pt x="18109" y="2106"/>
                    <a:pt x="18151" y="2106"/>
                    <a:pt x="18109" y="2050"/>
                  </a:cubicBezTo>
                  <a:cubicBezTo>
                    <a:pt x="18153" y="2012"/>
                    <a:pt x="18177" y="1994"/>
                    <a:pt x="18209" y="1994"/>
                  </a:cubicBezTo>
                  <a:cubicBezTo>
                    <a:pt x="18249" y="1994"/>
                    <a:pt x="18301" y="2023"/>
                    <a:pt x="18419" y="2078"/>
                  </a:cubicBezTo>
                  <a:cubicBezTo>
                    <a:pt x="18461" y="2008"/>
                    <a:pt x="18517" y="1979"/>
                    <a:pt x="18588" y="1979"/>
                  </a:cubicBezTo>
                  <a:cubicBezTo>
                    <a:pt x="18602" y="1937"/>
                    <a:pt x="18630" y="1909"/>
                    <a:pt x="18658" y="1881"/>
                  </a:cubicBezTo>
                  <a:cubicBezTo>
                    <a:pt x="18672" y="1867"/>
                    <a:pt x="18700" y="1853"/>
                    <a:pt x="18715" y="1853"/>
                  </a:cubicBezTo>
                  <a:close/>
                  <a:moveTo>
                    <a:pt x="27941" y="2902"/>
                  </a:moveTo>
                  <a:lnTo>
                    <a:pt x="27941" y="2902"/>
                  </a:lnTo>
                  <a:cubicBezTo>
                    <a:pt x="27964" y="2954"/>
                    <a:pt x="27938" y="2980"/>
                    <a:pt x="27938" y="2993"/>
                  </a:cubicBezTo>
                  <a:lnTo>
                    <a:pt x="27910" y="2993"/>
                  </a:lnTo>
                  <a:cubicBezTo>
                    <a:pt x="27801" y="2993"/>
                    <a:pt x="27824" y="2980"/>
                    <a:pt x="27941" y="2902"/>
                  </a:cubicBezTo>
                  <a:close/>
                  <a:moveTo>
                    <a:pt x="11181" y="3317"/>
                  </a:moveTo>
                  <a:cubicBezTo>
                    <a:pt x="11214" y="3405"/>
                    <a:pt x="11179" y="3458"/>
                    <a:pt x="11161" y="3458"/>
                  </a:cubicBezTo>
                  <a:cubicBezTo>
                    <a:pt x="11156" y="3458"/>
                    <a:pt x="11153" y="3453"/>
                    <a:pt x="11153" y="3444"/>
                  </a:cubicBezTo>
                  <a:cubicBezTo>
                    <a:pt x="11125" y="3402"/>
                    <a:pt x="11125" y="3359"/>
                    <a:pt x="11125" y="3317"/>
                  </a:cubicBezTo>
                  <a:close/>
                  <a:moveTo>
                    <a:pt x="24437" y="2773"/>
                  </a:moveTo>
                  <a:cubicBezTo>
                    <a:pt x="24442" y="2773"/>
                    <a:pt x="24446" y="2776"/>
                    <a:pt x="24446" y="2782"/>
                  </a:cubicBezTo>
                  <a:cubicBezTo>
                    <a:pt x="24530" y="2853"/>
                    <a:pt x="24502" y="2838"/>
                    <a:pt x="24474" y="3022"/>
                  </a:cubicBezTo>
                  <a:cubicBezTo>
                    <a:pt x="24474" y="3120"/>
                    <a:pt x="24474" y="3050"/>
                    <a:pt x="24488" y="3190"/>
                  </a:cubicBezTo>
                  <a:cubicBezTo>
                    <a:pt x="24442" y="3305"/>
                    <a:pt x="24508" y="3336"/>
                    <a:pt x="24489" y="3336"/>
                  </a:cubicBezTo>
                  <a:cubicBezTo>
                    <a:pt x="24485" y="3336"/>
                    <a:pt x="24476" y="3334"/>
                    <a:pt x="24460" y="3331"/>
                  </a:cubicBezTo>
                  <a:cubicBezTo>
                    <a:pt x="24460" y="3359"/>
                    <a:pt x="24460" y="3388"/>
                    <a:pt x="24446" y="3416"/>
                  </a:cubicBezTo>
                  <a:cubicBezTo>
                    <a:pt x="24404" y="3416"/>
                    <a:pt x="24249" y="3416"/>
                    <a:pt x="24221" y="3514"/>
                  </a:cubicBezTo>
                  <a:cubicBezTo>
                    <a:pt x="24090" y="3491"/>
                    <a:pt x="24130" y="3327"/>
                    <a:pt x="24187" y="3327"/>
                  </a:cubicBezTo>
                  <a:cubicBezTo>
                    <a:pt x="24198" y="3327"/>
                    <a:pt x="24209" y="3332"/>
                    <a:pt x="24221" y="3345"/>
                  </a:cubicBezTo>
                  <a:cubicBezTo>
                    <a:pt x="24210" y="3234"/>
                    <a:pt x="24280" y="3079"/>
                    <a:pt x="24294" y="3079"/>
                  </a:cubicBezTo>
                  <a:cubicBezTo>
                    <a:pt x="24300" y="3079"/>
                    <a:pt x="24297" y="3103"/>
                    <a:pt x="24277" y="3162"/>
                  </a:cubicBezTo>
                  <a:cubicBezTo>
                    <a:pt x="24364" y="2998"/>
                    <a:pt x="24338" y="2980"/>
                    <a:pt x="24318" y="2980"/>
                  </a:cubicBezTo>
                  <a:cubicBezTo>
                    <a:pt x="24312" y="2980"/>
                    <a:pt x="24307" y="2981"/>
                    <a:pt x="24305" y="2981"/>
                  </a:cubicBezTo>
                  <a:cubicBezTo>
                    <a:pt x="24303" y="2981"/>
                    <a:pt x="24303" y="2981"/>
                    <a:pt x="24305" y="2979"/>
                  </a:cubicBezTo>
                  <a:cubicBezTo>
                    <a:pt x="24422" y="2933"/>
                    <a:pt x="24413" y="2905"/>
                    <a:pt x="24446" y="2905"/>
                  </a:cubicBezTo>
                  <a:cubicBezTo>
                    <a:pt x="24453" y="2905"/>
                    <a:pt x="24462" y="2906"/>
                    <a:pt x="24474" y="2909"/>
                  </a:cubicBezTo>
                  <a:cubicBezTo>
                    <a:pt x="24460" y="2853"/>
                    <a:pt x="24446" y="2838"/>
                    <a:pt x="24418" y="2838"/>
                  </a:cubicBezTo>
                  <a:cubicBezTo>
                    <a:pt x="24408" y="2838"/>
                    <a:pt x="24399" y="2832"/>
                    <a:pt x="24394" y="2832"/>
                  </a:cubicBezTo>
                  <a:cubicBezTo>
                    <a:pt x="24391" y="2832"/>
                    <a:pt x="24389" y="2834"/>
                    <a:pt x="24389" y="2838"/>
                  </a:cubicBezTo>
                  <a:cubicBezTo>
                    <a:pt x="24389" y="2853"/>
                    <a:pt x="24404" y="2867"/>
                    <a:pt x="24404" y="2881"/>
                  </a:cubicBezTo>
                  <a:cubicBezTo>
                    <a:pt x="24389" y="2867"/>
                    <a:pt x="24389" y="2853"/>
                    <a:pt x="24375" y="2838"/>
                  </a:cubicBezTo>
                  <a:cubicBezTo>
                    <a:pt x="24347" y="2838"/>
                    <a:pt x="24305" y="2824"/>
                    <a:pt x="24291" y="2796"/>
                  </a:cubicBezTo>
                  <a:lnTo>
                    <a:pt x="24291" y="2796"/>
                  </a:lnTo>
                  <a:lnTo>
                    <a:pt x="24375" y="2838"/>
                  </a:lnTo>
                  <a:cubicBezTo>
                    <a:pt x="24375" y="2806"/>
                    <a:pt x="24418" y="2773"/>
                    <a:pt x="24437" y="2773"/>
                  </a:cubicBezTo>
                  <a:close/>
                  <a:moveTo>
                    <a:pt x="24446" y="3430"/>
                  </a:moveTo>
                  <a:cubicBezTo>
                    <a:pt x="24438" y="3493"/>
                    <a:pt x="24421" y="3539"/>
                    <a:pt x="24405" y="3539"/>
                  </a:cubicBezTo>
                  <a:cubicBezTo>
                    <a:pt x="24393" y="3539"/>
                    <a:pt x="24382" y="3512"/>
                    <a:pt x="24375" y="3444"/>
                  </a:cubicBezTo>
                  <a:cubicBezTo>
                    <a:pt x="24404" y="3444"/>
                    <a:pt x="24432" y="3444"/>
                    <a:pt x="24446" y="3430"/>
                  </a:cubicBezTo>
                  <a:close/>
                  <a:moveTo>
                    <a:pt x="29816" y="3598"/>
                  </a:moveTo>
                  <a:cubicBezTo>
                    <a:pt x="29814" y="3598"/>
                    <a:pt x="29813" y="3599"/>
                    <a:pt x="29811" y="3599"/>
                  </a:cubicBezTo>
                  <a:cubicBezTo>
                    <a:pt x="29812" y="3600"/>
                    <a:pt x="29814" y="3600"/>
                    <a:pt x="29814" y="3600"/>
                  </a:cubicBezTo>
                  <a:cubicBezTo>
                    <a:pt x="29816" y="3600"/>
                    <a:pt x="29816" y="3599"/>
                    <a:pt x="29816" y="3598"/>
                  </a:cubicBezTo>
                  <a:close/>
                  <a:moveTo>
                    <a:pt x="30393" y="3692"/>
                  </a:moveTo>
                  <a:cubicBezTo>
                    <a:pt x="30403" y="3709"/>
                    <a:pt x="30414" y="3723"/>
                    <a:pt x="30404" y="3723"/>
                  </a:cubicBezTo>
                  <a:cubicBezTo>
                    <a:pt x="30400" y="3723"/>
                    <a:pt x="30391" y="3720"/>
                    <a:pt x="30374" y="3712"/>
                  </a:cubicBezTo>
                  <a:lnTo>
                    <a:pt x="30374" y="3712"/>
                  </a:lnTo>
                  <a:cubicBezTo>
                    <a:pt x="30372" y="3712"/>
                    <a:pt x="30370" y="3713"/>
                    <a:pt x="30369" y="3714"/>
                  </a:cubicBezTo>
                  <a:lnTo>
                    <a:pt x="30369" y="3714"/>
                  </a:lnTo>
                  <a:cubicBezTo>
                    <a:pt x="30377" y="3707"/>
                    <a:pt x="30385" y="3700"/>
                    <a:pt x="30393" y="3692"/>
                  </a:cubicBezTo>
                  <a:close/>
                  <a:moveTo>
                    <a:pt x="29384" y="3578"/>
                  </a:moveTo>
                  <a:cubicBezTo>
                    <a:pt x="29409" y="3578"/>
                    <a:pt x="29438" y="3588"/>
                    <a:pt x="29473" y="3613"/>
                  </a:cubicBezTo>
                  <a:cubicBezTo>
                    <a:pt x="29607" y="3705"/>
                    <a:pt x="29567" y="3728"/>
                    <a:pt x="29485" y="3728"/>
                  </a:cubicBezTo>
                  <a:cubicBezTo>
                    <a:pt x="29430" y="3728"/>
                    <a:pt x="29355" y="3717"/>
                    <a:pt x="29304" y="3712"/>
                  </a:cubicBezTo>
                  <a:lnTo>
                    <a:pt x="29290" y="3726"/>
                  </a:lnTo>
                  <a:cubicBezTo>
                    <a:pt x="29285" y="3735"/>
                    <a:pt x="29281" y="3739"/>
                    <a:pt x="29278" y="3739"/>
                  </a:cubicBezTo>
                  <a:cubicBezTo>
                    <a:pt x="29261" y="3739"/>
                    <a:pt x="29284" y="3578"/>
                    <a:pt x="29384" y="3578"/>
                  </a:cubicBezTo>
                  <a:close/>
                  <a:moveTo>
                    <a:pt x="15024" y="3468"/>
                  </a:moveTo>
                  <a:cubicBezTo>
                    <a:pt x="15032" y="3468"/>
                    <a:pt x="15049" y="3501"/>
                    <a:pt x="15081" y="3585"/>
                  </a:cubicBezTo>
                  <a:lnTo>
                    <a:pt x="15067" y="3585"/>
                  </a:lnTo>
                  <a:cubicBezTo>
                    <a:pt x="15138" y="3627"/>
                    <a:pt x="15096" y="3697"/>
                    <a:pt x="15067" y="3740"/>
                  </a:cubicBezTo>
                  <a:lnTo>
                    <a:pt x="15039" y="3726"/>
                  </a:lnTo>
                  <a:cubicBezTo>
                    <a:pt x="15030" y="3603"/>
                    <a:pt x="15008" y="3468"/>
                    <a:pt x="15024" y="3468"/>
                  </a:cubicBezTo>
                  <a:close/>
                  <a:moveTo>
                    <a:pt x="30356" y="3723"/>
                  </a:moveTo>
                  <a:cubicBezTo>
                    <a:pt x="30350" y="3731"/>
                    <a:pt x="30353" y="3740"/>
                    <a:pt x="30304" y="3748"/>
                  </a:cubicBezTo>
                  <a:lnTo>
                    <a:pt x="30304" y="3748"/>
                  </a:lnTo>
                  <a:cubicBezTo>
                    <a:pt x="30323" y="3743"/>
                    <a:pt x="30340" y="3734"/>
                    <a:pt x="30356" y="3723"/>
                  </a:cubicBezTo>
                  <a:close/>
                  <a:moveTo>
                    <a:pt x="27628" y="3585"/>
                  </a:moveTo>
                  <a:cubicBezTo>
                    <a:pt x="27659" y="3605"/>
                    <a:pt x="27705" y="3618"/>
                    <a:pt x="27750" y="3618"/>
                  </a:cubicBezTo>
                  <a:cubicBezTo>
                    <a:pt x="27766" y="3618"/>
                    <a:pt x="27782" y="3617"/>
                    <a:pt x="27797" y="3613"/>
                  </a:cubicBezTo>
                  <a:lnTo>
                    <a:pt x="27797" y="3613"/>
                  </a:lnTo>
                  <a:lnTo>
                    <a:pt x="27699" y="3655"/>
                  </a:lnTo>
                  <a:cubicBezTo>
                    <a:pt x="27661" y="3726"/>
                    <a:pt x="27647" y="3753"/>
                    <a:pt x="27643" y="3753"/>
                  </a:cubicBezTo>
                  <a:cubicBezTo>
                    <a:pt x="27635" y="3753"/>
                    <a:pt x="27666" y="3650"/>
                    <a:pt x="27628" y="3585"/>
                  </a:cubicBezTo>
                  <a:close/>
                  <a:moveTo>
                    <a:pt x="12052" y="3768"/>
                  </a:moveTo>
                  <a:cubicBezTo>
                    <a:pt x="12051" y="3769"/>
                    <a:pt x="12050" y="3769"/>
                    <a:pt x="12051" y="3769"/>
                  </a:cubicBezTo>
                  <a:cubicBezTo>
                    <a:pt x="12051" y="3769"/>
                    <a:pt x="12052" y="3769"/>
                    <a:pt x="12054" y="3768"/>
                  </a:cubicBezTo>
                  <a:cubicBezTo>
                    <a:pt x="12053" y="3768"/>
                    <a:pt x="12052" y="3768"/>
                    <a:pt x="12052" y="3768"/>
                  </a:cubicBezTo>
                  <a:close/>
                  <a:moveTo>
                    <a:pt x="15016" y="3705"/>
                  </a:moveTo>
                  <a:cubicBezTo>
                    <a:pt x="15046" y="3705"/>
                    <a:pt x="15009" y="3751"/>
                    <a:pt x="14955" y="3796"/>
                  </a:cubicBezTo>
                  <a:lnTo>
                    <a:pt x="14898" y="3754"/>
                  </a:lnTo>
                  <a:cubicBezTo>
                    <a:pt x="14963" y="3719"/>
                    <a:pt x="15000" y="3705"/>
                    <a:pt x="15016" y="3705"/>
                  </a:cubicBezTo>
                  <a:close/>
                  <a:moveTo>
                    <a:pt x="13199" y="3761"/>
                  </a:moveTo>
                  <a:cubicBezTo>
                    <a:pt x="13225" y="3761"/>
                    <a:pt x="13260" y="3797"/>
                    <a:pt x="13203" y="3797"/>
                  </a:cubicBezTo>
                  <a:cubicBezTo>
                    <a:pt x="13197" y="3797"/>
                    <a:pt x="13189" y="3797"/>
                    <a:pt x="13180" y="3796"/>
                  </a:cubicBezTo>
                  <a:cubicBezTo>
                    <a:pt x="13176" y="3770"/>
                    <a:pt x="13186" y="3761"/>
                    <a:pt x="13199" y="3761"/>
                  </a:cubicBezTo>
                  <a:close/>
                  <a:moveTo>
                    <a:pt x="15180" y="3712"/>
                  </a:moveTo>
                  <a:lnTo>
                    <a:pt x="15180" y="3712"/>
                  </a:lnTo>
                  <a:cubicBezTo>
                    <a:pt x="15152" y="3803"/>
                    <a:pt x="15152" y="3835"/>
                    <a:pt x="15148" y="3835"/>
                  </a:cubicBezTo>
                  <a:cubicBezTo>
                    <a:pt x="15145" y="3835"/>
                    <a:pt x="15138" y="3803"/>
                    <a:pt x="15096" y="3768"/>
                  </a:cubicBezTo>
                  <a:lnTo>
                    <a:pt x="15096" y="3754"/>
                  </a:lnTo>
                  <a:lnTo>
                    <a:pt x="15180" y="3712"/>
                  </a:lnTo>
                  <a:close/>
                  <a:moveTo>
                    <a:pt x="12113" y="3900"/>
                  </a:moveTo>
                  <a:cubicBezTo>
                    <a:pt x="12108" y="3902"/>
                    <a:pt x="12102" y="3905"/>
                    <a:pt x="12096" y="3909"/>
                  </a:cubicBezTo>
                  <a:lnTo>
                    <a:pt x="12110" y="3909"/>
                  </a:lnTo>
                  <a:cubicBezTo>
                    <a:pt x="12111" y="3906"/>
                    <a:pt x="12112" y="3903"/>
                    <a:pt x="12113" y="3900"/>
                  </a:cubicBezTo>
                  <a:close/>
                  <a:moveTo>
                    <a:pt x="13152" y="3923"/>
                  </a:moveTo>
                  <a:cubicBezTo>
                    <a:pt x="13159" y="3930"/>
                    <a:pt x="13163" y="3933"/>
                    <a:pt x="13161" y="3933"/>
                  </a:cubicBezTo>
                  <a:cubicBezTo>
                    <a:pt x="13159" y="3933"/>
                    <a:pt x="13152" y="3930"/>
                    <a:pt x="13138" y="3923"/>
                  </a:cubicBezTo>
                  <a:close/>
                  <a:moveTo>
                    <a:pt x="11890" y="3493"/>
                  </a:moveTo>
                  <a:cubicBezTo>
                    <a:pt x="11938" y="3493"/>
                    <a:pt x="11984" y="3514"/>
                    <a:pt x="11941" y="3528"/>
                  </a:cubicBezTo>
                  <a:cubicBezTo>
                    <a:pt x="11955" y="3571"/>
                    <a:pt x="11955" y="3613"/>
                    <a:pt x="11941" y="3655"/>
                  </a:cubicBezTo>
                  <a:lnTo>
                    <a:pt x="12068" y="3655"/>
                  </a:lnTo>
                  <a:cubicBezTo>
                    <a:pt x="12068" y="3683"/>
                    <a:pt x="12040" y="3726"/>
                    <a:pt x="12040" y="3754"/>
                  </a:cubicBezTo>
                  <a:cubicBezTo>
                    <a:pt x="12040" y="3754"/>
                    <a:pt x="12040" y="3766"/>
                    <a:pt x="12052" y="3768"/>
                  </a:cubicBezTo>
                  <a:lnTo>
                    <a:pt x="12052" y="3768"/>
                  </a:lnTo>
                  <a:cubicBezTo>
                    <a:pt x="12056" y="3763"/>
                    <a:pt x="12080" y="3748"/>
                    <a:pt x="12101" y="3748"/>
                  </a:cubicBezTo>
                  <a:cubicBezTo>
                    <a:pt x="12129" y="3748"/>
                    <a:pt x="12153" y="3777"/>
                    <a:pt x="12113" y="3900"/>
                  </a:cubicBezTo>
                  <a:lnTo>
                    <a:pt x="12113" y="3900"/>
                  </a:lnTo>
                  <a:cubicBezTo>
                    <a:pt x="12135" y="3889"/>
                    <a:pt x="12149" y="3884"/>
                    <a:pt x="12157" y="3884"/>
                  </a:cubicBezTo>
                  <a:cubicBezTo>
                    <a:pt x="12190" y="3884"/>
                    <a:pt x="12142" y="3951"/>
                    <a:pt x="12110" y="3993"/>
                  </a:cubicBezTo>
                  <a:lnTo>
                    <a:pt x="12096" y="3993"/>
                  </a:lnTo>
                  <a:cubicBezTo>
                    <a:pt x="12082" y="3993"/>
                    <a:pt x="12082" y="4007"/>
                    <a:pt x="12096" y="4021"/>
                  </a:cubicBezTo>
                  <a:lnTo>
                    <a:pt x="12054" y="4021"/>
                  </a:lnTo>
                  <a:cubicBezTo>
                    <a:pt x="12035" y="4028"/>
                    <a:pt x="12022" y="4034"/>
                    <a:pt x="12017" y="4034"/>
                  </a:cubicBezTo>
                  <a:cubicBezTo>
                    <a:pt x="12010" y="4034"/>
                    <a:pt x="12016" y="4024"/>
                    <a:pt x="12040" y="3993"/>
                  </a:cubicBezTo>
                  <a:lnTo>
                    <a:pt x="12054" y="4021"/>
                  </a:lnTo>
                  <a:cubicBezTo>
                    <a:pt x="12068" y="4007"/>
                    <a:pt x="12082" y="3993"/>
                    <a:pt x="12096" y="3979"/>
                  </a:cubicBezTo>
                  <a:lnTo>
                    <a:pt x="12096" y="3993"/>
                  </a:lnTo>
                  <a:cubicBezTo>
                    <a:pt x="12124" y="3951"/>
                    <a:pt x="12124" y="3923"/>
                    <a:pt x="12096" y="3909"/>
                  </a:cubicBezTo>
                  <a:lnTo>
                    <a:pt x="12068" y="3909"/>
                  </a:lnTo>
                  <a:cubicBezTo>
                    <a:pt x="12080" y="3835"/>
                    <a:pt x="12076" y="3807"/>
                    <a:pt x="12055" y="3807"/>
                  </a:cubicBezTo>
                  <a:cubicBezTo>
                    <a:pt x="12028" y="3807"/>
                    <a:pt x="11972" y="3853"/>
                    <a:pt x="11885" y="3909"/>
                  </a:cubicBezTo>
                  <a:lnTo>
                    <a:pt x="11899" y="3909"/>
                  </a:lnTo>
                  <a:cubicBezTo>
                    <a:pt x="11836" y="3948"/>
                    <a:pt x="11811" y="3963"/>
                    <a:pt x="11807" y="3963"/>
                  </a:cubicBezTo>
                  <a:cubicBezTo>
                    <a:pt x="11794" y="3963"/>
                    <a:pt x="12075" y="3754"/>
                    <a:pt x="11843" y="3754"/>
                  </a:cubicBezTo>
                  <a:cubicBezTo>
                    <a:pt x="11820" y="3724"/>
                    <a:pt x="11824" y="3715"/>
                    <a:pt x="11838" y="3715"/>
                  </a:cubicBezTo>
                  <a:cubicBezTo>
                    <a:pt x="11861" y="3715"/>
                    <a:pt x="11913" y="3739"/>
                    <a:pt x="11932" y="3739"/>
                  </a:cubicBezTo>
                  <a:cubicBezTo>
                    <a:pt x="11946" y="3739"/>
                    <a:pt x="11942" y="3727"/>
                    <a:pt x="11899" y="3683"/>
                  </a:cubicBezTo>
                  <a:lnTo>
                    <a:pt x="11843" y="3683"/>
                  </a:lnTo>
                  <a:cubicBezTo>
                    <a:pt x="11829" y="3669"/>
                    <a:pt x="11815" y="3655"/>
                    <a:pt x="11815" y="3655"/>
                  </a:cubicBezTo>
                  <a:cubicBezTo>
                    <a:pt x="11800" y="3669"/>
                    <a:pt x="11786" y="3683"/>
                    <a:pt x="11758" y="3697"/>
                  </a:cubicBezTo>
                  <a:cubicBezTo>
                    <a:pt x="11727" y="3723"/>
                    <a:pt x="11706" y="3733"/>
                    <a:pt x="11692" y="3733"/>
                  </a:cubicBezTo>
                  <a:cubicBezTo>
                    <a:pt x="11638" y="3733"/>
                    <a:pt x="11704" y="3575"/>
                    <a:pt x="11791" y="3575"/>
                  </a:cubicBezTo>
                  <a:cubicBezTo>
                    <a:pt x="11803" y="3575"/>
                    <a:pt x="11816" y="3578"/>
                    <a:pt x="11829" y="3585"/>
                  </a:cubicBezTo>
                  <a:cubicBezTo>
                    <a:pt x="11793" y="3514"/>
                    <a:pt x="11843" y="3493"/>
                    <a:pt x="11890" y="3493"/>
                  </a:cubicBezTo>
                  <a:close/>
                  <a:moveTo>
                    <a:pt x="11237" y="4261"/>
                  </a:moveTo>
                  <a:cubicBezTo>
                    <a:pt x="11240" y="4263"/>
                    <a:pt x="11242" y="4266"/>
                    <a:pt x="11244" y="4268"/>
                  </a:cubicBezTo>
                  <a:lnTo>
                    <a:pt x="11244" y="4268"/>
                  </a:lnTo>
                  <a:cubicBezTo>
                    <a:pt x="11244" y="4266"/>
                    <a:pt x="11243" y="4263"/>
                    <a:pt x="11242" y="4261"/>
                  </a:cubicBezTo>
                  <a:close/>
                  <a:moveTo>
                    <a:pt x="9773" y="4444"/>
                  </a:moveTo>
                  <a:cubicBezTo>
                    <a:pt x="9773" y="4453"/>
                    <a:pt x="9774" y="4462"/>
                    <a:pt x="9776" y="4470"/>
                  </a:cubicBezTo>
                  <a:lnTo>
                    <a:pt x="9776" y="4470"/>
                  </a:lnTo>
                  <a:cubicBezTo>
                    <a:pt x="9774" y="4461"/>
                    <a:pt x="9773" y="4452"/>
                    <a:pt x="9773" y="4444"/>
                  </a:cubicBezTo>
                  <a:close/>
                  <a:moveTo>
                    <a:pt x="11040" y="4472"/>
                  </a:moveTo>
                  <a:cubicBezTo>
                    <a:pt x="11044" y="4484"/>
                    <a:pt x="11046" y="4489"/>
                    <a:pt x="11046" y="4489"/>
                  </a:cubicBezTo>
                  <a:cubicBezTo>
                    <a:pt x="11046" y="4489"/>
                    <a:pt x="11044" y="4483"/>
                    <a:pt x="11041" y="4473"/>
                  </a:cubicBezTo>
                  <a:lnTo>
                    <a:pt x="11041" y="4473"/>
                  </a:lnTo>
                  <a:cubicBezTo>
                    <a:pt x="11041" y="4473"/>
                    <a:pt x="11041" y="4472"/>
                    <a:pt x="11040" y="4472"/>
                  </a:cubicBezTo>
                  <a:close/>
                  <a:moveTo>
                    <a:pt x="9776" y="4470"/>
                  </a:moveTo>
                  <a:cubicBezTo>
                    <a:pt x="9778" y="4480"/>
                    <a:pt x="9780" y="4490"/>
                    <a:pt x="9784" y="4500"/>
                  </a:cubicBezTo>
                  <a:lnTo>
                    <a:pt x="9784" y="4500"/>
                  </a:lnTo>
                  <a:cubicBezTo>
                    <a:pt x="9781" y="4490"/>
                    <a:pt x="9778" y="4480"/>
                    <a:pt x="9776" y="4470"/>
                  </a:cubicBezTo>
                  <a:close/>
                  <a:moveTo>
                    <a:pt x="30543" y="4500"/>
                  </a:moveTo>
                  <a:lnTo>
                    <a:pt x="30543" y="4500"/>
                  </a:lnTo>
                  <a:cubicBezTo>
                    <a:pt x="30541" y="4503"/>
                    <a:pt x="30539" y="4506"/>
                    <a:pt x="30537" y="4508"/>
                  </a:cubicBezTo>
                  <a:lnTo>
                    <a:pt x="30537" y="4508"/>
                  </a:lnTo>
                  <a:lnTo>
                    <a:pt x="30543" y="4500"/>
                  </a:lnTo>
                  <a:close/>
                  <a:moveTo>
                    <a:pt x="11336" y="4824"/>
                  </a:moveTo>
                  <a:cubicBezTo>
                    <a:pt x="11350" y="4824"/>
                    <a:pt x="11364" y="4838"/>
                    <a:pt x="11364" y="4866"/>
                  </a:cubicBezTo>
                  <a:lnTo>
                    <a:pt x="11336" y="4824"/>
                  </a:lnTo>
                  <a:close/>
                  <a:moveTo>
                    <a:pt x="11209" y="4768"/>
                  </a:moveTo>
                  <a:lnTo>
                    <a:pt x="11265" y="4782"/>
                  </a:lnTo>
                  <a:cubicBezTo>
                    <a:pt x="11237" y="4838"/>
                    <a:pt x="11209" y="4894"/>
                    <a:pt x="11209" y="4951"/>
                  </a:cubicBezTo>
                  <a:cubicBezTo>
                    <a:pt x="11125" y="4852"/>
                    <a:pt x="11012" y="4880"/>
                    <a:pt x="11209" y="4768"/>
                  </a:cubicBezTo>
                  <a:close/>
                  <a:moveTo>
                    <a:pt x="11336" y="4937"/>
                  </a:moveTo>
                  <a:lnTo>
                    <a:pt x="11336" y="4951"/>
                  </a:lnTo>
                  <a:cubicBezTo>
                    <a:pt x="11336" y="4965"/>
                    <a:pt x="11322" y="4979"/>
                    <a:pt x="11322" y="5007"/>
                  </a:cubicBezTo>
                  <a:cubicBezTo>
                    <a:pt x="11322" y="4979"/>
                    <a:pt x="11322" y="4965"/>
                    <a:pt x="11336" y="4937"/>
                  </a:cubicBezTo>
                  <a:close/>
                  <a:moveTo>
                    <a:pt x="9730" y="4979"/>
                  </a:moveTo>
                  <a:lnTo>
                    <a:pt x="9787" y="5007"/>
                  </a:lnTo>
                  <a:cubicBezTo>
                    <a:pt x="9787" y="5037"/>
                    <a:pt x="9773" y="5067"/>
                    <a:pt x="9754" y="5067"/>
                  </a:cubicBezTo>
                  <a:cubicBezTo>
                    <a:pt x="9747" y="5067"/>
                    <a:pt x="9739" y="5062"/>
                    <a:pt x="9730" y="5049"/>
                  </a:cubicBezTo>
                  <a:cubicBezTo>
                    <a:pt x="9759" y="5035"/>
                    <a:pt x="9745" y="5007"/>
                    <a:pt x="9730" y="4979"/>
                  </a:cubicBezTo>
                  <a:close/>
                  <a:moveTo>
                    <a:pt x="11378" y="4937"/>
                  </a:moveTo>
                  <a:lnTo>
                    <a:pt x="11378" y="4937"/>
                  </a:lnTo>
                  <a:cubicBezTo>
                    <a:pt x="11458" y="4950"/>
                    <a:pt x="11565" y="5078"/>
                    <a:pt x="11538" y="5078"/>
                  </a:cubicBezTo>
                  <a:cubicBezTo>
                    <a:pt x="11537" y="5078"/>
                    <a:pt x="11535" y="5078"/>
                    <a:pt x="11533" y="5077"/>
                  </a:cubicBezTo>
                  <a:lnTo>
                    <a:pt x="11519" y="5077"/>
                  </a:lnTo>
                  <a:cubicBezTo>
                    <a:pt x="11434" y="5021"/>
                    <a:pt x="11392" y="5120"/>
                    <a:pt x="11378" y="4937"/>
                  </a:cubicBezTo>
                  <a:close/>
                  <a:moveTo>
                    <a:pt x="8771" y="5141"/>
                  </a:moveTo>
                  <a:cubicBezTo>
                    <a:pt x="8771" y="5143"/>
                    <a:pt x="8772" y="5145"/>
                    <a:pt x="8773" y="5148"/>
                  </a:cubicBezTo>
                  <a:cubicBezTo>
                    <a:pt x="8774" y="5148"/>
                    <a:pt x="8775" y="5148"/>
                    <a:pt x="8776" y="5149"/>
                  </a:cubicBezTo>
                  <a:lnTo>
                    <a:pt x="8776" y="5149"/>
                  </a:lnTo>
                  <a:cubicBezTo>
                    <a:pt x="8774" y="5147"/>
                    <a:pt x="8772" y="5144"/>
                    <a:pt x="8771" y="5141"/>
                  </a:cubicBezTo>
                  <a:close/>
                  <a:moveTo>
                    <a:pt x="8776" y="5149"/>
                  </a:moveTo>
                  <a:cubicBezTo>
                    <a:pt x="8779" y="5153"/>
                    <a:pt x="8781" y="5155"/>
                    <a:pt x="8783" y="5155"/>
                  </a:cubicBezTo>
                  <a:cubicBezTo>
                    <a:pt x="8785" y="5155"/>
                    <a:pt x="8786" y="5154"/>
                    <a:pt x="8787" y="5153"/>
                  </a:cubicBezTo>
                  <a:lnTo>
                    <a:pt x="8787" y="5153"/>
                  </a:lnTo>
                  <a:cubicBezTo>
                    <a:pt x="8783" y="5152"/>
                    <a:pt x="8780" y="5150"/>
                    <a:pt x="8776" y="5149"/>
                  </a:cubicBezTo>
                  <a:close/>
                  <a:moveTo>
                    <a:pt x="31740" y="5092"/>
                  </a:moveTo>
                  <a:cubicBezTo>
                    <a:pt x="31732" y="5124"/>
                    <a:pt x="31724" y="5157"/>
                    <a:pt x="31718" y="5157"/>
                  </a:cubicBezTo>
                  <a:cubicBezTo>
                    <a:pt x="31714" y="5157"/>
                    <a:pt x="31712" y="5139"/>
                    <a:pt x="31712" y="5092"/>
                  </a:cubicBezTo>
                  <a:close/>
                  <a:moveTo>
                    <a:pt x="8674" y="5035"/>
                  </a:moveTo>
                  <a:cubicBezTo>
                    <a:pt x="8646" y="5049"/>
                    <a:pt x="8632" y="5063"/>
                    <a:pt x="8604" y="5092"/>
                  </a:cubicBezTo>
                  <a:cubicBezTo>
                    <a:pt x="8702" y="5092"/>
                    <a:pt x="8731" y="5106"/>
                    <a:pt x="8731" y="5134"/>
                  </a:cubicBezTo>
                  <a:cubicBezTo>
                    <a:pt x="8717" y="5162"/>
                    <a:pt x="8702" y="5176"/>
                    <a:pt x="8688" y="5204"/>
                  </a:cubicBezTo>
                  <a:cubicBezTo>
                    <a:pt x="8744" y="5173"/>
                    <a:pt x="8750" y="5119"/>
                    <a:pt x="8753" y="5100"/>
                  </a:cubicBezTo>
                  <a:lnTo>
                    <a:pt x="8753" y="5100"/>
                  </a:lnTo>
                  <a:cubicBezTo>
                    <a:pt x="8760" y="5119"/>
                    <a:pt x="8766" y="5132"/>
                    <a:pt x="8771" y="5141"/>
                  </a:cubicBezTo>
                  <a:lnTo>
                    <a:pt x="8771" y="5141"/>
                  </a:lnTo>
                  <a:cubicBezTo>
                    <a:pt x="8759" y="5106"/>
                    <a:pt x="8756" y="5093"/>
                    <a:pt x="8754" y="5093"/>
                  </a:cubicBezTo>
                  <a:cubicBezTo>
                    <a:pt x="8754" y="5093"/>
                    <a:pt x="8753" y="5096"/>
                    <a:pt x="8753" y="5100"/>
                  </a:cubicBezTo>
                  <a:lnTo>
                    <a:pt x="8753" y="5100"/>
                  </a:lnTo>
                  <a:cubicBezTo>
                    <a:pt x="8746" y="5083"/>
                    <a:pt x="8739" y="5062"/>
                    <a:pt x="8731" y="5035"/>
                  </a:cubicBezTo>
                  <a:close/>
                  <a:moveTo>
                    <a:pt x="31247" y="5570"/>
                  </a:moveTo>
                  <a:cubicBezTo>
                    <a:pt x="31247" y="5575"/>
                    <a:pt x="31249" y="5577"/>
                    <a:pt x="31250" y="5577"/>
                  </a:cubicBezTo>
                  <a:cubicBezTo>
                    <a:pt x="31254" y="5577"/>
                    <a:pt x="31257" y="5570"/>
                    <a:pt x="31247" y="5570"/>
                  </a:cubicBezTo>
                  <a:close/>
                  <a:moveTo>
                    <a:pt x="30881" y="5767"/>
                  </a:moveTo>
                  <a:cubicBezTo>
                    <a:pt x="30906" y="5822"/>
                    <a:pt x="30909" y="5843"/>
                    <a:pt x="30905" y="5843"/>
                  </a:cubicBezTo>
                  <a:cubicBezTo>
                    <a:pt x="30899" y="5843"/>
                    <a:pt x="30881" y="5807"/>
                    <a:pt x="30881" y="5767"/>
                  </a:cubicBezTo>
                  <a:close/>
                  <a:moveTo>
                    <a:pt x="31036" y="5880"/>
                  </a:moveTo>
                  <a:cubicBezTo>
                    <a:pt x="31045" y="5898"/>
                    <a:pt x="31060" y="5910"/>
                    <a:pt x="31073" y="5920"/>
                  </a:cubicBezTo>
                  <a:lnTo>
                    <a:pt x="31073" y="5920"/>
                  </a:lnTo>
                  <a:cubicBezTo>
                    <a:pt x="31060" y="5904"/>
                    <a:pt x="31045" y="5889"/>
                    <a:pt x="31036" y="5880"/>
                  </a:cubicBezTo>
                  <a:close/>
                  <a:moveTo>
                    <a:pt x="30980" y="6007"/>
                  </a:moveTo>
                  <a:lnTo>
                    <a:pt x="31022" y="6035"/>
                  </a:lnTo>
                  <a:lnTo>
                    <a:pt x="31008" y="6035"/>
                  </a:lnTo>
                  <a:cubicBezTo>
                    <a:pt x="30980" y="6021"/>
                    <a:pt x="30966" y="6021"/>
                    <a:pt x="30937" y="6007"/>
                  </a:cubicBezTo>
                  <a:close/>
                  <a:moveTo>
                    <a:pt x="6230" y="6051"/>
                  </a:moveTo>
                  <a:cubicBezTo>
                    <a:pt x="6226" y="6051"/>
                    <a:pt x="6255" y="6062"/>
                    <a:pt x="6309" y="6077"/>
                  </a:cubicBezTo>
                  <a:cubicBezTo>
                    <a:pt x="6258" y="6058"/>
                    <a:pt x="6233" y="6051"/>
                    <a:pt x="6230" y="6051"/>
                  </a:cubicBezTo>
                  <a:close/>
                  <a:moveTo>
                    <a:pt x="31247" y="6049"/>
                  </a:moveTo>
                  <a:lnTo>
                    <a:pt x="31233" y="6063"/>
                  </a:lnTo>
                  <a:cubicBezTo>
                    <a:pt x="31233" y="6077"/>
                    <a:pt x="31233" y="6091"/>
                    <a:pt x="31247" y="6105"/>
                  </a:cubicBezTo>
                  <a:cubicBezTo>
                    <a:pt x="31205" y="6105"/>
                    <a:pt x="31149" y="6105"/>
                    <a:pt x="31106" y="6119"/>
                  </a:cubicBezTo>
                  <a:lnTo>
                    <a:pt x="31163" y="6077"/>
                  </a:lnTo>
                  <a:cubicBezTo>
                    <a:pt x="31191" y="6063"/>
                    <a:pt x="31219" y="6049"/>
                    <a:pt x="31247" y="6049"/>
                  </a:cubicBezTo>
                  <a:close/>
                  <a:moveTo>
                    <a:pt x="6403" y="6106"/>
                  </a:moveTo>
                  <a:cubicBezTo>
                    <a:pt x="6428" y="6106"/>
                    <a:pt x="6460" y="6109"/>
                    <a:pt x="6492" y="6119"/>
                  </a:cubicBezTo>
                  <a:lnTo>
                    <a:pt x="6506" y="6134"/>
                  </a:lnTo>
                  <a:cubicBezTo>
                    <a:pt x="6471" y="6134"/>
                    <a:pt x="6437" y="6124"/>
                    <a:pt x="6403" y="6106"/>
                  </a:cubicBezTo>
                  <a:close/>
                  <a:moveTo>
                    <a:pt x="7083" y="6232"/>
                  </a:moveTo>
                  <a:cubicBezTo>
                    <a:pt x="7089" y="6251"/>
                    <a:pt x="7090" y="6259"/>
                    <a:pt x="7088" y="6259"/>
                  </a:cubicBezTo>
                  <a:cubicBezTo>
                    <a:pt x="7084" y="6259"/>
                    <a:pt x="7077" y="6248"/>
                    <a:pt x="7069" y="6232"/>
                  </a:cubicBezTo>
                  <a:close/>
                  <a:moveTo>
                    <a:pt x="5971" y="6387"/>
                  </a:moveTo>
                  <a:lnTo>
                    <a:pt x="5971" y="6401"/>
                  </a:lnTo>
                  <a:cubicBezTo>
                    <a:pt x="5936" y="6410"/>
                    <a:pt x="5918" y="6413"/>
                    <a:pt x="5912" y="6413"/>
                  </a:cubicBezTo>
                  <a:cubicBezTo>
                    <a:pt x="5899" y="6413"/>
                    <a:pt x="5941" y="6397"/>
                    <a:pt x="5971" y="6387"/>
                  </a:cubicBezTo>
                  <a:close/>
                  <a:moveTo>
                    <a:pt x="6928" y="6429"/>
                  </a:moveTo>
                  <a:lnTo>
                    <a:pt x="6928" y="6429"/>
                  </a:lnTo>
                  <a:cubicBezTo>
                    <a:pt x="6908" y="6432"/>
                    <a:pt x="6897" y="6435"/>
                    <a:pt x="6893" y="6438"/>
                  </a:cubicBezTo>
                  <a:lnTo>
                    <a:pt x="6893" y="6438"/>
                  </a:lnTo>
                  <a:cubicBezTo>
                    <a:pt x="6899" y="6440"/>
                    <a:pt x="6906" y="6441"/>
                    <a:pt x="6914" y="6443"/>
                  </a:cubicBezTo>
                  <a:lnTo>
                    <a:pt x="6928" y="6429"/>
                  </a:lnTo>
                  <a:close/>
                  <a:moveTo>
                    <a:pt x="7055" y="6260"/>
                  </a:moveTo>
                  <a:cubicBezTo>
                    <a:pt x="7097" y="6303"/>
                    <a:pt x="7111" y="6331"/>
                    <a:pt x="7139" y="6359"/>
                  </a:cubicBezTo>
                  <a:cubicBezTo>
                    <a:pt x="7085" y="6429"/>
                    <a:pt x="6987" y="6447"/>
                    <a:pt x="6932" y="6447"/>
                  </a:cubicBezTo>
                  <a:cubicBezTo>
                    <a:pt x="6904" y="6447"/>
                    <a:pt x="6887" y="6443"/>
                    <a:pt x="6893" y="6438"/>
                  </a:cubicBezTo>
                  <a:lnTo>
                    <a:pt x="6893" y="6438"/>
                  </a:lnTo>
                  <a:cubicBezTo>
                    <a:pt x="6854" y="6425"/>
                    <a:pt x="6844" y="6413"/>
                    <a:pt x="6844" y="6401"/>
                  </a:cubicBezTo>
                  <a:lnTo>
                    <a:pt x="6928" y="6401"/>
                  </a:lnTo>
                  <a:lnTo>
                    <a:pt x="6928" y="6429"/>
                  </a:lnTo>
                  <a:cubicBezTo>
                    <a:pt x="6928" y="6429"/>
                    <a:pt x="6942" y="6415"/>
                    <a:pt x="6956" y="6415"/>
                  </a:cubicBezTo>
                  <a:lnTo>
                    <a:pt x="6956" y="6401"/>
                  </a:lnTo>
                  <a:cubicBezTo>
                    <a:pt x="6956" y="6387"/>
                    <a:pt x="6956" y="6373"/>
                    <a:pt x="6956" y="6359"/>
                  </a:cubicBezTo>
                  <a:cubicBezTo>
                    <a:pt x="6966" y="6350"/>
                    <a:pt x="6975" y="6339"/>
                    <a:pt x="6985" y="6328"/>
                  </a:cubicBezTo>
                  <a:lnTo>
                    <a:pt x="6985" y="6328"/>
                  </a:lnTo>
                  <a:cubicBezTo>
                    <a:pt x="6985" y="6329"/>
                    <a:pt x="6985" y="6330"/>
                    <a:pt x="6985" y="6331"/>
                  </a:cubicBezTo>
                  <a:lnTo>
                    <a:pt x="6993" y="6318"/>
                  </a:lnTo>
                  <a:lnTo>
                    <a:pt x="6993" y="6318"/>
                  </a:lnTo>
                  <a:cubicBezTo>
                    <a:pt x="6990" y="6321"/>
                    <a:pt x="6987" y="6324"/>
                    <a:pt x="6985" y="6328"/>
                  </a:cubicBezTo>
                  <a:lnTo>
                    <a:pt x="6985" y="6328"/>
                  </a:lnTo>
                  <a:cubicBezTo>
                    <a:pt x="6985" y="6315"/>
                    <a:pt x="6986" y="6302"/>
                    <a:pt x="6999" y="6288"/>
                  </a:cubicBezTo>
                  <a:lnTo>
                    <a:pt x="7013" y="6288"/>
                  </a:lnTo>
                  <a:lnTo>
                    <a:pt x="6993" y="6318"/>
                  </a:lnTo>
                  <a:lnTo>
                    <a:pt x="6993" y="6318"/>
                  </a:lnTo>
                  <a:cubicBezTo>
                    <a:pt x="7011" y="6297"/>
                    <a:pt x="7031" y="6277"/>
                    <a:pt x="7055" y="6260"/>
                  </a:cubicBezTo>
                  <a:close/>
                  <a:moveTo>
                    <a:pt x="31008" y="6063"/>
                  </a:moveTo>
                  <a:cubicBezTo>
                    <a:pt x="30994" y="6119"/>
                    <a:pt x="30980" y="6176"/>
                    <a:pt x="31008" y="6190"/>
                  </a:cubicBezTo>
                  <a:cubicBezTo>
                    <a:pt x="31008" y="6218"/>
                    <a:pt x="31008" y="6246"/>
                    <a:pt x="31008" y="6274"/>
                  </a:cubicBezTo>
                  <a:cubicBezTo>
                    <a:pt x="31149" y="6345"/>
                    <a:pt x="31219" y="6387"/>
                    <a:pt x="31163" y="6401"/>
                  </a:cubicBezTo>
                  <a:cubicBezTo>
                    <a:pt x="31103" y="6461"/>
                    <a:pt x="31069" y="6486"/>
                    <a:pt x="31046" y="6486"/>
                  </a:cubicBezTo>
                  <a:cubicBezTo>
                    <a:pt x="31020" y="6486"/>
                    <a:pt x="31009" y="6453"/>
                    <a:pt x="30994" y="6401"/>
                  </a:cubicBezTo>
                  <a:cubicBezTo>
                    <a:pt x="30975" y="6370"/>
                    <a:pt x="30959" y="6358"/>
                    <a:pt x="30945" y="6358"/>
                  </a:cubicBezTo>
                  <a:cubicBezTo>
                    <a:pt x="30927" y="6358"/>
                    <a:pt x="30911" y="6377"/>
                    <a:pt x="30895" y="6401"/>
                  </a:cubicBezTo>
                  <a:cubicBezTo>
                    <a:pt x="30846" y="6377"/>
                    <a:pt x="30797" y="6341"/>
                    <a:pt x="30739" y="6323"/>
                  </a:cubicBezTo>
                  <a:lnTo>
                    <a:pt x="30739" y="6323"/>
                  </a:lnTo>
                  <a:cubicBezTo>
                    <a:pt x="30775" y="6307"/>
                    <a:pt x="30760" y="6275"/>
                    <a:pt x="30801" y="6275"/>
                  </a:cubicBezTo>
                  <a:cubicBezTo>
                    <a:pt x="30820" y="6275"/>
                    <a:pt x="30853" y="6282"/>
                    <a:pt x="30909" y="6303"/>
                  </a:cubicBezTo>
                  <a:cubicBezTo>
                    <a:pt x="30883" y="6245"/>
                    <a:pt x="30874" y="6229"/>
                    <a:pt x="30873" y="6229"/>
                  </a:cubicBezTo>
                  <a:lnTo>
                    <a:pt x="30873" y="6229"/>
                  </a:lnTo>
                  <a:cubicBezTo>
                    <a:pt x="30871" y="6229"/>
                    <a:pt x="30881" y="6254"/>
                    <a:pt x="30880" y="6254"/>
                  </a:cubicBezTo>
                  <a:cubicBezTo>
                    <a:pt x="30880" y="6254"/>
                    <a:pt x="30874" y="6240"/>
                    <a:pt x="30853" y="6190"/>
                  </a:cubicBezTo>
                  <a:cubicBezTo>
                    <a:pt x="30853" y="6190"/>
                    <a:pt x="30994" y="6119"/>
                    <a:pt x="30980" y="6091"/>
                  </a:cubicBezTo>
                  <a:lnTo>
                    <a:pt x="31008" y="6063"/>
                  </a:lnTo>
                  <a:close/>
                  <a:moveTo>
                    <a:pt x="7168" y="6359"/>
                  </a:moveTo>
                  <a:cubicBezTo>
                    <a:pt x="7224" y="6429"/>
                    <a:pt x="7238" y="6429"/>
                    <a:pt x="7224" y="6542"/>
                  </a:cubicBezTo>
                  <a:cubicBezTo>
                    <a:pt x="7220" y="6573"/>
                    <a:pt x="7211" y="6587"/>
                    <a:pt x="7200" y="6587"/>
                  </a:cubicBezTo>
                  <a:cubicBezTo>
                    <a:pt x="7173" y="6587"/>
                    <a:pt x="7137" y="6491"/>
                    <a:pt x="7168" y="6359"/>
                  </a:cubicBezTo>
                  <a:close/>
                  <a:moveTo>
                    <a:pt x="3852" y="6717"/>
                  </a:moveTo>
                  <a:cubicBezTo>
                    <a:pt x="3859" y="6717"/>
                    <a:pt x="3890" y="6758"/>
                    <a:pt x="3929" y="6781"/>
                  </a:cubicBezTo>
                  <a:lnTo>
                    <a:pt x="3915" y="6781"/>
                  </a:lnTo>
                  <a:lnTo>
                    <a:pt x="3887" y="6824"/>
                  </a:lnTo>
                  <a:cubicBezTo>
                    <a:pt x="3855" y="6743"/>
                    <a:pt x="3846" y="6717"/>
                    <a:pt x="3852" y="6717"/>
                  </a:cubicBezTo>
                  <a:close/>
                  <a:moveTo>
                    <a:pt x="3703" y="6809"/>
                  </a:moveTo>
                  <a:cubicBezTo>
                    <a:pt x="3703" y="6824"/>
                    <a:pt x="3703" y="6838"/>
                    <a:pt x="3703" y="6852"/>
                  </a:cubicBezTo>
                  <a:cubicBezTo>
                    <a:pt x="3689" y="6838"/>
                    <a:pt x="3689" y="6838"/>
                    <a:pt x="3689" y="6838"/>
                  </a:cubicBezTo>
                  <a:lnTo>
                    <a:pt x="3689" y="6824"/>
                  </a:lnTo>
                  <a:lnTo>
                    <a:pt x="3703" y="6809"/>
                  </a:lnTo>
                  <a:close/>
                  <a:moveTo>
                    <a:pt x="4116" y="6806"/>
                  </a:moveTo>
                  <a:cubicBezTo>
                    <a:pt x="4118" y="6821"/>
                    <a:pt x="4121" y="6836"/>
                    <a:pt x="4126" y="6852"/>
                  </a:cubicBezTo>
                  <a:cubicBezTo>
                    <a:pt x="4120" y="6855"/>
                    <a:pt x="4116" y="6856"/>
                    <a:pt x="4114" y="6856"/>
                  </a:cubicBezTo>
                  <a:cubicBezTo>
                    <a:pt x="4107" y="6856"/>
                    <a:pt x="4110" y="6843"/>
                    <a:pt x="4116" y="6806"/>
                  </a:cubicBezTo>
                  <a:close/>
                  <a:moveTo>
                    <a:pt x="4210" y="6993"/>
                  </a:moveTo>
                  <a:lnTo>
                    <a:pt x="4225" y="7035"/>
                  </a:lnTo>
                  <a:cubicBezTo>
                    <a:pt x="4281" y="7035"/>
                    <a:pt x="4267" y="7063"/>
                    <a:pt x="4239" y="7077"/>
                  </a:cubicBezTo>
                  <a:lnTo>
                    <a:pt x="4225" y="7077"/>
                  </a:lnTo>
                  <a:cubicBezTo>
                    <a:pt x="4225" y="7049"/>
                    <a:pt x="4210" y="7035"/>
                    <a:pt x="4210" y="7007"/>
                  </a:cubicBezTo>
                  <a:cubicBezTo>
                    <a:pt x="4210" y="7007"/>
                    <a:pt x="4210" y="7007"/>
                    <a:pt x="4210" y="6993"/>
                  </a:cubicBezTo>
                  <a:close/>
                  <a:moveTo>
                    <a:pt x="4041" y="7007"/>
                  </a:moveTo>
                  <a:cubicBezTo>
                    <a:pt x="4070" y="7049"/>
                    <a:pt x="4098" y="7077"/>
                    <a:pt x="4126" y="7119"/>
                  </a:cubicBezTo>
                  <a:cubicBezTo>
                    <a:pt x="4088" y="7135"/>
                    <a:pt x="4046" y="7148"/>
                    <a:pt x="4017" y="7148"/>
                  </a:cubicBezTo>
                  <a:cubicBezTo>
                    <a:pt x="3970" y="7148"/>
                    <a:pt x="3955" y="7116"/>
                    <a:pt x="4041" y="7021"/>
                  </a:cubicBezTo>
                  <a:lnTo>
                    <a:pt x="4041" y="7007"/>
                  </a:lnTo>
                  <a:close/>
                  <a:moveTo>
                    <a:pt x="32895" y="7316"/>
                  </a:moveTo>
                  <a:cubicBezTo>
                    <a:pt x="32876" y="7332"/>
                    <a:pt x="32862" y="7346"/>
                    <a:pt x="32851" y="7357"/>
                  </a:cubicBezTo>
                  <a:lnTo>
                    <a:pt x="32851" y="7357"/>
                  </a:lnTo>
                  <a:cubicBezTo>
                    <a:pt x="32862" y="7348"/>
                    <a:pt x="32876" y="7335"/>
                    <a:pt x="32895" y="7316"/>
                  </a:cubicBezTo>
                  <a:close/>
                  <a:moveTo>
                    <a:pt x="3830" y="7359"/>
                  </a:moveTo>
                  <a:cubicBezTo>
                    <a:pt x="3830" y="7373"/>
                    <a:pt x="3816" y="7401"/>
                    <a:pt x="3802" y="7415"/>
                  </a:cubicBezTo>
                  <a:cubicBezTo>
                    <a:pt x="3802" y="7415"/>
                    <a:pt x="3802" y="7401"/>
                    <a:pt x="3788" y="7401"/>
                  </a:cubicBezTo>
                  <a:lnTo>
                    <a:pt x="3830" y="7359"/>
                  </a:lnTo>
                  <a:close/>
                  <a:moveTo>
                    <a:pt x="31053" y="7282"/>
                  </a:moveTo>
                  <a:cubicBezTo>
                    <a:pt x="31092" y="7282"/>
                    <a:pt x="31061" y="7335"/>
                    <a:pt x="31121" y="7359"/>
                  </a:cubicBezTo>
                  <a:lnTo>
                    <a:pt x="31135" y="7359"/>
                  </a:lnTo>
                  <a:cubicBezTo>
                    <a:pt x="31149" y="7401"/>
                    <a:pt x="31177" y="7429"/>
                    <a:pt x="31205" y="7457"/>
                  </a:cubicBezTo>
                  <a:cubicBezTo>
                    <a:pt x="31092" y="7429"/>
                    <a:pt x="31106" y="7359"/>
                    <a:pt x="31121" y="7359"/>
                  </a:cubicBezTo>
                  <a:cubicBezTo>
                    <a:pt x="31107" y="7356"/>
                    <a:pt x="31094" y="7355"/>
                    <a:pt x="31083" y="7355"/>
                  </a:cubicBezTo>
                  <a:cubicBezTo>
                    <a:pt x="31026" y="7355"/>
                    <a:pt x="30998" y="7384"/>
                    <a:pt x="30992" y="7384"/>
                  </a:cubicBezTo>
                  <a:cubicBezTo>
                    <a:pt x="30988" y="7384"/>
                    <a:pt x="30999" y="7364"/>
                    <a:pt x="31022" y="7288"/>
                  </a:cubicBezTo>
                  <a:cubicBezTo>
                    <a:pt x="31036" y="7284"/>
                    <a:pt x="31046" y="7282"/>
                    <a:pt x="31053" y="7282"/>
                  </a:cubicBezTo>
                  <a:close/>
                  <a:moveTo>
                    <a:pt x="4154" y="7133"/>
                  </a:moveTo>
                  <a:lnTo>
                    <a:pt x="4154" y="7133"/>
                  </a:lnTo>
                  <a:cubicBezTo>
                    <a:pt x="4154" y="7133"/>
                    <a:pt x="4140" y="7147"/>
                    <a:pt x="4112" y="7176"/>
                  </a:cubicBezTo>
                  <a:cubicBezTo>
                    <a:pt x="4056" y="7232"/>
                    <a:pt x="3973" y="7431"/>
                    <a:pt x="3984" y="7431"/>
                  </a:cubicBezTo>
                  <a:cubicBezTo>
                    <a:pt x="3987" y="7431"/>
                    <a:pt x="3996" y="7418"/>
                    <a:pt x="4013" y="7387"/>
                  </a:cubicBezTo>
                  <a:cubicBezTo>
                    <a:pt x="4027" y="7429"/>
                    <a:pt x="4056" y="7457"/>
                    <a:pt x="4084" y="7485"/>
                  </a:cubicBezTo>
                  <a:lnTo>
                    <a:pt x="4056" y="7485"/>
                  </a:lnTo>
                  <a:cubicBezTo>
                    <a:pt x="4013" y="7471"/>
                    <a:pt x="3971" y="7457"/>
                    <a:pt x="3915" y="7457"/>
                  </a:cubicBezTo>
                  <a:cubicBezTo>
                    <a:pt x="3904" y="7383"/>
                    <a:pt x="3894" y="7358"/>
                    <a:pt x="3886" y="7358"/>
                  </a:cubicBezTo>
                  <a:cubicBezTo>
                    <a:pt x="3870" y="7358"/>
                    <a:pt x="3859" y="7446"/>
                    <a:pt x="3856" y="7446"/>
                  </a:cubicBezTo>
                  <a:cubicBezTo>
                    <a:pt x="3854" y="7446"/>
                    <a:pt x="3855" y="7418"/>
                    <a:pt x="3858" y="7331"/>
                  </a:cubicBezTo>
                  <a:cubicBezTo>
                    <a:pt x="3896" y="7293"/>
                    <a:pt x="3921" y="7268"/>
                    <a:pt x="3917" y="7268"/>
                  </a:cubicBezTo>
                  <a:cubicBezTo>
                    <a:pt x="3915" y="7268"/>
                    <a:pt x="3905" y="7274"/>
                    <a:pt x="3887" y="7288"/>
                  </a:cubicBezTo>
                  <a:lnTo>
                    <a:pt x="3872" y="7288"/>
                  </a:lnTo>
                  <a:lnTo>
                    <a:pt x="3901" y="7260"/>
                  </a:lnTo>
                  <a:cubicBezTo>
                    <a:pt x="3985" y="7204"/>
                    <a:pt x="4056" y="7162"/>
                    <a:pt x="4154" y="7133"/>
                  </a:cubicBezTo>
                  <a:close/>
                  <a:moveTo>
                    <a:pt x="33585" y="7260"/>
                  </a:moveTo>
                  <a:cubicBezTo>
                    <a:pt x="33585" y="7274"/>
                    <a:pt x="33557" y="7302"/>
                    <a:pt x="33585" y="7316"/>
                  </a:cubicBezTo>
                  <a:cubicBezTo>
                    <a:pt x="33655" y="7331"/>
                    <a:pt x="33726" y="7345"/>
                    <a:pt x="33796" y="7387"/>
                  </a:cubicBezTo>
                  <a:cubicBezTo>
                    <a:pt x="33740" y="7429"/>
                    <a:pt x="33683" y="7471"/>
                    <a:pt x="33641" y="7514"/>
                  </a:cubicBezTo>
                  <a:lnTo>
                    <a:pt x="33641" y="7584"/>
                  </a:lnTo>
                  <a:cubicBezTo>
                    <a:pt x="33641" y="7514"/>
                    <a:pt x="33627" y="7457"/>
                    <a:pt x="33627" y="7401"/>
                  </a:cubicBezTo>
                  <a:lnTo>
                    <a:pt x="33472" y="7373"/>
                  </a:lnTo>
                  <a:cubicBezTo>
                    <a:pt x="33514" y="7345"/>
                    <a:pt x="33543" y="7302"/>
                    <a:pt x="33585" y="7260"/>
                  </a:cubicBezTo>
                  <a:close/>
                  <a:moveTo>
                    <a:pt x="31280" y="7392"/>
                  </a:moveTo>
                  <a:cubicBezTo>
                    <a:pt x="31300" y="7392"/>
                    <a:pt x="31369" y="7467"/>
                    <a:pt x="31444" y="7542"/>
                  </a:cubicBezTo>
                  <a:cubicBezTo>
                    <a:pt x="31501" y="7556"/>
                    <a:pt x="31458" y="7570"/>
                    <a:pt x="31444" y="7584"/>
                  </a:cubicBezTo>
                  <a:lnTo>
                    <a:pt x="31430" y="7598"/>
                  </a:lnTo>
                  <a:cubicBezTo>
                    <a:pt x="31430" y="7584"/>
                    <a:pt x="31430" y="7570"/>
                    <a:pt x="31444" y="7542"/>
                  </a:cubicBezTo>
                  <a:lnTo>
                    <a:pt x="31444" y="7542"/>
                  </a:lnTo>
                  <a:cubicBezTo>
                    <a:pt x="31416" y="7556"/>
                    <a:pt x="31388" y="7570"/>
                    <a:pt x="31360" y="7570"/>
                  </a:cubicBezTo>
                  <a:lnTo>
                    <a:pt x="31360" y="7584"/>
                  </a:lnTo>
                  <a:cubicBezTo>
                    <a:pt x="31261" y="7514"/>
                    <a:pt x="31205" y="7528"/>
                    <a:pt x="31233" y="7471"/>
                  </a:cubicBezTo>
                  <a:cubicBezTo>
                    <a:pt x="31247" y="7471"/>
                    <a:pt x="31275" y="7457"/>
                    <a:pt x="31290" y="7457"/>
                  </a:cubicBezTo>
                  <a:cubicBezTo>
                    <a:pt x="31271" y="7410"/>
                    <a:pt x="31269" y="7392"/>
                    <a:pt x="31280" y="7392"/>
                  </a:cubicBezTo>
                  <a:close/>
                  <a:moveTo>
                    <a:pt x="33475" y="7969"/>
                  </a:moveTo>
                  <a:cubicBezTo>
                    <a:pt x="33505" y="7969"/>
                    <a:pt x="33427" y="8002"/>
                    <a:pt x="33416" y="8035"/>
                  </a:cubicBezTo>
                  <a:cubicBezTo>
                    <a:pt x="33416" y="8021"/>
                    <a:pt x="33416" y="8006"/>
                    <a:pt x="33416" y="7978"/>
                  </a:cubicBezTo>
                  <a:cubicBezTo>
                    <a:pt x="33448" y="7972"/>
                    <a:pt x="33466" y="7969"/>
                    <a:pt x="33475" y="7969"/>
                  </a:cubicBezTo>
                  <a:close/>
                  <a:moveTo>
                    <a:pt x="3422" y="8006"/>
                  </a:moveTo>
                  <a:cubicBezTo>
                    <a:pt x="3436" y="8021"/>
                    <a:pt x="3450" y="8049"/>
                    <a:pt x="3464" y="8063"/>
                  </a:cubicBezTo>
                  <a:lnTo>
                    <a:pt x="3436" y="8006"/>
                  </a:lnTo>
                  <a:close/>
                  <a:moveTo>
                    <a:pt x="2323" y="8091"/>
                  </a:moveTo>
                  <a:cubicBezTo>
                    <a:pt x="2305" y="8094"/>
                    <a:pt x="2290" y="8097"/>
                    <a:pt x="2277" y="8099"/>
                  </a:cubicBezTo>
                  <a:lnTo>
                    <a:pt x="2277" y="8099"/>
                  </a:lnTo>
                  <a:cubicBezTo>
                    <a:pt x="2285" y="8098"/>
                    <a:pt x="2295" y="8097"/>
                    <a:pt x="2307" y="8097"/>
                  </a:cubicBezTo>
                  <a:lnTo>
                    <a:pt x="2307" y="8097"/>
                  </a:lnTo>
                  <a:cubicBezTo>
                    <a:pt x="2312" y="8095"/>
                    <a:pt x="2317" y="8093"/>
                    <a:pt x="2323" y="8091"/>
                  </a:cubicBezTo>
                  <a:close/>
                  <a:moveTo>
                    <a:pt x="2277" y="8099"/>
                  </a:moveTo>
                  <a:lnTo>
                    <a:pt x="2277" y="8099"/>
                  </a:lnTo>
                  <a:cubicBezTo>
                    <a:pt x="2245" y="8101"/>
                    <a:pt x="2233" y="8103"/>
                    <a:pt x="2237" y="8103"/>
                  </a:cubicBezTo>
                  <a:cubicBezTo>
                    <a:pt x="2240" y="8103"/>
                    <a:pt x="2254" y="8102"/>
                    <a:pt x="2277" y="8099"/>
                  </a:cubicBezTo>
                  <a:close/>
                  <a:moveTo>
                    <a:pt x="34200" y="8166"/>
                  </a:moveTo>
                  <a:cubicBezTo>
                    <a:pt x="34196" y="8166"/>
                    <a:pt x="34196" y="8169"/>
                    <a:pt x="34203" y="8178"/>
                  </a:cubicBezTo>
                  <a:lnTo>
                    <a:pt x="34203" y="8178"/>
                  </a:lnTo>
                  <a:cubicBezTo>
                    <a:pt x="34204" y="8174"/>
                    <a:pt x="34204" y="8170"/>
                    <a:pt x="34204" y="8167"/>
                  </a:cubicBezTo>
                  <a:lnTo>
                    <a:pt x="34204" y="8167"/>
                  </a:lnTo>
                  <a:cubicBezTo>
                    <a:pt x="34203" y="8167"/>
                    <a:pt x="34201" y="8166"/>
                    <a:pt x="34200" y="8166"/>
                  </a:cubicBezTo>
                  <a:close/>
                  <a:moveTo>
                    <a:pt x="31444" y="7626"/>
                  </a:moveTo>
                  <a:lnTo>
                    <a:pt x="31444" y="7626"/>
                  </a:lnTo>
                  <a:cubicBezTo>
                    <a:pt x="31487" y="7640"/>
                    <a:pt x="31543" y="7654"/>
                    <a:pt x="31599" y="7654"/>
                  </a:cubicBezTo>
                  <a:lnTo>
                    <a:pt x="31768" y="7767"/>
                  </a:lnTo>
                  <a:cubicBezTo>
                    <a:pt x="31790" y="7762"/>
                    <a:pt x="31809" y="7759"/>
                    <a:pt x="31825" y="7759"/>
                  </a:cubicBezTo>
                  <a:cubicBezTo>
                    <a:pt x="31939" y="7759"/>
                    <a:pt x="31935" y="7873"/>
                    <a:pt x="31825" y="7922"/>
                  </a:cubicBezTo>
                  <a:cubicBezTo>
                    <a:pt x="31794" y="7887"/>
                    <a:pt x="31780" y="7871"/>
                    <a:pt x="31776" y="7871"/>
                  </a:cubicBezTo>
                  <a:cubicBezTo>
                    <a:pt x="31767" y="7871"/>
                    <a:pt x="31810" y="7950"/>
                    <a:pt x="31839" y="8077"/>
                  </a:cubicBezTo>
                  <a:cubicBezTo>
                    <a:pt x="31853" y="8091"/>
                    <a:pt x="31867" y="8119"/>
                    <a:pt x="31867" y="8147"/>
                  </a:cubicBezTo>
                  <a:cubicBezTo>
                    <a:pt x="31872" y="8144"/>
                    <a:pt x="31877" y="8143"/>
                    <a:pt x="31882" y="8143"/>
                  </a:cubicBezTo>
                  <a:cubicBezTo>
                    <a:pt x="31923" y="8143"/>
                    <a:pt x="31916" y="8249"/>
                    <a:pt x="31853" y="8274"/>
                  </a:cubicBezTo>
                  <a:cubicBezTo>
                    <a:pt x="31846" y="8288"/>
                    <a:pt x="31835" y="8295"/>
                    <a:pt x="31823" y="8295"/>
                  </a:cubicBezTo>
                  <a:cubicBezTo>
                    <a:pt x="31811" y="8295"/>
                    <a:pt x="31796" y="8288"/>
                    <a:pt x="31782" y="8274"/>
                  </a:cubicBezTo>
                  <a:lnTo>
                    <a:pt x="31754" y="8260"/>
                  </a:lnTo>
                  <a:cubicBezTo>
                    <a:pt x="31836" y="8144"/>
                    <a:pt x="31857" y="8114"/>
                    <a:pt x="31850" y="8114"/>
                  </a:cubicBezTo>
                  <a:cubicBezTo>
                    <a:pt x="31843" y="8114"/>
                    <a:pt x="31804" y="8148"/>
                    <a:pt x="31770" y="8148"/>
                  </a:cubicBezTo>
                  <a:cubicBezTo>
                    <a:pt x="31759" y="8148"/>
                    <a:pt x="31749" y="8144"/>
                    <a:pt x="31740" y="8133"/>
                  </a:cubicBezTo>
                  <a:cubicBezTo>
                    <a:pt x="31740" y="8119"/>
                    <a:pt x="31754" y="8119"/>
                    <a:pt x="31754" y="8105"/>
                  </a:cubicBezTo>
                  <a:cubicBezTo>
                    <a:pt x="31726" y="8063"/>
                    <a:pt x="31712" y="8035"/>
                    <a:pt x="31684" y="7992"/>
                  </a:cubicBezTo>
                  <a:cubicBezTo>
                    <a:pt x="31726" y="7992"/>
                    <a:pt x="31754" y="7992"/>
                    <a:pt x="31796" y="8006"/>
                  </a:cubicBezTo>
                  <a:cubicBezTo>
                    <a:pt x="31726" y="7978"/>
                    <a:pt x="31670" y="7922"/>
                    <a:pt x="31613" y="7866"/>
                  </a:cubicBezTo>
                  <a:cubicBezTo>
                    <a:pt x="31557" y="7823"/>
                    <a:pt x="31515" y="7767"/>
                    <a:pt x="31487" y="7697"/>
                  </a:cubicBezTo>
                  <a:lnTo>
                    <a:pt x="31487" y="7711"/>
                  </a:lnTo>
                  <a:cubicBezTo>
                    <a:pt x="31458" y="7683"/>
                    <a:pt x="31444" y="7654"/>
                    <a:pt x="31444" y="7626"/>
                  </a:cubicBezTo>
                  <a:close/>
                  <a:moveTo>
                    <a:pt x="3591" y="8373"/>
                  </a:moveTo>
                  <a:cubicBezTo>
                    <a:pt x="3601" y="8393"/>
                    <a:pt x="3604" y="8414"/>
                    <a:pt x="3610" y="8429"/>
                  </a:cubicBezTo>
                  <a:lnTo>
                    <a:pt x="3610" y="8429"/>
                  </a:lnTo>
                  <a:cubicBezTo>
                    <a:pt x="3595" y="8410"/>
                    <a:pt x="3569" y="8396"/>
                    <a:pt x="3535" y="8373"/>
                  </a:cubicBezTo>
                  <a:close/>
                  <a:moveTo>
                    <a:pt x="2380" y="8358"/>
                  </a:moveTo>
                  <a:lnTo>
                    <a:pt x="2450" y="8373"/>
                  </a:lnTo>
                  <a:cubicBezTo>
                    <a:pt x="2447" y="8366"/>
                    <a:pt x="2454" y="8362"/>
                    <a:pt x="2463" y="8362"/>
                  </a:cubicBezTo>
                  <a:cubicBezTo>
                    <a:pt x="2492" y="8362"/>
                    <a:pt x="2540" y="8396"/>
                    <a:pt x="2338" y="8471"/>
                  </a:cubicBezTo>
                  <a:cubicBezTo>
                    <a:pt x="2366" y="8443"/>
                    <a:pt x="2366" y="8401"/>
                    <a:pt x="2380" y="8358"/>
                  </a:cubicBezTo>
                  <a:close/>
                  <a:moveTo>
                    <a:pt x="35063" y="8513"/>
                  </a:moveTo>
                  <a:lnTo>
                    <a:pt x="35063" y="8513"/>
                  </a:lnTo>
                  <a:cubicBezTo>
                    <a:pt x="35090" y="8522"/>
                    <a:pt x="35083" y="8548"/>
                    <a:pt x="35074" y="8548"/>
                  </a:cubicBezTo>
                  <a:cubicBezTo>
                    <a:pt x="35069" y="8548"/>
                    <a:pt x="35063" y="8539"/>
                    <a:pt x="35063" y="8513"/>
                  </a:cubicBezTo>
                  <a:close/>
                  <a:moveTo>
                    <a:pt x="31754" y="8556"/>
                  </a:moveTo>
                  <a:lnTo>
                    <a:pt x="31754" y="8570"/>
                  </a:lnTo>
                  <a:lnTo>
                    <a:pt x="31811" y="8570"/>
                  </a:lnTo>
                  <a:cubicBezTo>
                    <a:pt x="31813" y="8568"/>
                    <a:pt x="31815" y="8567"/>
                    <a:pt x="31816" y="8567"/>
                  </a:cubicBezTo>
                  <a:cubicBezTo>
                    <a:pt x="31824" y="8567"/>
                    <a:pt x="31762" y="8634"/>
                    <a:pt x="31740" y="8634"/>
                  </a:cubicBezTo>
                  <a:cubicBezTo>
                    <a:pt x="31728" y="8634"/>
                    <a:pt x="31727" y="8615"/>
                    <a:pt x="31754" y="8556"/>
                  </a:cubicBezTo>
                  <a:close/>
                  <a:moveTo>
                    <a:pt x="31812" y="8416"/>
                  </a:moveTo>
                  <a:cubicBezTo>
                    <a:pt x="31843" y="8416"/>
                    <a:pt x="31888" y="8437"/>
                    <a:pt x="31937" y="8513"/>
                  </a:cubicBezTo>
                  <a:cubicBezTo>
                    <a:pt x="31943" y="8511"/>
                    <a:pt x="31950" y="8509"/>
                    <a:pt x="31959" y="8509"/>
                  </a:cubicBezTo>
                  <a:cubicBezTo>
                    <a:pt x="31994" y="8509"/>
                    <a:pt x="32038" y="8540"/>
                    <a:pt x="31923" y="8654"/>
                  </a:cubicBezTo>
                  <a:lnTo>
                    <a:pt x="31909" y="8654"/>
                  </a:lnTo>
                  <a:cubicBezTo>
                    <a:pt x="31909" y="8570"/>
                    <a:pt x="31811" y="8542"/>
                    <a:pt x="31754" y="8542"/>
                  </a:cubicBezTo>
                  <a:cubicBezTo>
                    <a:pt x="31768" y="8513"/>
                    <a:pt x="31782" y="8485"/>
                    <a:pt x="31811" y="8443"/>
                  </a:cubicBezTo>
                  <a:lnTo>
                    <a:pt x="31811" y="8443"/>
                  </a:lnTo>
                  <a:cubicBezTo>
                    <a:pt x="31799" y="8448"/>
                    <a:pt x="31790" y="8450"/>
                    <a:pt x="31783" y="8450"/>
                  </a:cubicBezTo>
                  <a:cubicBezTo>
                    <a:pt x="31757" y="8450"/>
                    <a:pt x="31773" y="8416"/>
                    <a:pt x="31812" y="8416"/>
                  </a:cubicBezTo>
                  <a:close/>
                  <a:moveTo>
                    <a:pt x="34562" y="8578"/>
                  </a:moveTo>
                  <a:cubicBezTo>
                    <a:pt x="34590" y="8578"/>
                    <a:pt x="34617" y="8603"/>
                    <a:pt x="34683" y="8654"/>
                  </a:cubicBezTo>
                  <a:lnTo>
                    <a:pt x="34669" y="8654"/>
                  </a:lnTo>
                  <a:cubicBezTo>
                    <a:pt x="34669" y="8682"/>
                    <a:pt x="34683" y="8711"/>
                    <a:pt x="34697" y="8739"/>
                  </a:cubicBezTo>
                  <a:cubicBezTo>
                    <a:pt x="34683" y="8739"/>
                    <a:pt x="34669" y="8753"/>
                    <a:pt x="34669" y="8781"/>
                  </a:cubicBezTo>
                  <a:cubicBezTo>
                    <a:pt x="34571" y="8598"/>
                    <a:pt x="34430" y="8696"/>
                    <a:pt x="34458" y="8640"/>
                  </a:cubicBezTo>
                  <a:cubicBezTo>
                    <a:pt x="34512" y="8600"/>
                    <a:pt x="34537" y="8578"/>
                    <a:pt x="34562" y="8578"/>
                  </a:cubicBezTo>
                  <a:close/>
                  <a:moveTo>
                    <a:pt x="2366" y="8823"/>
                  </a:moveTo>
                  <a:cubicBezTo>
                    <a:pt x="2353" y="8842"/>
                    <a:pt x="2346" y="8850"/>
                    <a:pt x="2342" y="8850"/>
                  </a:cubicBezTo>
                  <a:cubicBezTo>
                    <a:pt x="2338" y="8850"/>
                    <a:pt x="2338" y="8839"/>
                    <a:pt x="2338" y="8823"/>
                  </a:cubicBezTo>
                  <a:close/>
                  <a:moveTo>
                    <a:pt x="34307" y="8498"/>
                  </a:moveTo>
                  <a:cubicBezTo>
                    <a:pt x="34328" y="8498"/>
                    <a:pt x="34339" y="8526"/>
                    <a:pt x="34331" y="8584"/>
                  </a:cubicBezTo>
                  <a:lnTo>
                    <a:pt x="34317" y="8584"/>
                  </a:lnTo>
                  <a:cubicBezTo>
                    <a:pt x="34359" y="8640"/>
                    <a:pt x="34402" y="8711"/>
                    <a:pt x="34345" y="8725"/>
                  </a:cubicBezTo>
                  <a:cubicBezTo>
                    <a:pt x="34360" y="8682"/>
                    <a:pt x="34351" y="8665"/>
                    <a:pt x="34335" y="8665"/>
                  </a:cubicBezTo>
                  <a:cubicBezTo>
                    <a:pt x="34302" y="8665"/>
                    <a:pt x="34237" y="8730"/>
                    <a:pt x="34247" y="8795"/>
                  </a:cubicBezTo>
                  <a:cubicBezTo>
                    <a:pt x="34234" y="8819"/>
                    <a:pt x="34224" y="8838"/>
                    <a:pt x="34217" y="8854"/>
                  </a:cubicBezTo>
                  <a:lnTo>
                    <a:pt x="34217" y="8854"/>
                  </a:lnTo>
                  <a:cubicBezTo>
                    <a:pt x="34225" y="8827"/>
                    <a:pt x="34236" y="8789"/>
                    <a:pt x="34247" y="8739"/>
                  </a:cubicBezTo>
                  <a:cubicBezTo>
                    <a:pt x="34219" y="8668"/>
                    <a:pt x="34219" y="8598"/>
                    <a:pt x="34247" y="8542"/>
                  </a:cubicBezTo>
                  <a:cubicBezTo>
                    <a:pt x="34241" y="8530"/>
                    <a:pt x="34240" y="8525"/>
                    <a:pt x="34241" y="8525"/>
                  </a:cubicBezTo>
                  <a:lnTo>
                    <a:pt x="34241" y="8525"/>
                  </a:lnTo>
                  <a:cubicBezTo>
                    <a:pt x="34242" y="8525"/>
                    <a:pt x="34247" y="8533"/>
                    <a:pt x="34247" y="8542"/>
                  </a:cubicBezTo>
                  <a:cubicBezTo>
                    <a:pt x="34270" y="8512"/>
                    <a:pt x="34291" y="8498"/>
                    <a:pt x="34307" y="8498"/>
                  </a:cubicBezTo>
                  <a:close/>
                  <a:moveTo>
                    <a:pt x="35092" y="9105"/>
                  </a:moveTo>
                  <a:cubicBezTo>
                    <a:pt x="35083" y="9121"/>
                    <a:pt x="35085" y="9137"/>
                    <a:pt x="35082" y="9137"/>
                  </a:cubicBezTo>
                  <a:cubicBezTo>
                    <a:pt x="35080" y="9137"/>
                    <a:pt x="35075" y="9129"/>
                    <a:pt x="35063" y="9105"/>
                  </a:cubicBezTo>
                  <a:close/>
                  <a:moveTo>
                    <a:pt x="1746" y="9260"/>
                  </a:moveTo>
                  <a:cubicBezTo>
                    <a:pt x="1781" y="9267"/>
                    <a:pt x="1813" y="9267"/>
                    <a:pt x="1820" y="9267"/>
                  </a:cubicBezTo>
                  <a:cubicBezTo>
                    <a:pt x="1827" y="9267"/>
                    <a:pt x="1809" y="9267"/>
                    <a:pt x="1746" y="9274"/>
                  </a:cubicBezTo>
                  <a:lnTo>
                    <a:pt x="1746" y="9260"/>
                  </a:lnTo>
                  <a:close/>
                  <a:moveTo>
                    <a:pt x="34491" y="9346"/>
                  </a:moveTo>
                  <a:cubicBezTo>
                    <a:pt x="34492" y="9346"/>
                    <a:pt x="34499" y="9357"/>
                    <a:pt x="34514" y="9372"/>
                  </a:cubicBezTo>
                  <a:lnTo>
                    <a:pt x="34500" y="9372"/>
                  </a:lnTo>
                  <a:cubicBezTo>
                    <a:pt x="34494" y="9353"/>
                    <a:pt x="34490" y="9346"/>
                    <a:pt x="34491" y="9346"/>
                  </a:cubicBezTo>
                  <a:close/>
                  <a:moveTo>
                    <a:pt x="35275" y="9316"/>
                  </a:moveTo>
                  <a:lnTo>
                    <a:pt x="35331" y="9358"/>
                  </a:lnTo>
                  <a:lnTo>
                    <a:pt x="35275" y="9372"/>
                  </a:lnTo>
                  <a:cubicBezTo>
                    <a:pt x="35275" y="9358"/>
                    <a:pt x="35275" y="9330"/>
                    <a:pt x="35275" y="9316"/>
                  </a:cubicBezTo>
                  <a:close/>
                  <a:moveTo>
                    <a:pt x="34463" y="9404"/>
                  </a:moveTo>
                  <a:cubicBezTo>
                    <a:pt x="34465" y="9404"/>
                    <a:pt x="34479" y="9408"/>
                    <a:pt x="34500" y="9415"/>
                  </a:cubicBezTo>
                  <a:cubicBezTo>
                    <a:pt x="34472" y="9408"/>
                    <a:pt x="34461" y="9404"/>
                    <a:pt x="34463" y="9404"/>
                  </a:cubicBezTo>
                  <a:close/>
                  <a:moveTo>
                    <a:pt x="1577" y="9457"/>
                  </a:moveTo>
                  <a:cubicBezTo>
                    <a:pt x="1576" y="9462"/>
                    <a:pt x="1575" y="9467"/>
                    <a:pt x="1574" y="9471"/>
                  </a:cubicBezTo>
                  <a:lnTo>
                    <a:pt x="1574" y="9471"/>
                  </a:lnTo>
                  <a:cubicBezTo>
                    <a:pt x="1575" y="9468"/>
                    <a:pt x="1576" y="9463"/>
                    <a:pt x="1577" y="9457"/>
                  </a:cubicBezTo>
                  <a:close/>
                  <a:moveTo>
                    <a:pt x="33183" y="9414"/>
                  </a:moveTo>
                  <a:cubicBezTo>
                    <a:pt x="33190" y="9414"/>
                    <a:pt x="33197" y="9414"/>
                    <a:pt x="33205" y="9415"/>
                  </a:cubicBezTo>
                  <a:lnTo>
                    <a:pt x="33191" y="9415"/>
                  </a:lnTo>
                  <a:cubicBezTo>
                    <a:pt x="33176" y="9429"/>
                    <a:pt x="33176" y="9457"/>
                    <a:pt x="33162" y="9471"/>
                  </a:cubicBezTo>
                  <a:cubicBezTo>
                    <a:pt x="33111" y="9493"/>
                    <a:pt x="33076" y="9502"/>
                    <a:pt x="33054" y="9502"/>
                  </a:cubicBezTo>
                  <a:cubicBezTo>
                    <a:pt x="32985" y="9502"/>
                    <a:pt x="33055" y="9414"/>
                    <a:pt x="33183" y="9414"/>
                  </a:cubicBezTo>
                  <a:close/>
                  <a:moveTo>
                    <a:pt x="33477" y="9290"/>
                  </a:moveTo>
                  <a:cubicBezTo>
                    <a:pt x="33486" y="9290"/>
                    <a:pt x="33479" y="9304"/>
                    <a:pt x="33458" y="9330"/>
                  </a:cubicBezTo>
                  <a:cubicBezTo>
                    <a:pt x="33430" y="9401"/>
                    <a:pt x="33388" y="9471"/>
                    <a:pt x="33331" y="9541"/>
                  </a:cubicBezTo>
                  <a:cubicBezTo>
                    <a:pt x="33326" y="9556"/>
                    <a:pt x="33320" y="9562"/>
                    <a:pt x="33315" y="9562"/>
                  </a:cubicBezTo>
                  <a:cubicBezTo>
                    <a:pt x="33296" y="9562"/>
                    <a:pt x="33280" y="9473"/>
                    <a:pt x="33247" y="9429"/>
                  </a:cubicBezTo>
                  <a:lnTo>
                    <a:pt x="33275" y="9429"/>
                  </a:lnTo>
                  <a:cubicBezTo>
                    <a:pt x="33399" y="9331"/>
                    <a:pt x="33462" y="9290"/>
                    <a:pt x="33477" y="9290"/>
                  </a:cubicBezTo>
                  <a:close/>
                  <a:moveTo>
                    <a:pt x="34683" y="9415"/>
                  </a:moveTo>
                  <a:cubicBezTo>
                    <a:pt x="34736" y="9481"/>
                    <a:pt x="34839" y="9585"/>
                    <a:pt x="34733" y="9585"/>
                  </a:cubicBezTo>
                  <a:cubicBezTo>
                    <a:pt x="34727" y="9585"/>
                    <a:pt x="34720" y="9584"/>
                    <a:pt x="34711" y="9584"/>
                  </a:cubicBezTo>
                  <a:lnTo>
                    <a:pt x="34711" y="9584"/>
                  </a:lnTo>
                  <a:cubicBezTo>
                    <a:pt x="34711" y="9682"/>
                    <a:pt x="34768" y="9753"/>
                    <a:pt x="34725" y="9795"/>
                  </a:cubicBezTo>
                  <a:cubicBezTo>
                    <a:pt x="34655" y="9738"/>
                    <a:pt x="34725" y="9724"/>
                    <a:pt x="34571" y="9668"/>
                  </a:cubicBezTo>
                  <a:cubicBezTo>
                    <a:pt x="34514" y="9612"/>
                    <a:pt x="34556" y="9527"/>
                    <a:pt x="34571" y="9485"/>
                  </a:cubicBezTo>
                  <a:lnTo>
                    <a:pt x="34528" y="9415"/>
                  </a:lnTo>
                  <a:lnTo>
                    <a:pt x="34542" y="9415"/>
                  </a:lnTo>
                  <a:cubicBezTo>
                    <a:pt x="34572" y="9435"/>
                    <a:pt x="34602" y="9454"/>
                    <a:pt x="34622" y="9454"/>
                  </a:cubicBezTo>
                  <a:cubicBezTo>
                    <a:pt x="34630" y="9454"/>
                    <a:pt x="34637" y="9451"/>
                    <a:pt x="34641" y="9443"/>
                  </a:cubicBezTo>
                  <a:lnTo>
                    <a:pt x="34683" y="9415"/>
                  </a:lnTo>
                  <a:close/>
                  <a:moveTo>
                    <a:pt x="34488" y="9826"/>
                  </a:moveTo>
                  <a:cubicBezTo>
                    <a:pt x="34492" y="9826"/>
                    <a:pt x="34491" y="9832"/>
                    <a:pt x="34472" y="9851"/>
                  </a:cubicBezTo>
                  <a:cubicBezTo>
                    <a:pt x="34444" y="9851"/>
                    <a:pt x="34478" y="9826"/>
                    <a:pt x="34488" y="9826"/>
                  </a:cubicBezTo>
                  <a:close/>
                  <a:moveTo>
                    <a:pt x="34430" y="9879"/>
                  </a:moveTo>
                  <a:lnTo>
                    <a:pt x="34387" y="9907"/>
                  </a:lnTo>
                  <a:cubicBezTo>
                    <a:pt x="34387" y="9907"/>
                    <a:pt x="34402" y="9893"/>
                    <a:pt x="34402" y="9879"/>
                  </a:cubicBezTo>
                  <a:close/>
                  <a:moveTo>
                    <a:pt x="36443" y="9907"/>
                  </a:moveTo>
                  <a:cubicBezTo>
                    <a:pt x="36436" y="9915"/>
                    <a:pt x="36426" y="9918"/>
                    <a:pt x="36417" y="9918"/>
                  </a:cubicBezTo>
                  <a:cubicBezTo>
                    <a:pt x="36408" y="9918"/>
                    <a:pt x="36401" y="9915"/>
                    <a:pt x="36401" y="9907"/>
                  </a:cubicBezTo>
                  <a:close/>
                  <a:moveTo>
                    <a:pt x="35433" y="9921"/>
                  </a:moveTo>
                  <a:cubicBezTo>
                    <a:pt x="35432" y="9921"/>
                    <a:pt x="35431" y="9921"/>
                    <a:pt x="35430" y="9921"/>
                  </a:cubicBezTo>
                  <a:lnTo>
                    <a:pt x="35430" y="9921"/>
                  </a:lnTo>
                  <a:cubicBezTo>
                    <a:pt x="35430" y="9921"/>
                    <a:pt x="35430" y="9921"/>
                    <a:pt x="35430" y="9922"/>
                  </a:cubicBezTo>
                  <a:lnTo>
                    <a:pt x="35444" y="9922"/>
                  </a:lnTo>
                  <a:cubicBezTo>
                    <a:pt x="35440" y="9921"/>
                    <a:pt x="35436" y="9921"/>
                    <a:pt x="35433" y="9921"/>
                  </a:cubicBezTo>
                  <a:close/>
                  <a:moveTo>
                    <a:pt x="35500" y="9823"/>
                  </a:moveTo>
                  <a:cubicBezTo>
                    <a:pt x="35527" y="9987"/>
                    <a:pt x="35497" y="10036"/>
                    <a:pt x="35461" y="10036"/>
                  </a:cubicBezTo>
                  <a:cubicBezTo>
                    <a:pt x="35407" y="10036"/>
                    <a:pt x="35338" y="9924"/>
                    <a:pt x="35430" y="9921"/>
                  </a:cubicBezTo>
                  <a:lnTo>
                    <a:pt x="35430" y="9921"/>
                  </a:lnTo>
                  <a:cubicBezTo>
                    <a:pt x="35444" y="9893"/>
                    <a:pt x="35472" y="9851"/>
                    <a:pt x="35500" y="9823"/>
                  </a:cubicBezTo>
                  <a:close/>
                  <a:moveTo>
                    <a:pt x="35937" y="9923"/>
                  </a:moveTo>
                  <a:cubicBezTo>
                    <a:pt x="35954" y="9923"/>
                    <a:pt x="35956" y="9940"/>
                    <a:pt x="35922" y="9992"/>
                  </a:cubicBezTo>
                  <a:cubicBezTo>
                    <a:pt x="35922" y="10012"/>
                    <a:pt x="35925" y="10030"/>
                    <a:pt x="35929" y="10046"/>
                  </a:cubicBezTo>
                  <a:lnTo>
                    <a:pt x="35929" y="10046"/>
                  </a:lnTo>
                  <a:cubicBezTo>
                    <a:pt x="35903" y="10021"/>
                    <a:pt x="35850" y="9995"/>
                    <a:pt x="35824" y="9978"/>
                  </a:cubicBezTo>
                  <a:lnTo>
                    <a:pt x="35824" y="9978"/>
                  </a:lnTo>
                  <a:cubicBezTo>
                    <a:pt x="35835" y="9973"/>
                    <a:pt x="35908" y="9923"/>
                    <a:pt x="35937" y="9923"/>
                  </a:cubicBezTo>
                  <a:close/>
                  <a:moveTo>
                    <a:pt x="36015" y="9756"/>
                  </a:moveTo>
                  <a:cubicBezTo>
                    <a:pt x="36026" y="9756"/>
                    <a:pt x="36032" y="9768"/>
                    <a:pt x="36021" y="9795"/>
                  </a:cubicBezTo>
                  <a:cubicBezTo>
                    <a:pt x="36021" y="9793"/>
                    <a:pt x="36021" y="9792"/>
                    <a:pt x="36020" y="9792"/>
                  </a:cubicBezTo>
                  <a:cubicBezTo>
                    <a:pt x="36017" y="9792"/>
                    <a:pt x="36003" y="9827"/>
                    <a:pt x="35979" y="9851"/>
                  </a:cubicBezTo>
                  <a:lnTo>
                    <a:pt x="36035" y="9879"/>
                  </a:lnTo>
                  <a:cubicBezTo>
                    <a:pt x="36049" y="9893"/>
                    <a:pt x="36049" y="9907"/>
                    <a:pt x="36049" y="9922"/>
                  </a:cubicBezTo>
                  <a:cubicBezTo>
                    <a:pt x="36049" y="10048"/>
                    <a:pt x="36033" y="10089"/>
                    <a:pt x="36015" y="10089"/>
                  </a:cubicBezTo>
                  <a:cubicBezTo>
                    <a:pt x="35983" y="10089"/>
                    <a:pt x="35948" y="9959"/>
                    <a:pt x="35993" y="9950"/>
                  </a:cubicBezTo>
                  <a:cubicBezTo>
                    <a:pt x="35979" y="9922"/>
                    <a:pt x="35965" y="9893"/>
                    <a:pt x="35965" y="9865"/>
                  </a:cubicBezTo>
                  <a:cubicBezTo>
                    <a:pt x="35936" y="9893"/>
                    <a:pt x="35894" y="9907"/>
                    <a:pt x="35852" y="9922"/>
                  </a:cubicBezTo>
                  <a:cubicBezTo>
                    <a:pt x="35835" y="9935"/>
                    <a:pt x="35819" y="9940"/>
                    <a:pt x="35806" y="9940"/>
                  </a:cubicBezTo>
                  <a:cubicBezTo>
                    <a:pt x="35747" y="9940"/>
                    <a:pt x="35739" y="9833"/>
                    <a:pt x="35862" y="9833"/>
                  </a:cubicBezTo>
                  <a:cubicBezTo>
                    <a:pt x="35889" y="9833"/>
                    <a:pt x="35923" y="9838"/>
                    <a:pt x="35965" y="9851"/>
                  </a:cubicBezTo>
                  <a:cubicBezTo>
                    <a:pt x="35965" y="9790"/>
                    <a:pt x="35997" y="9756"/>
                    <a:pt x="36015" y="9756"/>
                  </a:cubicBezTo>
                  <a:close/>
                  <a:moveTo>
                    <a:pt x="35941" y="10077"/>
                  </a:moveTo>
                  <a:cubicBezTo>
                    <a:pt x="35948" y="10090"/>
                    <a:pt x="35956" y="10100"/>
                    <a:pt x="35965" y="10107"/>
                  </a:cubicBezTo>
                  <a:lnTo>
                    <a:pt x="35965" y="10107"/>
                  </a:lnTo>
                  <a:cubicBezTo>
                    <a:pt x="35963" y="10106"/>
                    <a:pt x="35961" y="10106"/>
                    <a:pt x="35960" y="10106"/>
                  </a:cubicBezTo>
                  <a:cubicBezTo>
                    <a:pt x="35940" y="10106"/>
                    <a:pt x="35936" y="10132"/>
                    <a:pt x="35936" y="10161"/>
                  </a:cubicBezTo>
                  <a:cubicBezTo>
                    <a:pt x="35924" y="10124"/>
                    <a:pt x="35902" y="10088"/>
                    <a:pt x="35914" y="10088"/>
                  </a:cubicBezTo>
                  <a:cubicBezTo>
                    <a:pt x="35916" y="10088"/>
                    <a:pt x="35919" y="10089"/>
                    <a:pt x="35922" y="10091"/>
                  </a:cubicBezTo>
                  <a:cubicBezTo>
                    <a:pt x="35932" y="10087"/>
                    <a:pt x="35938" y="10082"/>
                    <a:pt x="35941" y="10077"/>
                  </a:cubicBezTo>
                  <a:close/>
                  <a:moveTo>
                    <a:pt x="35989" y="10118"/>
                  </a:moveTo>
                  <a:lnTo>
                    <a:pt x="35989" y="10118"/>
                  </a:lnTo>
                  <a:cubicBezTo>
                    <a:pt x="35990" y="10119"/>
                    <a:pt x="35992" y="10119"/>
                    <a:pt x="35993" y="10119"/>
                  </a:cubicBezTo>
                  <a:cubicBezTo>
                    <a:pt x="36020" y="10145"/>
                    <a:pt x="36041" y="10155"/>
                    <a:pt x="36056" y="10155"/>
                  </a:cubicBezTo>
                  <a:cubicBezTo>
                    <a:pt x="36065" y="10155"/>
                    <a:pt x="36072" y="10152"/>
                    <a:pt x="36077" y="10147"/>
                  </a:cubicBezTo>
                  <a:lnTo>
                    <a:pt x="36077" y="10147"/>
                  </a:lnTo>
                  <a:lnTo>
                    <a:pt x="36063" y="10189"/>
                  </a:lnTo>
                  <a:cubicBezTo>
                    <a:pt x="36031" y="10153"/>
                    <a:pt x="36007" y="10131"/>
                    <a:pt x="35989" y="10118"/>
                  </a:cubicBezTo>
                  <a:close/>
                  <a:moveTo>
                    <a:pt x="36176" y="10358"/>
                  </a:moveTo>
                  <a:lnTo>
                    <a:pt x="36176" y="10358"/>
                  </a:lnTo>
                  <a:cubicBezTo>
                    <a:pt x="36201" y="10389"/>
                    <a:pt x="36204" y="10401"/>
                    <a:pt x="36199" y="10401"/>
                  </a:cubicBezTo>
                  <a:cubicBezTo>
                    <a:pt x="36194" y="10401"/>
                    <a:pt x="36176" y="10382"/>
                    <a:pt x="36176" y="10358"/>
                  </a:cubicBezTo>
                  <a:close/>
                  <a:moveTo>
                    <a:pt x="35834" y="10441"/>
                  </a:moveTo>
                  <a:cubicBezTo>
                    <a:pt x="35841" y="10441"/>
                    <a:pt x="35856" y="10445"/>
                    <a:pt x="35880" y="10457"/>
                  </a:cubicBezTo>
                  <a:cubicBezTo>
                    <a:pt x="35874" y="10458"/>
                    <a:pt x="35867" y="10459"/>
                    <a:pt x="35862" y="10459"/>
                  </a:cubicBezTo>
                  <a:cubicBezTo>
                    <a:pt x="35833" y="10459"/>
                    <a:pt x="35817" y="10441"/>
                    <a:pt x="35834" y="10441"/>
                  </a:cubicBezTo>
                  <a:close/>
                  <a:moveTo>
                    <a:pt x="35934" y="10477"/>
                  </a:moveTo>
                  <a:lnTo>
                    <a:pt x="35979" y="10499"/>
                  </a:lnTo>
                  <a:cubicBezTo>
                    <a:pt x="35936" y="10541"/>
                    <a:pt x="35894" y="10569"/>
                    <a:pt x="35838" y="10597"/>
                  </a:cubicBezTo>
                  <a:cubicBezTo>
                    <a:pt x="35878" y="10571"/>
                    <a:pt x="35918" y="10518"/>
                    <a:pt x="35934" y="10477"/>
                  </a:cubicBezTo>
                  <a:close/>
                  <a:moveTo>
                    <a:pt x="31895" y="10583"/>
                  </a:moveTo>
                  <a:lnTo>
                    <a:pt x="31895" y="10597"/>
                  </a:lnTo>
                  <a:cubicBezTo>
                    <a:pt x="31898" y="10599"/>
                    <a:pt x="31901" y="10600"/>
                    <a:pt x="31904" y="10602"/>
                  </a:cubicBezTo>
                  <a:lnTo>
                    <a:pt x="31904" y="10602"/>
                  </a:lnTo>
                  <a:cubicBezTo>
                    <a:pt x="31870" y="10596"/>
                    <a:pt x="31876" y="10593"/>
                    <a:pt x="31895" y="10583"/>
                  </a:cubicBezTo>
                  <a:close/>
                  <a:moveTo>
                    <a:pt x="36063" y="10597"/>
                  </a:moveTo>
                  <a:lnTo>
                    <a:pt x="36035" y="10612"/>
                  </a:lnTo>
                  <a:lnTo>
                    <a:pt x="36049" y="10597"/>
                  </a:lnTo>
                  <a:close/>
                  <a:moveTo>
                    <a:pt x="35782" y="10586"/>
                  </a:moveTo>
                  <a:cubicBezTo>
                    <a:pt x="35782" y="10599"/>
                    <a:pt x="35783" y="10612"/>
                    <a:pt x="35796" y="10612"/>
                  </a:cubicBezTo>
                  <a:cubicBezTo>
                    <a:pt x="35779" y="10618"/>
                    <a:pt x="35765" y="10621"/>
                    <a:pt x="35755" y="10621"/>
                  </a:cubicBezTo>
                  <a:cubicBezTo>
                    <a:pt x="35727" y="10621"/>
                    <a:pt x="35731" y="10598"/>
                    <a:pt x="35782" y="10586"/>
                  </a:cubicBezTo>
                  <a:close/>
                  <a:moveTo>
                    <a:pt x="35911" y="10674"/>
                  </a:moveTo>
                  <a:cubicBezTo>
                    <a:pt x="35918" y="10674"/>
                    <a:pt x="35926" y="10677"/>
                    <a:pt x="35936" y="10682"/>
                  </a:cubicBezTo>
                  <a:lnTo>
                    <a:pt x="35894" y="10710"/>
                  </a:lnTo>
                  <a:cubicBezTo>
                    <a:pt x="35894" y="10683"/>
                    <a:pt x="35900" y="10674"/>
                    <a:pt x="35911" y="10674"/>
                  </a:cubicBezTo>
                  <a:close/>
                  <a:moveTo>
                    <a:pt x="36184" y="10485"/>
                  </a:moveTo>
                  <a:cubicBezTo>
                    <a:pt x="36198" y="10485"/>
                    <a:pt x="36233" y="10654"/>
                    <a:pt x="36274" y="10738"/>
                  </a:cubicBezTo>
                  <a:cubicBezTo>
                    <a:pt x="36238" y="10718"/>
                    <a:pt x="36218" y="10711"/>
                    <a:pt x="36207" y="10711"/>
                  </a:cubicBezTo>
                  <a:cubicBezTo>
                    <a:pt x="36177" y="10711"/>
                    <a:pt x="36223" y="10770"/>
                    <a:pt x="36184" y="10770"/>
                  </a:cubicBezTo>
                  <a:cubicBezTo>
                    <a:pt x="36178" y="10770"/>
                    <a:pt x="36171" y="10769"/>
                    <a:pt x="36162" y="10766"/>
                  </a:cubicBezTo>
                  <a:cubicBezTo>
                    <a:pt x="36190" y="10710"/>
                    <a:pt x="36190" y="10626"/>
                    <a:pt x="36176" y="10555"/>
                  </a:cubicBezTo>
                  <a:cubicBezTo>
                    <a:pt x="36176" y="10505"/>
                    <a:pt x="36179" y="10485"/>
                    <a:pt x="36184" y="10485"/>
                  </a:cubicBezTo>
                  <a:close/>
                  <a:moveTo>
                    <a:pt x="35796" y="10710"/>
                  </a:moveTo>
                  <a:lnTo>
                    <a:pt x="35796" y="10710"/>
                  </a:lnTo>
                  <a:cubicBezTo>
                    <a:pt x="35810" y="10724"/>
                    <a:pt x="35824" y="10724"/>
                    <a:pt x="35838" y="10738"/>
                  </a:cubicBezTo>
                  <a:cubicBezTo>
                    <a:pt x="35866" y="10752"/>
                    <a:pt x="35866" y="10781"/>
                    <a:pt x="35880" y="10809"/>
                  </a:cubicBezTo>
                  <a:lnTo>
                    <a:pt x="35866" y="10823"/>
                  </a:lnTo>
                  <a:lnTo>
                    <a:pt x="35810" y="10809"/>
                  </a:lnTo>
                  <a:cubicBezTo>
                    <a:pt x="35824" y="10781"/>
                    <a:pt x="35824" y="10752"/>
                    <a:pt x="35810" y="10724"/>
                  </a:cubicBezTo>
                  <a:lnTo>
                    <a:pt x="35796" y="10710"/>
                  </a:lnTo>
                  <a:close/>
                  <a:moveTo>
                    <a:pt x="35926" y="10796"/>
                  </a:moveTo>
                  <a:cubicBezTo>
                    <a:pt x="35932" y="10796"/>
                    <a:pt x="35951" y="10809"/>
                    <a:pt x="36007" y="10809"/>
                  </a:cubicBezTo>
                  <a:cubicBezTo>
                    <a:pt x="36007" y="10829"/>
                    <a:pt x="35992" y="10842"/>
                    <a:pt x="35962" y="10842"/>
                  </a:cubicBezTo>
                  <a:cubicBezTo>
                    <a:pt x="35951" y="10842"/>
                    <a:pt x="35937" y="10841"/>
                    <a:pt x="35922" y="10837"/>
                  </a:cubicBezTo>
                  <a:cubicBezTo>
                    <a:pt x="35922" y="10823"/>
                    <a:pt x="35922" y="10823"/>
                    <a:pt x="35922" y="10809"/>
                  </a:cubicBezTo>
                  <a:cubicBezTo>
                    <a:pt x="35922" y="10799"/>
                    <a:pt x="35922" y="10796"/>
                    <a:pt x="35926" y="10796"/>
                  </a:cubicBezTo>
                  <a:close/>
                  <a:moveTo>
                    <a:pt x="1563" y="10893"/>
                  </a:moveTo>
                  <a:cubicBezTo>
                    <a:pt x="1562" y="10893"/>
                    <a:pt x="1562" y="10894"/>
                    <a:pt x="1562" y="10894"/>
                  </a:cubicBezTo>
                  <a:lnTo>
                    <a:pt x="1562" y="10894"/>
                  </a:lnTo>
                  <a:cubicBezTo>
                    <a:pt x="1562" y="10894"/>
                    <a:pt x="1563" y="10893"/>
                    <a:pt x="1563" y="10893"/>
                  </a:cubicBezTo>
                  <a:close/>
                  <a:moveTo>
                    <a:pt x="36280" y="10783"/>
                  </a:moveTo>
                  <a:cubicBezTo>
                    <a:pt x="36294" y="10783"/>
                    <a:pt x="36366" y="10823"/>
                    <a:pt x="36457" y="10823"/>
                  </a:cubicBezTo>
                  <a:cubicBezTo>
                    <a:pt x="36415" y="10851"/>
                    <a:pt x="36387" y="10907"/>
                    <a:pt x="36387" y="10950"/>
                  </a:cubicBezTo>
                  <a:cubicBezTo>
                    <a:pt x="36134" y="10935"/>
                    <a:pt x="36317" y="10865"/>
                    <a:pt x="36345" y="10865"/>
                  </a:cubicBezTo>
                  <a:cubicBezTo>
                    <a:pt x="36287" y="10802"/>
                    <a:pt x="36270" y="10783"/>
                    <a:pt x="36280" y="10783"/>
                  </a:cubicBezTo>
                  <a:close/>
                  <a:moveTo>
                    <a:pt x="35936" y="10964"/>
                  </a:moveTo>
                  <a:lnTo>
                    <a:pt x="35979" y="10978"/>
                  </a:lnTo>
                  <a:cubicBezTo>
                    <a:pt x="35979" y="10988"/>
                    <a:pt x="35975" y="10993"/>
                    <a:pt x="35969" y="10993"/>
                  </a:cubicBezTo>
                  <a:cubicBezTo>
                    <a:pt x="35959" y="10993"/>
                    <a:pt x="35945" y="10981"/>
                    <a:pt x="35936" y="10964"/>
                  </a:cubicBezTo>
                  <a:close/>
                  <a:moveTo>
                    <a:pt x="2549" y="11089"/>
                  </a:moveTo>
                  <a:cubicBezTo>
                    <a:pt x="2567" y="11089"/>
                    <a:pt x="2570" y="11101"/>
                    <a:pt x="2535" y="11119"/>
                  </a:cubicBezTo>
                  <a:lnTo>
                    <a:pt x="2535" y="11133"/>
                  </a:lnTo>
                  <a:cubicBezTo>
                    <a:pt x="2543" y="11141"/>
                    <a:pt x="2551" y="11149"/>
                    <a:pt x="2546" y="11149"/>
                  </a:cubicBezTo>
                  <a:cubicBezTo>
                    <a:pt x="2542" y="11149"/>
                    <a:pt x="2530" y="11144"/>
                    <a:pt x="2507" y="11133"/>
                  </a:cubicBezTo>
                  <a:cubicBezTo>
                    <a:pt x="2464" y="11161"/>
                    <a:pt x="2422" y="11175"/>
                    <a:pt x="2380" y="11189"/>
                  </a:cubicBezTo>
                  <a:cubicBezTo>
                    <a:pt x="2380" y="11114"/>
                    <a:pt x="2411" y="11095"/>
                    <a:pt x="2449" y="11095"/>
                  </a:cubicBezTo>
                  <a:cubicBezTo>
                    <a:pt x="2467" y="11095"/>
                    <a:pt x="2488" y="11100"/>
                    <a:pt x="2507" y="11104"/>
                  </a:cubicBezTo>
                  <a:cubicBezTo>
                    <a:pt x="2523" y="11094"/>
                    <a:pt x="2539" y="11089"/>
                    <a:pt x="2549" y="11089"/>
                  </a:cubicBezTo>
                  <a:close/>
                  <a:moveTo>
                    <a:pt x="35810" y="10978"/>
                  </a:moveTo>
                  <a:lnTo>
                    <a:pt x="35810" y="10978"/>
                  </a:lnTo>
                  <a:cubicBezTo>
                    <a:pt x="35838" y="11006"/>
                    <a:pt x="35852" y="11034"/>
                    <a:pt x="35866" y="11062"/>
                  </a:cubicBezTo>
                  <a:cubicBezTo>
                    <a:pt x="35866" y="11062"/>
                    <a:pt x="35866" y="11062"/>
                    <a:pt x="35866" y="11076"/>
                  </a:cubicBezTo>
                  <a:lnTo>
                    <a:pt x="35866" y="11090"/>
                  </a:lnTo>
                  <a:cubicBezTo>
                    <a:pt x="35866" y="11100"/>
                    <a:pt x="35859" y="11110"/>
                    <a:pt x="35850" y="11110"/>
                  </a:cubicBezTo>
                  <a:cubicBezTo>
                    <a:pt x="35846" y="11110"/>
                    <a:pt x="35842" y="11109"/>
                    <a:pt x="35838" y="11104"/>
                  </a:cubicBezTo>
                  <a:cubicBezTo>
                    <a:pt x="35824" y="11147"/>
                    <a:pt x="35810" y="11175"/>
                    <a:pt x="35810" y="11203"/>
                  </a:cubicBezTo>
                  <a:cubicBezTo>
                    <a:pt x="35767" y="11217"/>
                    <a:pt x="35739" y="11231"/>
                    <a:pt x="35711" y="11231"/>
                  </a:cubicBezTo>
                  <a:cubicBezTo>
                    <a:pt x="35725" y="11203"/>
                    <a:pt x="35739" y="11161"/>
                    <a:pt x="35767" y="11104"/>
                  </a:cubicBezTo>
                  <a:lnTo>
                    <a:pt x="35753" y="11104"/>
                  </a:lnTo>
                  <a:cubicBezTo>
                    <a:pt x="35796" y="11062"/>
                    <a:pt x="35824" y="11048"/>
                    <a:pt x="35838" y="11048"/>
                  </a:cubicBezTo>
                  <a:cubicBezTo>
                    <a:pt x="35824" y="11020"/>
                    <a:pt x="35824" y="11006"/>
                    <a:pt x="35810" y="10978"/>
                  </a:cubicBezTo>
                  <a:close/>
                  <a:moveTo>
                    <a:pt x="35345" y="11372"/>
                  </a:moveTo>
                  <a:lnTo>
                    <a:pt x="35317" y="11400"/>
                  </a:lnTo>
                  <a:lnTo>
                    <a:pt x="35317" y="11400"/>
                  </a:lnTo>
                  <a:lnTo>
                    <a:pt x="35359" y="11372"/>
                  </a:lnTo>
                  <a:close/>
                  <a:moveTo>
                    <a:pt x="35993" y="11456"/>
                  </a:moveTo>
                  <a:cubicBezTo>
                    <a:pt x="36172" y="11535"/>
                    <a:pt x="36209" y="11596"/>
                    <a:pt x="36173" y="11596"/>
                  </a:cubicBezTo>
                  <a:cubicBezTo>
                    <a:pt x="36164" y="11596"/>
                    <a:pt x="36151" y="11592"/>
                    <a:pt x="36134" y="11583"/>
                  </a:cubicBezTo>
                  <a:cubicBezTo>
                    <a:pt x="36117" y="11584"/>
                    <a:pt x="36102" y="11585"/>
                    <a:pt x="36089" y="11585"/>
                  </a:cubicBezTo>
                  <a:cubicBezTo>
                    <a:pt x="35967" y="11585"/>
                    <a:pt x="35963" y="11549"/>
                    <a:pt x="35954" y="11549"/>
                  </a:cubicBezTo>
                  <a:cubicBezTo>
                    <a:pt x="35950" y="11549"/>
                    <a:pt x="35944" y="11557"/>
                    <a:pt x="35922" y="11583"/>
                  </a:cubicBezTo>
                  <a:cubicBezTo>
                    <a:pt x="35936" y="11541"/>
                    <a:pt x="35951" y="11513"/>
                    <a:pt x="35951" y="11485"/>
                  </a:cubicBezTo>
                  <a:cubicBezTo>
                    <a:pt x="35951" y="11471"/>
                    <a:pt x="35965" y="11485"/>
                    <a:pt x="35993" y="11456"/>
                  </a:cubicBezTo>
                  <a:close/>
                  <a:moveTo>
                    <a:pt x="1357" y="11637"/>
                  </a:moveTo>
                  <a:cubicBezTo>
                    <a:pt x="1355" y="11637"/>
                    <a:pt x="1370" y="11645"/>
                    <a:pt x="1394" y="11654"/>
                  </a:cubicBezTo>
                  <a:cubicBezTo>
                    <a:pt x="1370" y="11642"/>
                    <a:pt x="1359" y="11637"/>
                    <a:pt x="1357" y="11637"/>
                  </a:cubicBezTo>
                  <a:close/>
                  <a:moveTo>
                    <a:pt x="36598" y="11668"/>
                  </a:moveTo>
                  <a:cubicBezTo>
                    <a:pt x="36589" y="11695"/>
                    <a:pt x="36580" y="11711"/>
                    <a:pt x="36579" y="11711"/>
                  </a:cubicBezTo>
                  <a:cubicBezTo>
                    <a:pt x="36578" y="11711"/>
                    <a:pt x="36579" y="11706"/>
                    <a:pt x="36584" y="11696"/>
                  </a:cubicBezTo>
                  <a:cubicBezTo>
                    <a:pt x="36584" y="11682"/>
                    <a:pt x="36584" y="11668"/>
                    <a:pt x="36598" y="11668"/>
                  </a:cubicBezTo>
                  <a:close/>
                  <a:moveTo>
                    <a:pt x="36049" y="11710"/>
                  </a:moveTo>
                  <a:cubicBezTo>
                    <a:pt x="36077" y="11724"/>
                    <a:pt x="36049" y="11752"/>
                    <a:pt x="36035" y="11766"/>
                  </a:cubicBezTo>
                  <a:lnTo>
                    <a:pt x="36049" y="11710"/>
                  </a:lnTo>
                  <a:close/>
                  <a:moveTo>
                    <a:pt x="35338" y="11896"/>
                  </a:moveTo>
                  <a:cubicBezTo>
                    <a:pt x="35345" y="11896"/>
                    <a:pt x="35345" y="11918"/>
                    <a:pt x="35345" y="11949"/>
                  </a:cubicBezTo>
                  <a:lnTo>
                    <a:pt x="35303" y="11949"/>
                  </a:lnTo>
                  <a:cubicBezTo>
                    <a:pt x="35322" y="11911"/>
                    <a:pt x="35332" y="11896"/>
                    <a:pt x="35338" y="11896"/>
                  </a:cubicBezTo>
                  <a:close/>
                  <a:moveTo>
                    <a:pt x="37922" y="11879"/>
                  </a:moveTo>
                  <a:cubicBezTo>
                    <a:pt x="37922" y="11883"/>
                    <a:pt x="37921" y="11886"/>
                    <a:pt x="37919" y="11888"/>
                  </a:cubicBezTo>
                  <a:lnTo>
                    <a:pt x="37919" y="11888"/>
                  </a:lnTo>
                  <a:cubicBezTo>
                    <a:pt x="37910" y="11886"/>
                    <a:pt x="37902" y="11883"/>
                    <a:pt x="37894" y="11879"/>
                  </a:cubicBezTo>
                  <a:lnTo>
                    <a:pt x="37894" y="11879"/>
                  </a:lnTo>
                  <a:cubicBezTo>
                    <a:pt x="37901" y="11886"/>
                    <a:pt x="37908" y="11889"/>
                    <a:pt x="37913" y="11889"/>
                  </a:cubicBezTo>
                  <a:cubicBezTo>
                    <a:pt x="37915" y="11889"/>
                    <a:pt x="37917" y="11889"/>
                    <a:pt x="37919" y="11888"/>
                  </a:cubicBezTo>
                  <a:lnTo>
                    <a:pt x="37919" y="11888"/>
                  </a:lnTo>
                  <a:cubicBezTo>
                    <a:pt x="37924" y="11889"/>
                    <a:pt x="37930" y="11889"/>
                    <a:pt x="37936" y="11889"/>
                  </a:cubicBezTo>
                  <a:cubicBezTo>
                    <a:pt x="37950" y="11889"/>
                    <a:pt x="37964" y="11886"/>
                    <a:pt x="37978" y="11879"/>
                  </a:cubicBezTo>
                  <a:lnTo>
                    <a:pt x="37978" y="11879"/>
                  </a:lnTo>
                  <a:cubicBezTo>
                    <a:pt x="38085" y="11906"/>
                    <a:pt x="37800" y="11983"/>
                    <a:pt x="37758" y="12003"/>
                  </a:cubicBezTo>
                  <a:lnTo>
                    <a:pt x="37758" y="12003"/>
                  </a:lnTo>
                  <a:cubicBezTo>
                    <a:pt x="37772" y="11973"/>
                    <a:pt x="37819" y="11928"/>
                    <a:pt x="37866" y="11893"/>
                  </a:cubicBezTo>
                  <a:cubicBezTo>
                    <a:pt x="37866" y="11893"/>
                    <a:pt x="37880" y="11893"/>
                    <a:pt x="37894" y="11879"/>
                  </a:cubicBezTo>
                  <a:close/>
                  <a:moveTo>
                    <a:pt x="35486" y="11992"/>
                  </a:moveTo>
                  <a:cubicBezTo>
                    <a:pt x="35467" y="12004"/>
                    <a:pt x="35476" y="12011"/>
                    <a:pt x="35495" y="12011"/>
                  </a:cubicBezTo>
                  <a:cubicBezTo>
                    <a:pt x="35513" y="12011"/>
                    <a:pt x="35539" y="12005"/>
                    <a:pt x="35557" y="11992"/>
                  </a:cubicBezTo>
                  <a:lnTo>
                    <a:pt x="35557" y="11992"/>
                  </a:lnTo>
                  <a:cubicBezTo>
                    <a:pt x="35613" y="11992"/>
                    <a:pt x="35655" y="12020"/>
                    <a:pt x="35627" y="12034"/>
                  </a:cubicBezTo>
                  <a:cubicBezTo>
                    <a:pt x="35627" y="12028"/>
                    <a:pt x="35601" y="12021"/>
                    <a:pt x="35571" y="12021"/>
                  </a:cubicBezTo>
                  <a:cubicBezTo>
                    <a:pt x="35533" y="12021"/>
                    <a:pt x="35487" y="12031"/>
                    <a:pt x="35472" y="12062"/>
                  </a:cubicBezTo>
                  <a:cubicBezTo>
                    <a:pt x="35472" y="12034"/>
                    <a:pt x="35472" y="12020"/>
                    <a:pt x="35472" y="11992"/>
                  </a:cubicBezTo>
                  <a:close/>
                  <a:moveTo>
                    <a:pt x="35380" y="12066"/>
                  </a:moveTo>
                  <a:cubicBezTo>
                    <a:pt x="35379" y="12066"/>
                    <a:pt x="35377" y="12069"/>
                    <a:pt x="35372" y="12077"/>
                  </a:cubicBezTo>
                  <a:lnTo>
                    <a:pt x="35372" y="12077"/>
                  </a:lnTo>
                  <a:cubicBezTo>
                    <a:pt x="35378" y="12071"/>
                    <a:pt x="35380" y="12066"/>
                    <a:pt x="35380" y="12066"/>
                  </a:cubicBezTo>
                  <a:close/>
                  <a:moveTo>
                    <a:pt x="35289" y="11963"/>
                  </a:moveTo>
                  <a:cubicBezTo>
                    <a:pt x="35289" y="11992"/>
                    <a:pt x="35317" y="12006"/>
                    <a:pt x="35345" y="12006"/>
                  </a:cubicBezTo>
                  <a:cubicBezTo>
                    <a:pt x="35345" y="12020"/>
                    <a:pt x="35345" y="12048"/>
                    <a:pt x="35345" y="12048"/>
                  </a:cubicBezTo>
                  <a:cubicBezTo>
                    <a:pt x="35373" y="12034"/>
                    <a:pt x="35401" y="12020"/>
                    <a:pt x="35430" y="12006"/>
                  </a:cubicBezTo>
                  <a:lnTo>
                    <a:pt x="35430" y="12006"/>
                  </a:lnTo>
                  <a:cubicBezTo>
                    <a:pt x="35415" y="12034"/>
                    <a:pt x="35401" y="12062"/>
                    <a:pt x="35401" y="12090"/>
                  </a:cubicBezTo>
                  <a:lnTo>
                    <a:pt x="35359" y="12104"/>
                  </a:lnTo>
                  <a:cubicBezTo>
                    <a:pt x="35364" y="12092"/>
                    <a:pt x="35369" y="12083"/>
                    <a:pt x="35372" y="12077"/>
                  </a:cubicBezTo>
                  <a:lnTo>
                    <a:pt x="35372" y="12077"/>
                  </a:lnTo>
                  <a:cubicBezTo>
                    <a:pt x="35358" y="12092"/>
                    <a:pt x="35322" y="12119"/>
                    <a:pt x="35256" y="12119"/>
                  </a:cubicBezTo>
                  <a:cubicBezTo>
                    <a:pt x="35249" y="12119"/>
                    <a:pt x="35241" y="12119"/>
                    <a:pt x="35232" y="12118"/>
                  </a:cubicBezTo>
                  <a:lnTo>
                    <a:pt x="35218" y="12118"/>
                  </a:lnTo>
                  <a:cubicBezTo>
                    <a:pt x="35246" y="12048"/>
                    <a:pt x="35275" y="12006"/>
                    <a:pt x="35289" y="11963"/>
                  </a:cubicBezTo>
                  <a:close/>
                  <a:moveTo>
                    <a:pt x="35384" y="11335"/>
                  </a:moveTo>
                  <a:cubicBezTo>
                    <a:pt x="35390" y="11335"/>
                    <a:pt x="35396" y="11338"/>
                    <a:pt x="35401" y="11344"/>
                  </a:cubicBezTo>
                  <a:cubicBezTo>
                    <a:pt x="35430" y="11386"/>
                    <a:pt x="35458" y="11414"/>
                    <a:pt x="35500" y="11442"/>
                  </a:cubicBezTo>
                  <a:cubicBezTo>
                    <a:pt x="35509" y="11433"/>
                    <a:pt x="35523" y="11425"/>
                    <a:pt x="35541" y="11425"/>
                  </a:cubicBezTo>
                  <a:cubicBezTo>
                    <a:pt x="35577" y="11425"/>
                    <a:pt x="35627" y="11456"/>
                    <a:pt x="35683" y="11569"/>
                  </a:cubicBezTo>
                  <a:lnTo>
                    <a:pt x="35669" y="11569"/>
                  </a:lnTo>
                  <a:cubicBezTo>
                    <a:pt x="35655" y="11597"/>
                    <a:pt x="35641" y="11625"/>
                    <a:pt x="35627" y="11668"/>
                  </a:cubicBezTo>
                  <a:cubicBezTo>
                    <a:pt x="35627" y="11682"/>
                    <a:pt x="35627" y="11696"/>
                    <a:pt x="35641" y="11710"/>
                  </a:cubicBezTo>
                  <a:cubicBezTo>
                    <a:pt x="35688" y="11770"/>
                    <a:pt x="35707" y="11792"/>
                    <a:pt x="35711" y="11792"/>
                  </a:cubicBezTo>
                  <a:cubicBezTo>
                    <a:pt x="35723" y="11792"/>
                    <a:pt x="35628" y="11634"/>
                    <a:pt x="35686" y="11634"/>
                  </a:cubicBezTo>
                  <a:cubicBezTo>
                    <a:pt x="35702" y="11634"/>
                    <a:pt x="35732" y="11647"/>
                    <a:pt x="35782" y="11682"/>
                  </a:cubicBezTo>
                  <a:cubicBezTo>
                    <a:pt x="35864" y="11745"/>
                    <a:pt x="35909" y="11768"/>
                    <a:pt x="35932" y="11768"/>
                  </a:cubicBezTo>
                  <a:cubicBezTo>
                    <a:pt x="35990" y="11768"/>
                    <a:pt x="35911" y="11622"/>
                    <a:pt x="35962" y="11622"/>
                  </a:cubicBezTo>
                  <a:cubicBezTo>
                    <a:pt x="35966" y="11622"/>
                    <a:pt x="35972" y="11623"/>
                    <a:pt x="35979" y="11625"/>
                  </a:cubicBezTo>
                  <a:cubicBezTo>
                    <a:pt x="35993" y="11682"/>
                    <a:pt x="36007" y="11724"/>
                    <a:pt x="36007" y="11766"/>
                  </a:cubicBezTo>
                  <a:cubicBezTo>
                    <a:pt x="35979" y="11794"/>
                    <a:pt x="35951" y="11809"/>
                    <a:pt x="36007" y="11823"/>
                  </a:cubicBezTo>
                  <a:cubicBezTo>
                    <a:pt x="36007" y="11827"/>
                    <a:pt x="36007" y="11832"/>
                    <a:pt x="36007" y="11837"/>
                  </a:cubicBezTo>
                  <a:cubicBezTo>
                    <a:pt x="36049" y="11851"/>
                    <a:pt x="36091" y="11851"/>
                    <a:pt x="36148" y="11865"/>
                  </a:cubicBezTo>
                  <a:cubicBezTo>
                    <a:pt x="36200" y="11852"/>
                    <a:pt x="36238" y="11846"/>
                    <a:pt x="36265" y="11846"/>
                  </a:cubicBezTo>
                  <a:cubicBezTo>
                    <a:pt x="36377" y="11846"/>
                    <a:pt x="36305" y="11936"/>
                    <a:pt x="36326" y="11936"/>
                  </a:cubicBezTo>
                  <a:cubicBezTo>
                    <a:pt x="36327" y="11936"/>
                    <a:pt x="36329" y="11936"/>
                    <a:pt x="36331" y="11935"/>
                  </a:cubicBezTo>
                  <a:lnTo>
                    <a:pt x="36331" y="11935"/>
                  </a:lnTo>
                  <a:cubicBezTo>
                    <a:pt x="36401" y="11949"/>
                    <a:pt x="36528" y="12076"/>
                    <a:pt x="36260" y="12076"/>
                  </a:cubicBezTo>
                  <a:cubicBezTo>
                    <a:pt x="36366" y="12076"/>
                    <a:pt x="36188" y="12125"/>
                    <a:pt x="36093" y="12125"/>
                  </a:cubicBezTo>
                  <a:cubicBezTo>
                    <a:pt x="36074" y="12125"/>
                    <a:pt x="36059" y="12123"/>
                    <a:pt x="36049" y="12118"/>
                  </a:cubicBezTo>
                  <a:cubicBezTo>
                    <a:pt x="36021" y="12175"/>
                    <a:pt x="35908" y="12189"/>
                    <a:pt x="35951" y="12217"/>
                  </a:cubicBezTo>
                  <a:cubicBezTo>
                    <a:pt x="35942" y="12220"/>
                    <a:pt x="35935" y="12221"/>
                    <a:pt x="35928" y="12221"/>
                  </a:cubicBezTo>
                  <a:cubicBezTo>
                    <a:pt x="35847" y="12221"/>
                    <a:pt x="35944" y="11981"/>
                    <a:pt x="35934" y="11981"/>
                  </a:cubicBezTo>
                  <a:cubicBezTo>
                    <a:pt x="35931" y="11981"/>
                    <a:pt x="35916" y="12007"/>
                    <a:pt x="35880" y="12076"/>
                  </a:cubicBezTo>
                  <a:cubicBezTo>
                    <a:pt x="35666" y="12040"/>
                    <a:pt x="35904" y="11874"/>
                    <a:pt x="35890" y="11874"/>
                  </a:cubicBezTo>
                  <a:cubicBezTo>
                    <a:pt x="35887" y="11874"/>
                    <a:pt x="35876" y="11880"/>
                    <a:pt x="35852" y="11893"/>
                  </a:cubicBezTo>
                  <a:cubicBezTo>
                    <a:pt x="35782" y="11921"/>
                    <a:pt x="35711" y="11949"/>
                    <a:pt x="35641" y="11963"/>
                  </a:cubicBezTo>
                  <a:cubicBezTo>
                    <a:pt x="35631" y="11963"/>
                    <a:pt x="35616" y="11970"/>
                    <a:pt x="35598" y="11970"/>
                  </a:cubicBezTo>
                  <a:cubicBezTo>
                    <a:pt x="35589" y="11970"/>
                    <a:pt x="35580" y="11968"/>
                    <a:pt x="35570" y="11963"/>
                  </a:cubicBezTo>
                  <a:lnTo>
                    <a:pt x="35556" y="11949"/>
                  </a:lnTo>
                  <a:lnTo>
                    <a:pt x="35514" y="11963"/>
                  </a:lnTo>
                  <a:lnTo>
                    <a:pt x="35444" y="11963"/>
                  </a:lnTo>
                  <a:cubicBezTo>
                    <a:pt x="35472" y="11949"/>
                    <a:pt x="35486" y="11935"/>
                    <a:pt x="35486" y="11921"/>
                  </a:cubicBezTo>
                  <a:cubicBezTo>
                    <a:pt x="35444" y="11893"/>
                    <a:pt x="35415" y="11865"/>
                    <a:pt x="35430" y="11837"/>
                  </a:cubicBezTo>
                  <a:lnTo>
                    <a:pt x="35444" y="11837"/>
                  </a:lnTo>
                  <a:cubicBezTo>
                    <a:pt x="35458" y="11823"/>
                    <a:pt x="35458" y="11809"/>
                    <a:pt x="35472" y="11794"/>
                  </a:cubicBezTo>
                  <a:cubicBezTo>
                    <a:pt x="35458" y="11794"/>
                    <a:pt x="35472" y="11780"/>
                    <a:pt x="35500" y="11766"/>
                  </a:cubicBezTo>
                  <a:cubicBezTo>
                    <a:pt x="35472" y="11752"/>
                    <a:pt x="35472" y="11710"/>
                    <a:pt x="35500" y="11611"/>
                  </a:cubicBezTo>
                  <a:cubicBezTo>
                    <a:pt x="35570" y="11583"/>
                    <a:pt x="35655" y="11583"/>
                    <a:pt x="35401" y="11513"/>
                  </a:cubicBezTo>
                  <a:cubicBezTo>
                    <a:pt x="35398" y="11517"/>
                    <a:pt x="35393" y="11518"/>
                    <a:pt x="35389" y="11518"/>
                  </a:cubicBezTo>
                  <a:cubicBezTo>
                    <a:pt x="35362" y="11518"/>
                    <a:pt x="35329" y="11449"/>
                    <a:pt x="35317" y="11400"/>
                  </a:cubicBezTo>
                  <a:cubicBezTo>
                    <a:pt x="35317" y="11365"/>
                    <a:pt x="35317" y="11341"/>
                    <a:pt x="35327" y="11341"/>
                  </a:cubicBezTo>
                  <a:cubicBezTo>
                    <a:pt x="35333" y="11341"/>
                    <a:pt x="35343" y="11350"/>
                    <a:pt x="35359" y="11372"/>
                  </a:cubicBezTo>
                  <a:lnTo>
                    <a:pt x="35373" y="11400"/>
                  </a:lnTo>
                  <a:lnTo>
                    <a:pt x="35373" y="11372"/>
                  </a:lnTo>
                  <a:lnTo>
                    <a:pt x="35401" y="11344"/>
                  </a:lnTo>
                  <a:lnTo>
                    <a:pt x="35387" y="11344"/>
                  </a:lnTo>
                  <a:lnTo>
                    <a:pt x="35359" y="11358"/>
                  </a:lnTo>
                  <a:cubicBezTo>
                    <a:pt x="35367" y="11341"/>
                    <a:pt x="35376" y="11335"/>
                    <a:pt x="35384" y="11335"/>
                  </a:cubicBezTo>
                  <a:close/>
                  <a:moveTo>
                    <a:pt x="36091" y="12203"/>
                  </a:moveTo>
                  <a:lnTo>
                    <a:pt x="36091" y="12203"/>
                  </a:lnTo>
                  <a:cubicBezTo>
                    <a:pt x="36274" y="12276"/>
                    <a:pt x="36172" y="12349"/>
                    <a:pt x="36187" y="12349"/>
                  </a:cubicBezTo>
                  <a:cubicBezTo>
                    <a:pt x="36189" y="12349"/>
                    <a:pt x="36195" y="12347"/>
                    <a:pt x="36204" y="12344"/>
                  </a:cubicBezTo>
                  <a:lnTo>
                    <a:pt x="36204" y="12344"/>
                  </a:lnTo>
                  <a:lnTo>
                    <a:pt x="36190" y="12358"/>
                  </a:lnTo>
                  <a:cubicBezTo>
                    <a:pt x="36169" y="12382"/>
                    <a:pt x="36153" y="12392"/>
                    <a:pt x="36141" y="12392"/>
                  </a:cubicBezTo>
                  <a:cubicBezTo>
                    <a:pt x="36096" y="12392"/>
                    <a:pt x="36102" y="12258"/>
                    <a:pt x="36091" y="12203"/>
                  </a:cubicBezTo>
                  <a:close/>
                  <a:moveTo>
                    <a:pt x="38969" y="12330"/>
                  </a:moveTo>
                  <a:cubicBezTo>
                    <a:pt x="38976" y="12330"/>
                    <a:pt x="38984" y="12355"/>
                    <a:pt x="38964" y="12414"/>
                  </a:cubicBezTo>
                  <a:lnTo>
                    <a:pt x="38964" y="12344"/>
                  </a:lnTo>
                  <a:cubicBezTo>
                    <a:pt x="38964" y="12335"/>
                    <a:pt x="38967" y="12330"/>
                    <a:pt x="38969" y="12330"/>
                  </a:cubicBezTo>
                  <a:close/>
                  <a:moveTo>
                    <a:pt x="1370" y="12364"/>
                  </a:moveTo>
                  <a:cubicBezTo>
                    <a:pt x="1378" y="12364"/>
                    <a:pt x="1369" y="12390"/>
                    <a:pt x="1324" y="12428"/>
                  </a:cubicBezTo>
                  <a:cubicBezTo>
                    <a:pt x="1343" y="12383"/>
                    <a:pt x="1362" y="12364"/>
                    <a:pt x="1370" y="12364"/>
                  </a:cubicBezTo>
                  <a:close/>
                  <a:moveTo>
                    <a:pt x="1310" y="12484"/>
                  </a:moveTo>
                  <a:lnTo>
                    <a:pt x="1310" y="12484"/>
                  </a:lnTo>
                  <a:cubicBezTo>
                    <a:pt x="1493" y="12499"/>
                    <a:pt x="1436" y="12541"/>
                    <a:pt x="1366" y="12583"/>
                  </a:cubicBezTo>
                  <a:cubicBezTo>
                    <a:pt x="1352" y="12541"/>
                    <a:pt x="1338" y="12513"/>
                    <a:pt x="1310" y="12484"/>
                  </a:cubicBezTo>
                  <a:close/>
                  <a:moveTo>
                    <a:pt x="36897" y="12387"/>
                  </a:moveTo>
                  <a:cubicBezTo>
                    <a:pt x="36935" y="12387"/>
                    <a:pt x="36967" y="12428"/>
                    <a:pt x="36950" y="12527"/>
                  </a:cubicBezTo>
                  <a:cubicBezTo>
                    <a:pt x="36950" y="12569"/>
                    <a:pt x="36964" y="12597"/>
                    <a:pt x="36979" y="12625"/>
                  </a:cubicBezTo>
                  <a:lnTo>
                    <a:pt x="36964" y="12625"/>
                  </a:lnTo>
                  <a:cubicBezTo>
                    <a:pt x="36939" y="12554"/>
                    <a:pt x="36883" y="12551"/>
                    <a:pt x="36842" y="12551"/>
                  </a:cubicBezTo>
                  <a:cubicBezTo>
                    <a:pt x="36838" y="12551"/>
                    <a:pt x="36834" y="12551"/>
                    <a:pt x="36831" y="12551"/>
                  </a:cubicBezTo>
                  <a:cubicBezTo>
                    <a:pt x="36788" y="12551"/>
                    <a:pt x="36767" y="12548"/>
                    <a:pt x="36824" y="12456"/>
                  </a:cubicBezTo>
                  <a:lnTo>
                    <a:pt x="36824" y="12442"/>
                  </a:lnTo>
                  <a:cubicBezTo>
                    <a:pt x="36841" y="12407"/>
                    <a:pt x="36871" y="12387"/>
                    <a:pt x="36897" y="12387"/>
                  </a:cubicBezTo>
                  <a:close/>
                  <a:moveTo>
                    <a:pt x="35928" y="12597"/>
                  </a:moveTo>
                  <a:cubicBezTo>
                    <a:pt x="35937" y="12597"/>
                    <a:pt x="35964" y="12604"/>
                    <a:pt x="36021" y="12625"/>
                  </a:cubicBezTo>
                  <a:cubicBezTo>
                    <a:pt x="36021" y="12653"/>
                    <a:pt x="36021" y="12682"/>
                    <a:pt x="36021" y="12696"/>
                  </a:cubicBezTo>
                  <a:cubicBezTo>
                    <a:pt x="35958" y="12720"/>
                    <a:pt x="35907" y="12731"/>
                    <a:pt x="35875" y="12731"/>
                  </a:cubicBezTo>
                  <a:cubicBezTo>
                    <a:pt x="35811" y="12731"/>
                    <a:pt x="35816" y="12690"/>
                    <a:pt x="35936" y="12625"/>
                  </a:cubicBezTo>
                  <a:cubicBezTo>
                    <a:pt x="35981" y="12646"/>
                    <a:pt x="35999" y="12654"/>
                    <a:pt x="36001" y="12654"/>
                  </a:cubicBezTo>
                  <a:cubicBezTo>
                    <a:pt x="36008" y="12654"/>
                    <a:pt x="35902" y="12597"/>
                    <a:pt x="35928" y="12597"/>
                  </a:cubicBezTo>
                  <a:close/>
                  <a:moveTo>
                    <a:pt x="1591" y="12780"/>
                  </a:moveTo>
                  <a:lnTo>
                    <a:pt x="1591" y="12780"/>
                  </a:lnTo>
                  <a:cubicBezTo>
                    <a:pt x="1577" y="12794"/>
                    <a:pt x="1577" y="12822"/>
                    <a:pt x="1577" y="12836"/>
                  </a:cubicBezTo>
                  <a:cubicBezTo>
                    <a:pt x="1563" y="12822"/>
                    <a:pt x="1563" y="12794"/>
                    <a:pt x="1591" y="12780"/>
                  </a:cubicBezTo>
                  <a:close/>
                  <a:moveTo>
                    <a:pt x="1600" y="12924"/>
                  </a:moveTo>
                  <a:cubicBezTo>
                    <a:pt x="1596" y="12934"/>
                    <a:pt x="1599" y="12940"/>
                    <a:pt x="1610" y="12940"/>
                  </a:cubicBezTo>
                  <a:cubicBezTo>
                    <a:pt x="1616" y="12940"/>
                    <a:pt x="1623" y="12938"/>
                    <a:pt x="1633" y="12935"/>
                  </a:cubicBezTo>
                  <a:cubicBezTo>
                    <a:pt x="1623" y="12931"/>
                    <a:pt x="1612" y="12928"/>
                    <a:pt x="1600" y="12924"/>
                  </a:cubicBezTo>
                  <a:close/>
                  <a:moveTo>
                    <a:pt x="36704" y="13413"/>
                  </a:moveTo>
                  <a:cubicBezTo>
                    <a:pt x="36719" y="13413"/>
                    <a:pt x="36745" y="13414"/>
                    <a:pt x="36781" y="13414"/>
                  </a:cubicBezTo>
                  <a:lnTo>
                    <a:pt x="36781" y="13428"/>
                  </a:lnTo>
                  <a:lnTo>
                    <a:pt x="36810" y="13470"/>
                  </a:lnTo>
                  <a:cubicBezTo>
                    <a:pt x="36699" y="13420"/>
                    <a:pt x="36667" y="13413"/>
                    <a:pt x="36704" y="13413"/>
                  </a:cubicBezTo>
                  <a:close/>
                  <a:moveTo>
                    <a:pt x="41414" y="13893"/>
                  </a:moveTo>
                  <a:cubicBezTo>
                    <a:pt x="41411" y="13896"/>
                    <a:pt x="41407" y="13899"/>
                    <a:pt x="41404" y="13902"/>
                  </a:cubicBezTo>
                  <a:lnTo>
                    <a:pt x="41404" y="13902"/>
                  </a:lnTo>
                  <a:cubicBezTo>
                    <a:pt x="41409" y="13897"/>
                    <a:pt x="41413" y="13894"/>
                    <a:pt x="41414" y="13893"/>
                  </a:cubicBezTo>
                  <a:close/>
                  <a:moveTo>
                    <a:pt x="3643" y="13796"/>
                  </a:moveTo>
                  <a:cubicBezTo>
                    <a:pt x="3682" y="13796"/>
                    <a:pt x="3722" y="13805"/>
                    <a:pt x="3746" y="13836"/>
                  </a:cubicBezTo>
                  <a:cubicBezTo>
                    <a:pt x="3746" y="13867"/>
                    <a:pt x="3737" y="13890"/>
                    <a:pt x="3718" y="13890"/>
                  </a:cubicBezTo>
                  <a:cubicBezTo>
                    <a:pt x="3702" y="13890"/>
                    <a:pt x="3679" y="13874"/>
                    <a:pt x="3647" y="13836"/>
                  </a:cubicBezTo>
                  <a:cubicBezTo>
                    <a:pt x="3642" y="13905"/>
                    <a:pt x="3636" y="13929"/>
                    <a:pt x="3627" y="13929"/>
                  </a:cubicBezTo>
                  <a:cubicBezTo>
                    <a:pt x="3612" y="13929"/>
                    <a:pt x="3590" y="13845"/>
                    <a:pt x="3563" y="13808"/>
                  </a:cubicBezTo>
                  <a:cubicBezTo>
                    <a:pt x="3582" y="13802"/>
                    <a:pt x="3612" y="13796"/>
                    <a:pt x="3643" y="13796"/>
                  </a:cubicBezTo>
                  <a:close/>
                  <a:moveTo>
                    <a:pt x="1971" y="13963"/>
                  </a:moveTo>
                  <a:lnTo>
                    <a:pt x="1986" y="13977"/>
                  </a:lnTo>
                  <a:cubicBezTo>
                    <a:pt x="1943" y="13977"/>
                    <a:pt x="1957" y="13963"/>
                    <a:pt x="1971" y="13963"/>
                  </a:cubicBezTo>
                  <a:close/>
                  <a:moveTo>
                    <a:pt x="40358" y="14005"/>
                  </a:moveTo>
                  <a:lnTo>
                    <a:pt x="40358" y="14005"/>
                  </a:lnTo>
                  <a:cubicBezTo>
                    <a:pt x="40352" y="14041"/>
                    <a:pt x="40346" y="14054"/>
                    <a:pt x="40343" y="14054"/>
                  </a:cubicBezTo>
                  <a:cubicBezTo>
                    <a:pt x="40340" y="14054"/>
                    <a:pt x="40342" y="14030"/>
                    <a:pt x="40358" y="14005"/>
                  </a:cubicBezTo>
                  <a:close/>
                  <a:moveTo>
                    <a:pt x="2211" y="14033"/>
                  </a:moveTo>
                  <a:cubicBezTo>
                    <a:pt x="2206" y="14073"/>
                    <a:pt x="2197" y="14087"/>
                    <a:pt x="2191" y="14087"/>
                  </a:cubicBezTo>
                  <a:cubicBezTo>
                    <a:pt x="2179" y="14087"/>
                    <a:pt x="2174" y="14043"/>
                    <a:pt x="2211" y="14033"/>
                  </a:cubicBezTo>
                  <a:close/>
                  <a:moveTo>
                    <a:pt x="41270" y="14244"/>
                  </a:moveTo>
                  <a:lnTo>
                    <a:pt x="41270" y="14244"/>
                  </a:lnTo>
                  <a:cubicBezTo>
                    <a:pt x="41270" y="14246"/>
                    <a:pt x="41270" y="14247"/>
                    <a:pt x="41269" y="14249"/>
                  </a:cubicBezTo>
                  <a:lnTo>
                    <a:pt x="41269" y="14249"/>
                  </a:lnTo>
                  <a:cubicBezTo>
                    <a:pt x="41271" y="14247"/>
                    <a:pt x="41272" y="14246"/>
                    <a:pt x="41273" y="14245"/>
                  </a:cubicBezTo>
                  <a:cubicBezTo>
                    <a:pt x="41272" y="14244"/>
                    <a:pt x="41271" y="14244"/>
                    <a:pt x="41270" y="14244"/>
                  </a:cubicBezTo>
                  <a:close/>
                  <a:moveTo>
                    <a:pt x="41269" y="14249"/>
                  </a:moveTo>
                  <a:lnTo>
                    <a:pt x="41269" y="14249"/>
                  </a:lnTo>
                  <a:cubicBezTo>
                    <a:pt x="41244" y="14275"/>
                    <a:pt x="41231" y="14302"/>
                    <a:pt x="41217" y="14329"/>
                  </a:cubicBezTo>
                  <a:cubicBezTo>
                    <a:pt x="41255" y="14329"/>
                    <a:pt x="41261" y="14291"/>
                    <a:pt x="41269" y="14249"/>
                  </a:cubicBezTo>
                  <a:close/>
                  <a:moveTo>
                    <a:pt x="39851" y="14231"/>
                  </a:moveTo>
                  <a:cubicBezTo>
                    <a:pt x="39871" y="14279"/>
                    <a:pt x="39897" y="14361"/>
                    <a:pt x="39879" y="14361"/>
                  </a:cubicBezTo>
                  <a:cubicBezTo>
                    <a:pt x="39871" y="14361"/>
                    <a:pt x="39854" y="14345"/>
                    <a:pt x="39823" y="14301"/>
                  </a:cubicBezTo>
                  <a:cubicBezTo>
                    <a:pt x="39795" y="14329"/>
                    <a:pt x="39781" y="14385"/>
                    <a:pt x="39795" y="14428"/>
                  </a:cubicBezTo>
                  <a:cubicBezTo>
                    <a:pt x="39710" y="14400"/>
                    <a:pt x="39809" y="14357"/>
                    <a:pt x="39851" y="14231"/>
                  </a:cubicBezTo>
                  <a:close/>
                  <a:moveTo>
                    <a:pt x="3211" y="14442"/>
                  </a:moveTo>
                  <a:cubicBezTo>
                    <a:pt x="3185" y="14468"/>
                    <a:pt x="3159" y="14476"/>
                    <a:pt x="3143" y="14476"/>
                  </a:cubicBezTo>
                  <a:cubicBezTo>
                    <a:pt x="3117" y="14476"/>
                    <a:pt x="3122" y="14451"/>
                    <a:pt x="3211" y="14442"/>
                  </a:cubicBezTo>
                  <a:close/>
                  <a:moveTo>
                    <a:pt x="2267" y="14414"/>
                  </a:moveTo>
                  <a:cubicBezTo>
                    <a:pt x="2281" y="14442"/>
                    <a:pt x="2295" y="14456"/>
                    <a:pt x="2309" y="14470"/>
                  </a:cubicBezTo>
                  <a:lnTo>
                    <a:pt x="2253" y="14484"/>
                  </a:lnTo>
                  <a:cubicBezTo>
                    <a:pt x="2239" y="14498"/>
                    <a:pt x="2211" y="14526"/>
                    <a:pt x="2183" y="14540"/>
                  </a:cubicBezTo>
                  <a:lnTo>
                    <a:pt x="2169" y="14540"/>
                  </a:lnTo>
                  <a:cubicBezTo>
                    <a:pt x="2183" y="14512"/>
                    <a:pt x="2197" y="14484"/>
                    <a:pt x="2211" y="14470"/>
                  </a:cubicBezTo>
                  <a:cubicBezTo>
                    <a:pt x="2239" y="14456"/>
                    <a:pt x="2253" y="14442"/>
                    <a:pt x="2267" y="14414"/>
                  </a:cubicBezTo>
                  <a:close/>
                  <a:moveTo>
                    <a:pt x="3380" y="14442"/>
                  </a:moveTo>
                  <a:cubicBezTo>
                    <a:pt x="3385" y="14554"/>
                    <a:pt x="3372" y="14593"/>
                    <a:pt x="3352" y="14593"/>
                  </a:cubicBezTo>
                  <a:cubicBezTo>
                    <a:pt x="3323" y="14593"/>
                    <a:pt x="3278" y="14504"/>
                    <a:pt x="3257" y="14442"/>
                  </a:cubicBezTo>
                  <a:close/>
                  <a:moveTo>
                    <a:pt x="3535" y="14583"/>
                  </a:moveTo>
                  <a:lnTo>
                    <a:pt x="3535" y="14583"/>
                  </a:lnTo>
                  <a:cubicBezTo>
                    <a:pt x="3523" y="14613"/>
                    <a:pt x="3514" y="14642"/>
                    <a:pt x="3506" y="14671"/>
                  </a:cubicBezTo>
                  <a:lnTo>
                    <a:pt x="3506" y="14671"/>
                  </a:lnTo>
                  <a:cubicBezTo>
                    <a:pt x="3422" y="14664"/>
                    <a:pt x="3374" y="14686"/>
                    <a:pt x="3535" y="14583"/>
                  </a:cubicBezTo>
                  <a:close/>
                  <a:moveTo>
                    <a:pt x="4334" y="14737"/>
                  </a:moveTo>
                  <a:cubicBezTo>
                    <a:pt x="4339" y="14740"/>
                    <a:pt x="4345" y="14745"/>
                    <a:pt x="4351" y="14752"/>
                  </a:cubicBezTo>
                  <a:cubicBezTo>
                    <a:pt x="4345" y="14746"/>
                    <a:pt x="4339" y="14741"/>
                    <a:pt x="4334" y="14737"/>
                  </a:cubicBezTo>
                  <a:close/>
                  <a:moveTo>
                    <a:pt x="3774" y="14780"/>
                  </a:moveTo>
                  <a:cubicBezTo>
                    <a:pt x="3775" y="14781"/>
                    <a:pt x="3777" y="14783"/>
                    <a:pt x="3780" y="14783"/>
                  </a:cubicBezTo>
                  <a:lnTo>
                    <a:pt x="3780" y="14783"/>
                  </a:lnTo>
                  <a:cubicBezTo>
                    <a:pt x="3778" y="14785"/>
                    <a:pt x="3776" y="14786"/>
                    <a:pt x="3774" y="14787"/>
                  </a:cubicBezTo>
                  <a:lnTo>
                    <a:pt x="3774" y="14787"/>
                  </a:lnTo>
                  <a:cubicBezTo>
                    <a:pt x="3774" y="14785"/>
                    <a:pt x="3774" y="14782"/>
                    <a:pt x="3774" y="14780"/>
                  </a:cubicBezTo>
                  <a:close/>
                  <a:moveTo>
                    <a:pt x="2593" y="14946"/>
                  </a:moveTo>
                  <a:lnTo>
                    <a:pt x="2593" y="14946"/>
                  </a:lnTo>
                  <a:cubicBezTo>
                    <a:pt x="2592" y="14947"/>
                    <a:pt x="2591" y="14948"/>
                    <a:pt x="2591" y="14949"/>
                  </a:cubicBezTo>
                  <a:cubicBezTo>
                    <a:pt x="2592" y="14948"/>
                    <a:pt x="2592" y="14947"/>
                    <a:pt x="2593" y="14946"/>
                  </a:cubicBezTo>
                  <a:close/>
                  <a:moveTo>
                    <a:pt x="3950" y="15004"/>
                  </a:moveTo>
                  <a:cubicBezTo>
                    <a:pt x="3955" y="15007"/>
                    <a:pt x="3962" y="15012"/>
                    <a:pt x="3971" y="15019"/>
                  </a:cubicBezTo>
                  <a:cubicBezTo>
                    <a:pt x="3962" y="15014"/>
                    <a:pt x="3954" y="15009"/>
                    <a:pt x="3950" y="15004"/>
                  </a:cubicBezTo>
                  <a:close/>
                  <a:moveTo>
                    <a:pt x="40692" y="15062"/>
                  </a:moveTo>
                  <a:cubicBezTo>
                    <a:pt x="40736" y="15062"/>
                    <a:pt x="40720" y="15086"/>
                    <a:pt x="40612" y="15104"/>
                  </a:cubicBezTo>
                  <a:cubicBezTo>
                    <a:pt x="40598" y="15104"/>
                    <a:pt x="40583" y="15090"/>
                    <a:pt x="40569" y="15090"/>
                  </a:cubicBezTo>
                  <a:cubicBezTo>
                    <a:pt x="40625" y="15069"/>
                    <a:pt x="40668" y="15062"/>
                    <a:pt x="40692" y="15062"/>
                  </a:cubicBezTo>
                  <a:close/>
                  <a:moveTo>
                    <a:pt x="2971" y="15216"/>
                  </a:moveTo>
                  <a:lnTo>
                    <a:pt x="2971" y="15216"/>
                  </a:lnTo>
                  <a:cubicBezTo>
                    <a:pt x="2979" y="15232"/>
                    <a:pt x="2987" y="15243"/>
                    <a:pt x="2987" y="15243"/>
                  </a:cubicBezTo>
                  <a:cubicBezTo>
                    <a:pt x="2988" y="15243"/>
                    <a:pt x="2984" y="15235"/>
                    <a:pt x="2971" y="15216"/>
                  </a:cubicBezTo>
                  <a:close/>
                  <a:moveTo>
                    <a:pt x="2868" y="15285"/>
                  </a:moveTo>
                  <a:lnTo>
                    <a:pt x="2868" y="15285"/>
                  </a:lnTo>
                  <a:cubicBezTo>
                    <a:pt x="2869" y="15286"/>
                    <a:pt x="2871" y="15287"/>
                    <a:pt x="2873" y="15287"/>
                  </a:cubicBezTo>
                  <a:cubicBezTo>
                    <a:pt x="2871" y="15286"/>
                    <a:pt x="2870" y="15286"/>
                    <a:pt x="2868" y="15285"/>
                  </a:cubicBezTo>
                  <a:close/>
                  <a:moveTo>
                    <a:pt x="37683" y="15132"/>
                  </a:moveTo>
                  <a:lnTo>
                    <a:pt x="37683" y="15146"/>
                  </a:lnTo>
                  <a:cubicBezTo>
                    <a:pt x="37838" y="15259"/>
                    <a:pt x="37570" y="15230"/>
                    <a:pt x="37669" y="15301"/>
                  </a:cubicBezTo>
                  <a:cubicBezTo>
                    <a:pt x="37659" y="15287"/>
                    <a:pt x="37656" y="15282"/>
                    <a:pt x="37657" y="15282"/>
                  </a:cubicBezTo>
                  <a:lnTo>
                    <a:pt x="37657" y="15282"/>
                  </a:lnTo>
                  <a:cubicBezTo>
                    <a:pt x="37659" y="15282"/>
                    <a:pt x="37678" y="15301"/>
                    <a:pt x="37697" y="15301"/>
                  </a:cubicBezTo>
                  <a:cubicBezTo>
                    <a:pt x="37680" y="15314"/>
                    <a:pt x="37665" y="15320"/>
                    <a:pt x="37652" y="15320"/>
                  </a:cubicBezTo>
                  <a:cubicBezTo>
                    <a:pt x="37609" y="15320"/>
                    <a:pt x="37596" y="15251"/>
                    <a:pt x="37683" y="15132"/>
                  </a:cubicBezTo>
                  <a:close/>
                  <a:moveTo>
                    <a:pt x="39765" y="15032"/>
                  </a:moveTo>
                  <a:cubicBezTo>
                    <a:pt x="39779" y="15032"/>
                    <a:pt x="39782" y="15102"/>
                    <a:pt x="39820" y="15102"/>
                  </a:cubicBezTo>
                  <a:cubicBezTo>
                    <a:pt x="39828" y="15102"/>
                    <a:pt x="39838" y="15099"/>
                    <a:pt x="39851" y="15090"/>
                  </a:cubicBezTo>
                  <a:lnTo>
                    <a:pt x="39851" y="15090"/>
                  </a:lnTo>
                  <a:cubicBezTo>
                    <a:pt x="39696" y="15202"/>
                    <a:pt x="39739" y="15287"/>
                    <a:pt x="39781" y="15301"/>
                  </a:cubicBezTo>
                  <a:lnTo>
                    <a:pt x="39724" y="15301"/>
                  </a:lnTo>
                  <a:lnTo>
                    <a:pt x="39724" y="15329"/>
                  </a:lnTo>
                  <a:cubicBezTo>
                    <a:pt x="39767" y="15343"/>
                    <a:pt x="39795" y="15343"/>
                    <a:pt x="39837" y="15371"/>
                  </a:cubicBezTo>
                  <a:cubicBezTo>
                    <a:pt x="39849" y="15401"/>
                    <a:pt x="39846" y="15413"/>
                    <a:pt x="39837" y="15413"/>
                  </a:cubicBezTo>
                  <a:cubicBezTo>
                    <a:pt x="39825" y="15413"/>
                    <a:pt x="39803" y="15390"/>
                    <a:pt x="39795" y="15357"/>
                  </a:cubicBezTo>
                  <a:cubicBezTo>
                    <a:pt x="39787" y="15360"/>
                    <a:pt x="39779" y="15361"/>
                    <a:pt x="39771" y="15361"/>
                  </a:cubicBezTo>
                  <a:cubicBezTo>
                    <a:pt x="39734" y="15361"/>
                    <a:pt x="39694" y="15336"/>
                    <a:pt x="39682" y="15301"/>
                  </a:cubicBezTo>
                  <a:cubicBezTo>
                    <a:pt x="39668" y="15287"/>
                    <a:pt x="39682" y="15287"/>
                    <a:pt x="39617" y="15260"/>
                  </a:cubicBezTo>
                  <a:lnTo>
                    <a:pt x="39617" y="15260"/>
                  </a:lnTo>
                  <a:cubicBezTo>
                    <a:pt x="39643" y="15194"/>
                    <a:pt x="39670" y="15129"/>
                    <a:pt x="39696" y="15075"/>
                  </a:cubicBezTo>
                  <a:cubicBezTo>
                    <a:pt x="39704" y="15068"/>
                    <a:pt x="39710" y="15064"/>
                    <a:pt x="39714" y="15064"/>
                  </a:cubicBezTo>
                  <a:cubicBezTo>
                    <a:pt x="39724" y="15064"/>
                    <a:pt x="39724" y="15087"/>
                    <a:pt x="39724" y="15118"/>
                  </a:cubicBezTo>
                  <a:cubicBezTo>
                    <a:pt x="39746" y="15053"/>
                    <a:pt x="39757" y="15032"/>
                    <a:pt x="39765" y="15032"/>
                  </a:cubicBezTo>
                  <a:close/>
                  <a:moveTo>
                    <a:pt x="5115" y="15441"/>
                  </a:moveTo>
                  <a:cubicBezTo>
                    <a:pt x="5117" y="15443"/>
                    <a:pt x="5117" y="15444"/>
                    <a:pt x="5117" y="15444"/>
                  </a:cubicBezTo>
                  <a:cubicBezTo>
                    <a:pt x="5118" y="15444"/>
                    <a:pt x="5118" y="15442"/>
                    <a:pt x="5126" y="15442"/>
                  </a:cubicBezTo>
                  <a:cubicBezTo>
                    <a:pt x="5126" y="15442"/>
                    <a:pt x="5126" y="15442"/>
                    <a:pt x="5126" y="15442"/>
                  </a:cubicBezTo>
                  <a:lnTo>
                    <a:pt x="5126" y="15442"/>
                  </a:lnTo>
                  <a:cubicBezTo>
                    <a:pt x="5122" y="15441"/>
                    <a:pt x="5118" y="15441"/>
                    <a:pt x="5115" y="15441"/>
                  </a:cubicBezTo>
                  <a:close/>
                  <a:moveTo>
                    <a:pt x="5224" y="15393"/>
                  </a:moveTo>
                  <a:cubicBezTo>
                    <a:pt x="5225" y="15393"/>
                    <a:pt x="5221" y="15402"/>
                    <a:pt x="5210" y="15428"/>
                  </a:cubicBezTo>
                  <a:cubicBezTo>
                    <a:pt x="5210" y="15484"/>
                    <a:pt x="5224" y="15540"/>
                    <a:pt x="5238" y="15596"/>
                  </a:cubicBezTo>
                  <a:cubicBezTo>
                    <a:pt x="5172" y="15548"/>
                    <a:pt x="5111" y="15511"/>
                    <a:pt x="5071" y="15483"/>
                  </a:cubicBezTo>
                  <a:lnTo>
                    <a:pt x="5071" y="15483"/>
                  </a:lnTo>
                  <a:cubicBezTo>
                    <a:pt x="5082" y="15469"/>
                    <a:pt x="5092" y="15455"/>
                    <a:pt x="5102" y="15440"/>
                  </a:cubicBezTo>
                  <a:lnTo>
                    <a:pt x="5102" y="15440"/>
                  </a:lnTo>
                  <a:cubicBezTo>
                    <a:pt x="5106" y="15441"/>
                    <a:pt x="5111" y="15441"/>
                    <a:pt x="5115" y="15441"/>
                  </a:cubicBezTo>
                  <a:lnTo>
                    <a:pt x="5115" y="15441"/>
                  </a:lnTo>
                  <a:cubicBezTo>
                    <a:pt x="5113" y="15440"/>
                    <a:pt x="5111" y="15437"/>
                    <a:pt x="5107" y="15434"/>
                  </a:cubicBezTo>
                  <a:lnTo>
                    <a:pt x="5107" y="15434"/>
                  </a:lnTo>
                  <a:cubicBezTo>
                    <a:pt x="5108" y="15432"/>
                    <a:pt x="5109" y="15431"/>
                    <a:pt x="5110" y="15429"/>
                  </a:cubicBezTo>
                  <a:lnTo>
                    <a:pt x="5110" y="15429"/>
                  </a:lnTo>
                  <a:cubicBezTo>
                    <a:pt x="5115" y="15433"/>
                    <a:pt x="5120" y="15438"/>
                    <a:pt x="5126" y="15442"/>
                  </a:cubicBezTo>
                  <a:lnTo>
                    <a:pt x="5126" y="15442"/>
                  </a:lnTo>
                  <a:cubicBezTo>
                    <a:pt x="5130" y="15442"/>
                    <a:pt x="5135" y="15442"/>
                    <a:pt x="5140" y="15442"/>
                  </a:cubicBezTo>
                  <a:cubicBezTo>
                    <a:pt x="5151" y="15452"/>
                    <a:pt x="5161" y="15457"/>
                    <a:pt x="5169" y="15457"/>
                  </a:cubicBezTo>
                  <a:cubicBezTo>
                    <a:pt x="5181" y="15457"/>
                    <a:pt x="5185" y="15445"/>
                    <a:pt x="5168" y="15428"/>
                  </a:cubicBezTo>
                  <a:cubicBezTo>
                    <a:pt x="5204" y="15419"/>
                    <a:pt x="5222" y="15393"/>
                    <a:pt x="5224" y="15393"/>
                  </a:cubicBezTo>
                  <a:close/>
                  <a:moveTo>
                    <a:pt x="40636" y="15721"/>
                  </a:moveTo>
                  <a:cubicBezTo>
                    <a:pt x="40635" y="15721"/>
                    <a:pt x="40632" y="15725"/>
                    <a:pt x="40626" y="15737"/>
                  </a:cubicBezTo>
                  <a:cubicBezTo>
                    <a:pt x="40634" y="15729"/>
                    <a:pt x="40637" y="15721"/>
                    <a:pt x="40636" y="15721"/>
                  </a:cubicBezTo>
                  <a:close/>
                  <a:moveTo>
                    <a:pt x="5141" y="15749"/>
                  </a:moveTo>
                  <a:cubicBezTo>
                    <a:pt x="5209" y="15749"/>
                    <a:pt x="5203" y="15795"/>
                    <a:pt x="5140" y="15808"/>
                  </a:cubicBezTo>
                  <a:lnTo>
                    <a:pt x="5112" y="15751"/>
                  </a:lnTo>
                  <a:cubicBezTo>
                    <a:pt x="5122" y="15750"/>
                    <a:pt x="5132" y="15749"/>
                    <a:pt x="5141" y="15749"/>
                  </a:cubicBezTo>
                  <a:close/>
                  <a:moveTo>
                    <a:pt x="3777" y="15574"/>
                  </a:moveTo>
                  <a:cubicBezTo>
                    <a:pt x="3881" y="15661"/>
                    <a:pt x="4003" y="15725"/>
                    <a:pt x="4134" y="15764"/>
                  </a:cubicBezTo>
                  <a:lnTo>
                    <a:pt x="4134" y="15764"/>
                  </a:lnTo>
                  <a:cubicBezTo>
                    <a:pt x="4125" y="15835"/>
                    <a:pt x="4117" y="15864"/>
                    <a:pt x="4103" y="15864"/>
                  </a:cubicBezTo>
                  <a:cubicBezTo>
                    <a:pt x="4082" y="15864"/>
                    <a:pt x="4043" y="15796"/>
                    <a:pt x="3957" y="15709"/>
                  </a:cubicBezTo>
                  <a:cubicBezTo>
                    <a:pt x="3936" y="15791"/>
                    <a:pt x="3803" y="15903"/>
                    <a:pt x="3799" y="15903"/>
                  </a:cubicBezTo>
                  <a:cubicBezTo>
                    <a:pt x="3797" y="15903"/>
                    <a:pt x="3813" y="15888"/>
                    <a:pt x="3858" y="15850"/>
                  </a:cubicBezTo>
                  <a:cubicBezTo>
                    <a:pt x="3816" y="15737"/>
                    <a:pt x="3661" y="15765"/>
                    <a:pt x="3718" y="15751"/>
                  </a:cubicBezTo>
                  <a:lnTo>
                    <a:pt x="3703" y="15751"/>
                  </a:lnTo>
                  <a:cubicBezTo>
                    <a:pt x="3661" y="15751"/>
                    <a:pt x="3633" y="15723"/>
                    <a:pt x="3703" y="15625"/>
                  </a:cubicBezTo>
                  <a:cubicBezTo>
                    <a:pt x="3731" y="15611"/>
                    <a:pt x="3756" y="15593"/>
                    <a:pt x="3777" y="15574"/>
                  </a:cubicBezTo>
                  <a:close/>
                  <a:moveTo>
                    <a:pt x="39767" y="16333"/>
                  </a:moveTo>
                  <a:cubicBezTo>
                    <a:pt x="39792" y="16333"/>
                    <a:pt x="39808" y="16366"/>
                    <a:pt x="39837" y="16385"/>
                  </a:cubicBezTo>
                  <a:cubicBezTo>
                    <a:pt x="39814" y="16397"/>
                    <a:pt x="39790" y="16404"/>
                    <a:pt x="39771" y="16404"/>
                  </a:cubicBezTo>
                  <a:cubicBezTo>
                    <a:pt x="39744" y="16404"/>
                    <a:pt x="39724" y="16390"/>
                    <a:pt x="39724" y="16357"/>
                  </a:cubicBezTo>
                  <a:cubicBezTo>
                    <a:pt x="39742" y="16339"/>
                    <a:pt x="39755" y="16333"/>
                    <a:pt x="39767" y="16333"/>
                  </a:cubicBezTo>
                  <a:close/>
                  <a:moveTo>
                    <a:pt x="3957" y="16441"/>
                  </a:moveTo>
                  <a:cubicBezTo>
                    <a:pt x="3966" y="16441"/>
                    <a:pt x="3969" y="16448"/>
                    <a:pt x="3962" y="16448"/>
                  </a:cubicBezTo>
                  <a:cubicBezTo>
                    <a:pt x="3959" y="16448"/>
                    <a:pt x="3955" y="16447"/>
                    <a:pt x="3948" y="16444"/>
                  </a:cubicBezTo>
                  <a:lnTo>
                    <a:pt x="3948" y="16444"/>
                  </a:lnTo>
                  <a:cubicBezTo>
                    <a:pt x="3950" y="16442"/>
                    <a:pt x="3953" y="16441"/>
                    <a:pt x="3957" y="16441"/>
                  </a:cubicBezTo>
                  <a:close/>
                  <a:moveTo>
                    <a:pt x="4182" y="16371"/>
                  </a:moveTo>
                  <a:cubicBezTo>
                    <a:pt x="4196" y="16427"/>
                    <a:pt x="4182" y="16498"/>
                    <a:pt x="4140" y="16526"/>
                  </a:cubicBezTo>
                  <a:lnTo>
                    <a:pt x="4126" y="16540"/>
                  </a:lnTo>
                  <a:cubicBezTo>
                    <a:pt x="4098" y="16498"/>
                    <a:pt x="4126" y="16413"/>
                    <a:pt x="4182" y="16371"/>
                  </a:cubicBezTo>
                  <a:close/>
                  <a:moveTo>
                    <a:pt x="2338" y="16582"/>
                  </a:moveTo>
                  <a:cubicBezTo>
                    <a:pt x="2338" y="16604"/>
                    <a:pt x="2338" y="16634"/>
                    <a:pt x="2318" y="16634"/>
                  </a:cubicBezTo>
                  <a:cubicBezTo>
                    <a:pt x="2313" y="16634"/>
                    <a:pt x="2305" y="16631"/>
                    <a:pt x="2295" y="16624"/>
                  </a:cubicBezTo>
                  <a:lnTo>
                    <a:pt x="2295" y="16624"/>
                  </a:lnTo>
                  <a:lnTo>
                    <a:pt x="2323" y="16653"/>
                  </a:lnTo>
                  <a:cubicBezTo>
                    <a:pt x="2309" y="16639"/>
                    <a:pt x="2281" y="16624"/>
                    <a:pt x="2253" y="16624"/>
                  </a:cubicBezTo>
                  <a:cubicBezTo>
                    <a:pt x="2281" y="16610"/>
                    <a:pt x="2309" y="16596"/>
                    <a:pt x="2338" y="16582"/>
                  </a:cubicBezTo>
                  <a:close/>
                  <a:moveTo>
                    <a:pt x="38423" y="16642"/>
                  </a:moveTo>
                  <a:cubicBezTo>
                    <a:pt x="38428" y="16642"/>
                    <a:pt x="38432" y="16664"/>
                    <a:pt x="38415" y="16681"/>
                  </a:cubicBezTo>
                  <a:cubicBezTo>
                    <a:pt x="38415" y="16652"/>
                    <a:pt x="38419" y="16642"/>
                    <a:pt x="38423" y="16642"/>
                  </a:cubicBezTo>
                  <a:close/>
                  <a:moveTo>
                    <a:pt x="2211" y="16737"/>
                  </a:moveTo>
                  <a:lnTo>
                    <a:pt x="2211" y="16765"/>
                  </a:lnTo>
                  <a:cubicBezTo>
                    <a:pt x="2234" y="16747"/>
                    <a:pt x="2253" y="16739"/>
                    <a:pt x="2268" y="16739"/>
                  </a:cubicBezTo>
                  <a:cubicBezTo>
                    <a:pt x="2326" y="16739"/>
                    <a:pt x="2310" y="16862"/>
                    <a:pt x="2199" y="16862"/>
                  </a:cubicBezTo>
                  <a:cubicBezTo>
                    <a:pt x="2171" y="16862"/>
                    <a:pt x="2138" y="16854"/>
                    <a:pt x="2098" y="16836"/>
                  </a:cubicBezTo>
                  <a:lnTo>
                    <a:pt x="2028" y="16864"/>
                  </a:lnTo>
                  <a:cubicBezTo>
                    <a:pt x="2028" y="16850"/>
                    <a:pt x="2042" y="16836"/>
                    <a:pt x="2042" y="16822"/>
                  </a:cubicBezTo>
                  <a:cubicBezTo>
                    <a:pt x="2071" y="16830"/>
                    <a:pt x="2086" y="16834"/>
                    <a:pt x="2097" y="16834"/>
                  </a:cubicBezTo>
                  <a:cubicBezTo>
                    <a:pt x="2123" y="16834"/>
                    <a:pt x="2121" y="16807"/>
                    <a:pt x="2211" y="16737"/>
                  </a:cubicBezTo>
                  <a:close/>
                  <a:moveTo>
                    <a:pt x="39331" y="16781"/>
                  </a:moveTo>
                  <a:cubicBezTo>
                    <a:pt x="39341" y="16781"/>
                    <a:pt x="39350" y="16785"/>
                    <a:pt x="39358" y="16793"/>
                  </a:cubicBezTo>
                  <a:cubicBezTo>
                    <a:pt x="39344" y="16822"/>
                    <a:pt x="39316" y="16836"/>
                    <a:pt x="39274" y="16878"/>
                  </a:cubicBezTo>
                  <a:cubicBezTo>
                    <a:pt x="39284" y="16808"/>
                    <a:pt x="39308" y="16781"/>
                    <a:pt x="39331" y="16781"/>
                  </a:cubicBezTo>
                  <a:close/>
                  <a:moveTo>
                    <a:pt x="39458" y="16925"/>
                  </a:moveTo>
                  <a:lnTo>
                    <a:pt x="39458" y="16925"/>
                  </a:lnTo>
                  <a:cubicBezTo>
                    <a:pt x="39458" y="16931"/>
                    <a:pt x="39458" y="16936"/>
                    <a:pt x="39459" y="16939"/>
                  </a:cubicBezTo>
                  <a:lnTo>
                    <a:pt x="39459" y="16939"/>
                  </a:lnTo>
                  <a:cubicBezTo>
                    <a:pt x="39461" y="16934"/>
                    <a:pt x="39461" y="16929"/>
                    <a:pt x="39458" y="16925"/>
                  </a:cubicBezTo>
                  <a:close/>
                  <a:moveTo>
                    <a:pt x="39288" y="16934"/>
                  </a:moveTo>
                  <a:lnTo>
                    <a:pt x="39316" y="16962"/>
                  </a:lnTo>
                  <a:cubicBezTo>
                    <a:pt x="39316" y="16962"/>
                    <a:pt x="39302" y="16976"/>
                    <a:pt x="39302" y="16991"/>
                  </a:cubicBezTo>
                  <a:lnTo>
                    <a:pt x="39288" y="17005"/>
                  </a:lnTo>
                  <a:lnTo>
                    <a:pt x="39288" y="16934"/>
                  </a:lnTo>
                  <a:close/>
                  <a:moveTo>
                    <a:pt x="39352" y="17017"/>
                  </a:moveTo>
                  <a:cubicBezTo>
                    <a:pt x="39345" y="17017"/>
                    <a:pt x="39338" y="17017"/>
                    <a:pt x="39330" y="17019"/>
                  </a:cubicBezTo>
                  <a:lnTo>
                    <a:pt x="39358" y="17019"/>
                  </a:lnTo>
                  <a:lnTo>
                    <a:pt x="39356" y="17017"/>
                  </a:lnTo>
                  <a:lnTo>
                    <a:pt x="39356" y="17017"/>
                  </a:lnTo>
                  <a:cubicBezTo>
                    <a:pt x="39355" y="17017"/>
                    <a:pt x="39354" y="17017"/>
                    <a:pt x="39352" y="17017"/>
                  </a:cubicBezTo>
                  <a:close/>
                  <a:moveTo>
                    <a:pt x="38471" y="16906"/>
                  </a:moveTo>
                  <a:cubicBezTo>
                    <a:pt x="38431" y="17046"/>
                    <a:pt x="38385" y="17104"/>
                    <a:pt x="38359" y="17104"/>
                  </a:cubicBezTo>
                  <a:cubicBezTo>
                    <a:pt x="38331" y="17104"/>
                    <a:pt x="38327" y="17032"/>
                    <a:pt x="38387" y="16920"/>
                  </a:cubicBezTo>
                  <a:lnTo>
                    <a:pt x="38401" y="16948"/>
                  </a:lnTo>
                  <a:cubicBezTo>
                    <a:pt x="38415" y="16948"/>
                    <a:pt x="38429" y="16948"/>
                    <a:pt x="38443" y="16906"/>
                  </a:cubicBezTo>
                  <a:close/>
                  <a:moveTo>
                    <a:pt x="38668" y="17142"/>
                  </a:moveTo>
                  <a:cubicBezTo>
                    <a:pt x="38662" y="17147"/>
                    <a:pt x="38658" y="17152"/>
                    <a:pt x="38654" y="17157"/>
                  </a:cubicBezTo>
                  <a:lnTo>
                    <a:pt x="38654" y="17157"/>
                  </a:lnTo>
                  <a:lnTo>
                    <a:pt x="38668" y="17145"/>
                  </a:lnTo>
                  <a:lnTo>
                    <a:pt x="38668" y="17142"/>
                  </a:lnTo>
                  <a:close/>
                  <a:moveTo>
                    <a:pt x="1070" y="17216"/>
                  </a:moveTo>
                  <a:cubicBezTo>
                    <a:pt x="1084" y="17230"/>
                    <a:pt x="1084" y="17230"/>
                    <a:pt x="1098" y="17230"/>
                  </a:cubicBezTo>
                  <a:cubicBezTo>
                    <a:pt x="1098" y="17243"/>
                    <a:pt x="1096" y="17250"/>
                    <a:pt x="1091" y="17250"/>
                  </a:cubicBezTo>
                  <a:cubicBezTo>
                    <a:pt x="1086" y="17250"/>
                    <a:pt x="1078" y="17239"/>
                    <a:pt x="1070" y="17216"/>
                  </a:cubicBezTo>
                  <a:close/>
                  <a:moveTo>
                    <a:pt x="38513" y="17188"/>
                  </a:moveTo>
                  <a:cubicBezTo>
                    <a:pt x="38513" y="17188"/>
                    <a:pt x="38513" y="17188"/>
                    <a:pt x="38513" y="17202"/>
                  </a:cubicBezTo>
                  <a:cubicBezTo>
                    <a:pt x="38542" y="17216"/>
                    <a:pt x="38542" y="17230"/>
                    <a:pt x="38499" y="17258"/>
                  </a:cubicBezTo>
                  <a:cubicBezTo>
                    <a:pt x="38513" y="17244"/>
                    <a:pt x="38513" y="17216"/>
                    <a:pt x="38513" y="17188"/>
                  </a:cubicBezTo>
                  <a:close/>
                  <a:moveTo>
                    <a:pt x="1127" y="17286"/>
                  </a:moveTo>
                  <a:lnTo>
                    <a:pt x="1127" y="17286"/>
                  </a:lnTo>
                  <a:cubicBezTo>
                    <a:pt x="1135" y="17336"/>
                    <a:pt x="1109" y="17390"/>
                    <a:pt x="1101" y="17390"/>
                  </a:cubicBezTo>
                  <a:cubicBezTo>
                    <a:pt x="1095" y="17390"/>
                    <a:pt x="1097" y="17362"/>
                    <a:pt x="1127" y="17286"/>
                  </a:cubicBezTo>
                  <a:close/>
                  <a:moveTo>
                    <a:pt x="37917" y="17537"/>
                  </a:moveTo>
                  <a:cubicBezTo>
                    <a:pt x="37887" y="17553"/>
                    <a:pt x="37858" y="17569"/>
                    <a:pt x="37838" y="17582"/>
                  </a:cubicBezTo>
                  <a:lnTo>
                    <a:pt x="37922" y="17540"/>
                  </a:lnTo>
                  <a:cubicBezTo>
                    <a:pt x="37920" y="17539"/>
                    <a:pt x="37918" y="17538"/>
                    <a:pt x="37917" y="17537"/>
                  </a:cubicBezTo>
                  <a:close/>
                  <a:moveTo>
                    <a:pt x="1005" y="17909"/>
                  </a:moveTo>
                  <a:cubicBezTo>
                    <a:pt x="1014" y="17909"/>
                    <a:pt x="1021" y="17913"/>
                    <a:pt x="1028" y="17920"/>
                  </a:cubicBezTo>
                  <a:cubicBezTo>
                    <a:pt x="1017" y="17920"/>
                    <a:pt x="1006" y="17920"/>
                    <a:pt x="988" y="17913"/>
                  </a:cubicBezTo>
                  <a:lnTo>
                    <a:pt x="988" y="17913"/>
                  </a:lnTo>
                  <a:cubicBezTo>
                    <a:pt x="994" y="17911"/>
                    <a:pt x="1000" y="17909"/>
                    <a:pt x="1005" y="17909"/>
                  </a:cubicBezTo>
                  <a:close/>
                  <a:moveTo>
                    <a:pt x="37542" y="17934"/>
                  </a:moveTo>
                  <a:cubicBezTo>
                    <a:pt x="37598" y="17948"/>
                    <a:pt x="37640" y="17948"/>
                    <a:pt x="37683" y="17948"/>
                  </a:cubicBezTo>
                  <a:lnTo>
                    <a:pt x="37542" y="17948"/>
                  </a:lnTo>
                  <a:lnTo>
                    <a:pt x="37542" y="17934"/>
                  </a:lnTo>
                  <a:close/>
                  <a:moveTo>
                    <a:pt x="37485" y="17920"/>
                  </a:moveTo>
                  <a:lnTo>
                    <a:pt x="37500" y="17934"/>
                  </a:lnTo>
                  <a:lnTo>
                    <a:pt x="37514" y="17934"/>
                  </a:lnTo>
                  <a:lnTo>
                    <a:pt x="37514" y="17962"/>
                  </a:lnTo>
                  <a:cubicBezTo>
                    <a:pt x="37471" y="17920"/>
                    <a:pt x="37471" y="17920"/>
                    <a:pt x="37485" y="17920"/>
                  </a:cubicBezTo>
                  <a:close/>
                  <a:moveTo>
                    <a:pt x="676" y="17976"/>
                  </a:moveTo>
                  <a:cubicBezTo>
                    <a:pt x="681" y="17981"/>
                    <a:pt x="684" y="17983"/>
                    <a:pt x="685" y="17983"/>
                  </a:cubicBezTo>
                  <a:cubicBezTo>
                    <a:pt x="688" y="17983"/>
                    <a:pt x="685" y="17976"/>
                    <a:pt x="676" y="17976"/>
                  </a:cubicBezTo>
                  <a:close/>
                  <a:moveTo>
                    <a:pt x="37401" y="18047"/>
                  </a:moveTo>
                  <a:lnTo>
                    <a:pt x="37415" y="18061"/>
                  </a:lnTo>
                  <a:cubicBezTo>
                    <a:pt x="37415" y="18075"/>
                    <a:pt x="37415" y="18103"/>
                    <a:pt x="37415" y="18117"/>
                  </a:cubicBezTo>
                  <a:cubicBezTo>
                    <a:pt x="37345" y="18061"/>
                    <a:pt x="37345" y="18075"/>
                    <a:pt x="37401" y="18047"/>
                  </a:cubicBezTo>
                  <a:close/>
                  <a:moveTo>
                    <a:pt x="34993" y="18061"/>
                  </a:moveTo>
                  <a:cubicBezTo>
                    <a:pt x="35007" y="18089"/>
                    <a:pt x="35021" y="18103"/>
                    <a:pt x="35049" y="18117"/>
                  </a:cubicBezTo>
                  <a:cubicBezTo>
                    <a:pt x="35035" y="18131"/>
                    <a:pt x="35007" y="18145"/>
                    <a:pt x="34993" y="18145"/>
                  </a:cubicBezTo>
                  <a:lnTo>
                    <a:pt x="34979" y="18145"/>
                  </a:lnTo>
                  <a:lnTo>
                    <a:pt x="34965" y="18131"/>
                  </a:lnTo>
                  <a:lnTo>
                    <a:pt x="34993" y="18061"/>
                  </a:lnTo>
                  <a:close/>
                  <a:moveTo>
                    <a:pt x="831" y="18286"/>
                  </a:moveTo>
                  <a:lnTo>
                    <a:pt x="817" y="18300"/>
                  </a:lnTo>
                  <a:cubicBezTo>
                    <a:pt x="803" y="18314"/>
                    <a:pt x="803" y="18314"/>
                    <a:pt x="817" y="18328"/>
                  </a:cubicBezTo>
                  <a:cubicBezTo>
                    <a:pt x="817" y="18314"/>
                    <a:pt x="831" y="18300"/>
                    <a:pt x="831" y="18286"/>
                  </a:cubicBezTo>
                  <a:close/>
                  <a:moveTo>
                    <a:pt x="704" y="18948"/>
                  </a:moveTo>
                  <a:cubicBezTo>
                    <a:pt x="704" y="18962"/>
                    <a:pt x="718" y="18962"/>
                    <a:pt x="718" y="18962"/>
                  </a:cubicBezTo>
                  <a:cubicBezTo>
                    <a:pt x="718" y="18962"/>
                    <a:pt x="718" y="18962"/>
                    <a:pt x="718" y="18962"/>
                  </a:cubicBezTo>
                  <a:lnTo>
                    <a:pt x="718" y="18962"/>
                  </a:lnTo>
                  <a:lnTo>
                    <a:pt x="690" y="18976"/>
                  </a:lnTo>
                  <a:lnTo>
                    <a:pt x="704" y="18948"/>
                  </a:lnTo>
                  <a:close/>
                  <a:moveTo>
                    <a:pt x="37497" y="19243"/>
                  </a:moveTo>
                  <a:cubicBezTo>
                    <a:pt x="37500" y="19243"/>
                    <a:pt x="37508" y="19246"/>
                    <a:pt x="37523" y="19255"/>
                  </a:cubicBezTo>
                  <a:lnTo>
                    <a:pt x="37523" y="19255"/>
                  </a:lnTo>
                  <a:cubicBezTo>
                    <a:pt x="37513" y="19276"/>
                    <a:pt x="37510" y="19288"/>
                    <a:pt x="37485" y="19300"/>
                  </a:cubicBezTo>
                  <a:cubicBezTo>
                    <a:pt x="37517" y="19279"/>
                    <a:pt x="37486" y="19243"/>
                    <a:pt x="37497" y="19243"/>
                  </a:cubicBezTo>
                  <a:close/>
                  <a:moveTo>
                    <a:pt x="37187" y="19688"/>
                  </a:moveTo>
                  <a:cubicBezTo>
                    <a:pt x="37187" y="19692"/>
                    <a:pt x="37193" y="19694"/>
                    <a:pt x="37204" y="19694"/>
                  </a:cubicBezTo>
                  <a:cubicBezTo>
                    <a:pt x="37198" y="19691"/>
                    <a:pt x="37192" y="19689"/>
                    <a:pt x="37187" y="19688"/>
                  </a:cubicBezTo>
                  <a:close/>
                  <a:moveTo>
                    <a:pt x="1296" y="19610"/>
                  </a:moveTo>
                  <a:cubicBezTo>
                    <a:pt x="1436" y="19652"/>
                    <a:pt x="1422" y="19722"/>
                    <a:pt x="1394" y="19751"/>
                  </a:cubicBezTo>
                  <a:cubicBezTo>
                    <a:pt x="1447" y="19827"/>
                    <a:pt x="1443" y="19854"/>
                    <a:pt x="1411" y="19854"/>
                  </a:cubicBezTo>
                  <a:cubicBezTo>
                    <a:pt x="1364" y="19854"/>
                    <a:pt x="1259" y="19800"/>
                    <a:pt x="1169" y="19751"/>
                  </a:cubicBezTo>
                  <a:lnTo>
                    <a:pt x="1155" y="19751"/>
                  </a:lnTo>
                  <a:cubicBezTo>
                    <a:pt x="1211" y="19708"/>
                    <a:pt x="1253" y="19666"/>
                    <a:pt x="1296" y="19610"/>
                  </a:cubicBezTo>
                  <a:close/>
                  <a:moveTo>
                    <a:pt x="1642" y="19743"/>
                  </a:moveTo>
                  <a:cubicBezTo>
                    <a:pt x="1657" y="19743"/>
                    <a:pt x="1623" y="19867"/>
                    <a:pt x="1676" y="19920"/>
                  </a:cubicBezTo>
                  <a:cubicBezTo>
                    <a:pt x="1659" y="19936"/>
                    <a:pt x="1643" y="19943"/>
                    <a:pt x="1638" y="19943"/>
                  </a:cubicBezTo>
                  <a:cubicBezTo>
                    <a:pt x="1634" y="19943"/>
                    <a:pt x="1636" y="19939"/>
                    <a:pt x="1648" y="19934"/>
                  </a:cubicBezTo>
                  <a:lnTo>
                    <a:pt x="1648" y="19934"/>
                  </a:lnTo>
                  <a:cubicBezTo>
                    <a:pt x="1641" y="19934"/>
                    <a:pt x="1635" y="19934"/>
                    <a:pt x="1629" y="19934"/>
                  </a:cubicBezTo>
                  <a:cubicBezTo>
                    <a:pt x="1473" y="19934"/>
                    <a:pt x="1578" y="19779"/>
                    <a:pt x="1602" y="19779"/>
                  </a:cubicBezTo>
                  <a:cubicBezTo>
                    <a:pt x="1606" y="19779"/>
                    <a:pt x="1607" y="19783"/>
                    <a:pt x="1605" y="19793"/>
                  </a:cubicBezTo>
                  <a:cubicBezTo>
                    <a:pt x="1627" y="19757"/>
                    <a:pt x="1637" y="19743"/>
                    <a:pt x="1642" y="19743"/>
                  </a:cubicBezTo>
                  <a:close/>
                  <a:moveTo>
                    <a:pt x="887" y="20370"/>
                  </a:moveTo>
                  <a:lnTo>
                    <a:pt x="906" y="20380"/>
                  </a:lnTo>
                  <a:lnTo>
                    <a:pt x="906" y="20380"/>
                  </a:lnTo>
                  <a:cubicBezTo>
                    <a:pt x="906" y="20376"/>
                    <a:pt x="901" y="20373"/>
                    <a:pt x="887" y="20370"/>
                  </a:cubicBezTo>
                  <a:close/>
                  <a:moveTo>
                    <a:pt x="725" y="19935"/>
                  </a:moveTo>
                  <a:lnTo>
                    <a:pt x="901" y="19976"/>
                  </a:lnTo>
                  <a:cubicBezTo>
                    <a:pt x="929" y="20004"/>
                    <a:pt x="901" y="20131"/>
                    <a:pt x="986" y="20173"/>
                  </a:cubicBezTo>
                  <a:cubicBezTo>
                    <a:pt x="986" y="20187"/>
                    <a:pt x="986" y="20187"/>
                    <a:pt x="986" y="20201"/>
                  </a:cubicBezTo>
                  <a:lnTo>
                    <a:pt x="1000" y="20215"/>
                  </a:lnTo>
                  <a:cubicBezTo>
                    <a:pt x="1014" y="20243"/>
                    <a:pt x="1000" y="20243"/>
                    <a:pt x="1000" y="20243"/>
                  </a:cubicBezTo>
                  <a:lnTo>
                    <a:pt x="1014" y="20258"/>
                  </a:lnTo>
                  <a:cubicBezTo>
                    <a:pt x="986" y="20300"/>
                    <a:pt x="943" y="20342"/>
                    <a:pt x="915" y="20384"/>
                  </a:cubicBezTo>
                  <a:cubicBezTo>
                    <a:pt x="951" y="20371"/>
                    <a:pt x="978" y="20366"/>
                    <a:pt x="997" y="20366"/>
                  </a:cubicBezTo>
                  <a:cubicBezTo>
                    <a:pt x="1036" y="20366"/>
                    <a:pt x="1034" y="20389"/>
                    <a:pt x="986" y="20398"/>
                  </a:cubicBezTo>
                  <a:cubicBezTo>
                    <a:pt x="978" y="20383"/>
                    <a:pt x="970" y="20372"/>
                    <a:pt x="960" y="20372"/>
                  </a:cubicBezTo>
                  <a:cubicBezTo>
                    <a:pt x="952" y="20372"/>
                    <a:pt x="942" y="20379"/>
                    <a:pt x="929" y="20398"/>
                  </a:cubicBezTo>
                  <a:lnTo>
                    <a:pt x="915" y="20384"/>
                  </a:lnTo>
                  <a:lnTo>
                    <a:pt x="906" y="20380"/>
                  </a:lnTo>
                  <a:lnTo>
                    <a:pt x="906" y="20380"/>
                  </a:lnTo>
                  <a:cubicBezTo>
                    <a:pt x="905" y="20385"/>
                    <a:pt x="891" y="20389"/>
                    <a:pt x="877" y="20389"/>
                  </a:cubicBezTo>
                  <a:cubicBezTo>
                    <a:pt x="843" y="20389"/>
                    <a:pt x="803" y="20364"/>
                    <a:pt x="901" y="20258"/>
                  </a:cubicBezTo>
                  <a:cubicBezTo>
                    <a:pt x="915" y="20229"/>
                    <a:pt x="915" y="20201"/>
                    <a:pt x="915" y="20173"/>
                  </a:cubicBezTo>
                  <a:cubicBezTo>
                    <a:pt x="873" y="20131"/>
                    <a:pt x="831" y="20074"/>
                    <a:pt x="789" y="20018"/>
                  </a:cubicBezTo>
                  <a:cubicBezTo>
                    <a:pt x="774" y="20004"/>
                    <a:pt x="746" y="19990"/>
                    <a:pt x="732" y="19976"/>
                  </a:cubicBezTo>
                  <a:lnTo>
                    <a:pt x="732" y="19962"/>
                  </a:lnTo>
                  <a:cubicBezTo>
                    <a:pt x="732" y="19951"/>
                    <a:pt x="732" y="19939"/>
                    <a:pt x="725" y="19935"/>
                  </a:cubicBezTo>
                  <a:close/>
                  <a:moveTo>
                    <a:pt x="958" y="20567"/>
                  </a:moveTo>
                  <a:cubicBezTo>
                    <a:pt x="958" y="20610"/>
                    <a:pt x="958" y="20652"/>
                    <a:pt x="958" y="20680"/>
                  </a:cubicBezTo>
                  <a:cubicBezTo>
                    <a:pt x="789" y="20680"/>
                    <a:pt x="831" y="20638"/>
                    <a:pt x="831" y="20610"/>
                  </a:cubicBezTo>
                  <a:lnTo>
                    <a:pt x="817" y="20610"/>
                  </a:lnTo>
                  <a:cubicBezTo>
                    <a:pt x="873" y="20610"/>
                    <a:pt x="915" y="20595"/>
                    <a:pt x="958" y="20567"/>
                  </a:cubicBezTo>
                  <a:close/>
                  <a:moveTo>
                    <a:pt x="1366" y="20835"/>
                  </a:moveTo>
                  <a:cubicBezTo>
                    <a:pt x="1359" y="20917"/>
                    <a:pt x="1305" y="20953"/>
                    <a:pt x="1267" y="20953"/>
                  </a:cubicBezTo>
                  <a:cubicBezTo>
                    <a:pt x="1226" y="20953"/>
                    <a:pt x="1202" y="20914"/>
                    <a:pt x="1267" y="20849"/>
                  </a:cubicBezTo>
                  <a:lnTo>
                    <a:pt x="1267" y="20835"/>
                  </a:lnTo>
                  <a:close/>
                  <a:moveTo>
                    <a:pt x="37694" y="20974"/>
                  </a:moveTo>
                  <a:lnTo>
                    <a:pt x="37694" y="20974"/>
                  </a:lnTo>
                  <a:cubicBezTo>
                    <a:pt x="37695" y="20975"/>
                    <a:pt x="37696" y="20975"/>
                    <a:pt x="37697" y="20976"/>
                  </a:cubicBezTo>
                  <a:cubicBezTo>
                    <a:pt x="37696" y="20975"/>
                    <a:pt x="37695" y="20975"/>
                    <a:pt x="37694" y="20974"/>
                  </a:cubicBezTo>
                  <a:close/>
                  <a:moveTo>
                    <a:pt x="37626" y="21074"/>
                  </a:moveTo>
                  <a:cubicBezTo>
                    <a:pt x="37626" y="21074"/>
                    <a:pt x="37626" y="21088"/>
                    <a:pt x="37626" y="21088"/>
                  </a:cubicBezTo>
                  <a:lnTo>
                    <a:pt x="37612" y="21088"/>
                  </a:lnTo>
                  <a:lnTo>
                    <a:pt x="37626" y="21074"/>
                  </a:lnTo>
                  <a:close/>
                  <a:moveTo>
                    <a:pt x="37767" y="21073"/>
                  </a:moveTo>
                  <a:cubicBezTo>
                    <a:pt x="37759" y="21073"/>
                    <a:pt x="37749" y="21073"/>
                    <a:pt x="37739" y="21074"/>
                  </a:cubicBezTo>
                  <a:cubicBezTo>
                    <a:pt x="37774" y="21105"/>
                    <a:pt x="37803" y="21115"/>
                    <a:pt x="37823" y="21115"/>
                  </a:cubicBezTo>
                  <a:cubicBezTo>
                    <a:pt x="37861" y="21115"/>
                    <a:pt x="37857" y="21073"/>
                    <a:pt x="37767" y="21073"/>
                  </a:cubicBezTo>
                  <a:close/>
                  <a:moveTo>
                    <a:pt x="1014" y="21440"/>
                  </a:moveTo>
                  <a:cubicBezTo>
                    <a:pt x="1000" y="21459"/>
                    <a:pt x="990" y="21465"/>
                    <a:pt x="986" y="21465"/>
                  </a:cubicBezTo>
                  <a:cubicBezTo>
                    <a:pt x="976" y="21465"/>
                    <a:pt x="986" y="21440"/>
                    <a:pt x="1014" y="21440"/>
                  </a:cubicBezTo>
                  <a:close/>
                  <a:moveTo>
                    <a:pt x="2034" y="22023"/>
                  </a:moveTo>
                  <a:cubicBezTo>
                    <a:pt x="2040" y="22023"/>
                    <a:pt x="2053" y="22026"/>
                    <a:pt x="2070" y="22032"/>
                  </a:cubicBezTo>
                  <a:cubicBezTo>
                    <a:pt x="2070" y="22032"/>
                    <a:pt x="2056" y="22032"/>
                    <a:pt x="2056" y="22046"/>
                  </a:cubicBezTo>
                  <a:cubicBezTo>
                    <a:pt x="2031" y="22029"/>
                    <a:pt x="2026" y="22023"/>
                    <a:pt x="2034" y="22023"/>
                  </a:cubicBezTo>
                  <a:close/>
                  <a:moveTo>
                    <a:pt x="38133" y="21708"/>
                  </a:moveTo>
                  <a:cubicBezTo>
                    <a:pt x="38147" y="21736"/>
                    <a:pt x="38161" y="21792"/>
                    <a:pt x="38161" y="21835"/>
                  </a:cubicBezTo>
                  <a:cubicBezTo>
                    <a:pt x="38175" y="21933"/>
                    <a:pt x="38133" y="21961"/>
                    <a:pt x="38091" y="21976"/>
                  </a:cubicBezTo>
                  <a:cubicBezTo>
                    <a:pt x="38091" y="22004"/>
                    <a:pt x="38091" y="22027"/>
                    <a:pt x="38087" y="22029"/>
                  </a:cubicBezTo>
                  <a:lnTo>
                    <a:pt x="38087" y="22029"/>
                  </a:lnTo>
                  <a:cubicBezTo>
                    <a:pt x="38084" y="22025"/>
                    <a:pt x="38080" y="22022"/>
                    <a:pt x="38077" y="22018"/>
                  </a:cubicBezTo>
                  <a:lnTo>
                    <a:pt x="38077" y="22018"/>
                  </a:lnTo>
                  <a:cubicBezTo>
                    <a:pt x="38081" y="22026"/>
                    <a:pt x="38084" y="22029"/>
                    <a:pt x="38086" y="22029"/>
                  </a:cubicBezTo>
                  <a:cubicBezTo>
                    <a:pt x="38086" y="22029"/>
                    <a:pt x="38086" y="22029"/>
                    <a:pt x="38087" y="22029"/>
                  </a:cubicBezTo>
                  <a:lnTo>
                    <a:pt x="38087" y="22029"/>
                  </a:lnTo>
                  <a:cubicBezTo>
                    <a:pt x="38124" y="22075"/>
                    <a:pt x="38113" y="22095"/>
                    <a:pt x="38087" y="22095"/>
                  </a:cubicBezTo>
                  <a:cubicBezTo>
                    <a:pt x="38033" y="22095"/>
                    <a:pt x="37920" y="22015"/>
                    <a:pt x="38021" y="21905"/>
                  </a:cubicBezTo>
                  <a:cubicBezTo>
                    <a:pt x="37753" y="21849"/>
                    <a:pt x="37908" y="21807"/>
                    <a:pt x="38035" y="21792"/>
                  </a:cubicBezTo>
                  <a:cubicBezTo>
                    <a:pt x="38049" y="21792"/>
                    <a:pt x="38063" y="21792"/>
                    <a:pt x="38077" y="21821"/>
                  </a:cubicBezTo>
                  <a:cubicBezTo>
                    <a:pt x="38091" y="21807"/>
                    <a:pt x="38105" y="21778"/>
                    <a:pt x="38133" y="21764"/>
                  </a:cubicBezTo>
                  <a:lnTo>
                    <a:pt x="38133" y="21708"/>
                  </a:lnTo>
                  <a:close/>
                  <a:moveTo>
                    <a:pt x="2524" y="22717"/>
                  </a:moveTo>
                  <a:lnTo>
                    <a:pt x="2524" y="22717"/>
                  </a:lnTo>
                  <a:cubicBezTo>
                    <a:pt x="2523" y="22718"/>
                    <a:pt x="2522" y="22720"/>
                    <a:pt x="2521" y="22722"/>
                  </a:cubicBezTo>
                  <a:cubicBezTo>
                    <a:pt x="2524" y="22720"/>
                    <a:pt x="2525" y="22719"/>
                    <a:pt x="2524" y="22717"/>
                  </a:cubicBezTo>
                  <a:close/>
                  <a:moveTo>
                    <a:pt x="3450" y="22641"/>
                  </a:moveTo>
                  <a:cubicBezTo>
                    <a:pt x="3500" y="22641"/>
                    <a:pt x="3549" y="22673"/>
                    <a:pt x="3549" y="22764"/>
                  </a:cubicBezTo>
                  <a:cubicBezTo>
                    <a:pt x="3525" y="22746"/>
                    <a:pt x="3509" y="22739"/>
                    <a:pt x="3498" y="22739"/>
                  </a:cubicBezTo>
                  <a:cubicBezTo>
                    <a:pt x="3483" y="22739"/>
                    <a:pt x="3478" y="22754"/>
                    <a:pt x="3478" y="22778"/>
                  </a:cubicBezTo>
                  <a:cubicBezTo>
                    <a:pt x="3446" y="22730"/>
                    <a:pt x="3419" y="22714"/>
                    <a:pt x="3406" y="22714"/>
                  </a:cubicBezTo>
                  <a:cubicBezTo>
                    <a:pt x="3397" y="22714"/>
                    <a:pt x="3396" y="22724"/>
                    <a:pt x="3408" y="22736"/>
                  </a:cubicBezTo>
                  <a:cubicBezTo>
                    <a:pt x="3394" y="22736"/>
                    <a:pt x="3380" y="22736"/>
                    <a:pt x="3380" y="22750"/>
                  </a:cubicBezTo>
                  <a:cubicBezTo>
                    <a:pt x="3304" y="22708"/>
                    <a:pt x="3378" y="22641"/>
                    <a:pt x="3450" y="22641"/>
                  </a:cubicBezTo>
                  <a:close/>
                  <a:moveTo>
                    <a:pt x="3394" y="22793"/>
                  </a:moveTo>
                  <a:lnTo>
                    <a:pt x="3394" y="22793"/>
                  </a:lnTo>
                  <a:cubicBezTo>
                    <a:pt x="3428" y="22830"/>
                    <a:pt x="3453" y="22869"/>
                    <a:pt x="3478" y="22919"/>
                  </a:cubicBezTo>
                  <a:cubicBezTo>
                    <a:pt x="3436" y="22919"/>
                    <a:pt x="3394" y="22891"/>
                    <a:pt x="3394" y="22793"/>
                  </a:cubicBezTo>
                  <a:close/>
                  <a:moveTo>
                    <a:pt x="1845" y="24172"/>
                  </a:moveTo>
                  <a:lnTo>
                    <a:pt x="1873" y="24186"/>
                  </a:lnTo>
                  <a:cubicBezTo>
                    <a:pt x="1852" y="24202"/>
                    <a:pt x="1839" y="24208"/>
                    <a:pt x="1832" y="24208"/>
                  </a:cubicBezTo>
                  <a:cubicBezTo>
                    <a:pt x="1820" y="24208"/>
                    <a:pt x="1827" y="24190"/>
                    <a:pt x="1845" y="24172"/>
                  </a:cubicBezTo>
                  <a:close/>
                  <a:moveTo>
                    <a:pt x="1718" y="24271"/>
                  </a:moveTo>
                  <a:cubicBezTo>
                    <a:pt x="1746" y="24271"/>
                    <a:pt x="1774" y="24271"/>
                    <a:pt x="1802" y="24285"/>
                  </a:cubicBezTo>
                  <a:cubicBezTo>
                    <a:pt x="1795" y="24314"/>
                    <a:pt x="1784" y="24336"/>
                    <a:pt x="1769" y="24336"/>
                  </a:cubicBezTo>
                  <a:cubicBezTo>
                    <a:pt x="1755" y="24336"/>
                    <a:pt x="1738" y="24318"/>
                    <a:pt x="1718" y="24271"/>
                  </a:cubicBezTo>
                  <a:close/>
                  <a:moveTo>
                    <a:pt x="1831" y="24299"/>
                  </a:moveTo>
                  <a:cubicBezTo>
                    <a:pt x="1887" y="24313"/>
                    <a:pt x="1901" y="24341"/>
                    <a:pt x="1831" y="24341"/>
                  </a:cubicBezTo>
                  <a:cubicBezTo>
                    <a:pt x="1831" y="24327"/>
                    <a:pt x="1831" y="24313"/>
                    <a:pt x="1831" y="24299"/>
                  </a:cubicBezTo>
                  <a:close/>
                  <a:moveTo>
                    <a:pt x="2183" y="24229"/>
                  </a:moveTo>
                  <a:cubicBezTo>
                    <a:pt x="2295" y="24229"/>
                    <a:pt x="2338" y="24285"/>
                    <a:pt x="2338" y="24327"/>
                  </a:cubicBezTo>
                  <a:cubicBezTo>
                    <a:pt x="2323" y="24321"/>
                    <a:pt x="2314" y="24319"/>
                    <a:pt x="2308" y="24319"/>
                  </a:cubicBezTo>
                  <a:cubicBezTo>
                    <a:pt x="2283" y="24319"/>
                    <a:pt x="2300" y="24361"/>
                    <a:pt x="2211" y="24440"/>
                  </a:cubicBezTo>
                  <a:cubicBezTo>
                    <a:pt x="2211" y="24375"/>
                    <a:pt x="2187" y="24297"/>
                    <a:pt x="2172" y="24297"/>
                  </a:cubicBezTo>
                  <a:cubicBezTo>
                    <a:pt x="2171" y="24297"/>
                    <a:pt x="2170" y="24298"/>
                    <a:pt x="2169" y="24299"/>
                  </a:cubicBezTo>
                  <a:cubicBezTo>
                    <a:pt x="2134" y="24239"/>
                    <a:pt x="2121" y="24231"/>
                    <a:pt x="2132" y="24231"/>
                  </a:cubicBezTo>
                  <a:cubicBezTo>
                    <a:pt x="2135" y="24231"/>
                    <a:pt x="2142" y="24232"/>
                    <a:pt x="2151" y="24232"/>
                  </a:cubicBezTo>
                  <a:cubicBezTo>
                    <a:pt x="2159" y="24232"/>
                    <a:pt x="2170" y="24231"/>
                    <a:pt x="2183" y="24229"/>
                  </a:cubicBezTo>
                  <a:close/>
                  <a:moveTo>
                    <a:pt x="2338" y="24412"/>
                  </a:moveTo>
                  <a:lnTo>
                    <a:pt x="2338" y="24412"/>
                  </a:lnTo>
                  <a:cubicBezTo>
                    <a:pt x="2321" y="24428"/>
                    <a:pt x="2291" y="24444"/>
                    <a:pt x="2287" y="24444"/>
                  </a:cubicBezTo>
                  <a:cubicBezTo>
                    <a:pt x="2284" y="24444"/>
                    <a:pt x="2296" y="24435"/>
                    <a:pt x="2338" y="24412"/>
                  </a:cubicBezTo>
                  <a:close/>
                  <a:moveTo>
                    <a:pt x="3056" y="24398"/>
                  </a:moveTo>
                  <a:lnTo>
                    <a:pt x="3056" y="24398"/>
                  </a:lnTo>
                  <a:cubicBezTo>
                    <a:pt x="3192" y="24505"/>
                    <a:pt x="3127" y="24551"/>
                    <a:pt x="3050" y="24551"/>
                  </a:cubicBezTo>
                  <a:cubicBezTo>
                    <a:pt x="3016" y="24551"/>
                    <a:pt x="2979" y="24542"/>
                    <a:pt x="2957" y="24524"/>
                  </a:cubicBezTo>
                  <a:cubicBezTo>
                    <a:pt x="2971" y="24510"/>
                    <a:pt x="2971" y="24496"/>
                    <a:pt x="2985" y="24482"/>
                  </a:cubicBezTo>
                  <a:cubicBezTo>
                    <a:pt x="3032" y="24503"/>
                    <a:pt x="3054" y="24512"/>
                    <a:pt x="3061" y="24512"/>
                  </a:cubicBezTo>
                  <a:cubicBezTo>
                    <a:pt x="3073" y="24512"/>
                    <a:pt x="3040" y="24484"/>
                    <a:pt x="3013" y="24440"/>
                  </a:cubicBezTo>
                  <a:cubicBezTo>
                    <a:pt x="3042" y="24426"/>
                    <a:pt x="3056" y="24440"/>
                    <a:pt x="3056" y="24398"/>
                  </a:cubicBezTo>
                  <a:close/>
                  <a:moveTo>
                    <a:pt x="3030" y="24589"/>
                  </a:moveTo>
                  <a:cubicBezTo>
                    <a:pt x="3032" y="24589"/>
                    <a:pt x="3025" y="24597"/>
                    <a:pt x="3013" y="24609"/>
                  </a:cubicBezTo>
                  <a:lnTo>
                    <a:pt x="3013" y="24600"/>
                  </a:lnTo>
                  <a:lnTo>
                    <a:pt x="3013" y="24600"/>
                  </a:lnTo>
                  <a:cubicBezTo>
                    <a:pt x="3023" y="24592"/>
                    <a:pt x="3028" y="24589"/>
                    <a:pt x="3030" y="24589"/>
                  </a:cubicBezTo>
                  <a:close/>
                  <a:moveTo>
                    <a:pt x="2859" y="24482"/>
                  </a:moveTo>
                  <a:lnTo>
                    <a:pt x="2887" y="24510"/>
                  </a:lnTo>
                  <a:cubicBezTo>
                    <a:pt x="2873" y="24538"/>
                    <a:pt x="2887" y="24567"/>
                    <a:pt x="2929" y="24595"/>
                  </a:cubicBezTo>
                  <a:cubicBezTo>
                    <a:pt x="2915" y="24595"/>
                    <a:pt x="2901" y="24609"/>
                    <a:pt x="2887" y="24609"/>
                  </a:cubicBezTo>
                  <a:cubicBezTo>
                    <a:pt x="2845" y="24623"/>
                    <a:pt x="2802" y="24651"/>
                    <a:pt x="2760" y="24679"/>
                  </a:cubicBezTo>
                  <a:lnTo>
                    <a:pt x="2704" y="24637"/>
                  </a:lnTo>
                  <a:cubicBezTo>
                    <a:pt x="2759" y="24615"/>
                    <a:pt x="2658" y="24549"/>
                    <a:pt x="2694" y="24549"/>
                  </a:cubicBezTo>
                  <a:cubicBezTo>
                    <a:pt x="2704" y="24549"/>
                    <a:pt x="2724" y="24554"/>
                    <a:pt x="2760" y="24567"/>
                  </a:cubicBezTo>
                  <a:cubicBezTo>
                    <a:pt x="2830" y="24524"/>
                    <a:pt x="2859" y="24496"/>
                    <a:pt x="2859" y="24482"/>
                  </a:cubicBezTo>
                  <a:close/>
                  <a:moveTo>
                    <a:pt x="2668" y="24697"/>
                  </a:moveTo>
                  <a:cubicBezTo>
                    <a:pt x="2676" y="24697"/>
                    <a:pt x="2683" y="24700"/>
                    <a:pt x="2690" y="24707"/>
                  </a:cubicBezTo>
                  <a:lnTo>
                    <a:pt x="2647" y="24707"/>
                  </a:lnTo>
                  <a:cubicBezTo>
                    <a:pt x="2654" y="24700"/>
                    <a:pt x="2661" y="24697"/>
                    <a:pt x="2668" y="24697"/>
                  </a:cubicBezTo>
                  <a:close/>
                  <a:moveTo>
                    <a:pt x="1648" y="24764"/>
                  </a:moveTo>
                  <a:cubicBezTo>
                    <a:pt x="1648" y="24778"/>
                    <a:pt x="1648" y="24792"/>
                    <a:pt x="1648" y="24820"/>
                  </a:cubicBezTo>
                  <a:cubicBezTo>
                    <a:pt x="1633" y="24806"/>
                    <a:pt x="1633" y="24792"/>
                    <a:pt x="1633" y="24778"/>
                  </a:cubicBezTo>
                  <a:lnTo>
                    <a:pt x="1648" y="24764"/>
                  </a:lnTo>
                  <a:close/>
                  <a:moveTo>
                    <a:pt x="3006" y="24605"/>
                  </a:moveTo>
                  <a:cubicBezTo>
                    <a:pt x="2974" y="24651"/>
                    <a:pt x="2903" y="24736"/>
                    <a:pt x="2929" y="24736"/>
                  </a:cubicBezTo>
                  <a:cubicBezTo>
                    <a:pt x="2878" y="24815"/>
                    <a:pt x="2847" y="24842"/>
                    <a:pt x="2829" y="24842"/>
                  </a:cubicBezTo>
                  <a:cubicBezTo>
                    <a:pt x="2809" y="24842"/>
                    <a:pt x="2804" y="24808"/>
                    <a:pt x="2803" y="24777"/>
                  </a:cubicBezTo>
                  <a:lnTo>
                    <a:pt x="2803" y="24777"/>
                  </a:lnTo>
                  <a:cubicBezTo>
                    <a:pt x="2913" y="24681"/>
                    <a:pt x="2976" y="24628"/>
                    <a:pt x="3006" y="24605"/>
                  </a:cubicBezTo>
                  <a:close/>
                  <a:moveTo>
                    <a:pt x="1612" y="24857"/>
                  </a:moveTo>
                  <a:cubicBezTo>
                    <a:pt x="1633" y="24863"/>
                    <a:pt x="1651" y="24866"/>
                    <a:pt x="1662" y="24876"/>
                  </a:cubicBezTo>
                  <a:lnTo>
                    <a:pt x="1612" y="24857"/>
                  </a:lnTo>
                  <a:close/>
                  <a:moveTo>
                    <a:pt x="1629" y="24952"/>
                  </a:moveTo>
                  <a:cubicBezTo>
                    <a:pt x="1632" y="24952"/>
                    <a:pt x="1633" y="24956"/>
                    <a:pt x="1633" y="24961"/>
                  </a:cubicBezTo>
                  <a:lnTo>
                    <a:pt x="1619" y="24989"/>
                  </a:lnTo>
                  <a:cubicBezTo>
                    <a:pt x="1619" y="24962"/>
                    <a:pt x="1625" y="24952"/>
                    <a:pt x="1629" y="24952"/>
                  </a:cubicBezTo>
                  <a:close/>
                  <a:moveTo>
                    <a:pt x="1591" y="25088"/>
                  </a:moveTo>
                  <a:cubicBezTo>
                    <a:pt x="1591" y="25102"/>
                    <a:pt x="1577" y="25116"/>
                    <a:pt x="1563" y="25116"/>
                  </a:cubicBezTo>
                  <a:cubicBezTo>
                    <a:pt x="1577" y="25102"/>
                    <a:pt x="1577" y="25102"/>
                    <a:pt x="1591" y="25088"/>
                  </a:cubicBezTo>
                  <a:close/>
                  <a:moveTo>
                    <a:pt x="1876" y="25298"/>
                  </a:moveTo>
                  <a:cubicBezTo>
                    <a:pt x="1891" y="25298"/>
                    <a:pt x="1927" y="25313"/>
                    <a:pt x="1986" y="25355"/>
                  </a:cubicBezTo>
                  <a:cubicBezTo>
                    <a:pt x="1889" y="25338"/>
                    <a:pt x="1853" y="25298"/>
                    <a:pt x="1876" y="25298"/>
                  </a:cubicBezTo>
                  <a:close/>
                  <a:moveTo>
                    <a:pt x="1380" y="25411"/>
                  </a:moveTo>
                  <a:lnTo>
                    <a:pt x="1385" y="25416"/>
                  </a:lnTo>
                  <a:lnTo>
                    <a:pt x="1385" y="25416"/>
                  </a:lnTo>
                  <a:lnTo>
                    <a:pt x="1394" y="25411"/>
                  </a:lnTo>
                  <a:close/>
                  <a:moveTo>
                    <a:pt x="1385" y="25416"/>
                  </a:moveTo>
                  <a:lnTo>
                    <a:pt x="1366" y="25426"/>
                  </a:lnTo>
                  <a:lnTo>
                    <a:pt x="1352" y="25426"/>
                  </a:lnTo>
                  <a:cubicBezTo>
                    <a:pt x="1326" y="25443"/>
                    <a:pt x="1310" y="25455"/>
                    <a:pt x="1312" y="25455"/>
                  </a:cubicBezTo>
                  <a:cubicBezTo>
                    <a:pt x="1314" y="25455"/>
                    <a:pt x="1322" y="25450"/>
                    <a:pt x="1338" y="25440"/>
                  </a:cubicBezTo>
                  <a:cubicBezTo>
                    <a:pt x="1352" y="25468"/>
                    <a:pt x="1352" y="25468"/>
                    <a:pt x="1352" y="25482"/>
                  </a:cubicBezTo>
                  <a:cubicBezTo>
                    <a:pt x="1365" y="25464"/>
                    <a:pt x="1378" y="25458"/>
                    <a:pt x="1390" y="25458"/>
                  </a:cubicBezTo>
                  <a:cubicBezTo>
                    <a:pt x="1403" y="25458"/>
                    <a:pt x="1414" y="25465"/>
                    <a:pt x="1424" y="25474"/>
                  </a:cubicBezTo>
                  <a:lnTo>
                    <a:pt x="1424" y="25474"/>
                  </a:lnTo>
                  <a:cubicBezTo>
                    <a:pt x="1417" y="25462"/>
                    <a:pt x="1407" y="25445"/>
                    <a:pt x="1394" y="25426"/>
                  </a:cubicBezTo>
                  <a:lnTo>
                    <a:pt x="1385" y="25416"/>
                  </a:lnTo>
                  <a:close/>
                  <a:moveTo>
                    <a:pt x="1952" y="25408"/>
                  </a:moveTo>
                  <a:cubicBezTo>
                    <a:pt x="1962" y="25408"/>
                    <a:pt x="1974" y="25409"/>
                    <a:pt x="1986" y="25411"/>
                  </a:cubicBezTo>
                  <a:cubicBezTo>
                    <a:pt x="1986" y="25440"/>
                    <a:pt x="1971" y="25468"/>
                    <a:pt x="1971" y="25496"/>
                  </a:cubicBezTo>
                  <a:cubicBezTo>
                    <a:pt x="1938" y="25513"/>
                    <a:pt x="1915" y="25518"/>
                    <a:pt x="1898" y="25518"/>
                  </a:cubicBezTo>
                  <a:cubicBezTo>
                    <a:pt x="1863" y="25518"/>
                    <a:pt x="1856" y="25494"/>
                    <a:pt x="1848" y="25494"/>
                  </a:cubicBezTo>
                  <a:cubicBezTo>
                    <a:pt x="1847" y="25494"/>
                    <a:pt x="1846" y="25495"/>
                    <a:pt x="1845" y="25496"/>
                  </a:cubicBezTo>
                  <a:cubicBezTo>
                    <a:pt x="1856" y="25437"/>
                    <a:pt x="1898" y="25408"/>
                    <a:pt x="1952" y="25408"/>
                  </a:cubicBezTo>
                  <a:close/>
                  <a:moveTo>
                    <a:pt x="1447" y="25519"/>
                  </a:moveTo>
                  <a:cubicBezTo>
                    <a:pt x="1447" y="25519"/>
                    <a:pt x="1447" y="25519"/>
                    <a:pt x="1446" y="25519"/>
                  </a:cubicBezTo>
                  <a:lnTo>
                    <a:pt x="1446" y="25519"/>
                  </a:lnTo>
                  <a:cubicBezTo>
                    <a:pt x="1447" y="25519"/>
                    <a:pt x="1447" y="25519"/>
                    <a:pt x="1447" y="25519"/>
                  </a:cubicBezTo>
                  <a:close/>
                  <a:moveTo>
                    <a:pt x="1957" y="25538"/>
                  </a:moveTo>
                  <a:cubicBezTo>
                    <a:pt x="1904" y="25571"/>
                    <a:pt x="1860" y="25586"/>
                    <a:pt x="1847" y="25586"/>
                  </a:cubicBezTo>
                  <a:cubicBezTo>
                    <a:pt x="1832" y="25586"/>
                    <a:pt x="1854" y="25568"/>
                    <a:pt x="1943" y="25538"/>
                  </a:cubicBezTo>
                  <a:close/>
                  <a:moveTo>
                    <a:pt x="1633" y="25524"/>
                  </a:moveTo>
                  <a:cubicBezTo>
                    <a:pt x="1649" y="25563"/>
                    <a:pt x="1660" y="25594"/>
                    <a:pt x="1660" y="25594"/>
                  </a:cubicBezTo>
                  <a:cubicBezTo>
                    <a:pt x="1660" y="25594"/>
                    <a:pt x="1652" y="25574"/>
                    <a:pt x="1633" y="25524"/>
                  </a:cubicBezTo>
                  <a:close/>
                  <a:moveTo>
                    <a:pt x="690" y="26101"/>
                  </a:moveTo>
                  <a:lnTo>
                    <a:pt x="704" y="26116"/>
                  </a:lnTo>
                  <a:lnTo>
                    <a:pt x="690" y="26144"/>
                  </a:lnTo>
                  <a:lnTo>
                    <a:pt x="690" y="26101"/>
                  </a:lnTo>
                  <a:close/>
                  <a:moveTo>
                    <a:pt x="1778" y="25909"/>
                  </a:moveTo>
                  <a:cubicBezTo>
                    <a:pt x="1825" y="25909"/>
                    <a:pt x="1918" y="26001"/>
                    <a:pt x="2013" y="26001"/>
                  </a:cubicBezTo>
                  <a:cubicBezTo>
                    <a:pt x="2032" y="26001"/>
                    <a:pt x="2051" y="25997"/>
                    <a:pt x="2070" y="25989"/>
                  </a:cubicBezTo>
                  <a:cubicBezTo>
                    <a:pt x="2070" y="26003"/>
                    <a:pt x="2084" y="26017"/>
                    <a:pt x="2098" y="26031"/>
                  </a:cubicBezTo>
                  <a:lnTo>
                    <a:pt x="2084" y="26031"/>
                  </a:lnTo>
                  <a:cubicBezTo>
                    <a:pt x="2098" y="26059"/>
                    <a:pt x="2042" y="26200"/>
                    <a:pt x="1986" y="26200"/>
                  </a:cubicBezTo>
                  <a:cubicBezTo>
                    <a:pt x="1963" y="26227"/>
                    <a:pt x="1947" y="26241"/>
                    <a:pt x="1937" y="26241"/>
                  </a:cubicBezTo>
                  <a:cubicBezTo>
                    <a:pt x="1914" y="26241"/>
                    <a:pt x="1911" y="26179"/>
                    <a:pt x="1901" y="26045"/>
                  </a:cubicBezTo>
                  <a:cubicBezTo>
                    <a:pt x="1901" y="26036"/>
                    <a:pt x="1890" y="26033"/>
                    <a:pt x="1874" y="26033"/>
                  </a:cubicBezTo>
                  <a:cubicBezTo>
                    <a:pt x="1842" y="26033"/>
                    <a:pt x="1788" y="26045"/>
                    <a:pt x="1760" y="26045"/>
                  </a:cubicBezTo>
                  <a:cubicBezTo>
                    <a:pt x="1754" y="26077"/>
                    <a:pt x="1744" y="26089"/>
                    <a:pt x="1733" y="26089"/>
                  </a:cubicBezTo>
                  <a:cubicBezTo>
                    <a:pt x="1698" y="26089"/>
                    <a:pt x="1652" y="25960"/>
                    <a:pt x="1705" y="25960"/>
                  </a:cubicBezTo>
                  <a:cubicBezTo>
                    <a:pt x="1715" y="25960"/>
                    <a:pt x="1729" y="25964"/>
                    <a:pt x="1746" y="25975"/>
                  </a:cubicBezTo>
                  <a:cubicBezTo>
                    <a:pt x="1746" y="25926"/>
                    <a:pt x="1758" y="25909"/>
                    <a:pt x="1778" y="25909"/>
                  </a:cubicBezTo>
                  <a:close/>
                  <a:moveTo>
                    <a:pt x="37711" y="26791"/>
                  </a:moveTo>
                  <a:lnTo>
                    <a:pt x="37711" y="26806"/>
                  </a:lnTo>
                  <a:cubicBezTo>
                    <a:pt x="37699" y="26823"/>
                    <a:pt x="37695" y="26831"/>
                    <a:pt x="37695" y="26831"/>
                  </a:cubicBezTo>
                  <a:cubicBezTo>
                    <a:pt x="37694" y="26831"/>
                    <a:pt x="37703" y="26816"/>
                    <a:pt x="37711" y="26791"/>
                  </a:cubicBezTo>
                  <a:close/>
                  <a:moveTo>
                    <a:pt x="35945" y="26877"/>
                  </a:moveTo>
                  <a:cubicBezTo>
                    <a:pt x="35980" y="26877"/>
                    <a:pt x="36000" y="26888"/>
                    <a:pt x="35979" y="26918"/>
                  </a:cubicBezTo>
                  <a:cubicBezTo>
                    <a:pt x="36007" y="26918"/>
                    <a:pt x="36035" y="26932"/>
                    <a:pt x="36063" y="26960"/>
                  </a:cubicBezTo>
                  <a:cubicBezTo>
                    <a:pt x="35965" y="26960"/>
                    <a:pt x="35866" y="26960"/>
                    <a:pt x="35782" y="26989"/>
                  </a:cubicBezTo>
                  <a:cubicBezTo>
                    <a:pt x="35703" y="26939"/>
                    <a:pt x="35864" y="26877"/>
                    <a:pt x="35945" y="26877"/>
                  </a:cubicBezTo>
                  <a:close/>
                  <a:moveTo>
                    <a:pt x="36063" y="26960"/>
                  </a:moveTo>
                  <a:cubicBezTo>
                    <a:pt x="36079" y="26984"/>
                    <a:pt x="36086" y="27003"/>
                    <a:pt x="36084" y="27003"/>
                  </a:cubicBezTo>
                  <a:cubicBezTo>
                    <a:pt x="36083" y="27003"/>
                    <a:pt x="36076" y="26991"/>
                    <a:pt x="36063" y="26960"/>
                  </a:cubicBezTo>
                  <a:close/>
                  <a:moveTo>
                    <a:pt x="35922" y="27243"/>
                  </a:moveTo>
                  <a:cubicBezTo>
                    <a:pt x="35919" y="27248"/>
                    <a:pt x="35918" y="27252"/>
                    <a:pt x="35922" y="27256"/>
                  </a:cubicBezTo>
                  <a:cubicBezTo>
                    <a:pt x="35922" y="27251"/>
                    <a:pt x="35922" y="27247"/>
                    <a:pt x="35922" y="27243"/>
                  </a:cubicBezTo>
                  <a:close/>
                  <a:moveTo>
                    <a:pt x="35910" y="27263"/>
                  </a:moveTo>
                  <a:cubicBezTo>
                    <a:pt x="35909" y="27267"/>
                    <a:pt x="35909" y="27272"/>
                    <a:pt x="35908" y="27278"/>
                  </a:cubicBezTo>
                  <a:lnTo>
                    <a:pt x="35908" y="27278"/>
                  </a:lnTo>
                  <a:cubicBezTo>
                    <a:pt x="35911" y="27274"/>
                    <a:pt x="35911" y="27269"/>
                    <a:pt x="35910" y="27263"/>
                  </a:cubicBezTo>
                  <a:close/>
                  <a:moveTo>
                    <a:pt x="35908" y="27278"/>
                  </a:moveTo>
                  <a:lnTo>
                    <a:pt x="35908" y="27278"/>
                  </a:lnTo>
                  <a:cubicBezTo>
                    <a:pt x="35906" y="27282"/>
                    <a:pt x="35901" y="27284"/>
                    <a:pt x="35894" y="27284"/>
                  </a:cubicBezTo>
                  <a:lnTo>
                    <a:pt x="35908" y="27284"/>
                  </a:lnTo>
                  <a:cubicBezTo>
                    <a:pt x="35908" y="27282"/>
                    <a:pt x="35908" y="27280"/>
                    <a:pt x="35908" y="27278"/>
                  </a:cubicBezTo>
                  <a:close/>
                  <a:moveTo>
                    <a:pt x="35514" y="27129"/>
                  </a:moveTo>
                  <a:cubicBezTo>
                    <a:pt x="35514" y="27143"/>
                    <a:pt x="35514" y="27158"/>
                    <a:pt x="35514" y="27158"/>
                  </a:cubicBezTo>
                  <a:lnTo>
                    <a:pt x="35556" y="27158"/>
                  </a:lnTo>
                  <a:lnTo>
                    <a:pt x="35514" y="27172"/>
                  </a:lnTo>
                  <a:cubicBezTo>
                    <a:pt x="35525" y="27218"/>
                    <a:pt x="35529" y="27233"/>
                    <a:pt x="35531" y="27233"/>
                  </a:cubicBezTo>
                  <a:cubicBezTo>
                    <a:pt x="35537" y="27233"/>
                    <a:pt x="35533" y="27160"/>
                    <a:pt x="35562" y="27160"/>
                  </a:cubicBezTo>
                  <a:cubicBezTo>
                    <a:pt x="35573" y="27160"/>
                    <a:pt x="35589" y="27171"/>
                    <a:pt x="35613" y="27200"/>
                  </a:cubicBezTo>
                  <a:cubicBezTo>
                    <a:pt x="35627" y="27200"/>
                    <a:pt x="35641" y="27200"/>
                    <a:pt x="35669" y="27214"/>
                  </a:cubicBezTo>
                  <a:cubicBezTo>
                    <a:pt x="35669" y="27256"/>
                    <a:pt x="35669" y="27284"/>
                    <a:pt x="35641" y="27312"/>
                  </a:cubicBezTo>
                  <a:cubicBezTo>
                    <a:pt x="35627" y="27341"/>
                    <a:pt x="35599" y="27341"/>
                    <a:pt x="35570" y="27341"/>
                  </a:cubicBezTo>
                  <a:cubicBezTo>
                    <a:pt x="35568" y="27346"/>
                    <a:pt x="35566" y="27350"/>
                    <a:pt x="35564" y="27354"/>
                  </a:cubicBezTo>
                  <a:lnTo>
                    <a:pt x="35564" y="27354"/>
                  </a:lnTo>
                  <a:cubicBezTo>
                    <a:pt x="35539" y="27351"/>
                    <a:pt x="35518" y="27327"/>
                    <a:pt x="35570" y="27327"/>
                  </a:cubicBezTo>
                  <a:lnTo>
                    <a:pt x="35528" y="27327"/>
                  </a:lnTo>
                  <a:cubicBezTo>
                    <a:pt x="35514" y="27284"/>
                    <a:pt x="35500" y="27242"/>
                    <a:pt x="35486" y="27200"/>
                  </a:cubicBezTo>
                  <a:lnTo>
                    <a:pt x="35486" y="27200"/>
                  </a:lnTo>
                  <a:cubicBezTo>
                    <a:pt x="35415" y="27256"/>
                    <a:pt x="35542" y="27256"/>
                    <a:pt x="35458" y="27327"/>
                  </a:cubicBezTo>
                  <a:cubicBezTo>
                    <a:pt x="35522" y="27343"/>
                    <a:pt x="35425" y="27423"/>
                    <a:pt x="35359" y="27423"/>
                  </a:cubicBezTo>
                  <a:cubicBezTo>
                    <a:pt x="35310" y="27423"/>
                    <a:pt x="35279" y="27378"/>
                    <a:pt x="35345" y="27228"/>
                  </a:cubicBezTo>
                  <a:cubicBezTo>
                    <a:pt x="35387" y="27200"/>
                    <a:pt x="35444" y="27172"/>
                    <a:pt x="35500" y="27172"/>
                  </a:cubicBezTo>
                  <a:cubicBezTo>
                    <a:pt x="35500" y="27158"/>
                    <a:pt x="35500" y="27143"/>
                    <a:pt x="35514" y="27129"/>
                  </a:cubicBezTo>
                  <a:close/>
                  <a:moveTo>
                    <a:pt x="1619" y="27327"/>
                  </a:moveTo>
                  <a:lnTo>
                    <a:pt x="1619" y="27327"/>
                  </a:lnTo>
                  <a:cubicBezTo>
                    <a:pt x="1746" y="27355"/>
                    <a:pt x="1760" y="27383"/>
                    <a:pt x="1788" y="27425"/>
                  </a:cubicBezTo>
                  <a:lnTo>
                    <a:pt x="1746" y="27425"/>
                  </a:lnTo>
                  <a:cubicBezTo>
                    <a:pt x="1774" y="27425"/>
                    <a:pt x="1788" y="27439"/>
                    <a:pt x="1788" y="27453"/>
                  </a:cubicBezTo>
                  <a:lnTo>
                    <a:pt x="1746" y="27425"/>
                  </a:lnTo>
                  <a:cubicBezTo>
                    <a:pt x="1690" y="27397"/>
                    <a:pt x="1662" y="27369"/>
                    <a:pt x="1619" y="27327"/>
                  </a:cubicBezTo>
                  <a:close/>
                  <a:moveTo>
                    <a:pt x="36193" y="27167"/>
                  </a:moveTo>
                  <a:cubicBezTo>
                    <a:pt x="36204" y="27167"/>
                    <a:pt x="36217" y="27177"/>
                    <a:pt x="36232" y="27200"/>
                  </a:cubicBezTo>
                  <a:cubicBezTo>
                    <a:pt x="36270" y="27196"/>
                    <a:pt x="36299" y="27194"/>
                    <a:pt x="36321" y="27194"/>
                  </a:cubicBezTo>
                  <a:cubicBezTo>
                    <a:pt x="36463" y="27194"/>
                    <a:pt x="36305" y="27267"/>
                    <a:pt x="36232" y="27341"/>
                  </a:cubicBezTo>
                  <a:lnTo>
                    <a:pt x="36274" y="27341"/>
                  </a:lnTo>
                  <a:cubicBezTo>
                    <a:pt x="36274" y="27341"/>
                    <a:pt x="36274" y="27355"/>
                    <a:pt x="36274" y="27355"/>
                  </a:cubicBezTo>
                  <a:cubicBezTo>
                    <a:pt x="36211" y="27418"/>
                    <a:pt x="36159" y="27435"/>
                    <a:pt x="36119" y="27435"/>
                  </a:cubicBezTo>
                  <a:cubicBezTo>
                    <a:pt x="36097" y="27435"/>
                    <a:pt x="36078" y="27430"/>
                    <a:pt x="36063" y="27425"/>
                  </a:cubicBezTo>
                  <a:lnTo>
                    <a:pt x="36063" y="27425"/>
                  </a:lnTo>
                  <a:cubicBezTo>
                    <a:pt x="36063" y="27453"/>
                    <a:pt x="36077" y="27481"/>
                    <a:pt x="36091" y="27510"/>
                  </a:cubicBezTo>
                  <a:cubicBezTo>
                    <a:pt x="36063" y="27519"/>
                    <a:pt x="36035" y="27524"/>
                    <a:pt x="36007" y="27524"/>
                  </a:cubicBezTo>
                  <a:cubicBezTo>
                    <a:pt x="35952" y="27524"/>
                    <a:pt x="35899" y="27505"/>
                    <a:pt x="35852" y="27467"/>
                  </a:cubicBezTo>
                  <a:cubicBezTo>
                    <a:pt x="35866" y="27453"/>
                    <a:pt x="35866" y="27439"/>
                    <a:pt x="35866" y="27439"/>
                  </a:cubicBezTo>
                  <a:lnTo>
                    <a:pt x="35852" y="27439"/>
                  </a:lnTo>
                  <a:cubicBezTo>
                    <a:pt x="35810" y="27439"/>
                    <a:pt x="35796" y="27439"/>
                    <a:pt x="35767" y="27425"/>
                  </a:cubicBezTo>
                  <a:cubicBezTo>
                    <a:pt x="35767" y="27411"/>
                    <a:pt x="35753" y="27411"/>
                    <a:pt x="35753" y="27411"/>
                  </a:cubicBezTo>
                  <a:lnTo>
                    <a:pt x="35725" y="27411"/>
                  </a:lnTo>
                  <a:cubicBezTo>
                    <a:pt x="35739" y="27383"/>
                    <a:pt x="35739" y="27355"/>
                    <a:pt x="35725" y="27341"/>
                  </a:cubicBezTo>
                  <a:lnTo>
                    <a:pt x="35753" y="27341"/>
                  </a:lnTo>
                  <a:lnTo>
                    <a:pt x="35753" y="27397"/>
                  </a:lnTo>
                  <a:cubicBezTo>
                    <a:pt x="35753" y="27355"/>
                    <a:pt x="35767" y="27312"/>
                    <a:pt x="35796" y="27270"/>
                  </a:cubicBezTo>
                  <a:cubicBezTo>
                    <a:pt x="35753" y="27256"/>
                    <a:pt x="35753" y="27256"/>
                    <a:pt x="35796" y="27256"/>
                  </a:cubicBezTo>
                  <a:lnTo>
                    <a:pt x="35824" y="27172"/>
                  </a:lnTo>
                  <a:cubicBezTo>
                    <a:pt x="35881" y="27212"/>
                    <a:pt x="35905" y="27244"/>
                    <a:pt x="35910" y="27263"/>
                  </a:cubicBezTo>
                  <a:lnTo>
                    <a:pt x="35910" y="27263"/>
                  </a:lnTo>
                  <a:cubicBezTo>
                    <a:pt x="35912" y="27246"/>
                    <a:pt x="35915" y="27235"/>
                    <a:pt x="35918" y="27235"/>
                  </a:cubicBezTo>
                  <a:cubicBezTo>
                    <a:pt x="35920" y="27235"/>
                    <a:pt x="35921" y="27238"/>
                    <a:pt x="35922" y="27243"/>
                  </a:cubicBezTo>
                  <a:lnTo>
                    <a:pt x="35922" y="27243"/>
                  </a:lnTo>
                  <a:cubicBezTo>
                    <a:pt x="35931" y="27230"/>
                    <a:pt x="35966" y="27217"/>
                    <a:pt x="35999" y="27217"/>
                  </a:cubicBezTo>
                  <a:cubicBezTo>
                    <a:pt x="36035" y="27217"/>
                    <a:pt x="36070" y="27233"/>
                    <a:pt x="36063" y="27284"/>
                  </a:cubicBezTo>
                  <a:cubicBezTo>
                    <a:pt x="36135" y="27233"/>
                    <a:pt x="36162" y="27167"/>
                    <a:pt x="36193" y="27167"/>
                  </a:cubicBezTo>
                  <a:close/>
                  <a:moveTo>
                    <a:pt x="36634" y="27529"/>
                  </a:moveTo>
                  <a:cubicBezTo>
                    <a:pt x="36651" y="27529"/>
                    <a:pt x="36593" y="27559"/>
                    <a:pt x="36514" y="27594"/>
                  </a:cubicBezTo>
                  <a:lnTo>
                    <a:pt x="36514" y="27566"/>
                  </a:lnTo>
                  <a:cubicBezTo>
                    <a:pt x="36587" y="27540"/>
                    <a:pt x="36624" y="27529"/>
                    <a:pt x="36634" y="27529"/>
                  </a:cubicBezTo>
                  <a:close/>
                  <a:moveTo>
                    <a:pt x="2695" y="27565"/>
                  </a:moveTo>
                  <a:cubicBezTo>
                    <a:pt x="2705" y="27565"/>
                    <a:pt x="2712" y="27569"/>
                    <a:pt x="2718" y="27580"/>
                  </a:cubicBezTo>
                  <a:cubicBezTo>
                    <a:pt x="2732" y="27608"/>
                    <a:pt x="2676" y="27608"/>
                    <a:pt x="2633" y="27608"/>
                  </a:cubicBezTo>
                  <a:lnTo>
                    <a:pt x="2633" y="27594"/>
                  </a:lnTo>
                  <a:cubicBezTo>
                    <a:pt x="2659" y="27577"/>
                    <a:pt x="2680" y="27565"/>
                    <a:pt x="2695" y="27565"/>
                  </a:cubicBezTo>
                  <a:close/>
                  <a:moveTo>
                    <a:pt x="1701" y="27464"/>
                  </a:moveTo>
                  <a:cubicBezTo>
                    <a:pt x="1756" y="27464"/>
                    <a:pt x="1777" y="27489"/>
                    <a:pt x="1788" y="27524"/>
                  </a:cubicBezTo>
                  <a:cubicBezTo>
                    <a:pt x="1788" y="27538"/>
                    <a:pt x="1802" y="27552"/>
                    <a:pt x="1817" y="27552"/>
                  </a:cubicBezTo>
                  <a:cubicBezTo>
                    <a:pt x="1817" y="27552"/>
                    <a:pt x="1788" y="27580"/>
                    <a:pt x="1774" y="27580"/>
                  </a:cubicBezTo>
                  <a:cubicBezTo>
                    <a:pt x="1760" y="27608"/>
                    <a:pt x="1746" y="27622"/>
                    <a:pt x="1732" y="27650"/>
                  </a:cubicBezTo>
                  <a:cubicBezTo>
                    <a:pt x="1648" y="27636"/>
                    <a:pt x="1690" y="27594"/>
                    <a:pt x="1718" y="27552"/>
                  </a:cubicBezTo>
                  <a:lnTo>
                    <a:pt x="1732" y="27552"/>
                  </a:lnTo>
                  <a:cubicBezTo>
                    <a:pt x="1704" y="27538"/>
                    <a:pt x="1690" y="27510"/>
                    <a:pt x="1676" y="27496"/>
                  </a:cubicBezTo>
                  <a:lnTo>
                    <a:pt x="1676" y="27496"/>
                  </a:lnTo>
                  <a:cubicBezTo>
                    <a:pt x="1704" y="27510"/>
                    <a:pt x="1718" y="27510"/>
                    <a:pt x="1746" y="27510"/>
                  </a:cubicBezTo>
                  <a:cubicBezTo>
                    <a:pt x="1746" y="27500"/>
                    <a:pt x="1746" y="27490"/>
                    <a:pt x="1726" y="27490"/>
                  </a:cubicBezTo>
                  <a:cubicBezTo>
                    <a:pt x="1718" y="27490"/>
                    <a:pt x="1706" y="27491"/>
                    <a:pt x="1690" y="27496"/>
                  </a:cubicBezTo>
                  <a:lnTo>
                    <a:pt x="1662" y="27496"/>
                  </a:lnTo>
                  <a:cubicBezTo>
                    <a:pt x="1662" y="27481"/>
                    <a:pt x="1648" y="27467"/>
                    <a:pt x="1662" y="27467"/>
                  </a:cubicBezTo>
                  <a:cubicBezTo>
                    <a:pt x="1677" y="27465"/>
                    <a:pt x="1690" y="27464"/>
                    <a:pt x="1701" y="27464"/>
                  </a:cubicBezTo>
                  <a:close/>
                  <a:moveTo>
                    <a:pt x="2522" y="27613"/>
                  </a:moveTo>
                  <a:cubicBezTo>
                    <a:pt x="2536" y="27613"/>
                    <a:pt x="2543" y="27643"/>
                    <a:pt x="2525" y="27671"/>
                  </a:cubicBezTo>
                  <a:lnTo>
                    <a:pt x="2525" y="27671"/>
                  </a:lnTo>
                  <a:cubicBezTo>
                    <a:pt x="2543" y="27659"/>
                    <a:pt x="2560" y="27645"/>
                    <a:pt x="2577" y="27636"/>
                  </a:cubicBezTo>
                  <a:lnTo>
                    <a:pt x="2577" y="27636"/>
                  </a:lnTo>
                  <a:cubicBezTo>
                    <a:pt x="2605" y="27693"/>
                    <a:pt x="2549" y="27707"/>
                    <a:pt x="2492" y="27707"/>
                  </a:cubicBezTo>
                  <a:lnTo>
                    <a:pt x="2492" y="27693"/>
                  </a:lnTo>
                  <a:cubicBezTo>
                    <a:pt x="2501" y="27688"/>
                    <a:pt x="2510" y="27683"/>
                    <a:pt x="2518" y="27677"/>
                  </a:cubicBezTo>
                  <a:lnTo>
                    <a:pt x="2518" y="27677"/>
                  </a:lnTo>
                  <a:cubicBezTo>
                    <a:pt x="2519" y="27677"/>
                    <a:pt x="2520" y="27678"/>
                    <a:pt x="2521" y="27679"/>
                  </a:cubicBezTo>
                  <a:cubicBezTo>
                    <a:pt x="2522" y="27676"/>
                    <a:pt x="2524" y="27674"/>
                    <a:pt x="2525" y="27671"/>
                  </a:cubicBezTo>
                  <a:lnTo>
                    <a:pt x="2525" y="27671"/>
                  </a:lnTo>
                  <a:cubicBezTo>
                    <a:pt x="2523" y="27673"/>
                    <a:pt x="2521" y="27675"/>
                    <a:pt x="2518" y="27677"/>
                  </a:cubicBezTo>
                  <a:lnTo>
                    <a:pt x="2518" y="27677"/>
                  </a:lnTo>
                  <a:cubicBezTo>
                    <a:pt x="2511" y="27670"/>
                    <a:pt x="2505" y="27667"/>
                    <a:pt x="2500" y="27667"/>
                  </a:cubicBezTo>
                  <a:cubicBezTo>
                    <a:pt x="2493" y="27667"/>
                    <a:pt x="2488" y="27671"/>
                    <a:pt x="2485" y="27677"/>
                  </a:cubicBezTo>
                  <a:lnTo>
                    <a:pt x="2485" y="27677"/>
                  </a:lnTo>
                  <a:cubicBezTo>
                    <a:pt x="2497" y="27630"/>
                    <a:pt x="2512" y="27613"/>
                    <a:pt x="2522" y="27613"/>
                  </a:cubicBezTo>
                  <a:close/>
                  <a:moveTo>
                    <a:pt x="36232" y="27481"/>
                  </a:moveTo>
                  <a:lnTo>
                    <a:pt x="36232" y="27481"/>
                  </a:lnTo>
                  <a:cubicBezTo>
                    <a:pt x="36274" y="27524"/>
                    <a:pt x="36317" y="27566"/>
                    <a:pt x="36373" y="27608"/>
                  </a:cubicBezTo>
                  <a:cubicBezTo>
                    <a:pt x="36379" y="27653"/>
                    <a:pt x="36432" y="27662"/>
                    <a:pt x="36477" y="27662"/>
                  </a:cubicBezTo>
                  <a:cubicBezTo>
                    <a:pt x="36507" y="27662"/>
                    <a:pt x="36534" y="27658"/>
                    <a:pt x="36541" y="27658"/>
                  </a:cubicBezTo>
                  <a:cubicBezTo>
                    <a:pt x="36550" y="27658"/>
                    <a:pt x="36528" y="27665"/>
                    <a:pt x="36443" y="27693"/>
                  </a:cubicBezTo>
                  <a:lnTo>
                    <a:pt x="36443" y="27707"/>
                  </a:lnTo>
                  <a:cubicBezTo>
                    <a:pt x="36415" y="27707"/>
                    <a:pt x="36387" y="27693"/>
                    <a:pt x="36373" y="27679"/>
                  </a:cubicBezTo>
                  <a:cubicBezTo>
                    <a:pt x="36232" y="27622"/>
                    <a:pt x="36120" y="27566"/>
                    <a:pt x="36232" y="27481"/>
                  </a:cubicBezTo>
                  <a:close/>
                  <a:moveTo>
                    <a:pt x="2424" y="27643"/>
                  </a:moveTo>
                  <a:cubicBezTo>
                    <a:pt x="2436" y="27643"/>
                    <a:pt x="2450" y="27682"/>
                    <a:pt x="2450" y="27707"/>
                  </a:cubicBezTo>
                  <a:cubicBezTo>
                    <a:pt x="2436" y="27707"/>
                    <a:pt x="2422" y="27707"/>
                    <a:pt x="2408" y="27721"/>
                  </a:cubicBezTo>
                  <a:cubicBezTo>
                    <a:pt x="2408" y="27662"/>
                    <a:pt x="2415" y="27643"/>
                    <a:pt x="2424" y="27643"/>
                  </a:cubicBezTo>
                  <a:close/>
                  <a:moveTo>
                    <a:pt x="2296" y="27438"/>
                  </a:moveTo>
                  <a:cubicBezTo>
                    <a:pt x="2314" y="27438"/>
                    <a:pt x="2334" y="27454"/>
                    <a:pt x="2352" y="27496"/>
                  </a:cubicBezTo>
                  <a:cubicBezTo>
                    <a:pt x="2297" y="27536"/>
                    <a:pt x="2413" y="27708"/>
                    <a:pt x="2396" y="27708"/>
                  </a:cubicBezTo>
                  <a:cubicBezTo>
                    <a:pt x="2396" y="27708"/>
                    <a:pt x="2395" y="27707"/>
                    <a:pt x="2394" y="27707"/>
                  </a:cubicBezTo>
                  <a:cubicBezTo>
                    <a:pt x="2379" y="27682"/>
                    <a:pt x="2373" y="27673"/>
                    <a:pt x="2372" y="27673"/>
                  </a:cubicBezTo>
                  <a:cubicBezTo>
                    <a:pt x="2370" y="27673"/>
                    <a:pt x="2385" y="27703"/>
                    <a:pt x="2394" y="27721"/>
                  </a:cubicBezTo>
                  <a:cubicBezTo>
                    <a:pt x="2394" y="27721"/>
                    <a:pt x="2394" y="27749"/>
                    <a:pt x="2408" y="27763"/>
                  </a:cubicBezTo>
                  <a:cubicBezTo>
                    <a:pt x="2380" y="27749"/>
                    <a:pt x="2366" y="27721"/>
                    <a:pt x="2338" y="27693"/>
                  </a:cubicBezTo>
                  <a:cubicBezTo>
                    <a:pt x="2182" y="27670"/>
                    <a:pt x="2228" y="27438"/>
                    <a:pt x="2296" y="27438"/>
                  </a:cubicBezTo>
                  <a:close/>
                  <a:moveTo>
                    <a:pt x="2408" y="27749"/>
                  </a:moveTo>
                  <a:cubicBezTo>
                    <a:pt x="2408" y="27749"/>
                    <a:pt x="2422" y="27763"/>
                    <a:pt x="2408" y="27763"/>
                  </a:cubicBezTo>
                  <a:lnTo>
                    <a:pt x="2408" y="27749"/>
                  </a:lnTo>
                  <a:close/>
                  <a:moveTo>
                    <a:pt x="1577" y="27791"/>
                  </a:moveTo>
                  <a:lnTo>
                    <a:pt x="1577" y="27791"/>
                  </a:lnTo>
                  <a:cubicBezTo>
                    <a:pt x="1630" y="27809"/>
                    <a:pt x="1655" y="27848"/>
                    <a:pt x="1643" y="27848"/>
                  </a:cubicBezTo>
                  <a:cubicBezTo>
                    <a:pt x="1635" y="27848"/>
                    <a:pt x="1614" y="27834"/>
                    <a:pt x="1577" y="27791"/>
                  </a:cubicBezTo>
                  <a:close/>
                  <a:moveTo>
                    <a:pt x="37692" y="27870"/>
                  </a:moveTo>
                  <a:cubicBezTo>
                    <a:pt x="37735" y="27870"/>
                    <a:pt x="37775" y="27889"/>
                    <a:pt x="37753" y="27904"/>
                  </a:cubicBezTo>
                  <a:cubicBezTo>
                    <a:pt x="37788" y="27956"/>
                    <a:pt x="37679" y="28007"/>
                    <a:pt x="37620" y="28007"/>
                  </a:cubicBezTo>
                  <a:cubicBezTo>
                    <a:pt x="37582" y="28007"/>
                    <a:pt x="37563" y="27987"/>
                    <a:pt x="37612" y="27932"/>
                  </a:cubicBezTo>
                  <a:cubicBezTo>
                    <a:pt x="37612" y="27885"/>
                    <a:pt x="37653" y="27870"/>
                    <a:pt x="37692" y="27870"/>
                  </a:cubicBezTo>
                  <a:close/>
                  <a:moveTo>
                    <a:pt x="2478" y="27721"/>
                  </a:moveTo>
                  <a:cubicBezTo>
                    <a:pt x="2507" y="27763"/>
                    <a:pt x="2521" y="27805"/>
                    <a:pt x="2549" y="27833"/>
                  </a:cubicBezTo>
                  <a:cubicBezTo>
                    <a:pt x="2539" y="27872"/>
                    <a:pt x="2536" y="28030"/>
                    <a:pt x="2508" y="28030"/>
                  </a:cubicBezTo>
                  <a:cubicBezTo>
                    <a:pt x="2495" y="28030"/>
                    <a:pt x="2477" y="27997"/>
                    <a:pt x="2450" y="27904"/>
                  </a:cubicBezTo>
                  <a:lnTo>
                    <a:pt x="2436" y="27890"/>
                  </a:lnTo>
                  <a:cubicBezTo>
                    <a:pt x="2436" y="27833"/>
                    <a:pt x="2450" y="27777"/>
                    <a:pt x="2464" y="27721"/>
                  </a:cubicBezTo>
                  <a:close/>
                  <a:moveTo>
                    <a:pt x="35286" y="28023"/>
                  </a:moveTo>
                  <a:cubicBezTo>
                    <a:pt x="35295" y="28023"/>
                    <a:pt x="35270" y="28030"/>
                    <a:pt x="35190" y="28059"/>
                  </a:cubicBezTo>
                  <a:lnTo>
                    <a:pt x="35176" y="28059"/>
                  </a:lnTo>
                  <a:cubicBezTo>
                    <a:pt x="35223" y="28059"/>
                    <a:pt x="35239" y="28071"/>
                    <a:pt x="35223" y="28071"/>
                  </a:cubicBezTo>
                  <a:cubicBezTo>
                    <a:pt x="35215" y="28071"/>
                    <a:pt x="35200" y="28068"/>
                    <a:pt x="35176" y="28059"/>
                  </a:cubicBezTo>
                  <a:lnTo>
                    <a:pt x="35162" y="28059"/>
                  </a:lnTo>
                  <a:lnTo>
                    <a:pt x="35106" y="28031"/>
                  </a:lnTo>
                  <a:lnTo>
                    <a:pt x="35106" y="28031"/>
                  </a:lnTo>
                  <a:cubicBezTo>
                    <a:pt x="35123" y="28032"/>
                    <a:pt x="35140" y="28033"/>
                    <a:pt x="35156" y="28033"/>
                  </a:cubicBezTo>
                  <a:cubicBezTo>
                    <a:pt x="35220" y="28033"/>
                    <a:pt x="35276" y="28023"/>
                    <a:pt x="35286" y="28023"/>
                  </a:cubicBezTo>
                  <a:close/>
                  <a:moveTo>
                    <a:pt x="36007" y="27939"/>
                  </a:moveTo>
                  <a:cubicBezTo>
                    <a:pt x="36016" y="27939"/>
                    <a:pt x="36050" y="28148"/>
                    <a:pt x="36091" y="28242"/>
                  </a:cubicBezTo>
                  <a:cubicBezTo>
                    <a:pt x="36037" y="28188"/>
                    <a:pt x="36009" y="28180"/>
                    <a:pt x="35993" y="28180"/>
                  </a:cubicBezTo>
                  <a:cubicBezTo>
                    <a:pt x="35986" y="28180"/>
                    <a:pt x="35982" y="28181"/>
                    <a:pt x="35979" y="28181"/>
                  </a:cubicBezTo>
                  <a:cubicBezTo>
                    <a:pt x="35971" y="28181"/>
                    <a:pt x="35970" y="28174"/>
                    <a:pt x="35965" y="28129"/>
                  </a:cubicBezTo>
                  <a:cubicBezTo>
                    <a:pt x="35817" y="28037"/>
                    <a:pt x="35869" y="27975"/>
                    <a:pt x="35930" y="27975"/>
                  </a:cubicBezTo>
                  <a:cubicBezTo>
                    <a:pt x="35962" y="27975"/>
                    <a:pt x="35997" y="27992"/>
                    <a:pt x="36007" y="28031"/>
                  </a:cubicBezTo>
                  <a:cubicBezTo>
                    <a:pt x="36003" y="27965"/>
                    <a:pt x="36003" y="27939"/>
                    <a:pt x="36007" y="27939"/>
                  </a:cubicBezTo>
                  <a:close/>
                  <a:moveTo>
                    <a:pt x="36359" y="28390"/>
                  </a:moveTo>
                  <a:lnTo>
                    <a:pt x="36370" y="28406"/>
                  </a:lnTo>
                  <a:lnTo>
                    <a:pt x="36370" y="28406"/>
                  </a:lnTo>
                  <a:cubicBezTo>
                    <a:pt x="36371" y="28403"/>
                    <a:pt x="36372" y="28400"/>
                    <a:pt x="36373" y="28397"/>
                  </a:cubicBezTo>
                  <a:cubicBezTo>
                    <a:pt x="36368" y="28394"/>
                    <a:pt x="36364" y="28392"/>
                    <a:pt x="36359" y="28390"/>
                  </a:cubicBezTo>
                  <a:close/>
                  <a:moveTo>
                    <a:pt x="36370" y="28406"/>
                  </a:moveTo>
                  <a:lnTo>
                    <a:pt x="36370" y="28406"/>
                  </a:lnTo>
                  <a:cubicBezTo>
                    <a:pt x="36369" y="28407"/>
                    <a:pt x="36368" y="28409"/>
                    <a:pt x="36368" y="28410"/>
                  </a:cubicBezTo>
                  <a:lnTo>
                    <a:pt x="36368" y="28410"/>
                  </a:lnTo>
                  <a:cubicBezTo>
                    <a:pt x="36369" y="28411"/>
                    <a:pt x="36371" y="28411"/>
                    <a:pt x="36373" y="28411"/>
                  </a:cubicBezTo>
                  <a:lnTo>
                    <a:pt x="36370" y="28406"/>
                  </a:lnTo>
                  <a:close/>
                  <a:moveTo>
                    <a:pt x="30205" y="28073"/>
                  </a:moveTo>
                  <a:cubicBezTo>
                    <a:pt x="30214" y="28077"/>
                    <a:pt x="30226" y="28079"/>
                    <a:pt x="30238" y="28079"/>
                  </a:cubicBezTo>
                  <a:cubicBezTo>
                    <a:pt x="30252" y="28079"/>
                    <a:pt x="30267" y="28077"/>
                    <a:pt x="30281" y="28077"/>
                  </a:cubicBezTo>
                  <a:cubicBezTo>
                    <a:pt x="30329" y="28077"/>
                    <a:pt x="30363" y="28097"/>
                    <a:pt x="30290" y="28270"/>
                  </a:cubicBezTo>
                  <a:cubicBezTo>
                    <a:pt x="30312" y="28287"/>
                    <a:pt x="30324" y="28294"/>
                    <a:pt x="30329" y="28294"/>
                  </a:cubicBezTo>
                  <a:cubicBezTo>
                    <a:pt x="30344" y="28294"/>
                    <a:pt x="30305" y="28240"/>
                    <a:pt x="30305" y="28240"/>
                  </a:cubicBezTo>
                  <a:lnTo>
                    <a:pt x="30305" y="28240"/>
                  </a:lnTo>
                  <a:cubicBezTo>
                    <a:pt x="30306" y="28240"/>
                    <a:pt x="30321" y="28260"/>
                    <a:pt x="30374" y="28326"/>
                  </a:cubicBezTo>
                  <a:cubicBezTo>
                    <a:pt x="30360" y="28340"/>
                    <a:pt x="30346" y="28355"/>
                    <a:pt x="30332" y="28369"/>
                  </a:cubicBezTo>
                  <a:lnTo>
                    <a:pt x="30318" y="28383"/>
                  </a:lnTo>
                  <a:lnTo>
                    <a:pt x="30318" y="28397"/>
                  </a:lnTo>
                  <a:cubicBezTo>
                    <a:pt x="30276" y="28425"/>
                    <a:pt x="30233" y="28453"/>
                    <a:pt x="30191" y="28481"/>
                  </a:cubicBezTo>
                  <a:lnTo>
                    <a:pt x="30135" y="28481"/>
                  </a:lnTo>
                  <a:cubicBezTo>
                    <a:pt x="30093" y="28453"/>
                    <a:pt x="30064" y="28495"/>
                    <a:pt x="30233" y="28298"/>
                  </a:cubicBezTo>
                  <a:cubicBezTo>
                    <a:pt x="30219" y="28284"/>
                    <a:pt x="30191" y="28270"/>
                    <a:pt x="30163" y="28256"/>
                  </a:cubicBezTo>
                  <a:cubicBezTo>
                    <a:pt x="30177" y="28228"/>
                    <a:pt x="30177" y="28200"/>
                    <a:pt x="30191" y="28157"/>
                  </a:cubicBezTo>
                  <a:lnTo>
                    <a:pt x="30191" y="28157"/>
                  </a:lnTo>
                  <a:cubicBezTo>
                    <a:pt x="30163" y="28182"/>
                    <a:pt x="30132" y="28192"/>
                    <a:pt x="30106" y="28192"/>
                  </a:cubicBezTo>
                  <a:cubicBezTo>
                    <a:pt x="30028" y="28192"/>
                    <a:pt x="29994" y="28105"/>
                    <a:pt x="30205" y="28073"/>
                  </a:cubicBezTo>
                  <a:close/>
                  <a:moveTo>
                    <a:pt x="29904" y="28485"/>
                  </a:moveTo>
                  <a:cubicBezTo>
                    <a:pt x="29917" y="28485"/>
                    <a:pt x="29945" y="28502"/>
                    <a:pt x="29952" y="28538"/>
                  </a:cubicBezTo>
                  <a:cubicBezTo>
                    <a:pt x="29895" y="28502"/>
                    <a:pt x="29892" y="28485"/>
                    <a:pt x="29904" y="28485"/>
                  </a:cubicBezTo>
                  <a:close/>
                  <a:moveTo>
                    <a:pt x="1993" y="28544"/>
                  </a:moveTo>
                  <a:lnTo>
                    <a:pt x="1990" y="28553"/>
                  </a:lnTo>
                  <a:lnTo>
                    <a:pt x="1990" y="28553"/>
                  </a:lnTo>
                  <a:cubicBezTo>
                    <a:pt x="1993" y="28553"/>
                    <a:pt x="1996" y="28552"/>
                    <a:pt x="2000" y="28552"/>
                  </a:cubicBezTo>
                  <a:cubicBezTo>
                    <a:pt x="1998" y="28548"/>
                    <a:pt x="1995" y="28546"/>
                    <a:pt x="1993" y="28544"/>
                  </a:cubicBezTo>
                  <a:close/>
                  <a:moveTo>
                    <a:pt x="35513" y="28576"/>
                  </a:moveTo>
                  <a:lnTo>
                    <a:pt x="35513" y="28576"/>
                  </a:lnTo>
                  <a:cubicBezTo>
                    <a:pt x="35513" y="28577"/>
                    <a:pt x="35514" y="28578"/>
                    <a:pt x="35514" y="28580"/>
                  </a:cubicBezTo>
                  <a:cubicBezTo>
                    <a:pt x="35514" y="28578"/>
                    <a:pt x="35514" y="28576"/>
                    <a:pt x="35513" y="28576"/>
                  </a:cubicBezTo>
                  <a:close/>
                  <a:moveTo>
                    <a:pt x="2014" y="28552"/>
                  </a:moveTo>
                  <a:lnTo>
                    <a:pt x="1986" y="28566"/>
                  </a:lnTo>
                  <a:cubicBezTo>
                    <a:pt x="1996" y="28577"/>
                    <a:pt x="2003" y="28581"/>
                    <a:pt x="2007" y="28581"/>
                  </a:cubicBezTo>
                  <a:cubicBezTo>
                    <a:pt x="2014" y="28581"/>
                    <a:pt x="2014" y="28569"/>
                    <a:pt x="2014" y="28552"/>
                  </a:cubicBezTo>
                  <a:close/>
                  <a:moveTo>
                    <a:pt x="30360" y="28580"/>
                  </a:moveTo>
                  <a:lnTo>
                    <a:pt x="30374" y="28594"/>
                  </a:lnTo>
                  <a:lnTo>
                    <a:pt x="30360" y="28594"/>
                  </a:lnTo>
                  <a:cubicBezTo>
                    <a:pt x="30360" y="28594"/>
                    <a:pt x="30360" y="28580"/>
                    <a:pt x="30360" y="28580"/>
                  </a:cubicBezTo>
                  <a:close/>
                  <a:moveTo>
                    <a:pt x="30093" y="28495"/>
                  </a:moveTo>
                  <a:cubicBezTo>
                    <a:pt x="30063" y="28505"/>
                    <a:pt x="30068" y="28515"/>
                    <a:pt x="30094" y="28515"/>
                  </a:cubicBezTo>
                  <a:cubicBezTo>
                    <a:pt x="30104" y="28515"/>
                    <a:pt x="30118" y="28514"/>
                    <a:pt x="30135" y="28509"/>
                  </a:cubicBezTo>
                  <a:lnTo>
                    <a:pt x="30177" y="28509"/>
                  </a:lnTo>
                  <a:lnTo>
                    <a:pt x="30149" y="28538"/>
                  </a:lnTo>
                  <a:cubicBezTo>
                    <a:pt x="30149" y="28566"/>
                    <a:pt x="30121" y="28580"/>
                    <a:pt x="30121" y="28580"/>
                  </a:cubicBezTo>
                  <a:lnTo>
                    <a:pt x="30078" y="28608"/>
                  </a:lnTo>
                  <a:lnTo>
                    <a:pt x="30022" y="28580"/>
                  </a:lnTo>
                  <a:cubicBezTo>
                    <a:pt x="30078" y="28552"/>
                    <a:pt x="30078" y="28509"/>
                    <a:pt x="30064" y="28495"/>
                  </a:cubicBezTo>
                  <a:close/>
                  <a:moveTo>
                    <a:pt x="30322" y="28602"/>
                  </a:moveTo>
                  <a:cubicBezTo>
                    <a:pt x="30324" y="28602"/>
                    <a:pt x="30327" y="28603"/>
                    <a:pt x="30332" y="28608"/>
                  </a:cubicBezTo>
                  <a:lnTo>
                    <a:pt x="30318" y="28608"/>
                  </a:lnTo>
                  <a:cubicBezTo>
                    <a:pt x="30318" y="28608"/>
                    <a:pt x="30318" y="28602"/>
                    <a:pt x="30322" y="28602"/>
                  </a:cubicBezTo>
                  <a:close/>
                  <a:moveTo>
                    <a:pt x="30233" y="28524"/>
                  </a:moveTo>
                  <a:cubicBezTo>
                    <a:pt x="30233" y="28552"/>
                    <a:pt x="30233" y="28580"/>
                    <a:pt x="30219" y="28594"/>
                  </a:cubicBezTo>
                  <a:cubicBezTo>
                    <a:pt x="30247" y="28580"/>
                    <a:pt x="30262" y="28566"/>
                    <a:pt x="30290" y="28552"/>
                  </a:cubicBezTo>
                  <a:cubicBezTo>
                    <a:pt x="30318" y="28580"/>
                    <a:pt x="30290" y="28594"/>
                    <a:pt x="30290" y="28608"/>
                  </a:cubicBezTo>
                  <a:cubicBezTo>
                    <a:pt x="30262" y="28614"/>
                    <a:pt x="30242" y="28616"/>
                    <a:pt x="30229" y="28616"/>
                  </a:cubicBezTo>
                  <a:cubicBezTo>
                    <a:pt x="30179" y="28616"/>
                    <a:pt x="30216" y="28583"/>
                    <a:pt x="30170" y="28580"/>
                  </a:cubicBezTo>
                  <a:lnTo>
                    <a:pt x="30170" y="28580"/>
                  </a:lnTo>
                  <a:cubicBezTo>
                    <a:pt x="30182" y="28557"/>
                    <a:pt x="30196" y="28535"/>
                    <a:pt x="30219" y="28524"/>
                  </a:cubicBezTo>
                  <a:close/>
                  <a:moveTo>
                    <a:pt x="2126" y="28636"/>
                  </a:moveTo>
                  <a:cubicBezTo>
                    <a:pt x="2108" y="28655"/>
                    <a:pt x="2095" y="28661"/>
                    <a:pt x="2089" y="28661"/>
                  </a:cubicBezTo>
                  <a:cubicBezTo>
                    <a:pt x="2076" y="28661"/>
                    <a:pt x="2089" y="28636"/>
                    <a:pt x="2126" y="28636"/>
                  </a:cubicBezTo>
                  <a:close/>
                  <a:moveTo>
                    <a:pt x="35405" y="28675"/>
                  </a:moveTo>
                  <a:lnTo>
                    <a:pt x="35405" y="28675"/>
                  </a:lnTo>
                  <a:cubicBezTo>
                    <a:pt x="35399" y="28681"/>
                    <a:pt x="35393" y="28686"/>
                    <a:pt x="35387" y="28692"/>
                  </a:cubicBezTo>
                  <a:lnTo>
                    <a:pt x="35401" y="28692"/>
                  </a:lnTo>
                  <a:cubicBezTo>
                    <a:pt x="35406" y="28688"/>
                    <a:pt x="35407" y="28682"/>
                    <a:pt x="35405" y="28675"/>
                  </a:cubicBezTo>
                  <a:close/>
                  <a:moveTo>
                    <a:pt x="30360" y="28650"/>
                  </a:moveTo>
                  <a:lnTo>
                    <a:pt x="30360" y="28650"/>
                  </a:lnTo>
                  <a:cubicBezTo>
                    <a:pt x="30374" y="28664"/>
                    <a:pt x="30374" y="28692"/>
                    <a:pt x="30346" y="28735"/>
                  </a:cubicBezTo>
                  <a:lnTo>
                    <a:pt x="30332" y="28735"/>
                  </a:lnTo>
                  <a:cubicBezTo>
                    <a:pt x="30346" y="28707"/>
                    <a:pt x="30360" y="28678"/>
                    <a:pt x="30360" y="28650"/>
                  </a:cubicBezTo>
                  <a:close/>
                  <a:moveTo>
                    <a:pt x="3160" y="28656"/>
                  </a:moveTo>
                  <a:cubicBezTo>
                    <a:pt x="3170" y="28656"/>
                    <a:pt x="3185" y="28668"/>
                    <a:pt x="3211" y="28707"/>
                  </a:cubicBezTo>
                  <a:cubicBezTo>
                    <a:pt x="3186" y="28731"/>
                    <a:pt x="3157" y="28755"/>
                    <a:pt x="3140" y="28755"/>
                  </a:cubicBezTo>
                  <a:cubicBezTo>
                    <a:pt x="3127" y="28755"/>
                    <a:pt x="3120" y="28742"/>
                    <a:pt x="3126" y="28707"/>
                  </a:cubicBezTo>
                  <a:lnTo>
                    <a:pt x="3126" y="28692"/>
                  </a:lnTo>
                  <a:cubicBezTo>
                    <a:pt x="3130" y="28698"/>
                    <a:pt x="3132" y="28700"/>
                    <a:pt x="3134" y="28700"/>
                  </a:cubicBezTo>
                  <a:cubicBezTo>
                    <a:pt x="3144" y="28700"/>
                    <a:pt x="3142" y="28656"/>
                    <a:pt x="3160" y="28656"/>
                  </a:cubicBezTo>
                  <a:close/>
                  <a:moveTo>
                    <a:pt x="34768" y="28735"/>
                  </a:moveTo>
                  <a:cubicBezTo>
                    <a:pt x="34768" y="28749"/>
                    <a:pt x="34768" y="28763"/>
                    <a:pt x="34768" y="28763"/>
                  </a:cubicBezTo>
                  <a:cubicBezTo>
                    <a:pt x="34754" y="28770"/>
                    <a:pt x="34743" y="28773"/>
                    <a:pt x="34736" y="28773"/>
                  </a:cubicBezTo>
                  <a:cubicBezTo>
                    <a:pt x="34729" y="28773"/>
                    <a:pt x="34725" y="28770"/>
                    <a:pt x="34725" y="28763"/>
                  </a:cubicBezTo>
                  <a:lnTo>
                    <a:pt x="34711" y="28763"/>
                  </a:lnTo>
                  <a:cubicBezTo>
                    <a:pt x="34725" y="28763"/>
                    <a:pt x="34754" y="28749"/>
                    <a:pt x="34768" y="28735"/>
                  </a:cubicBezTo>
                  <a:close/>
                  <a:moveTo>
                    <a:pt x="35511" y="28539"/>
                  </a:moveTo>
                  <a:cubicBezTo>
                    <a:pt x="35530" y="28539"/>
                    <a:pt x="35600" y="28685"/>
                    <a:pt x="35458" y="28805"/>
                  </a:cubicBezTo>
                  <a:cubicBezTo>
                    <a:pt x="35321" y="28655"/>
                    <a:pt x="35308" y="28611"/>
                    <a:pt x="35329" y="28611"/>
                  </a:cubicBezTo>
                  <a:cubicBezTo>
                    <a:pt x="35349" y="28611"/>
                    <a:pt x="35397" y="28648"/>
                    <a:pt x="35405" y="28675"/>
                  </a:cubicBezTo>
                  <a:lnTo>
                    <a:pt x="35405" y="28675"/>
                  </a:lnTo>
                  <a:cubicBezTo>
                    <a:pt x="35481" y="28599"/>
                    <a:pt x="35505" y="28575"/>
                    <a:pt x="35512" y="28575"/>
                  </a:cubicBezTo>
                  <a:cubicBezTo>
                    <a:pt x="35512" y="28575"/>
                    <a:pt x="35512" y="28575"/>
                    <a:pt x="35513" y="28576"/>
                  </a:cubicBezTo>
                  <a:lnTo>
                    <a:pt x="35513" y="28576"/>
                  </a:lnTo>
                  <a:cubicBezTo>
                    <a:pt x="35505" y="28550"/>
                    <a:pt x="35506" y="28539"/>
                    <a:pt x="35511" y="28539"/>
                  </a:cubicBezTo>
                  <a:close/>
                  <a:moveTo>
                    <a:pt x="35092" y="28749"/>
                  </a:moveTo>
                  <a:lnTo>
                    <a:pt x="35077" y="28763"/>
                  </a:lnTo>
                  <a:cubicBezTo>
                    <a:pt x="35106" y="28805"/>
                    <a:pt x="35077" y="28819"/>
                    <a:pt x="35106" y="28861"/>
                  </a:cubicBezTo>
                  <a:lnTo>
                    <a:pt x="35063" y="28861"/>
                  </a:lnTo>
                  <a:cubicBezTo>
                    <a:pt x="35007" y="28819"/>
                    <a:pt x="35049" y="28777"/>
                    <a:pt x="35092" y="28749"/>
                  </a:cubicBezTo>
                  <a:close/>
                  <a:moveTo>
                    <a:pt x="35218" y="28805"/>
                  </a:moveTo>
                  <a:cubicBezTo>
                    <a:pt x="35232" y="28819"/>
                    <a:pt x="35345" y="28833"/>
                    <a:pt x="35246" y="28847"/>
                  </a:cubicBezTo>
                  <a:lnTo>
                    <a:pt x="35218" y="28861"/>
                  </a:lnTo>
                  <a:cubicBezTo>
                    <a:pt x="35218" y="28847"/>
                    <a:pt x="35218" y="28819"/>
                    <a:pt x="35218" y="28805"/>
                  </a:cubicBezTo>
                  <a:close/>
                  <a:moveTo>
                    <a:pt x="34035" y="28861"/>
                  </a:moveTo>
                  <a:cubicBezTo>
                    <a:pt x="34035" y="28861"/>
                    <a:pt x="34064" y="28876"/>
                    <a:pt x="34050" y="28876"/>
                  </a:cubicBezTo>
                  <a:lnTo>
                    <a:pt x="34035" y="28890"/>
                  </a:lnTo>
                  <a:lnTo>
                    <a:pt x="34035" y="28861"/>
                  </a:lnTo>
                  <a:close/>
                  <a:moveTo>
                    <a:pt x="3211" y="28721"/>
                  </a:moveTo>
                  <a:lnTo>
                    <a:pt x="3225" y="28749"/>
                  </a:lnTo>
                  <a:cubicBezTo>
                    <a:pt x="3233" y="28746"/>
                    <a:pt x="3241" y="28745"/>
                    <a:pt x="3248" y="28745"/>
                  </a:cubicBezTo>
                  <a:cubicBezTo>
                    <a:pt x="3333" y="28745"/>
                    <a:pt x="3285" y="28915"/>
                    <a:pt x="3217" y="28915"/>
                  </a:cubicBezTo>
                  <a:cubicBezTo>
                    <a:pt x="3192" y="28915"/>
                    <a:pt x="3165" y="28893"/>
                    <a:pt x="3140" y="28833"/>
                  </a:cubicBezTo>
                  <a:lnTo>
                    <a:pt x="3126" y="28819"/>
                  </a:lnTo>
                  <a:lnTo>
                    <a:pt x="3211" y="28721"/>
                  </a:lnTo>
                  <a:close/>
                  <a:moveTo>
                    <a:pt x="34092" y="28861"/>
                  </a:moveTo>
                  <a:cubicBezTo>
                    <a:pt x="34145" y="28899"/>
                    <a:pt x="34152" y="28908"/>
                    <a:pt x="34145" y="28908"/>
                  </a:cubicBezTo>
                  <a:cubicBezTo>
                    <a:pt x="34138" y="28908"/>
                    <a:pt x="34117" y="28899"/>
                    <a:pt x="34112" y="28899"/>
                  </a:cubicBezTo>
                  <a:cubicBezTo>
                    <a:pt x="34108" y="28899"/>
                    <a:pt x="34112" y="28903"/>
                    <a:pt x="34134" y="28918"/>
                  </a:cubicBezTo>
                  <a:lnTo>
                    <a:pt x="34120" y="28932"/>
                  </a:lnTo>
                  <a:cubicBezTo>
                    <a:pt x="34007" y="28904"/>
                    <a:pt x="34050" y="28876"/>
                    <a:pt x="34092" y="28861"/>
                  </a:cubicBezTo>
                  <a:close/>
                  <a:moveTo>
                    <a:pt x="35078" y="28960"/>
                  </a:moveTo>
                  <a:cubicBezTo>
                    <a:pt x="35081" y="28969"/>
                    <a:pt x="35086" y="28979"/>
                    <a:pt x="35092" y="28988"/>
                  </a:cubicBezTo>
                  <a:lnTo>
                    <a:pt x="35120" y="28988"/>
                  </a:lnTo>
                  <a:cubicBezTo>
                    <a:pt x="35120" y="28980"/>
                    <a:pt x="35120" y="28971"/>
                    <a:pt x="35120" y="28963"/>
                  </a:cubicBezTo>
                  <a:lnTo>
                    <a:pt x="35120" y="28963"/>
                  </a:lnTo>
                  <a:cubicBezTo>
                    <a:pt x="35105" y="28961"/>
                    <a:pt x="35091" y="28960"/>
                    <a:pt x="35078" y="28960"/>
                  </a:cubicBezTo>
                  <a:close/>
                  <a:moveTo>
                    <a:pt x="32096" y="28790"/>
                  </a:moveTo>
                  <a:cubicBezTo>
                    <a:pt x="32099" y="28790"/>
                    <a:pt x="32103" y="28791"/>
                    <a:pt x="32106" y="28791"/>
                  </a:cubicBezTo>
                  <a:cubicBezTo>
                    <a:pt x="32289" y="28847"/>
                    <a:pt x="32346" y="28805"/>
                    <a:pt x="32106" y="28890"/>
                  </a:cubicBezTo>
                  <a:cubicBezTo>
                    <a:pt x="32191" y="28988"/>
                    <a:pt x="32177" y="28960"/>
                    <a:pt x="32191" y="29002"/>
                  </a:cubicBezTo>
                  <a:cubicBezTo>
                    <a:pt x="32187" y="28998"/>
                    <a:pt x="32185" y="28996"/>
                    <a:pt x="32185" y="28996"/>
                  </a:cubicBezTo>
                  <a:lnTo>
                    <a:pt x="32185" y="28996"/>
                  </a:lnTo>
                  <a:cubicBezTo>
                    <a:pt x="32184" y="28996"/>
                    <a:pt x="32191" y="29006"/>
                    <a:pt x="32191" y="29016"/>
                  </a:cubicBezTo>
                  <a:cubicBezTo>
                    <a:pt x="32177" y="29009"/>
                    <a:pt x="32163" y="29006"/>
                    <a:pt x="32147" y="29006"/>
                  </a:cubicBezTo>
                  <a:cubicBezTo>
                    <a:pt x="32131" y="29006"/>
                    <a:pt x="32113" y="29009"/>
                    <a:pt x="32092" y="29016"/>
                  </a:cubicBezTo>
                  <a:cubicBezTo>
                    <a:pt x="31955" y="29016"/>
                    <a:pt x="31978" y="28790"/>
                    <a:pt x="32096" y="28790"/>
                  </a:cubicBezTo>
                  <a:close/>
                  <a:moveTo>
                    <a:pt x="35106" y="29030"/>
                  </a:moveTo>
                  <a:cubicBezTo>
                    <a:pt x="35101" y="29030"/>
                    <a:pt x="35096" y="29030"/>
                    <a:pt x="35092" y="29030"/>
                  </a:cubicBezTo>
                  <a:cubicBezTo>
                    <a:pt x="35093" y="29032"/>
                    <a:pt x="35093" y="29034"/>
                    <a:pt x="35094" y="29036"/>
                  </a:cubicBezTo>
                  <a:lnTo>
                    <a:pt x="35094" y="29036"/>
                  </a:lnTo>
                  <a:lnTo>
                    <a:pt x="35106" y="29030"/>
                  </a:lnTo>
                  <a:cubicBezTo>
                    <a:pt x="35106" y="29030"/>
                    <a:pt x="35106" y="29030"/>
                    <a:pt x="35106" y="29030"/>
                  </a:cubicBezTo>
                  <a:close/>
                  <a:moveTo>
                    <a:pt x="9378" y="28890"/>
                  </a:moveTo>
                  <a:cubicBezTo>
                    <a:pt x="9364" y="28960"/>
                    <a:pt x="9407" y="29016"/>
                    <a:pt x="9463" y="29045"/>
                  </a:cubicBezTo>
                  <a:cubicBezTo>
                    <a:pt x="9440" y="29048"/>
                    <a:pt x="9419" y="29050"/>
                    <a:pt x="9398" y="29050"/>
                  </a:cubicBezTo>
                  <a:cubicBezTo>
                    <a:pt x="9341" y="29050"/>
                    <a:pt x="9289" y="29037"/>
                    <a:pt x="9238" y="29016"/>
                  </a:cubicBezTo>
                  <a:cubicBezTo>
                    <a:pt x="9167" y="29002"/>
                    <a:pt x="9378" y="28890"/>
                    <a:pt x="9378" y="28890"/>
                  </a:cubicBezTo>
                  <a:close/>
                  <a:moveTo>
                    <a:pt x="28994" y="29030"/>
                  </a:moveTo>
                  <a:lnTo>
                    <a:pt x="28952" y="29059"/>
                  </a:lnTo>
                  <a:cubicBezTo>
                    <a:pt x="28952" y="29045"/>
                    <a:pt x="28966" y="29030"/>
                    <a:pt x="28994" y="29030"/>
                  </a:cubicBezTo>
                  <a:close/>
                  <a:moveTo>
                    <a:pt x="31770" y="29047"/>
                  </a:moveTo>
                  <a:cubicBezTo>
                    <a:pt x="31773" y="29051"/>
                    <a:pt x="31778" y="29055"/>
                    <a:pt x="31782" y="29059"/>
                  </a:cubicBezTo>
                  <a:cubicBezTo>
                    <a:pt x="31784" y="29060"/>
                    <a:pt x="31785" y="29061"/>
                    <a:pt x="31786" y="29061"/>
                  </a:cubicBezTo>
                  <a:lnTo>
                    <a:pt x="31786" y="29061"/>
                  </a:lnTo>
                  <a:cubicBezTo>
                    <a:pt x="31785" y="29054"/>
                    <a:pt x="31780" y="29049"/>
                    <a:pt x="31770" y="29047"/>
                  </a:cubicBezTo>
                  <a:close/>
                  <a:moveTo>
                    <a:pt x="31737" y="29009"/>
                  </a:moveTo>
                  <a:cubicBezTo>
                    <a:pt x="31729" y="29009"/>
                    <a:pt x="31713" y="29033"/>
                    <a:pt x="31613" y="29087"/>
                  </a:cubicBezTo>
                  <a:cubicBezTo>
                    <a:pt x="31695" y="29058"/>
                    <a:pt x="31739" y="29047"/>
                    <a:pt x="31762" y="29047"/>
                  </a:cubicBezTo>
                  <a:cubicBezTo>
                    <a:pt x="31765" y="29047"/>
                    <a:pt x="31768" y="29047"/>
                    <a:pt x="31770" y="29047"/>
                  </a:cubicBezTo>
                  <a:lnTo>
                    <a:pt x="31770" y="29047"/>
                  </a:lnTo>
                  <a:cubicBezTo>
                    <a:pt x="31744" y="29022"/>
                    <a:pt x="31743" y="29009"/>
                    <a:pt x="31737" y="29009"/>
                  </a:cubicBezTo>
                  <a:close/>
                  <a:moveTo>
                    <a:pt x="32176" y="29124"/>
                  </a:moveTo>
                  <a:cubicBezTo>
                    <a:pt x="32172" y="29125"/>
                    <a:pt x="32167" y="29127"/>
                    <a:pt x="32163" y="29129"/>
                  </a:cubicBezTo>
                  <a:cubicBezTo>
                    <a:pt x="32172" y="29129"/>
                    <a:pt x="32175" y="29129"/>
                    <a:pt x="32176" y="29124"/>
                  </a:cubicBezTo>
                  <a:close/>
                  <a:moveTo>
                    <a:pt x="35051" y="29130"/>
                  </a:moveTo>
                  <a:lnTo>
                    <a:pt x="35051" y="29130"/>
                  </a:lnTo>
                  <a:cubicBezTo>
                    <a:pt x="35051" y="29135"/>
                    <a:pt x="35051" y="29137"/>
                    <a:pt x="35051" y="29137"/>
                  </a:cubicBezTo>
                  <a:cubicBezTo>
                    <a:pt x="35052" y="29137"/>
                    <a:pt x="35053" y="29135"/>
                    <a:pt x="35054" y="29131"/>
                  </a:cubicBezTo>
                  <a:lnTo>
                    <a:pt x="35054" y="29131"/>
                  </a:lnTo>
                  <a:cubicBezTo>
                    <a:pt x="35053" y="29131"/>
                    <a:pt x="35052" y="29131"/>
                    <a:pt x="35051" y="29130"/>
                  </a:cubicBezTo>
                  <a:close/>
                  <a:moveTo>
                    <a:pt x="9140" y="29048"/>
                  </a:moveTo>
                  <a:lnTo>
                    <a:pt x="9140" y="29048"/>
                  </a:lnTo>
                  <a:cubicBezTo>
                    <a:pt x="9144" y="29074"/>
                    <a:pt x="9153" y="29106"/>
                    <a:pt x="9153" y="29129"/>
                  </a:cubicBezTo>
                  <a:cubicBezTo>
                    <a:pt x="9097" y="29171"/>
                    <a:pt x="9139" y="29185"/>
                    <a:pt x="9040" y="29199"/>
                  </a:cubicBezTo>
                  <a:cubicBezTo>
                    <a:pt x="9054" y="29160"/>
                    <a:pt x="9139" y="29121"/>
                    <a:pt x="9140" y="29048"/>
                  </a:cubicBezTo>
                  <a:close/>
                  <a:moveTo>
                    <a:pt x="32402" y="29143"/>
                  </a:moveTo>
                  <a:cubicBezTo>
                    <a:pt x="32416" y="29157"/>
                    <a:pt x="32430" y="29171"/>
                    <a:pt x="32430" y="29199"/>
                  </a:cubicBezTo>
                  <a:cubicBezTo>
                    <a:pt x="32416" y="29185"/>
                    <a:pt x="32402" y="29171"/>
                    <a:pt x="32402" y="29157"/>
                  </a:cubicBezTo>
                  <a:cubicBezTo>
                    <a:pt x="32402" y="29157"/>
                    <a:pt x="32402" y="29143"/>
                    <a:pt x="32402" y="29143"/>
                  </a:cubicBezTo>
                  <a:close/>
                  <a:moveTo>
                    <a:pt x="35554" y="29166"/>
                  </a:moveTo>
                  <a:cubicBezTo>
                    <a:pt x="35550" y="29166"/>
                    <a:pt x="35542" y="29179"/>
                    <a:pt x="35542" y="29199"/>
                  </a:cubicBezTo>
                  <a:lnTo>
                    <a:pt x="35556" y="29171"/>
                  </a:lnTo>
                  <a:cubicBezTo>
                    <a:pt x="35556" y="29167"/>
                    <a:pt x="35555" y="29166"/>
                    <a:pt x="35554" y="29166"/>
                  </a:cubicBezTo>
                  <a:close/>
                  <a:moveTo>
                    <a:pt x="8262" y="29208"/>
                  </a:moveTo>
                  <a:cubicBezTo>
                    <a:pt x="8261" y="29211"/>
                    <a:pt x="8261" y="29212"/>
                    <a:pt x="8262" y="29212"/>
                  </a:cubicBezTo>
                  <a:cubicBezTo>
                    <a:pt x="8262" y="29212"/>
                    <a:pt x="8263" y="29210"/>
                    <a:pt x="8262" y="29208"/>
                  </a:cubicBezTo>
                  <a:close/>
                  <a:moveTo>
                    <a:pt x="8974" y="29171"/>
                  </a:moveTo>
                  <a:cubicBezTo>
                    <a:pt x="8949" y="29203"/>
                    <a:pt x="8923" y="29215"/>
                    <a:pt x="8886" y="29228"/>
                  </a:cubicBezTo>
                  <a:cubicBezTo>
                    <a:pt x="8886" y="29228"/>
                    <a:pt x="8900" y="29214"/>
                    <a:pt x="8900" y="29199"/>
                  </a:cubicBezTo>
                  <a:cubicBezTo>
                    <a:pt x="8923" y="29199"/>
                    <a:pt x="8956" y="29190"/>
                    <a:pt x="8974" y="29171"/>
                  </a:cubicBezTo>
                  <a:close/>
                  <a:moveTo>
                    <a:pt x="29262" y="29157"/>
                  </a:moveTo>
                  <a:lnTo>
                    <a:pt x="29262" y="29157"/>
                  </a:lnTo>
                  <a:cubicBezTo>
                    <a:pt x="29318" y="29171"/>
                    <a:pt x="29290" y="29199"/>
                    <a:pt x="29234" y="29228"/>
                  </a:cubicBezTo>
                  <a:cubicBezTo>
                    <a:pt x="29276" y="29185"/>
                    <a:pt x="29262" y="29214"/>
                    <a:pt x="29262" y="29157"/>
                  </a:cubicBezTo>
                  <a:close/>
                  <a:moveTo>
                    <a:pt x="32529" y="29185"/>
                  </a:moveTo>
                  <a:cubicBezTo>
                    <a:pt x="32529" y="29195"/>
                    <a:pt x="32523" y="29210"/>
                    <a:pt x="32518" y="29228"/>
                  </a:cubicBezTo>
                  <a:lnTo>
                    <a:pt x="32529" y="29228"/>
                  </a:lnTo>
                  <a:lnTo>
                    <a:pt x="32529" y="29185"/>
                  </a:lnTo>
                  <a:close/>
                  <a:moveTo>
                    <a:pt x="29065" y="29030"/>
                  </a:moveTo>
                  <a:lnTo>
                    <a:pt x="29079" y="29045"/>
                  </a:lnTo>
                  <a:cubicBezTo>
                    <a:pt x="29052" y="29102"/>
                    <a:pt x="29089" y="29117"/>
                    <a:pt x="29136" y="29117"/>
                  </a:cubicBezTo>
                  <a:cubicBezTo>
                    <a:pt x="29183" y="29117"/>
                    <a:pt x="29241" y="29102"/>
                    <a:pt x="29253" y="29102"/>
                  </a:cubicBezTo>
                  <a:cubicBezTo>
                    <a:pt x="29261" y="29102"/>
                    <a:pt x="29250" y="29108"/>
                    <a:pt x="29205" y="29129"/>
                  </a:cubicBezTo>
                  <a:cubicBezTo>
                    <a:pt x="29177" y="29185"/>
                    <a:pt x="29177" y="29214"/>
                    <a:pt x="29205" y="29242"/>
                  </a:cubicBezTo>
                  <a:cubicBezTo>
                    <a:pt x="29149" y="29256"/>
                    <a:pt x="29079" y="29256"/>
                    <a:pt x="29022" y="29256"/>
                  </a:cubicBezTo>
                  <a:lnTo>
                    <a:pt x="29008" y="29256"/>
                  </a:lnTo>
                  <a:cubicBezTo>
                    <a:pt x="28833" y="29209"/>
                    <a:pt x="29134" y="29133"/>
                    <a:pt x="29111" y="29133"/>
                  </a:cubicBezTo>
                  <a:cubicBezTo>
                    <a:pt x="29106" y="29133"/>
                    <a:pt x="29088" y="29136"/>
                    <a:pt x="29051" y="29143"/>
                  </a:cubicBezTo>
                  <a:cubicBezTo>
                    <a:pt x="28882" y="29101"/>
                    <a:pt x="28966" y="29129"/>
                    <a:pt x="29022" y="29030"/>
                  </a:cubicBezTo>
                  <a:close/>
                  <a:moveTo>
                    <a:pt x="35494" y="29229"/>
                  </a:moveTo>
                  <a:lnTo>
                    <a:pt x="35494" y="29229"/>
                  </a:lnTo>
                  <a:cubicBezTo>
                    <a:pt x="35491" y="29246"/>
                    <a:pt x="35487" y="29262"/>
                    <a:pt x="35483" y="29277"/>
                  </a:cubicBezTo>
                  <a:lnTo>
                    <a:pt x="35483" y="29277"/>
                  </a:lnTo>
                  <a:cubicBezTo>
                    <a:pt x="35471" y="29266"/>
                    <a:pt x="35456" y="29251"/>
                    <a:pt x="35441" y="29236"/>
                  </a:cubicBezTo>
                  <a:lnTo>
                    <a:pt x="35441" y="29236"/>
                  </a:lnTo>
                  <a:cubicBezTo>
                    <a:pt x="35445" y="29237"/>
                    <a:pt x="35449" y="29237"/>
                    <a:pt x="35453" y="29237"/>
                  </a:cubicBezTo>
                  <a:cubicBezTo>
                    <a:pt x="35466" y="29237"/>
                    <a:pt x="35479" y="29234"/>
                    <a:pt x="35494" y="29229"/>
                  </a:cubicBezTo>
                  <a:close/>
                  <a:moveTo>
                    <a:pt x="8815" y="29236"/>
                  </a:moveTo>
                  <a:cubicBezTo>
                    <a:pt x="8839" y="29236"/>
                    <a:pt x="8863" y="29238"/>
                    <a:pt x="8886" y="29242"/>
                  </a:cubicBezTo>
                  <a:cubicBezTo>
                    <a:pt x="8871" y="29242"/>
                    <a:pt x="8871" y="29256"/>
                    <a:pt x="8857" y="29256"/>
                  </a:cubicBezTo>
                  <a:cubicBezTo>
                    <a:pt x="8819" y="29279"/>
                    <a:pt x="8776" y="29289"/>
                    <a:pt x="8731" y="29289"/>
                  </a:cubicBezTo>
                  <a:cubicBezTo>
                    <a:pt x="8694" y="29289"/>
                    <a:pt x="8656" y="29282"/>
                    <a:pt x="8618" y="29270"/>
                  </a:cubicBezTo>
                  <a:cubicBezTo>
                    <a:pt x="8680" y="29249"/>
                    <a:pt x="8749" y="29236"/>
                    <a:pt x="8815" y="29236"/>
                  </a:cubicBezTo>
                  <a:close/>
                  <a:moveTo>
                    <a:pt x="28015" y="29225"/>
                  </a:moveTo>
                  <a:cubicBezTo>
                    <a:pt x="28026" y="29225"/>
                    <a:pt x="28042" y="29247"/>
                    <a:pt x="28065" y="29312"/>
                  </a:cubicBezTo>
                  <a:cubicBezTo>
                    <a:pt x="28037" y="29260"/>
                    <a:pt x="28025" y="29242"/>
                    <a:pt x="28020" y="29242"/>
                  </a:cubicBezTo>
                  <a:cubicBezTo>
                    <a:pt x="28011" y="29242"/>
                    <a:pt x="28035" y="29321"/>
                    <a:pt x="28012" y="29321"/>
                  </a:cubicBezTo>
                  <a:cubicBezTo>
                    <a:pt x="28008" y="29321"/>
                    <a:pt x="28002" y="29318"/>
                    <a:pt x="27994" y="29312"/>
                  </a:cubicBezTo>
                  <a:lnTo>
                    <a:pt x="27980" y="29326"/>
                  </a:lnTo>
                  <a:cubicBezTo>
                    <a:pt x="27990" y="29317"/>
                    <a:pt x="27993" y="29225"/>
                    <a:pt x="28015" y="29225"/>
                  </a:cubicBezTo>
                  <a:close/>
                  <a:moveTo>
                    <a:pt x="34050" y="28946"/>
                  </a:moveTo>
                  <a:cubicBezTo>
                    <a:pt x="34064" y="29002"/>
                    <a:pt x="34106" y="29129"/>
                    <a:pt x="34176" y="29143"/>
                  </a:cubicBezTo>
                  <a:lnTo>
                    <a:pt x="34219" y="29143"/>
                  </a:lnTo>
                  <a:cubicBezTo>
                    <a:pt x="34259" y="29183"/>
                    <a:pt x="34282" y="29205"/>
                    <a:pt x="34295" y="29216"/>
                  </a:cubicBezTo>
                  <a:lnTo>
                    <a:pt x="34295" y="29216"/>
                  </a:lnTo>
                  <a:cubicBezTo>
                    <a:pt x="34288" y="29212"/>
                    <a:pt x="34280" y="29208"/>
                    <a:pt x="34274" y="29208"/>
                  </a:cubicBezTo>
                  <a:cubicBezTo>
                    <a:pt x="34266" y="29208"/>
                    <a:pt x="34261" y="29213"/>
                    <a:pt x="34261" y="29228"/>
                  </a:cubicBezTo>
                  <a:lnTo>
                    <a:pt x="34233" y="29242"/>
                  </a:lnTo>
                  <a:cubicBezTo>
                    <a:pt x="34127" y="29304"/>
                    <a:pt x="34082" y="29327"/>
                    <a:pt x="34069" y="29327"/>
                  </a:cubicBezTo>
                  <a:cubicBezTo>
                    <a:pt x="34052" y="29327"/>
                    <a:pt x="34088" y="29289"/>
                    <a:pt x="34120" y="29242"/>
                  </a:cubicBezTo>
                  <a:cubicBezTo>
                    <a:pt x="34050" y="29242"/>
                    <a:pt x="33951" y="29199"/>
                    <a:pt x="33965" y="29157"/>
                  </a:cubicBezTo>
                  <a:cubicBezTo>
                    <a:pt x="33923" y="29157"/>
                    <a:pt x="33923" y="29087"/>
                    <a:pt x="33951" y="29030"/>
                  </a:cubicBezTo>
                  <a:lnTo>
                    <a:pt x="33979" y="29016"/>
                  </a:lnTo>
                  <a:cubicBezTo>
                    <a:pt x="34021" y="29016"/>
                    <a:pt x="34050" y="28988"/>
                    <a:pt x="34050" y="28946"/>
                  </a:cubicBezTo>
                  <a:close/>
                  <a:moveTo>
                    <a:pt x="3788" y="29326"/>
                  </a:moveTo>
                  <a:lnTo>
                    <a:pt x="3802" y="29340"/>
                  </a:lnTo>
                  <a:cubicBezTo>
                    <a:pt x="3806" y="29339"/>
                    <a:pt x="3809" y="29337"/>
                    <a:pt x="3812" y="29336"/>
                  </a:cubicBezTo>
                  <a:lnTo>
                    <a:pt x="3812" y="29336"/>
                  </a:lnTo>
                  <a:cubicBezTo>
                    <a:pt x="3805" y="29333"/>
                    <a:pt x="3798" y="29329"/>
                    <a:pt x="3788" y="29326"/>
                  </a:cubicBezTo>
                  <a:close/>
                  <a:moveTo>
                    <a:pt x="3835" y="29310"/>
                  </a:moveTo>
                  <a:cubicBezTo>
                    <a:pt x="3852" y="29310"/>
                    <a:pt x="3851" y="29317"/>
                    <a:pt x="3812" y="29336"/>
                  </a:cubicBezTo>
                  <a:lnTo>
                    <a:pt x="3812" y="29336"/>
                  </a:lnTo>
                  <a:cubicBezTo>
                    <a:pt x="3860" y="29361"/>
                    <a:pt x="3813" y="29386"/>
                    <a:pt x="3788" y="29411"/>
                  </a:cubicBezTo>
                  <a:cubicBezTo>
                    <a:pt x="3746" y="29397"/>
                    <a:pt x="3718" y="29382"/>
                    <a:pt x="3675" y="29368"/>
                  </a:cubicBezTo>
                  <a:cubicBezTo>
                    <a:pt x="3719" y="29334"/>
                    <a:pt x="3805" y="29310"/>
                    <a:pt x="3835" y="29310"/>
                  </a:cubicBezTo>
                  <a:close/>
                  <a:moveTo>
                    <a:pt x="29220" y="29242"/>
                  </a:moveTo>
                  <a:cubicBezTo>
                    <a:pt x="29239" y="29252"/>
                    <a:pt x="29266" y="29262"/>
                    <a:pt x="29295" y="29262"/>
                  </a:cubicBezTo>
                  <a:cubicBezTo>
                    <a:pt x="29307" y="29262"/>
                    <a:pt x="29320" y="29260"/>
                    <a:pt x="29332" y="29256"/>
                  </a:cubicBezTo>
                  <a:lnTo>
                    <a:pt x="29332" y="29256"/>
                  </a:lnTo>
                  <a:cubicBezTo>
                    <a:pt x="29343" y="29308"/>
                    <a:pt x="29330" y="29414"/>
                    <a:pt x="29294" y="29414"/>
                  </a:cubicBezTo>
                  <a:cubicBezTo>
                    <a:pt x="29281" y="29414"/>
                    <a:pt x="29266" y="29401"/>
                    <a:pt x="29248" y="29368"/>
                  </a:cubicBezTo>
                  <a:cubicBezTo>
                    <a:pt x="29172" y="29368"/>
                    <a:pt x="29116" y="29469"/>
                    <a:pt x="29114" y="29469"/>
                  </a:cubicBezTo>
                  <a:cubicBezTo>
                    <a:pt x="29112" y="29469"/>
                    <a:pt x="29135" y="29423"/>
                    <a:pt x="29191" y="29270"/>
                  </a:cubicBezTo>
                  <a:lnTo>
                    <a:pt x="29220" y="29242"/>
                  </a:lnTo>
                  <a:close/>
                  <a:moveTo>
                    <a:pt x="4637" y="29409"/>
                  </a:moveTo>
                  <a:cubicBezTo>
                    <a:pt x="4665" y="29409"/>
                    <a:pt x="4649" y="29468"/>
                    <a:pt x="4590" y="29468"/>
                  </a:cubicBezTo>
                  <a:cubicBezTo>
                    <a:pt x="4586" y="29468"/>
                    <a:pt x="4581" y="29468"/>
                    <a:pt x="4577" y="29467"/>
                  </a:cubicBezTo>
                  <a:lnTo>
                    <a:pt x="4562" y="29481"/>
                  </a:lnTo>
                  <a:cubicBezTo>
                    <a:pt x="4588" y="29507"/>
                    <a:pt x="4590" y="29515"/>
                    <a:pt x="4584" y="29515"/>
                  </a:cubicBezTo>
                  <a:cubicBezTo>
                    <a:pt x="4576" y="29515"/>
                    <a:pt x="4556" y="29503"/>
                    <a:pt x="4548" y="29495"/>
                  </a:cubicBezTo>
                  <a:lnTo>
                    <a:pt x="4548" y="29495"/>
                  </a:lnTo>
                  <a:cubicBezTo>
                    <a:pt x="4558" y="29514"/>
                    <a:pt x="4550" y="29520"/>
                    <a:pt x="4539" y="29520"/>
                  </a:cubicBezTo>
                  <a:cubicBezTo>
                    <a:pt x="4517" y="29520"/>
                    <a:pt x="4483" y="29495"/>
                    <a:pt x="4548" y="29495"/>
                  </a:cubicBezTo>
                  <a:cubicBezTo>
                    <a:pt x="4534" y="29495"/>
                    <a:pt x="4534" y="29481"/>
                    <a:pt x="4534" y="29453"/>
                  </a:cubicBezTo>
                  <a:lnTo>
                    <a:pt x="4534" y="29453"/>
                  </a:lnTo>
                  <a:cubicBezTo>
                    <a:pt x="4539" y="29457"/>
                    <a:pt x="4543" y="29459"/>
                    <a:pt x="4549" y="29459"/>
                  </a:cubicBezTo>
                  <a:cubicBezTo>
                    <a:pt x="4568" y="29459"/>
                    <a:pt x="4591" y="29433"/>
                    <a:pt x="4592" y="29433"/>
                  </a:cubicBezTo>
                  <a:lnTo>
                    <a:pt x="4592" y="29433"/>
                  </a:lnTo>
                  <a:cubicBezTo>
                    <a:pt x="4592" y="29433"/>
                    <a:pt x="4588" y="29438"/>
                    <a:pt x="4577" y="29453"/>
                  </a:cubicBezTo>
                  <a:cubicBezTo>
                    <a:pt x="4605" y="29420"/>
                    <a:pt x="4625" y="29409"/>
                    <a:pt x="4637" y="29409"/>
                  </a:cubicBezTo>
                  <a:close/>
                  <a:moveTo>
                    <a:pt x="26333" y="29453"/>
                  </a:moveTo>
                  <a:cubicBezTo>
                    <a:pt x="26347" y="29495"/>
                    <a:pt x="26305" y="29537"/>
                    <a:pt x="26276" y="29566"/>
                  </a:cubicBezTo>
                  <a:cubicBezTo>
                    <a:pt x="26248" y="29537"/>
                    <a:pt x="26192" y="29467"/>
                    <a:pt x="26333" y="29453"/>
                  </a:cubicBezTo>
                  <a:close/>
                  <a:moveTo>
                    <a:pt x="26107" y="29636"/>
                  </a:moveTo>
                  <a:cubicBezTo>
                    <a:pt x="26107" y="29692"/>
                    <a:pt x="26122" y="29749"/>
                    <a:pt x="26150" y="29791"/>
                  </a:cubicBezTo>
                  <a:cubicBezTo>
                    <a:pt x="26149" y="29792"/>
                    <a:pt x="26148" y="29792"/>
                    <a:pt x="26147" y="29792"/>
                  </a:cubicBezTo>
                  <a:cubicBezTo>
                    <a:pt x="26129" y="29792"/>
                    <a:pt x="26077" y="29691"/>
                    <a:pt x="26037" y="29678"/>
                  </a:cubicBezTo>
                  <a:lnTo>
                    <a:pt x="26051" y="29678"/>
                  </a:lnTo>
                  <a:cubicBezTo>
                    <a:pt x="26065" y="29664"/>
                    <a:pt x="26079" y="29650"/>
                    <a:pt x="26107" y="29636"/>
                  </a:cubicBezTo>
                  <a:close/>
                  <a:moveTo>
                    <a:pt x="4858" y="29670"/>
                  </a:moveTo>
                  <a:cubicBezTo>
                    <a:pt x="4877" y="29670"/>
                    <a:pt x="4906" y="29695"/>
                    <a:pt x="4886" y="29805"/>
                  </a:cubicBezTo>
                  <a:cubicBezTo>
                    <a:pt x="4897" y="29801"/>
                    <a:pt x="4904" y="29800"/>
                    <a:pt x="4908" y="29800"/>
                  </a:cubicBezTo>
                  <a:cubicBezTo>
                    <a:pt x="4938" y="29800"/>
                    <a:pt x="4828" y="29877"/>
                    <a:pt x="4816" y="29889"/>
                  </a:cubicBezTo>
                  <a:cubicBezTo>
                    <a:pt x="4797" y="29905"/>
                    <a:pt x="4773" y="29912"/>
                    <a:pt x="4751" y="29912"/>
                  </a:cubicBezTo>
                  <a:cubicBezTo>
                    <a:pt x="4693" y="29912"/>
                    <a:pt x="4646" y="29862"/>
                    <a:pt x="4717" y="29791"/>
                  </a:cubicBezTo>
                  <a:lnTo>
                    <a:pt x="4717" y="29791"/>
                  </a:lnTo>
                  <a:lnTo>
                    <a:pt x="4717" y="29805"/>
                  </a:lnTo>
                  <a:cubicBezTo>
                    <a:pt x="4717" y="29778"/>
                    <a:pt x="4805" y="29677"/>
                    <a:pt x="4838" y="29677"/>
                  </a:cubicBezTo>
                  <a:cubicBezTo>
                    <a:pt x="4841" y="29677"/>
                    <a:pt x="4842" y="29677"/>
                    <a:pt x="4844" y="29678"/>
                  </a:cubicBezTo>
                  <a:cubicBezTo>
                    <a:pt x="4844" y="29674"/>
                    <a:pt x="4850" y="29670"/>
                    <a:pt x="4858" y="29670"/>
                  </a:cubicBezTo>
                  <a:close/>
                  <a:moveTo>
                    <a:pt x="4909" y="29925"/>
                  </a:moveTo>
                  <a:cubicBezTo>
                    <a:pt x="4922" y="29925"/>
                    <a:pt x="4922" y="29932"/>
                    <a:pt x="4929" y="29946"/>
                  </a:cubicBezTo>
                  <a:cubicBezTo>
                    <a:pt x="4896" y="29941"/>
                    <a:pt x="4887" y="29933"/>
                    <a:pt x="4884" y="29929"/>
                  </a:cubicBezTo>
                  <a:lnTo>
                    <a:pt x="4884" y="29929"/>
                  </a:lnTo>
                  <a:cubicBezTo>
                    <a:pt x="4882" y="29936"/>
                    <a:pt x="4870" y="29953"/>
                    <a:pt x="4830" y="29988"/>
                  </a:cubicBezTo>
                  <a:lnTo>
                    <a:pt x="4816" y="30002"/>
                  </a:lnTo>
                  <a:cubicBezTo>
                    <a:pt x="4816" y="29988"/>
                    <a:pt x="4816" y="29960"/>
                    <a:pt x="4816" y="29946"/>
                  </a:cubicBezTo>
                  <a:cubicBezTo>
                    <a:pt x="4848" y="29938"/>
                    <a:pt x="4869" y="29932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3" y="29926"/>
                    <a:pt x="4884" y="29925"/>
                    <a:pt x="4885" y="29925"/>
                  </a:cubicBezTo>
                  <a:cubicBezTo>
                    <a:pt x="4885" y="29925"/>
                    <a:pt x="4885" y="29926"/>
                    <a:pt x="4884" y="29929"/>
                  </a:cubicBezTo>
                  <a:lnTo>
                    <a:pt x="4884" y="29929"/>
                  </a:lnTo>
                  <a:cubicBezTo>
                    <a:pt x="4896" y="29926"/>
                    <a:pt x="4904" y="29925"/>
                    <a:pt x="4909" y="29925"/>
                  </a:cubicBezTo>
                  <a:close/>
                  <a:moveTo>
                    <a:pt x="6284" y="30232"/>
                  </a:moveTo>
                  <a:cubicBezTo>
                    <a:pt x="6298" y="30232"/>
                    <a:pt x="6307" y="30237"/>
                    <a:pt x="6295" y="30256"/>
                  </a:cubicBezTo>
                  <a:cubicBezTo>
                    <a:pt x="6295" y="30246"/>
                    <a:pt x="6291" y="30243"/>
                    <a:pt x="6286" y="30243"/>
                  </a:cubicBezTo>
                  <a:cubicBezTo>
                    <a:pt x="6274" y="30243"/>
                    <a:pt x="6252" y="30262"/>
                    <a:pt x="6242" y="30262"/>
                  </a:cubicBezTo>
                  <a:cubicBezTo>
                    <a:pt x="6237" y="30262"/>
                    <a:pt x="6234" y="30257"/>
                    <a:pt x="6238" y="30241"/>
                  </a:cubicBezTo>
                  <a:cubicBezTo>
                    <a:pt x="6238" y="30241"/>
                    <a:pt x="6266" y="30232"/>
                    <a:pt x="6284" y="30232"/>
                  </a:cubicBezTo>
                  <a:close/>
                  <a:moveTo>
                    <a:pt x="7069" y="30241"/>
                  </a:moveTo>
                  <a:cubicBezTo>
                    <a:pt x="7013" y="30270"/>
                    <a:pt x="7055" y="30270"/>
                    <a:pt x="6999" y="30312"/>
                  </a:cubicBezTo>
                  <a:cubicBezTo>
                    <a:pt x="6942" y="30312"/>
                    <a:pt x="6970" y="30298"/>
                    <a:pt x="6942" y="30241"/>
                  </a:cubicBezTo>
                  <a:lnTo>
                    <a:pt x="6942" y="30241"/>
                  </a:lnTo>
                  <a:cubicBezTo>
                    <a:pt x="6952" y="30260"/>
                    <a:pt x="6964" y="30267"/>
                    <a:pt x="6978" y="30267"/>
                  </a:cubicBezTo>
                  <a:cubicBezTo>
                    <a:pt x="7006" y="30267"/>
                    <a:pt x="7041" y="30241"/>
                    <a:pt x="7069" y="30241"/>
                  </a:cubicBezTo>
                  <a:close/>
                  <a:moveTo>
                    <a:pt x="7199" y="30224"/>
                  </a:moveTo>
                  <a:cubicBezTo>
                    <a:pt x="7225" y="30224"/>
                    <a:pt x="7257" y="30225"/>
                    <a:pt x="7294" y="30227"/>
                  </a:cubicBezTo>
                  <a:cubicBezTo>
                    <a:pt x="7308" y="30241"/>
                    <a:pt x="7252" y="30241"/>
                    <a:pt x="7238" y="30298"/>
                  </a:cubicBezTo>
                  <a:lnTo>
                    <a:pt x="7238" y="30312"/>
                  </a:lnTo>
                  <a:cubicBezTo>
                    <a:pt x="7085" y="30253"/>
                    <a:pt x="7070" y="30224"/>
                    <a:pt x="7199" y="30224"/>
                  </a:cubicBezTo>
                  <a:close/>
                  <a:moveTo>
                    <a:pt x="6844" y="30241"/>
                  </a:moveTo>
                  <a:cubicBezTo>
                    <a:pt x="6886" y="30270"/>
                    <a:pt x="6844" y="30312"/>
                    <a:pt x="6900" y="30368"/>
                  </a:cubicBezTo>
                  <a:cubicBezTo>
                    <a:pt x="6869" y="30361"/>
                    <a:pt x="6843" y="30349"/>
                    <a:pt x="6816" y="30349"/>
                  </a:cubicBezTo>
                  <a:cubicBezTo>
                    <a:pt x="6793" y="30349"/>
                    <a:pt x="6771" y="30357"/>
                    <a:pt x="6745" y="30382"/>
                  </a:cubicBezTo>
                  <a:cubicBezTo>
                    <a:pt x="6742" y="30381"/>
                    <a:pt x="6739" y="30381"/>
                    <a:pt x="6735" y="30381"/>
                  </a:cubicBezTo>
                  <a:cubicBezTo>
                    <a:pt x="6682" y="30381"/>
                    <a:pt x="6630" y="30481"/>
                    <a:pt x="6590" y="30481"/>
                  </a:cubicBezTo>
                  <a:cubicBezTo>
                    <a:pt x="6590" y="30453"/>
                    <a:pt x="6562" y="30425"/>
                    <a:pt x="6562" y="30410"/>
                  </a:cubicBezTo>
                  <a:cubicBezTo>
                    <a:pt x="6647" y="30340"/>
                    <a:pt x="6745" y="30284"/>
                    <a:pt x="6844" y="30241"/>
                  </a:cubicBezTo>
                  <a:close/>
                  <a:moveTo>
                    <a:pt x="7061" y="30532"/>
                  </a:moveTo>
                  <a:cubicBezTo>
                    <a:pt x="7076" y="30532"/>
                    <a:pt x="7093" y="30538"/>
                    <a:pt x="7111" y="30551"/>
                  </a:cubicBezTo>
                  <a:cubicBezTo>
                    <a:pt x="7069" y="30579"/>
                    <a:pt x="7027" y="30565"/>
                    <a:pt x="7041" y="30650"/>
                  </a:cubicBezTo>
                  <a:cubicBezTo>
                    <a:pt x="7031" y="30654"/>
                    <a:pt x="7023" y="30655"/>
                    <a:pt x="7015" y="30655"/>
                  </a:cubicBezTo>
                  <a:cubicBezTo>
                    <a:pt x="6954" y="30655"/>
                    <a:pt x="6989" y="30532"/>
                    <a:pt x="7061" y="30532"/>
                  </a:cubicBezTo>
                  <a:close/>
                  <a:moveTo>
                    <a:pt x="26741" y="30974"/>
                  </a:moveTo>
                  <a:cubicBezTo>
                    <a:pt x="26743" y="30978"/>
                    <a:pt x="26746" y="30982"/>
                    <a:pt x="26748" y="30985"/>
                  </a:cubicBezTo>
                  <a:lnTo>
                    <a:pt x="26748" y="30985"/>
                  </a:lnTo>
                  <a:cubicBezTo>
                    <a:pt x="26746" y="30982"/>
                    <a:pt x="26744" y="30978"/>
                    <a:pt x="26741" y="30974"/>
                  </a:cubicBezTo>
                  <a:close/>
                  <a:moveTo>
                    <a:pt x="26572" y="30664"/>
                  </a:moveTo>
                  <a:lnTo>
                    <a:pt x="26572" y="30664"/>
                  </a:lnTo>
                  <a:cubicBezTo>
                    <a:pt x="26581" y="30710"/>
                    <a:pt x="26602" y="30761"/>
                    <a:pt x="26643" y="30761"/>
                  </a:cubicBezTo>
                  <a:cubicBezTo>
                    <a:pt x="26665" y="30761"/>
                    <a:pt x="26692" y="30746"/>
                    <a:pt x="26727" y="30706"/>
                  </a:cubicBezTo>
                  <a:cubicBezTo>
                    <a:pt x="26740" y="30697"/>
                    <a:pt x="26752" y="30693"/>
                    <a:pt x="26764" y="30693"/>
                  </a:cubicBezTo>
                  <a:cubicBezTo>
                    <a:pt x="26806" y="30693"/>
                    <a:pt x="26843" y="30741"/>
                    <a:pt x="26854" y="30762"/>
                  </a:cubicBezTo>
                  <a:cubicBezTo>
                    <a:pt x="26883" y="30758"/>
                    <a:pt x="26907" y="30756"/>
                    <a:pt x="26928" y="30756"/>
                  </a:cubicBezTo>
                  <a:cubicBezTo>
                    <a:pt x="27040" y="30756"/>
                    <a:pt x="27047" y="30814"/>
                    <a:pt x="27023" y="30861"/>
                  </a:cubicBezTo>
                  <a:cubicBezTo>
                    <a:pt x="26973" y="30917"/>
                    <a:pt x="26949" y="30935"/>
                    <a:pt x="26929" y="30935"/>
                  </a:cubicBezTo>
                  <a:cubicBezTo>
                    <a:pt x="26910" y="30935"/>
                    <a:pt x="26896" y="30917"/>
                    <a:pt x="26868" y="30903"/>
                  </a:cubicBezTo>
                  <a:lnTo>
                    <a:pt x="26868" y="30903"/>
                  </a:lnTo>
                  <a:cubicBezTo>
                    <a:pt x="26881" y="30968"/>
                    <a:pt x="26870" y="31032"/>
                    <a:pt x="26825" y="31032"/>
                  </a:cubicBezTo>
                  <a:cubicBezTo>
                    <a:pt x="26821" y="31032"/>
                    <a:pt x="26816" y="31031"/>
                    <a:pt x="26812" y="31030"/>
                  </a:cubicBezTo>
                  <a:lnTo>
                    <a:pt x="26812" y="31030"/>
                  </a:lnTo>
                  <a:cubicBezTo>
                    <a:pt x="26812" y="31030"/>
                    <a:pt x="26812" y="31030"/>
                    <a:pt x="26812" y="31030"/>
                  </a:cubicBezTo>
                  <a:cubicBezTo>
                    <a:pt x="26788" y="31018"/>
                    <a:pt x="26764" y="31006"/>
                    <a:pt x="26748" y="30985"/>
                  </a:cubicBezTo>
                  <a:lnTo>
                    <a:pt x="26748" y="30985"/>
                  </a:lnTo>
                  <a:cubicBezTo>
                    <a:pt x="26781" y="31044"/>
                    <a:pt x="26759" y="31088"/>
                    <a:pt x="26729" y="31088"/>
                  </a:cubicBezTo>
                  <a:cubicBezTo>
                    <a:pt x="26697" y="31088"/>
                    <a:pt x="26657" y="31042"/>
                    <a:pt x="26657" y="30917"/>
                  </a:cubicBezTo>
                  <a:lnTo>
                    <a:pt x="26643" y="30917"/>
                  </a:lnTo>
                  <a:cubicBezTo>
                    <a:pt x="26628" y="30875"/>
                    <a:pt x="26628" y="30847"/>
                    <a:pt x="26614" y="30805"/>
                  </a:cubicBezTo>
                  <a:cubicBezTo>
                    <a:pt x="26586" y="30748"/>
                    <a:pt x="26445" y="30734"/>
                    <a:pt x="26572" y="30664"/>
                  </a:cubicBezTo>
                  <a:close/>
                  <a:moveTo>
                    <a:pt x="26812" y="31030"/>
                  </a:moveTo>
                  <a:cubicBezTo>
                    <a:pt x="26826" y="31058"/>
                    <a:pt x="26840" y="31072"/>
                    <a:pt x="26840" y="31100"/>
                  </a:cubicBezTo>
                  <a:lnTo>
                    <a:pt x="26812" y="31030"/>
                  </a:lnTo>
                  <a:close/>
                  <a:moveTo>
                    <a:pt x="26952" y="31067"/>
                  </a:moveTo>
                  <a:cubicBezTo>
                    <a:pt x="26952" y="31067"/>
                    <a:pt x="26952" y="31069"/>
                    <a:pt x="26952" y="31072"/>
                  </a:cubicBezTo>
                  <a:lnTo>
                    <a:pt x="26938" y="31100"/>
                  </a:lnTo>
                  <a:cubicBezTo>
                    <a:pt x="26949" y="31080"/>
                    <a:pt x="26951" y="31067"/>
                    <a:pt x="26952" y="31067"/>
                  </a:cubicBezTo>
                  <a:close/>
                  <a:moveTo>
                    <a:pt x="26044" y="31000"/>
                  </a:moveTo>
                  <a:cubicBezTo>
                    <a:pt x="26109" y="31000"/>
                    <a:pt x="26185" y="31053"/>
                    <a:pt x="26093" y="31086"/>
                  </a:cubicBezTo>
                  <a:cubicBezTo>
                    <a:pt x="26107" y="31100"/>
                    <a:pt x="26051" y="31129"/>
                    <a:pt x="26009" y="31157"/>
                  </a:cubicBezTo>
                  <a:lnTo>
                    <a:pt x="25995" y="31157"/>
                  </a:lnTo>
                  <a:lnTo>
                    <a:pt x="25981" y="31115"/>
                  </a:lnTo>
                  <a:lnTo>
                    <a:pt x="26009" y="31115"/>
                  </a:lnTo>
                  <a:cubicBezTo>
                    <a:pt x="26009" y="31100"/>
                    <a:pt x="25995" y="31100"/>
                    <a:pt x="25981" y="31100"/>
                  </a:cubicBezTo>
                  <a:cubicBezTo>
                    <a:pt x="25958" y="31026"/>
                    <a:pt x="25998" y="31000"/>
                    <a:pt x="26044" y="31000"/>
                  </a:cubicBezTo>
                  <a:close/>
                  <a:moveTo>
                    <a:pt x="26042" y="31164"/>
                  </a:moveTo>
                  <a:cubicBezTo>
                    <a:pt x="26028" y="31170"/>
                    <a:pt x="26017" y="31177"/>
                    <a:pt x="26009" y="31185"/>
                  </a:cubicBezTo>
                  <a:lnTo>
                    <a:pt x="26009" y="31171"/>
                  </a:lnTo>
                  <a:lnTo>
                    <a:pt x="26042" y="31164"/>
                  </a:lnTo>
                  <a:close/>
                  <a:moveTo>
                    <a:pt x="24066" y="31269"/>
                  </a:moveTo>
                  <a:cubicBezTo>
                    <a:pt x="24060" y="31269"/>
                    <a:pt x="24059" y="31273"/>
                    <a:pt x="24061" y="31279"/>
                  </a:cubicBezTo>
                  <a:lnTo>
                    <a:pt x="24061" y="31279"/>
                  </a:lnTo>
                  <a:cubicBezTo>
                    <a:pt x="24063" y="31276"/>
                    <a:pt x="24064" y="31273"/>
                    <a:pt x="24066" y="31269"/>
                  </a:cubicBezTo>
                  <a:close/>
                  <a:moveTo>
                    <a:pt x="24442" y="30984"/>
                  </a:moveTo>
                  <a:cubicBezTo>
                    <a:pt x="24455" y="30984"/>
                    <a:pt x="24440" y="31011"/>
                    <a:pt x="24418" y="31086"/>
                  </a:cubicBezTo>
                  <a:cubicBezTo>
                    <a:pt x="24446" y="31143"/>
                    <a:pt x="24446" y="31171"/>
                    <a:pt x="24460" y="31199"/>
                  </a:cubicBezTo>
                  <a:cubicBezTo>
                    <a:pt x="24445" y="31203"/>
                    <a:pt x="24431" y="31205"/>
                    <a:pt x="24416" y="31205"/>
                  </a:cubicBezTo>
                  <a:cubicBezTo>
                    <a:pt x="24353" y="31205"/>
                    <a:pt x="24293" y="31173"/>
                    <a:pt x="24247" y="31173"/>
                  </a:cubicBezTo>
                  <a:cubicBezTo>
                    <a:pt x="24232" y="31173"/>
                    <a:pt x="24218" y="31176"/>
                    <a:pt x="24206" y="31185"/>
                  </a:cubicBezTo>
                  <a:cubicBezTo>
                    <a:pt x="24333" y="31312"/>
                    <a:pt x="24192" y="31312"/>
                    <a:pt x="24094" y="31312"/>
                  </a:cubicBezTo>
                  <a:cubicBezTo>
                    <a:pt x="24076" y="31303"/>
                    <a:pt x="24064" y="31288"/>
                    <a:pt x="24061" y="31279"/>
                  </a:cubicBezTo>
                  <a:lnTo>
                    <a:pt x="24061" y="31279"/>
                  </a:lnTo>
                  <a:cubicBezTo>
                    <a:pt x="24047" y="31300"/>
                    <a:pt x="24021" y="31308"/>
                    <a:pt x="23998" y="31308"/>
                  </a:cubicBezTo>
                  <a:cubicBezTo>
                    <a:pt x="23960" y="31308"/>
                    <a:pt x="23931" y="31286"/>
                    <a:pt x="23981" y="31269"/>
                  </a:cubicBezTo>
                  <a:cubicBezTo>
                    <a:pt x="23887" y="31259"/>
                    <a:pt x="24042" y="31077"/>
                    <a:pt x="24127" y="31077"/>
                  </a:cubicBezTo>
                  <a:cubicBezTo>
                    <a:pt x="24157" y="31077"/>
                    <a:pt x="24178" y="31099"/>
                    <a:pt x="24178" y="31157"/>
                  </a:cubicBezTo>
                  <a:cubicBezTo>
                    <a:pt x="24192" y="31086"/>
                    <a:pt x="24249" y="31058"/>
                    <a:pt x="24291" y="31044"/>
                  </a:cubicBezTo>
                  <a:cubicBezTo>
                    <a:pt x="24291" y="31050"/>
                    <a:pt x="24291" y="31053"/>
                    <a:pt x="24294" y="31053"/>
                  </a:cubicBezTo>
                  <a:cubicBezTo>
                    <a:pt x="24298" y="31053"/>
                    <a:pt x="24308" y="31047"/>
                    <a:pt x="24333" y="31030"/>
                  </a:cubicBezTo>
                  <a:cubicBezTo>
                    <a:pt x="24398" y="31004"/>
                    <a:pt x="24430" y="30984"/>
                    <a:pt x="24442" y="30984"/>
                  </a:cubicBezTo>
                  <a:close/>
                  <a:moveTo>
                    <a:pt x="25741" y="31070"/>
                  </a:moveTo>
                  <a:cubicBezTo>
                    <a:pt x="25749" y="31070"/>
                    <a:pt x="25791" y="31117"/>
                    <a:pt x="25837" y="31117"/>
                  </a:cubicBezTo>
                  <a:cubicBezTo>
                    <a:pt x="25842" y="31117"/>
                    <a:pt x="25848" y="31116"/>
                    <a:pt x="25854" y="31115"/>
                  </a:cubicBezTo>
                  <a:lnTo>
                    <a:pt x="25981" y="31115"/>
                  </a:lnTo>
                  <a:cubicBezTo>
                    <a:pt x="25938" y="31157"/>
                    <a:pt x="25910" y="31199"/>
                    <a:pt x="25882" y="31241"/>
                  </a:cubicBezTo>
                  <a:cubicBezTo>
                    <a:pt x="25872" y="31231"/>
                    <a:pt x="25863" y="31225"/>
                    <a:pt x="25855" y="31225"/>
                  </a:cubicBezTo>
                  <a:cubicBezTo>
                    <a:pt x="25841" y="31225"/>
                    <a:pt x="25836" y="31247"/>
                    <a:pt x="25854" y="31312"/>
                  </a:cubicBezTo>
                  <a:cubicBezTo>
                    <a:pt x="25761" y="31118"/>
                    <a:pt x="25734" y="31070"/>
                    <a:pt x="25741" y="31070"/>
                  </a:cubicBezTo>
                  <a:close/>
                  <a:moveTo>
                    <a:pt x="25455" y="31313"/>
                  </a:moveTo>
                  <a:cubicBezTo>
                    <a:pt x="25461" y="31313"/>
                    <a:pt x="25469" y="31316"/>
                    <a:pt x="25474" y="31326"/>
                  </a:cubicBezTo>
                  <a:cubicBezTo>
                    <a:pt x="25436" y="31326"/>
                    <a:pt x="25442" y="31313"/>
                    <a:pt x="25455" y="31313"/>
                  </a:cubicBezTo>
                  <a:close/>
                  <a:moveTo>
                    <a:pt x="25544" y="31255"/>
                  </a:moveTo>
                  <a:lnTo>
                    <a:pt x="25572" y="31269"/>
                  </a:lnTo>
                  <a:cubicBezTo>
                    <a:pt x="25572" y="31284"/>
                    <a:pt x="25572" y="31298"/>
                    <a:pt x="25586" y="31312"/>
                  </a:cubicBezTo>
                  <a:lnTo>
                    <a:pt x="25516" y="31326"/>
                  </a:lnTo>
                  <a:cubicBezTo>
                    <a:pt x="25530" y="31312"/>
                    <a:pt x="25530" y="31284"/>
                    <a:pt x="25544" y="31255"/>
                  </a:cubicBezTo>
                  <a:close/>
                  <a:moveTo>
                    <a:pt x="24423" y="31348"/>
                  </a:moveTo>
                  <a:cubicBezTo>
                    <a:pt x="24429" y="31348"/>
                    <a:pt x="24438" y="31358"/>
                    <a:pt x="24418" y="31368"/>
                  </a:cubicBezTo>
                  <a:lnTo>
                    <a:pt x="24418" y="31354"/>
                  </a:lnTo>
                  <a:cubicBezTo>
                    <a:pt x="24418" y="31350"/>
                    <a:pt x="24420" y="31348"/>
                    <a:pt x="24423" y="31348"/>
                  </a:cubicBezTo>
                  <a:close/>
                  <a:moveTo>
                    <a:pt x="23133" y="31348"/>
                  </a:moveTo>
                  <a:cubicBezTo>
                    <a:pt x="23144" y="31369"/>
                    <a:pt x="23154" y="31390"/>
                    <a:pt x="23164" y="31410"/>
                  </a:cubicBezTo>
                  <a:lnTo>
                    <a:pt x="23136" y="31382"/>
                  </a:lnTo>
                  <a:cubicBezTo>
                    <a:pt x="23136" y="31374"/>
                    <a:pt x="23136" y="31360"/>
                    <a:pt x="23133" y="31348"/>
                  </a:cubicBezTo>
                  <a:close/>
                  <a:moveTo>
                    <a:pt x="24593" y="31199"/>
                  </a:moveTo>
                  <a:cubicBezTo>
                    <a:pt x="24623" y="31199"/>
                    <a:pt x="24666" y="31257"/>
                    <a:pt x="24615" y="31438"/>
                  </a:cubicBezTo>
                  <a:lnTo>
                    <a:pt x="24558" y="31340"/>
                  </a:lnTo>
                  <a:cubicBezTo>
                    <a:pt x="24587" y="31340"/>
                    <a:pt x="24601" y="31326"/>
                    <a:pt x="24629" y="31298"/>
                  </a:cubicBezTo>
                  <a:cubicBezTo>
                    <a:pt x="24547" y="31250"/>
                    <a:pt x="24564" y="31199"/>
                    <a:pt x="24593" y="31199"/>
                  </a:cubicBezTo>
                  <a:close/>
                  <a:moveTo>
                    <a:pt x="24291" y="31410"/>
                  </a:moveTo>
                  <a:cubicBezTo>
                    <a:pt x="24291" y="31424"/>
                    <a:pt x="24291" y="31438"/>
                    <a:pt x="24291" y="31452"/>
                  </a:cubicBezTo>
                  <a:lnTo>
                    <a:pt x="24235" y="31438"/>
                  </a:lnTo>
                  <a:lnTo>
                    <a:pt x="24291" y="31410"/>
                  </a:lnTo>
                  <a:close/>
                  <a:moveTo>
                    <a:pt x="24837" y="31515"/>
                  </a:moveTo>
                  <a:cubicBezTo>
                    <a:pt x="24843" y="31515"/>
                    <a:pt x="24850" y="31520"/>
                    <a:pt x="24854" y="31537"/>
                  </a:cubicBezTo>
                  <a:lnTo>
                    <a:pt x="24812" y="31537"/>
                  </a:lnTo>
                  <a:cubicBezTo>
                    <a:pt x="24811" y="31538"/>
                    <a:pt x="24810" y="31539"/>
                    <a:pt x="24809" y="31539"/>
                  </a:cubicBezTo>
                  <a:cubicBezTo>
                    <a:pt x="24807" y="31539"/>
                    <a:pt x="24822" y="31515"/>
                    <a:pt x="24837" y="31515"/>
                  </a:cubicBezTo>
                  <a:close/>
                  <a:moveTo>
                    <a:pt x="25023" y="31467"/>
                  </a:moveTo>
                  <a:cubicBezTo>
                    <a:pt x="24995" y="31495"/>
                    <a:pt x="24981" y="31523"/>
                    <a:pt x="24981" y="31565"/>
                  </a:cubicBezTo>
                  <a:cubicBezTo>
                    <a:pt x="24953" y="31551"/>
                    <a:pt x="24939" y="31551"/>
                    <a:pt x="24925" y="31551"/>
                  </a:cubicBezTo>
                  <a:cubicBezTo>
                    <a:pt x="24939" y="31523"/>
                    <a:pt x="24953" y="31509"/>
                    <a:pt x="24967" y="31495"/>
                  </a:cubicBezTo>
                  <a:lnTo>
                    <a:pt x="25023" y="31467"/>
                  </a:lnTo>
                  <a:close/>
                  <a:moveTo>
                    <a:pt x="13730" y="31505"/>
                  </a:moveTo>
                  <a:cubicBezTo>
                    <a:pt x="13761" y="31505"/>
                    <a:pt x="13661" y="31604"/>
                    <a:pt x="13744" y="31636"/>
                  </a:cubicBezTo>
                  <a:cubicBezTo>
                    <a:pt x="13735" y="31648"/>
                    <a:pt x="13734" y="31655"/>
                    <a:pt x="13734" y="31655"/>
                  </a:cubicBezTo>
                  <a:cubicBezTo>
                    <a:pt x="13733" y="31655"/>
                    <a:pt x="13734" y="31620"/>
                    <a:pt x="13645" y="31551"/>
                  </a:cubicBezTo>
                  <a:lnTo>
                    <a:pt x="13631" y="31551"/>
                  </a:lnTo>
                  <a:cubicBezTo>
                    <a:pt x="13691" y="31518"/>
                    <a:pt x="13719" y="31505"/>
                    <a:pt x="13730" y="31505"/>
                  </a:cubicBezTo>
                  <a:close/>
                  <a:moveTo>
                    <a:pt x="24925" y="31593"/>
                  </a:moveTo>
                  <a:cubicBezTo>
                    <a:pt x="24939" y="31607"/>
                    <a:pt x="24953" y="31607"/>
                    <a:pt x="24967" y="31607"/>
                  </a:cubicBezTo>
                  <a:cubicBezTo>
                    <a:pt x="24967" y="31621"/>
                    <a:pt x="24967" y="31636"/>
                    <a:pt x="24967" y="31650"/>
                  </a:cubicBezTo>
                  <a:cubicBezTo>
                    <a:pt x="25220" y="31692"/>
                    <a:pt x="24981" y="31650"/>
                    <a:pt x="24840" y="31706"/>
                  </a:cubicBezTo>
                  <a:cubicBezTo>
                    <a:pt x="24850" y="31725"/>
                    <a:pt x="24852" y="31733"/>
                    <a:pt x="24850" y="31733"/>
                  </a:cubicBezTo>
                  <a:cubicBezTo>
                    <a:pt x="24845" y="31733"/>
                    <a:pt x="24797" y="31650"/>
                    <a:pt x="24840" y="31650"/>
                  </a:cubicBezTo>
                  <a:lnTo>
                    <a:pt x="24812" y="31636"/>
                  </a:lnTo>
                  <a:lnTo>
                    <a:pt x="24868" y="31636"/>
                  </a:lnTo>
                  <a:cubicBezTo>
                    <a:pt x="24868" y="31621"/>
                    <a:pt x="24868" y="31607"/>
                    <a:pt x="24854" y="31607"/>
                  </a:cubicBezTo>
                  <a:lnTo>
                    <a:pt x="24868" y="31607"/>
                  </a:lnTo>
                  <a:lnTo>
                    <a:pt x="24868" y="31636"/>
                  </a:lnTo>
                  <a:cubicBezTo>
                    <a:pt x="24896" y="31636"/>
                    <a:pt x="24925" y="31621"/>
                    <a:pt x="24925" y="31593"/>
                  </a:cubicBezTo>
                  <a:close/>
                  <a:moveTo>
                    <a:pt x="20301" y="31629"/>
                  </a:moveTo>
                  <a:cubicBezTo>
                    <a:pt x="20341" y="31629"/>
                    <a:pt x="20383" y="31772"/>
                    <a:pt x="20348" y="31819"/>
                  </a:cubicBezTo>
                  <a:cubicBezTo>
                    <a:pt x="20249" y="31706"/>
                    <a:pt x="20052" y="31776"/>
                    <a:pt x="20278" y="31650"/>
                  </a:cubicBezTo>
                  <a:cubicBezTo>
                    <a:pt x="20285" y="31635"/>
                    <a:pt x="20293" y="31629"/>
                    <a:pt x="20301" y="31629"/>
                  </a:cubicBezTo>
                  <a:close/>
                  <a:moveTo>
                    <a:pt x="20433" y="31774"/>
                  </a:moveTo>
                  <a:cubicBezTo>
                    <a:pt x="20445" y="31774"/>
                    <a:pt x="20441" y="31798"/>
                    <a:pt x="20433" y="31833"/>
                  </a:cubicBezTo>
                  <a:lnTo>
                    <a:pt x="20418" y="31833"/>
                  </a:lnTo>
                  <a:cubicBezTo>
                    <a:pt x="20418" y="31812"/>
                    <a:pt x="20411" y="31799"/>
                    <a:pt x="20401" y="31799"/>
                  </a:cubicBezTo>
                  <a:cubicBezTo>
                    <a:pt x="20398" y="31799"/>
                    <a:pt x="20394" y="31801"/>
                    <a:pt x="20390" y="31805"/>
                  </a:cubicBezTo>
                  <a:cubicBezTo>
                    <a:pt x="20412" y="31783"/>
                    <a:pt x="20425" y="31774"/>
                    <a:pt x="20433" y="31774"/>
                  </a:cubicBezTo>
                  <a:close/>
                  <a:moveTo>
                    <a:pt x="26375" y="31734"/>
                  </a:moveTo>
                  <a:cubicBezTo>
                    <a:pt x="26375" y="31762"/>
                    <a:pt x="26375" y="31790"/>
                    <a:pt x="26389" y="31819"/>
                  </a:cubicBezTo>
                  <a:cubicBezTo>
                    <a:pt x="26347" y="31819"/>
                    <a:pt x="26305" y="31833"/>
                    <a:pt x="26276" y="31833"/>
                  </a:cubicBezTo>
                  <a:cubicBezTo>
                    <a:pt x="26164" y="31776"/>
                    <a:pt x="26192" y="31734"/>
                    <a:pt x="26375" y="31734"/>
                  </a:cubicBezTo>
                  <a:close/>
                  <a:moveTo>
                    <a:pt x="12054" y="31720"/>
                  </a:moveTo>
                  <a:cubicBezTo>
                    <a:pt x="12054" y="31790"/>
                    <a:pt x="11955" y="31819"/>
                    <a:pt x="11899" y="31847"/>
                  </a:cubicBezTo>
                  <a:cubicBezTo>
                    <a:pt x="11885" y="31790"/>
                    <a:pt x="11955" y="31762"/>
                    <a:pt x="12054" y="31720"/>
                  </a:cubicBezTo>
                  <a:close/>
                  <a:moveTo>
                    <a:pt x="17095" y="31185"/>
                  </a:moveTo>
                  <a:lnTo>
                    <a:pt x="17095" y="31185"/>
                  </a:lnTo>
                  <a:cubicBezTo>
                    <a:pt x="17137" y="31298"/>
                    <a:pt x="16997" y="31833"/>
                    <a:pt x="17137" y="31903"/>
                  </a:cubicBezTo>
                  <a:cubicBezTo>
                    <a:pt x="17067" y="31875"/>
                    <a:pt x="16715" y="31481"/>
                    <a:pt x="16898" y="31396"/>
                  </a:cubicBezTo>
                  <a:lnTo>
                    <a:pt x="16884" y="31396"/>
                  </a:lnTo>
                  <a:cubicBezTo>
                    <a:pt x="16912" y="31298"/>
                    <a:pt x="16997" y="31213"/>
                    <a:pt x="17095" y="31185"/>
                  </a:cubicBezTo>
                  <a:close/>
                  <a:moveTo>
                    <a:pt x="20270" y="31897"/>
                  </a:moveTo>
                  <a:cubicBezTo>
                    <a:pt x="20305" y="31897"/>
                    <a:pt x="20349" y="31937"/>
                    <a:pt x="20384" y="31937"/>
                  </a:cubicBezTo>
                  <a:cubicBezTo>
                    <a:pt x="20391" y="31937"/>
                    <a:pt x="20398" y="31935"/>
                    <a:pt x="20404" y="31931"/>
                  </a:cubicBezTo>
                  <a:lnTo>
                    <a:pt x="20404" y="31931"/>
                  </a:lnTo>
                  <a:cubicBezTo>
                    <a:pt x="20390" y="31959"/>
                    <a:pt x="20390" y="31988"/>
                    <a:pt x="20404" y="32016"/>
                  </a:cubicBezTo>
                  <a:cubicBezTo>
                    <a:pt x="20193" y="31959"/>
                    <a:pt x="20320" y="32030"/>
                    <a:pt x="20249" y="31903"/>
                  </a:cubicBezTo>
                  <a:cubicBezTo>
                    <a:pt x="20256" y="31899"/>
                    <a:pt x="20262" y="31897"/>
                    <a:pt x="20270" y="31897"/>
                  </a:cubicBezTo>
                  <a:close/>
                  <a:moveTo>
                    <a:pt x="22503" y="31044"/>
                  </a:moveTo>
                  <a:cubicBezTo>
                    <a:pt x="22601" y="31072"/>
                    <a:pt x="22657" y="31086"/>
                    <a:pt x="22657" y="31086"/>
                  </a:cubicBezTo>
                  <a:cubicBezTo>
                    <a:pt x="22677" y="31069"/>
                    <a:pt x="22690" y="31062"/>
                    <a:pt x="22698" y="31062"/>
                  </a:cubicBezTo>
                  <a:cubicBezTo>
                    <a:pt x="22730" y="31062"/>
                    <a:pt x="22696" y="31161"/>
                    <a:pt x="22732" y="31161"/>
                  </a:cubicBezTo>
                  <a:cubicBezTo>
                    <a:pt x="22741" y="31161"/>
                    <a:pt x="22753" y="31156"/>
                    <a:pt x="22770" y="31143"/>
                  </a:cubicBezTo>
                  <a:cubicBezTo>
                    <a:pt x="22812" y="31171"/>
                    <a:pt x="22841" y="31185"/>
                    <a:pt x="22883" y="31213"/>
                  </a:cubicBezTo>
                  <a:cubicBezTo>
                    <a:pt x="22922" y="31182"/>
                    <a:pt x="22949" y="31170"/>
                    <a:pt x="22968" y="31170"/>
                  </a:cubicBezTo>
                  <a:cubicBezTo>
                    <a:pt x="23016" y="31170"/>
                    <a:pt x="23006" y="31249"/>
                    <a:pt x="22995" y="31269"/>
                  </a:cubicBezTo>
                  <a:cubicBezTo>
                    <a:pt x="23038" y="31269"/>
                    <a:pt x="23080" y="31298"/>
                    <a:pt x="23108" y="31340"/>
                  </a:cubicBezTo>
                  <a:cubicBezTo>
                    <a:pt x="23080" y="31326"/>
                    <a:pt x="23038" y="31298"/>
                    <a:pt x="23009" y="31298"/>
                  </a:cubicBezTo>
                  <a:cubicBezTo>
                    <a:pt x="22990" y="31295"/>
                    <a:pt x="22976" y="31293"/>
                    <a:pt x="22964" y="31293"/>
                  </a:cubicBezTo>
                  <a:cubicBezTo>
                    <a:pt x="22869" y="31293"/>
                    <a:pt x="23044" y="31397"/>
                    <a:pt x="23094" y="31523"/>
                  </a:cubicBezTo>
                  <a:cubicBezTo>
                    <a:pt x="23103" y="31560"/>
                    <a:pt x="23112" y="31572"/>
                    <a:pt x="23121" y="31572"/>
                  </a:cubicBezTo>
                  <a:cubicBezTo>
                    <a:pt x="23142" y="31572"/>
                    <a:pt x="23168" y="31504"/>
                    <a:pt x="23215" y="31504"/>
                  </a:cubicBezTo>
                  <a:cubicBezTo>
                    <a:pt x="23242" y="31504"/>
                    <a:pt x="23276" y="31526"/>
                    <a:pt x="23319" y="31593"/>
                  </a:cubicBezTo>
                  <a:lnTo>
                    <a:pt x="23235" y="31579"/>
                  </a:lnTo>
                  <a:lnTo>
                    <a:pt x="23235" y="31579"/>
                  </a:lnTo>
                  <a:cubicBezTo>
                    <a:pt x="23235" y="31692"/>
                    <a:pt x="23235" y="31579"/>
                    <a:pt x="23249" y="31706"/>
                  </a:cubicBezTo>
                  <a:cubicBezTo>
                    <a:pt x="23193" y="31734"/>
                    <a:pt x="23108" y="31762"/>
                    <a:pt x="23066" y="31776"/>
                  </a:cubicBezTo>
                  <a:cubicBezTo>
                    <a:pt x="23047" y="31776"/>
                    <a:pt x="23041" y="31783"/>
                    <a:pt x="23047" y="31783"/>
                  </a:cubicBezTo>
                  <a:cubicBezTo>
                    <a:pt x="23050" y="31783"/>
                    <a:pt x="23056" y="31781"/>
                    <a:pt x="23066" y="31776"/>
                  </a:cubicBezTo>
                  <a:lnTo>
                    <a:pt x="23066" y="31776"/>
                  </a:lnTo>
                  <a:cubicBezTo>
                    <a:pt x="23024" y="31819"/>
                    <a:pt x="22981" y="31847"/>
                    <a:pt x="22925" y="31861"/>
                  </a:cubicBezTo>
                  <a:cubicBezTo>
                    <a:pt x="22914" y="31817"/>
                    <a:pt x="22895" y="31801"/>
                    <a:pt x="22874" y="31801"/>
                  </a:cubicBezTo>
                  <a:cubicBezTo>
                    <a:pt x="22813" y="31801"/>
                    <a:pt x="22735" y="31939"/>
                    <a:pt x="22798" y="31959"/>
                  </a:cubicBezTo>
                  <a:cubicBezTo>
                    <a:pt x="22855" y="31995"/>
                    <a:pt x="22812" y="32002"/>
                    <a:pt x="22758" y="32002"/>
                  </a:cubicBezTo>
                  <a:cubicBezTo>
                    <a:pt x="22721" y="32002"/>
                    <a:pt x="22680" y="31999"/>
                    <a:pt x="22658" y="31999"/>
                  </a:cubicBezTo>
                  <a:cubicBezTo>
                    <a:pt x="22647" y="31999"/>
                    <a:pt x="22641" y="31999"/>
                    <a:pt x="22643" y="32002"/>
                  </a:cubicBezTo>
                  <a:cubicBezTo>
                    <a:pt x="22680" y="32066"/>
                    <a:pt x="22651" y="32088"/>
                    <a:pt x="22622" y="32088"/>
                  </a:cubicBezTo>
                  <a:cubicBezTo>
                    <a:pt x="22607" y="32088"/>
                    <a:pt x="22592" y="32082"/>
                    <a:pt x="22587" y="32072"/>
                  </a:cubicBezTo>
                  <a:cubicBezTo>
                    <a:pt x="22574" y="32076"/>
                    <a:pt x="22563" y="32077"/>
                    <a:pt x="22552" y="32077"/>
                  </a:cubicBezTo>
                  <a:cubicBezTo>
                    <a:pt x="22445" y="32077"/>
                    <a:pt x="22451" y="31912"/>
                    <a:pt x="22511" y="31912"/>
                  </a:cubicBezTo>
                  <a:cubicBezTo>
                    <a:pt x="22517" y="31912"/>
                    <a:pt x="22524" y="31914"/>
                    <a:pt x="22531" y="31917"/>
                  </a:cubicBezTo>
                  <a:cubicBezTo>
                    <a:pt x="22480" y="31879"/>
                    <a:pt x="22532" y="31772"/>
                    <a:pt x="22564" y="31772"/>
                  </a:cubicBezTo>
                  <a:cubicBezTo>
                    <a:pt x="22567" y="31772"/>
                    <a:pt x="22570" y="31774"/>
                    <a:pt x="22573" y="31776"/>
                  </a:cubicBezTo>
                  <a:cubicBezTo>
                    <a:pt x="22580" y="31756"/>
                    <a:pt x="22583" y="31743"/>
                    <a:pt x="22572" y="31743"/>
                  </a:cubicBezTo>
                  <a:cubicBezTo>
                    <a:pt x="22559" y="31743"/>
                    <a:pt x="22527" y="31760"/>
                    <a:pt x="22460" y="31805"/>
                  </a:cubicBezTo>
                  <a:cubicBezTo>
                    <a:pt x="22456" y="31818"/>
                    <a:pt x="22447" y="31823"/>
                    <a:pt x="22436" y="31823"/>
                  </a:cubicBezTo>
                  <a:cubicBezTo>
                    <a:pt x="22413" y="31823"/>
                    <a:pt x="22381" y="31800"/>
                    <a:pt x="22362" y="31790"/>
                  </a:cubicBezTo>
                  <a:cubicBezTo>
                    <a:pt x="22404" y="31762"/>
                    <a:pt x="22432" y="31748"/>
                    <a:pt x="22460" y="31720"/>
                  </a:cubicBezTo>
                  <a:cubicBezTo>
                    <a:pt x="22474" y="31678"/>
                    <a:pt x="22474" y="31621"/>
                    <a:pt x="22460" y="31579"/>
                  </a:cubicBezTo>
                  <a:lnTo>
                    <a:pt x="22460" y="31579"/>
                  </a:lnTo>
                  <a:cubicBezTo>
                    <a:pt x="22469" y="31582"/>
                    <a:pt x="22479" y="31584"/>
                    <a:pt x="22489" y="31584"/>
                  </a:cubicBezTo>
                  <a:cubicBezTo>
                    <a:pt x="22525" y="31584"/>
                    <a:pt x="22562" y="31561"/>
                    <a:pt x="22573" y="31495"/>
                  </a:cubicBezTo>
                  <a:cubicBezTo>
                    <a:pt x="22610" y="31499"/>
                    <a:pt x="22641" y="31501"/>
                    <a:pt x="22666" y="31501"/>
                  </a:cubicBezTo>
                  <a:cubicBezTo>
                    <a:pt x="22788" y="31501"/>
                    <a:pt x="22761" y="31452"/>
                    <a:pt x="22714" y="31452"/>
                  </a:cubicBezTo>
                  <a:cubicBezTo>
                    <a:pt x="22702" y="31443"/>
                    <a:pt x="22692" y="31439"/>
                    <a:pt x="22684" y="31439"/>
                  </a:cubicBezTo>
                  <a:cubicBezTo>
                    <a:pt x="22659" y="31439"/>
                    <a:pt x="22653" y="31478"/>
                    <a:pt x="22653" y="31478"/>
                  </a:cubicBezTo>
                  <a:cubicBezTo>
                    <a:pt x="22653" y="31478"/>
                    <a:pt x="22657" y="31446"/>
                    <a:pt x="22657" y="31326"/>
                  </a:cubicBezTo>
                  <a:lnTo>
                    <a:pt x="22657" y="31326"/>
                  </a:lnTo>
                  <a:cubicBezTo>
                    <a:pt x="22653" y="31345"/>
                    <a:pt x="22647" y="31352"/>
                    <a:pt x="22641" y="31352"/>
                  </a:cubicBezTo>
                  <a:cubicBezTo>
                    <a:pt x="22612" y="31352"/>
                    <a:pt x="22571" y="31183"/>
                    <a:pt x="22537" y="31183"/>
                  </a:cubicBezTo>
                  <a:cubicBezTo>
                    <a:pt x="22535" y="31183"/>
                    <a:pt x="22533" y="31184"/>
                    <a:pt x="22531" y="31185"/>
                  </a:cubicBezTo>
                  <a:cubicBezTo>
                    <a:pt x="22511" y="31195"/>
                    <a:pt x="22497" y="31199"/>
                    <a:pt x="22487" y="31199"/>
                  </a:cubicBezTo>
                  <a:cubicBezTo>
                    <a:pt x="22441" y="31199"/>
                    <a:pt x="22491" y="31102"/>
                    <a:pt x="22503" y="31044"/>
                  </a:cubicBezTo>
                  <a:close/>
                  <a:moveTo>
                    <a:pt x="23587" y="32044"/>
                  </a:moveTo>
                  <a:cubicBezTo>
                    <a:pt x="23587" y="32079"/>
                    <a:pt x="23587" y="32104"/>
                    <a:pt x="23587" y="32128"/>
                  </a:cubicBezTo>
                  <a:cubicBezTo>
                    <a:pt x="23333" y="32128"/>
                    <a:pt x="23573" y="32058"/>
                    <a:pt x="23587" y="32044"/>
                  </a:cubicBezTo>
                  <a:close/>
                  <a:moveTo>
                    <a:pt x="25305" y="31861"/>
                  </a:moveTo>
                  <a:cubicBezTo>
                    <a:pt x="25192" y="31917"/>
                    <a:pt x="25220" y="31974"/>
                    <a:pt x="25178" y="32072"/>
                  </a:cubicBezTo>
                  <a:cubicBezTo>
                    <a:pt x="25206" y="32086"/>
                    <a:pt x="25220" y="32100"/>
                    <a:pt x="25220" y="32128"/>
                  </a:cubicBezTo>
                  <a:cubicBezTo>
                    <a:pt x="25220" y="32100"/>
                    <a:pt x="25333" y="32128"/>
                    <a:pt x="25375" y="31931"/>
                  </a:cubicBezTo>
                  <a:lnTo>
                    <a:pt x="25375" y="31917"/>
                  </a:lnTo>
                  <a:cubicBezTo>
                    <a:pt x="25347" y="31917"/>
                    <a:pt x="25333" y="31903"/>
                    <a:pt x="25305" y="31861"/>
                  </a:cubicBezTo>
                  <a:close/>
                  <a:moveTo>
                    <a:pt x="20842" y="31970"/>
                  </a:moveTo>
                  <a:cubicBezTo>
                    <a:pt x="20866" y="31970"/>
                    <a:pt x="20880" y="31982"/>
                    <a:pt x="20869" y="32016"/>
                  </a:cubicBezTo>
                  <a:cubicBezTo>
                    <a:pt x="20857" y="32040"/>
                    <a:pt x="20872" y="32044"/>
                    <a:pt x="20894" y="32044"/>
                  </a:cubicBezTo>
                  <a:cubicBezTo>
                    <a:pt x="20909" y="32044"/>
                    <a:pt x="20927" y="32042"/>
                    <a:pt x="20942" y="32042"/>
                  </a:cubicBezTo>
                  <a:cubicBezTo>
                    <a:pt x="20984" y="32042"/>
                    <a:pt x="21002" y="32059"/>
                    <a:pt x="20869" y="32185"/>
                  </a:cubicBezTo>
                  <a:lnTo>
                    <a:pt x="20855" y="32185"/>
                  </a:lnTo>
                  <a:cubicBezTo>
                    <a:pt x="20813" y="32128"/>
                    <a:pt x="20756" y="32072"/>
                    <a:pt x="20714" y="32016"/>
                  </a:cubicBezTo>
                  <a:cubicBezTo>
                    <a:pt x="20698" y="32024"/>
                    <a:pt x="20691" y="32027"/>
                    <a:pt x="20690" y="32027"/>
                  </a:cubicBezTo>
                  <a:cubicBezTo>
                    <a:pt x="20684" y="32027"/>
                    <a:pt x="20788" y="31970"/>
                    <a:pt x="20842" y="31970"/>
                  </a:cubicBezTo>
                  <a:close/>
                  <a:moveTo>
                    <a:pt x="21527" y="32207"/>
                  </a:moveTo>
                  <a:cubicBezTo>
                    <a:pt x="21527" y="32207"/>
                    <a:pt x="21528" y="32210"/>
                    <a:pt x="21529" y="32214"/>
                  </a:cubicBezTo>
                  <a:lnTo>
                    <a:pt x="21529" y="32214"/>
                  </a:lnTo>
                  <a:cubicBezTo>
                    <a:pt x="21528" y="32210"/>
                    <a:pt x="21528" y="32207"/>
                    <a:pt x="21527" y="32207"/>
                  </a:cubicBezTo>
                  <a:close/>
                  <a:moveTo>
                    <a:pt x="17025" y="32058"/>
                  </a:moveTo>
                  <a:cubicBezTo>
                    <a:pt x="17038" y="32098"/>
                    <a:pt x="17163" y="32286"/>
                    <a:pt x="17143" y="32286"/>
                  </a:cubicBezTo>
                  <a:cubicBezTo>
                    <a:pt x="17142" y="32286"/>
                    <a:pt x="17140" y="32285"/>
                    <a:pt x="17137" y="32283"/>
                  </a:cubicBezTo>
                  <a:cubicBezTo>
                    <a:pt x="17123" y="32283"/>
                    <a:pt x="17109" y="32269"/>
                    <a:pt x="17095" y="32269"/>
                  </a:cubicBezTo>
                  <a:cubicBezTo>
                    <a:pt x="17109" y="32255"/>
                    <a:pt x="16912" y="32269"/>
                    <a:pt x="16968" y="32213"/>
                  </a:cubicBezTo>
                  <a:lnTo>
                    <a:pt x="16968" y="32213"/>
                  </a:lnTo>
                  <a:cubicBezTo>
                    <a:pt x="17020" y="32218"/>
                    <a:pt x="17055" y="32221"/>
                    <a:pt x="17074" y="32221"/>
                  </a:cubicBezTo>
                  <a:cubicBezTo>
                    <a:pt x="17106" y="32221"/>
                    <a:pt x="17092" y="32212"/>
                    <a:pt x="17039" y="32185"/>
                  </a:cubicBezTo>
                  <a:cubicBezTo>
                    <a:pt x="17039" y="32194"/>
                    <a:pt x="17038" y="32198"/>
                    <a:pt x="17036" y="32198"/>
                  </a:cubicBezTo>
                  <a:cubicBezTo>
                    <a:pt x="17027" y="32198"/>
                    <a:pt x="17001" y="32093"/>
                    <a:pt x="17025" y="32058"/>
                  </a:cubicBezTo>
                  <a:close/>
                  <a:moveTo>
                    <a:pt x="21570" y="32031"/>
                  </a:moveTo>
                  <a:cubicBezTo>
                    <a:pt x="21578" y="32031"/>
                    <a:pt x="21554" y="32077"/>
                    <a:pt x="21545" y="32128"/>
                  </a:cubicBezTo>
                  <a:cubicBezTo>
                    <a:pt x="21517" y="32185"/>
                    <a:pt x="21517" y="32241"/>
                    <a:pt x="21587" y="32241"/>
                  </a:cubicBezTo>
                  <a:lnTo>
                    <a:pt x="21545" y="32255"/>
                  </a:lnTo>
                  <a:cubicBezTo>
                    <a:pt x="21535" y="32236"/>
                    <a:pt x="21531" y="32222"/>
                    <a:pt x="21529" y="32214"/>
                  </a:cubicBezTo>
                  <a:lnTo>
                    <a:pt x="21529" y="32214"/>
                  </a:lnTo>
                  <a:cubicBezTo>
                    <a:pt x="21530" y="32221"/>
                    <a:pt x="21531" y="32235"/>
                    <a:pt x="21531" y="32255"/>
                  </a:cubicBezTo>
                  <a:cubicBezTo>
                    <a:pt x="21494" y="32278"/>
                    <a:pt x="21472" y="32289"/>
                    <a:pt x="21460" y="32289"/>
                  </a:cubicBezTo>
                  <a:cubicBezTo>
                    <a:pt x="21435" y="32289"/>
                    <a:pt x="21451" y="32242"/>
                    <a:pt x="21460" y="32157"/>
                  </a:cubicBezTo>
                  <a:cubicBezTo>
                    <a:pt x="21441" y="32147"/>
                    <a:pt x="21414" y="32137"/>
                    <a:pt x="21385" y="32137"/>
                  </a:cubicBezTo>
                  <a:cubicBezTo>
                    <a:pt x="21373" y="32137"/>
                    <a:pt x="21360" y="32138"/>
                    <a:pt x="21348" y="32143"/>
                  </a:cubicBezTo>
                  <a:cubicBezTo>
                    <a:pt x="21362" y="32114"/>
                    <a:pt x="21376" y="32072"/>
                    <a:pt x="21390" y="32044"/>
                  </a:cubicBezTo>
                  <a:lnTo>
                    <a:pt x="21390" y="32058"/>
                  </a:lnTo>
                  <a:cubicBezTo>
                    <a:pt x="21404" y="32058"/>
                    <a:pt x="21432" y="32058"/>
                    <a:pt x="21446" y="32072"/>
                  </a:cubicBezTo>
                  <a:cubicBezTo>
                    <a:pt x="21446" y="32051"/>
                    <a:pt x="21450" y="32037"/>
                    <a:pt x="21455" y="32037"/>
                  </a:cubicBezTo>
                  <a:cubicBezTo>
                    <a:pt x="21460" y="32037"/>
                    <a:pt x="21468" y="32051"/>
                    <a:pt x="21475" y="32086"/>
                  </a:cubicBezTo>
                  <a:lnTo>
                    <a:pt x="21503" y="32100"/>
                  </a:lnTo>
                  <a:cubicBezTo>
                    <a:pt x="21547" y="32050"/>
                    <a:pt x="21565" y="32031"/>
                    <a:pt x="21570" y="32031"/>
                  </a:cubicBezTo>
                  <a:close/>
                  <a:moveTo>
                    <a:pt x="21686" y="32157"/>
                  </a:moveTo>
                  <a:lnTo>
                    <a:pt x="21686" y="32157"/>
                  </a:lnTo>
                  <a:cubicBezTo>
                    <a:pt x="21920" y="32187"/>
                    <a:pt x="21720" y="32306"/>
                    <a:pt x="21666" y="32306"/>
                  </a:cubicBezTo>
                  <a:cubicBezTo>
                    <a:pt x="21645" y="32306"/>
                    <a:pt x="21645" y="32288"/>
                    <a:pt x="21700" y="32241"/>
                  </a:cubicBezTo>
                  <a:cubicBezTo>
                    <a:pt x="21742" y="32213"/>
                    <a:pt x="21756" y="32185"/>
                    <a:pt x="21686" y="32157"/>
                  </a:cubicBezTo>
                  <a:close/>
                  <a:moveTo>
                    <a:pt x="21601" y="32269"/>
                  </a:moveTo>
                  <a:lnTo>
                    <a:pt x="21601" y="32283"/>
                  </a:lnTo>
                  <a:lnTo>
                    <a:pt x="21644" y="32311"/>
                  </a:lnTo>
                  <a:lnTo>
                    <a:pt x="21601" y="32326"/>
                  </a:lnTo>
                  <a:lnTo>
                    <a:pt x="21573" y="32326"/>
                  </a:lnTo>
                  <a:lnTo>
                    <a:pt x="21545" y="32269"/>
                  </a:lnTo>
                  <a:close/>
                  <a:moveTo>
                    <a:pt x="21044" y="32146"/>
                  </a:moveTo>
                  <a:cubicBezTo>
                    <a:pt x="21079" y="32146"/>
                    <a:pt x="21125" y="32174"/>
                    <a:pt x="21137" y="32227"/>
                  </a:cubicBezTo>
                  <a:lnTo>
                    <a:pt x="21137" y="32283"/>
                  </a:lnTo>
                  <a:cubicBezTo>
                    <a:pt x="21137" y="32316"/>
                    <a:pt x="21134" y="32328"/>
                    <a:pt x="21130" y="32328"/>
                  </a:cubicBezTo>
                  <a:cubicBezTo>
                    <a:pt x="21127" y="32328"/>
                    <a:pt x="21123" y="32312"/>
                    <a:pt x="21123" y="32297"/>
                  </a:cubicBezTo>
                  <a:lnTo>
                    <a:pt x="21080" y="32326"/>
                  </a:lnTo>
                  <a:cubicBezTo>
                    <a:pt x="20965" y="32202"/>
                    <a:pt x="20994" y="32146"/>
                    <a:pt x="21044" y="32146"/>
                  </a:cubicBezTo>
                  <a:close/>
                  <a:moveTo>
                    <a:pt x="21526" y="32314"/>
                  </a:moveTo>
                  <a:cubicBezTo>
                    <a:pt x="21535" y="32314"/>
                    <a:pt x="21547" y="32322"/>
                    <a:pt x="21559" y="32340"/>
                  </a:cubicBezTo>
                  <a:lnTo>
                    <a:pt x="21573" y="32340"/>
                  </a:lnTo>
                  <a:lnTo>
                    <a:pt x="21503" y="32354"/>
                  </a:lnTo>
                  <a:cubicBezTo>
                    <a:pt x="21503" y="32329"/>
                    <a:pt x="21512" y="32314"/>
                    <a:pt x="21526" y="32314"/>
                  </a:cubicBezTo>
                  <a:close/>
                  <a:moveTo>
                    <a:pt x="15951" y="32297"/>
                  </a:moveTo>
                  <a:cubicBezTo>
                    <a:pt x="16013" y="32297"/>
                    <a:pt x="16052" y="32380"/>
                    <a:pt x="16088" y="32380"/>
                  </a:cubicBezTo>
                  <a:cubicBezTo>
                    <a:pt x="16105" y="32380"/>
                    <a:pt x="16121" y="32363"/>
                    <a:pt x="16138" y="32311"/>
                  </a:cubicBezTo>
                  <a:cubicBezTo>
                    <a:pt x="16148" y="32309"/>
                    <a:pt x="16156" y="32308"/>
                    <a:pt x="16162" y="32308"/>
                  </a:cubicBezTo>
                  <a:cubicBezTo>
                    <a:pt x="16222" y="32308"/>
                    <a:pt x="16117" y="32411"/>
                    <a:pt x="16062" y="32411"/>
                  </a:cubicBezTo>
                  <a:cubicBezTo>
                    <a:pt x="16059" y="32411"/>
                    <a:pt x="16056" y="32411"/>
                    <a:pt x="16053" y="32410"/>
                  </a:cubicBezTo>
                  <a:cubicBezTo>
                    <a:pt x="16025" y="32382"/>
                    <a:pt x="15983" y="32354"/>
                    <a:pt x="15955" y="32326"/>
                  </a:cubicBezTo>
                  <a:lnTo>
                    <a:pt x="15940" y="32326"/>
                  </a:lnTo>
                  <a:lnTo>
                    <a:pt x="15940" y="32297"/>
                  </a:lnTo>
                  <a:cubicBezTo>
                    <a:pt x="15944" y="32297"/>
                    <a:pt x="15947" y="32297"/>
                    <a:pt x="15951" y="32297"/>
                  </a:cubicBezTo>
                  <a:close/>
                  <a:moveTo>
                    <a:pt x="24144" y="32316"/>
                  </a:moveTo>
                  <a:cubicBezTo>
                    <a:pt x="24221" y="32316"/>
                    <a:pt x="24312" y="32468"/>
                    <a:pt x="24190" y="32468"/>
                  </a:cubicBezTo>
                  <a:cubicBezTo>
                    <a:pt x="24182" y="32468"/>
                    <a:pt x="24173" y="32468"/>
                    <a:pt x="24164" y="32466"/>
                  </a:cubicBezTo>
                  <a:cubicBezTo>
                    <a:pt x="24137" y="32417"/>
                    <a:pt x="24118" y="32406"/>
                    <a:pt x="24105" y="32406"/>
                  </a:cubicBezTo>
                  <a:cubicBezTo>
                    <a:pt x="24095" y="32406"/>
                    <a:pt x="24088" y="32413"/>
                    <a:pt x="24085" y="32413"/>
                  </a:cubicBezTo>
                  <a:cubicBezTo>
                    <a:pt x="24081" y="32413"/>
                    <a:pt x="24080" y="32407"/>
                    <a:pt x="24080" y="32382"/>
                  </a:cubicBezTo>
                  <a:cubicBezTo>
                    <a:pt x="24093" y="32334"/>
                    <a:pt x="24118" y="32316"/>
                    <a:pt x="24144" y="32316"/>
                  </a:cubicBezTo>
                  <a:close/>
                  <a:moveTo>
                    <a:pt x="16039" y="32495"/>
                  </a:moveTo>
                  <a:lnTo>
                    <a:pt x="16039" y="32495"/>
                  </a:lnTo>
                  <a:cubicBezTo>
                    <a:pt x="16038" y="32495"/>
                    <a:pt x="16038" y="32495"/>
                    <a:pt x="16037" y="32495"/>
                  </a:cubicBezTo>
                  <a:lnTo>
                    <a:pt x="16037" y="32495"/>
                  </a:lnTo>
                  <a:cubicBezTo>
                    <a:pt x="16033" y="32499"/>
                    <a:pt x="16029" y="32504"/>
                    <a:pt x="16025" y="32509"/>
                  </a:cubicBezTo>
                  <a:lnTo>
                    <a:pt x="16039" y="32495"/>
                  </a:lnTo>
                  <a:close/>
                  <a:moveTo>
                    <a:pt x="21559" y="32368"/>
                  </a:moveTo>
                  <a:cubicBezTo>
                    <a:pt x="21573" y="32410"/>
                    <a:pt x="21587" y="32452"/>
                    <a:pt x="21587" y="32509"/>
                  </a:cubicBezTo>
                  <a:cubicBezTo>
                    <a:pt x="21559" y="32509"/>
                    <a:pt x="21545" y="32509"/>
                    <a:pt x="21432" y="32424"/>
                  </a:cubicBezTo>
                  <a:lnTo>
                    <a:pt x="21475" y="32382"/>
                  </a:lnTo>
                  <a:cubicBezTo>
                    <a:pt x="21475" y="32382"/>
                    <a:pt x="21475" y="32368"/>
                    <a:pt x="21475" y="32368"/>
                  </a:cubicBezTo>
                  <a:close/>
                  <a:moveTo>
                    <a:pt x="16141" y="32383"/>
                  </a:moveTo>
                  <a:cubicBezTo>
                    <a:pt x="16155" y="32383"/>
                    <a:pt x="16170" y="32396"/>
                    <a:pt x="16194" y="32424"/>
                  </a:cubicBezTo>
                  <a:cubicBezTo>
                    <a:pt x="16198" y="32454"/>
                    <a:pt x="16210" y="32460"/>
                    <a:pt x="16220" y="32460"/>
                  </a:cubicBezTo>
                  <a:cubicBezTo>
                    <a:pt x="16225" y="32460"/>
                    <a:pt x="16230" y="32458"/>
                    <a:pt x="16233" y="32457"/>
                  </a:cubicBezTo>
                  <a:lnTo>
                    <a:pt x="16233" y="32457"/>
                  </a:lnTo>
                  <a:cubicBezTo>
                    <a:pt x="16225" y="32463"/>
                    <a:pt x="16199" y="32485"/>
                    <a:pt x="16138" y="32551"/>
                  </a:cubicBezTo>
                  <a:cubicBezTo>
                    <a:pt x="16068" y="32551"/>
                    <a:pt x="15886" y="32509"/>
                    <a:pt x="16037" y="32495"/>
                  </a:cubicBezTo>
                  <a:lnTo>
                    <a:pt x="16037" y="32495"/>
                  </a:lnTo>
                  <a:cubicBezTo>
                    <a:pt x="16093" y="32427"/>
                    <a:pt x="16114" y="32383"/>
                    <a:pt x="16141" y="32383"/>
                  </a:cubicBezTo>
                  <a:close/>
                  <a:moveTo>
                    <a:pt x="23263" y="32600"/>
                  </a:moveTo>
                  <a:cubicBezTo>
                    <a:pt x="23266" y="32600"/>
                    <a:pt x="23274" y="32617"/>
                    <a:pt x="23291" y="32664"/>
                  </a:cubicBezTo>
                  <a:lnTo>
                    <a:pt x="23263" y="32678"/>
                  </a:lnTo>
                  <a:cubicBezTo>
                    <a:pt x="23263" y="32636"/>
                    <a:pt x="23258" y="32600"/>
                    <a:pt x="23263" y="32600"/>
                  </a:cubicBezTo>
                  <a:close/>
                  <a:moveTo>
                    <a:pt x="16957" y="32355"/>
                  </a:moveTo>
                  <a:cubicBezTo>
                    <a:pt x="16969" y="32355"/>
                    <a:pt x="16982" y="32359"/>
                    <a:pt x="16997" y="32368"/>
                  </a:cubicBezTo>
                  <a:cubicBezTo>
                    <a:pt x="17137" y="32495"/>
                    <a:pt x="16940" y="32635"/>
                    <a:pt x="16983" y="32720"/>
                  </a:cubicBezTo>
                  <a:cubicBezTo>
                    <a:pt x="16979" y="32723"/>
                    <a:pt x="16975" y="32724"/>
                    <a:pt x="16971" y="32724"/>
                  </a:cubicBezTo>
                  <a:cubicBezTo>
                    <a:pt x="16910" y="32724"/>
                    <a:pt x="16849" y="32355"/>
                    <a:pt x="16957" y="32355"/>
                  </a:cubicBezTo>
                  <a:close/>
                  <a:moveTo>
                    <a:pt x="23129" y="32773"/>
                  </a:moveTo>
                  <a:lnTo>
                    <a:pt x="23129" y="32773"/>
                  </a:lnTo>
                  <a:cubicBezTo>
                    <a:pt x="23125" y="32774"/>
                    <a:pt x="23122" y="32776"/>
                    <a:pt x="23119" y="32778"/>
                  </a:cubicBezTo>
                  <a:lnTo>
                    <a:pt x="23119" y="32778"/>
                  </a:lnTo>
                  <a:cubicBezTo>
                    <a:pt x="23123" y="32777"/>
                    <a:pt x="23126" y="32776"/>
                    <a:pt x="23129" y="32773"/>
                  </a:cubicBezTo>
                  <a:close/>
                  <a:moveTo>
                    <a:pt x="22995" y="32692"/>
                  </a:moveTo>
                  <a:cubicBezTo>
                    <a:pt x="22979" y="32751"/>
                    <a:pt x="22974" y="32767"/>
                    <a:pt x="22977" y="32767"/>
                  </a:cubicBezTo>
                  <a:cubicBezTo>
                    <a:pt x="22981" y="32767"/>
                    <a:pt x="22995" y="32744"/>
                    <a:pt x="23011" y="32744"/>
                  </a:cubicBezTo>
                  <a:cubicBezTo>
                    <a:pt x="23026" y="32744"/>
                    <a:pt x="23042" y="32765"/>
                    <a:pt x="23052" y="32847"/>
                  </a:cubicBezTo>
                  <a:cubicBezTo>
                    <a:pt x="23188" y="32797"/>
                    <a:pt x="23020" y="32834"/>
                    <a:pt x="23119" y="32778"/>
                  </a:cubicBezTo>
                  <a:lnTo>
                    <a:pt x="23119" y="32778"/>
                  </a:lnTo>
                  <a:cubicBezTo>
                    <a:pt x="23119" y="32778"/>
                    <a:pt x="23118" y="32778"/>
                    <a:pt x="23117" y="32778"/>
                  </a:cubicBezTo>
                  <a:cubicBezTo>
                    <a:pt x="23098" y="32778"/>
                    <a:pt x="23061" y="32749"/>
                    <a:pt x="22995" y="32692"/>
                  </a:cubicBezTo>
                  <a:close/>
                  <a:moveTo>
                    <a:pt x="21587" y="32847"/>
                  </a:moveTo>
                  <a:cubicBezTo>
                    <a:pt x="21587" y="32856"/>
                    <a:pt x="21583" y="32859"/>
                    <a:pt x="21578" y="32859"/>
                  </a:cubicBezTo>
                  <a:cubicBezTo>
                    <a:pt x="21568" y="32859"/>
                    <a:pt x="21559" y="32847"/>
                    <a:pt x="21587" y="32847"/>
                  </a:cubicBezTo>
                  <a:close/>
                  <a:moveTo>
                    <a:pt x="23419" y="32854"/>
                  </a:moveTo>
                  <a:cubicBezTo>
                    <a:pt x="23413" y="32854"/>
                    <a:pt x="23413" y="32861"/>
                    <a:pt x="23432" y="32861"/>
                  </a:cubicBezTo>
                  <a:cubicBezTo>
                    <a:pt x="23427" y="32856"/>
                    <a:pt x="23423" y="32854"/>
                    <a:pt x="23419" y="32854"/>
                  </a:cubicBezTo>
                  <a:close/>
                  <a:moveTo>
                    <a:pt x="24868" y="32917"/>
                  </a:moveTo>
                  <a:cubicBezTo>
                    <a:pt x="24892" y="32933"/>
                    <a:pt x="24905" y="32937"/>
                    <a:pt x="24913" y="32937"/>
                  </a:cubicBezTo>
                  <a:cubicBezTo>
                    <a:pt x="24919" y="32937"/>
                    <a:pt x="24922" y="32935"/>
                    <a:pt x="24925" y="32935"/>
                  </a:cubicBezTo>
                  <a:cubicBezTo>
                    <a:pt x="24932" y="32935"/>
                    <a:pt x="24939" y="32945"/>
                    <a:pt x="24981" y="33016"/>
                  </a:cubicBezTo>
                  <a:lnTo>
                    <a:pt x="24967" y="33016"/>
                  </a:lnTo>
                  <a:cubicBezTo>
                    <a:pt x="24960" y="33001"/>
                    <a:pt x="24960" y="32994"/>
                    <a:pt x="24960" y="32994"/>
                  </a:cubicBezTo>
                  <a:cubicBezTo>
                    <a:pt x="24960" y="32994"/>
                    <a:pt x="24960" y="33001"/>
                    <a:pt x="24953" y="33016"/>
                  </a:cubicBezTo>
                  <a:cubicBezTo>
                    <a:pt x="24925" y="33016"/>
                    <a:pt x="24896" y="33030"/>
                    <a:pt x="24896" y="33058"/>
                  </a:cubicBezTo>
                  <a:cubicBezTo>
                    <a:pt x="24911" y="33072"/>
                    <a:pt x="24911" y="33086"/>
                    <a:pt x="24925" y="33086"/>
                  </a:cubicBezTo>
                  <a:cubicBezTo>
                    <a:pt x="24925" y="33114"/>
                    <a:pt x="24939" y="33128"/>
                    <a:pt x="24953" y="33156"/>
                  </a:cubicBezTo>
                  <a:cubicBezTo>
                    <a:pt x="24959" y="33182"/>
                    <a:pt x="24957" y="33203"/>
                    <a:pt x="24940" y="33203"/>
                  </a:cubicBezTo>
                  <a:cubicBezTo>
                    <a:pt x="24920" y="33203"/>
                    <a:pt x="24880" y="33176"/>
                    <a:pt x="24812" y="33100"/>
                  </a:cubicBezTo>
                  <a:lnTo>
                    <a:pt x="24812" y="33100"/>
                  </a:lnTo>
                  <a:cubicBezTo>
                    <a:pt x="24815" y="33101"/>
                    <a:pt x="24818" y="33101"/>
                    <a:pt x="24821" y="33101"/>
                  </a:cubicBezTo>
                  <a:cubicBezTo>
                    <a:pt x="24895" y="33101"/>
                    <a:pt x="24731" y="32930"/>
                    <a:pt x="24853" y="32930"/>
                  </a:cubicBezTo>
                  <a:cubicBezTo>
                    <a:pt x="24858" y="32930"/>
                    <a:pt x="24863" y="32931"/>
                    <a:pt x="24868" y="32931"/>
                  </a:cubicBezTo>
                  <a:lnTo>
                    <a:pt x="24868" y="32917"/>
                  </a:lnTo>
                  <a:close/>
                  <a:moveTo>
                    <a:pt x="16288" y="32885"/>
                  </a:moveTo>
                  <a:cubicBezTo>
                    <a:pt x="16351" y="32885"/>
                    <a:pt x="16389" y="32892"/>
                    <a:pt x="16335" y="32903"/>
                  </a:cubicBezTo>
                  <a:lnTo>
                    <a:pt x="16335" y="32917"/>
                  </a:lnTo>
                  <a:cubicBezTo>
                    <a:pt x="16278" y="32945"/>
                    <a:pt x="16546" y="32945"/>
                    <a:pt x="16546" y="32945"/>
                  </a:cubicBezTo>
                  <a:cubicBezTo>
                    <a:pt x="16546" y="32945"/>
                    <a:pt x="16551" y="32944"/>
                    <a:pt x="16553" y="32944"/>
                  </a:cubicBezTo>
                  <a:cubicBezTo>
                    <a:pt x="16559" y="32944"/>
                    <a:pt x="16555" y="32950"/>
                    <a:pt x="16490" y="32987"/>
                  </a:cubicBezTo>
                  <a:lnTo>
                    <a:pt x="16476" y="32987"/>
                  </a:lnTo>
                  <a:cubicBezTo>
                    <a:pt x="16451" y="33025"/>
                    <a:pt x="16394" y="33105"/>
                    <a:pt x="16380" y="33105"/>
                  </a:cubicBezTo>
                  <a:cubicBezTo>
                    <a:pt x="16378" y="33105"/>
                    <a:pt x="16377" y="33103"/>
                    <a:pt x="16377" y="33100"/>
                  </a:cubicBezTo>
                  <a:lnTo>
                    <a:pt x="16349" y="33086"/>
                  </a:lnTo>
                  <a:cubicBezTo>
                    <a:pt x="16349" y="33156"/>
                    <a:pt x="16307" y="33241"/>
                    <a:pt x="16250" y="33297"/>
                  </a:cubicBezTo>
                  <a:lnTo>
                    <a:pt x="16208" y="33297"/>
                  </a:lnTo>
                  <a:cubicBezTo>
                    <a:pt x="16208" y="33297"/>
                    <a:pt x="16208" y="33311"/>
                    <a:pt x="16208" y="33325"/>
                  </a:cubicBezTo>
                  <a:cubicBezTo>
                    <a:pt x="16166" y="33199"/>
                    <a:pt x="16124" y="33072"/>
                    <a:pt x="16081" y="32945"/>
                  </a:cubicBezTo>
                  <a:cubicBezTo>
                    <a:pt x="16030" y="32902"/>
                    <a:pt x="16189" y="32885"/>
                    <a:pt x="16288" y="32885"/>
                  </a:cubicBezTo>
                  <a:close/>
                  <a:moveTo>
                    <a:pt x="16363" y="33291"/>
                  </a:moveTo>
                  <a:cubicBezTo>
                    <a:pt x="16364" y="33291"/>
                    <a:pt x="16350" y="33320"/>
                    <a:pt x="16307" y="33424"/>
                  </a:cubicBezTo>
                  <a:lnTo>
                    <a:pt x="16293" y="33438"/>
                  </a:lnTo>
                  <a:cubicBezTo>
                    <a:pt x="16293" y="33410"/>
                    <a:pt x="16293" y="33368"/>
                    <a:pt x="16293" y="33339"/>
                  </a:cubicBezTo>
                  <a:cubicBezTo>
                    <a:pt x="16296" y="33343"/>
                    <a:pt x="16301" y="33345"/>
                    <a:pt x="16305" y="33345"/>
                  </a:cubicBezTo>
                  <a:cubicBezTo>
                    <a:pt x="16330" y="33345"/>
                    <a:pt x="16361" y="33291"/>
                    <a:pt x="16363" y="33291"/>
                  </a:cubicBezTo>
                  <a:close/>
                  <a:moveTo>
                    <a:pt x="15460" y="33523"/>
                  </a:moveTo>
                  <a:cubicBezTo>
                    <a:pt x="15482" y="33523"/>
                    <a:pt x="15523" y="33537"/>
                    <a:pt x="15574" y="33579"/>
                  </a:cubicBezTo>
                  <a:lnTo>
                    <a:pt x="15546" y="33593"/>
                  </a:lnTo>
                  <a:cubicBezTo>
                    <a:pt x="15439" y="33566"/>
                    <a:pt x="15423" y="33523"/>
                    <a:pt x="15460" y="33523"/>
                  </a:cubicBezTo>
                  <a:close/>
                  <a:moveTo>
                    <a:pt x="15792" y="33378"/>
                  </a:moveTo>
                  <a:cubicBezTo>
                    <a:pt x="15800" y="33378"/>
                    <a:pt x="15811" y="33383"/>
                    <a:pt x="15828" y="33396"/>
                  </a:cubicBezTo>
                  <a:cubicBezTo>
                    <a:pt x="15828" y="33396"/>
                    <a:pt x="15898" y="33480"/>
                    <a:pt x="15898" y="33494"/>
                  </a:cubicBezTo>
                  <a:cubicBezTo>
                    <a:pt x="15884" y="33565"/>
                    <a:pt x="15884" y="33621"/>
                    <a:pt x="15856" y="33677"/>
                  </a:cubicBezTo>
                  <a:cubicBezTo>
                    <a:pt x="15828" y="33663"/>
                    <a:pt x="15814" y="33635"/>
                    <a:pt x="15800" y="33621"/>
                  </a:cubicBezTo>
                  <a:cubicBezTo>
                    <a:pt x="15836" y="33561"/>
                    <a:pt x="15749" y="33378"/>
                    <a:pt x="15792" y="33378"/>
                  </a:cubicBezTo>
                  <a:close/>
                  <a:moveTo>
                    <a:pt x="28136" y="0"/>
                  </a:moveTo>
                  <a:cubicBezTo>
                    <a:pt x="28100" y="0"/>
                    <a:pt x="28070" y="25"/>
                    <a:pt x="28065" y="93"/>
                  </a:cubicBezTo>
                  <a:cubicBezTo>
                    <a:pt x="28137" y="264"/>
                    <a:pt x="28059" y="279"/>
                    <a:pt x="28008" y="279"/>
                  </a:cubicBezTo>
                  <a:cubicBezTo>
                    <a:pt x="27997" y="279"/>
                    <a:pt x="27987" y="279"/>
                    <a:pt x="27981" y="279"/>
                  </a:cubicBezTo>
                  <a:cubicBezTo>
                    <a:pt x="27971" y="279"/>
                    <a:pt x="27968" y="280"/>
                    <a:pt x="27980" y="290"/>
                  </a:cubicBezTo>
                  <a:cubicBezTo>
                    <a:pt x="28079" y="402"/>
                    <a:pt x="27868" y="430"/>
                    <a:pt x="27868" y="459"/>
                  </a:cubicBezTo>
                  <a:cubicBezTo>
                    <a:pt x="27840" y="515"/>
                    <a:pt x="27797" y="571"/>
                    <a:pt x="27755" y="614"/>
                  </a:cubicBezTo>
                  <a:cubicBezTo>
                    <a:pt x="27713" y="642"/>
                    <a:pt x="27671" y="670"/>
                    <a:pt x="27628" y="712"/>
                  </a:cubicBezTo>
                  <a:cubicBezTo>
                    <a:pt x="27614" y="698"/>
                    <a:pt x="27600" y="670"/>
                    <a:pt x="27600" y="656"/>
                  </a:cubicBezTo>
                  <a:cubicBezTo>
                    <a:pt x="27600" y="684"/>
                    <a:pt x="27600" y="712"/>
                    <a:pt x="27586" y="754"/>
                  </a:cubicBezTo>
                  <a:cubicBezTo>
                    <a:pt x="27586" y="745"/>
                    <a:pt x="27580" y="742"/>
                    <a:pt x="27570" y="742"/>
                  </a:cubicBezTo>
                  <a:cubicBezTo>
                    <a:pt x="27550" y="742"/>
                    <a:pt x="27516" y="754"/>
                    <a:pt x="27487" y="754"/>
                  </a:cubicBezTo>
                  <a:cubicBezTo>
                    <a:pt x="27459" y="792"/>
                    <a:pt x="27425" y="817"/>
                    <a:pt x="27409" y="817"/>
                  </a:cubicBezTo>
                  <a:cubicBezTo>
                    <a:pt x="27401" y="817"/>
                    <a:pt x="27398" y="811"/>
                    <a:pt x="27403" y="797"/>
                  </a:cubicBezTo>
                  <a:cubicBezTo>
                    <a:pt x="27347" y="797"/>
                    <a:pt x="27276" y="783"/>
                    <a:pt x="27234" y="768"/>
                  </a:cubicBezTo>
                  <a:cubicBezTo>
                    <a:pt x="27224" y="759"/>
                    <a:pt x="27210" y="755"/>
                    <a:pt x="27193" y="755"/>
                  </a:cubicBezTo>
                  <a:cubicBezTo>
                    <a:pt x="27131" y="755"/>
                    <a:pt x="27037" y="810"/>
                    <a:pt x="27047" y="810"/>
                  </a:cubicBezTo>
                  <a:cubicBezTo>
                    <a:pt x="27050" y="810"/>
                    <a:pt x="27060" y="806"/>
                    <a:pt x="27079" y="797"/>
                  </a:cubicBezTo>
                  <a:cubicBezTo>
                    <a:pt x="27092" y="881"/>
                    <a:pt x="27099" y="917"/>
                    <a:pt x="27086" y="917"/>
                  </a:cubicBezTo>
                  <a:cubicBezTo>
                    <a:pt x="27072" y="917"/>
                    <a:pt x="27030" y="866"/>
                    <a:pt x="26938" y="783"/>
                  </a:cubicBezTo>
                  <a:lnTo>
                    <a:pt x="26938" y="783"/>
                  </a:lnTo>
                  <a:cubicBezTo>
                    <a:pt x="26950" y="798"/>
                    <a:pt x="26953" y="804"/>
                    <a:pt x="26951" y="804"/>
                  </a:cubicBezTo>
                  <a:cubicBezTo>
                    <a:pt x="26945" y="804"/>
                    <a:pt x="26881" y="744"/>
                    <a:pt x="26821" y="744"/>
                  </a:cubicBezTo>
                  <a:cubicBezTo>
                    <a:pt x="26783" y="744"/>
                    <a:pt x="26746" y="769"/>
                    <a:pt x="26727" y="853"/>
                  </a:cubicBezTo>
                  <a:cubicBezTo>
                    <a:pt x="26744" y="945"/>
                    <a:pt x="26715" y="983"/>
                    <a:pt x="26663" y="983"/>
                  </a:cubicBezTo>
                  <a:cubicBezTo>
                    <a:pt x="26627" y="983"/>
                    <a:pt x="26581" y="966"/>
                    <a:pt x="26530" y="937"/>
                  </a:cubicBezTo>
                  <a:lnTo>
                    <a:pt x="26530" y="937"/>
                  </a:lnTo>
                  <a:cubicBezTo>
                    <a:pt x="26575" y="999"/>
                    <a:pt x="26567" y="1018"/>
                    <a:pt x="26537" y="1018"/>
                  </a:cubicBezTo>
                  <a:cubicBezTo>
                    <a:pt x="26491" y="1018"/>
                    <a:pt x="26397" y="978"/>
                    <a:pt x="26347" y="978"/>
                  </a:cubicBezTo>
                  <a:cubicBezTo>
                    <a:pt x="26315" y="978"/>
                    <a:pt x="26301" y="995"/>
                    <a:pt x="26333" y="1050"/>
                  </a:cubicBezTo>
                  <a:cubicBezTo>
                    <a:pt x="26316" y="1041"/>
                    <a:pt x="26302" y="1037"/>
                    <a:pt x="26290" y="1037"/>
                  </a:cubicBezTo>
                  <a:cubicBezTo>
                    <a:pt x="26211" y="1037"/>
                    <a:pt x="26207" y="1194"/>
                    <a:pt x="26183" y="1194"/>
                  </a:cubicBezTo>
                  <a:cubicBezTo>
                    <a:pt x="26175" y="1194"/>
                    <a:pt x="26165" y="1177"/>
                    <a:pt x="26150" y="1135"/>
                  </a:cubicBezTo>
                  <a:cubicBezTo>
                    <a:pt x="26173" y="1094"/>
                    <a:pt x="26163" y="1078"/>
                    <a:pt x="26143" y="1078"/>
                  </a:cubicBezTo>
                  <a:cubicBezTo>
                    <a:pt x="26114" y="1078"/>
                    <a:pt x="26065" y="1113"/>
                    <a:pt x="26065" y="1163"/>
                  </a:cubicBezTo>
                  <a:cubicBezTo>
                    <a:pt x="26025" y="1149"/>
                    <a:pt x="25984" y="1110"/>
                    <a:pt x="26031" y="1069"/>
                  </a:cubicBezTo>
                  <a:lnTo>
                    <a:pt x="26031" y="1069"/>
                  </a:lnTo>
                  <a:cubicBezTo>
                    <a:pt x="26019" y="1074"/>
                    <a:pt x="25999" y="1077"/>
                    <a:pt x="25969" y="1077"/>
                  </a:cubicBezTo>
                  <a:cubicBezTo>
                    <a:pt x="25928" y="1077"/>
                    <a:pt x="25871" y="1072"/>
                    <a:pt x="25798" y="1064"/>
                  </a:cubicBezTo>
                  <a:lnTo>
                    <a:pt x="25798" y="1064"/>
                  </a:lnTo>
                  <a:cubicBezTo>
                    <a:pt x="25812" y="1106"/>
                    <a:pt x="25784" y="1163"/>
                    <a:pt x="25727" y="1191"/>
                  </a:cubicBezTo>
                  <a:cubicBezTo>
                    <a:pt x="25720" y="1195"/>
                    <a:pt x="25711" y="1196"/>
                    <a:pt x="25702" y="1196"/>
                  </a:cubicBezTo>
                  <a:cubicBezTo>
                    <a:pt x="25678" y="1196"/>
                    <a:pt x="25653" y="1183"/>
                    <a:pt x="25643" y="1163"/>
                  </a:cubicBezTo>
                  <a:cubicBezTo>
                    <a:pt x="25617" y="1150"/>
                    <a:pt x="25579" y="1077"/>
                    <a:pt x="25562" y="1077"/>
                  </a:cubicBezTo>
                  <a:cubicBezTo>
                    <a:pt x="25561" y="1077"/>
                    <a:pt x="25559" y="1077"/>
                    <a:pt x="25558" y="1078"/>
                  </a:cubicBezTo>
                  <a:lnTo>
                    <a:pt x="25572" y="1022"/>
                  </a:lnTo>
                  <a:cubicBezTo>
                    <a:pt x="25547" y="1022"/>
                    <a:pt x="25547" y="1012"/>
                    <a:pt x="25557" y="1001"/>
                  </a:cubicBezTo>
                  <a:lnTo>
                    <a:pt x="25557" y="1001"/>
                  </a:lnTo>
                  <a:cubicBezTo>
                    <a:pt x="25542" y="996"/>
                    <a:pt x="25526" y="976"/>
                    <a:pt x="25516" y="923"/>
                  </a:cubicBezTo>
                  <a:cubicBezTo>
                    <a:pt x="25479" y="803"/>
                    <a:pt x="25503" y="670"/>
                    <a:pt x="25495" y="670"/>
                  </a:cubicBezTo>
                  <a:cubicBezTo>
                    <a:pt x="25492" y="670"/>
                    <a:pt x="25479" y="705"/>
                    <a:pt x="25446" y="797"/>
                  </a:cubicBezTo>
                  <a:cubicBezTo>
                    <a:pt x="25450" y="733"/>
                    <a:pt x="25452" y="715"/>
                    <a:pt x="25448" y="715"/>
                  </a:cubicBezTo>
                  <a:cubicBezTo>
                    <a:pt x="25443" y="715"/>
                    <a:pt x="25429" y="745"/>
                    <a:pt x="25401" y="745"/>
                  </a:cubicBezTo>
                  <a:cubicBezTo>
                    <a:pt x="25384" y="745"/>
                    <a:pt x="25362" y="734"/>
                    <a:pt x="25333" y="698"/>
                  </a:cubicBezTo>
                  <a:lnTo>
                    <a:pt x="25347" y="670"/>
                  </a:lnTo>
                  <a:lnTo>
                    <a:pt x="25347" y="670"/>
                  </a:lnTo>
                  <a:cubicBezTo>
                    <a:pt x="25305" y="698"/>
                    <a:pt x="25277" y="712"/>
                    <a:pt x="25234" y="712"/>
                  </a:cubicBezTo>
                  <a:lnTo>
                    <a:pt x="25178" y="768"/>
                  </a:lnTo>
                  <a:cubicBezTo>
                    <a:pt x="25191" y="834"/>
                    <a:pt x="25229" y="925"/>
                    <a:pt x="25119" y="925"/>
                  </a:cubicBezTo>
                  <a:cubicBezTo>
                    <a:pt x="25111" y="925"/>
                    <a:pt x="25103" y="924"/>
                    <a:pt x="25094" y="923"/>
                  </a:cubicBezTo>
                  <a:lnTo>
                    <a:pt x="25094" y="923"/>
                  </a:lnTo>
                  <a:cubicBezTo>
                    <a:pt x="25150" y="1022"/>
                    <a:pt x="25122" y="1135"/>
                    <a:pt x="25136" y="1135"/>
                  </a:cubicBezTo>
                  <a:cubicBezTo>
                    <a:pt x="25122" y="1163"/>
                    <a:pt x="25094" y="1177"/>
                    <a:pt x="25079" y="1205"/>
                  </a:cubicBezTo>
                  <a:cubicBezTo>
                    <a:pt x="25122" y="1233"/>
                    <a:pt x="25150" y="1261"/>
                    <a:pt x="25178" y="1304"/>
                  </a:cubicBezTo>
                  <a:cubicBezTo>
                    <a:pt x="25196" y="1301"/>
                    <a:pt x="25210" y="1300"/>
                    <a:pt x="25222" y="1300"/>
                  </a:cubicBezTo>
                  <a:cubicBezTo>
                    <a:pt x="25329" y="1300"/>
                    <a:pt x="25199" y="1408"/>
                    <a:pt x="25389" y="1458"/>
                  </a:cubicBezTo>
                  <a:cubicBezTo>
                    <a:pt x="25369" y="1500"/>
                    <a:pt x="25325" y="1526"/>
                    <a:pt x="25282" y="1526"/>
                  </a:cubicBezTo>
                  <a:cubicBezTo>
                    <a:pt x="25266" y="1526"/>
                    <a:pt x="25249" y="1522"/>
                    <a:pt x="25234" y="1515"/>
                  </a:cubicBezTo>
                  <a:lnTo>
                    <a:pt x="25192" y="1515"/>
                  </a:lnTo>
                  <a:cubicBezTo>
                    <a:pt x="25263" y="1613"/>
                    <a:pt x="25333" y="1670"/>
                    <a:pt x="25291" y="1712"/>
                  </a:cubicBezTo>
                  <a:cubicBezTo>
                    <a:pt x="25291" y="1712"/>
                    <a:pt x="25291" y="1740"/>
                    <a:pt x="25291" y="1754"/>
                  </a:cubicBezTo>
                  <a:cubicBezTo>
                    <a:pt x="25288" y="1757"/>
                    <a:pt x="25283" y="1758"/>
                    <a:pt x="25277" y="1758"/>
                  </a:cubicBezTo>
                  <a:cubicBezTo>
                    <a:pt x="25272" y="1758"/>
                    <a:pt x="25266" y="1757"/>
                    <a:pt x="25259" y="1756"/>
                  </a:cubicBezTo>
                  <a:lnTo>
                    <a:pt x="25259" y="1756"/>
                  </a:lnTo>
                  <a:cubicBezTo>
                    <a:pt x="25197" y="1812"/>
                    <a:pt x="25129" y="1872"/>
                    <a:pt x="25283" y="1872"/>
                  </a:cubicBezTo>
                  <a:cubicBezTo>
                    <a:pt x="25308" y="1872"/>
                    <a:pt x="25338" y="1870"/>
                    <a:pt x="25375" y="1867"/>
                  </a:cubicBezTo>
                  <a:cubicBezTo>
                    <a:pt x="25474" y="1895"/>
                    <a:pt x="25643" y="1867"/>
                    <a:pt x="25417" y="2008"/>
                  </a:cubicBezTo>
                  <a:cubicBezTo>
                    <a:pt x="25403" y="2050"/>
                    <a:pt x="25502" y="2078"/>
                    <a:pt x="25516" y="2092"/>
                  </a:cubicBezTo>
                  <a:cubicBezTo>
                    <a:pt x="25572" y="2092"/>
                    <a:pt x="25466" y="2128"/>
                    <a:pt x="25400" y="2128"/>
                  </a:cubicBezTo>
                  <a:cubicBezTo>
                    <a:pt x="25384" y="2128"/>
                    <a:pt x="25370" y="2126"/>
                    <a:pt x="25361" y="2120"/>
                  </a:cubicBezTo>
                  <a:cubicBezTo>
                    <a:pt x="25349" y="2141"/>
                    <a:pt x="25330" y="2151"/>
                    <a:pt x="25311" y="2151"/>
                  </a:cubicBezTo>
                  <a:cubicBezTo>
                    <a:pt x="25264" y="2151"/>
                    <a:pt x="25210" y="2093"/>
                    <a:pt x="25220" y="1994"/>
                  </a:cubicBezTo>
                  <a:lnTo>
                    <a:pt x="25220" y="1994"/>
                  </a:lnTo>
                  <a:cubicBezTo>
                    <a:pt x="25071" y="2079"/>
                    <a:pt x="25000" y="2112"/>
                    <a:pt x="24972" y="2112"/>
                  </a:cubicBezTo>
                  <a:cubicBezTo>
                    <a:pt x="24927" y="2112"/>
                    <a:pt x="24997" y="2025"/>
                    <a:pt x="25023" y="1937"/>
                  </a:cubicBezTo>
                  <a:lnTo>
                    <a:pt x="25009" y="1937"/>
                  </a:lnTo>
                  <a:cubicBezTo>
                    <a:pt x="25164" y="1825"/>
                    <a:pt x="24812" y="1796"/>
                    <a:pt x="24925" y="1726"/>
                  </a:cubicBezTo>
                  <a:cubicBezTo>
                    <a:pt x="24946" y="1711"/>
                    <a:pt x="24966" y="1706"/>
                    <a:pt x="24983" y="1706"/>
                  </a:cubicBezTo>
                  <a:cubicBezTo>
                    <a:pt x="25048" y="1706"/>
                    <a:pt x="25083" y="1789"/>
                    <a:pt x="25106" y="1789"/>
                  </a:cubicBezTo>
                  <a:cubicBezTo>
                    <a:pt x="25112" y="1789"/>
                    <a:pt x="25117" y="1783"/>
                    <a:pt x="25122" y="1768"/>
                  </a:cubicBezTo>
                  <a:lnTo>
                    <a:pt x="25222" y="1743"/>
                  </a:lnTo>
                  <a:lnTo>
                    <a:pt x="25222" y="1743"/>
                  </a:lnTo>
                  <a:cubicBezTo>
                    <a:pt x="25196" y="1731"/>
                    <a:pt x="25171" y="1710"/>
                    <a:pt x="25164" y="1684"/>
                  </a:cubicBezTo>
                  <a:cubicBezTo>
                    <a:pt x="25136" y="1627"/>
                    <a:pt x="25122" y="1557"/>
                    <a:pt x="25108" y="1501"/>
                  </a:cubicBezTo>
                  <a:cubicBezTo>
                    <a:pt x="25023" y="1473"/>
                    <a:pt x="25037" y="1444"/>
                    <a:pt x="25079" y="1430"/>
                  </a:cubicBezTo>
                  <a:cubicBezTo>
                    <a:pt x="25051" y="1416"/>
                    <a:pt x="25051" y="1402"/>
                    <a:pt x="25051" y="1402"/>
                  </a:cubicBezTo>
                  <a:cubicBezTo>
                    <a:pt x="24995" y="1402"/>
                    <a:pt x="24953" y="1374"/>
                    <a:pt x="24911" y="1332"/>
                  </a:cubicBezTo>
                  <a:cubicBezTo>
                    <a:pt x="24947" y="1304"/>
                    <a:pt x="24954" y="1289"/>
                    <a:pt x="24939" y="1289"/>
                  </a:cubicBezTo>
                  <a:cubicBezTo>
                    <a:pt x="24931" y="1289"/>
                    <a:pt x="24916" y="1294"/>
                    <a:pt x="24896" y="1304"/>
                  </a:cubicBezTo>
                  <a:cubicBezTo>
                    <a:pt x="24896" y="1261"/>
                    <a:pt x="24896" y="1233"/>
                    <a:pt x="24911" y="1205"/>
                  </a:cubicBezTo>
                  <a:cubicBezTo>
                    <a:pt x="24922" y="1143"/>
                    <a:pt x="24914" y="1119"/>
                    <a:pt x="24896" y="1119"/>
                  </a:cubicBezTo>
                  <a:cubicBezTo>
                    <a:pt x="24849" y="1119"/>
                    <a:pt x="24739" y="1285"/>
                    <a:pt x="24770" y="1346"/>
                  </a:cubicBezTo>
                  <a:cubicBezTo>
                    <a:pt x="24742" y="1360"/>
                    <a:pt x="24713" y="1360"/>
                    <a:pt x="24671" y="1374"/>
                  </a:cubicBezTo>
                  <a:cubicBezTo>
                    <a:pt x="24695" y="1370"/>
                    <a:pt x="24717" y="1368"/>
                    <a:pt x="24736" y="1368"/>
                  </a:cubicBezTo>
                  <a:cubicBezTo>
                    <a:pt x="24863" y="1368"/>
                    <a:pt x="24887" y="1445"/>
                    <a:pt x="24826" y="1543"/>
                  </a:cubicBezTo>
                  <a:cubicBezTo>
                    <a:pt x="24859" y="1559"/>
                    <a:pt x="24839" y="1575"/>
                    <a:pt x="24788" y="1575"/>
                  </a:cubicBezTo>
                  <a:cubicBezTo>
                    <a:pt x="24750" y="1575"/>
                    <a:pt x="24694" y="1567"/>
                    <a:pt x="24629" y="1543"/>
                  </a:cubicBezTo>
                  <a:lnTo>
                    <a:pt x="24629" y="1543"/>
                  </a:lnTo>
                  <a:cubicBezTo>
                    <a:pt x="24590" y="1646"/>
                    <a:pt x="24694" y="1786"/>
                    <a:pt x="24667" y="1786"/>
                  </a:cubicBezTo>
                  <a:cubicBezTo>
                    <a:pt x="24665" y="1786"/>
                    <a:pt x="24662" y="1785"/>
                    <a:pt x="24657" y="1782"/>
                  </a:cubicBezTo>
                  <a:cubicBezTo>
                    <a:pt x="24657" y="1839"/>
                    <a:pt x="24657" y="1895"/>
                    <a:pt x="24558" y="1895"/>
                  </a:cubicBezTo>
                  <a:cubicBezTo>
                    <a:pt x="24562" y="1945"/>
                    <a:pt x="24569" y="1966"/>
                    <a:pt x="24573" y="1973"/>
                  </a:cubicBezTo>
                  <a:lnTo>
                    <a:pt x="24573" y="1973"/>
                  </a:lnTo>
                  <a:cubicBezTo>
                    <a:pt x="24570" y="1971"/>
                    <a:pt x="24565" y="1969"/>
                    <a:pt x="24557" y="1969"/>
                  </a:cubicBezTo>
                  <a:cubicBezTo>
                    <a:pt x="24537" y="1969"/>
                    <a:pt x="24495" y="1983"/>
                    <a:pt x="24418" y="2050"/>
                  </a:cubicBezTo>
                  <a:cubicBezTo>
                    <a:pt x="24404" y="2022"/>
                    <a:pt x="24404" y="1994"/>
                    <a:pt x="24418" y="1965"/>
                  </a:cubicBezTo>
                  <a:cubicBezTo>
                    <a:pt x="24389" y="1965"/>
                    <a:pt x="24305" y="1909"/>
                    <a:pt x="24263" y="1881"/>
                  </a:cubicBezTo>
                  <a:cubicBezTo>
                    <a:pt x="24263" y="1840"/>
                    <a:pt x="24212" y="1754"/>
                    <a:pt x="24174" y="1754"/>
                  </a:cubicBezTo>
                  <a:cubicBezTo>
                    <a:pt x="24145" y="1754"/>
                    <a:pt x="24124" y="1801"/>
                    <a:pt x="24136" y="1951"/>
                  </a:cubicBezTo>
                  <a:cubicBezTo>
                    <a:pt x="24108" y="2008"/>
                    <a:pt x="24066" y="2050"/>
                    <a:pt x="24009" y="2092"/>
                  </a:cubicBezTo>
                  <a:cubicBezTo>
                    <a:pt x="24009" y="2120"/>
                    <a:pt x="24009" y="2134"/>
                    <a:pt x="24009" y="2163"/>
                  </a:cubicBezTo>
                  <a:lnTo>
                    <a:pt x="23995" y="2163"/>
                  </a:lnTo>
                  <a:cubicBezTo>
                    <a:pt x="23960" y="2244"/>
                    <a:pt x="23983" y="2297"/>
                    <a:pt x="24048" y="2297"/>
                  </a:cubicBezTo>
                  <a:cubicBezTo>
                    <a:pt x="24061" y="2297"/>
                    <a:pt x="24077" y="2294"/>
                    <a:pt x="24094" y="2289"/>
                  </a:cubicBezTo>
                  <a:lnTo>
                    <a:pt x="24094" y="2289"/>
                  </a:lnTo>
                  <a:cubicBezTo>
                    <a:pt x="24064" y="2398"/>
                    <a:pt x="24090" y="2430"/>
                    <a:pt x="24123" y="2430"/>
                  </a:cubicBezTo>
                  <a:cubicBezTo>
                    <a:pt x="24136" y="2430"/>
                    <a:pt x="24152" y="2424"/>
                    <a:pt x="24164" y="2416"/>
                  </a:cubicBezTo>
                  <a:cubicBezTo>
                    <a:pt x="24164" y="2444"/>
                    <a:pt x="24164" y="2458"/>
                    <a:pt x="24164" y="2472"/>
                  </a:cubicBezTo>
                  <a:cubicBezTo>
                    <a:pt x="24164" y="2495"/>
                    <a:pt x="24172" y="2501"/>
                    <a:pt x="24184" y="2501"/>
                  </a:cubicBezTo>
                  <a:cubicBezTo>
                    <a:pt x="24198" y="2501"/>
                    <a:pt x="24217" y="2492"/>
                    <a:pt x="24232" y="2492"/>
                  </a:cubicBezTo>
                  <a:cubicBezTo>
                    <a:pt x="24257" y="2492"/>
                    <a:pt x="24268" y="2519"/>
                    <a:pt x="24221" y="2669"/>
                  </a:cubicBezTo>
                  <a:cubicBezTo>
                    <a:pt x="24192" y="2698"/>
                    <a:pt x="24178" y="2754"/>
                    <a:pt x="24192" y="2796"/>
                  </a:cubicBezTo>
                  <a:cubicBezTo>
                    <a:pt x="24164" y="2782"/>
                    <a:pt x="24150" y="2782"/>
                    <a:pt x="24136" y="2782"/>
                  </a:cubicBezTo>
                  <a:cubicBezTo>
                    <a:pt x="24127" y="2780"/>
                    <a:pt x="24121" y="2779"/>
                    <a:pt x="24117" y="2779"/>
                  </a:cubicBezTo>
                  <a:cubicBezTo>
                    <a:pt x="24097" y="2779"/>
                    <a:pt x="24125" y="2810"/>
                    <a:pt x="23995" y="2881"/>
                  </a:cubicBezTo>
                  <a:cubicBezTo>
                    <a:pt x="23995" y="2838"/>
                    <a:pt x="23939" y="2853"/>
                    <a:pt x="24023" y="2754"/>
                  </a:cubicBezTo>
                  <a:cubicBezTo>
                    <a:pt x="23989" y="2688"/>
                    <a:pt x="23979" y="2667"/>
                    <a:pt x="23979" y="2667"/>
                  </a:cubicBezTo>
                  <a:lnTo>
                    <a:pt x="23979" y="2667"/>
                  </a:lnTo>
                  <a:cubicBezTo>
                    <a:pt x="23978" y="2667"/>
                    <a:pt x="24007" y="2739"/>
                    <a:pt x="23964" y="2739"/>
                  </a:cubicBezTo>
                  <a:cubicBezTo>
                    <a:pt x="23945" y="2739"/>
                    <a:pt x="23911" y="2725"/>
                    <a:pt x="23854" y="2684"/>
                  </a:cubicBezTo>
                  <a:cubicBezTo>
                    <a:pt x="23844" y="2582"/>
                    <a:pt x="23832" y="2550"/>
                    <a:pt x="23813" y="2550"/>
                  </a:cubicBezTo>
                  <a:cubicBezTo>
                    <a:pt x="23781" y="2550"/>
                    <a:pt x="23728" y="2642"/>
                    <a:pt x="23629" y="2642"/>
                  </a:cubicBezTo>
                  <a:cubicBezTo>
                    <a:pt x="23624" y="2642"/>
                    <a:pt x="23620" y="2642"/>
                    <a:pt x="23615" y="2641"/>
                  </a:cubicBezTo>
                  <a:cubicBezTo>
                    <a:pt x="23607" y="2615"/>
                    <a:pt x="23604" y="2606"/>
                    <a:pt x="23601" y="2606"/>
                  </a:cubicBezTo>
                  <a:cubicBezTo>
                    <a:pt x="23593" y="2606"/>
                    <a:pt x="23587" y="2649"/>
                    <a:pt x="23541" y="2649"/>
                  </a:cubicBezTo>
                  <a:cubicBezTo>
                    <a:pt x="23531" y="2649"/>
                    <a:pt x="23518" y="2647"/>
                    <a:pt x="23502" y="2641"/>
                  </a:cubicBezTo>
                  <a:cubicBezTo>
                    <a:pt x="23508" y="2619"/>
                    <a:pt x="23506" y="2610"/>
                    <a:pt x="23501" y="2610"/>
                  </a:cubicBezTo>
                  <a:cubicBezTo>
                    <a:pt x="23480" y="2610"/>
                    <a:pt x="23395" y="2765"/>
                    <a:pt x="23474" y="2810"/>
                  </a:cubicBezTo>
                  <a:cubicBezTo>
                    <a:pt x="23382" y="2939"/>
                    <a:pt x="23398" y="2996"/>
                    <a:pt x="23409" y="2996"/>
                  </a:cubicBezTo>
                  <a:cubicBezTo>
                    <a:pt x="23414" y="2996"/>
                    <a:pt x="23418" y="2980"/>
                    <a:pt x="23404" y="2951"/>
                  </a:cubicBezTo>
                  <a:lnTo>
                    <a:pt x="23404" y="2951"/>
                  </a:lnTo>
                  <a:cubicBezTo>
                    <a:pt x="23507" y="3012"/>
                    <a:pt x="23498" y="3036"/>
                    <a:pt x="23459" y="3036"/>
                  </a:cubicBezTo>
                  <a:cubicBezTo>
                    <a:pt x="23407" y="3036"/>
                    <a:pt x="23301" y="2993"/>
                    <a:pt x="23333" y="2937"/>
                  </a:cubicBezTo>
                  <a:cubicBezTo>
                    <a:pt x="23277" y="2834"/>
                    <a:pt x="23197" y="2750"/>
                    <a:pt x="23165" y="2750"/>
                  </a:cubicBezTo>
                  <a:cubicBezTo>
                    <a:pt x="23149" y="2750"/>
                    <a:pt x="23145" y="2772"/>
                    <a:pt x="23164" y="2824"/>
                  </a:cubicBezTo>
                  <a:cubicBezTo>
                    <a:pt x="23127" y="2861"/>
                    <a:pt x="23100" y="2876"/>
                    <a:pt x="23079" y="2876"/>
                  </a:cubicBezTo>
                  <a:cubicBezTo>
                    <a:pt x="23015" y="2876"/>
                    <a:pt x="23020" y="2730"/>
                    <a:pt x="23009" y="2698"/>
                  </a:cubicBezTo>
                  <a:lnTo>
                    <a:pt x="22981" y="2613"/>
                  </a:lnTo>
                  <a:cubicBezTo>
                    <a:pt x="23009" y="2571"/>
                    <a:pt x="23024" y="2529"/>
                    <a:pt x="23038" y="2486"/>
                  </a:cubicBezTo>
                  <a:cubicBezTo>
                    <a:pt x="23071" y="2453"/>
                    <a:pt x="23100" y="2442"/>
                    <a:pt x="23123" y="2442"/>
                  </a:cubicBezTo>
                  <a:cubicBezTo>
                    <a:pt x="23160" y="2442"/>
                    <a:pt x="23184" y="2469"/>
                    <a:pt x="23193" y="2486"/>
                  </a:cubicBezTo>
                  <a:cubicBezTo>
                    <a:pt x="23193" y="2458"/>
                    <a:pt x="23178" y="2430"/>
                    <a:pt x="23164" y="2416"/>
                  </a:cubicBezTo>
                  <a:lnTo>
                    <a:pt x="23164" y="2416"/>
                  </a:lnTo>
                  <a:cubicBezTo>
                    <a:pt x="23239" y="2436"/>
                    <a:pt x="23294" y="2457"/>
                    <a:pt x="23317" y="2457"/>
                  </a:cubicBezTo>
                  <a:cubicBezTo>
                    <a:pt x="23341" y="2457"/>
                    <a:pt x="23329" y="2433"/>
                    <a:pt x="23263" y="2360"/>
                  </a:cubicBezTo>
                  <a:cubicBezTo>
                    <a:pt x="23291" y="2289"/>
                    <a:pt x="23305" y="2261"/>
                    <a:pt x="23305" y="2247"/>
                  </a:cubicBezTo>
                  <a:cubicBezTo>
                    <a:pt x="23310" y="2242"/>
                    <a:pt x="23311" y="2241"/>
                    <a:pt x="23312" y="2241"/>
                  </a:cubicBezTo>
                  <a:cubicBezTo>
                    <a:pt x="23313" y="2241"/>
                    <a:pt x="23314" y="2242"/>
                    <a:pt x="23315" y="2243"/>
                  </a:cubicBezTo>
                  <a:lnTo>
                    <a:pt x="23315" y="2243"/>
                  </a:lnTo>
                  <a:cubicBezTo>
                    <a:pt x="23354" y="2226"/>
                    <a:pt x="23391" y="2188"/>
                    <a:pt x="23404" y="2163"/>
                  </a:cubicBezTo>
                  <a:cubicBezTo>
                    <a:pt x="23333" y="2036"/>
                    <a:pt x="23671" y="2134"/>
                    <a:pt x="23559" y="1994"/>
                  </a:cubicBezTo>
                  <a:cubicBezTo>
                    <a:pt x="23606" y="1982"/>
                    <a:pt x="23395" y="1851"/>
                    <a:pt x="23493" y="1851"/>
                  </a:cubicBezTo>
                  <a:cubicBezTo>
                    <a:pt x="23512" y="1851"/>
                    <a:pt x="23542" y="1856"/>
                    <a:pt x="23587" y="1867"/>
                  </a:cubicBezTo>
                  <a:cubicBezTo>
                    <a:pt x="23573" y="1839"/>
                    <a:pt x="23545" y="1796"/>
                    <a:pt x="23516" y="1768"/>
                  </a:cubicBezTo>
                  <a:cubicBezTo>
                    <a:pt x="23545" y="1768"/>
                    <a:pt x="23573" y="1754"/>
                    <a:pt x="23601" y="1740"/>
                  </a:cubicBezTo>
                  <a:cubicBezTo>
                    <a:pt x="23573" y="1726"/>
                    <a:pt x="23545" y="1712"/>
                    <a:pt x="23516" y="1698"/>
                  </a:cubicBezTo>
                  <a:lnTo>
                    <a:pt x="23488" y="1684"/>
                  </a:lnTo>
                  <a:cubicBezTo>
                    <a:pt x="23475" y="1681"/>
                    <a:pt x="23458" y="1679"/>
                    <a:pt x="23441" y="1679"/>
                  </a:cubicBezTo>
                  <a:cubicBezTo>
                    <a:pt x="23371" y="1679"/>
                    <a:pt x="23288" y="1708"/>
                    <a:pt x="23333" y="1810"/>
                  </a:cubicBezTo>
                  <a:cubicBezTo>
                    <a:pt x="23333" y="1851"/>
                    <a:pt x="23327" y="1867"/>
                    <a:pt x="23319" y="1867"/>
                  </a:cubicBezTo>
                  <a:cubicBezTo>
                    <a:pt x="23297" y="1867"/>
                    <a:pt x="23268" y="1732"/>
                    <a:pt x="23362" y="1627"/>
                  </a:cubicBezTo>
                  <a:lnTo>
                    <a:pt x="23362" y="1627"/>
                  </a:lnTo>
                  <a:cubicBezTo>
                    <a:pt x="23344" y="1636"/>
                    <a:pt x="23329" y="1640"/>
                    <a:pt x="23318" y="1640"/>
                  </a:cubicBezTo>
                  <a:cubicBezTo>
                    <a:pt x="23238" y="1640"/>
                    <a:pt x="23298" y="1455"/>
                    <a:pt x="23347" y="1430"/>
                  </a:cubicBezTo>
                  <a:lnTo>
                    <a:pt x="23347" y="1430"/>
                  </a:lnTo>
                  <a:cubicBezTo>
                    <a:pt x="23220" y="1442"/>
                    <a:pt x="23112" y="1529"/>
                    <a:pt x="23155" y="1529"/>
                  </a:cubicBezTo>
                  <a:cubicBezTo>
                    <a:pt x="23165" y="1529"/>
                    <a:pt x="23181" y="1525"/>
                    <a:pt x="23207" y="1515"/>
                  </a:cubicBezTo>
                  <a:lnTo>
                    <a:pt x="23207" y="1515"/>
                  </a:lnTo>
                  <a:cubicBezTo>
                    <a:pt x="23193" y="1543"/>
                    <a:pt x="23164" y="1585"/>
                    <a:pt x="23136" y="1613"/>
                  </a:cubicBezTo>
                  <a:cubicBezTo>
                    <a:pt x="23164" y="1543"/>
                    <a:pt x="22967" y="1627"/>
                    <a:pt x="23038" y="1501"/>
                  </a:cubicBezTo>
                  <a:cubicBezTo>
                    <a:pt x="23059" y="1446"/>
                    <a:pt x="23006" y="1384"/>
                    <a:pt x="22928" y="1384"/>
                  </a:cubicBezTo>
                  <a:cubicBezTo>
                    <a:pt x="22905" y="1384"/>
                    <a:pt x="22880" y="1389"/>
                    <a:pt x="22855" y="1402"/>
                  </a:cubicBezTo>
                  <a:cubicBezTo>
                    <a:pt x="22849" y="1401"/>
                    <a:pt x="22844" y="1401"/>
                    <a:pt x="22839" y="1401"/>
                  </a:cubicBezTo>
                  <a:cubicBezTo>
                    <a:pt x="22782" y="1401"/>
                    <a:pt x="22722" y="1448"/>
                    <a:pt x="22771" y="1448"/>
                  </a:cubicBezTo>
                  <a:cubicBezTo>
                    <a:pt x="22791" y="1448"/>
                    <a:pt x="22830" y="1440"/>
                    <a:pt x="22897" y="1416"/>
                  </a:cubicBezTo>
                  <a:lnTo>
                    <a:pt x="22897" y="1416"/>
                  </a:lnTo>
                  <a:cubicBezTo>
                    <a:pt x="22883" y="1458"/>
                    <a:pt x="22883" y="1487"/>
                    <a:pt x="22897" y="1515"/>
                  </a:cubicBezTo>
                  <a:cubicBezTo>
                    <a:pt x="22883" y="1529"/>
                    <a:pt x="22869" y="1529"/>
                    <a:pt x="22855" y="1543"/>
                  </a:cubicBezTo>
                  <a:cubicBezTo>
                    <a:pt x="22831" y="1539"/>
                    <a:pt x="22813" y="1537"/>
                    <a:pt x="22798" y="1537"/>
                  </a:cubicBezTo>
                  <a:cubicBezTo>
                    <a:pt x="22704" y="1537"/>
                    <a:pt x="22758" y="1607"/>
                    <a:pt x="22770" y="1656"/>
                  </a:cubicBezTo>
                  <a:cubicBezTo>
                    <a:pt x="22714" y="1684"/>
                    <a:pt x="22643" y="1712"/>
                    <a:pt x="22573" y="1726"/>
                  </a:cubicBezTo>
                  <a:cubicBezTo>
                    <a:pt x="22573" y="1712"/>
                    <a:pt x="22573" y="1698"/>
                    <a:pt x="22587" y="1698"/>
                  </a:cubicBezTo>
                  <a:lnTo>
                    <a:pt x="22531" y="1684"/>
                  </a:lnTo>
                  <a:cubicBezTo>
                    <a:pt x="22516" y="1688"/>
                    <a:pt x="22504" y="1689"/>
                    <a:pt x="22494" y="1689"/>
                  </a:cubicBezTo>
                  <a:cubicBezTo>
                    <a:pt x="22468" y="1689"/>
                    <a:pt x="22460" y="1676"/>
                    <a:pt x="22460" y="1656"/>
                  </a:cubicBezTo>
                  <a:cubicBezTo>
                    <a:pt x="22573" y="1627"/>
                    <a:pt x="22545" y="1501"/>
                    <a:pt x="22615" y="1501"/>
                  </a:cubicBezTo>
                  <a:cubicBezTo>
                    <a:pt x="22605" y="1465"/>
                    <a:pt x="22587" y="1448"/>
                    <a:pt x="22566" y="1448"/>
                  </a:cubicBezTo>
                  <a:cubicBezTo>
                    <a:pt x="22528" y="1448"/>
                    <a:pt x="22477" y="1501"/>
                    <a:pt x="22432" y="1599"/>
                  </a:cubicBezTo>
                  <a:cubicBezTo>
                    <a:pt x="22432" y="1613"/>
                    <a:pt x="22432" y="1627"/>
                    <a:pt x="22432" y="1642"/>
                  </a:cubicBezTo>
                  <a:lnTo>
                    <a:pt x="22404" y="1656"/>
                  </a:lnTo>
                  <a:lnTo>
                    <a:pt x="22432" y="1656"/>
                  </a:lnTo>
                  <a:cubicBezTo>
                    <a:pt x="22418" y="1764"/>
                    <a:pt x="22359" y="1832"/>
                    <a:pt x="22322" y="1832"/>
                  </a:cubicBezTo>
                  <a:cubicBezTo>
                    <a:pt x="22287" y="1832"/>
                    <a:pt x="22272" y="1771"/>
                    <a:pt x="22334" y="1627"/>
                  </a:cubicBezTo>
                  <a:cubicBezTo>
                    <a:pt x="22348" y="1599"/>
                    <a:pt x="22376" y="1557"/>
                    <a:pt x="22404" y="1529"/>
                  </a:cubicBezTo>
                  <a:cubicBezTo>
                    <a:pt x="22348" y="1529"/>
                    <a:pt x="22305" y="1515"/>
                    <a:pt x="22263" y="1487"/>
                  </a:cubicBezTo>
                  <a:lnTo>
                    <a:pt x="22221" y="1529"/>
                  </a:lnTo>
                  <a:cubicBezTo>
                    <a:pt x="22221" y="1522"/>
                    <a:pt x="22221" y="1518"/>
                    <a:pt x="22210" y="1518"/>
                  </a:cubicBezTo>
                  <a:cubicBezTo>
                    <a:pt x="22200" y="1518"/>
                    <a:pt x="22179" y="1522"/>
                    <a:pt x="22136" y="1529"/>
                  </a:cubicBezTo>
                  <a:cubicBezTo>
                    <a:pt x="22125" y="1485"/>
                    <a:pt x="22125" y="1462"/>
                    <a:pt x="22123" y="1462"/>
                  </a:cubicBezTo>
                  <a:cubicBezTo>
                    <a:pt x="22120" y="1462"/>
                    <a:pt x="22112" y="1516"/>
                    <a:pt x="22052" y="1627"/>
                  </a:cubicBezTo>
                  <a:cubicBezTo>
                    <a:pt x="21974" y="1578"/>
                    <a:pt x="22010" y="1571"/>
                    <a:pt x="22034" y="1571"/>
                  </a:cubicBezTo>
                  <a:cubicBezTo>
                    <a:pt x="22037" y="1571"/>
                    <a:pt x="22040" y="1571"/>
                    <a:pt x="22043" y="1571"/>
                  </a:cubicBezTo>
                  <a:lnTo>
                    <a:pt x="22043" y="1571"/>
                  </a:lnTo>
                  <a:cubicBezTo>
                    <a:pt x="22030" y="1570"/>
                    <a:pt x="22004" y="1566"/>
                    <a:pt x="21953" y="1557"/>
                  </a:cubicBezTo>
                  <a:lnTo>
                    <a:pt x="21953" y="1557"/>
                  </a:lnTo>
                  <a:cubicBezTo>
                    <a:pt x="21756" y="1698"/>
                    <a:pt x="22319" y="1613"/>
                    <a:pt x="21967" y="1768"/>
                  </a:cubicBezTo>
                  <a:cubicBezTo>
                    <a:pt x="21939" y="1796"/>
                    <a:pt x="21911" y="1825"/>
                    <a:pt x="21897" y="1867"/>
                  </a:cubicBezTo>
                  <a:cubicBezTo>
                    <a:pt x="21897" y="1839"/>
                    <a:pt x="21911" y="1796"/>
                    <a:pt x="21911" y="1726"/>
                  </a:cubicBezTo>
                  <a:lnTo>
                    <a:pt x="21911" y="1726"/>
                  </a:lnTo>
                  <a:cubicBezTo>
                    <a:pt x="21812" y="1817"/>
                    <a:pt x="21829" y="1825"/>
                    <a:pt x="21852" y="1825"/>
                  </a:cubicBezTo>
                  <a:cubicBezTo>
                    <a:pt x="21857" y="1825"/>
                    <a:pt x="21862" y="1825"/>
                    <a:pt x="21867" y="1825"/>
                  </a:cubicBezTo>
                  <a:cubicBezTo>
                    <a:pt x="21876" y="1825"/>
                    <a:pt x="21881" y="1827"/>
                    <a:pt x="21869" y="1839"/>
                  </a:cubicBezTo>
                  <a:cubicBezTo>
                    <a:pt x="21861" y="1850"/>
                    <a:pt x="21849" y="1853"/>
                    <a:pt x="21836" y="1853"/>
                  </a:cubicBezTo>
                  <a:cubicBezTo>
                    <a:pt x="21816" y="1853"/>
                    <a:pt x="21792" y="1844"/>
                    <a:pt x="21776" y="1844"/>
                  </a:cubicBezTo>
                  <a:cubicBezTo>
                    <a:pt x="21752" y="1844"/>
                    <a:pt x="21744" y="1864"/>
                    <a:pt x="21784" y="1965"/>
                  </a:cubicBezTo>
                  <a:cubicBezTo>
                    <a:pt x="21744" y="1955"/>
                    <a:pt x="21644" y="1886"/>
                    <a:pt x="21608" y="1886"/>
                  </a:cubicBezTo>
                  <a:cubicBezTo>
                    <a:pt x="21594" y="1886"/>
                    <a:pt x="21590" y="1896"/>
                    <a:pt x="21601" y="1923"/>
                  </a:cubicBezTo>
                  <a:cubicBezTo>
                    <a:pt x="21594" y="1919"/>
                    <a:pt x="21587" y="1917"/>
                    <a:pt x="21580" y="1917"/>
                  </a:cubicBezTo>
                  <a:cubicBezTo>
                    <a:pt x="21542" y="1917"/>
                    <a:pt x="21500" y="1970"/>
                    <a:pt x="21489" y="1994"/>
                  </a:cubicBezTo>
                  <a:cubicBezTo>
                    <a:pt x="21531" y="1909"/>
                    <a:pt x="21320" y="1881"/>
                    <a:pt x="21362" y="1853"/>
                  </a:cubicBezTo>
                  <a:cubicBezTo>
                    <a:pt x="21358" y="1848"/>
                    <a:pt x="21354" y="1846"/>
                    <a:pt x="21351" y="1846"/>
                  </a:cubicBezTo>
                  <a:cubicBezTo>
                    <a:pt x="21327" y="1846"/>
                    <a:pt x="21356" y="1996"/>
                    <a:pt x="21306" y="2022"/>
                  </a:cubicBezTo>
                  <a:cubicBezTo>
                    <a:pt x="21440" y="2022"/>
                    <a:pt x="21370" y="2135"/>
                    <a:pt x="21284" y="2135"/>
                  </a:cubicBezTo>
                  <a:cubicBezTo>
                    <a:pt x="21253" y="2135"/>
                    <a:pt x="21219" y="2120"/>
                    <a:pt x="21193" y="2078"/>
                  </a:cubicBezTo>
                  <a:lnTo>
                    <a:pt x="21123" y="2106"/>
                  </a:lnTo>
                  <a:cubicBezTo>
                    <a:pt x="21123" y="2092"/>
                    <a:pt x="21123" y="2078"/>
                    <a:pt x="21108" y="2050"/>
                  </a:cubicBezTo>
                  <a:lnTo>
                    <a:pt x="21137" y="2022"/>
                  </a:lnTo>
                  <a:cubicBezTo>
                    <a:pt x="21153" y="2060"/>
                    <a:pt x="21162" y="2075"/>
                    <a:pt x="21166" y="2075"/>
                  </a:cubicBezTo>
                  <a:cubicBezTo>
                    <a:pt x="21179" y="2075"/>
                    <a:pt x="21126" y="1890"/>
                    <a:pt x="21103" y="1890"/>
                  </a:cubicBezTo>
                  <a:cubicBezTo>
                    <a:pt x="21099" y="1890"/>
                    <a:pt x="21096" y="1895"/>
                    <a:pt x="21094" y="1909"/>
                  </a:cubicBezTo>
                  <a:cubicBezTo>
                    <a:pt x="21064" y="1899"/>
                    <a:pt x="21037" y="1896"/>
                    <a:pt x="21015" y="1896"/>
                  </a:cubicBezTo>
                  <a:cubicBezTo>
                    <a:pt x="20976" y="1896"/>
                    <a:pt x="20951" y="1906"/>
                    <a:pt x="20941" y="1906"/>
                  </a:cubicBezTo>
                  <a:cubicBezTo>
                    <a:pt x="20925" y="1906"/>
                    <a:pt x="20947" y="1881"/>
                    <a:pt x="21010" y="1754"/>
                  </a:cubicBezTo>
                  <a:cubicBezTo>
                    <a:pt x="21024" y="1754"/>
                    <a:pt x="21024" y="1740"/>
                    <a:pt x="21038" y="1726"/>
                  </a:cubicBezTo>
                  <a:cubicBezTo>
                    <a:pt x="21165" y="1712"/>
                    <a:pt x="21320" y="1627"/>
                    <a:pt x="21165" y="1599"/>
                  </a:cubicBezTo>
                  <a:cubicBezTo>
                    <a:pt x="21263" y="1543"/>
                    <a:pt x="21207" y="1458"/>
                    <a:pt x="21207" y="1416"/>
                  </a:cubicBezTo>
                  <a:cubicBezTo>
                    <a:pt x="21235" y="1416"/>
                    <a:pt x="21277" y="1444"/>
                    <a:pt x="21306" y="1458"/>
                  </a:cubicBezTo>
                  <a:cubicBezTo>
                    <a:pt x="21320" y="1360"/>
                    <a:pt x="21334" y="1402"/>
                    <a:pt x="21235" y="1374"/>
                  </a:cubicBezTo>
                  <a:cubicBezTo>
                    <a:pt x="21221" y="1374"/>
                    <a:pt x="21207" y="1360"/>
                    <a:pt x="21193" y="1360"/>
                  </a:cubicBezTo>
                  <a:cubicBezTo>
                    <a:pt x="21193" y="1332"/>
                    <a:pt x="21179" y="1304"/>
                    <a:pt x="21179" y="1275"/>
                  </a:cubicBezTo>
                  <a:cubicBezTo>
                    <a:pt x="21277" y="1275"/>
                    <a:pt x="21235" y="1205"/>
                    <a:pt x="21137" y="1050"/>
                  </a:cubicBezTo>
                  <a:cubicBezTo>
                    <a:pt x="21123" y="1036"/>
                    <a:pt x="21108" y="1022"/>
                    <a:pt x="21108" y="1008"/>
                  </a:cubicBezTo>
                  <a:cubicBezTo>
                    <a:pt x="21157" y="1008"/>
                    <a:pt x="21205" y="1017"/>
                    <a:pt x="21238" y="1017"/>
                  </a:cubicBezTo>
                  <a:cubicBezTo>
                    <a:pt x="21262" y="1017"/>
                    <a:pt x="21277" y="1012"/>
                    <a:pt x="21277" y="994"/>
                  </a:cubicBezTo>
                  <a:cubicBezTo>
                    <a:pt x="21277" y="996"/>
                    <a:pt x="21278" y="996"/>
                    <a:pt x="21279" y="996"/>
                  </a:cubicBezTo>
                  <a:cubicBezTo>
                    <a:pt x="21284" y="996"/>
                    <a:pt x="21293" y="955"/>
                    <a:pt x="21108" y="881"/>
                  </a:cubicBezTo>
                  <a:cubicBezTo>
                    <a:pt x="21123" y="867"/>
                    <a:pt x="21151" y="839"/>
                    <a:pt x="21165" y="797"/>
                  </a:cubicBezTo>
                  <a:cubicBezTo>
                    <a:pt x="21137" y="754"/>
                    <a:pt x="21137" y="712"/>
                    <a:pt x="21151" y="656"/>
                  </a:cubicBezTo>
                  <a:cubicBezTo>
                    <a:pt x="21106" y="514"/>
                    <a:pt x="21084" y="470"/>
                    <a:pt x="21074" y="470"/>
                  </a:cubicBezTo>
                  <a:cubicBezTo>
                    <a:pt x="21062" y="470"/>
                    <a:pt x="21066" y="533"/>
                    <a:pt x="21066" y="571"/>
                  </a:cubicBezTo>
                  <a:cubicBezTo>
                    <a:pt x="21031" y="589"/>
                    <a:pt x="20916" y="641"/>
                    <a:pt x="20869" y="641"/>
                  </a:cubicBezTo>
                  <a:cubicBezTo>
                    <a:pt x="20841" y="641"/>
                    <a:pt x="20836" y="623"/>
                    <a:pt x="20883" y="571"/>
                  </a:cubicBezTo>
                  <a:lnTo>
                    <a:pt x="20883" y="571"/>
                  </a:lnTo>
                  <a:cubicBezTo>
                    <a:pt x="20863" y="581"/>
                    <a:pt x="20836" y="591"/>
                    <a:pt x="20812" y="591"/>
                  </a:cubicBezTo>
                  <a:cubicBezTo>
                    <a:pt x="20802" y="591"/>
                    <a:pt x="20793" y="590"/>
                    <a:pt x="20785" y="585"/>
                  </a:cubicBezTo>
                  <a:cubicBezTo>
                    <a:pt x="20785" y="670"/>
                    <a:pt x="20770" y="684"/>
                    <a:pt x="20714" y="684"/>
                  </a:cubicBezTo>
                  <a:cubicBezTo>
                    <a:pt x="20587" y="726"/>
                    <a:pt x="20672" y="797"/>
                    <a:pt x="20644" y="895"/>
                  </a:cubicBezTo>
                  <a:cubicBezTo>
                    <a:pt x="20644" y="909"/>
                    <a:pt x="20644" y="937"/>
                    <a:pt x="20644" y="952"/>
                  </a:cubicBezTo>
                  <a:cubicBezTo>
                    <a:pt x="20630" y="966"/>
                    <a:pt x="20616" y="994"/>
                    <a:pt x="20602" y="1008"/>
                  </a:cubicBezTo>
                  <a:lnTo>
                    <a:pt x="20503" y="1008"/>
                  </a:lnTo>
                  <a:cubicBezTo>
                    <a:pt x="20489" y="1022"/>
                    <a:pt x="20475" y="1050"/>
                    <a:pt x="20447" y="1078"/>
                  </a:cubicBezTo>
                  <a:cubicBezTo>
                    <a:pt x="20447" y="1022"/>
                    <a:pt x="20447" y="966"/>
                    <a:pt x="20447" y="909"/>
                  </a:cubicBezTo>
                  <a:cubicBezTo>
                    <a:pt x="20390" y="909"/>
                    <a:pt x="20348" y="895"/>
                    <a:pt x="20306" y="867"/>
                  </a:cubicBezTo>
                  <a:lnTo>
                    <a:pt x="20278" y="853"/>
                  </a:lnTo>
                  <a:cubicBezTo>
                    <a:pt x="20255" y="920"/>
                    <a:pt x="20197" y="996"/>
                    <a:pt x="20132" y="996"/>
                  </a:cubicBezTo>
                  <a:cubicBezTo>
                    <a:pt x="20115" y="996"/>
                    <a:pt x="20098" y="991"/>
                    <a:pt x="20080" y="980"/>
                  </a:cubicBezTo>
                  <a:cubicBezTo>
                    <a:pt x="20080" y="1008"/>
                    <a:pt x="20024" y="1064"/>
                    <a:pt x="19968" y="1106"/>
                  </a:cubicBezTo>
                  <a:cubicBezTo>
                    <a:pt x="19954" y="1120"/>
                    <a:pt x="19940" y="1135"/>
                    <a:pt x="19926" y="1149"/>
                  </a:cubicBezTo>
                  <a:lnTo>
                    <a:pt x="19912" y="1149"/>
                  </a:lnTo>
                  <a:cubicBezTo>
                    <a:pt x="19912" y="1135"/>
                    <a:pt x="19912" y="1135"/>
                    <a:pt x="19912" y="1120"/>
                  </a:cubicBezTo>
                  <a:cubicBezTo>
                    <a:pt x="19897" y="1135"/>
                    <a:pt x="19883" y="1135"/>
                    <a:pt x="19869" y="1135"/>
                  </a:cubicBezTo>
                  <a:cubicBezTo>
                    <a:pt x="19842" y="1153"/>
                    <a:pt x="19804" y="1176"/>
                    <a:pt x="19768" y="1176"/>
                  </a:cubicBezTo>
                  <a:cubicBezTo>
                    <a:pt x="19748" y="1176"/>
                    <a:pt x="19730" y="1169"/>
                    <a:pt x="19714" y="1149"/>
                  </a:cubicBezTo>
                  <a:lnTo>
                    <a:pt x="19714" y="1149"/>
                  </a:lnTo>
                  <a:cubicBezTo>
                    <a:pt x="19700" y="1177"/>
                    <a:pt x="19700" y="1177"/>
                    <a:pt x="19813" y="1219"/>
                  </a:cubicBezTo>
                  <a:lnTo>
                    <a:pt x="19743" y="1233"/>
                  </a:lnTo>
                  <a:cubicBezTo>
                    <a:pt x="19743" y="1233"/>
                    <a:pt x="19728" y="1219"/>
                    <a:pt x="19672" y="1219"/>
                  </a:cubicBezTo>
                  <a:cubicBezTo>
                    <a:pt x="19615" y="1195"/>
                    <a:pt x="19567" y="1179"/>
                    <a:pt x="19529" y="1179"/>
                  </a:cubicBezTo>
                  <a:cubicBezTo>
                    <a:pt x="19501" y="1179"/>
                    <a:pt x="19479" y="1187"/>
                    <a:pt x="19461" y="1205"/>
                  </a:cubicBezTo>
                  <a:cubicBezTo>
                    <a:pt x="19447" y="1219"/>
                    <a:pt x="19433" y="1233"/>
                    <a:pt x="19433" y="1261"/>
                  </a:cubicBezTo>
                  <a:cubicBezTo>
                    <a:pt x="19390" y="1304"/>
                    <a:pt x="19362" y="1332"/>
                    <a:pt x="19320" y="1360"/>
                  </a:cubicBezTo>
                  <a:lnTo>
                    <a:pt x="19292" y="1332"/>
                  </a:lnTo>
                  <a:cubicBezTo>
                    <a:pt x="19283" y="1349"/>
                    <a:pt x="19278" y="1356"/>
                    <a:pt x="19273" y="1356"/>
                  </a:cubicBezTo>
                  <a:cubicBezTo>
                    <a:pt x="19259" y="1356"/>
                    <a:pt x="19248" y="1300"/>
                    <a:pt x="19157" y="1300"/>
                  </a:cubicBezTo>
                  <a:cubicBezTo>
                    <a:pt x="19130" y="1300"/>
                    <a:pt x="19096" y="1305"/>
                    <a:pt x="19053" y="1318"/>
                  </a:cubicBezTo>
                  <a:cubicBezTo>
                    <a:pt x="19034" y="1287"/>
                    <a:pt x="19021" y="1275"/>
                    <a:pt x="19007" y="1275"/>
                  </a:cubicBezTo>
                  <a:cubicBezTo>
                    <a:pt x="18990" y="1275"/>
                    <a:pt x="18971" y="1294"/>
                    <a:pt x="18940" y="1318"/>
                  </a:cubicBezTo>
                  <a:cubicBezTo>
                    <a:pt x="18869" y="1346"/>
                    <a:pt x="18841" y="1416"/>
                    <a:pt x="18869" y="1487"/>
                  </a:cubicBezTo>
                  <a:lnTo>
                    <a:pt x="18869" y="1501"/>
                  </a:lnTo>
                  <a:cubicBezTo>
                    <a:pt x="18847" y="1487"/>
                    <a:pt x="18821" y="1481"/>
                    <a:pt x="18796" y="1481"/>
                  </a:cubicBezTo>
                  <a:cubicBezTo>
                    <a:pt x="18743" y="1481"/>
                    <a:pt x="18691" y="1509"/>
                    <a:pt x="18672" y="1557"/>
                  </a:cubicBezTo>
                  <a:cubicBezTo>
                    <a:pt x="18672" y="1515"/>
                    <a:pt x="18661" y="1501"/>
                    <a:pt x="18646" y="1501"/>
                  </a:cubicBezTo>
                  <a:cubicBezTo>
                    <a:pt x="18618" y="1501"/>
                    <a:pt x="18576" y="1550"/>
                    <a:pt x="18570" y="1550"/>
                  </a:cubicBezTo>
                  <a:cubicBezTo>
                    <a:pt x="18568" y="1550"/>
                    <a:pt x="18572" y="1541"/>
                    <a:pt x="18587" y="1514"/>
                  </a:cubicBezTo>
                  <a:lnTo>
                    <a:pt x="18587" y="1514"/>
                  </a:lnTo>
                  <a:cubicBezTo>
                    <a:pt x="18587" y="1515"/>
                    <a:pt x="18587" y="1515"/>
                    <a:pt x="18588" y="1515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587" y="1513"/>
                    <a:pt x="18587" y="1514"/>
                    <a:pt x="18587" y="1514"/>
                  </a:cubicBezTo>
                  <a:lnTo>
                    <a:pt x="18587" y="1514"/>
                  </a:lnTo>
                  <a:cubicBezTo>
                    <a:pt x="18546" y="1500"/>
                    <a:pt x="18560" y="1486"/>
                    <a:pt x="18588" y="1458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600" y="1492"/>
                    <a:pt x="18618" y="1461"/>
                    <a:pt x="18644" y="1416"/>
                  </a:cubicBezTo>
                  <a:cubicBezTo>
                    <a:pt x="18658" y="1402"/>
                    <a:pt x="18672" y="1388"/>
                    <a:pt x="18686" y="1374"/>
                  </a:cubicBezTo>
                  <a:cubicBezTo>
                    <a:pt x="18725" y="1413"/>
                    <a:pt x="18752" y="1428"/>
                    <a:pt x="18772" y="1428"/>
                  </a:cubicBezTo>
                  <a:cubicBezTo>
                    <a:pt x="18809" y="1428"/>
                    <a:pt x="18818" y="1373"/>
                    <a:pt x="18827" y="1318"/>
                  </a:cubicBezTo>
                  <a:cubicBezTo>
                    <a:pt x="18841" y="1233"/>
                    <a:pt x="18813" y="1261"/>
                    <a:pt x="18715" y="1205"/>
                  </a:cubicBezTo>
                  <a:cubicBezTo>
                    <a:pt x="18686" y="1219"/>
                    <a:pt x="18672" y="1247"/>
                    <a:pt x="18644" y="1275"/>
                  </a:cubicBezTo>
                  <a:cubicBezTo>
                    <a:pt x="18612" y="1202"/>
                    <a:pt x="18555" y="1147"/>
                    <a:pt x="18533" y="1147"/>
                  </a:cubicBezTo>
                  <a:cubicBezTo>
                    <a:pt x="18517" y="1147"/>
                    <a:pt x="18518" y="1176"/>
                    <a:pt x="18560" y="1247"/>
                  </a:cubicBezTo>
                  <a:cubicBezTo>
                    <a:pt x="18461" y="1177"/>
                    <a:pt x="18489" y="1135"/>
                    <a:pt x="18630" y="1135"/>
                  </a:cubicBezTo>
                  <a:cubicBezTo>
                    <a:pt x="18658" y="1064"/>
                    <a:pt x="18700" y="1022"/>
                    <a:pt x="18757" y="980"/>
                  </a:cubicBezTo>
                  <a:cubicBezTo>
                    <a:pt x="18729" y="980"/>
                    <a:pt x="18700" y="952"/>
                    <a:pt x="18672" y="839"/>
                  </a:cubicBezTo>
                  <a:cubicBezTo>
                    <a:pt x="18670" y="849"/>
                    <a:pt x="18665" y="852"/>
                    <a:pt x="18658" y="852"/>
                  </a:cubicBezTo>
                  <a:cubicBezTo>
                    <a:pt x="18645" y="852"/>
                    <a:pt x="18626" y="838"/>
                    <a:pt x="18611" y="838"/>
                  </a:cubicBezTo>
                  <a:cubicBezTo>
                    <a:pt x="18593" y="838"/>
                    <a:pt x="18582" y="861"/>
                    <a:pt x="18602" y="966"/>
                  </a:cubicBezTo>
                  <a:cubicBezTo>
                    <a:pt x="18509" y="1092"/>
                    <a:pt x="18488" y="1156"/>
                    <a:pt x="18484" y="1170"/>
                  </a:cubicBezTo>
                  <a:lnTo>
                    <a:pt x="18484" y="1170"/>
                  </a:lnTo>
                  <a:cubicBezTo>
                    <a:pt x="18486" y="1158"/>
                    <a:pt x="18489" y="1116"/>
                    <a:pt x="18461" y="1050"/>
                  </a:cubicBezTo>
                  <a:cubicBezTo>
                    <a:pt x="18447" y="1106"/>
                    <a:pt x="18447" y="1163"/>
                    <a:pt x="18461" y="1205"/>
                  </a:cubicBezTo>
                  <a:cubicBezTo>
                    <a:pt x="18433" y="1191"/>
                    <a:pt x="18405" y="1163"/>
                    <a:pt x="18377" y="1163"/>
                  </a:cubicBezTo>
                  <a:cubicBezTo>
                    <a:pt x="18447" y="1092"/>
                    <a:pt x="18447" y="1120"/>
                    <a:pt x="18334" y="1036"/>
                  </a:cubicBezTo>
                  <a:cubicBezTo>
                    <a:pt x="18334" y="1036"/>
                    <a:pt x="18334" y="1022"/>
                    <a:pt x="18334" y="1022"/>
                  </a:cubicBezTo>
                  <a:lnTo>
                    <a:pt x="18320" y="1036"/>
                  </a:lnTo>
                  <a:cubicBezTo>
                    <a:pt x="18292" y="1043"/>
                    <a:pt x="18264" y="1047"/>
                    <a:pt x="18238" y="1047"/>
                  </a:cubicBezTo>
                  <a:cubicBezTo>
                    <a:pt x="18211" y="1047"/>
                    <a:pt x="18187" y="1043"/>
                    <a:pt x="18165" y="1036"/>
                  </a:cubicBezTo>
                  <a:cubicBezTo>
                    <a:pt x="18109" y="994"/>
                    <a:pt x="18194" y="895"/>
                    <a:pt x="18222" y="853"/>
                  </a:cubicBezTo>
                  <a:cubicBezTo>
                    <a:pt x="18223" y="853"/>
                    <a:pt x="18224" y="854"/>
                    <a:pt x="18226" y="854"/>
                  </a:cubicBezTo>
                  <a:cubicBezTo>
                    <a:pt x="18258" y="854"/>
                    <a:pt x="18226" y="692"/>
                    <a:pt x="18149" y="692"/>
                  </a:cubicBezTo>
                  <a:cubicBezTo>
                    <a:pt x="18146" y="692"/>
                    <a:pt x="18144" y="693"/>
                    <a:pt x="18141" y="693"/>
                  </a:cubicBezTo>
                  <a:lnTo>
                    <a:pt x="18141" y="693"/>
                  </a:lnTo>
                  <a:cubicBezTo>
                    <a:pt x="18189" y="678"/>
                    <a:pt x="18228" y="651"/>
                    <a:pt x="18278" y="614"/>
                  </a:cubicBezTo>
                  <a:cubicBezTo>
                    <a:pt x="18278" y="599"/>
                    <a:pt x="18278" y="585"/>
                    <a:pt x="18264" y="571"/>
                  </a:cubicBezTo>
                  <a:cubicBezTo>
                    <a:pt x="18264" y="529"/>
                    <a:pt x="18222" y="501"/>
                    <a:pt x="18165" y="473"/>
                  </a:cubicBezTo>
                  <a:cubicBezTo>
                    <a:pt x="18123" y="473"/>
                    <a:pt x="18095" y="459"/>
                    <a:pt x="18053" y="445"/>
                  </a:cubicBezTo>
                  <a:cubicBezTo>
                    <a:pt x="18034" y="464"/>
                    <a:pt x="18023" y="471"/>
                    <a:pt x="18019" y="471"/>
                  </a:cubicBezTo>
                  <a:cubicBezTo>
                    <a:pt x="18013" y="471"/>
                    <a:pt x="18017" y="460"/>
                    <a:pt x="18025" y="445"/>
                  </a:cubicBezTo>
                  <a:cubicBezTo>
                    <a:pt x="17968" y="416"/>
                    <a:pt x="17898" y="388"/>
                    <a:pt x="17842" y="360"/>
                  </a:cubicBezTo>
                  <a:cubicBezTo>
                    <a:pt x="17822" y="379"/>
                    <a:pt x="17776" y="419"/>
                    <a:pt x="17731" y="419"/>
                  </a:cubicBezTo>
                  <a:cubicBezTo>
                    <a:pt x="17711" y="419"/>
                    <a:pt x="17690" y="410"/>
                    <a:pt x="17673" y="388"/>
                  </a:cubicBezTo>
                  <a:cubicBezTo>
                    <a:pt x="17658" y="430"/>
                    <a:pt x="17644" y="473"/>
                    <a:pt x="17630" y="501"/>
                  </a:cubicBezTo>
                  <a:cubicBezTo>
                    <a:pt x="17677" y="440"/>
                    <a:pt x="17708" y="422"/>
                    <a:pt x="17731" y="422"/>
                  </a:cubicBezTo>
                  <a:cubicBezTo>
                    <a:pt x="17756" y="422"/>
                    <a:pt x="17770" y="444"/>
                    <a:pt x="17785" y="459"/>
                  </a:cubicBezTo>
                  <a:cubicBezTo>
                    <a:pt x="17793" y="412"/>
                    <a:pt x="17814" y="382"/>
                    <a:pt x="17831" y="382"/>
                  </a:cubicBezTo>
                  <a:cubicBezTo>
                    <a:pt x="17845" y="382"/>
                    <a:pt x="17856" y="401"/>
                    <a:pt x="17856" y="445"/>
                  </a:cubicBezTo>
                  <a:cubicBezTo>
                    <a:pt x="17875" y="496"/>
                    <a:pt x="17909" y="506"/>
                    <a:pt x="17953" y="506"/>
                  </a:cubicBezTo>
                  <a:cubicBezTo>
                    <a:pt x="17981" y="506"/>
                    <a:pt x="18014" y="502"/>
                    <a:pt x="18049" y="502"/>
                  </a:cubicBezTo>
                  <a:cubicBezTo>
                    <a:pt x="18077" y="502"/>
                    <a:pt x="18107" y="505"/>
                    <a:pt x="18137" y="515"/>
                  </a:cubicBezTo>
                  <a:cubicBezTo>
                    <a:pt x="18126" y="558"/>
                    <a:pt x="18091" y="576"/>
                    <a:pt x="18056" y="576"/>
                  </a:cubicBezTo>
                  <a:cubicBezTo>
                    <a:pt x="18045" y="576"/>
                    <a:pt x="18035" y="575"/>
                    <a:pt x="18025" y="571"/>
                  </a:cubicBezTo>
                  <a:cubicBezTo>
                    <a:pt x="17968" y="642"/>
                    <a:pt x="17954" y="656"/>
                    <a:pt x="17940" y="656"/>
                  </a:cubicBezTo>
                  <a:cubicBezTo>
                    <a:pt x="17969" y="706"/>
                    <a:pt x="17988" y="734"/>
                    <a:pt x="17997" y="746"/>
                  </a:cubicBezTo>
                  <a:lnTo>
                    <a:pt x="17997" y="746"/>
                  </a:lnTo>
                  <a:cubicBezTo>
                    <a:pt x="17979" y="727"/>
                    <a:pt x="17926" y="677"/>
                    <a:pt x="17842" y="656"/>
                  </a:cubicBezTo>
                  <a:cubicBezTo>
                    <a:pt x="17799" y="599"/>
                    <a:pt x="17785" y="543"/>
                    <a:pt x="17785" y="473"/>
                  </a:cubicBezTo>
                  <a:cubicBezTo>
                    <a:pt x="17687" y="529"/>
                    <a:pt x="17602" y="628"/>
                    <a:pt x="17658" y="656"/>
                  </a:cubicBezTo>
                  <a:cubicBezTo>
                    <a:pt x="17616" y="642"/>
                    <a:pt x="17588" y="614"/>
                    <a:pt x="17546" y="585"/>
                  </a:cubicBezTo>
                  <a:lnTo>
                    <a:pt x="17546" y="585"/>
                  </a:lnTo>
                  <a:cubicBezTo>
                    <a:pt x="17546" y="599"/>
                    <a:pt x="17560" y="614"/>
                    <a:pt x="17560" y="628"/>
                  </a:cubicBezTo>
                  <a:cubicBezTo>
                    <a:pt x="17588" y="698"/>
                    <a:pt x="17701" y="656"/>
                    <a:pt x="17489" y="740"/>
                  </a:cubicBezTo>
                  <a:cubicBezTo>
                    <a:pt x="17479" y="738"/>
                    <a:pt x="17469" y="738"/>
                    <a:pt x="17461" y="738"/>
                  </a:cubicBezTo>
                  <a:cubicBezTo>
                    <a:pt x="17363" y="738"/>
                    <a:pt x="17447" y="859"/>
                    <a:pt x="17510" y="859"/>
                  </a:cubicBezTo>
                  <a:cubicBezTo>
                    <a:pt x="17524" y="859"/>
                    <a:pt x="17536" y="853"/>
                    <a:pt x="17546" y="839"/>
                  </a:cubicBezTo>
                  <a:lnTo>
                    <a:pt x="17630" y="839"/>
                  </a:lnTo>
                  <a:cubicBezTo>
                    <a:pt x="17588" y="853"/>
                    <a:pt x="17560" y="867"/>
                    <a:pt x="17546" y="909"/>
                  </a:cubicBezTo>
                  <a:lnTo>
                    <a:pt x="17546" y="923"/>
                  </a:lnTo>
                  <a:lnTo>
                    <a:pt x="17574" y="895"/>
                  </a:lnTo>
                  <a:lnTo>
                    <a:pt x="17574" y="895"/>
                  </a:lnTo>
                  <a:cubicBezTo>
                    <a:pt x="17560" y="909"/>
                    <a:pt x="17574" y="909"/>
                    <a:pt x="17574" y="923"/>
                  </a:cubicBezTo>
                  <a:lnTo>
                    <a:pt x="17546" y="923"/>
                  </a:lnTo>
                  <a:cubicBezTo>
                    <a:pt x="17546" y="923"/>
                    <a:pt x="17546" y="923"/>
                    <a:pt x="17546" y="923"/>
                  </a:cubicBezTo>
                  <a:lnTo>
                    <a:pt x="17546" y="923"/>
                  </a:lnTo>
                  <a:cubicBezTo>
                    <a:pt x="17532" y="937"/>
                    <a:pt x="17532" y="937"/>
                    <a:pt x="17532" y="952"/>
                  </a:cubicBezTo>
                  <a:lnTo>
                    <a:pt x="17461" y="952"/>
                  </a:lnTo>
                  <a:cubicBezTo>
                    <a:pt x="17489" y="980"/>
                    <a:pt x="17489" y="1036"/>
                    <a:pt x="17447" y="1092"/>
                  </a:cubicBezTo>
                  <a:cubicBezTo>
                    <a:pt x="17419" y="1120"/>
                    <a:pt x="17391" y="1135"/>
                    <a:pt x="17363" y="1149"/>
                  </a:cubicBezTo>
                  <a:cubicBezTo>
                    <a:pt x="17310" y="1149"/>
                    <a:pt x="17291" y="1155"/>
                    <a:pt x="17286" y="1155"/>
                  </a:cubicBezTo>
                  <a:cubicBezTo>
                    <a:pt x="17278" y="1155"/>
                    <a:pt x="17310" y="1138"/>
                    <a:pt x="17292" y="1050"/>
                  </a:cubicBezTo>
                  <a:cubicBezTo>
                    <a:pt x="17292" y="1050"/>
                    <a:pt x="17292" y="1036"/>
                    <a:pt x="17292" y="1036"/>
                  </a:cubicBezTo>
                  <a:lnTo>
                    <a:pt x="17278" y="1036"/>
                  </a:lnTo>
                  <a:cubicBezTo>
                    <a:pt x="17236" y="1008"/>
                    <a:pt x="17151" y="966"/>
                    <a:pt x="17180" y="909"/>
                  </a:cubicBezTo>
                  <a:cubicBezTo>
                    <a:pt x="17120" y="850"/>
                    <a:pt x="17132" y="831"/>
                    <a:pt x="17151" y="811"/>
                  </a:cubicBezTo>
                  <a:lnTo>
                    <a:pt x="17151" y="811"/>
                  </a:lnTo>
                  <a:cubicBezTo>
                    <a:pt x="17151" y="811"/>
                    <a:pt x="17151" y="811"/>
                    <a:pt x="17151" y="811"/>
                  </a:cubicBezTo>
                  <a:lnTo>
                    <a:pt x="17152" y="811"/>
                  </a:lnTo>
                  <a:lnTo>
                    <a:pt x="17152" y="811"/>
                  </a:lnTo>
                  <a:cubicBezTo>
                    <a:pt x="17152" y="811"/>
                    <a:pt x="17151" y="811"/>
                    <a:pt x="17151" y="811"/>
                  </a:cubicBezTo>
                  <a:lnTo>
                    <a:pt x="17151" y="811"/>
                  </a:lnTo>
                  <a:cubicBezTo>
                    <a:pt x="17109" y="783"/>
                    <a:pt x="17137" y="754"/>
                    <a:pt x="17180" y="754"/>
                  </a:cubicBezTo>
                  <a:cubicBezTo>
                    <a:pt x="17180" y="726"/>
                    <a:pt x="17180" y="698"/>
                    <a:pt x="17166" y="670"/>
                  </a:cubicBezTo>
                  <a:cubicBezTo>
                    <a:pt x="17166" y="656"/>
                    <a:pt x="17166" y="628"/>
                    <a:pt x="17180" y="614"/>
                  </a:cubicBezTo>
                  <a:cubicBezTo>
                    <a:pt x="17166" y="599"/>
                    <a:pt x="17166" y="571"/>
                    <a:pt x="17166" y="543"/>
                  </a:cubicBezTo>
                  <a:lnTo>
                    <a:pt x="17166" y="543"/>
                  </a:lnTo>
                  <a:lnTo>
                    <a:pt x="17208" y="557"/>
                  </a:lnTo>
                  <a:cubicBezTo>
                    <a:pt x="17214" y="551"/>
                    <a:pt x="17219" y="548"/>
                    <a:pt x="17226" y="548"/>
                  </a:cubicBezTo>
                  <a:cubicBezTo>
                    <a:pt x="17236" y="548"/>
                    <a:pt x="17248" y="555"/>
                    <a:pt x="17264" y="571"/>
                  </a:cubicBezTo>
                  <a:lnTo>
                    <a:pt x="17306" y="599"/>
                  </a:lnTo>
                  <a:cubicBezTo>
                    <a:pt x="17415" y="524"/>
                    <a:pt x="17423" y="506"/>
                    <a:pt x="17399" y="506"/>
                  </a:cubicBezTo>
                  <a:cubicBezTo>
                    <a:pt x="17378" y="506"/>
                    <a:pt x="17333" y="519"/>
                    <a:pt x="17307" y="519"/>
                  </a:cubicBezTo>
                  <a:cubicBezTo>
                    <a:pt x="17283" y="519"/>
                    <a:pt x="17274" y="509"/>
                    <a:pt x="17306" y="473"/>
                  </a:cubicBezTo>
                  <a:cubicBezTo>
                    <a:pt x="17306" y="421"/>
                    <a:pt x="17321" y="302"/>
                    <a:pt x="17297" y="302"/>
                  </a:cubicBezTo>
                  <a:cubicBezTo>
                    <a:pt x="17287" y="302"/>
                    <a:pt x="17273" y="318"/>
                    <a:pt x="17250" y="360"/>
                  </a:cubicBezTo>
                  <a:cubicBezTo>
                    <a:pt x="17236" y="318"/>
                    <a:pt x="17236" y="290"/>
                    <a:pt x="17222" y="247"/>
                  </a:cubicBezTo>
                  <a:cubicBezTo>
                    <a:pt x="17208" y="261"/>
                    <a:pt x="17208" y="261"/>
                    <a:pt x="17194" y="276"/>
                  </a:cubicBezTo>
                  <a:cubicBezTo>
                    <a:pt x="17194" y="253"/>
                    <a:pt x="17186" y="235"/>
                    <a:pt x="17170" y="235"/>
                  </a:cubicBezTo>
                  <a:cubicBezTo>
                    <a:pt x="17156" y="235"/>
                    <a:pt x="17136" y="250"/>
                    <a:pt x="17109" y="290"/>
                  </a:cubicBezTo>
                  <a:lnTo>
                    <a:pt x="17095" y="290"/>
                  </a:lnTo>
                  <a:lnTo>
                    <a:pt x="17053" y="318"/>
                  </a:lnTo>
                  <a:cubicBezTo>
                    <a:pt x="16884" y="304"/>
                    <a:pt x="16940" y="318"/>
                    <a:pt x="16983" y="163"/>
                  </a:cubicBezTo>
                  <a:lnTo>
                    <a:pt x="16983" y="163"/>
                  </a:lnTo>
                  <a:lnTo>
                    <a:pt x="16968" y="191"/>
                  </a:lnTo>
                  <a:cubicBezTo>
                    <a:pt x="16912" y="205"/>
                    <a:pt x="16870" y="233"/>
                    <a:pt x="16814" y="261"/>
                  </a:cubicBezTo>
                  <a:cubicBezTo>
                    <a:pt x="16833" y="194"/>
                    <a:pt x="16885" y="133"/>
                    <a:pt x="16866" y="133"/>
                  </a:cubicBezTo>
                  <a:cubicBezTo>
                    <a:pt x="16858" y="133"/>
                    <a:pt x="16834" y="146"/>
                    <a:pt x="16785" y="177"/>
                  </a:cubicBezTo>
                  <a:cubicBezTo>
                    <a:pt x="16799" y="177"/>
                    <a:pt x="16799" y="205"/>
                    <a:pt x="16771" y="233"/>
                  </a:cubicBezTo>
                  <a:lnTo>
                    <a:pt x="16814" y="276"/>
                  </a:lnTo>
                  <a:cubicBezTo>
                    <a:pt x="16759" y="303"/>
                    <a:pt x="16746" y="318"/>
                    <a:pt x="16735" y="318"/>
                  </a:cubicBezTo>
                  <a:cubicBezTo>
                    <a:pt x="16730" y="318"/>
                    <a:pt x="16725" y="314"/>
                    <a:pt x="16715" y="304"/>
                  </a:cubicBezTo>
                  <a:lnTo>
                    <a:pt x="16715" y="290"/>
                  </a:lnTo>
                  <a:cubicBezTo>
                    <a:pt x="16711" y="273"/>
                    <a:pt x="16694" y="262"/>
                    <a:pt x="16679" y="262"/>
                  </a:cubicBezTo>
                  <a:cubicBezTo>
                    <a:pt x="16643" y="262"/>
                    <a:pt x="16618" y="319"/>
                    <a:pt x="16785" y="487"/>
                  </a:cubicBezTo>
                  <a:cubicBezTo>
                    <a:pt x="16743" y="487"/>
                    <a:pt x="16701" y="487"/>
                    <a:pt x="16687" y="501"/>
                  </a:cubicBezTo>
                  <a:cubicBezTo>
                    <a:pt x="16662" y="467"/>
                    <a:pt x="16623" y="453"/>
                    <a:pt x="16586" y="453"/>
                  </a:cubicBezTo>
                  <a:cubicBezTo>
                    <a:pt x="16517" y="453"/>
                    <a:pt x="16458" y="502"/>
                    <a:pt x="16532" y="557"/>
                  </a:cubicBezTo>
                  <a:cubicBezTo>
                    <a:pt x="16492" y="557"/>
                    <a:pt x="16539" y="743"/>
                    <a:pt x="16569" y="743"/>
                  </a:cubicBezTo>
                  <a:cubicBezTo>
                    <a:pt x="16571" y="743"/>
                    <a:pt x="16572" y="742"/>
                    <a:pt x="16574" y="740"/>
                  </a:cubicBezTo>
                  <a:cubicBezTo>
                    <a:pt x="16574" y="768"/>
                    <a:pt x="16574" y="797"/>
                    <a:pt x="16574" y="839"/>
                  </a:cubicBezTo>
                  <a:cubicBezTo>
                    <a:pt x="16587" y="852"/>
                    <a:pt x="16485" y="956"/>
                    <a:pt x="16475" y="956"/>
                  </a:cubicBezTo>
                  <a:cubicBezTo>
                    <a:pt x="16474" y="956"/>
                    <a:pt x="16474" y="954"/>
                    <a:pt x="16476" y="952"/>
                  </a:cubicBezTo>
                  <a:lnTo>
                    <a:pt x="16476" y="952"/>
                  </a:lnTo>
                  <a:cubicBezTo>
                    <a:pt x="16264" y="1064"/>
                    <a:pt x="16236" y="952"/>
                    <a:pt x="16405" y="1120"/>
                  </a:cubicBezTo>
                  <a:cubicBezTo>
                    <a:pt x="16419" y="1149"/>
                    <a:pt x="16447" y="1177"/>
                    <a:pt x="16476" y="1191"/>
                  </a:cubicBezTo>
                  <a:cubicBezTo>
                    <a:pt x="16503" y="1164"/>
                    <a:pt x="16515" y="1153"/>
                    <a:pt x="16520" y="1153"/>
                  </a:cubicBezTo>
                  <a:cubicBezTo>
                    <a:pt x="16528" y="1153"/>
                    <a:pt x="16518" y="1179"/>
                    <a:pt x="16518" y="1205"/>
                  </a:cubicBezTo>
                  <a:cubicBezTo>
                    <a:pt x="16526" y="1209"/>
                    <a:pt x="16534" y="1211"/>
                    <a:pt x="16542" y="1211"/>
                  </a:cubicBezTo>
                  <a:cubicBezTo>
                    <a:pt x="16559" y="1211"/>
                    <a:pt x="16570" y="1201"/>
                    <a:pt x="16560" y="1191"/>
                  </a:cubicBezTo>
                  <a:lnTo>
                    <a:pt x="16560" y="1191"/>
                  </a:lnTo>
                  <a:cubicBezTo>
                    <a:pt x="16630" y="1261"/>
                    <a:pt x="16602" y="1261"/>
                    <a:pt x="16532" y="1275"/>
                  </a:cubicBezTo>
                  <a:cubicBezTo>
                    <a:pt x="16591" y="1334"/>
                    <a:pt x="16600" y="1363"/>
                    <a:pt x="16578" y="1363"/>
                  </a:cubicBezTo>
                  <a:cubicBezTo>
                    <a:pt x="16573" y="1363"/>
                    <a:pt x="16567" y="1362"/>
                    <a:pt x="16560" y="1360"/>
                  </a:cubicBezTo>
                  <a:cubicBezTo>
                    <a:pt x="16476" y="1360"/>
                    <a:pt x="16405" y="1444"/>
                    <a:pt x="16405" y="1529"/>
                  </a:cubicBezTo>
                  <a:cubicBezTo>
                    <a:pt x="16390" y="1517"/>
                    <a:pt x="16379" y="1512"/>
                    <a:pt x="16374" y="1512"/>
                  </a:cubicBezTo>
                  <a:cubicBezTo>
                    <a:pt x="16359" y="1512"/>
                    <a:pt x="16375" y="1548"/>
                    <a:pt x="16405" y="1599"/>
                  </a:cubicBezTo>
                  <a:lnTo>
                    <a:pt x="16377" y="1613"/>
                  </a:lnTo>
                  <a:lnTo>
                    <a:pt x="16349" y="1613"/>
                  </a:lnTo>
                  <a:lnTo>
                    <a:pt x="16278" y="1656"/>
                  </a:lnTo>
                  <a:cubicBezTo>
                    <a:pt x="16191" y="1818"/>
                    <a:pt x="16225" y="1869"/>
                    <a:pt x="16264" y="1869"/>
                  </a:cubicBezTo>
                  <a:cubicBezTo>
                    <a:pt x="16269" y="1869"/>
                    <a:pt x="16274" y="1868"/>
                    <a:pt x="16278" y="1867"/>
                  </a:cubicBezTo>
                  <a:lnTo>
                    <a:pt x="16278" y="1909"/>
                  </a:lnTo>
                  <a:cubicBezTo>
                    <a:pt x="16321" y="1923"/>
                    <a:pt x="16349" y="1951"/>
                    <a:pt x="16349" y="1994"/>
                  </a:cubicBezTo>
                  <a:cubicBezTo>
                    <a:pt x="16306" y="2002"/>
                    <a:pt x="16204" y="2059"/>
                    <a:pt x="16135" y="2059"/>
                  </a:cubicBezTo>
                  <a:cubicBezTo>
                    <a:pt x="16092" y="2059"/>
                    <a:pt x="16062" y="2036"/>
                    <a:pt x="16067" y="1965"/>
                  </a:cubicBezTo>
                  <a:cubicBezTo>
                    <a:pt x="16011" y="1965"/>
                    <a:pt x="15955" y="1937"/>
                    <a:pt x="15912" y="1895"/>
                  </a:cubicBezTo>
                  <a:cubicBezTo>
                    <a:pt x="15906" y="1909"/>
                    <a:pt x="15899" y="1922"/>
                    <a:pt x="15894" y="1936"/>
                  </a:cubicBezTo>
                  <a:lnTo>
                    <a:pt x="15894" y="1936"/>
                  </a:lnTo>
                  <a:cubicBezTo>
                    <a:pt x="15898" y="1909"/>
                    <a:pt x="15898" y="1895"/>
                    <a:pt x="15898" y="1895"/>
                  </a:cubicBezTo>
                  <a:cubicBezTo>
                    <a:pt x="15890" y="1870"/>
                    <a:pt x="15902" y="1849"/>
                    <a:pt x="15909" y="1849"/>
                  </a:cubicBezTo>
                  <a:cubicBezTo>
                    <a:pt x="15915" y="1849"/>
                    <a:pt x="15918" y="1858"/>
                    <a:pt x="15912" y="1881"/>
                  </a:cubicBezTo>
                  <a:cubicBezTo>
                    <a:pt x="15940" y="1867"/>
                    <a:pt x="15980" y="1854"/>
                    <a:pt x="16111" y="1814"/>
                  </a:cubicBezTo>
                  <a:lnTo>
                    <a:pt x="16111" y="1814"/>
                  </a:lnTo>
                  <a:cubicBezTo>
                    <a:pt x="16103" y="1816"/>
                    <a:pt x="16097" y="1817"/>
                    <a:pt x="16093" y="1817"/>
                  </a:cubicBezTo>
                  <a:cubicBezTo>
                    <a:pt x="16038" y="1817"/>
                    <a:pt x="16195" y="1681"/>
                    <a:pt x="16208" y="1656"/>
                  </a:cubicBezTo>
                  <a:cubicBezTo>
                    <a:pt x="16236" y="1642"/>
                    <a:pt x="16264" y="1627"/>
                    <a:pt x="16293" y="1599"/>
                  </a:cubicBezTo>
                  <a:cubicBezTo>
                    <a:pt x="16225" y="1599"/>
                    <a:pt x="16157" y="1635"/>
                    <a:pt x="16126" y="1635"/>
                  </a:cubicBezTo>
                  <a:cubicBezTo>
                    <a:pt x="16118" y="1635"/>
                    <a:pt x="16112" y="1633"/>
                    <a:pt x="16109" y="1627"/>
                  </a:cubicBezTo>
                  <a:cubicBezTo>
                    <a:pt x="16138" y="1529"/>
                    <a:pt x="16109" y="1529"/>
                    <a:pt x="15997" y="1529"/>
                  </a:cubicBezTo>
                  <a:cubicBezTo>
                    <a:pt x="15958" y="1548"/>
                    <a:pt x="15926" y="1556"/>
                    <a:pt x="15900" y="1556"/>
                  </a:cubicBezTo>
                  <a:cubicBezTo>
                    <a:pt x="15850" y="1556"/>
                    <a:pt x="15823" y="1528"/>
                    <a:pt x="15814" y="1501"/>
                  </a:cubicBezTo>
                  <a:cubicBezTo>
                    <a:pt x="15800" y="1515"/>
                    <a:pt x="15771" y="1529"/>
                    <a:pt x="15743" y="1529"/>
                  </a:cubicBezTo>
                  <a:cubicBezTo>
                    <a:pt x="15729" y="1522"/>
                    <a:pt x="15715" y="1518"/>
                    <a:pt x="15701" y="1518"/>
                  </a:cubicBezTo>
                  <a:cubicBezTo>
                    <a:pt x="15687" y="1518"/>
                    <a:pt x="15673" y="1522"/>
                    <a:pt x="15659" y="1529"/>
                  </a:cubicBezTo>
                  <a:cubicBezTo>
                    <a:pt x="15631" y="1501"/>
                    <a:pt x="15701" y="1416"/>
                    <a:pt x="15701" y="1360"/>
                  </a:cubicBezTo>
                  <a:cubicBezTo>
                    <a:pt x="15679" y="1343"/>
                    <a:pt x="15661" y="1336"/>
                    <a:pt x="15646" y="1336"/>
                  </a:cubicBezTo>
                  <a:cubicBezTo>
                    <a:pt x="15595" y="1336"/>
                    <a:pt x="15579" y="1411"/>
                    <a:pt x="15570" y="1411"/>
                  </a:cubicBezTo>
                  <a:cubicBezTo>
                    <a:pt x="15566" y="1411"/>
                    <a:pt x="15564" y="1398"/>
                    <a:pt x="15560" y="1360"/>
                  </a:cubicBezTo>
                  <a:cubicBezTo>
                    <a:pt x="15508" y="1337"/>
                    <a:pt x="15469" y="1330"/>
                    <a:pt x="15443" y="1330"/>
                  </a:cubicBezTo>
                  <a:cubicBezTo>
                    <a:pt x="15389" y="1330"/>
                    <a:pt x="15386" y="1361"/>
                    <a:pt x="15416" y="1361"/>
                  </a:cubicBezTo>
                  <a:cubicBezTo>
                    <a:pt x="15427" y="1361"/>
                    <a:pt x="15443" y="1357"/>
                    <a:pt x="15462" y="1346"/>
                  </a:cubicBezTo>
                  <a:cubicBezTo>
                    <a:pt x="15463" y="1343"/>
                    <a:pt x="15465" y="1341"/>
                    <a:pt x="15467" y="1341"/>
                  </a:cubicBezTo>
                  <a:cubicBezTo>
                    <a:pt x="15483" y="1341"/>
                    <a:pt x="15503" y="1433"/>
                    <a:pt x="15377" y="1458"/>
                  </a:cubicBezTo>
                  <a:cubicBezTo>
                    <a:pt x="15194" y="1487"/>
                    <a:pt x="15504" y="1487"/>
                    <a:pt x="15265" y="1543"/>
                  </a:cubicBezTo>
                  <a:cubicBezTo>
                    <a:pt x="15222" y="1585"/>
                    <a:pt x="15194" y="1613"/>
                    <a:pt x="15152" y="1627"/>
                  </a:cubicBezTo>
                  <a:cubicBezTo>
                    <a:pt x="15110" y="1529"/>
                    <a:pt x="15081" y="1458"/>
                    <a:pt x="15067" y="1430"/>
                  </a:cubicBezTo>
                  <a:lnTo>
                    <a:pt x="15067" y="1430"/>
                  </a:lnTo>
                  <a:cubicBezTo>
                    <a:pt x="15067" y="1444"/>
                    <a:pt x="15081" y="1473"/>
                    <a:pt x="15096" y="1501"/>
                  </a:cubicBezTo>
                  <a:lnTo>
                    <a:pt x="15053" y="1557"/>
                  </a:lnTo>
                  <a:cubicBezTo>
                    <a:pt x="15039" y="1543"/>
                    <a:pt x="15039" y="1529"/>
                    <a:pt x="15053" y="1529"/>
                  </a:cubicBezTo>
                  <a:cubicBezTo>
                    <a:pt x="14983" y="1529"/>
                    <a:pt x="14814" y="1585"/>
                    <a:pt x="14884" y="1642"/>
                  </a:cubicBezTo>
                  <a:cubicBezTo>
                    <a:pt x="14828" y="1712"/>
                    <a:pt x="14856" y="1825"/>
                    <a:pt x="14955" y="1853"/>
                  </a:cubicBezTo>
                  <a:cubicBezTo>
                    <a:pt x="15067" y="1965"/>
                    <a:pt x="14927" y="1994"/>
                    <a:pt x="14828" y="1994"/>
                  </a:cubicBezTo>
                  <a:cubicBezTo>
                    <a:pt x="14814" y="2022"/>
                    <a:pt x="14800" y="2064"/>
                    <a:pt x="14772" y="2078"/>
                  </a:cubicBezTo>
                  <a:cubicBezTo>
                    <a:pt x="14695" y="2202"/>
                    <a:pt x="14658" y="2236"/>
                    <a:pt x="14642" y="2236"/>
                  </a:cubicBezTo>
                  <a:cubicBezTo>
                    <a:pt x="14634" y="2236"/>
                    <a:pt x="14631" y="2228"/>
                    <a:pt x="14631" y="2219"/>
                  </a:cubicBezTo>
                  <a:lnTo>
                    <a:pt x="14603" y="2233"/>
                  </a:lnTo>
                  <a:cubicBezTo>
                    <a:pt x="14603" y="2207"/>
                    <a:pt x="14610" y="2189"/>
                    <a:pt x="14616" y="2178"/>
                  </a:cubicBezTo>
                  <a:lnTo>
                    <a:pt x="14616" y="2178"/>
                  </a:lnTo>
                  <a:cubicBezTo>
                    <a:pt x="14601" y="2189"/>
                    <a:pt x="14572" y="2208"/>
                    <a:pt x="14518" y="2233"/>
                  </a:cubicBezTo>
                  <a:cubicBezTo>
                    <a:pt x="14515" y="2241"/>
                    <a:pt x="14513" y="2248"/>
                    <a:pt x="14509" y="2253"/>
                  </a:cubicBezTo>
                  <a:lnTo>
                    <a:pt x="14509" y="2253"/>
                  </a:lnTo>
                  <a:cubicBezTo>
                    <a:pt x="14526" y="2247"/>
                    <a:pt x="14544" y="2244"/>
                    <a:pt x="14562" y="2244"/>
                  </a:cubicBezTo>
                  <a:cubicBezTo>
                    <a:pt x="14571" y="2244"/>
                    <a:pt x="14580" y="2245"/>
                    <a:pt x="14589" y="2247"/>
                  </a:cubicBezTo>
                  <a:cubicBezTo>
                    <a:pt x="14509" y="2285"/>
                    <a:pt x="14468" y="2298"/>
                    <a:pt x="14452" y="2298"/>
                  </a:cubicBezTo>
                  <a:cubicBezTo>
                    <a:pt x="14434" y="2298"/>
                    <a:pt x="14451" y="2280"/>
                    <a:pt x="14482" y="2264"/>
                  </a:cubicBezTo>
                  <a:lnTo>
                    <a:pt x="14482" y="2264"/>
                  </a:lnTo>
                  <a:cubicBezTo>
                    <a:pt x="14433" y="2236"/>
                    <a:pt x="14380" y="1997"/>
                    <a:pt x="14436" y="1997"/>
                  </a:cubicBezTo>
                  <a:cubicBezTo>
                    <a:pt x="14446" y="1997"/>
                    <a:pt x="14459" y="2005"/>
                    <a:pt x="14476" y="2022"/>
                  </a:cubicBezTo>
                  <a:cubicBezTo>
                    <a:pt x="14491" y="1928"/>
                    <a:pt x="14495" y="1902"/>
                    <a:pt x="14497" y="1902"/>
                  </a:cubicBezTo>
                  <a:lnTo>
                    <a:pt x="14497" y="1902"/>
                  </a:lnTo>
                  <a:cubicBezTo>
                    <a:pt x="14498" y="1902"/>
                    <a:pt x="14495" y="1944"/>
                    <a:pt x="14501" y="1944"/>
                  </a:cubicBezTo>
                  <a:cubicBezTo>
                    <a:pt x="14505" y="1944"/>
                    <a:pt x="14510" y="1935"/>
                    <a:pt x="14518" y="1909"/>
                  </a:cubicBezTo>
                  <a:cubicBezTo>
                    <a:pt x="14662" y="1820"/>
                    <a:pt x="14673" y="1791"/>
                    <a:pt x="14638" y="1791"/>
                  </a:cubicBezTo>
                  <a:cubicBezTo>
                    <a:pt x="14601" y="1791"/>
                    <a:pt x="14512" y="1824"/>
                    <a:pt x="14476" y="1853"/>
                  </a:cubicBezTo>
                  <a:cubicBezTo>
                    <a:pt x="14464" y="1853"/>
                    <a:pt x="14448" y="1854"/>
                    <a:pt x="14435" y="1854"/>
                  </a:cubicBezTo>
                  <a:cubicBezTo>
                    <a:pt x="14403" y="1854"/>
                    <a:pt x="14385" y="1847"/>
                    <a:pt x="14476" y="1796"/>
                  </a:cubicBezTo>
                  <a:cubicBezTo>
                    <a:pt x="14518" y="1740"/>
                    <a:pt x="14546" y="1670"/>
                    <a:pt x="14532" y="1599"/>
                  </a:cubicBezTo>
                  <a:lnTo>
                    <a:pt x="14532" y="1599"/>
                  </a:lnTo>
                  <a:cubicBezTo>
                    <a:pt x="14518" y="1627"/>
                    <a:pt x="14504" y="1670"/>
                    <a:pt x="14490" y="1712"/>
                  </a:cubicBezTo>
                  <a:cubicBezTo>
                    <a:pt x="14487" y="1715"/>
                    <a:pt x="14482" y="1716"/>
                    <a:pt x="14477" y="1716"/>
                  </a:cubicBezTo>
                  <a:cubicBezTo>
                    <a:pt x="14424" y="1716"/>
                    <a:pt x="14293" y="1586"/>
                    <a:pt x="14276" y="1586"/>
                  </a:cubicBezTo>
                  <a:cubicBezTo>
                    <a:pt x="14268" y="1586"/>
                    <a:pt x="14283" y="1611"/>
                    <a:pt x="14335" y="1684"/>
                  </a:cubicBezTo>
                  <a:cubicBezTo>
                    <a:pt x="14335" y="1698"/>
                    <a:pt x="14321" y="1712"/>
                    <a:pt x="14307" y="1726"/>
                  </a:cubicBezTo>
                  <a:cubicBezTo>
                    <a:pt x="14307" y="1698"/>
                    <a:pt x="14265" y="1642"/>
                    <a:pt x="14138" y="1599"/>
                  </a:cubicBezTo>
                  <a:cubicBezTo>
                    <a:pt x="14128" y="1589"/>
                    <a:pt x="14104" y="1579"/>
                    <a:pt x="14046" y="1579"/>
                  </a:cubicBezTo>
                  <a:cubicBezTo>
                    <a:pt x="14022" y="1579"/>
                    <a:pt x="13992" y="1581"/>
                    <a:pt x="13955" y="1585"/>
                  </a:cubicBezTo>
                  <a:cubicBezTo>
                    <a:pt x="13918" y="1564"/>
                    <a:pt x="13903" y="1555"/>
                    <a:pt x="13901" y="1555"/>
                  </a:cubicBezTo>
                  <a:cubicBezTo>
                    <a:pt x="13892" y="1555"/>
                    <a:pt x="14133" y="1722"/>
                    <a:pt x="13927" y="1768"/>
                  </a:cubicBezTo>
                  <a:cubicBezTo>
                    <a:pt x="14039" y="1768"/>
                    <a:pt x="14133" y="1743"/>
                    <a:pt x="14163" y="1743"/>
                  </a:cubicBezTo>
                  <a:cubicBezTo>
                    <a:pt x="14177" y="1743"/>
                    <a:pt x="14176" y="1749"/>
                    <a:pt x="14152" y="1768"/>
                  </a:cubicBezTo>
                  <a:cubicBezTo>
                    <a:pt x="14223" y="1768"/>
                    <a:pt x="14124" y="1782"/>
                    <a:pt x="13941" y="1881"/>
                  </a:cubicBezTo>
                  <a:cubicBezTo>
                    <a:pt x="13983" y="1937"/>
                    <a:pt x="14110" y="2078"/>
                    <a:pt x="13955" y="2092"/>
                  </a:cubicBezTo>
                  <a:cubicBezTo>
                    <a:pt x="13955" y="2122"/>
                    <a:pt x="13955" y="2158"/>
                    <a:pt x="13960" y="2192"/>
                  </a:cubicBezTo>
                  <a:lnTo>
                    <a:pt x="13960" y="2192"/>
                  </a:lnTo>
                  <a:cubicBezTo>
                    <a:pt x="13953" y="2169"/>
                    <a:pt x="13942" y="2159"/>
                    <a:pt x="13929" y="2159"/>
                  </a:cubicBezTo>
                  <a:cubicBezTo>
                    <a:pt x="13902" y="2159"/>
                    <a:pt x="13865" y="2202"/>
                    <a:pt x="13828" y="2275"/>
                  </a:cubicBezTo>
                  <a:lnTo>
                    <a:pt x="13885" y="2275"/>
                  </a:lnTo>
                  <a:cubicBezTo>
                    <a:pt x="13885" y="2317"/>
                    <a:pt x="13899" y="2346"/>
                    <a:pt x="13927" y="2360"/>
                  </a:cubicBezTo>
                  <a:cubicBezTo>
                    <a:pt x="13899" y="2388"/>
                    <a:pt x="13870" y="2402"/>
                    <a:pt x="13828" y="2430"/>
                  </a:cubicBezTo>
                  <a:cubicBezTo>
                    <a:pt x="13786" y="2444"/>
                    <a:pt x="13983" y="2543"/>
                    <a:pt x="13786" y="2557"/>
                  </a:cubicBezTo>
                  <a:cubicBezTo>
                    <a:pt x="13645" y="2543"/>
                    <a:pt x="13617" y="2571"/>
                    <a:pt x="13772" y="2430"/>
                  </a:cubicBezTo>
                  <a:cubicBezTo>
                    <a:pt x="13941" y="2332"/>
                    <a:pt x="13842" y="2317"/>
                    <a:pt x="13786" y="2303"/>
                  </a:cubicBezTo>
                  <a:lnTo>
                    <a:pt x="13786" y="2303"/>
                  </a:lnTo>
                  <a:cubicBezTo>
                    <a:pt x="13736" y="2329"/>
                    <a:pt x="13697" y="2338"/>
                    <a:pt x="13669" y="2338"/>
                  </a:cubicBezTo>
                  <a:cubicBezTo>
                    <a:pt x="13587" y="2338"/>
                    <a:pt x="13593" y="2257"/>
                    <a:pt x="13645" y="2247"/>
                  </a:cubicBezTo>
                  <a:cubicBezTo>
                    <a:pt x="13645" y="2224"/>
                    <a:pt x="13720" y="2201"/>
                    <a:pt x="13786" y="2201"/>
                  </a:cubicBezTo>
                  <a:cubicBezTo>
                    <a:pt x="13801" y="2201"/>
                    <a:pt x="13815" y="2202"/>
                    <a:pt x="13828" y="2205"/>
                  </a:cubicBezTo>
                  <a:cubicBezTo>
                    <a:pt x="13842" y="2163"/>
                    <a:pt x="13997" y="2092"/>
                    <a:pt x="13941" y="2092"/>
                  </a:cubicBezTo>
                  <a:cubicBezTo>
                    <a:pt x="13928" y="2082"/>
                    <a:pt x="13915" y="2078"/>
                    <a:pt x="13902" y="2078"/>
                  </a:cubicBezTo>
                  <a:cubicBezTo>
                    <a:pt x="13857" y="2078"/>
                    <a:pt x="13799" y="2126"/>
                    <a:pt x="13659" y="2191"/>
                  </a:cubicBezTo>
                  <a:lnTo>
                    <a:pt x="13603" y="2134"/>
                  </a:lnTo>
                  <a:cubicBezTo>
                    <a:pt x="13575" y="2163"/>
                    <a:pt x="13561" y="2205"/>
                    <a:pt x="13561" y="2247"/>
                  </a:cubicBezTo>
                  <a:cubicBezTo>
                    <a:pt x="13533" y="2247"/>
                    <a:pt x="13504" y="2261"/>
                    <a:pt x="13490" y="2289"/>
                  </a:cubicBezTo>
                  <a:cubicBezTo>
                    <a:pt x="13547" y="2289"/>
                    <a:pt x="13547" y="2317"/>
                    <a:pt x="13547" y="2332"/>
                  </a:cubicBezTo>
                  <a:lnTo>
                    <a:pt x="13476" y="2303"/>
                  </a:lnTo>
                  <a:cubicBezTo>
                    <a:pt x="13406" y="2289"/>
                    <a:pt x="13322" y="2247"/>
                    <a:pt x="13293" y="2205"/>
                  </a:cubicBezTo>
                  <a:lnTo>
                    <a:pt x="13293" y="2205"/>
                  </a:lnTo>
                  <a:cubicBezTo>
                    <a:pt x="13280" y="2213"/>
                    <a:pt x="13265" y="2223"/>
                    <a:pt x="13251" y="2233"/>
                  </a:cubicBezTo>
                  <a:cubicBezTo>
                    <a:pt x="13211" y="2265"/>
                    <a:pt x="13167" y="2292"/>
                    <a:pt x="13136" y="2292"/>
                  </a:cubicBezTo>
                  <a:cubicBezTo>
                    <a:pt x="13112" y="2292"/>
                    <a:pt x="13096" y="2276"/>
                    <a:pt x="13096" y="2233"/>
                  </a:cubicBezTo>
                  <a:cubicBezTo>
                    <a:pt x="13152" y="2219"/>
                    <a:pt x="13237" y="2134"/>
                    <a:pt x="13124" y="2064"/>
                  </a:cubicBezTo>
                  <a:cubicBezTo>
                    <a:pt x="13110" y="2050"/>
                    <a:pt x="13082" y="2050"/>
                    <a:pt x="13054" y="2050"/>
                  </a:cubicBezTo>
                  <a:cubicBezTo>
                    <a:pt x="13068" y="2092"/>
                    <a:pt x="13040" y="2163"/>
                    <a:pt x="12885" y="2191"/>
                  </a:cubicBezTo>
                  <a:cubicBezTo>
                    <a:pt x="12857" y="2219"/>
                    <a:pt x="12941" y="2289"/>
                    <a:pt x="12969" y="2332"/>
                  </a:cubicBezTo>
                  <a:cubicBezTo>
                    <a:pt x="12990" y="2353"/>
                    <a:pt x="12994" y="2367"/>
                    <a:pt x="12964" y="2367"/>
                  </a:cubicBezTo>
                  <a:cubicBezTo>
                    <a:pt x="12934" y="2367"/>
                    <a:pt x="12871" y="2353"/>
                    <a:pt x="12758" y="2317"/>
                  </a:cubicBezTo>
                  <a:cubicBezTo>
                    <a:pt x="12831" y="2263"/>
                    <a:pt x="12874" y="2232"/>
                    <a:pt x="12873" y="2232"/>
                  </a:cubicBezTo>
                  <a:lnTo>
                    <a:pt x="12873" y="2232"/>
                  </a:lnTo>
                  <a:cubicBezTo>
                    <a:pt x="12872" y="2232"/>
                    <a:pt x="12858" y="2241"/>
                    <a:pt x="12828" y="2261"/>
                  </a:cubicBezTo>
                  <a:cubicBezTo>
                    <a:pt x="12744" y="2275"/>
                    <a:pt x="12659" y="2360"/>
                    <a:pt x="12659" y="2458"/>
                  </a:cubicBezTo>
                  <a:cubicBezTo>
                    <a:pt x="12613" y="2429"/>
                    <a:pt x="12582" y="2417"/>
                    <a:pt x="12562" y="2417"/>
                  </a:cubicBezTo>
                  <a:cubicBezTo>
                    <a:pt x="12513" y="2417"/>
                    <a:pt x="12523" y="2483"/>
                    <a:pt x="12533" y="2543"/>
                  </a:cubicBezTo>
                  <a:cubicBezTo>
                    <a:pt x="12505" y="2543"/>
                    <a:pt x="12448" y="2599"/>
                    <a:pt x="12476" y="2824"/>
                  </a:cubicBezTo>
                  <a:cubicBezTo>
                    <a:pt x="12435" y="2914"/>
                    <a:pt x="12406" y="2937"/>
                    <a:pt x="12390" y="2937"/>
                  </a:cubicBezTo>
                  <a:cubicBezTo>
                    <a:pt x="12372" y="2937"/>
                    <a:pt x="12373" y="2905"/>
                    <a:pt x="12393" y="2905"/>
                  </a:cubicBezTo>
                  <a:cubicBezTo>
                    <a:pt x="12397" y="2905"/>
                    <a:pt x="12401" y="2906"/>
                    <a:pt x="12406" y="2909"/>
                  </a:cubicBezTo>
                  <a:cubicBezTo>
                    <a:pt x="12476" y="2838"/>
                    <a:pt x="12420" y="2726"/>
                    <a:pt x="12434" y="2684"/>
                  </a:cubicBezTo>
                  <a:lnTo>
                    <a:pt x="12434" y="2684"/>
                  </a:lnTo>
                  <a:cubicBezTo>
                    <a:pt x="12413" y="2691"/>
                    <a:pt x="12388" y="2694"/>
                    <a:pt x="12364" y="2694"/>
                  </a:cubicBezTo>
                  <a:cubicBezTo>
                    <a:pt x="12339" y="2694"/>
                    <a:pt x="12314" y="2691"/>
                    <a:pt x="12293" y="2684"/>
                  </a:cubicBezTo>
                  <a:lnTo>
                    <a:pt x="12293" y="2684"/>
                  </a:lnTo>
                  <a:cubicBezTo>
                    <a:pt x="12307" y="2698"/>
                    <a:pt x="12321" y="2712"/>
                    <a:pt x="12336" y="2726"/>
                  </a:cubicBezTo>
                  <a:cubicBezTo>
                    <a:pt x="12336" y="2732"/>
                    <a:pt x="12333" y="2735"/>
                    <a:pt x="12327" y="2735"/>
                  </a:cubicBezTo>
                  <a:cubicBezTo>
                    <a:pt x="12309" y="2735"/>
                    <a:pt x="12266" y="2705"/>
                    <a:pt x="12223" y="2684"/>
                  </a:cubicBezTo>
                  <a:lnTo>
                    <a:pt x="12223" y="2684"/>
                  </a:lnTo>
                  <a:cubicBezTo>
                    <a:pt x="12223" y="2712"/>
                    <a:pt x="12321" y="2740"/>
                    <a:pt x="12307" y="2754"/>
                  </a:cubicBezTo>
                  <a:cubicBezTo>
                    <a:pt x="12350" y="2754"/>
                    <a:pt x="12420" y="2796"/>
                    <a:pt x="12237" y="2867"/>
                  </a:cubicBezTo>
                  <a:cubicBezTo>
                    <a:pt x="12261" y="2958"/>
                    <a:pt x="12265" y="2981"/>
                    <a:pt x="12256" y="2981"/>
                  </a:cubicBezTo>
                  <a:cubicBezTo>
                    <a:pt x="12247" y="2981"/>
                    <a:pt x="12226" y="2957"/>
                    <a:pt x="12203" y="2957"/>
                  </a:cubicBezTo>
                  <a:cubicBezTo>
                    <a:pt x="12196" y="2957"/>
                    <a:pt x="12188" y="2960"/>
                    <a:pt x="12181" y="2965"/>
                  </a:cubicBezTo>
                  <a:cubicBezTo>
                    <a:pt x="12181" y="2937"/>
                    <a:pt x="12096" y="2881"/>
                    <a:pt x="12068" y="2824"/>
                  </a:cubicBezTo>
                  <a:cubicBezTo>
                    <a:pt x="12026" y="2838"/>
                    <a:pt x="11969" y="2853"/>
                    <a:pt x="11969" y="2867"/>
                  </a:cubicBezTo>
                  <a:cubicBezTo>
                    <a:pt x="11955" y="2853"/>
                    <a:pt x="11941" y="2838"/>
                    <a:pt x="11913" y="2838"/>
                  </a:cubicBezTo>
                  <a:cubicBezTo>
                    <a:pt x="11941" y="2824"/>
                    <a:pt x="11969" y="2824"/>
                    <a:pt x="11984" y="2824"/>
                  </a:cubicBezTo>
                  <a:cubicBezTo>
                    <a:pt x="11984" y="2824"/>
                    <a:pt x="12040" y="2754"/>
                    <a:pt x="11941" y="2712"/>
                  </a:cubicBezTo>
                  <a:cubicBezTo>
                    <a:pt x="11941" y="2726"/>
                    <a:pt x="11899" y="2740"/>
                    <a:pt x="11843" y="2754"/>
                  </a:cubicBezTo>
                  <a:lnTo>
                    <a:pt x="11815" y="2768"/>
                  </a:lnTo>
                  <a:cubicBezTo>
                    <a:pt x="11815" y="2768"/>
                    <a:pt x="11815" y="2768"/>
                    <a:pt x="11815" y="2782"/>
                  </a:cubicBezTo>
                  <a:cubicBezTo>
                    <a:pt x="11772" y="2824"/>
                    <a:pt x="11744" y="2867"/>
                    <a:pt x="11716" y="2923"/>
                  </a:cubicBezTo>
                  <a:cubicBezTo>
                    <a:pt x="11760" y="3089"/>
                    <a:pt x="11695" y="3174"/>
                    <a:pt x="11650" y="3174"/>
                  </a:cubicBezTo>
                  <a:cubicBezTo>
                    <a:pt x="11622" y="3174"/>
                    <a:pt x="11601" y="3142"/>
                    <a:pt x="11617" y="3078"/>
                  </a:cubicBezTo>
                  <a:lnTo>
                    <a:pt x="11617" y="3078"/>
                  </a:lnTo>
                  <a:cubicBezTo>
                    <a:pt x="11604" y="3127"/>
                    <a:pt x="11597" y="3143"/>
                    <a:pt x="11593" y="3143"/>
                  </a:cubicBezTo>
                  <a:cubicBezTo>
                    <a:pt x="11584" y="3143"/>
                    <a:pt x="11585" y="3080"/>
                    <a:pt x="11569" y="3080"/>
                  </a:cubicBezTo>
                  <a:cubicBezTo>
                    <a:pt x="11558" y="3080"/>
                    <a:pt x="11539" y="3109"/>
                    <a:pt x="11505" y="3205"/>
                  </a:cubicBezTo>
                  <a:cubicBezTo>
                    <a:pt x="11398" y="3151"/>
                    <a:pt x="11550" y="3082"/>
                    <a:pt x="11532" y="3082"/>
                  </a:cubicBezTo>
                  <a:cubicBezTo>
                    <a:pt x="11526" y="3082"/>
                    <a:pt x="11503" y="3089"/>
                    <a:pt x="11448" y="3106"/>
                  </a:cubicBezTo>
                  <a:cubicBezTo>
                    <a:pt x="11441" y="3223"/>
                    <a:pt x="11441" y="3271"/>
                    <a:pt x="11417" y="3271"/>
                  </a:cubicBezTo>
                  <a:cubicBezTo>
                    <a:pt x="11398" y="3271"/>
                    <a:pt x="11362" y="3241"/>
                    <a:pt x="11294" y="3190"/>
                  </a:cubicBezTo>
                  <a:cubicBezTo>
                    <a:pt x="11279" y="3190"/>
                    <a:pt x="11265" y="3205"/>
                    <a:pt x="11237" y="3219"/>
                  </a:cubicBezTo>
                  <a:cubicBezTo>
                    <a:pt x="11227" y="3209"/>
                    <a:pt x="11210" y="3199"/>
                    <a:pt x="11191" y="3199"/>
                  </a:cubicBezTo>
                  <a:cubicBezTo>
                    <a:pt x="11183" y="3199"/>
                    <a:pt x="11175" y="3200"/>
                    <a:pt x="11167" y="3205"/>
                  </a:cubicBezTo>
                  <a:cubicBezTo>
                    <a:pt x="11181" y="3205"/>
                    <a:pt x="11195" y="3219"/>
                    <a:pt x="11209" y="3233"/>
                  </a:cubicBezTo>
                  <a:cubicBezTo>
                    <a:pt x="11181" y="3247"/>
                    <a:pt x="11153" y="3261"/>
                    <a:pt x="11125" y="3289"/>
                  </a:cubicBezTo>
                  <a:cubicBezTo>
                    <a:pt x="11125" y="3261"/>
                    <a:pt x="11125" y="3233"/>
                    <a:pt x="11125" y="3205"/>
                  </a:cubicBezTo>
                  <a:cubicBezTo>
                    <a:pt x="11082" y="3219"/>
                    <a:pt x="11040" y="3233"/>
                    <a:pt x="11040" y="3233"/>
                  </a:cubicBezTo>
                  <a:cubicBezTo>
                    <a:pt x="11006" y="3194"/>
                    <a:pt x="10982" y="3177"/>
                    <a:pt x="10955" y="3177"/>
                  </a:cubicBezTo>
                  <a:cubicBezTo>
                    <a:pt x="10915" y="3177"/>
                    <a:pt x="10871" y="3216"/>
                    <a:pt x="10787" y="3275"/>
                  </a:cubicBezTo>
                  <a:cubicBezTo>
                    <a:pt x="10665" y="3153"/>
                    <a:pt x="10691" y="3041"/>
                    <a:pt x="10736" y="3041"/>
                  </a:cubicBezTo>
                  <a:cubicBezTo>
                    <a:pt x="10743" y="3041"/>
                    <a:pt x="10751" y="3044"/>
                    <a:pt x="10758" y="3050"/>
                  </a:cubicBezTo>
                  <a:cubicBezTo>
                    <a:pt x="10758" y="3036"/>
                    <a:pt x="10758" y="3022"/>
                    <a:pt x="10758" y="3007"/>
                  </a:cubicBezTo>
                  <a:cubicBezTo>
                    <a:pt x="10702" y="3050"/>
                    <a:pt x="10646" y="3106"/>
                    <a:pt x="10618" y="3176"/>
                  </a:cubicBezTo>
                  <a:cubicBezTo>
                    <a:pt x="10666" y="3288"/>
                    <a:pt x="10664" y="3319"/>
                    <a:pt x="10642" y="3319"/>
                  </a:cubicBezTo>
                  <a:cubicBezTo>
                    <a:pt x="10613" y="3319"/>
                    <a:pt x="10551" y="3269"/>
                    <a:pt x="10516" y="3269"/>
                  </a:cubicBezTo>
                  <a:cubicBezTo>
                    <a:pt x="10499" y="3269"/>
                    <a:pt x="10488" y="3281"/>
                    <a:pt x="10491" y="3317"/>
                  </a:cubicBezTo>
                  <a:cubicBezTo>
                    <a:pt x="10505" y="3359"/>
                    <a:pt x="10505" y="3402"/>
                    <a:pt x="10505" y="3444"/>
                  </a:cubicBezTo>
                  <a:cubicBezTo>
                    <a:pt x="10547" y="3416"/>
                    <a:pt x="10604" y="3388"/>
                    <a:pt x="10646" y="3388"/>
                  </a:cubicBezTo>
                  <a:cubicBezTo>
                    <a:pt x="10604" y="3416"/>
                    <a:pt x="10674" y="3500"/>
                    <a:pt x="10716" y="3543"/>
                  </a:cubicBezTo>
                  <a:cubicBezTo>
                    <a:pt x="10772" y="3571"/>
                    <a:pt x="10829" y="3613"/>
                    <a:pt x="10843" y="3683"/>
                  </a:cubicBezTo>
                  <a:cubicBezTo>
                    <a:pt x="10899" y="3740"/>
                    <a:pt x="10956" y="3796"/>
                    <a:pt x="11026" y="3852"/>
                  </a:cubicBezTo>
                  <a:cubicBezTo>
                    <a:pt x="11026" y="3895"/>
                    <a:pt x="11012" y="3937"/>
                    <a:pt x="10998" y="3979"/>
                  </a:cubicBezTo>
                  <a:cubicBezTo>
                    <a:pt x="11026" y="4007"/>
                    <a:pt x="11054" y="4049"/>
                    <a:pt x="11096" y="4078"/>
                  </a:cubicBezTo>
                  <a:cubicBezTo>
                    <a:pt x="11096" y="4092"/>
                    <a:pt x="11096" y="4092"/>
                    <a:pt x="11096" y="4106"/>
                  </a:cubicBezTo>
                  <a:cubicBezTo>
                    <a:pt x="11125" y="4099"/>
                    <a:pt x="11156" y="4095"/>
                    <a:pt x="11188" y="4095"/>
                  </a:cubicBezTo>
                  <a:cubicBezTo>
                    <a:pt x="11220" y="4095"/>
                    <a:pt x="11251" y="4099"/>
                    <a:pt x="11279" y="4106"/>
                  </a:cubicBezTo>
                  <a:cubicBezTo>
                    <a:pt x="11251" y="4148"/>
                    <a:pt x="11223" y="4176"/>
                    <a:pt x="11181" y="4190"/>
                  </a:cubicBezTo>
                  <a:lnTo>
                    <a:pt x="11139" y="4162"/>
                  </a:lnTo>
                  <a:lnTo>
                    <a:pt x="11139" y="4176"/>
                  </a:lnTo>
                  <a:lnTo>
                    <a:pt x="11167" y="4204"/>
                  </a:lnTo>
                  <a:lnTo>
                    <a:pt x="11153" y="4204"/>
                  </a:lnTo>
                  <a:cubicBezTo>
                    <a:pt x="11153" y="4218"/>
                    <a:pt x="11167" y="4218"/>
                    <a:pt x="11167" y="4233"/>
                  </a:cubicBezTo>
                  <a:lnTo>
                    <a:pt x="11181" y="4218"/>
                  </a:lnTo>
                  <a:cubicBezTo>
                    <a:pt x="11198" y="4227"/>
                    <a:pt x="11209" y="4235"/>
                    <a:pt x="11219" y="4241"/>
                  </a:cubicBezTo>
                  <a:lnTo>
                    <a:pt x="11219" y="4241"/>
                  </a:lnTo>
                  <a:lnTo>
                    <a:pt x="11195" y="4204"/>
                  </a:lnTo>
                  <a:lnTo>
                    <a:pt x="11209" y="4190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1" y="4242"/>
                    <a:pt x="11220" y="4241"/>
                    <a:pt x="11219" y="4241"/>
                  </a:cubicBezTo>
                  <a:lnTo>
                    <a:pt x="11219" y="4241"/>
                  </a:lnTo>
                  <a:lnTo>
                    <a:pt x="11223" y="4247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7" y="4245"/>
                    <a:pt x="11232" y="4247"/>
                    <a:pt x="11237" y="4247"/>
                  </a:cubicBezTo>
                  <a:cubicBezTo>
                    <a:pt x="11239" y="4251"/>
                    <a:pt x="11240" y="4256"/>
                    <a:pt x="11242" y="4261"/>
                  </a:cubicBezTo>
                  <a:lnTo>
                    <a:pt x="11279" y="4261"/>
                  </a:lnTo>
                  <a:cubicBezTo>
                    <a:pt x="11301" y="4324"/>
                    <a:pt x="11322" y="4356"/>
                    <a:pt x="11322" y="4356"/>
                  </a:cubicBezTo>
                  <a:cubicBezTo>
                    <a:pt x="11322" y="4356"/>
                    <a:pt x="11302" y="4326"/>
                    <a:pt x="11244" y="4268"/>
                  </a:cubicBezTo>
                  <a:lnTo>
                    <a:pt x="11244" y="4268"/>
                  </a:lnTo>
                  <a:cubicBezTo>
                    <a:pt x="11281" y="4375"/>
                    <a:pt x="11290" y="4388"/>
                    <a:pt x="11237" y="4402"/>
                  </a:cubicBezTo>
                  <a:cubicBezTo>
                    <a:pt x="11167" y="4345"/>
                    <a:pt x="11139" y="4387"/>
                    <a:pt x="11110" y="4317"/>
                  </a:cubicBezTo>
                  <a:cubicBezTo>
                    <a:pt x="11096" y="4317"/>
                    <a:pt x="11082" y="4303"/>
                    <a:pt x="11068" y="4289"/>
                  </a:cubicBezTo>
                  <a:cubicBezTo>
                    <a:pt x="11040" y="4331"/>
                    <a:pt x="11040" y="4373"/>
                    <a:pt x="11040" y="4416"/>
                  </a:cubicBezTo>
                  <a:lnTo>
                    <a:pt x="11026" y="4416"/>
                  </a:lnTo>
                  <a:cubicBezTo>
                    <a:pt x="11032" y="4439"/>
                    <a:pt x="11038" y="4460"/>
                    <a:pt x="11041" y="4473"/>
                  </a:cubicBezTo>
                  <a:lnTo>
                    <a:pt x="11041" y="4473"/>
                  </a:lnTo>
                  <a:cubicBezTo>
                    <a:pt x="11101" y="4534"/>
                    <a:pt x="11088" y="4565"/>
                    <a:pt x="11048" y="4565"/>
                  </a:cubicBezTo>
                  <a:cubicBezTo>
                    <a:pt x="10997" y="4565"/>
                    <a:pt x="10903" y="4512"/>
                    <a:pt x="10871" y="4402"/>
                  </a:cubicBezTo>
                  <a:cubicBezTo>
                    <a:pt x="10899" y="4387"/>
                    <a:pt x="10927" y="4373"/>
                    <a:pt x="10970" y="4373"/>
                  </a:cubicBezTo>
                  <a:lnTo>
                    <a:pt x="10970" y="4359"/>
                  </a:lnTo>
                  <a:cubicBezTo>
                    <a:pt x="10843" y="4317"/>
                    <a:pt x="10857" y="4247"/>
                    <a:pt x="10843" y="4218"/>
                  </a:cubicBezTo>
                  <a:cubicBezTo>
                    <a:pt x="10834" y="4220"/>
                    <a:pt x="10826" y="4221"/>
                    <a:pt x="10820" y="4221"/>
                  </a:cubicBezTo>
                  <a:cubicBezTo>
                    <a:pt x="10776" y="4221"/>
                    <a:pt x="10788" y="4180"/>
                    <a:pt x="10801" y="4106"/>
                  </a:cubicBezTo>
                  <a:lnTo>
                    <a:pt x="10801" y="4106"/>
                  </a:lnTo>
                  <a:cubicBezTo>
                    <a:pt x="10804" y="4107"/>
                    <a:pt x="10808" y="4107"/>
                    <a:pt x="10811" y="4107"/>
                  </a:cubicBezTo>
                  <a:cubicBezTo>
                    <a:pt x="10851" y="4107"/>
                    <a:pt x="10900" y="4060"/>
                    <a:pt x="10856" y="4060"/>
                  </a:cubicBezTo>
                  <a:cubicBezTo>
                    <a:pt x="10838" y="4060"/>
                    <a:pt x="10803" y="4068"/>
                    <a:pt x="10744" y="4092"/>
                  </a:cubicBezTo>
                  <a:lnTo>
                    <a:pt x="10716" y="4120"/>
                  </a:lnTo>
                  <a:lnTo>
                    <a:pt x="10660" y="4218"/>
                  </a:lnTo>
                  <a:lnTo>
                    <a:pt x="10646" y="4218"/>
                  </a:lnTo>
                  <a:cubicBezTo>
                    <a:pt x="10646" y="4190"/>
                    <a:pt x="10646" y="4162"/>
                    <a:pt x="10646" y="4134"/>
                  </a:cubicBezTo>
                  <a:cubicBezTo>
                    <a:pt x="10632" y="4162"/>
                    <a:pt x="10618" y="4190"/>
                    <a:pt x="10604" y="4218"/>
                  </a:cubicBezTo>
                  <a:lnTo>
                    <a:pt x="10561" y="4218"/>
                  </a:lnTo>
                  <a:lnTo>
                    <a:pt x="10505" y="4204"/>
                  </a:lnTo>
                  <a:cubicBezTo>
                    <a:pt x="10449" y="4190"/>
                    <a:pt x="10392" y="4176"/>
                    <a:pt x="10336" y="4162"/>
                  </a:cubicBezTo>
                  <a:cubicBezTo>
                    <a:pt x="10329" y="4169"/>
                    <a:pt x="10315" y="4176"/>
                    <a:pt x="10304" y="4176"/>
                  </a:cubicBezTo>
                  <a:cubicBezTo>
                    <a:pt x="10294" y="4176"/>
                    <a:pt x="10287" y="4169"/>
                    <a:pt x="10294" y="4148"/>
                  </a:cubicBezTo>
                  <a:lnTo>
                    <a:pt x="10280" y="4148"/>
                  </a:lnTo>
                  <a:cubicBezTo>
                    <a:pt x="10237" y="4176"/>
                    <a:pt x="10195" y="4190"/>
                    <a:pt x="10153" y="4218"/>
                  </a:cubicBezTo>
                  <a:cubicBezTo>
                    <a:pt x="10181" y="4176"/>
                    <a:pt x="10209" y="4134"/>
                    <a:pt x="10237" y="4092"/>
                  </a:cubicBezTo>
                  <a:cubicBezTo>
                    <a:pt x="10195" y="4092"/>
                    <a:pt x="10167" y="4078"/>
                    <a:pt x="10167" y="4049"/>
                  </a:cubicBezTo>
                  <a:cubicBezTo>
                    <a:pt x="9942" y="4106"/>
                    <a:pt x="9970" y="4134"/>
                    <a:pt x="9885" y="4134"/>
                  </a:cubicBezTo>
                  <a:lnTo>
                    <a:pt x="9885" y="4120"/>
                  </a:lnTo>
                  <a:cubicBezTo>
                    <a:pt x="9914" y="4120"/>
                    <a:pt x="9942" y="4120"/>
                    <a:pt x="9970" y="4106"/>
                  </a:cubicBezTo>
                  <a:cubicBezTo>
                    <a:pt x="9985" y="4098"/>
                    <a:pt x="9988" y="4097"/>
                    <a:pt x="9986" y="4097"/>
                  </a:cubicBezTo>
                  <a:cubicBezTo>
                    <a:pt x="9985" y="4097"/>
                    <a:pt x="9982" y="4097"/>
                    <a:pt x="9979" y="4097"/>
                  </a:cubicBezTo>
                  <a:cubicBezTo>
                    <a:pt x="9968" y="4097"/>
                    <a:pt x="9957" y="4091"/>
                    <a:pt x="10012" y="4035"/>
                  </a:cubicBezTo>
                  <a:cubicBezTo>
                    <a:pt x="9922" y="3916"/>
                    <a:pt x="9881" y="3885"/>
                    <a:pt x="9862" y="3885"/>
                  </a:cubicBezTo>
                  <a:cubicBezTo>
                    <a:pt x="9842" y="3885"/>
                    <a:pt x="9846" y="3919"/>
                    <a:pt x="9846" y="3919"/>
                  </a:cubicBezTo>
                  <a:cubicBezTo>
                    <a:pt x="9846" y="3919"/>
                    <a:pt x="9845" y="3916"/>
                    <a:pt x="9843" y="3909"/>
                  </a:cubicBezTo>
                  <a:cubicBezTo>
                    <a:pt x="9745" y="3937"/>
                    <a:pt x="9716" y="3979"/>
                    <a:pt x="9702" y="4007"/>
                  </a:cubicBezTo>
                  <a:cubicBezTo>
                    <a:pt x="9674" y="4035"/>
                    <a:pt x="9660" y="4064"/>
                    <a:pt x="9660" y="4092"/>
                  </a:cubicBezTo>
                  <a:cubicBezTo>
                    <a:pt x="9646" y="4090"/>
                    <a:pt x="9633" y="4089"/>
                    <a:pt x="9622" y="4089"/>
                  </a:cubicBezTo>
                  <a:cubicBezTo>
                    <a:pt x="9553" y="4089"/>
                    <a:pt x="9529" y="4120"/>
                    <a:pt x="9505" y="4120"/>
                  </a:cubicBezTo>
                  <a:cubicBezTo>
                    <a:pt x="9517" y="4156"/>
                    <a:pt x="9561" y="4193"/>
                    <a:pt x="9600" y="4193"/>
                  </a:cubicBezTo>
                  <a:cubicBezTo>
                    <a:pt x="9606" y="4193"/>
                    <a:pt x="9612" y="4192"/>
                    <a:pt x="9618" y="4190"/>
                  </a:cubicBezTo>
                  <a:lnTo>
                    <a:pt x="9660" y="4134"/>
                  </a:lnTo>
                  <a:cubicBezTo>
                    <a:pt x="9660" y="4148"/>
                    <a:pt x="9660" y="4162"/>
                    <a:pt x="9674" y="4162"/>
                  </a:cubicBezTo>
                  <a:cubicBezTo>
                    <a:pt x="9618" y="4233"/>
                    <a:pt x="9646" y="4261"/>
                    <a:pt x="9688" y="4275"/>
                  </a:cubicBezTo>
                  <a:cubicBezTo>
                    <a:pt x="9702" y="4247"/>
                    <a:pt x="9730" y="4190"/>
                    <a:pt x="9759" y="4134"/>
                  </a:cubicBezTo>
                  <a:cubicBezTo>
                    <a:pt x="9730" y="4120"/>
                    <a:pt x="9702" y="4106"/>
                    <a:pt x="9674" y="4106"/>
                  </a:cubicBezTo>
                  <a:cubicBezTo>
                    <a:pt x="9688" y="4078"/>
                    <a:pt x="9702" y="4049"/>
                    <a:pt x="9716" y="4035"/>
                  </a:cubicBezTo>
                  <a:cubicBezTo>
                    <a:pt x="9730" y="4078"/>
                    <a:pt x="9759" y="4106"/>
                    <a:pt x="9787" y="4120"/>
                  </a:cubicBezTo>
                  <a:cubicBezTo>
                    <a:pt x="9773" y="4148"/>
                    <a:pt x="9759" y="4190"/>
                    <a:pt x="9745" y="4204"/>
                  </a:cubicBezTo>
                  <a:cubicBezTo>
                    <a:pt x="9746" y="4203"/>
                    <a:pt x="9748" y="4203"/>
                    <a:pt x="9750" y="4203"/>
                  </a:cubicBezTo>
                  <a:cubicBezTo>
                    <a:pt x="9780" y="4203"/>
                    <a:pt x="9830" y="4293"/>
                    <a:pt x="9843" y="4359"/>
                  </a:cubicBezTo>
                  <a:cubicBezTo>
                    <a:pt x="9867" y="4347"/>
                    <a:pt x="9885" y="4342"/>
                    <a:pt x="9899" y="4342"/>
                  </a:cubicBezTo>
                  <a:cubicBezTo>
                    <a:pt x="9965" y="4342"/>
                    <a:pt x="9930" y="4460"/>
                    <a:pt x="10012" y="4472"/>
                  </a:cubicBezTo>
                  <a:cubicBezTo>
                    <a:pt x="10027" y="4457"/>
                    <a:pt x="10039" y="4452"/>
                    <a:pt x="10049" y="4452"/>
                  </a:cubicBezTo>
                  <a:cubicBezTo>
                    <a:pt x="10096" y="4452"/>
                    <a:pt x="10086" y="4591"/>
                    <a:pt x="9979" y="4591"/>
                  </a:cubicBezTo>
                  <a:cubicBezTo>
                    <a:pt x="9957" y="4591"/>
                    <a:pt x="9930" y="4585"/>
                    <a:pt x="9899" y="4571"/>
                  </a:cubicBezTo>
                  <a:cubicBezTo>
                    <a:pt x="9885" y="4585"/>
                    <a:pt x="9871" y="4599"/>
                    <a:pt x="9871" y="4613"/>
                  </a:cubicBezTo>
                  <a:cubicBezTo>
                    <a:pt x="9843" y="4613"/>
                    <a:pt x="9829" y="4599"/>
                    <a:pt x="9815" y="4585"/>
                  </a:cubicBezTo>
                  <a:cubicBezTo>
                    <a:pt x="9807" y="4559"/>
                    <a:pt x="9793" y="4529"/>
                    <a:pt x="9784" y="4500"/>
                  </a:cubicBezTo>
                  <a:lnTo>
                    <a:pt x="9784" y="4500"/>
                  </a:lnTo>
                  <a:cubicBezTo>
                    <a:pt x="9792" y="4531"/>
                    <a:pt x="9799" y="4565"/>
                    <a:pt x="9773" y="4627"/>
                  </a:cubicBezTo>
                  <a:cubicBezTo>
                    <a:pt x="9732" y="4604"/>
                    <a:pt x="9694" y="4588"/>
                    <a:pt x="9665" y="4588"/>
                  </a:cubicBezTo>
                  <a:cubicBezTo>
                    <a:pt x="9624" y="4588"/>
                    <a:pt x="9601" y="4620"/>
                    <a:pt x="9618" y="4711"/>
                  </a:cubicBezTo>
                  <a:cubicBezTo>
                    <a:pt x="9449" y="5035"/>
                    <a:pt x="9590" y="4880"/>
                    <a:pt x="9590" y="4965"/>
                  </a:cubicBezTo>
                  <a:cubicBezTo>
                    <a:pt x="9561" y="4965"/>
                    <a:pt x="9547" y="4965"/>
                    <a:pt x="9533" y="4979"/>
                  </a:cubicBezTo>
                  <a:cubicBezTo>
                    <a:pt x="9519" y="4979"/>
                    <a:pt x="9505" y="4979"/>
                    <a:pt x="9477" y="4993"/>
                  </a:cubicBezTo>
                  <a:cubicBezTo>
                    <a:pt x="9491" y="4951"/>
                    <a:pt x="9505" y="4908"/>
                    <a:pt x="9519" y="4880"/>
                  </a:cubicBezTo>
                  <a:lnTo>
                    <a:pt x="9519" y="4880"/>
                  </a:lnTo>
                  <a:cubicBezTo>
                    <a:pt x="9435" y="4923"/>
                    <a:pt x="9463" y="4965"/>
                    <a:pt x="9477" y="4993"/>
                  </a:cubicBezTo>
                  <a:lnTo>
                    <a:pt x="9463" y="4993"/>
                  </a:lnTo>
                  <a:cubicBezTo>
                    <a:pt x="9416" y="4985"/>
                    <a:pt x="9389" y="4982"/>
                    <a:pt x="9377" y="4982"/>
                  </a:cubicBezTo>
                  <a:cubicBezTo>
                    <a:pt x="9343" y="4982"/>
                    <a:pt x="9400" y="5005"/>
                    <a:pt x="9421" y="5035"/>
                  </a:cubicBezTo>
                  <a:lnTo>
                    <a:pt x="9407" y="5049"/>
                  </a:lnTo>
                  <a:cubicBezTo>
                    <a:pt x="9392" y="5035"/>
                    <a:pt x="9350" y="5007"/>
                    <a:pt x="9280" y="4951"/>
                  </a:cubicBezTo>
                  <a:lnTo>
                    <a:pt x="9280" y="4951"/>
                  </a:lnTo>
                  <a:cubicBezTo>
                    <a:pt x="9322" y="4993"/>
                    <a:pt x="9364" y="5049"/>
                    <a:pt x="9392" y="5106"/>
                  </a:cubicBezTo>
                  <a:cubicBezTo>
                    <a:pt x="9392" y="5106"/>
                    <a:pt x="9392" y="5120"/>
                    <a:pt x="9392" y="5120"/>
                  </a:cubicBezTo>
                  <a:cubicBezTo>
                    <a:pt x="9392" y="5120"/>
                    <a:pt x="9392" y="5120"/>
                    <a:pt x="9392" y="5120"/>
                  </a:cubicBezTo>
                  <a:lnTo>
                    <a:pt x="9392" y="5120"/>
                  </a:lnTo>
                  <a:cubicBezTo>
                    <a:pt x="9371" y="5147"/>
                    <a:pt x="9362" y="5162"/>
                    <a:pt x="9360" y="5166"/>
                  </a:cubicBezTo>
                  <a:lnTo>
                    <a:pt x="9360" y="5166"/>
                  </a:lnTo>
                  <a:cubicBezTo>
                    <a:pt x="9357" y="5169"/>
                    <a:pt x="9354" y="5173"/>
                    <a:pt x="9350" y="5176"/>
                  </a:cubicBezTo>
                  <a:cubicBezTo>
                    <a:pt x="9308" y="5162"/>
                    <a:pt x="9280" y="5120"/>
                    <a:pt x="9336" y="5077"/>
                  </a:cubicBezTo>
                  <a:lnTo>
                    <a:pt x="9336" y="5077"/>
                  </a:lnTo>
                  <a:cubicBezTo>
                    <a:pt x="9280" y="5092"/>
                    <a:pt x="9224" y="5120"/>
                    <a:pt x="9181" y="5134"/>
                  </a:cubicBezTo>
                  <a:cubicBezTo>
                    <a:pt x="9160" y="5127"/>
                    <a:pt x="9139" y="5123"/>
                    <a:pt x="9121" y="5123"/>
                  </a:cubicBezTo>
                  <a:cubicBezTo>
                    <a:pt x="9104" y="5123"/>
                    <a:pt x="9090" y="5127"/>
                    <a:pt x="9083" y="5134"/>
                  </a:cubicBezTo>
                  <a:cubicBezTo>
                    <a:pt x="9083" y="5134"/>
                    <a:pt x="9083" y="5120"/>
                    <a:pt x="9083" y="5106"/>
                  </a:cubicBezTo>
                  <a:lnTo>
                    <a:pt x="9111" y="5092"/>
                  </a:lnTo>
                  <a:cubicBezTo>
                    <a:pt x="9111" y="5077"/>
                    <a:pt x="9125" y="5063"/>
                    <a:pt x="9125" y="5063"/>
                  </a:cubicBezTo>
                  <a:lnTo>
                    <a:pt x="9097" y="5063"/>
                  </a:lnTo>
                  <a:lnTo>
                    <a:pt x="9097" y="5049"/>
                  </a:lnTo>
                  <a:cubicBezTo>
                    <a:pt x="9111" y="5021"/>
                    <a:pt x="9139" y="5007"/>
                    <a:pt x="9167" y="5007"/>
                  </a:cubicBezTo>
                  <a:cubicBezTo>
                    <a:pt x="9152" y="4992"/>
                    <a:pt x="9142" y="4970"/>
                    <a:pt x="9129" y="4970"/>
                  </a:cubicBezTo>
                  <a:cubicBezTo>
                    <a:pt x="9117" y="4970"/>
                    <a:pt x="9103" y="4989"/>
                    <a:pt x="9083" y="5049"/>
                  </a:cubicBezTo>
                  <a:lnTo>
                    <a:pt x="9083" y="5063"/>
                  </a:lnTo>
                  <a:lnTo>
                    <a:pt x="9055" y="5063"/>
                  </a:lnTo>
                  <a:cubicBezTo>
                    <a:pt x="9026" y="5063"/>
                    <a:pt x="8998" y="5077"/>
                    <a:pt x="8984" y="5092"/>
                  </a:cubicBezTo>
                  <a:cubicBezTo>
                    <a:pt x="8969" y="5095"/>
                    <a:pt x="8954" y="5097"/>
                    <a:pt x="8939" y="5097"/>
                  </a:cubicBezTo>
                  <a:cubicBezTo>
                    <a:pt x="8899" y="5097"/>
                    <a:pt x="8860" y="5084"/>
                    <a:pt x="8829" y="5063"/>
                  </a:cubicBezTo>
                  <a:lnTo>
                    <a:pt x="8801" y="5092"/>
                  </a:lnTo>
                  <a:cubicBezTo>
                    <a:pt x="8796" y="5065"/>
                    <a:pt x="8794" y="5055"/>
                    <a:pt x="8793" y="5055"/>
                  </a:cubicBezTo>
                  <a:lnTo>
                    <a:pt x="8793" y="5055"/>
                  </a:lnTo>
                  <a:cubicBezTo>
                    <a:pt x="8790" y="5055"/>
                    <a:pt x="8797" y="5139"/>
                    <a:pt x="8787" y="5153"/>
                  </a:cubicBezTo>
                  <a:lnTo>
                    <a:pt x="8787" y="5153"/>
                  </a:lnTo>
                  <a:cubicBezTo>
                    <a:pt x="8882" y="5193"/>
                    <a:pt x="8671" y="5224"/>
                    <a:pt x="8590" y="5359"/>
                  </a:cubicBezTo>
                  <a:cubicBezTo>
                    <a:pt x="8562" y="5380"/>
                    <a:pt x="8541" y="5387"/>
                    <a:pt x="8525" y="5387"/>
                  </a:cubicBezTo>
                  <a:cubicBezTo>
                    <a:pt x="8509" y="5387"/>
                    <a:pt x="8498" y="5380"/>
                    <a:pt x="8491" y="5373"/>
                  </a:cubicBezTo>
                  <a:lnTo>
                    <a:pt x="8491" y="5373"/>
                  </a:lnTo>
                  <a:cubicBezTo>
                    <a:pt x="8491" y="5387"/>
                    <a:pt x="8491" y="5401"/>
                    <a:pt x="8505" y="5429"/>
                  </a:cubicBezTo>
                  <a:cubicBezTo>
                    <a:pt x="8496" y="5434"/>
                    <a:pt x="8490" y="5436"/>
                    <a:pt x="8485" y="5436"/>
                  </a:cubicBezTo>
                  <a:cubicBezTo>
                    <a:pt x="8460" y="5436"/>
                    <a:pt x="8482" y="5383"/>
                    <a:pt x="8435" y="5359"/>
                  </a:cubicBezTo>
                  <a:cubicBezTo>
                    <a:pt x="8421" y="5415"/>
                    <a:pt x="8407" y="5472"/>
                    <a:pt x="8407" y="5486"/>
                  </a:cubicBezTo>
                  <a:cubicBezTo>
                    <a:pt x="8407" y="5500"/>
                    <a:pt x="8393" y="5500"/>
                    <a:pt x="8393" y="5528"/>
                  </a:cubicBezTo>
                  <a:cubicBezTo>
                    <a:pt x="8397" y="5526"/>
                    <a:pt x="8402" y="5526"/>
                    <a:pt x="8406" y="5526"/>
                  </a:cubicBezTo>
                  <a:cubicBezTo>
                    <a:pt x="8436" y="5526"/>
                    <a:pt x="8451" y="5559"/>
                    <a:pt x="8413" y="5559"/>
                  </a:cubicBezTo>
                  <a:cubicBezTo>
                    <a:pt x="8407" y="5559"/>
                    <a:pt x="8401" y="5558"/>
                    <a:pt x="8393" y="5556"/>
                  </a:cubicBezTo>
                  <a:lnTo>
                    <a:pt x="8393" y="5556"/>
                  </a:lnTo>
                  <a:cubicBezTo>
                    <a:pt x="8393" y="5592"/>
                    <a:pt x="8404" y="5640"/>
                    <a:pt x="8390" y="5640"/>
                  </a:cubicBezTo>
                  <a:cubicBezTo>
                    <a:pt x="8383" y="5640"/>
                    <a:pt x="8367" y="5625"/>
                    <a:pt x="8336" y="5584"/>
                  </a:cubicBezTo>
                  <a:cubicBezTo>
                    <a:pt x="8336" y="5570"/>
                    <a:pt x="8336" y="5556"/>
                    <a:pt x="8350" y="5542"/>
                  </a:cubicBezTo>
                  <a:cubicBezTo>
                    <a:pt x="8196" y="5542"/>
                    <a:pt x="8181" y="5683"/>
                    <a:pt x="8280" y="5739"/>
                  </a:cubicBezTo>
                  <a:lnTo>
                    <a:pt x="8294" y="5739"/>
                  </a:lnTo>
                  <a:cubicBezTo>
                    <a:pt x="8238" y="5782"/>
                    <a:pt x="8196" y="5852"/>
                    <a:pt x="8252" y="5880"/>
                  </a:cubicBezTo>
                  <a:lnTo>
                    <a:pt x="8224" y="5880"/>
                  </a:lnTo>
                  <a:cubicBezTo>
                    <a:pt x="8365" y="5931"/>
                    <a:pt x="8401" y="5995"/>
                    <a:pt x="8385" y="5995"/>
                  </a:cubicBezTo>
                  <a:cubicBezTo>
                    <a:pt x="8383" y="5995"/>
                    <a:pt x="8381" y="5994"/>
                    <a:pt x="8379" y="5993"/>
                  </a:cubicBezTo>
                  <a:cubicBezTo>
                    <a:pt x="8322" y="5979"/>
                    <a:pt x="8266" y="5951"/>
                    <a:pt x="8210" y="5908"/>
                  </a:cubicBezTo>
                  <a:cubicBezTo>
                    <a:pt x="8198" y="5960"/>
                    <a:pt x="8189" y="5979"/>
                    <a:pt x="8178" y="5979"/>
                  </a:cubicBezTo>
                  <a:cubicBezTo>
                    <a:pt x="8150" y="5979"/>
                    <a:pt x="8107" y="5858"/>
                    <a:pt x="7956" y="5838"/>
                  </a:cubicBezTo>
                  <a:cubicBezTo>
                    <a:pt x="7934" y="5914"/>
                    <a:pt x="7917" y="5942"/>
                    <a:pt x="7905" y="5942"/>
                  </a:cubicBezTo>
                  <a:cubicBezTo>
                    <a:pt x="7880" y="5942"/>
                    <a:pt x="7876" y="5815"/>
                    <a:pt x="7886" y="5767"/>
                  </a:cubicBezTo>
                  <a:cubicBezTo>
                    <a:pt x="7841" y="5745"/>
                    <a:pt x="7816" y="5695"/>
                    <a:pt x="7809" y="5695"/>
                  </a:cubicBezTo>
                  <a:cubicBezTo>
                    <a:pt x="7802" y="5695"/>
                    <a:pt x="7810" y="5734"/>
                    <a:pt x="7829" y="5866"/>
                  </a:cubicBezTo>
                  <a:cubicBezTo>
                    <a:pt x="7808" y="5852"/>
                    <a:pt x="7784" y="5845"/>
                    <a:pt x="7759" y="5845"/>
                  </a:cubicBezTo>
                  <a:cubicBezTo>
                    <a:pt x="7734" y="5845"/>
                    <a:pt x="7710" y="5852"/>
                    <a:pt x="7689" y="5866"/>
                  </a:cubicBezTo>
                  <a:cubicBezTo>
                    <a:pt x="7646" y="5866"/>
                    <a:pt x="7618" y="5838"/>
                    <a:pt x="7618" y="5838"/>
                  </a:cubicBezTo>
                  <a:cubicBezTo>
                    <a:pt x="7632" y="5796"/>
                    <a:pt x="7562" y="5767"/>
                    <a:pt x="7506" y="5753"/>
                  </a:cubicBezTo>
                  <a:lnTo>
                    <a:pt x="7506" y="5753"/>
                  </a:lnTo>
                  <a:cubicBezTo>
                    <a:pt x="7520" y="5782"/>
                    <a:pt x="7520" y="5824"/>
                    <a:pt x="7449" y="5880"/>
                  </a:cubicBezTo>
                  <a:lnTo>
                    <a:pt x="7449" y="5852"/>
                  </a:lnTo>
                  <a:cubicBezTo>
                    <a:pt x="7428" y="5884"/>
                    <a:pt x="7399" y="5899"/>
                    <a:pt x="7368" y="5899"/>
                  </a:cubicBezTo>
                  <a:cubicBezTo>
                    <a:pt x="7358" y="5899"/>
                    <a:pt x="7347" y="5898"/>
                    <a:pt x="7337" y="5894"/>
                  </a:cubicBezTo>
                  <a:cubicBezTo>
                    <a:pt x="7343" y="5887"/>
                    <a:pt x="7344" y="5885"/>
                    <a:pt x="7339" y="5885"/>
                  </a:cubicBezTo>
                  <a:cubicBezTo>
                    <a:pt x="7326" y="5885"/>
                    <a:pt x="7267" y="5912"/>
                    <a:pt x="7224" y="5922"/>
                  </a:cubicBezTo>
                  <a:cubicBezTo>
                    <a:pt x="7196" y="5936"/>
                    <a:pt x="7168" y="5951"/>
                    <a:pt x="7125" y="5965"/>
                  </a:cubicBezTo>
                  <a:cubicBezTo>
                    <a:pt x="7111" y="6035"/>
                    <a:pt x="7083" y="6091"/>
                    <a:pt x="7055" y="6148"/>
                  </a:cubicBezTo>
                  <a:cubicBezTo>
                    <a:pt x="7027" y="6091"/>
                    <a:pt x="7013" y="6035"/>
                    <a:pt x="7027" y="5965"/>
                  </a:cubicBezTo>
                  <a:lnTo>
                    <a:pt x="7027" y="5965"/>
                  </a:lnTo>
                  <a:cubicBezTo>
                    <a:pt x="6985" y="5993"/>
                    <a:pt x="7027" y="6049"/>
                    <a:pt x="7013" y="6105"/>
                  </a:cubicBezTo>
                  <a:lnTo>
                    <a:pt x="7055" y="6162"/>
                  </a:lnTo>
                  <a:lnTo>
                    <a:pt x="7027" y="6218"/>
                  </a:lnTo>
                  <a:lnTo>
                    <a:pt x="7013" y="6204"/>
                  </a:lnTo>
                  <a:cubicBezTo>
                    <a:pt x="7013" y="6197"/>
                    <a:pt x="7009" y="6193"/>
                    <a:pt x="7000" y="6193"/>
                  </a:cubicBezTo>
                  <a:cubicBezTo>
                    <a:pt x="6992" y="6193"/>
                    <a:pt x="6977" y="6197"/>
                    <a:pt x="6956" y="6204"/>
                  </a:cubicBezTo>
                  <a:cubicBezTo>
                    <a:pt x="6864" y="6028"/>
                    <a:pt x="6881" y="5992"/>
                    <a:pt x="6875" y="5992"/>
                  </a:cubicBezTo>
                  <a:cubicBezTo>
                    <a:pt x="6872" y="5992"/>
                    <a:pt x="6863" y="6002"/>
                    <a:pt x="6830" y="6007"/>
                  </a:cubicBezTo>
                  <a:cubicBezTo>
                    <a:pt x="6801" y="6000"/>
                    <a:pt x="6777" y="5996"/>
                    <a:pt x="6757" y="5996"/>
                  </a:cubicBezTo>
                  <a:cubicBezTo>
                    <a:pt x="6738" y="5996"/>
                    <a:pt x="6724" y="6000"/>
                    <a:pt x="6717" y="6007"/>
                  </a:cubicBezTo>
                  <a:cubicBezTo>
                    <a:pt x="6717" y="6035"/>
                    <a:pt x="6745" y="6021"/>
                    <a:pt x="6717" y="6049"/>
                  </a:cubicBezTo>
                  <a:cubicBezTo>
                    <a:pt x="6731" y="6063"/>
                    <a:pt x="6731" y="6077"/>
                    <a:pt x="6745" y="6091"/>
                  </a:cubicBezTo>
                  <a:cubicBezTo>
                    <a:pt x="6773" y="6091"/>
                    <a:pt x="6773" y="6105"/>
                    <a:pt x="6773" y="6134"/>
                  </a:cubicBezTo>
                  <a:cubicBezTo>
                    <a:pt x="6759" y="6162"/>
                    <a:pt x="6759" y="6190"/>
                    <a:pt x="6745" y="6218"/>
                  </a:cubicBezTo>
                  <a:cubicBezTo>
                    <a:pt x="6717" y="6190"/>
                    <a:pt x="6689" y="6176"/>
                    <a:pt x="6661" y="6176"/>
                  </a:cubicBezTo>
                  <a:cubicBezTo>
                    <a:pt x="6731" y="6148"/>
                    <a:pt x="6618" y="6134"/>
                    <a:pt x="6520" y="6119"/>
                  </a:cubicBezTo>
                  <a:cubicBezTo>
                    <a:pt x="6492" y="6077"/>
                    <a:pt x="6407" y="5965"/>
                    <a:pt x="6365" y="5922"/>
                  </a:cubicBezTo>
                  <a:cubicBezTo>
                    <a:pt x="6365" y="5894"/>
                    <a:pt x="6351" y="5866"/>
                    <a:pt x="6337" y="5838"/>
                  </a:cubicBezTo>
                  <a:cubicBezTo>
                    <a:pt x="6326" y="5807"/>
                    <a:pt x="6270" y="5707"/>
                    <a:pt x="6219" y="5707"/>
                  </a:cubicBezTo>
                  <a:cubicBezTo>
                    <a:pt x="6200" y="5707"/>
                    <a:pt x="6183" y="5720"/>
                    <a:pt x="6168" y="5753"/>
                  </a:cubicBezTo>
                  <a:cubicBezTo>
                    <a:pt x="6266" y="5866"/>
                    <a:pt x="6140" y="5739"/>
                    <a:pt x="6210" y="5965"/>
                  </a:cubicBezTo>
                  <a:cubicBezTo>
                    <a:pt x="6224" y="5979"/>
                    <a:pt x="6252" y="6007"/>
                    <a:pt x="6309" y="6063"/>
                  </a:cubicBezTo>
                  <a:cubicBezTo>
                    <a:pt x="6309" y="6063"/>
                    <a:pt x="6309" y="6063"/>
                    <a:pt x="6309" y="6077"/>
                  </a:cubicBezTo>
                  <a:cubicBezTo>
                    <a:pt x="6284" y="6110"/>
                    <a:pt x="6255" y="6133"/>
                    <a:pt x="6226" y="6133"/>
                  </a:cubicBezTo>
                  <a:cubicBezTo>
                    <a:pt x="6206" y="6133"/>
                    <a:pt x="6186" y="6121"/>
                    <a:pt x="6168" y="6091"/>
                  </a:cubicBezTo>
                  <a:cubicBezTo>
                    <a:pt x="6182" y="6049"/>
                    <a:pt x="6182" y="6007"/>
                    <a:pt x="6182" y="5951"/>
                  </a:cubicBezTo>
                  <a:cubicBezTo>
                    <a:pt x="6171" y="5943"/>
                    <a:pt x="6163" y="5940"/>
                    <a:pt x="6157" y="5940"/>
                  </a:cubicBezTo>
                  <a:cubicBezTo>
                    <a:pt x="6117" y="5940"/>
                    <a:pt x="6174" y="6081"/>
                    <a:pt x="6126" y="6105"/>
                  </a:cubicBezTo>
                  <a:cubicBezTo>
                    <a:pt x="6013" y="6345"/>
                    <a:pt x="5985" y="6274"/>
                    <a:pt x="5957" y="6345"/>
                  </a:cubicBezTo>
                  <a:cubicBezTo>
                    <a:pt x="5914" y="6288"/>
                    <a:pt x="5886" y="6232"/>
                    <a:pt x="5872" y="6148"/>
                  </a:cubicBezTo>
                  <a:cubicBezTo>
                    <a:pt x="5844" y="6176"/>
                    <a:pt x="5830" y="6204"/>
                    <a:pt x="5816" y="6232"/>
                  </a:cubicBezTo>
                  <a:cubicBezTo>
                    <a:pt x="5819" y="6258"/>
                    <a:pt x="5811" y="6269"/>
                    <a:pt x="5798" y="6269"/>
                  </a:cubicBezTo>
                  <a:cubicBezTo>
                    <a:pt x="5747" y="6269"/>
                    <a:pt x="5620" y="6114"/>
                    <a:pt x="5731" y="6091"/>
                  </a:cubicBezTo>
                  <a:cubicBezTo>
                    <a:pt x="5697" y="6091"/>
                    <a:pt x="5664" y="6088"/>
                    <a:pt x="5636" y="6088"/>
                  </a:cubicBezTo>
                  <a:cubicBezTo>
                    <a:pt x="5571" y="6088"/>
                    <a:pt x="5540" y="6108"/>
                    <a:pt x="5619" y="6246"/>
                  </a:cubicBezTo>
                  <a:cubicBezTo>
                    <a:pt x="5759" y="6303"/>
                    <a:pt x="5689" y="6345"/>
                    <a:pt x="5647" y="6359"/>
                  </a:cubicBezTo>
                  <a:cubicBezTo>
                    <a:pt x="5633" y="6317"/>
                    <a:pt x="5633" y="6274"/>
                    <a:pt x="5436" y="6232"/>
                  </a:cubicBezTo>
                  <a:cubicBezTo>
                    <a:pt x="5407" y="6232"/>
                    <a:pt x="5379" y="6232"/>
                    <a:pt x="5351" y="6246"/>
                  </a:cubicBezTo>
                  <a:cubicBezTo>
                    <a:pt x="5323" y="6218"/>
                    <a:pt x="5309" y="6190"/>
                    <a:pt x="5281" y="6162"/>
                  </a:cubicBezTo>
                  <a:lnTo>
                    <a:pt x="5281" y="6260"/>
                  </a:lnTo>
                  <a:lnTo>
                    <a:pt x="5281" y="6274"/>
                  </a:lnTo>
                  <a:cubicBezTo>
                    <a:pt x="5224" y="6218"/>
                    <a:pt x="5196" y="6148"/>
                    <a:pt x="5196" y="6077"/>
                  </a:cubicBezTo>
                  <a:cubicBezTo>
                    <a:pt x="5196" y="6035"/>
                    <a:pt x="5196" y="6007"/>
                    <a:pt x="5168" y="5979"/>
                  </a:cubicBezTo>
                  <a:lnTo>
                    <a:pt x="5083" y="6007"/>
                  </a:lnTo>
                  <a:lnTo>
                    <a:pt x="5027" y="6007"/>
                  </a:lnTo>
                  <a:cubicBezTo>
                    <a:pt x="4999" y="5979"/>
                    <a:pt x="4971" y="5951"/>
                    <a:pt x="4929" y="5936"/>
                  </a:cubicBezTo>
                  <a:cubicBezTo>
                    <a:pt x="4929" y="5965"/>
                    <a:pt x="4915" y="5993"/>
                    <a:pt x="4915" y="6021"/>
                  </a:cubicBezTo>
                  <a:cubicBezTo>
                    <a:pt x="4858" y="6049"/>
                    <a:pt x="4858" y="6077"/>
                    <a:pt x="4872" y="6105"/>
                  </a:cubicBezTo>
                  <a:cubicBezTo>
                    <a:pt x="4886" y="6134"/>
                    <a:pt x="4900" y="6148"/>
                    <a:pt x="4929" y="6148"/>
                  </a:cubicBezTo>
                  <a:cubicBezTo>
                    <a:pt x="4929" y="6176"/>
                    <a:pt x="4929" y="6190"/>
                    <a:pt x="4943" y="6218"/>
                  </a:cubicBezTo>
                  <a:cubicBezTo>
                    <a:pt x="4948" y="6233"/>
                    <a:pt x="4951" y="6241"/>
                    <a:pt x="4948" y="6241"/>
                  </a:cubicBezTo>
                  <a:cubicBezTo>
                    <a:pt x="4944" y="6241"/>
                    <a:pt x="4921" y="6216"/>
                    <a:pt x="4858" y="6162"/>
                  </a:cubicBezTo>
                  <a:cubicBezTo>
                    <a:pt x="4802" y="6260"/>
                    <a:pt x="4591" y="6162"/>
                    <a:pt x="4731" y="6317"/>
                  </a:cubicBezTo>
                  <a:cubicBezTo>
                    <a:pt x="4761" y="6404"/>
                    <a:pt x="4737" y="6431"/>
                    <a:pt x="4700" y="6431"/>
                  </a:cubicBezTo>
                  <a:cubicBezTo>
                    <a:pt x="4665" y="6431"/>
                    <a:pt x="4618" y="6407"/>
                    <a:pt x="4591" y="6387"/>
                  </a:cubicBezTo>
                  <a:cubicBezTo>
                    <a:pt x="4605" y="6345"/>
                    <a:pt x="4591" y="6303"/>
                    <a:pt x="4577" y="6260"/>
                  </a:cubicBezTo>
                  <a:cubicBezTo>
                    <a:pt x="4596" y="6228"/>
                    <a:pt x="4604" y="6216"/>
                    <a:pt x="4602" y="6216"/>
                  </a:cubicBezTo>
                  <a:cubicBezTo>
                    <a:pt x="4600" y="6216"/>
                    <a:pt x="4585" y="6231"/>
                    <a:pt x="4562" y="6246"/>
                  </a:cubicBezTo>
                  <a:cubicBezTo>
                    <a:pt x="4548" y="6190"/>
                    <a:pt x="4534" y="6176"/>
                    <a:pt x="4703" y="6162"/>
                  </a:cubicBezTo>
                  <a:cubicBezTo>
                    <a:pt x="4814" y="6020"/>
                    <a:pt x="4690" y="5935"/>
                    <a:pt x="4602" y="5935"/>
                  </a:cubicBezTo>
                  <a:cubicBezTo>
                    <a:pt x="4533" y="5935"/>
                    <a:pt x="4485" y="5988"/>
                    <a:pt x="4591" y="6105"/>
                  </a:cubicBezTo>
                  <a:cubicBezTo>
                    <a:pt x="4591" y="6148"/>
                    <a:pt x="4464" y="6218"/>
                    <a:pt x="4436" y="6260"/>
                  </a:cubicBezTo>
                  <a:cubicBezTo>
                    <a:pt x="4436" y="6260"/>
                    <a:pt x="4422" y="6246"/>
                    <a:pt x="4422" y="6232"/>
                  </a:cubicBezTo>
                  <a:cubicBezTo>
                    <a:pt x="4411" y="6351"/>
                    <a:pt x="4392" y="6393"/>
                    <a:pt x="4370" y="6393"/>
                  </a:cubicBezTo>
                  <a:cubicBezTo>
                    <a:pt x="4335" y="6393"/>
                    <a:pt x="4293" y="6282"/>
                    <a:pt x="4267" y="6204"/>
                  </a:cubicBezTo>
                  <a:lnTo>
                    <a:pt x="4267" y="6204"/>
                  </a:lnTo>
                  <a:cubicBezTo>
                    <a:pt x="4239" y="6260"/>
                    <a:pt x="4210" y="6373"/>
                    <a:pt x="4309" y="6373"/>
                  </a:cubicBezTo>
                  <a:cubicBezTo>
                    <a:pt x="4323" y="6443"/>
                    <a:pt x="4379" y="6500"/>
                    <a:pt x="4450" y="6514"/>
                  </a:cubicBezTo>
                  <a:lnTo>
                    <a:pt x="4422" y="6514"/>
                  </a:lnTo>
                  <a:cubicBezTo>
                    <a:pt x="4475" y="6527"/>
                    <a:pt x="4606" y="6656"/>
                    <a:pt x="4533" y="6656"/>
                  </a:cubicBezTo>
                  <a:cubicBezTo>
                    <a:pt x="4529" y="6656"/>
                    <a:pt x="4525" y="6655"/>
                    <a:pt x="4520" y="6655"/>
                  </a:cubicBezTo>
                  <a:lnTo>
                    <a:pt x="4520" y="6655"/>
                  </a:lnTo>
                  <a:cubicBezTo>
                    <a:pt x="4520" y="6711"/>
                    <a:pt x="4534" y="6767"/>
                    <a:pt x="4577" y="6809"/>
                  </a:cubicBezTo>
                  <a:cubicBezTo>
                    <a:pt x="4541" y="6909"/>
                    <a:pt x="4435" y="6967"/>
                    <a:pt x="4390" y="6967"/>
                  </a:cubicBezTo>
                  <a:cubicBezTo>
                    <a:pt x="4365" y="6967"/>
                    <a:pt x="4358" y="6949"/>
                    <a:pt x="4393" y="6908"/>
                  </a:cubicBezTo>
                  <a:cubicBezTo>
                    <a:pt x="4378" y="6908"/>
                    <a:pt x="4330" y="6949"/>
                    <a:pt x="4311" y="6949"/>
                  </a:cubicBezTo>
                  <a:cubicBezTo>
                    <a:pt x="4295" y="6949"/>
                    <a:pt x="4301" y="6919"/>
                    <a:pt x="4365" y="6809"/>
                  </a:cubicBezTo>
                  <a:cubicBezTo>
                    <a:pt x="4393" y="6809"/>
                    <a:pt x="4422" y="6781"/>
                    <a:pt x="4408" y="6753"/>
                  </a:cubicBezTo>
                  <a:lnTo>
                    <a:pt x="4422" y="6725"/>
                  </a:lnTo>
                  <a:lnTo>
                    <a:pt x="4393" y="6739"/>
                  </a:lnTo>
                  <a:cubicBezTo>
                    <a:pt x="4365" y="6725"/>
                    <a:pt x="4337" y="6697"/>
                    <a:pt x="4309" y="6683"/>
                  </a:cubicBezTo>
                  <a:lnTo>
                    <a:pt x="4126" y="6683"/>
                  </a:lnTo>
                  <a:cubicBezTo>
                    <a:pt x="4126" y="6669"/>
                    <a:pt x="4126" y="6655"/>
                    <a:pt x="4126" y="6641"/>
                  </a:cubicBezTo>
                  <a:lnTo>
                    <a:pt x="4027" y="6711"/>
                  </a:lnTo>
                  <a:cubicBezTo>
                    <a:pt x="4027" y="6725"/>
                    <a:pt x="4013" y="6725"/>
                    <a:pt x="4013" y="6725"/>
                  </a:cubicBezTo>
                  <a:cubicBezTo>
                    <a:pt x="4027" y="6683"/>
                    <a:pt x="4027" y="6655"/>
                    <a:pt x="4041" y="6612"/>
                  </a:cubicBezTo>
                  <a:cubicBezTo>
                    <a:pt x="3957" y="6542"/>
                    <a:pt x="3943" y="6528"/>
                    <a:pt x="3957" y="6500"/>
                  </a:cubicBezTo>
                  <a:lnTo>
                    <a:pt x="3957" y="6500"/>
                  </a:lnTo>
                  <a:cubicBezTo>
                    <a:pt x="3954" y="6500"/>
                    <a:pt x="3951" y="6501"/>
                    <a:pt x="3948" y="6501"/>
                  </a:cubicBezTo>
                  <a:cubicBezTo>
                    <a:pt x="3903" y="6501"/>
                    <a:pt x="3931" y="6411"/>
                    <a:pt x="4014" y="6411"/>
                  </a:cubicBezTo>
                  <a:cubicBezTo>
                    <a:pt x="4034" y="6411"/>
                    <a:pt x="4057" y="6416"/>
                    <a:pt x="4084" y="6429"/>
                  </a:cubicBezTo>
                  <a:cubicBezTo>
                    <a:pt x="4041" y="6373"/>
                    <a:pt x="4126" y="6274"/>
                    <a:pt x="4027" y="6232"/>
                  </a:cubicBezTo>
                  <a:cubicBezTo>
                    <a:pt x="3933" y="6270"/>
                    <a:pt x="3802" y="6345"/>
                    <a:pt x="3812" y="6345"/>
                  </a:cubicBezTo>
                  <a:cubicBezTo>
                    <a:pt x="3818" y="6345"/>
                    <a:pt x="3858" y="6326"/>
                    <a:pt x="3957" y="6274"/>
                  </a:cubicBezTo>
                  <a:lnTo>
                    <a:pt x="3957" y="6274"/>
                  </a:lnTo>
                  <a:cubicBezTo>
                    <a:pt x="4163" y="6352"/>
                    <a:pt x="4004" y="6417"/>
                    <a:pt x="3857" y="6417"/>
                  </a:cubicBezTo>
                  <a:cubicBezTo>
                    <a:pt x="3843" y="6417"/>
                    <a:pt x="3830" y="6416"/>
                    <a:pt x="3816" y="6415"/>
                  </a:cubicBezTo>
                  <a:cubicBezTo>
                    <a:pt x="3760" y="6443"/>
                    <a:pt x="3661" y="6500"/>
                    <a:pt x="3689" y="6598"/>
                  </a:cubicBezTo>
                  <a:lnTo>
                    <a:pt x="3689" y="6626"/>
                  </a:lnTo>
                  <a:cubicBezTo>
                    <a:pt x="3700" y="6616"/>
                    <a:pt x="3711" y="6609"/>
                    <a:pt x="3720" y="6609"/>
                  </a:cubicBezTo>
                  <a:cubicBezTo>
                    <a:pt x="3733" y="6609"/>
                    <a:pt x="3740" y="6626"/>
                    <a:pt x="3732" y="6669"/>
                  </a:cubicBezTo>
                  <a:lnTo>
                    <a:pt x="3689" y="6669"/>
                  </a:lnTo>
                  <a:cubicBezTo>
                    <a:pt x="3703" y="6697"/>
                    <a:pt x="3703" y="6739"/>
                    <a:pt x="3689" y="6781"/>
                  </a:cubicBezTo>
                  <a:cubicBezTo>
                    <a:pt x="3661" y="6781"/>
                    <a:pt x="3619" y="6781"/>
                    <a:pt x="3591" y="6795"/>
                  </a:cubicBezTo>
                  <a:cubicBezTo>
                    <a:pt x="3591" y="6795"/>
                    <a:pt x="3584" y="6782"/>
                    <a:pt x="3575" y="6769"/>
                  </a:cubicBezTo>
                  <a:lnTo>
                    <a:pt x="3575" y="6769"/>
                  </a:lnTo>
                  <a:cubicBezTo>
                    <a:pt x="3571" y="6772"/>
                    <a:pt x="3569" y="6774"/>
                    <a:pt x="3567" y="6774"/>
                  </a:cubicBezTo>
                  <a:cubicBezTo>
                    <a:pt x="3565" y="6774"/>
                    <a:pt x="3567" y="6768"/>
                    <a:pt x="3574" y="6767"/>
                  </a:cubicBezTo>
                  <a:lnTo>
                    <a:pt x="3574" y="6767"/>
                  </a:lnTo>
                  <a:cubicBezTo>
                    <a:pt x="3575" y="6768"/>
                    <a:pt x="3575" y="6768"/>
                    <a:pt x="3575" y="6769"/>
                  </a:cubicBezTo>
                  <a:lnTo>
                    <a:pt x="3575" y="6769"/>
                  </a:lnTo>
                  <a:cubicBezTo>
                    <a:pt x="3576" y="6768"/>
                    <a:pt x="3576" y="6768"/>
                    <a:pt x="3577" y="6767"/>
                  </a:cubicBezTo>
                  <a:cubicBezTo>
                    <a:pt x="3576" y="6767"/>
                    <a:pt x="3575" y="6767"/>
                    <a:pt x="3574" y="6767"/>
                  </a:cubicBezTo>
                  <a:lnTo>
                    <a:pt x="3574" y="6767"/>
                  </a:lnTo>
                  <a:cubicBezTo>
                    <a:pt x="3571" y="6762"/>
                    <a:pt x="3567" y="6757"/>
                    <a:pt x="3563" y="6753"/>
                  </a:cubicBezTo>
                  <a:cubicBezTo>
                    <a:pt x="3591" y="6725"/>
                    <a:pt x="3619" y="6683"/>
                    <a:pt x="3647" y="6655"/>
                  </a:cubicBezTo>
                  <a:cubicBezTo>
                    <a:pt x="3577" y="6655"/>
                    <a:pt x="3520" y="6683"/>
                    <a:pt x="3464" y="6725"/>
                  </a:cubicBezTo>
                  <a:cubicBezTo>
                    <a:pt x="3450" y="6725"/>
                    <a:pt x="3450" y="6739"/>
                    <a:pt x="3436" y="6753"/>
                  </a:cubicBezTo>
                  <a:cubicBezTo>
                    <a:pt x="3337" y="6781"/>
                    <a:pt x="3281" y="6781"/>
                    <a:pt x="3380" y="6852"/>
                  </a:cubicBezTo>
                  <a:cubicBezTo>
                    <a:pt x="3401" y="6845"/>
                    <a:pt x="3425" y="6841"/>
                    <a:pt x="3450" y="6841"/>
                  </a:cubicBezTo>
                  <a:cubicBezTo>
                    <a:pt x="3475" y="6841"/>
                    <a:pt x="3499" y="6845"/>
                    <a:pt x="3520" y="6852"/>
                  </a:cubicBezTo>
                  <a:lnTo>
                    <a:pt x="3605" y="6880"/>
                  </a:lnTo>
                  <a:cubicBezTo>
                    <a:pt x="3633" y="6852"/>
                    <a:pt x="3647" y="6852"/>
                    <a:pt x="3675" y="6838"/>
                  </a:cubicBezTo>
                  <a:cubicBezTo>
                    <a:pt x="3675" y="6852"/>
                    <a:pt x="3675" y="6866"/>
                    <a:pt x="3675" y="6880"/>
                  </a:cubicBezTo>
                  <a:lnTo>
                    <a:pt x="3689" y="6880"/>
                  </a:lnTo>
                  <a:cubicBezTo>
                    <a:pt x="3689" y="6894"/>
                    <a:pt x="3675" y="6908"/>
                    <a:pt x="3675" y="6922"/>
                  </a:cubicBezTo>
                  <a:cubicBezTo>
                    <a:pt x="3690" y="6942"/>
                    <a:pt x="3699" y="6949"/>
                    <a:pt x="3706" y="6949"/>
                  </a:cubicBezTo>
                  <a:cubicBezTo>
                    <a:pt x="3718" y="6949"/>
                    <a:pt x="3718" y="6922"/>
                    <a:pt x="3718" y="6894"/>
                  </a:cubicBezTo>
                  <a:cubicBezTo>
                    <a:pt x="3760" y="6936"/>
                    <a:pt x="3718" y="6978"/>
                    <a:pt x="3788" y="7077"/>
                  </a:cubicBezTo>
                  <a:cubicBezTo>
                    <a:pt x="3778" y="7036"/>
                    <a:pt x="3771" y="7013"/>
                    <a:pt x="3774" y="7013"/>
                  </a:cubicBezTo>
                  <a:cubicBezTo>
                    <a:pt x="3779" y="7013"/>
                    <a:pt x="3811" y="7080"/>
                    <a:pt x="3901" y="7232"/>
                  </a:cubicBezTo>
                  <a:lnTo>
                    <a:pt x="3858" y="7274"/>
                  </a:lnTo>
                  <a:lnTo>
                    <a:pt x="3858" y="7246"/>
                  </a:lnTo>
                  <a:lnTo>
                    <a:pt x="3844" y="7288"/>
                  </a:lnTo>
                  <a:cubicBezTo>
                    <a:pt x="3830" y="7302"/>
                    <a:pt x="3788" y="7345"/>
                    <a:pt x="3746" y="7401"/>
                  </a:cubicBezTo>
                  <a:cubicBezTo>
                    <a:pt x="3718" y="7415"/>
                    <a:pt x="3703" y="7429"/>
                    <a:pt x="3703" y="7443"/>
                  </a:cubicBezTo>
                  <a:lnTo>
                    <a:pt x="3689" y="7471"/>
                  </a:lnTo>
                  <a:cubicBezTo>
                    <a:pt x="3661" y="7457"/>
                    <a:pt x="3633" y="7429"/>
                    <a:pt x="3633" y="7415"/>
                  </a:cubicBezTo>
                  <a:lnTo>
                    <a:pt x="3633" y="7415"/>
                  </a:lnTo>
                  <a:cubicBezTo>
                    <a:pt x="3633" y="7429"/>
                    <a:pt x="3647" y="7457"/>
                    <a:pt x="3647" y="7500"/>
                  </a:cubicBezTo>
                  <a:cubicBezTo>
                    <a:pt x="3647" y="7500"/>
                    <a:pt x="3675" y="7500"/>
                    <a:pt x="3689" y="7471"/>
                  </a:cubicBezTo>
                  <a:lnTo>
                    <a:pt x="3689" y="7471"/>
                  </a:lnTo>
                  <a:cubicBezTo>
                    <a:pt x="3749" y="7543"/>
                    <a:pt x="3748" y="7604"/>
                    <a:pt x="3661" y="7604"/>
                  </a:cubicBezTo>
                  <a:cubicBezTo>
                    <a:pt x="3645" y="7604"/>
                    <a:pt x="3626" y="7602"/>
                    <a:pt x="3605" y="7598"/>
                  </a:cubicBezTo>
                  <a:cubicBezTo>
                    <a:pt x="3605" y="7654"/>
                    <a:pt x="3577" y="7711"/>
                    <a:pt x="3549" y="7767"/>
                  </a:cubicBezTo>
                  <a:cubicBezTo>
                    <a:pt x="3569" y="7847"/>
                    <a:pt x="3611" y="7912"/>
                    <a:pt x="3630" y="7938"/>
                  </a:cubicBezTo>
                  <a:lnTo>
                    <a:pt x="3630" y="7938"/>
                  </a:lnTo>
                  <a:cubicBezTo>
                    <a:pt x="3618" y="7923"/>
                    <a:pt x="3593" y="7896"/>
                    <a:pt x="3549" y="7852"/>
                  </a:cubicBezTo>
                  <a:lnTo>
                    <a:pt x="3549" y="7852"/>
                  </a:lnTo>
                  <a:cubicBezTo>
                    <a:pt x="3577" y="7880"/>
                    <a:pt x="3577" y="7908"/>
                    <a:pt x="3577" y="7936"/>
                  </a:cubicBezTo>
                  <a:cubicBezTo>
                    <a:pt x="3591" y="7950"/>
                    <a:pt x="3577" y="7978"/>
                    <a:pt x="3506" y="8021"/>
                  </a:cubicBezTo>
                  <a:cubicBezTo>
                    <a:pt x="3520" y="8006"/>
                    <a:pt x="3535" y="7992"/>
                    <a:pt x="3535" y="7978"/>
                  </a:cubicBezTo>
                  <a:cubicBezTo>
                    <a:pt x="3520" y="7978"/>
                    <a:pt x="3492" y="7992"/>
                    <a:pt x="3464" y="7992"/>
                  </a:cubicBezTo>
                  <a:lnTo>
                    <a:pt x="3464" y="8063"/>
                  </a:lnTo>
                  <a:cubicBezTo>
                    <a:pt x="3464" y="8091"/>
                    <a:pt x="3464" y="8133"/>
                    <a:pt x="3464" y="8161"/>
                  </a:cubicBezTo>
                  <a:cubicBezTo>
                    <a:pt x="3436" y="8175"/>
                    <a:pt x="3408" y="8204"/>
                    <a:pt x="3394" y="8246"/>
                  </a:cubicBezTo>
                  <a:cubicBezTo>
                    <a:pt x="3347" y="8171"/>
                    <a:pt x="3400" y="8158"/>
                    <a:pt x="3391" y="8158"/>
                  </a:cubicBezTo>
                  <a:cubicBezTo>
                    <a:pt x="3386" y="8158"/>
                    <a:pt x="3366" y="8161"/>
                    <a:pt x="3309" y="8161"/>
                  </a:cubicBezTo>
                  <a:cubicBezTo>
                    <a:pt x="3301" y="8151"/>
                    <a:pt x="3295" y="8146"/>
                    <a:pt x="3292" y="8146"/>
                  </a:cubicBezTo>
                  <a:cubicBezTo>
                    <a:pt x="3278" y="8146"/>
                    <a:pt x="3331" y="8271"/>
                    <a:pt x="3337" y="8275"/>
                  </a:cubicBezTo>
                  <a:lnTo>
                    <a:pt x="3337" y="8275"/>
                  </a:lnTo>
                  <a:cubicBezTo>
                    <a:pt x="3238" y="8389"/>
                    <a:pt x="3191" y="8426"/>
                    <a:pt x="3171" y="8426"/>
                  </a:cubicBezTo>
                  <a:cubicBezTo>
                    <a:pt x="3136" y="8426"/>
                    <a:pt x="3177" y="8320"/>
                    <a:pt x="3168" y="8302"/>
                  </a:cubicBezTo>
                  <a:lnTo>
                    <a:pt x="3168" y="8302"/>
                  </a:lnTo>
                  <a:cubicBezTo>
                    <a:pt x="3168" y="8341"/>
                    <a:pt x="3134" y="8449"/>
                    <a:pt x="3076" y="8449"/>
                  </a:cubicBezTo>
                  <a:cubicBezTo>
                    <a:pt x="3050" y="8449"/>
                    <a:pt x="3020" y="8428"/>
                    <a:pt x="2985" y="8373"/>
                  </a:cubicBezTo>
                  <a:cubicBezTo>
                    <a:pt x="2985" y="8387"/>
                    <a:pt x="2957" y="8401"/>
                    <a:pt x="2943" y="8415"/>
                  </a:cubicBezTo>
                  <a:cubicBezTo>
                    <a:pt x="2959" y="8454"/>
                    <a:pt x="2957" y="8484"/>
                    <a:pt x="2950" y="8484"/>
                  </a:cubicBezTo>
                  <a:cubicBezTo>
                    <a:pt x="2944" y="8484"/>
                    <a:pt x="2935" y="8465"/>
                    <a:pt x="2929" y="8415"/>
                  </a:cubicBezTo>
                  <a:cubicBezTo>
                    <a:pt x="2845" y="8457"/>
                    <a:pt x="2774" y="8542"/>
                    <a:pt x="2732" y="8626"/>
                  </a:cubicBezTo>
                  <a:cubicBezTo>
                    <a:pt x="2718" y="8640"/>
                    <a:pt x="2704" y="8640"/>
                    <a:pt x="2690" y="8654"/>
                  </a:cubicBezTo>
                  <a:cubicBezTo>
                    <a:pt x="2704" y="8640"/>
                    <a:pt x="2704" y="8612"/>
                    <a:pt x="2704" y="8598"/>
                  </a:cubicBezTo>
                  <a:cubicBezTo>
                    <a:pt x="2769" y="8468"/>
                    <a:pt x="2766" y="8393"/>
                    <a:pt x="2781" y="8393"/>
                  </a:cubicBezTo>
                  <a:cubicBezTo>
                    <a:pt x="2789" y="8393"/>
                    <a:pt x="2801" y="8414"/>
                    <a:pt x="2830" y="8457"/>
                  </a:cubicBezTo>
                  <a:cubicBezTo>
                    <a:pt x="2834" y="8465"/>
                    <a:pt x="2837" y="8468"/>
                    <a:pt x="2839" y="8468"/>
                  </a:cubicBezTo>
                  <a:cubicBezTo>
                    <a:pt x="2851" y="8468"/>
                    <a:pt x="2827" y="8331"/>
                    <a:pt x="2802" y="8246"/>
                  </a:cubicBezTo>
                  <a:lnTo>
                    <a:pt x="2802" y="8246"/>
                  </a:lnTo>
                  <a:cubicBezTo>
                    <a:pt x="2859" y="8288"/>
                    <a:pt x="2901" y="8330"/>
                    <a:pt x="2929" y="8387"/>
                  </a:cubicBezTo>
                  <a:lnTo>
                    <a:pt x="2929" y="8373"/>
                  </a:lnTo>
                  <a:cubicBezTo>
                    <a:pt x="2934" y="8374"/>
                    <a:pt x="2938" y="8375"/>
                    <a:pt x="2942" y="8375"/>
                  </a:cubicBezTo>
                  <a:cubicBezTo>
                    <a:pt x="3004" y="8375"/>
                    <a:pt x="2945" y="8175"/>
                    <a:pt x="2917" y="8175"/>
                  </a:cubicBezTo>
                  <a:cubicBezTo>
                    <a:pt x="2917" y="8175"/>
                    <a:pt x="2916" y="8175"/>
                    <a:pt x="2915" y="8175"/>
                  </a:cubicBezTo>
                  <a:cubicBezTo>
                    <a:pt x="2977" y="8126"/>
                    <a:pt x="2908" y="7968"/>
                    <a:pt x="2824" y="7968"/>
                  </a:cubicBezTo>
                  <a:cubicBezTo>
                    <a:pt x="2812" y="7968"/>
                    <a:pt x="2800" y="7971"/>
                    <a:pt x="2788" y="7978"/>
                  </a:cubicBezTo>
                  <a:cubicBezTo>
                    <a:pt x="2915" y="7852"/>
                    <a:pt x="2887" y="7978"/>
                    <a:pt x="2873" y="7837"/>
                  </a:cubicBezTo>
                  <a:cubicBezTo>
                    <a:pt x="2846" y="7780"/>
                    <a:pt x="2826" y="7758"/>
                    <a:pt x="2810" y="7758"/>
                  </a:cubicBezTo>
                  <a:cubicBezTo>
                    <a:pt x="2775" y="7758"/>
                    <a:pt x="2756" y="7860"/>
                    <a:pt x="2718" y="7908"/>
                  </a:cubicBezTo>
                  <a:cubicBezTo>
                    <a:pt x="2744" y="7905"/>
                    <a:pt x="2760" y="7903"/>
                    <a:pt x="2768" y="7903"/>
                  </a:cubicBezTo>
                  <a:cubicBezTo>
                    <a:pt x="2794" y="7903"/>
                    <a:pt x="2739" y="7921"/>
                    <a:pt x="2718" y="7964"/>
                  </a:cubicBezTo>
                  <a:cubicBezTo>
                    <a:pt x="2619" y="8021"/>
                    <a:pt x="2507" y="8091"/>
                    <a:pt x="2521" y="8091"/>
                  </a:cubicBezTo>
                  <a:cubicBezTo>
                    <a:pt x="2424" y="8091"/>
                    <a:pt x="2354" y="8094"/>
                    <a:pt x="2307" y="8097"/>
                  </a:cubicBezTo>
                  <a:lnTo>
                    <a:pt x="2307" y="8097"/>
                  </a:lnTo>
                  <a:cubicBezTo>
                    <a:pt x="2247" y="8117"/>
                    <a:pt x="2300" y="8107"/>
                    <a:pt x="2352" y="8133"/>
                  </a:cubicBezTo>
                  <a:cubicBezTo>
                    <a:pt x="2309" y="8190"/>
                    <a:pt x="2253" y="8288"/>
                    <a:pt x="2281" y="8288"/>
                  </a:cubicBezTo>
                  <a:cubicBezTo>
                    <a:pt x="2239" y="8288"/>
                    <a:pt x="2239" y="8358"/>
                    <a:pt x="2253" y="8401"/>
                  </a:cubicBezTo>
                  <a:cubicBezTo>
                    <a:pt x="2276" y="8366"/>
                    <a:pt x="2299" y="8341"/>
                    <a:pt x="2346" y="8341"/>
                  </a:cubicBezTo>
                  <a:cubicBezTo>
                    <a:pt x="2356" y="8341"/>
                    <a:pt x="2367" y="8342"/>
                    <a:pt x="2380" y="8344"/>
                  </a:cubicBezTo>
                  <a:cubicBezTo>
                    <a:pt x="2352" y="8373"/>
                    <a:pt x="2338" y="8415"/>
                    <a:pt x="2323" y="8457"/>
                  </a:cubicBezTo>
                  <a:cubicBezTo>
                    <a:pt x="2323" y="8457"/>
                    <a:pt x="2309" y="8457"/>
                    <a:pt x="2295" y="8471"/>
                  </a:cubicBezTo>
                  <a:lnTo>
                    <a:pt x="2323" y="8471"/>
                  </a:lnTo>
                  <a:cubicBezTo>
                    <a:pt x="2323" y="8471"/>
                    <a:pt x="2323" y="8485"/>
                    <a:pt x="2323" y="8499"/>
                  </a:cubicBezTo>
                  <a:cubicBezTo>
                    <a:pt x="2295" y="8513"/>
                    <a:pt x="2295" y="8513"/>
                    <a:pt x="2323" y="8527"/>
                  </a:cubicBezTo>
                  <a:cubicBezTo>
                    <a:pt x="2332" y="8592"/>
                    <a:pt x="2363" y="8633"/>
                    <a:pt x="2380" y="8633"/>
                  </a:cubicBezTo>
                  <a:cubicBezTo>
                    <a:pt x="2393" y="8633"/>
                    <a:pt x="2398" y="8610"/>
                    <a:pt x="2380" y="8556"/>
                  </a:cubicBezTo>
                  <a:lnTo>
                    <a:pt x="2380" y="8556"/>
                  </a:lnTo>
                  <a:cubicBezTo>
                    <a:pt x="2422" y="8584"/>
                    <a:pt x="2450" y="8612"/>
                    <a:pt x="2394" y="8654"/>
                  </a:cubicBezTo>
                  <a:lnTo>
                    <a:pt x="2338" y="8654"/>
                  </a:lnTo>
                  <a:cubicBezTo>
                    <a:pt x="2338" y="8626"/>
                    <a:pt x="2323" y="8612"/>
                    <a:pt x="2295" y="8598"/>
                  </a:cubicBezTo>
                  <a:cubicBezTo>
                    <a:pt x="2225" y="8513"/>
                    <a:pt x="2155" y="8457"/>
                    <a:pt x="2112" y="8401"/>
                  </a:cubicBezTo>
                  <a:cubicBezTo>
                    <a:pt x="2084" y="8415"/>
                    <a:pt x="2042" y="8429"/>
                    <a:pt x="2028" y="8443"/>
                  </a:cubicBezTo>
                  <a:cubicBezTo>
                    <a:pt x="2042" y="8415"/>
                    <a:pt x="2042" y="8387"/>
                    <a:pt x="2056" y="8344"/>
                  </a:cubicBezTo>
                  <a:cubicBezTo>
                    <a:pt x="2056" y="8329"/>
                    <a:pt x="2051" y="8322"/>
                    <a:pt x="2042" y="8322"/>
                  </a:cubicBezTo>
                  <a:cubicBezTo>
                    <a:pt x="2021" y="8322"/>
                    <a:pt x="1978" y="8371"/>
                    <a:pt x="1957" y="8443"/>
                  </a:cubicBezTo>
                  <a:cubicBezTo>
                    <a:pt x="1949" y="8461"/>
                    <a:pt x="1902" y="8500"/>
                    <a:pt x="1881" y="8500"/>
                  </a:cubicBezTo>
                  <a:cubicBezTo>
                    <a:pt x="1868" y="8500"/>
                    <a:pt x="1866" y="8485"/>
                    <a:pt x="1887" y="8443"/>
                  </a:cubicBezTo>
                  <a:cubicBezTo>
                    <a:pt x="1890" y="8425"/>
                    <a:pt x="1890" y="8418"/>
                    <a:pt x="1888" y="8418"/>
                  </a:cubicBezTo>
                  <a:cubicBezTo>
                    <a:pt x="1879" y="8418"/>
                    <a:pt x="1845" y="8482"/>
                    <a:pt x="1802" y="8513"/>
                  </a:cubicBezTo>
                  <a:cubicBezTo>
                    <a:pt x="1802" y="8542"/>
                    <a:pt x="1788" y="8570"/>
                    <a:pt x="1774" y="8598"/>
                  </a:cubicBezTo>
                  <a:cubicBezTo>
                    <a:pt x="1788" y="8598"/>
                    <a:pt x="1746" y="8682"/>
                    <a:pt x="1746" y="8682"/>
                  </a:cubicBezTo>
                  <a:cubicBezTo>
                    <a:pt x="1732" y="8711"/>
                    <a:pt x="1760" y="8753"/>
                    <a:pt x="1817" y="8795"/>
                  </a:cubicBezTo>
                  <a:lnTo>
                    <a:pt x="1788" y="8795"/>
                  </a:lnTo>
                  <a:cubicBezTo>
                    <a:pt x="1802" y="8809"/>
                    <a:pt x="1817" y="8823"/>
                    <a:pt x="1817" y="8837"/>
                  </a:cubicBezTo>
                  <a:cubicBezTo>
                    <a:pt x="1817" y="8880"/>
                    <a:pt x="1831" y="8922"/>
                    <a:pt x="1845" y="8978"/>
                  </a:cubicBezTo>
                  <a:cubicBezTo>
                    <a:pt x="1788" y="8978"/>
                    <a:pt x="2000" y="9048"/>
                    <a:pt x="1788" y="9077"/>
                  </a:cubicBezTo>
                  <a:cubicBezTo>
                    <a:pt x="1694" y="9087"/>
                    <a:pt x="1918" y="9245"/>
                    <a:pt x="1873" y="9245"/>
                  </a:cubicBezTo>
                  <a:cubicBezTo>
                    <a:pt x="1857" y="9245"/>
                    <a:pt x="1809" y="9226"/>
                    <a:pt x="1704" y="9175"/>
                  </a:cubicBezTo>
                  <a:cubicBezTo>
                    <a:pt x="1676" y="9217"/>
                    <a:pt x="1662" y="9246"/>
                    <a:pt x="1662" y="9288"/>
                  </a:cubicBezTo>
                  <a:lnTo>
                    <a:pt x="1619" y="9288"/>
                  </a:lnTo>
                  <a:lnTo>
                    <a:pt x="1662" y="9316"/>
                  </a:lnTo>
                  <a:cubicBezTo>
                    <a:pt x="1662" y="9361"/>
                    <a:pt x="1679" y="9388"/>
                    <a:pt x="1698" y="9388"/>
                  </a:cubicBezTo>
                  <a:cubicBezTo>
                    <a:pt x="1709" y="9388"/>
                    <a:pt x="1722" y="9379"/>
                    <a:pt x="1732" y="9358"/>
                  </a:cubicBezTo>
                  <a:lnTo>
                    <a:pt x="1732" y="9358"/>
                  </a:lnTo>
                  <a:cubicBezTo>
                    <a:pt x="1802" y="9417"/>
                    <a:pt x="1756" y="9446"/>
                    <a:pt x="1689" y="9446"/>
                  </a:cubicBezTo>
                  <a:cubicBezTo>
                    <a:pt x="1676" y="9446"/>
                    <a:pt x="1662" y="9445"/>
                    <a:pt x="1648" y="9443"/>
                  </a:cubicBezTo>
                  <a:cubicBezTo>
                    <a:pt x="1638" y="9461"/>
                    <a:pt x="1599" y="9510"/>
                    <a:pt x="1581" y="9510"/>
                  </a:cubicBezTo>
                  <a:cubicBezTo>
                    <a:pt x="1572" y="9510"/>
                    <a:pt x="1569" y="9499"/>
                    <a:pt x="1574" y="9471"/>
                  </a:cubicBezTo>
                  <a:lnTo>
                    <a:pt x="1574" y="9471"/>
                  </a:lnTo>
                  <a:cubicBezTo>
                    <a:pt x="1572" y="9476"/>
                    <a:pt x="1569" y="9479"/>
                    <a:pt x="1565" y="9479"/>
                  </a:cubicBezTo>
                  <a:cubicBezTo>
                    <a:pt x="1534" y="9479"/>
                    <a:pt x="1456" y="9302"/>
                    <a:pt x="1438" y="9302"/>
                  </a:cubicBezTo>
                  <a:cubicBezTo>
                    <a:pt x="1431" y="9302"/>
                    <a:pt x="1433" y="9328"/>
                    <a:pt x="1450" y="9401"/>
                  </a:cubicBezTo>
                  <a:cubicBezTo>
                    <a:pt x="1338" y="9358"/>
                    <a:pt x="1338" y="9330"/>
                    <a:pt x="1366" y="9330"/>
                  </a:cubicBezTo>
                  <a:lnTo>
                    <a:pt x="1310" y="9330"/>
                  </a:lnTo>
                  <a:cubicBezTo>
                    <a:pt x="1306" y="9330"/>
                    <a:pt x="1303" y="9330"/>
                    <a:pt x="1300" y="9330"/>
                  </a:cubicBezTo>
                  <a:cubicBezTo>
                    <a:pt x="1212" y="9330"/>
                    <a:pt x="1252" y="9484"/>
                    <a:pt x="1299" y="9484"/>
                  </a:cubicBezTo>
                  <a:cubicBezTo>
                    <a:pt x="1312" y="9484"/>
                    <a:pt x="1326" y="9472"/>
                    <a:pt x="1338" y="9443"/>
                  </a:cubicBezTo>
                  <a:cubicBezTo>
                    <a:pt x="1347" y="9414"/>
                    <a:pt x="1360" y="9402"/>
                    <a:pt x="1373" y="9402"/>
                  </a:cubicBezTo>
                  <a:cubicBezTo>
                    <a:pt x="1426" y="9402"/>
                    <a:pt x="1492" y="9572"/>
                    <a:pt x="1380" y="9584"/>
                  </a:cubicBezTo>
                  <a:cubicBezTo>
                    <a:pt x="1441" y="9541"/>
                    <a:pt x="1393" y="9506"/>
                    <a:pt x="1347" y="9506"/>
                  </a:cubicBezTo>
                  <a:cubicBezTo>
                    <a:pt x="1287" y="9506"/>
                    <a:pt x="1232" y="9564"/>
                    <a:pt x="1422" y="9738"/>
                  </a:cubicBezTo>
                  <a:cubicBezTo>
                    <a:pt x="1605" y="9795"/>
                    <a:pt x="1549" y="9823"/>
                    <a:pt x="1479" y="9851"/>
                  </a:cubicBezTo>
                  <a:cubicBezTo>
                    <a:pt x="1479" y="9829"/>
                    <a:pt x="1459" y="9807"/>
                    <a:pt x="1443" y="9807"/>
                  </a:cubicBezTo>
                  <a:cubicBezTo>
                    <a:pt x="1418" y="9807"/>
                    <a:pt x="1402" y="9860"/>
                    <a:pt x="1479" y="10048"/>
                  </a:cubicBezTo>
                  <a:cubicBezTo>
                    <a:pt x="1495" y="10110"/>
                    <a:pt x="1485" y="10127"/>
                    <a:pt x="1471" y="10127"/>
                  </a:cubicBezTo>
                  <a:cubicBezTo>
                    <a:pt x="1453" y="10127"/>
                    <a:pt x="1428" y="10100"/>
                    <a:pt x="1438" y="10100"/>
                  </a:cubicBezTo>
                  <a:cubicBezTo>
                    <a:pt x="1440" y="10100"/>
                    <a:pt x="1444" y="10102"/>
                    <a:pt x="1450" y="10105"/>
                  </a:cubicBezTo>
                  <a:cubicBezTo>
                    <a:pt x="1472" y="10094"/>
                    <a:pt x="1479" y="10090"/>
                    <a:pt x="1475" y="10090"/>
                  </a:cubicBezTo>
                  <a:cubicBezTo>
                    <a:pt x="1464" y="10090"/>
                    <a:pt x="1360" y="10127"/>
                    <a:pt x="1308" y="10127"/>
                  </a:cubicBezTo>
                  <a:cubicBezTo>
                    <a:pt x="1267" y="10127"/>
                    <a:pt x="1258" y="10104"/>
                    <a:pt x="1352" y="10020"/>
                  </a:cubicBezTo>
                  <a:cubicBezTo>
                    <a:pt x="1352" y="10006"/>
                    <a:pt x="1352" y="9992"/>
                    <a:pt x="1352" y="9964"/>
                  </a:cubicBezTo>
                  <a:cubicBezTo>
                    <a:pt x="1324" y="10006"/>
                    <a:pt x="1281" y="10034"/>
                    <a:pt x="1239" y="10048"/>
                  </a:cubicBezTo>
                  <a:cubicBezTo>
                    <a:pt x="1239" y="10076"/>
                    <a:pt x="1197" y="10119"/>
                    <a:pt x="1098" y="10147"/>
                  </a:cubicBezTo>
                  <a:cubicBezTo>
                    <a:pt x="1056" y="10119"/>
                    <a:pt x="1056" y="10119"/>
                    <a:pt x="1056" y="10119"/>
                  </a:cubicBezTo>
                  <a:lnTo>
                    <a:pt x="1042" y="10105"/>
                  </a:lnTo>
                  <a:lnTo>
                    <a:pt x="1042" y="10105"/>
                  </a:lnTo>
                  <a:cubicBezTo>
                    <a:pt x="1000" y="10133"/>
                    <a:pt x="1028" y="10147"/>
                    <a:pt x="1070" y="10147"/>
                  </a:cubicBezTo>
                  <a:cubicBezTo>
                    <a:pt x="1123" y="10160"/>
                    <a:pt x="1213" y="10161"/>
                    <a:pt x="1119" y="10219"/>
                  </a:cubicBezTo>
                  <a:lnTo>
                    <a:pt x="1119" y="10219"/>
                  </a:lnTo>
                  <a:cubicBezTo>
                    <a:pt x="1114" y="10211"/>
                    <a:pt x="1100" y="10189"/>
                    <a:pt x="1070" y="10147"/>
                  </a:cubicBezTo>
                  <a:lnTo>
                    <a:pt x="1070" y="10147"/>
                  </a:lnTo>
                  <a:cubicBezTo>
                    <a:pt x="1084" y="10175"/>
                    <a:pt x="1108" y="10209"/>
                    <a:pt x="1117" y="10220"/>
                  </a:cubicBezTo>
                  <a:lnTo>
                    <a:pt x="1117" y="10220"/>
                  </a:lnTo>
                  <a:cubicBezTo>
                    <a:pt x="1112" y="10224"/>
                    <a:pt x="1105" y="10227"/>
                    <a:pt x="1098" y="10231"/>
                  </a:cubicBezTo>
                  <a:cubicBezTo>
                    <a:pt x="1030" y="10265"/>
                    <a:pt x="990" y="10381"/>
                    <a:pt x="1087" y="10381"/>
                  </a:cubicBezTo>
                  <a:cubicBezTo>
                    <a:pt x="1110" y="10381"/>
                    <a:pt x="1142" y="10375"/>
                    <a:pt x="1183" y="10358"/>
                  </a:cubicBezTo>
                  <a:cubicBezTo>
                    <a:pt x="1189" y="10430"/>
                    <a:pt x="1208" y="10454"/>
                    <a:pt x="1231" y="10454"/>
                  </a:cubicBezTo>
                  <a:cubicBezTo>
                    <a:pt x="1256" y="10454"/>
                    <a:pt x="1287" y="10423"/>
                    <a:pt x="1310" y="10400"/>
                  </a:cubicBezTo>
                  <a:lnTo>
                    <a:pt x="1310" y="10400"/>
                  </a:lnTo>
                  <a:lnTo>
                    <a:pt x="1267" y="10471"/>
                  </a:lnTo>
                  <a:cubicBezTo>
                    <a:pt x="1237" y="10461"/>
                    <a:pt x="1223" y="10457"/>
                    <a:pt x="1220" y="10457"/>
                  </a:cubicBezTo>
                  <a:cubicBezTo>
                    <a:pt x="1206" y="10457"/>
                    <a:pt x="1474" y="10555"/>
                    <a:pt x="1380" y="10555"/>
                  </a:cubicBezTo>
                  <a:cubicBezTo>
                    <a:pt x="1423" y="10566"/>
                    <a:pt x="1392" y="10635"/>
                    <a:pt x="1444" y="10635"/>
                  </a:cubicBezTo>
                  <a:cubicBezTo>
                    <a:pt x="1461" y="10635"/>
                    <a:pt x="1484" y="10628"/>
                    <a:pt x="1521" y="10612"/>
                  </a:cubicBezTo>
                  <a:cubicBezTo>
                    <a:pt x="1525" y="10596"/>
                    <a:pt x="1537" y="10590"/>
                    <a:pt x="1554" y="10590"/>
                  </a:cubicBezTo>
                  <a:cubicBezTo>
                    <a:pt x="1598" y="10590"/>
                    <a:pt x="1669" y="10630"/>
                    <a:pt x="1690" y="10640"/>
                  </a:cubicBezTo>
                  <a:cubicBezTo>
                    <a:pt x="1725" y="10721"/>
                    <a:pt x="1798" y="10774"/>
                    <a:pt x="1704" y="10774"/>
                  </a:cubicBezTo>
                  <a:cubicBezTo>
                    <a:pt x="1684" y="10774"/>
                    <a:pt x="1656" y="10771"/>
                    <a:pt x="1619" y="10766"/>
                  </a:cubicBezTo>
                  <a:lnTo>
                    <a:pt x="1619" y="10766"/>
                  </a:lnTo>
                  <a:cubicBezTo>
                    <a:pt x="1648" y="10879"/>
                    <a:pt x="1607" y="10898"/>
                    <a:pt x="1581" y="10898"/>
                  </a:cubicBezTo>
                  <a:cubicBezTo>
                    <a:pt x="1571" y="10898"/>
                    <a:pt x="1564" y="10895"/>
                    <a:pt x="1562" y="10894"/>
                  </a:cubicBezTo>
                  <a:lnTo>
                    <a:pt x="1562" y="10894"/>
                  </a:lnTo>
                  <a:cubicBezTo>
                    <a:pt x="1507" y="10941"/>
                    <a:pt x="1493" y="10956"/>
                    <a:pt x="1502" y="10956"/>
                  </a:cubicBezTo>
                  <a:cubicBezTo>
                    <a:pt x="1520" y="10956"/>
                    <a:pt x="1632" y="10890"/>
                    <a:pt x="1677" y="10890"/>
                  </a:cubicBezTo>
                  <a:cubicBezTo>
                    <a:pt x="1682" y="10890"/>
                    <a:pt x="1687" y="10891"/>
                    <a:pt x="1690" y="10893"/>
                  </a:cubicBezTo>
                  <a:cubicBezTo>
                    <a:pt x="1718" y="10869"/>
                    <a:pt x="1732" y="10861"/>
                    <a:pt x="1741" y="10861"/>
                  </a:cubicBezTo>
                  <a:cubicBezTo>
                    <a:pt x="1759" y="10861"/>
                    <a:pt x="1750" y="10898"/>
                    <a:pt x="1788" y="10898"/>
                  </a:cubicBezTo>
                  <a:cubicBezTo>
                    <a:pt x="1796" y="10898"/>
                    <a:pt x="1805" y="10896"/>
                    <a:pt x="1817" y="10893"/>
                  </a:cubicBezTo>
                  <a:lnTo>
                    <a:pt x="1817" y="10893"/>
                  </a:lnTo>
                  <a:cubicBezTo>
                    <a:pt x="1563" y="10992"/>
                    <a:pt x="1648" y="11034"/>
                    <a:pt x="1718" y="11062"/>
                  </a:cubicBezTo>
                  <a:cubicBezTo>
                    <a:pt x="1676" y="11076"/>
                    <a:pt x="1619" y="11104"/>
                    <a:pt x="1619" y="11119"/>
                  </a:cubicBezTo>
                  <a:cubicBezTo>
                    <a:pt x="1563" y="11090"/>
                    <a:pt x="1531" y="11066"/>
                    <a:pt x="1516" y="11066"/>
                  </a:cubicBezTo>
                  <a:cubicBezTo>
                    <a:pt x="1500" y="11066"/>
                    <a:pt x="1500" y="11090"/>
                    <a:pt x="1507" y="11161"/>
                  </a:cubicBezTo>
                  <a:cubicBezTo>
                    <a:pt x="1479" y="11161"/>
                    <a:pt x="1450" y="11175"/>
                    <a:pt x="1422" y="11175"/>
                  </a:cubicBezTo>
                  <a:lnTo>
                    <a:pt x="1422" y="11231"/>
                  </a:lnTo>
                  <a:cubicBezTo>
                    <a:pt x="1521" y="11231"/>
                    <a:pt x="1422" y="11386"/>
                    <a:pt x="1422" y="11414"/>
                  </a:cubicBezTo>
                  <a:cubicBezTo>
                    <a:pt x="1448" y="11414"/>
                    <a:pt x="1464" y="11410"/>
                    <a:pt x="1477" y="11410"/>
                  </a:cubicBezTo>
                  <a:cubicBezTo>
                    <a:pt x="1508" y="11410"/>
                    <a:pt x="1522" y="11431"/>
                    <a:pt x="1591" y="11569"/>
                  </a:cubicBezTo>
                  <a:cubicBezTo>
                    <a:pt x="1554" y="11588"/>
                    <a:pt x="1532" y="11594"/>
                    <a:pt x="1517" y="11594"/>
                  </a:cubicBezTo>
                  <a:cubicBezTo>
                    <a:pt x="1476" y="11594"/>
                    <a:pt x="1495" y="11541"/>
                    <a:pt x="1422" y="11541"/>
                  </a:cubicBezTo>
                  <a:cubicBezTo>
                    <a:pt x="1422" y="11583"/>
                    <a:pt x="1408" y="11625"/>
                    <a:pt x="1394" y="11654"/>
                  </a:cubicBezTo>
                  <a:cubicBezTo>
                    <a:pt x="1352" y="11710"/>
                    <a:pt x="1324" y="11766"/>
                    <a:pt x="1338" y="11794"/>
                  </a:cubicBezTo>
                  <a:cubicBezTo>
                    <a:pt x="1367" y="11815"/>
                    <a:pt x="1383" y="11825"/>
                    <a:pt x="1391" y="11825"/>
                  </a:cubicBezTo>
                  <a:cubicBezTo>
                    <a:pt x="1412" y="11825"/>
                    <a:pt x="1393" y="11771"/>
                    <a:pt x="1422" y="11682"/>
                  </a:cubicBezTo>
                  <a:cubicBezTo>
                    <a:pt x="1436" y="11724"/>
                    <a:pt x="1436" y="11766"/>
                    <a:pt x="1422" y="11794"/>
                  </a:cubicBezTo>
                  <a:cubicBezTo>
                    <a:pt x="1408" y="11809"/>
                    <a:pt x="1394" y="11837"/>
                    <a:pt x="1380" y="11851"/>
                  </a:cubicBezTo>
                  <a:cubicBezTo>
                    <a:pt x="1394" y="11865"/>
                    <a:pt x="1408" y="11893"/>
                    <a:pt x="1422" y="11907"/>
                  </a:cubicBezTo>
                  <a:cubicBezTo>
                    <a:pt x="1444" y="11895"/>
                    <a:pt x="1461" y="11890"/>
                    <a:pt x="1475" y="11890"/>
                  </a:cubicBezTo>
                  <a:cubicBezTo>
                    <a:pt x="1554" y="11890"/>
                    <a:pt x="1487" y="12078"/>
                    <a:pt x="1450" y="12090"/>
                  </a:cubicBezTo>
                  <a:cubicBezTo>
                    <a:pt x="1450" y="12104"/>
                    <a:pt x="1436" y="12118"/>
                    <a:pt x="1436" y="12146"/>
                  </a:cubicBezTo>
                  <a:cubicBezTo>
                    <a:pt x="1481" y="12173"/>
                    <a:pt x="1503" y="12183"/>
                    <a:pt x="1492" y="12183"/>
                  </a:cubicBezTo>
                  <a:cubicBezTo>
                    <a:pt x="1485" y="12183"/>
                    <a:pt x="1467" y="12180"/>
                    <a:pt x="1436" y="12175"/>
                  </a:cubicBezTo>
                  <a:lnTo>
                    <a:pt x="1296" y="12132"/>
                  </a:lnTo>
                  <a:lnTo>
                    <a:pt x="1296" y="12132"/>
                  </a:lnTo>
                  <a:cubicBezTo>
                    <a:pt x="1317" y="12175"/>
                    <a:pt x="1273" y="12267"/>
                    <a:pt x="1263" y="12290"/>
                  </a:cubicBezTo>
                  <a:lnTo>
                    <a:pt x="1263" y="12290"/>
                  </a:lnTo>
                  <a:cubicBezTo>
                    <a:pt x="1084" y="12400"/>
                    <a:pt x="1072" y="12429"/>
                    <a:pt x="1253" y="12541"/>
                  </a:cubicBezTo>
                  <a:lnTo>
                    <a:pt x="1296" y="12583"/>
                  </a:lnTo>
                  <a:lnTo>
                    <a:pt x="1267" y="12597"/>
                  </a:lnTo>
                  <a:lnTo>
                    <a:pt x="1281" y="12597"/>
                  </a:lnTo>
                  <a:lnTo>
                    <a:pt x="1281" y="12639"/>
                  </a:lnTo>
                  <a:cubicBezTo>
                    <a:pt x="1296" y="12639"/>
                    <a:pt x="1310" y="12625"/>
                    <a:pt x="1324" y="12625"/>
                  </a:cubicBezTo>
                  <a:cubicBezTo>
                    <a:pt x="1366" y="12667"/>
                    <a:pt x="1366" y="12682"/>
                    <a:pt x="1324" y="12696"/>
                  </a:cubicBezTo>
                  <a:cubicBezTo>
                    <a:pt x="1338" y="12724"/>
                    <a:pt x="1352" y="12752"/>
                    <a:pt x="1352" y="12766"/>
                  </a:cubicBezTo>
                  <a:cubicBezTo>
                    <a:pt x="1352" y="12762"/>
                    <a:pt x="1355" y="12759"/>
                    <a:pt x="1360" y="12759"/>
                  </a:cubicBezTo>
                  <a:cubicBezTo>
                    <a:pt x="1373" y="12759"/>
                    <a:pt x="1402" y="12774"/>
                    <a:pt x="1450" y="12822"/>
                  </a:cubicBezTo>
                  <a:cubicBezTo>
                    <a:pt x="1438" y="12859"/>
                    <a:pt x="1522" y="12896"/>
                    <a:pt x="1600" y="12924"/>
                  </a:cubicBezTo>
                  <a:lnTo>
                    <a:pt x="1600" y="12924"/>
                  </a:lnTo>
                  <a:cubicBezTo>
                    <a:pt x="1610" y="12897"/>
                    <a:pt x="1664" y="12844"/>
                    <a:pt x="1718" y="12808"/>
                  </a:cubicBezTo>
                  <a:cubicBezTo>
                    <a:pt x="1718" y="12780"/>
                    <a:pt x="1704" y="12766"/>
                    <a:pt x="1676" y="12752"/>
                  </a:cubicBezTo>
                  <a:lnTo>
                    <a:pt x="1746" y="12724"/>
                  </a:lnTo>
                  <a:lnTo>
                    <a:pt x="1746" y="12724"/>
                  </a:lnTo>
                  <a:cubicBezTo>
                    <a:pt x="1732" y="12766"/>
                    <a:pt x="1760" y="12851"/>
                    <a:pt x="1760" y="12879"/>
                  </a:cubicBezTo>
                  <a:cubicBezTo>
                    <a:pt x="1732" y="12907"/>
                    <a:pt x="1690" y="12921"/>
                    <a:pt x="1648" y="12935"/>
                  </a:cubicBezTo>
                  <a:lnTo>
                    <a:pt x="1633" y="12935"/>
                  </a:lnTo>
                  <a:cubicBezTo>
                    <a:pt x="1643" y="12951"/>
                    <a:pt x="1653" y="12956"/>
                    <a:pt x="1665" y="12956"/>
                  </a:cubicBezTo>
                  <a:cubicBezTo>
                    <a:pt x="1689" y="12956"/>
                    <a:pt x="1716" y="12932"/>
                    <a:pt x="1738" y="12932"/>
                  </a:cubicBezTo>
                  <a:cubicBezTo>
                    <a:pt x="1753" y="12932"/>
                    <a:pt x="1766" y="12942"/>
                    <a:pt x="1774" y="12977"/>
                  </a:cubicBezTo>
                  <a:cubicBezTo>
                    <a:pt x="1740" y="13076"/>
                    <a:pt x="1761" y="13107"/>
                    <a:pt x="1800" y="13107"/>
                  </a:cubicBezTo>
                  <a:cubicBezTo>
                    <a:pt x="1863" y="13107"/>
                    <a:pt x="1974" y="13026"/>
                    <a:pt x="1976" y="13026"/>
                  </a:cubicBezTo>
                  <a:lnTo>
                    <a:pt x="1976" y="13026"/>
                  </a:lnTo>
                  <a:cubicBezTo>
                    <a:pt x="1977" y="13026"/>
                    <a:pt x="1960" y="13039"/>
                    <a:pt x="1915" y="13076"/>
                  </a:cubicBezTo>
                  <a:cubicBezTo>
                    <a:pt x="2043" y="13098"/>
                    <a:pt x="2103" y="13113"/>
                    <a:pt x="2128" y="13113"/>
                  </a:cubicBezTo>
                  <a:cubicBezTo>
                    <a:pt x="2150" y="13113"/>
                    <a:pt x="2147" y="13102"/>
                    <a:pt x="2140" y="13076"/>
                  </a:cubicBezTo>
                  <a:cubicBezTo>
                    <a:pt x="2197" y="13076"/>
                    <a:pt x="2112" y="13160"/>
                    <a:pt x="2028" y="13245"/>
                  </a:cubicBezTo>
                  <a:cubicBezTo>
                    <a:pt x="2014" y="13273"/>
                    <a:pt x="1986" y="13287"/>
                    <a:pt x="1957" y="13301"/>
                  </a:cubicBezTo>
                  <a:cubicBezTo>
                    <a:pt x="1966" y="13336"/>
                    <a:pt x="1948" y="13388"/>
                    <a:pt x="1953" y="13388"/>
                  </a:cubicBezTo>
                  <a:cubicBezTo>
                    <a:pt x="1956" y="13388"/>
                    <a:pt x="1968" y="13369"/>
                    <a:pt x="2000" y="13315"/>
                  </a:cubicBezTo>
                  <a:cubicBezTo>
                    <a:pt x="2029" y="13355"/>
                    <a:pt x="2073" y="13401"/>
                    <a:pt x="2106" y="13401"/>
                  </a:cubicBezTo>
                  <a:cubicBezTo>
                    <a:pt x="2120" y="13401"/>
                    <a:pt x="2132" y="13393"/>
                    <a:pt x="2140" y="13372"/>
                  </a:cubicBezTo>
                  <a:cubicBezTo>
                    <a:pt x="2140" y="13238"/>
                    <a:pt x="2144" y="13188"/>
                    <a:pt x="2150" y="13188"/>
                  </a:cubicBezTo>
                  <a:cubicBezTo>
                    <a:pt x="2160" y="13188"/>
                    <a:pt x="2179" y="13357"/>
                    <a:pt x="2197" y="13484"/>
                  </a:cubicBezTo>
                  <a:cubicBezTo>
                    <a:pt x="2180" y="13526"/>
                    <a:pt x="2139" y="13538"/>
                    <a:pt x="2102" y="13538"/>
                  </a:cubicBezTo>
                  <a:cubicBezTo>
                    <a:pt x="2077" y="13538"/>
                    <a:pt x="2053" y="13532"/>
                    <a:pt x="2042" y="13526"/>
                  </a:cubicBezTo>
                  <a:lnTo>
                    <a:pt x="2042" y="13526"/>
                  </a:lnTo>
                  <a:cubicBezTo>
                    <a:pt x="2191" y="13601"/>
                    <a:pt x="2154" y="13731"/>
                    <a:pt x="2143" y="13731"/>
                  </a:cubicBezTo>
                  <a:cubicBezTo>
                    <a:pt x="2141" y="13731"/>
                    <a:pt x="2140" y="13729"/>
                    <a:pt x="2140" y="13724"/>
                  </a:cubicBezTo>
                  <a:cubicBezTo>
                    <a:pt x="2126" y="13710"/>
                    <a:pt x="2098" y="13695"/>
                    <a:pt x="2084" y="13695"/>
                  </a:cubicBezTo>
                  <a:cubicBezTo>
                    <a:pt x="2098" y="13710"/>
                    <a:pt x="2112" y="13738"/>
                    <a:pt x="2112" y="13752"/>
                  </a:cubicBezTo>
                  <a:cubicBezTo>
                    <a:pt x="2126" y="13738"/>
                    <a:pt x="2140" y="13738"/>
                    <a:pt x="2155" y="13724"/>
                  </a:cubicBezTo>
                  <a:cubicBezTo>
                    <a:pt x="2309" y="13752"/>
                    <a:pt x="2478" y="13738"/>
                    <a:pt x="2323" y="13879"/>
                  </a:cubicBezTo>
                  <a:cubicBezTo>
                    <a:pt x="2309" y="13949"/>
                    <a:pt x="2309" y="14019"/>
                    <a:pt x="2338" y="14104"/>
                  </a:cubicBezTo>
                  <a:cubicBezTo>
                    <a:pt x="2307" y="14143"/>
                    <a:pt x="2295" y="14162"/>
                    <a:pt x="2290" y="14162"/>
                  </a:cubicBezTo>
                  <a:cubicBezTo>
                    <a:pt x="2278" y="14162"/>
                    <a:pt x="2298" y="14068"/>
                    <a:pt x="2211" y="13893"/>
                  </a:cubicBezTo>
                  <a:lnTo>
                    <a:pt x="2211" y="13963"/>
                  </a:lnTo>
                  <a:cubicBezTo>
                    <a:pt x="2202" y="13957"/>
                    <a:pt x="2195" y="13955"/>
                    <a:pt x="2188" y="13955"/>
                  </a:cubicBezTo>
                  <a:cubicBezTo>
                    <a:pt x="2171" y="13955"/>
                    <a:pt x="2157" y="13971"/>
                    <a:pt x="2121" y="13971"/>
                  </a:cubicBezTo>
                  <a:cubicBezTo>
                    <a:pt x="2107" y="13971"/>
                    <a:pt x="2091" y="13969"/>
                    <a:pt x="2070" y="13963"/>
                  </a:cubicBezTo>
                  <a:lnTo>
                    <a:pt x="2070" y="13949"/>
                  </a:lnTo>
                  <a:lnTo>
                    <a:pt x="2042" y="13949"/>
                  </a:lnTo>
                  <a:lnTo>
                    <a:pt x="2014" y="13921"/>
                  </a:lnTo>
                  <a:lnTo>
                    <a:pt x="2000" y="13921"/>
                  </a:lnTo>
                  <a:cubicBezTo>
                    <a:pt x="1982" y="13912"/>
                    <a:pt x="1970" y="13909"/>
                    <a:pt x="1963" y="13909"/>
                  </a:cubicBezTo>
                  <a:cubicBezTo>
                    <a:pt x="1946" y="13909"/>
                    <a:pt x="1952" y="13925"/>
                    <a:pt x="1971" y="13935"/>
                  </a:cubicBezTo>
                  <a:lnTo>
                    <a:pt x="1929" y="13935"/>
                  </a:lnTo>
                  <a:cubicBezTo>
                    <a:pt x="1798" y="13979"/>
                    <a:pt x="1739" y="13992"/>
                    <a:pt x="1719" y="13992"/>
                  </a:cubicBezTo>
                  <a:cubicBezTo>
                    <a:pt x="1693" y="13992"/>
                    <a:pt x="1729" y="13971"/>
                    <a:pt x="1760" y="13963"/>
                  </a:cubicBezTo>
                  <a:cubicBezTo>
                    <a:pt x="1845" y="13879"/>
                    <a:pt x="1788" y="13893"/>
                    <a:pt x="1619" y="13864"/>
                  </a:cubicBezTo>
                  <a:cubicBezTo>
                    <a:pt x="1591" y="13921"/>
                    <a:pt x="1577" y="13977"/>
                    <a:pt x="1563" y="14033"/>
                  </a:cubicBezTo>
                  <a:cubicBezTo>
                    <a:pt x="1436" y="14092"/>
                    <a:pt x="1526" y="14178"/>
                    <a:pt x="1602" y="14178"/>
                  </a:cubicBezTo>
                  <a:cubicBezTo>
                    <a:pt x="1636" y="14178"/>
                    <a:pt x="1667" y="14161"/>
                    <a:pt x="1676" y="14118"/>
                  </a:cubicBezTo>
                  <a:cubicBezTo>
                    <a:pt x="1704" y="14132"/>
                    <a:pt x="1732" y="14146"/>
                    <a:pt x="1760" y="14174"/>
                  </a:cubicBezTo>
                  <a:cubicBezTo>
                    <a:pt x="1776" y="14164"/>
                    <a:pt x="1790" y="14160"/>
                    <a:pt x="1801" y="14160"/>
                  </a:cubicBezTo>
                  <a:cubicBezTo>
                    <a:pt x="1845" y="14160"/>
                    <a:pt x="1855" y="14221"/>
                    <a:pt x="1811" y="14221"/>
                  </a:cubicBezTo>
                  <a:cubicBezTo>
                    <a:pt x="1804" y="14221"/>
                    <a:pt x="1797" y="14219"/>
                    <a:pt x="1788" y="14216"/>
                  </a:cubicBezTo>
                  <a:lnTo>
                    <a:pt x="1788" y="14216"/>
                  </a:lnTo>
                  <a:cubicBezTo>
                    <a:pt x="1817" y="14231"/>
                    <a:pt x="1831" y="14273"/>
                    <a:pt x="1817" y="14315"/>
                  </a:cubicBezTo>
                  <a:cubicBezTo>
                    <a:pt x="1750" y="14315"/>
                    <a:pt x="1696" y="14313"/>
                    <a:pt x="1653" y="14313"/>
                  </a:cubicBezTo>
                  <a:cubicBezTo>
                    <a:pt x="1513" y="14313"/>
                    <a:pt x="1494" y="14330"/>
                    <a:pt x="1591" y="14470"/>
                  </a:cubicBezTo>
                  <a:cubicBezTo>
                    <a:pt x="1578" y="14497"/>
                    <a:pt x="1577" y="14521"/>
                    <a:pt x="1595" y="14521"/>
                  </a:cubicBezTo>
                  <a:cubicBezTo>
                    <a:pt x="1613" y="14521"/>
                    <a:pt x="1652" y="14494"/>
                    <a:pt x="1718" y="14414"/>
                  </a:cubicBezTo>
                  <a:lnTo>
                    <a:pt x="1718" y="14414"/>
                  </a:lnTo>
                  <a:cubicBezTo>
                    <a:pt x="1665" y="14448"/>
                    <a:pt x="1635" y="14459"/>
                    <a:pt x="1624" y="14459"/>
                  </a:cubicBezTo>
                  <a:cubicBezTo>
                    <a:pt x="1599" y="14459"/>
                    <a:pt x="1662" y="14403"/>
                    <a:pt x="1758" y="14403"/>
                  </a:cubicBezTo>
                  <a:cubicBezTo>
                    <a:pt x="1780" y="14403"/>
                    <a:pt x="1805" y="14406"/>
                    <a:pt x="1831" y="14414"/>
                  </a:cubicBezTo>
                  <a:cubicBezTo>
                    <a:pt x="1808" y="14412"/>
                    <a:pt x="1790" y="14412"/>
                    <a:pt x="1776" y="14412"/>
                  </a:cubicBezTo>
                  <a:cubicBezTo>
                    <a:pt x="1638" y="14412"/>
                    <a:pt x="1930" y="14471"/>
                    <a:pt x="1943" y="14484"/>
                  </a:cubicBezTo>
                  <a:lnTo>
                    <a:pt x="2000" y="14484"/>
                  </a:lnTo>
                  <a:cubicBezTo>
                    <a:pt x="2014" y="14470"/>
                    <a:pt x="2014" y="14456"/>
                    <a:pt x="2028" y="14428"/>
                  </a:cubicBezTo>
                  <a:lnTo>
                    <a:pt x="2084" y="14526"/>
                  </a:lnTo>
                  <a:lnTo>
                    <a:pt x="2028" y="14540"/>
                  </a:lnTo>
                  <a:cubicBezTo>
                    <a:pt x="2020" y="14556"/>
                    <a:pt x="2008" y="14567"/>
                    <a:pt x="1999" y="14567"/>
                  </a:cubicBezTo>
                  <a:cubicBezTo>
                    <a:pt x="1991" y="14567"/>
                    <a:pt x="1986" y="14559"/>
                    <a:pt x="1986" y="14540"/>
                  </a:cubicBezTo>
                  <a:lnTo>
                    <a:pt x="1971" y="14540"/>
                  </a:lnTo>
                  <a:cubicBezTo>
                    <a:pt x="1971" y="14540"/>
                    <a:pt x="1986" y="14526"/>
                    <a:pt x="1957" y="14498"/>
                  </a:cubicBezTo>
                  <a:lnTo>
                    <a:pt x="1957" y="14498"/>
                  </a:lnTo>
                  <a:cubicBezTo>
                    <a:pt x="1887" y="14554"/>
                    <a:pt x="1929" y="14597"/>
                    <a:pt x="2042" y="14611"/>
                  </a:cubicBezTo>
                  <a:cubicBezTo>
                    <a:pt x="2042" y="14597"/>
                    <a:pt x="2052" y="14579"/>
                    <a:pt x="2077" y="14579"/>
                  </a:cubicBezTo>
                  <a:cubicBezTo>
                    <a:pt x="2102" y="14579"/>
                    <a:pt x="2140" y="14597"/>
                    <a:pt x="2197" y="14653"/>
                  </a:cubicBezTo>
                  <a:cubicBezTo>
                    <a:pt x="2225" y="14695"/>
                    <a:pt x="2253" y="14723"/>
                    <a:pt x="2295" y="14738"/>
                  </a:cubicBezTo>
                  <a:cubicBezTo>
                    <a:pt x="2253" y="14752"/>
                    <a:pt x="2253" y="14808"/>
                    <a:pt x="2408" y="14850"/>
                  </a:cubicBezTo>
                  <a:cubicBezTo>
                    <a:pt x="2394" y="14822"/>
                    <a:pt x="2380" y="14808"/>
                    <a:pt x="2380" y="14780"/>
                  </a:cubicBezTo>
                  <a:lnTo>
                    <a:pt x="2380" y="14780"/>
                  </a:lnTo>
                  <a:cubicBezTo>
                    <a:pt x="2450" y="14822"/>
                    <a:pt x="2507" y="14850"/>
                    <a:pt x="2450" y="14864"/>
                  </a:cubicBezTo>
                  <a:lnTo>
                    <a:pt x="2478" y="14864"/>
                  </a:lnTo>
                  <a:cubicBezTo>
                    <a:pt x="2507" y="14738"/>
                    <a:pt x="2521" y="14723"/>
                    <a:pt x="2535" y="14695"/>
                  </a:cubicBezTo>
                  <a:cubicBezTo>
                    <a:pt x="2554" y="14689"/>
                    <a:pt x="2572" y="14686"/>
                    <a:pt x="2588" y="14686"/>
                  </a:cubicBezTo>
                  <a:cubicBezTo>
                    <a:pt x="2674" y="14686"/>
                    <a:pt x="2698" y="14781"/>
                    <a:pt x="2593" y="14946"/>
                  </a:cubicBezTo>
                  <a:lnTo>
                    <a:pt x="2593" y="14946"/>
                  </a:lnTo>
                  <a:cubicBezTo>
                    <a:pt x="2594" y="14944"/>
                    <a:pt x="2597" y="14943"/>
                    <a:pt x="2600" y="14943"/>
                  </a:cubicBezTo>
                  <a:cubicBezTo>
                    <a:pt x="2624" y="14943"/>
                    <a:pt x="2679" y="15011"/>
                    <a:pt x="2704" y="15047"/>
                  </a:cubicBezTo>
                  <a:lnTo>
                    <a:pt x="2704" y="15061"/>
                  </a:lnTo>
                  <a:lnTo>
                    <a:pt x="2746" y="15033"/>
                  </a:lnTo>
                  <a:lnTo>
                    <a:pt x="2718" y="15075"/>
                  </a:lnTo>
                  <a:lnTo>
                    <a:pt x="2704" y="15061"/>
                  </a:lnTo>
                  <a:cubicBezTo>
                    <a:pt x="2682" y="15149"/>
                    <a:pt x="2668" y="15202"/>
                    <a:pt x="2696" y="15202"/>
                  </a:cubicBezTo>
                  <a:cubicBezTo>
                    <a:pt x="2704" y="15202"/>
                    <a:pt x="2716" y="15198"/>
                    <a:pt x="2732" y="15188"/>
                  </a:cubicBezTo>
                  <a:cubicBezTo>
                    <a:pt x="2773" y="15229"/>
                    <a:pt x="2814" y="15270"/>
                    <a:pt x="2868" y="15285"/>
                  </a:cubicBezTo>
                  <a:lnTo>
                    <a:pt x="2868" y="15285"/>
                  </a:lnTo>
                  <a:cubicBezTo>
                    <a:pt x="2859" y="15280"/>
                    <a:pt x="2859" y="15257"/>
                    <a:pt x="2859" y="15244"/>
                  </a:cubicBezTo>
                  <a:lnTo>
                    <a:pt x="2830" y="15230"/>
                  </a:lnTo>
                  <a:cubicBezTo>
                    <a:pt x="2816" y="15202"/>
                    <a:pt x="2788" y="15174"/>
                    <a:pt x="2760" y="15160"/>
                  </a:cubicBezTo>
                  <a:lnTo>
                    <a:pt x="2816" y="15118"/>
                  </a:lnTo>
                  <a:cubicBezTo>
                    <a:pt x="2826" y="15090"/>
                    <a:pt x="2838" y="15079"/>
                    <a:pt x="2852" y="15079"/>
                  </a:cubicBezTo>
                  <a:cubicBezTo>
                    <a:pt x="2880" y="15079"/>
                    <a:pt x="2915" y="15122"/>
                    <a:pt x="2943" y="15160"/>
                  </a:cubicBezTo>
                  <a:lnTo>
                    <a:pt x="2901" y="15202"/>
                  </a:lnTo>
                  <a:cubicBezTo>
                    <a:pt x="2905" y="15198"/>
                    <a:pt x="2910" y="15196"/>
                    <a:pt x="2916" y="15196"/>
                  </a:cubicBezTo>
                  <a:cubicBezTo>
                    <a:pt x="2929" y="15196"/>
                    <a:pt x="2943" y="15206"/>
                    <a:pt x="2943" y="15216"/>
                  </a:cubicBezTo>
                  <a:lnTo>
                    <a:pt x="2971" y="15216"/>
                  </a:lnTo>
                  <a:cubicBezTo>
                    <a:pt x="3111" y="15216"/>
                    <a:pt x="3147" y="15319"/>
                    <a:pt x="3051" y="15319"/>
                  </a:cubicBezTo>
                  <a:cubicBezTo>
                    <a:pt x="3040" y="15319"/>
                    <a:pt x="3028" y="15318"/>
                    <a:pt x="3013" y="15315"/>
                  </a:cubicBezTo>
                  <a:lnTo>
                    <a:pt x="2957" y="15315"/>
                  </a:lnTo>
                  <a:cubicBezTo>
                    <a:pt x="2985" y="15343"/>
                    <a:pt x="2999" y="15371"/>
                    <a:pt x="2999" y="15399"/>
                  </a:cubicBezTo>
                  <a:cubicBezTo>
                    <a:pt x="3015" y="15391"/>
                    <a:pt x="3037" y="15386"/>
                    <a:pt x="3060" y="15386"/>
                  </a:cubicBezTo>
                  <a:cubicBezTo>
                    <a:pt x="3119" y="15386"/>
                    <a:pt x="3190" y="15423"/>
                    <a:pt x="3211" y="15554"/>
                  </a:cubicBezTo>
                  <a:cubicBezTo>
                    <a:pt x="3179" y="15594"/>
                    <a:pt x="3183" y="15630"/>
                    <a:pt x="3206" y="15630"/>
                  </a:cubicBezTo>
                  <a:cubicBezTo>
                    <a:pt x="3223" y="15630"/>
                    <a:pt x="3251" y="15609"/>
                    <a:pt x="3281" y="15554"/>
                  </a:cubicBezTo>
                  <a:lnTo>
                    <a:pt x="3281" y="15554"/>
                  </a:lnTo>
                  <a:cubicBezTo>
                    <a:pt x="3274" y="15652"/>
                    <a:pt x="3274" y="15665"/>
                    <a:pt x="3257" y="15665"/>
                  </a:cubicBezTo>
                  <a:cubicBezTo>
                    <a:pt x="3250" y="15665"/>
                    <a:pt x="3241" y="15663"/>
                    <a:pt x="3227" y="15663"/>
                  </a:cubicBezTo>
                  <a:cubicBezTo>
                    <a:pt x="3210" y="15663"/>
                    <a:pt x="3187" y="15666"/>
                    <a:pt x="3154" y="15681"/>
                  </a:cubicBezTo>
                  <a:cubicBezTo>
                    <a:pt x="3084" y="15611"/>
                    <a:pt x="3013" y="15611"/>
                    <a:pt x="3028" y="15540"/>
                  </a:cubicBezTo>
                  <a:lnTo>
                    <a:pt x="3028" y="15540"/>
                  </a:lnTo>
                  <a:cubicBezTo>
                    <a:pt x="2901" y="15582"/>
                    <a:pt x="2971" y="15540"/>
                    <a:pt x="2957" y="15723"/>
                  </a:cubicBezTo>
                  <a:cubicBezTo>
                    <a:pt x="3070" y="15794"/>
                    <a:pt x="3098" y="15822"/>
                    <a:pt x="3070" y="15864"/>
                  </a:cubicBezTo>
                  <a:cubicBezTo>
                    <a:pt x="3146" y="15885"/>
                    <a:pt x="3196" y="15894"/>
                    <a:pt x="3230" y="15894"/>
                  </a:cubicBezTo>
                  <a:cubicBezTo>
                    <a:pt x="3310" y="15894"/>
                    <a:pt x="3299" y="15847"/>
                    <a:pt x="3309" y="15808"/>
                  </a:cubicBezTo>
                  <a:cubicBezTo>
                    <a:pt x="3470" y="15808"/>
                    <a:pt x="3472" y="15705"/>
                    <a:pt x="3490" y="15705"/>
                  </a:cubicBezTo>
                  <a:cubicBezTo>
                    <a:pt x="3494" y="15705"/>
                    <a:pt x="3499" y="15710"/>
                    <a:pt x="3506" y="15723"/>
                  </a:cubicBezTo>
                  <a:cubicBezTo>
                    <a:pt x="3571" y="15691"/>
                    <a:pt x="3602" y="15677"/>
                    <a:pt x="3613" y="15677"/>
                  </a:cubicBezTo>
                  <a:cubicBezTo>
                    <a:pt x="3634" y="15677"/>
                    <a:pt x="3568" y="15737"/>
                    <a:pt x="3520" y="15822"/>
                  </a:cubicBezTo>
                  <a:cubicBezTo>
                    <a:pt x="3520" y="15864"/>
                    <a:pt x="3520" y="15906"/>
                    <a:pt x="3506" y="15949"/>
                  </a:cubicBezTo>
                  <a:lnTo>
                    <a:pt x="3513" y="15936"/>
                  </a:lnTo>
                  <a:lnTo>
                    <a:pt x="3513" y="15936"/>
                  </a:lnTo>
                  <a:cubicBezTo>
                    <a:pt x="3500" y="15976"/>
                    <a:pt x="3562" y="15987"/>
                    <a:pt x="3631" y="15987"/>
                  </a:cubicBezTo>
                  <a:cubicBezTo>
                    <a:pt x="3678" y="15987"/>
                    <a:pt x="3728" y="15982"/>
                    <a:pt x="3760" y="15977"/>
                  </a:cubicBezTo>
                  <a:cubicBezTo>
                    <a:pt x="3725" y="15922"/>
                    <a:pt x="3738" y="15902"/>
                    <a:pt x="3757" y="15902"/>
                  </a:cubicBezTo>
                  <a:cubicBezTo>
                    <a:pt x="3793" y="15902"/>
                    <a:pt x="3853" y="15968"/>
                    <a:pt x="3689" y="16005"/>
                  </a:cubicBezTo>
                  <a:cubicBezTo>
                    <a:pt x="3689" y="16074"/>
                    <a:pt x="3693" y="16095"/>
                    <a:pt x="3701" y="16095"/>
                  </a:cubicBezTo>
                  <a:cubicBezTo>
                    <a:pt x="3713" y="16095"/>
                    <a:pt x="3736" y="16033"/>
                    <a:pt x="3767" y="16033"/>
                  </a:cubicBezTo>
                  <a:cubicBezTo>
                    <a:pt x="3778" y="16033"/>
                    <a:pt x="3789" y="16041"/>
                    <a:pt x="3802" y="16061"/>
                  </a:cubicBezTo>
                  <a:cubicBezTo>
                    <a:pt x="3802" y="16089"/>
                    <a:pt x="3802" y="16118"/>
                    <a:pt x="3802" y="16146"/>
                  </a:cubicBezTo>
                  <a:cubicBezTo>
                    <a:pt x="3760" y="16216"/>
                    <a:pt x="3760" y="16286"/>
                    <a:pt x="3774" y="16357"/>
                  </a:cubicBezTo>
                  <a:cubicBezTo>
                    <a:pt x="3774" y="16343"/>
                    <a:pt x="3788" y="16343"/>
                    <a:pt x="3802" y="16343"/>
                  </a:cubicBezTo>
                  <a:cubicBezTo>
                    <a:pt x="3788" y="16357"/>
                    <a:pt x="3802" y="16371"/>
                    <a:pt x="3830" y="16385"/>
                  </a:cubicBezTo>
                  <a:cubicBezTo>
                    <a:pt x="3797" y="16402"/>
                    <a:pt x="3759" y="16408"/>
                    <a:pt x="3720" y="16408"/>
                  </a:cubicBezTo>
                  <a:cubicBezTo>
                    <a:pt x="3691" y="16408"/>
                    <a:pt x="3662" y="16405"/>
                    <a:pt x="3633" y="16399"/>
                  </a:cubicBezTo>
                  <a:cubicBezTo>
                    <a:pt x="3633" y="16413"/>
                    <a:pt x="3619" y="16441"/>
                    <a:pt x="3619" y="16455"/>
                  </a:cubicBezTo>
                  <a:lnTo>
                    <a:pt x="3492" y="16455"/>
                  </a:lnTo>
                  <a:cubicBezTo>
                    <a:pt x="3492" y="16487"/>
                    <a:pt x="3477" y="16498"/>
                    <a:pt x="3456" y="16498"/>
                  </a:cubicBezTo>
                  <a:cubicBezTo>
                    <a:pt x="3415" y="16498"/>
                    <a:pt x="3349" y="16455"/>
                    <a:pt x="3332" y="16455"/>
                  </a:cubicBezTo>
                  <a:cubicBezTo>
                    <a:pt x="3323" y="16455"/>
                    <a:pt x="3327" y="16466"/>
                    <a:pt x="3351" y="16498"/>
                  </a:cubicBezTo>
                  <a:cubicBezTo>
                    <a:pt x="3500" y="16521"/>
                    <a:pt x="3426" y="16562"/>
                    <a:pt x="3304" y="16562"/>
                  </a:cubicBezTo>
                  <a:cubicBezTo>
                    <a:pt x="3275" y="16562"/>
                    <a:pt x="3243" y="16559"/>
                    <a:pt x="3211" y="16554"/>
                  </a:cubicBezTo>
                  <a:cubicBezTo>
                    <a:pt x="3168" y="16568"/>
                    <a:pt x="3126" y="16582"/>
                    <a:pt x="3070" y="16596"/>
                  </a:cubicBezTo>
                  <a:cubicBezTo>
                    <a:pt x="2979" y="16687"/>
                    <a:pt x="2937" y="16715"/>
                    <a:pt x="2921" y="16715"/>
                  </a:cubicBezTo>
                  <a:cubicBezTo>
                    <a:pt x="2895" y="16715"/>
                    <a:pt x="2940" y="16639"/>
                    <a:pt x="2957" y="16639"/>
                  </a:cubicBezTo>
                  <a:cubicBezTo>
                    <a:pt x="2873" y="16639"/>
                    <a:pt x="2802" y="16667"/>
                    <a:pt x="2746" y="16709"/>
                  </a:cubicBezTo>
                  <a:lnTo>
                    <a:pt x="2704" y="16681"/>
                  </a:lnTo>
                  <a:cubicBezTo>
                    <a:pt x="2676" y="16667"/>
                    <a:pt x="2661" y="16639"/>
                    <a:pt x="2633" y="16624"/>
                  </a:cubicBezTo>
                  <a:cubicBezTo>
                    <a:pt x="2591" y="16624"/>
                    <a:pt x="2436" y="16624"/>
                    <a:pt x="2521" y="16470"/>
                  </a:cubicBezTo>
                  <a:cubicBezTo>
                    <a:pt x="2563" y="16427"/>
                    <a:pt x="2580" y="16349"/>
                    <a:pt x="2540" y="16349"/>
                  </a:cubicBezTo>
                  <a:cubicBezTo>
                    <a:pt x="2514" y="16349"/>
                    <a:pt x="2464" y="16383"/>
                    <a:pt x="2380" y="16484"/>
                  </a:cubicBezTo>
                  <a:cubicBezTo>
                    <a:pt x="2344" y="16448"/>
                    <a:pt x="2326" y="16435"/>
                    <a:pt x="2318" y="16435"/>
                  </a:cubicBezTo>
                  <a:cubicBezTo>
                    <a:pt x="2307" y="16435"/>
                    <a:pt x="2315" y="16459"/>
                    <a:pt x="2323" y="16484"/>
                  </a:cubicBezTo>
                  <a:lnTo>
                    <a:pt x="2281" y="16470"/>
                  </a:lnTo>
                  <a:cubicBezTo>
                    <a:pt x="2265" y="16409"/>
                    <a:pt x="2265" y="16381"/>
                    <a:pt x="2264" y="16381"/>
                  </a:cubicBezTo>
                  <a:cubicBezTo>
                    <a:pt x="2262" y="16381"/>
                    <a:pt x="2254" y="16448"/>
                    <a:pt x="2169" y="16568"/>
                  </a:cubicBezTo>
                  <a:cubicBezTo>
                    <a:pt x="2159" y="16570"/>
                    <a:pt x="2151" y="16571"/>
                    <a:pt x="2142" y="16571"/>
                  </a:cubicBezTo>
                  <a:cubicBezTo>
                    <a:pt x="2027" y="16571"/>
                    <a:pt x="1982" y="16428"/>
                    <a:pt x="2079" y="16428"/>
                  </a:cubicBezTo>
                  <a:cubicBezTo>
                    <a:pt x="2095" y="16428"/>
                    <a:pt x="2115" y="16432"/>
                    <a:pt x="2140" y="16441"/>
                  </a:cubicBezTo>
                  <a:cubicBezTo>
                    <a:pt x="2267" y="16441"/>
                    <a:pt x="2197" y="16399"/>
                    <a:pt x="2098" y="16329"/>
                  </a:cubicBezTo>
                  <a:cubicBezTo>
                    <a:pt x="2070" y="16343"/>
                    <a:pt x="2028" y="16357"/>
                    <a:pt x="2000" y="16371"/>
                  </a:cubicBezTo>
                  <a:cubicBezTo>
                    <a:pt x="2050" y="16409"/>
                    <a:pt x="2033" y="16458"/>
                    <a:pt x="1998" y="16458"/>
                  </a:cubicBezTo>
                  <a:cubicBezTo>
                    <a:pt x="1994" y="16458"/>
                    <a:pt x="1990" y="16457"/>
                    <a:pt x="1986" y="16455"/>
                  </a:cubicBezTo>
                  <a:lnTo>
                    <a:pt x="1971" y="16455"/>
                  </a:lnTo>
                  <a:cubicBezTo>
                    <a:pt x="1887" y="16470"/>
                    <a:pt x="1817" y="16526"/>
                    <a:pt x="1774" y="16596"/>
                  </a:cubicBezTo>
                  <a:lnTo>
                    <a:pt x="1760" y="16639"/>
                  </a:lnTo>
                  <a:cubicBezTo>
                    <a:pt x="1788" y="16639"/>
                    <a:pt x="1802" y="16639"/>
                    <a:pt x="1746" y="16681"/>
                  </a:cubicBezTo>
                  <a:cubicBezTo>
                    <a:pt x="1760" y="16681"/>
                    <a:pt x="1774" y="16681"/>
                    <a:pt x="1774" y="16723"/>
                  </a:cubicBezTo>
                  <a:cubicBezTo>
                    <a:pt x="1704" y="16836"/>
                    <a:pt x="1662" y="16878"/>
                    <a:pt x="1648" y="16878"/>
                  </a:cubicBezTo>
                  <a:cubicBezTo>
                    <a:pt x="1648" y="16878"/>
                    <a:pt x="1648" y="16864"/>
                    <a:pt x="1648" y="16850"/>
                  </a:cubicBezTo>
                  <a:cubicBezTo>
                    <a:pt x="1648" y="16836"/>
                    <a:pt x="1676" y="16808"/>
                    <a:pt x="1690" y="16808"/>
                  </a:cubicBezTo>
                  <a:lnTo>
                    <a:pt x="1662" y="16808"/>
                  </a:lnTo>
                  <a:cubicBezTo>
                    <a:pt x="1662" y="16793"/>
                    <a:pt x="1676" y="16779"/>
                    <a:pt x="1676" y="16779"/>
                  </a:cubicBezTo>
                  <a:lnTo>
                    <a:pt x="1704" y="16779"/>
                  </a:lnTo>
                  <a:cubicBezTo>
                    <a:pt x="1704" y="16751"/>
                    <a:pt x="1718" y="16723"/>
                    <a:pt x="1732" y="16709"/>
                  </a:cubicBezTo>
                  <a:cubicBezTo>
                    <a:pt x="1732" y="16709"/>
                    <a:pt x="1732" y="16695"/>
                    <a:pt x="1732" y="16695"/>
                  </a:cubicBezTo>
                  <a:lnTo>
                    <a:pt x="1718" y="16681"/>
                  </a:lnTo>
                  <a:cubicBezTo>
                    <a:pt x="1694" y="16641"/>
                    <a:pt x="1643" y="16605"/>
                    <a:pt x="1595" y="16605"/>
                  </a:cubicBezTo>
                  <a:cubicBezTo>
                    <a:pt x="1559" y="16605"/>
                    <a:pt x="1525" y="16626"/>
                    <a:pt x="1507" y="16681"/>
                  </a:cubicBezTo>
                  <a:cubicBezTo>
                    <a:pt x="1444" y="16646"/>
                    <a:pt x="1414" y="16631"/>
                    <a:pt x="1406" y="16631"/>
                  </a:cubicBezTo>
                  <a:cubicBezTo>
                    <a:pt x="1383" y="16631"/>
                    <a:pt x="1506" y="16730"/>
                    <a:pt x="1577" y="16822"/>
                  </a:cubicBezTo>
                  <a:cubicBezTo>
                    <a:pt x="1424" y="16904"/>
                    <a:pt x="1567" y="17066"/>
                    <a:pt x="1526" y="17066"/>
                  </a:cubicBezTo>
                  <a:cubicBezTo>
                    <a:pt x="1518" y="17066"/>
                    <a:pt x="1503" y="17060"/>
                    <a:pt x="1479" y="17047"/>
                  </a:cubicBezTo>
                  <a:lnTo>
                    <a:pt x="1479" y="17047"/>
                  </a:lnTo>
                  <a:cubicBezTo>
                    <a:pt x="1521" y="17230"/>
                    <a:pt x="1394" y="17174"/>
                    <a:pt x="1408" y="17244"/>
                  </a:cubicBezTo>
                  <a:cubicBezTo>
                    <a:pt x="1408" y="17244"/>
                    <a:pt x="1408" y="17258"/>
                    <a:pt x="1408" y="17258"/>
                  </a:cubicBezTo>
                  <a:lnTo>
                    <a:pt x="1408" y="17300"/>
                  </a:lnTo>
                  <a:lnTo>
                    <a:pt x="1352" y="17272"/>
                  </a:lnTo>
                  <a:cubicBezTo>
                    <a:pt x="1310" y="17244"/>
                    <a:pt x="1296" y="17216"/>
                    <a:pt x="1281" y="17174"/>
                  </a:cubicBezTo>
                  <a:cubicBezTo>
                    <a:pt x="1253" y="17188"/>
                    <a:pt x="1225" y="17188"/>
                    <a:pt x="1197" y="17188"/>
                  </a:cubicBezTo>
                  <a:cubicBezTo>
                    <a:pt x="1211" y="17160"/>
                    <a:pt x="1239" y="17145"/>
                    <a:pt x="1253" y="17117"/>
                  </a:cubicBezTo>
                  <a:lnTo>
                    <a:pt x="1225" y="17103"/>
                  </a:lnTo>
                  <a:cubicBezTo>
                    <a:pt x="1239" y="17103"/>
                    <a:pt x="1239" y="17103"/>
                    <a:pt x="1253" y="17089"/>
                  </a:cubicBezTo>
                  <a:cubicBezTo>
                    <a:pt x="1239" y="17089"/>
                    <a:pt x="1239" y="17075"/>
                    <a:pt x="1225" y="17075"/>
                  </a:cubicBezTo>
                  <a:cubicBezTo>
                    <a:pt x="1197" y="17047"/>
                    <a:pt x="1127" y="17033"/>
                    <a:pt x="1141" y="16962"/>
                  </a:cubicBezTo>
                  <a:cubicBezTo>
                    <a:pt x="1128" y="16946"/>
                    <a:pt x="1118" y="16940"/>
                    <a:pt x="1110" y="16940"/>
                  </a:cubicBezTo>
                  <a:cubicBezTo>
                    <a:pt x="1087" y="16940"/>
                    <a:pt x="1094" y="17011"/>
                    <a:pt x="1127" y="17033"/>
                  </a:cubicBezTo>
                  <a:cubicBezTo>
                    <a:pt x="1112" y="17075"/>
                    <a:pt x="1112" y="17117"/>
                    <a:pt x="1127" y="17160"/>
                  </a:cubicBezTo>
                  <a:lnTo>
                    <a:pt x="1014" y="17188"/>
                  </a:lnTo>
                  <a:lnTo>
                    <a:pt x="1014" y="17230"/>
                  </a:lnTo>
                  <a:cubicBezTo>
                    <a:pt x="1000" y="17216"/>
                    <a:pt x="986" y="17202"/>
                    <a:pt x="958" y="17202"/>
                  </a:cubicBezTo>
                  <a:cubicBezTo>
                    <a:pt x="915" y="17202"/>
                    <a:pt x="901" y="17244"/>
                    <a:pt x="972" y="17343"/>
                  </a:cubicBezTo>
                  <a:cubicBezTo>
                    <a:pt x="943" y="17385"/>
                    <a:pt x="972" y="17399"/>
                    <a:pt x="1000" y="17427"/>
                  </a:cubicBezTo>
                  <a:lnTo>
                    <a:pt x="1000" y="17441"/>
                  </a:lnTo>
                  <a:cubicBezTo>
                    <a:pt x="1002" y="17437"/>
                    <a:pt x="1003" y="17435"/>
                    <a:pt x="1004" y="17435"/>
                  </a:cubicBezTo>
                  <a:cubicBezTo>
                    <a:pt x="1010" y="17435"/>
                    <a:pt x="972" y="17563"/>
                    <a:pt x="973" y="17563"/>
                  </a:cubicBezTo>
                  <a:cubicBezTo>
                    <a:pt x="973" y="17563"/>
                    <a:pt x="983" y="17529"/>
                    <a:pt x="1014" y="17427"/>
                  </a:cubicBezTo>
                  <a:cubicBezTo>
                    <a:pt x="1070" y="17455"/>
                    <a:pt x="1141" y="17483"/>
                    <a:pt x="1155" y="17554"/>
                  </a:cubicBezTo>
                  <a:cubicBezTo>
                    <a:pt x="1234" y="17651"/>
                    <a:pt x="1226" y="17675"/>
                    <a:pt x="1193" y="17675"/>
                  </a:cubicBezTo>
                  <a:cubicBezTo>
                    <a:pt x="1162" y="17675"/>
                    <a:pt x="1108" y="17654"/>
                    <a:pt x="1083" y="17654"/>
                  </a:cubicBezTo>
                  <a:cubicBezTo>
                    <a:pt x="1073" y="17654"/>
                    <a:pt x="1068" y="17657"/>
                    <a:pt x="1070" y="17666"/>
                  </a:cubicBezTo>
                  <a:cubicBezTo>
                    <a:pt x="1028" y="17723"/>
                    <a:pt x="1014" y="17779"/>
                    <a:pt x="1028" y="17835"/>
                  </a:cubicBezTo>
                  <a:lnTo>
                    <a:pt x="958" y="17878"/>
                  </a:lnTo>
                  <a:lnTo>
                    <a:pt x="943" y="17864"/>
                  </a:lnTo>
                  <a:lnTo>
                    <a:pt x="887" y="17864"/>
                  </a:lnTo>
                  <a:cubicBezTo>
                    <a:pt x="901" y="17906"/>
                    <a:pt x="915" y="17948"/>
                    <a:pt x="943" y="17990"/>
                  </a:cubicBezTo>
                  <a:cubicBezTo>
                    <a:pt x="943" y="17948"/>
                    <a:pt x="943" y="17920"/>
                    <a:pt x="943" y="17878"/>
                  </a:cubicBezTo>
                  <a:cubicBezTo>
                    <a:pt x="943" y="17920"/>
                    <a:pt x="958" y="17976"/>
                    <a:pt x="958" y="18004"/>
                  </a:cubicBezTo>
                  <a:cubicBezTo>
                    <a:pt x="972" y="18019"/>
                    <a:pt x="1000" y="18047"/>
                    <a:pt x="1014" y="18061"/>
                  </a:cubicBezTo>
                  <a:cubicBezTo>
                    <a:pt x="1000" y="18047"/>
                    <a:pt x="972" y="18033"/>
                    <a:pt x="958" y="18019"/>
                  </a:cubicBezTo>
                  <a:cubicBezTo>
                    <a:pt x="958" y="18023"/>
                    <a:pt x="956" y="18026"/>
                    <a:pt x="954" y="18026"/>
                  </a:cubicBezTo>
                  <a:cubicBezTo>
                    <a:pt x="948" y="18026"/>
                    <a:pt x="935" y="18011"/>
                    <a:pt x="915" y="17962"/>
                  </a:cubicBezTo>
                  <a:cubicBezTo>
                    <a:pt x="732" y="17850"/>
                    <a:pt x="774" y="17779"/>
                    <a:pt x="845" y="17765"/>
                  </a:cubicBezTo>
                  <a:lnTo>
                    <a:pt x="789" y="17765"/>
                  </a:lnTo>
                  <a:cubicBezTo>
                    <a:pt x="815" y="17744"/>
                    <a:pt x="804" y="17737"/>
                    <a:pt x="775" y="17737"/>
                  </a:cubicBezTo>
                  <a:cubicBezTo>
                    <a:pt x="728" y="17737"/>
                    <a:pt x="635" y="17756"/>
                    <a:pt x="591" y="17765"/>
                  </a:cubicBezTo>
                  <a:cubicBezTo>
                    <a:pt x="577" y="17793"/>
                    <a:pt x="563" y="17821"/>
                    <a:pt x="549" y="17850"/>
                  </a:cubicBezTo>
                  <a:cubicBezTo>
                    <a:pt x="532" y="17844"/>
                    <a:pt x="519" y="17840"/>
                    <a:pt x="513" y="17840"/>
                  </a:cubicBezTo>
                  <a:cubicBezTo>
                    <a:pt x="505" y="17840"/>
                    <a:pt x="510" y="17847"/>
                    <a:pt x="535" y="17864"/>
                  </a:cubicBezTo>
                  <a:cubicBezTo>
                    <a:pt x="535" y="17878"/>
                    <a:pt x="535" y="17892"/>
                    <a:pt x="535" y="17906"/>
                  </a:cubicBezTo>
                  <a:lnTo>
                    <a:pt x="563" y="17934"/>
                  </a:lnTo>
                  <a:lnTo>
                    <a:pt x="563" y="17962"/>
                  </a:lnTo>
                  <a:lnTo>
                    <a:pt x="563" y="17976"/>
                  </a:lnTo>
                  <a:cubicBezTo>
                    <a:pt x="563" y="17962"/>
                    <a:pt x="563" y="17948"/>
                    <a:pt x="577" y="17934"/>
                  </a:cubicBezTo>
                  <a:lnTo>
                    <a:pt x="634" y="17962"/>
                  </a:lnTo>
                  <a:lnTo>
                    <a:pt x="648" y="17976"/>
                  </a:lnTo>
                  <a:lnTo>
                    <a:pt x="746" y="17976"/>
                  </a:lnTo>
                  <a:cubicBezTo>
                    <a:pt x="774" y="18004"/>
                    <a:pt x="774" y="18089"/>
                    <a:pt x="676" y="18230"/>
                  </a:cubicBezTo>
                  <a:cubicBezTo>
                    <a:pt x="831" y="18286"/>
                    <a:pt x="887" y="18258"/>
                    <a:pt x="831" y="18286"/>
                  </a:cubicBezTo>
                  <a:cubicBezTo>
                    <a:pt x="831" y="18286"/>
                    <a:pt x="845" y="18314"/>
                    <a:pt x="831" y="18342"/>
                  </a:cubicBezTo>
                  <a:cubicBezTo>
                    <a:pt x="774" y="18427"/>
                    <a:pt x="662" y="18497"/>
                    <a:pt x="549" y="18497"/>
                  </a:cubicBezTo>
                  <a:cubicBezTo>
                    <a:pt x="577" y="18497"/>
                    <a:pt x="606" y="18554"/>
                    <a:pt x="620" y="18610"/>
                  </a:cubicBezTo>
                  <a:cubicBezTo>
                    <a:pt x="606" y="18765"/>
                    <a:pt x="591" y="18694"/>
                    <a:pt x="676" y="18737"/>
                  </a:cubicBezTo>
                  <a:cubicBezTo>
                    <a:pt x="662" y="18793"/>
                    <a:pt x="648" y="18849"/>
                    <a:pt x="634" y="18906"/>
                  </a:cubicBezTo>
                  <a:cubicBezTo>
                    <a:pt x="640" y="18902"/>
                    <a:pt x="645" y="18901"/>
                    <a:pt x="649" y="18901"/>
                  </a:cubicBezTo>
                  <a:cubicBezTo>
                    <a:pt x="663" y="18901"/>
                    <a:pt x="665" y="18919"/>
                    <a:pt x="676" y="18962"/>
                  </a:cubicBezTo>
                  <a:lnTo>
                    <a:pt x="620" y="18976"/>
                  </a:lnTo>
                  <a:cubicBezTo>
                    <a:pt x="620" y="18990"/>
                    <a:pt x="620" y="19004"/>
                    <a:pt x="620" y="19018"/>
                  </a:cubicBezTo>
                  <a:cubicBezTo>
                    <a:pt x="634" y="19004"/>
                    <a:pt x="662" y="18990"/>
                    <a:pt x="690" y="18990"/>
                  </a:cubicBezTo>
                  <a:lnTo>
                    <a:pt x="718" y="18962"/>
                  </a:lnTo>
                  <a:lnTo>
                    <a:pt x="718" y="18962"/>
                  </a:lnTo>
                  <a:cubicBezTo>
                    <a:pt x="737" y="19037"/>
                    <a:pt x="699" y="19144"/>
                    <a:pt x="693" y="19144"/>
                  </a:cubicBezTo>
                  <a:cubicBezTo>
                    <a:pt x="690" y="19144"/>
                    <a:pt x="695" y="19117"/>
                    <a:pt x="718" y="19047"/>
                  </a:cubicBezTo>
                  <a:lnTo>
                    <a:pt x="676" y="19047"/>
                  </a:lnTo>
                  <a:cubicBezTo>
                    <a:pt x="590" y="19132"/>
                    <a:pt x="570" y="19235"/>
                    <a:pt x="584" y="19235"/>
                  </a:cubicBezTo>
                  <a:cubicBezTo>
                    <a:pt x="588" y="19235"/>
                    <a:pt x="595" y="19225"/>
                    <a:pt x="606" y="19201"/>
                  </a:cubicBezTo>
                  <a:cubicBezTo>
                    <a:pt x="612" y="19198"/>
                    <a:pt x="618" y="19197"/>
                    <a:pt x="622" y="19197"/>
                  </a:cubicBezTo>
                  <a:cubicBezTo>
                    <a:pt x="683" y="19197"/>
                    <a:pt x="493" y="19488"/>
                    <a:pt x="460" y="19488"/>
                  </a:cubicBezTo>
                  <a:cubicBezTo>
                    <a:pt x="453" y="19488"/>
                    <a:pt x="453" y="19474"/>
                    <a:pt x="465" y="19441"/>
                  </a:cubicBezTo>
                  <a:cubicBezTo>
                    <a:pt x="445" y="19391"/>
                    <a:pt x="429" y="19371"/>
                    <a:pt x="415" y="19371"/>
                  </a:cubicBezTo>
                  <a:cubicBezTo>
                    <a:pt x="371" y="19371"/>
                    <a:pt x="353" y="19580"/>
                    <a:pt x="310" y="19666"/>
                  </a:cubicBezTo>
                  <a:cubicBezTo>
                    <a:pt x="352" y="19694"/>
                    <a:pt x="380" y="19722"/>
                    <a:pt x="380" y="19737"/>
                  </a:cubicBezTo>
                  <a:cubicBezTo>
                    <a:pt x="422" y="19779"/>
                    <a:pt x="451" y="19821"/>
                    <a:pt x="479" y="19863"/>
                  </a:cubicBezTo>
                  <a:cubicBezTo>
                    <a:pt x="493" y="19863"/>
                    <a:pt x="521" y="19863"/>
                    <a:pt x="535" y="19877"/>
                  </a:cubicBezTo>
                  <a:cubicBezTo>
                    <a:pt x="521" y="19877"/>
                    <a:pt x="591" y="19920"/>
                    <a:pt x="662" y="19948"/>
                  </a:cubicBezTo>
                  <a:cubicBezTo>
                    <a:pt x="676" y="20004"/>
                    <a:pt x="690" y="20060"/>
                    <a:pt x="718" y="20117"/>
                  </a:cubicBezTo>
                  <a:cubicBezTo>
                    <a:pt x="704" y="20201"/>
                    <a:pt x="704" y="20243"/>
                    <a:pt x="704" y="20286"/>
                  </a:cubicBezTo>
                  <a:cubicBezTo>
                    <a:pt x="704" y="20264"/>
                    <a:pt x="696" y="20234"/>
                    <a:pt x="673" y="20234"/>
                  </a:cubicBezTo>
                  <a:cubicBezTo>
                    <a:pt x="666" y="20234"/>
                    <a:pt x="658" y="20237"/>
                    <a:pt x="648" y="20243"/>
                  </a:cubicBezTo>
                  <a:lnTo>
                    <a:pt x="704" y="20300"/>
                  </a:lnTo>
                  <a:cubicBezTo>
                    <a:pt x="650" y="20257"/>
                    <a:pt x="588" y="20238"/>
                    <a:pt x="531" y="20238"/>
                  </a:cubicBezTo>
                  <a:cubicBezTo>
                    <a:pt x="513" y="20238"/>
                    <a:pt x="495" y="20240"/>
                    <a:pt x="479" y="20243"/>
                  </a:cubicBezTo>
                  <a:cubicBezTo>
                    <a:pt x="465" y="20300"/>
                    <a:pt x="507" y="20356"/>
                    <a:pt x="563" y="20398"/>
                  </a:cubicBezTo>
                  <a:cubicBezTo>
                    <a:pt x="577" y="20398"/>
                    <a:pt x="591" y="20412"/>
                    <a:pt x="606" y="20412"/>
                  </a:cubicBezTo>
                  <a:cubicBezTo>
                    <a:pt x="704" y="20483"/>
                    <a:pt x="746" y="20511"/>
                    <a:pt x="690" y="20638"/>
                  </a:cubicBezTo>
                  <a:cubicBezTo>
                    <a:pt x="814" y="20728"/>
                    <a:pt x="713" y="20737"/>
                    <a:pt x="653" y="20737"/>
                  </a:cubicBezTo>
                  <a:cubicBezTo>
                    <a:pt x="638" y="20737"/>
                    <a:pt x="625" y="20736"/>
                    <a:pt x="620" y="20736"/>
                  </a:cubicBezTo>
                  <a:cubicBezTo>
                    <a:pt x="578" y="20715"/>
                    <a:pt x="552" y="20707"/>
                    <a:pt x="536" y="20707"/>
                  </a:cubicBezTo>
                  <a:cubicBezTo>
                    <a:pt x="487" y="20707"/>
                    <a:pt x="535" y="20789"/>
                    <a:pt x="535" y="20863"/>
                  </a:cubicBezTo>
                  <a:cubicBezTo>
                    <a:pt x="526" y="20872"/>
                    <a:pt x="524" y="20875"/>
                    <a:pt x="528" y="20875"/>
                  </a:cubicBezTo>
                  <a:cubicBezTo>
                    <a:pt x="534" y="20875"/>
                    <a:pt x="567" y="20859"/>
                    <a:pt x="606" y="20849"/>
                  </a:cubicBezTo>
                  <a:cubicBezTo>
                    <a:pt x="584" y="20827"/>
                    <a:pt x="579" y="20797"/>
                    <a:pt x="610" y="20797"/>
                  </a:cubicBezTo>
                  <a:cubicBezTo>
                    <a:pt x="619" y="20797"/>
                    <a:pt x="631" y="20800"/>
                    <a:pt x="648" y="20807"/>
                  </a:cubicBezTo>
                  <a:cubicBezTo>
                    <a:pt x="655" y="20762"/>
                    <a:pt x="671" y="20743"/>
                    <a:pt x="689" y="20743"/>
                  </a:cubicBezTo>
                  <a:cubicBezTo>
                    <a:pt x="739" y="20743"/>
                    <a:pt x="809" y="20887"/>
                    <a:pt x="789" y="21032"/>
                  </a:cubicBezTo>
                  <a:cubicBezTo>
                    <a:pt x="845" y="21243"/>
                    <a:pt x="915" y="21215"/>
                    <a:pt x="915" y="21328"/>
                  </a:cubicBezTo>
                  <a:cubicBezTo>
                    <a:pt x="915" y="21342"/>
                    <a:pt x="915" y="21356"/>
                    <a:pt x="915" y="21356"/>
                  </a:cubicBezTo>
                  <a:cubicBezTo>
                    <a:pt x="905" y="21366"/>
                    <a:pt x="895" y="21376"/>
                    <a:pt x="885" y="21376"/>
                  </a:cubicBezTo>
                  <a:cubicBezTo>
                    <a:pt x="881" y="21376"/>
                    <a:pt x="877" y="21374"/>
                    <a:pt x="873" y="21370"/>
                  </a:cubicBezTo>
                  <a:cubicBezTo>
                    <a:pt x="873" y="21412"/>
                    <a:pt x="859" y="21440"/>
                    <a:pt x="859" y="21469"/>
                  </a:cubicBezTo>
                  <a:lnTo>
                    <a:pt x="915" y="21469"/>
                  </a:lnTo>
                  <a:cubicBezTo>
                    <a:pt x="997" y="21506"/>
                    <a:pt x="1016" y="21539"/>
                    <a:pt x="1020" y="21539"/>
                  </a:cubicBezTo>
                  <a:cubicBezTo>
                    <a:pt x="1023" y="21539"/>
                    <a:pt x="1015" y="21513"/>
                    <a:pt x="1028" y="21440"/>
                  </a:cubicBezTo>
                  <a:cubicBezTo>
                    <a:pt x="1056" y="21454"/>
                    <a:pt x="1112" y="21483"/>
                    <a:pt x="1183" y="21581"/>
                  </a:cubicBezTo>
                  <a:cubicBezTo>
                    <a:pt x="1193" y="21680"/>
                    <a:pt x="1307" y="21744"/>
                    <a:pt x="1379" y="21744"/>
                  </a:cubicBezTo>
                  <a:cubicBezTo>
                    <a:pt x="1409" y="21744"/>
                    <a:pt x="1432" y="21733"/>
                    <a:pt x="1436" y="21708"/>
                  </a:cubicBezTo>
                  <a:cubicBezTo>
                    <a:pt x="1464" y="21750"/>
                    <a:pt x="1521" y="21778"/>
                    <a:pt x="1563" y="21821"/>
                  </a:cubicBezTo>
                  <a:cubicBezTo>
                    <a:pt x="1563" y="21863"/>
                    <a:pt x="1563" y="21919"/>
                    <a:pt x="1563" y="21976"/>
                  </a:cubicBezTo>
                  <a:cubicBezTo>
                    <a:pt x="1591" y="21947"/>
                    <a:pt x="1633" y="21933"/>
                    <a:pt x="1676" y="21919"/>
                  </a:cubicBezTo>
                  <a:cubicBezTo>
                    <a:pt x="1692" y="21916"/>
                    <a:pt x="1707" y="21914"/>
                    <a:pt x="1717" y="21914"/>
                  </a:cubicBezTo>
                  <a:cubicBezTo>
                    <a:pt x="1752" y="21914"/>
                    <a:pt x="1748" y="21932"/>
                    <a:pt x="1662" y="21976"/>
                  </a:cubicBezTo>
                  <a:cubicBezTo>
                    <a:pt x="1692" y="21981"/>
                    <a:pt x="1714" y="21983"/>
                    <a:pt x="1730" y="21983"/>
                  </a:cubicBezTo>
                  <a:cubicBezTo>
                    <a:pt x="1792" y="21983"/>
                    <a:pt x="1749" y="21947"/>
                    <a:pt x="1756" y="21947"/>
                  </a:cubicBezTo>
                  <a:cubicBezTo>
                    <a:pt x="1760" y="21947"/>
                    <a:pt x="1788" y="21963"/>
                    <a:pt x="1887" y="22018"/>
                  </a:cubicBezTo>
                  <a:cubicBezTo>
                    <a:pt x="1887" y="22007"/>
                    <a:pt x="1897" y="22002"/>
                    <a:pt x="1913" y="22002"/>
                  </a:cubicBezTo>
                  <a:cubicBezTo>
                    <a:pt x="1961" y="22002"/>
                    <a:pt x="2060" y="22047"/>
                    <a:pt x="2112" y="22130"/>
                  </a:cubicBezTo>
                  <a:cubicBezTo>
                    <a:pt x="2112" y="22088"/>
                    <a:pt x="2112" y="22060"/>
                    <a:pt x="2098" y="22032"/>
                  </a:cubicBezTo>
                  <a:lnTo>
                    <a:pt x="2098" y="22032"/>
                  </a:lnTo>
                  <a:cubicBezTo>
                    <a:pt x="2183" y="22060"/>
                    <a:pt x="2267" y="22102"/>
                    <a:pt x="2352" y="22173"/>
                  </a:cubicBezTo>
                  <a:cubicBezTo>
                    <a:pt x="2414" y="22200"/>
                    <a:pt x="2450" y="22211"/>
                    <a:pt x="2469" y="22211"/>
                  </a:cubicBezTo>
                  <a:cubicBezTo>
                    <a:pt x="2519" y="22211"/>
                    <a:pt x="2449" y="22135"/>
                    <a:pt x="2408" y="22074"/>
                  </a:cubicBezTo>
                  <a:lnTo>
                    <a:pt x="2408" y="22074"/>
                  </a:lnTo>
                  <a:cubicBezTo>
                    <a:pt x="2432" y="22081"/>
                    <a:pt x="2462" y="22084"/>
                    <a:pt x="2492" y="22084"/>
                  </a:cubicBezTo>
                  <a:cubicBezTo>
                    <a:pt x="2587" y="22084"/>
                    <a:pt x="2681" y="22057"/>
                    <a:pt x="2563" y="22046"/>
                  </a:cubicBezTo>
                  <a:cubicBezTo>
                    <a:pt x="2788" y="22046"/>
                    <a:pt x="2704" y="22159"/>
                    <a:pt x="2690" y="22229"/>
                  </a:cubicBezTo>
                  <a:cubicBezTo>
                    <a:pt x="2669" y="22200"/>
                    <a:pt x="2649" y="22188"/>
                    <a:pt x="2631" y="22188"/>
                  </a:cubicBezTo>
                  <a:cubicBezTo>
                    <a:pt x="2563" y="22188"/>
                    <a:pt x="2524" y="22356"/>
                    <a:pt x="2591" y="22356"/>
                  </a:cubicBezTo>
                  <a:cubicBezTo>
                    <a:pt x="2597" y="22370"/>
                    <a:pt x="2608" y="22376"/>
                    <a:pt x="2623" y="22376"/>
                  </a:cubicBezTo>
                  <a:cubicBezTo>
                    <a:pt x="2667" y="22376"/>
                    <a:pt x="2741" y="22328"/>
                    <a:pt x="2793" y="22328"/>
                  </a:cubicBezTo>
                  <a:cubicBezTo>
                    <a:pt x="2808" y="22328"/>
                    <a:pt x="2821" y="22332"/>
                    <a:pt x="2830" y="22342"/>
                  </a:cubicBezTo>
                  <a:cubicBezTo>
                    <a:pt x="2545" y="22386"/>
                    <a:pt x="2490" y="22421"/>
                    <a:pt x="2514" y="22421"/>
                  </a:cubicBezTo>
                  <a:cubicBezTo>
                    <a:pt x="2521" y="22421"/>
                    <a:pt x="2533" y="22418"/>
                    <a:pt x="2549" y="22412"/>
                  </a:cubicBezTo>
                  <a:cubicBezTo>
                    <a:pt x="2591" y="22440"/>
                    <a:pt x="2619" y="22454"/>
                    <a:pt x="2647" y="22468"/>
                  </a:cubicBezTo>
                  <a:cubicBezTo>
                    <a:pt x="2647" y="22497"/>
                    <a:pt x="2633" y="22511"/>
                    <a:pt x="2633" y="22525"/>
                  </a:cubicBezTo>
                  <a:cubicBezTo>
                    <a:pt x="2507" y="22609"/>
                    <a:pt x="2422" y="22567"/>
                    <a:pt x="2380" y="22623"/>
                  </a:cubicBezTo>
                  <a:cubicBezTo>
                    <a:pt x="2405" y="22673"/>
                    <a:pt x="2519" y="22701"/>
                    <a:pt x="2524" y="22717"/>
                  </a:cubicBezTo>
                  <a:lnTo>
                    <a:pt x="2524" y="22717"/>
                  </a:lnTo>
                  <a:cubicBezTo>
                    <a:pt x="2551" y="22679"/>
                    <a:pt x="2574" y="22676"/>
                    <a:pt x="2595" y="22676"/>
                  </a:cubicBezTo>
                  <a:cubicBezTo>
                    <a:pt x="2599" y="22676"/>
                    <a:pt x="2603" y="22676"/>
                    <a:pt x="2607" y="22676"/>
                  </a:cubicBezTo>
                  <a:cubicBezTo>
                    <a:pt x="2623" y="22676"/>
                    <a:pt x="2636" y="22674"/>
                    <a:pt x="2647" y="22651"/>
                  </a:cubicBezTo>
                  <a:cubicBezTo>
                    <a:pt x="2673" y="22647"/>
                    <a:pt x="2703" y="22643"/>
                    <a:pt x="2733" y="22643"/>
                  </a:cubicBezTo>
                  <a:cubicBezTo>
                    <a:pt x="2800" y="22643"/>
                    <a:pt x="2860" y="22666"/>
                    <a:pt x="2830" y="22764"/>
                  </a:cubicBezTo>
                  <a:cubicBezTo>
                    <a:pt x="2830" y="22743"/>
                    <a:pt x="2816" y="22736"/>
                    <a:pt x="2797" y="22736"/>
                  </a:cubicBezTo>
                  <a:cubicBezTo>
                    <a:pt x="2778" y="22736"/>
                    <a:pt x="2753" y="22743"/>
                    <a:pt x="2732" y="22750"/>
                  </a:cubicBezTo>
                  <a:cubicBezTo>
                    <a:pt x="2830" y="22778"/>
                    <a:pt x="2816" y="22919"/>
                    <a:pt x="2802" y="22975"/>
                  </a:cubicBezTo>
                  <a:cubicBezTo>
                    <a:pt x="2915" y="23003"/>
                    <a:pt x="2971" y="23046"/>
                    <a:pt x="2985" y="23088"/>
                  </a:cubicBezTo>
                  <a:lnTo>
                    <a:pt x="2985" y="23074"/>
                  </a:lnTo>
                  <a:cubicBezTo>
                    <a:pt x="2971" y="22989"/>
                    <a:pt x="2887" y="22989"/>
                    <a:pt x="2985" y="22863"/>
                  </a:cubicBezTo>
                  <a:cubicBezTo>
                    <a:pt x="2957" y="22849"/>
                    <a:pt x="2929" y="22792"/>
                    <a:pt x="3126" y="22736"/>
                  </a:cubicBezTo>
                  <a:cubicBezTo>
                    <a:pt x="3154" y="22750"/>
                    <a:pt x="3197" y="22750"/>
                    <a:pt x="3239" y="22750"/>
                  </a:cubicBezTo>
                  <a:cubicBezTo>
                    <a:pt x="3225" y="22778"/>
                    <a:pt x="3211" y="22820"/>
                    <a:pt x="3225" y="22877"/>
                  </a:cubicBezTo>
                  <a:cubicBezTo>
                    <a:pt x="3185" y="22854"/>
                    <a:pt x="3160" y="22844"/>
                    <a:pt x="3143" y="22844"/>
                  </a:cubicBezTo>
                  <a:cubicBezTo>
                    <a:pt x="3091" y="22844"/>
                    <a:pt x="3140" y="22943"/>
                    <a:pt x="3140" y="22975"/>
                  </a:cubicBezTo>
                  <a:lnTo>
                    <a:pt x="3211" y="22961"/>
                  </a:lnTo>
                  <a:cubicBezTo>
                    <a:pt x="3182" y="22919"/>
                    <a:pt x="3211" y="22905"/>
                    <a:pt x="3281" y="22905"/>
                  </a:cubicBezTo>
                  <a:cubicBezTo>
                    <a:pt x="3253" y="22975"/>
                    <a:pt x="3394" y="22891"/>
                    <a:pt x="3506" y="23088"/>
                  </a:cubicBezTo>
                  <a:cubicBezTo>
                    <a:pt x="3543" y="23079"/>
                    <a:pt x="3562" y="23075"/>
                    <a:pt x="3573" y="23075"/>
                  </a:cubicBezTo>
                  <a:cubicBezTo>
                    <a:pt x="3610" y="23075"/>
                    <a:pt x="3530" y="23125"/>
                    <a:pt x="3718" y="23158"/>
                  </a:cubicBezTo>
                  <a:cubicBezTo>
                    <a:pt x="3718" y="23166"/>
                    <a:pt x="3733" y="23192"/>
                    <a:pt x="3755" y="23192"/>
                  </a:cubicBezTo>
                  <a:cubicBezTo>
                    <a:pt x="3775" y="23192"/>
                    <a:pt x="3800" y="23172"/>
                    <a:pt x="3825" y="23102"/>
                  </a:cubicBezTo>
                  <a:lnTo>
                    <a:pt x="3825" y="23102"/>
                  </a:lnTo>
                  <a:cubicBezTo>
                    <a:pt x="3792" y="23218"/>
                    <a:pt x="4023" y="23083"/>
                    <a:pt x="3915" y="23313"/>
                  </a:cubicBezTo>
                  <a:cubicBezTo>
                    <a:pt x="3894" y="23328"/>
                    <a:pt x="3878" y="23333"/>
                    <a:pt x="3863" y="23333"/>
                  </a:cubicBezTo>
                  <a:cubicBezTo>
                    <a:pt x="3816" y="23333"/>
                    <a:pt x="3789" y="23277"/>
                    <a:pt x="3730" y="23277"/>
                  </a:cubicBezTo>
                  <a:cubicBezTo>
                    <a:pt x="3718" y="23277"/>
                    <a:pt x="3705" y="23279"/>
                    <a:pt x="3689" y="23285"/>
                  </a:cubicBezTo>
                  <a:lnTo>
                    <a:pt x="3703" y="23313"/>
                  </a:lnTo>
                  <a:cubicBezTo>
                    <a:pt x="3802" y="23384"/>
                    <a:pt x="3816" y="23327"/>
                    <a:pt x="3915" y="23454"/>
                  </a:cubicBezTo>
                  <a:cubicBezTo>
                    <a:pt x="3946" y="23517"/>
                    <a:pt x="3947" y="23538"/>
                    <a:pt x="3932" y="23538"/>
                  </a:cubicBezTo>
                  <a:cubicBezTo>
                    <a:pt x="3900" y="23538"/>
                    <a:pt x="3800" y="23448"/>
                    <a:pt x="3761" y="23448"/>
                  </a:cubicBezTo>
                  <a:cubicBezTo>
                    <a:pt x="3752" y="23448"/>
                    <a:pt x="3746" y="23454"/>
                    <a:pt x="3746" y="23468"/>
                  </a:cubicBezTo>
                  <a:cubicBezTo>
                    <a:pt x="3742" y="23468"/>
                    <a:pt x="3738" y="23467"/>
                    <a:pt x="3734" y="23467"/>
                  </a:cubicBezTo>
                  <a:cubicBezTo>
                    <a:pt x="3644" y="23467"/>
                    <a:pt x="3439" y="23603"/>
                    <a:pt x="3526" y="23648"/>
                  </a:cubicBezTo>
                  <a:lnTo>
                    <a:pt x="3526" y="23648"/>
                  </a:lnTo>
                  <a:cubicBezTo>
                    <a:pt x="3521" y="23646"/>
                    <a:pt x="3513" y="23644"/>
                    <a:pt x="3501" y="23644"/>
                  </a:cubicBezTo>
                  <a:cubicBezTo>
                    <a:pt x="3465" y="23644"/>
                    <a:pt x="3394" y="23660"/>
                    <a:pt x="3267" y="23736"/>
                  </a:cubicBezTo>
                  <a:cubicBezTo>
                    <a:pt x="3394" y="23820"/>
                    <a:pt x="3309" y="23848"/>
                    <a:pt x="3267" y="23848"/>
                  </a:cubicBezTo>
                  <a:lnTo>
                    <a:pt x="3253" y="23834"/>
                  </a:lnTo>
                  <a:cubicBezTo>
                    <a:pt x="3253" y="23834"/>
                    <a:pt x="3240" y="23841"/>
                    <a:pt x="3224" y="23841"/>
                  </a:cubicBezTo>
                  <a:cubicBezTo>
                    <a:pt x="3215" y="23841"/>
                    <a:pt x="3206" y="23839"/>
                    <a:pt x="3197" y="23834"/>
                  </a:cubicBezTo>
                  <a:cubicBezTo>
                    <a:pt x="3197" y="23820"/>
                    <a:pt x="3211" y="23820"/>
                    <a:pt x="3211" y="23806"/>
                  </a:cubicBezTo>
                  <a:lnTo>
                    <a:pt x="3182" y="23778"/>
                  </a:lnTo>
                  <a:lnTo>
                    <a:pt x="3168" y="23778"/>
                  </a:lnTo>
                  <a:cubicBezTo>
                    <a:pt x="3182" y="23806"/>
                    <a:pt x="3168" y="23820"/>
                    <a:pt x="3126" y="23834"/>
                  </a:cubicBezTo>
                  <a:lnTo>
                    <a:pt x="3112" y="23806"/>
                  </a:lnTo>
                  <a:lnTo>
                    <a:pt x="2901" y="23905"/>
                  </a:lnTo>
                  <a:cubicBezTo>
                    <a:pt x="2999" y="23806"/>
                    <a:pt x="2992" y="23781"/>
                    <a:pt x="2960" y="23781"/>
                  </a:cubicBezTo>
                  <a:cubicBezTo>
                    <a:pt x="2932" y="23781"/>
                    <a:pt x="2886" y="23800"/>
                    <a:pt x="2873" y="23806"/>
                  </a:cubicBezTo>
                  <a:cubicBezTo>
                    <a:pt x="2873" y="23919"/>
                    <a:pt x="2788" y="23961"/>
                    <a:pt x="2774" y="23989"/>
                  </a:cubicBezTo>
                  <a:cubicBezTo>
                    <a:pt x="2829" y="24099"/>
                    <a:pt x="2840" y="24147"/>
                    <a:pt x="2830" y="24147"/>
                  </a:cubicBezTo>
                  <a:cubicBezTo>
                    <a:pt x="2821" y="24147"/>
                    <a:pt x="2799" y="24116"/>
                    <a:pt x="2774" y="24060"/>
                  </a:cubicBezTo>
                  <a:cubicBezTo>
                    <a:pt x="2690" y="24003"/>
                    <a:pt x="2507" y="23933"/>
                    <a:pt x="2619" y="23862"/>
                  </a:cubicBezTo>
                  <a:cubicBezTo>
                    <a:pt x="2619" y="23806"/>
                    <a:pt x="2591" y="23679"/>
                    <a:pt x="2549" y="23651"/>
                  </a:cubicBezTo>
                  <a:cubicBezTo>
                    <a:pt x="2535" y="23658"/>
                    <a:pt x="2521" y="23662"/>
                    <a:pt x="2507" y="23662"/>
                  </a:cubicBezTo>
                  <a:cubicBezTo>
                    <a:pt x="2492" y="23662"/>
                    <a:pt x="2478" y="23658"/>
                    <a:pt x="2464" y="23651"/>
                  </a:cubicBezTo>
                  <a:lnTo>
                    <a:pt x="2464" y="23651"/>
                  </a:lnTo>
                  <a:cubicBezTo>
                    <a:pt x="2478" y="23679"/>
                    <a:pt x="2478" y="23706"/>
                    <a:pt x="2465" y="23734"/>
                  </a:cubicBezTo>
                  <a:lnTo>
                    <a:pt x="2465" y="23734"/>
                  </a:lnTo>
                  <a:cubicBezTo>
                    <a:pt x="2462" y="23730"/>
                    <a:pt x="2433" y="23727"/>
                    <a:pt x="2396" y="23727"/>
                  </a:cubicBezTo>
                  <a:cubicBezTo>
                    <a:pt x="2301" y="23727"/>
                    <a:pt x="2156" y="23748"/>
                    <a:pt x="2281" y="23834"/>
                  </a:cubicBezTo>
                  <a:cubicBezTo>
                    <a:pt x="2116" y="23886"/>
                    <a:pt x="2125" y="23975"/>
                    <a:pt x="2103" y="23975"/>
                  </a:cubicBezTo>
                  <a:cubicBezTo>
                    <a:pt x="2095" y="23975"/>
                    <a:pt x="2082" y="23963"/>
                    <a:pt x="2056" y="23933"/>
                  </a:cubicBezTo>
                  <a:cubicBezTo>
                    <a:pt x="1932" y="23933"/>
                    <a:pt x="1943" y="23879"/>
                    <a:pt x="1931" y="23879"/>
                  </a:cubicBezTo>
                  <a:cubicBezTo>
                    <a:pt x="1928" y="23879"/>
                    <a:pt x="1924" y="23882"/>
                    <a:pt x="1915" y="23891"/>
                  </a:cubicBezTo>
                  <a:cubicBezTo>
                    <a:pt x="1817" y="23989"/>
                    <a:pt x="1774" y="24046"/>
                    <a:pt x="1746" y="24088"/>
                  </a:cubicBezTo>
                  <a:cubicBezTo>
                    <a:pt x="1742" y="24083"/>
                    <a:pt x="1737" y="24081"/>
                    <a:pt x="1733" y="24081"/>
                  </a:cubicBezTo>
                  <a:cubicBezTo>
                    <a:pt x="1710" y="24081"/>
                    <a:pt x="1688" y="24141"/>
                    <a:pt x="1676" y="24200"/>
                  </a:cubicBezTo>
                  <a:cubicBezTo>
                    <a:pt x="1648" y="24214"/>
                    <a:pt x="1619" y="24229"/>
                    <a:pt x="1591" y="24243"/>
                  </a:cubicBezTo>
                  <a:cubicBezTo>
                    <a:pt x="1605" y="24236"/>
                    <a:pt x="1616" y="24232"/>
                    <a:pt x="1626" y="24232"/>
                  </a:cubicBezTo>
                  <a:cubicBezTo>
                    <a:pt x="1637" y="24232"/>
                    <a:pt x="1648" y="24236"/>
                    <a:pt x="1662" y="24243"/>
                  </a:cubicBezTo>
                  <a:cubicBezTo>
                    <a:pt x="1662" y="24257"/>
                    <a:pt x="1648" y="24271"/>
                    <a:pt x="1648" y="24271"/>
                  </a:cubicBezTo>
                  <a:lnTo>
                    <a:pt x="1690" y="24271"/>
                  </a:lnTo>
                  <a:cubicBezTo>
                    <a:pt x="1704" y="24313"/>
                    <a:pt x="1704" y="24355"/>
                    <a:pt x="1690" y="24398"/>
                  </a:cubicBezTo>
                  <a:cubicBezTo>
                    <a:pt x="1929" y="24398"/>
                    <a:pt x="1774" y="24412"/>
                    <a:pt x="1464" y="24412"/>
                  </a:cubicBezTo>
                  <a:cubicBezTo>
                    <a:pt x="1464" y="24398"/>
                    <a:pt x="1436" y="24369"/>
                    <a:pt x="1408" y="24341"/>
                  </a:cubicBezTo>
                  <a:lnTo>
                    <a:pt x="1408" y="24341"/>
                  </a:lnTo>
                  <a:cubicBezTo>
                    <a:pt x="1479" y="24524"/>
                    <a:pt x="1225" y="24496"/>
                    <a:pt x="1507" y="24552"/>
                  </a:cubicBezTo>
                  <a:lnTo>
                    <a:pt x="1422" y="24567"/>
                  </a:lnTo>
                  <a:cubicBezTo>
                    <a:pt x="1436" y="24609"/>
                    <a:pt x="1464" y="24651"/>
                    <a:pt x="1493" y="24679"/>
                  </a:cubicBezTo>
                  <a:cubicBezTo>
                    <a:pt x="1507" y="24707"/>
                    <a:pt x="1521" y="24721"/>
                    <a:pt x="1535" y="24736"/>
                  </a:cubicBezTo>
                  <a:lnTo>
                    <a:pt x="1422" y="24736"/>
                  </a:lnTo>
                  <a:cubicBezTo>
                    <a:pt x="1450" y="24764"/>
                    <a:pt x="1464" y="24792"/>
                    <a:pt x="1493" y="24820"/>
                  </a:cubicBezTo>
                  <a:lnTo>
                    <a:pt x="1450" y="24792"/>
                  </a:lnTo>
                  <a:cubicBezTo>
                    <a:pt x="1450" y="24792"/>
                    <a:pt x="1450" y="24806"/>
                    <a:pt x="1450" y="24806"/>
                  </a:cubicBezTo>
                  <a:cubicBezTo>
                    <a:pt x="1450" y="24834"/>
                    <a:pt x="1436" y="24834"/>
                    <a:pt x="1253" y="24848"/>
                  </a:cubicBezTo>
                  <a:lnTo>
                    <a:pt x="1253" y="24890"/>
                  </a:lnTo>
                  <a:cubicBezTo>
                    <a:pt x="1211" y="24890"/>
                    <a:pt x="1211" y="24905"/>
                    <a:pt x="1225" y="24933"/>
                  </a:cubicBezTo>
                  <a:cubicBezTo>
                    <a:pt x="1225" y="24919"/>
                    <a:pt x="1239" y="24905"/>
                    <a:pt x="1253" y="24905"/>
                  </a:cubicBezTo>
                  <a:lnTo>
                    <a:pt x="1253" y="24947"/>
                  </a:lnTo>
                  <a:cubicBezTo>
                    <a:pt x="1281" y="24961"/>
                    <a:pt x="1310" y="24975"/>
                    <a:pt x="1338" y="24989"/>
                  </a:cubicBezTo>
                  <a:lnTo>
                    <a:pt x="1267" y="24989"/>
                  </a:lnTo>
                  <a:cubicBezTo>
                    <a:pt x="1281" y="25003"/>
                    <a:pt x="1296" y="25031"/>
                    <a:pt x="1296" y="25045"/>
                  </a:cubicBezTo>
                  <a:cubicBezTo>
                    <a:pt x="1334" y="25022"/>
                    <a:pt x="1359" y="25013"/>
                    <a:pt x="1373" y="25013"/>
                  </a:cubicBezTo>
                  <a:cubicBezTo>
                    <a:pt x="1439" y="25013"/>
                    <a:pt x="1261" y="25232"/>
                    <a:pt x="1275" y="25232"/>
                  </a:cubicBezTo>
                  <a:cubicBezTo>
                    <a:pt x="1276" y="25232"/>
                    <a:pt x="1278" y="25231"/>
                    <a:pt x="1281" y="25228"/>
                  </a:cubicBezTo>
                  <a:cubicBezTo>
                    <a:pt x="1296" y="25228"/>
                    <a:pt x="1310" y="25242"/>
                    <a:pt x="1324" y="25257"/>
                  </a:cubicBezTo>
                  <a:cubicBezTo>
                    <a:pt x="1352" y="25242"/>
                    <a:pt x="1380" y="25228"/>
                    <a:pt x="1408" y="25214"/>
                  </a:cubicBezTo>
                  <a:lnTo>
                    <a:pt x="1394" y="25172"/>
                  </a:lnTo>
                  <a:lnTo>
                    <a:pt x="1394" y="25172"/>
                  </a:lnTo>
                  <a:cubicBezTo>
                    <a:pt x="1408" y="25179"/>
                    <a:pt x="1422" y="25183"/>
                    <a:pt x="1436" y="25183"/>
                  </a:cubicBezTo>
                  <a:cubicBezTo>
                    <a:pt x="1450" y="25183"/>
                    <a:pt x="1464" y="25179"/>
                    <a:pt x="1479" y="25172"/>
                  </a:cubicBezTo>
                  <a:lnTo>
                    <a:pt x="1493" y="25172"/>
                  </a:lnTo>
                  <a:cubicBezTo>
                    <a:pt x="1493" y="25186"/>
                    <a:pt x="1479" y="25200"/>
                    <a:pt x="1479" y="25200"/>
                  </a:cubicBezTo>
                  <a:cubicBezTo>
                    <a:pt x="1521" y="25214"/>
                    <a:pt x="1493" y="25271"/>
                    <a:pt x="1450" y="25313"/>
                  </a:cubicBezTo>
                  <a:lnTo>
                    <a:pt x="1450" y="25327"/>
                  </a:lnTo>
                  <a:cubicBezTo>
                    <a:pt x="1479" y="25341"/>
                    <a:pt x="1493" y="25355"/>
                    <a:pt x="1521" y="25383"/>
                  </a:cubicBezTo>
                  <a:cubicBezTo>
                    <a:pt x="1549" y="25411"/>
                    <a:pt x="1591" y="25454"/>
                    <a:pt x="1605" y="25510"/>
                  </a:cubicBezTo>
                  <a:cubicBezTo>
                    <a:pt x="1601" y="25514"/>
                    <a:pt x="1591" y="25517"/>
                    <a:pt x="1577" y="25517"/>
                  </a:cubicBezTo>
                  <a:cubicBezTo>
                    <a:pt x="1546" y="25517"/>
                    <a:pt x="1495" y="25502"/>
                    <a:pt x="1436" y="25454"/>
                  </a:cubicBezTo>
                  <a:cubicBezTo>
                    <a:pt x="1436" y="25465"/>
                    <a:pt x="1436" y="25476"/>
                    <a:pt x="1436" y="25488"/>
                  </a:cubicBezTo>
                  <a:lnTo>
                    <a:pt x="1436" y="25488"/>
                  </a:lnTo>
                  <a:cubicBezTo>
                    <a:pt x="1433" y="25483"/>
                    <a:pt x="1429" y="25478"/>
                    <a:pt x="1424" y="25474"/>
                  </a:cubicBezTo>
                  <a:lnTo>
                    <a:pt x="1424" y="25474"/>
                  </a:lnTo>
                  <a:cubicBezTo>
                    <a:pt x="1432" y="25488"/>
                    <a:pt x="1436" y="25496"/>
                    <a:pt x="1436" y="25496"/>
                  </a:cubicBezTo>
                  <a:cubicBezTo>
                    <a:pt x="1436" y="25493"/>
                    <a:pt x="1436" y="25490"/>
                    <a:pt x="1436" y="25488"/>
                  </a:cubicBezTo>
                  <a:lnTo>
                    <a:pt x="1436" y="25488"/>
                  </a:lnTo>
                  <a:cubicBezTo>
                    <a:pt x="1442" y="25495"/>
                    <a:pt x="1447" y="25503"/>
                    <a:pt x="1450" y="25510"/>
                  </a:cubicBezTo>
                  <a:cubicBezTo>
                    <a:pt x="1450" y="25513"/>
                    <a:pt x="1449" y="25516"/>
                    <a:pt x="1447" y="25519"/>
                  </a:cubicBezTo>
                  <a:lnTo>
                    <a:pt x="1447" y="25519"/>
                  </a:lnTo>
                  <a:cubicBezTo>
                    <a:pt x="1447" y="25519"/>
                    <a:pt x="1447" y="25519"/>
                    <a:pt x="1448" y="25519"/>
                  </a:cubicBezTo>
                  <a:cubicBezTo>
                    <a:pt x="1452" y="25519"/>
                    <a:pt x="1465" y="25533"/>
                    <a:pt x="1479" y="25566"/>
                  </a:cubicBezTo>
                  <a:cubicBezTo>
                    <a:pt x="1490" y="25566"/>
                    <a:pt x="1492" y="25566"/>
                    <a:pt x="1500" y="25589"/>
                  </a:cubicBezTo>
                  <a:lnTo>
                    <a:pt x="1500" y="25589"/>
                  </a:lnTo>
                  <a:cubicBezTo>
                    <a:pt x="1488" y="25580"/>
                    <a:pt x="1479" y="25578"/>
                    <a:pt x="1479" y="25566"/>
                  </a:cubicBezTo>
                  <a:cubicBezTo>
                    <a:pt x="1452" y="25539"/>
                    <a:pt x="1444" y="25522"/>
                    <a:pt x="1446" y="25519"/>
                  </a:cubicBezTo>
                  <a:lnTo>
                    <a:pt x="1446" y="25519"/>
                  </a:lnTo>
                  <a:cubicBezTo>
                    <a:pt x="1437" y="25530"/>
                    <a:pt x="1413" y="25538"/>
                    <a:pt x="1380" y="25538"/>
                  </a:cubicBezTo>
                  <a:cubicBezTo>
                    <a:pt x="1394" y="25552"/>
                    <a:pt x="1408" y="25595"/>
                    <a:pt x="1394" y="25623"/>
                  </a:cubicBezTo>
                  <a:lnTo>
                    <a:pt x="1408" y="25623"/>
                  </a:lnTo>
                  <a:cubicBezTo>
                    <a:pt x="1436" y="25609"/>
                    <a:pt x="1450" y="25595"/>
                    <a:pt x="1464" y="25580"/>
                  </a:cubicBezTo>
                  <a:cubicBezTo>
                    <a:pt x="1493" y="25651"/>
                    <a:pt x="1493" y="25721"/>
                    <a:pt x="1493" y="25792"/>
                  </a:cubicBezTo>
                  <a:cubicBezTo>
                    <a:pt x="1424" y="25731"/>
                    <a:pt x="1376" y="25666"/>
                    <a:pt x="1349" y="25666"/>
                  </a:cubicBezTo>
                  <a:cubicBezTo>
                    <a:pt x="1332" y="25666"/>
                    <a:pt x="1324" y="25692"/>
                    <a:pt x="1324" y="25763"/>
                  </a:cubicBezTo>
                  <a:cubicBezTo>
                    <a:pt x="1353" y="25750"/>
                    <a:pt x="1378" y="25745"/>
                    <a:pt x="1399" y="25745"/>
                  </a:cubicBezTo>
                  <a:cubicBezTo>
                    <a:pt x="1468" y="25745"/>
                    <a:pt x="1493" y="25805"/>
                    <a:pt x="1493" y="25848"/>
                  </a:cubicBezTo>
                  <a:cubicBezTo>
                    <a:pt x="1450" y="25816"/>
                    <a:pt x="1392" y="25800"/>
                    <a:pt x="1330" y="25800"/>
                  </a:cubicBezTo>
                  <a:cubicBezTo>
                    <a:pt x="1310" y="25800"/>
                    <a:pt x="1288" y="25802"/>
                    <a:pt x="1267" y="25806"/>
                  </a:cubicBezTo>
                  <a:cubicBezTo>
                    <a:pt x="1253" y="25862"/>
                    <a:pt x="1225" y="25918"/>
                    <a:pt x="1197" y="25961"/>
                  </a:cubicBezTo>
                  <a:lnTo>
                    <a:pt x="1155" y="25876"/>
                  </a:lnTo>
                  <a:cubicBezTo>
                    <a:pt x="1155" y="25806"/>
                    <a:pt x="1133" y="25743"/>
                    <a:pt x="1106" y="25743"/>
                  </a:cubicBezTo>
                  <a:cubicBezTo>
                    <a:pt x="1095" y="25743"/>
                    <a:pt x="1082" y="25753"/>
                    <a:pt x="1070" y="25778"/>
                  </a:cubicBezTo>
                  <a:cubicBezTo>
                    <a:pt x="1014" y="25580"/>
                    <a:pt x="1211" y="25623"/>
                    <a:pt x="1225" y="25552"/>
                  </a:cubicBezTo>
                  <a:cubicBezTo>
                    <a:pt x="1225" y="25538"/>
                    <a:pt x="1239" y="25524"/>
                    <a:pt x="1239" y="25524"/>
                  </a:cubicBezTo>
                  <a:lnTo>
                    <a:pt x="1211" y="25524"/>
                  </a:lnTo>
                  <a:lnTo>
                    <a:pt x="1239" y="25496"/>
                  </a:lnTo>
                  <a:cubicBezTo>
                    <a:pt x="1239" y="25510"/>
                    <a:pt x="1239" y="25510"/>
                    <a:pt x="1239" y="25524"/>
                  </a:cubicBezTo>
                  <a:cubicBezTo>
                    <a:pt x="1239" y="25510"/>
                    <a:pt x="1239" y="25496"/>
                    <a:pt x="1253" y="25482"/>
                  </a:cubicBezTo>
                  <a:cubicBezTo>
                    <a:pt x="1264" y="25471"/>
                    <a:pt x="1273" y="25464"/>
                    <a:pt x="1276" y="25464"/>
                  </a:cubicBezTo>
                  <a:cubicBezTo>
                    <a:pt x="1282" y="25464"/>
                    <a:pt x="1274" y="25481"/>
                    <a:pt x="1239" y="25524"/>
                  </a:cubicBezTo>
                  <a:cubicBezTo>
                    <a:pt x="1239" y="25538"/>
                    <a:pt x="1239" y="25552"/>
                    <a:pt x="1239" y="25580"/>
                  </a:cubicBezTo>
                  <a:cubicBezTo>
                    <a:pt x="1296" y="25510"/>
                    <a:pt x="1310" y="25454"/>
                    <a:pt x="1296" y="25426"/>
                  </a:cubicBezTo>
                  <a:lnTo>
                    <a:pt x="1211" y="25426"/>
                  </a:lnTo>
                  <a:lnTo>
                    <a:pt x="1239" y="25440"/>
                  </a:lnTo>
                  <a:cubicBezTo>
                    <a:pt x="1239" y="25440"/>
                    <a:pt x="1239" y="25454"/>
                    <a:pt x="1239" y="25468"/>
                  </a:cubicBezTo>
                  <a:cubicBezTo>
                    <a:pt x="1225" y="25482"/>
                    <a:pt x="1211" y="25510"/>
                    <a:pt x="1197" y="25538"/>
                  </a:cubicBezTo>
                  <a:cubicBezTo>
                    <a:pt x="1014" y="25538"/>
                    <a:pt x="1098" y="25496"/>
                    <a:pt x="1169" y="25426"/>
                  </a:cubicBezTo>
                  <a:cubicBezTo>
                    <a:pt x="1084" y="25426"/>
                    <a:pt x="1084" y="25426"/>
                    <a:pt x="1141" y="25383"/>
                  </a:cubicBezTo>
                  <a:cubicBezTo>
                    <a:pt x="1155" y="25355"/>
                    <a:pt x="1155" y="25341"/>
                    <a:pt x="1169" y="25327"/>
                  </a:cubicBezTo>
                  <a:cubicBezTo>
                    <a:pt x="1074" y="25317"/>
                    <a:pt x="1018" y="25257"/>
                    <a:pt x="1012" y="25257"/>
                  </a:cubicBezTo>
                  <a:cubicBezTo>
                    <a:pt x="1010" y="25257"/>
                    <a:pt x="1019" y="25271"/>
                    <a:pt x="1042" y="25313"/>
                  </a:cubicBezTo>
                  <a:cubicBezTo>
                    <a:pt x="985" y="25463"/>
                    <a:pt x="986" y="25512"/>
                    <a:pt x="980" y="25512"/>
                  </a:cubicBezTo>
                  <a:cubicBezTo>
                    <a:pt x="975" y="25512"/>
                    <a:pt x="963" y="25467"/>
                    <a:pt x="887" y="25426"/>
                  </a:cubicBezTo>
                  <a:cubicBezTo>
                    <a:pt x="865" y="25355"/>
                    <a:pt x="852" y="25328"/>
                    <a:pt x="846" y="25328"/>
                  </a:cubicBezTo>
                  <a:cubicBezTo>
                    <a:pt x="829" y="25328"/>
                    <a:pt x="863" y="25535"/>
                    <a:pt x="873" y="25566"/>
                  </a:cubicBezTo>
                  <a:cubicBezTo>
                    <a:pt x="817" y="25609"/>
                    <a:pt x="746" y="25637"/>
                    <a:pt x="690" y="25679"/>
                  </a:cubicBezTo>
                  <a:cubicBezTo>
                    <a:pt x="718" y="25637"/>
                    <a:pt x="718" y="25595"/>
                    <a:pt x="690" y="25552"/>
                  </a:cubicBezTo>
                  <a:cubicBezTo>
                    <a:pt x="887" y="25538"/>
                    <a:pt x="690" y="25538"/>
                    <a:pt x="549" y="25482"/>
                  </a:cubicBezTo>
                  <a:lnTo>
                    <a:pt x="507" y="25482"/>
                  </a:lnTo>
                  <a:cubicBezTo>
                    <a:pt x="491" y="25490"/>
                    <a:pt x="479" y="25493"/>
                    <a:pt x="469" y="25493"/>
                  </a:cubicBezTo>
                  <a:cubicBezTo>
                    <a:pt x="445" y="25493"/>
                    <a:pt x="440" y="25470"/>
                    <a:pt x="451" y="25440"/>
                  </a:cubicBezTo>
                  <a:lnTo>
                    <a:pt x="437" y="25426"/>
                  </a:lnTo>
                  <a:lnTo>
                    <a:pt x="451" y="25426"/>
                  </a:lnTo>
                  <a:cubicBezTo>
                    <a:pt x="451" y="25411"/>
                    <a:pt x="465" y="25383"/>
                    <a:pt x="479" y="25369"/>
                  </a:cubicBezTo>
                  <a:lnTo>
                    <a:pt x="479" y="25341"/>
                  </a:lnTo>
                  <a:lnTo>
                    <a:pt x="493" y="25313"/>
                  </a:lnTo>
                  <a:cubicBezTo>
                    <a:pt x="525" y="25259"/>
                    <a:pt x="549" y="25214"/>
                    <a:pt x="540" y="25214"/>
                  </a:cubicBezTo>
                  <a:cubicBezTo>
                    <a:pt x="537" y="25214"/>
                    <a:pt x="531" y="25218"/>
                    <a:pt x="521" y="25228"/>
                  </a:cubicBezTo>
                  <a:cubicBezTo>
                    <a:pt x="517" y="25233"/>
                    <a:pt x="512" y="25234"/>
                    <a:pt x="507" y="25234"/>
                  </a:cubicBezTo>
                  <a:cubicBezTo>
                    <a:pt x="483" y="25234"/>
                    <a:pt x="451" y="25194"/>
                    <a:pt x="433" y="25194"/>
                  </a:cubicBezTo>
                  <a:cubicBezTo>
                    <a:pt x="417" y="25194"/>
                    <a:pt x="412" y="25228"/>
                    <a:pt x="437" y="25355"/>
                  </a:cubicBezTo>
                  <a:cubicBezTo>
                    <a:pt x="394" y="25355"/>
                    <a:pt x="366" y="25411"/>
                    <a:pt x="282" y="25609"/>
                  </a:cubicBezTo>
                  <a:cubicBezTo>
                    <a:pt x="282" y="25637"/>
                    <a:pt x="253" y="25665"/>
                    <a:pt x="239" y="25693"/>
                  </a:cubicBezTo>
                  <a:cubicBezTo>
                    <a:pt x="268" y="25707"/>
                    <a:pt x="253" y="25707"/>
                    <a:pt x="239" y="25862"/>
                  </a:cubicBezTo>
                  <a:cubicBezTo>
                    <a:pt x="227" y="25843"/>
                    <a:pt x="207" y="25835"/>
                    <a:pt x="185" y="25835"/>
                  </a:cubicBezTo>
                  <a:cubicBezTo>
                    <a:pt x="109" y="25835"/>
                    <a:pt x="0" y="25922"/>
                    <a:pt x="0" y="25932"/>
                  </a:cubicBezTo>
                  <a:cubicBezTo>
                    <a:pt x="0" y="26015"/>
                    <a:pt x="23" y="26047"/>
                    <a:pt x="57" y="26047"/>
                  </a:cubicBezTo>
                  <a:cubicBezTo>
                    <a:pt x="93" y="26047"/>
                    <a:pt x="140" y="26011"/>
                    <a:pt x="183" y="25961"/>
                  </a:cubicBezTo>
                  <a:cubicBezTo>
                    <a:pt x="183" y="25950"/>
                    <a:pt x="184" y="25946"/>
                    <a:pt x="187" y="25946"/>
                  </a:cubicBezTo>
                  <a:cubicBezTo>
                    <a:pt x="201" y="25946"/>
                    <a:pt x="251" y="26056"/>
                    <a:pt x="325" y="26056"/>
                  </a:cubicBezTo>
                  <a:cubicBezTo>
                    <a:pt x="358" y="26056"/>
                    <a:pt x="395" y="26035"/>
                    <a:pt x="437" y="25975"/>
                  </a:cubicBezTo>
                  <a:cubicBezTo>
                    <a:pt x="521" y="25989"/>
                    <a:pt x="620" y="26031"/>
                    <a:pt x="676" y="26116"/>
                  </a:cubicBezTo>
                  <a:cubicBezTo>
                    <a:pt x="671" y="26133"/>
                    <a:pt x="659" y="26139"/>
                    <a:pt x="644" y="26139"/>
                  </a:cubicBezTo>
                  <a:cubicBezTo>
                    <a:pt x="594" y="26139"/>
                    <a:pt x="506" y="26075"/>
                    <a:pt x="465" y="26075"/>
                  </a:cubicBezTo>
                  <a:cubicBezTo>
                    <a:pt x="443" y="26075"/>
                    <a:pt x="435" y="26092"/>
                    <a:pt x="451" y="26144"/>
                  </a:cubicBezTo>
                  <a:cubicBezTo>
                    <a:pt x="408" y="26144"/>
                    <a:pt x="366" y="26214"/>
                    <a:pt x="577" y="26242"/>
                  </a:cubicBezTo>
                  <a:cubicBezTo>
                    <a:pt x="591" y="26299"/>
                    <a:pt x="591" y="26355"/>
                    <a:pt x="577" y="26425"/>
                  </a:cubicBezTo>
                  <a:cubicBezTo>
                    <a:pt x="582" y="26420"/>
                    <a:pt x="591" y="26415"/>
                    <a:pt x="603" y="26415"/>
                  </a:cubicBezTo>
                  <a:cubicBezTo>
                    <a:pt x="627" y="26415"/>
                    <a:pt x="664" y="26432"/>
                    <a:pt x="718" y="26496"/>
                  </a:cubicBezTo>
                  <a:cubicBezTo>
                    <a:pt x="765" y="26565"/>
                    <a:pt x="820" y="26683"/>
                    <a:pt x="847" y="26683"/>
                  </a:cubicBezTo>
                  <a:cubicBezTo>
                    <a:pt x="852" y="26683"/>
                    <a:pt x="856" y="26677"/>
                    <a:pt x="859" y="26665"/>
                  </a:cubicBezTo>
                  <a:cubicBezTo>
                    <a:pt x="862" y="26664"/>
                    <a:pt x="865" y="26664"/>
                    <a:pt x="869" y="26664"/>
                  </a:cubicBezTo>
                  <a:cubicBezTo>
                    <a:pt x="958" y="26664"/>
                    <a:pt x="1060" y="26808"/>
                    <a:pt x="1076" y="26808"/>
                  </a:cubicBezTo>
                  <a:cubicBezTo>
                    <a:pt x="1080" y="26808"/>
                    <a:pt x="1078" y="26799"/>
                    <a:pt x="1070" y="26777"/>
                  </a:cubicBezTo>
                  <a:cubicBezTo>
                    <a:pt x="1084" y="26777"/>
                    <a:pt x="1084" y="26806"/>
                    <a:pt x="1070" y="26834"/>
                  </a:cubicBezTo>
                  <a:lnTo>
                    <a:pt x="1098" y="26848"/>
                  </a:lnTo>
                  <a:cubicBezTo>
                    <a:pt x="1098" y="26876"/>
                    <a:pt x="1098" y="26890"/>
                    <a:pt x="1098" y="26904"/>
                  </a:cubicBezTo>
                  <a:cubicBezTo>
                    <a:pt x="1134" y="26922"/>
                    <a:pt x="1158" y="26940"/>
                    <a:pt x="1150" y="26940"/>
                  </a:cubicBezTo>
                  <a:cubicBezTo>
                    <a:pt x="1145" y="26940"/>
                    <a:pt x="1129" y="26934"/>
                    <a:pt x="1098" y="26918"/>
                  </a:cubicBezTo>
                  <a:cubicBezTo>
                    <a:pt x="1098" y="26946"/>
                    <a:pt x="1084" y="26960"/>
                    <a:pt x="1070" y="26989"/>
                  </a:cubicBezTo>
                  <a:cubicBezTo>
                    <a:pt x="1077" y="26999"/>
                    <a:pt x="1085" y="27004"/>
                    <a:pt x="1094" y="27004"/>
                  </a:cubicBezTo>
                  <a:cubicBezTo>
                    <a:pt x="1131" y="27004"/>
                    <a:pt x="1176" y="26919"/>
                    <a:pt x="1184" y="26919"/>
                  </a:cubicBezTo>
                  <a:cubicBezTo>
                    <a:pt x="1188" y="26919"/>
                    <a:pt x="1181" y="26946"/>
                    <a:pt x="1155" y="27031"/>
                  </a:cubicBezTo>
                  <a:cubicBezTo>
                    <a:pt x="1169" y="27031"/>
                    <a:pt x="1183" y="27059"/>
                    <a:pt x="1141" y="27087"/>
                  </a:cubicBezTo>
                  <a:lnTo>
                    <a:pt x="1127" y="27087"/>
                  </a:lnTo>
                  <a:cubicBezTo>
                    <a:pt x="1144" y="27156"/>
                    <a:pt x="1119" y="27177"/>
                    <a:pt x="1126" y="27177"/>
                  </a:cubicBezTo>
                  <a:cubicBezTo>
                    <a:pt x="1130" y="27177"/>
                    <a:pt x="1147" y="27169"/>
                    <a:pt x="1197" y="27158"/>
                  </a:cubicBezTo>
                  <a:cubicBezTo>
                    <a:pt x="1217" y="27153"/>
                    <a:pt x="1234" y="27151"/>
                    <a:pt x="1248" y="27151"/>
                  </a:cubicBezTo>
                  <a:cubicBezTo>
                    <a:pt x="1326" y="27151"/>
                    <a:pt x="1341" y="27209"/>
                    <a:pt x="1436" y="27256"/>
                  </a:cubicBezTo>
                  <a:cubicBezTo>
                    <a:pt x="1406" y="27276"/>
                    <a:pt x="1370" y="27296"/>
                    <a:pt x="1331" y="27296"/>
                  </a:cubicBezTo>
                  <a:cubicBezTo>
                    <a:pt x="1314" y="27296"/>
                    <a:pt x="1298" y="27293"/>
                    <a:pt x="1281" y="27284"/>
                  </a:cubicBezTo>
                  <a:cubicBezTo>
                    <a:pt x="1035" y="27340"/>
                    <a:pt x="1083" y="27486"/>
                    <a:pt x="1148" y="27486"/>
                  </a:cubicBezTo>
                  <a:cubicBezTo>
                    <a:pt x="1165" y="27486"/>
                    <a:pt x="1183" y="27476"/>
                    <a:pt x="1197" y="27453"/>
                  </a:cubicBezTo>
                  <a:lnTo>
                    <a:pt x="1197" y="27453"/>
                  </a:lnTo>
                  <a:cubicBezTo>
                    <a:pt x="1339" y="27582"/>
                    <a:pt x="1162" y="27652"/>
                    <a:pt x="1261" y="27652"/>
                  </a:cubicBezTo>
                  <a:cubicBezTo>
                    <a:pt x="1270" y="27652"/>
                    <a:pt x="1281" y="27652"/>
                    <a:pt x="1296" y="27650"/>
                  </a:cubicBezTo>
                  <a:lnTo>
                    <a:pt x="1296" y="27650"/>
                  </a:lnTo>
                  <a:cubicBezTo>
                    <a:pt x="1352" y="27707"/>
                    <a:pt x="1239" y="27735"/>
                    <a:pt x="1155" y="27749"/>
                  </a:cubicBezTo>
                  <a:cubicBezTo>
                    <a:pt x="1128" y="27828"/>
                    <a:pt x="1096" y="27908"/>
                    <a:pt x="1145" y="27908"/>
                  </a:cubicBezTo>
                  <a:cubicBezTo>
                    <a:pt x="1174" y="27908"/>
                    <a:pt x="1232" y="27879"/>
                    <a:pt x="1338" y="27805"/>
                  </a:cubicBezTo>
                  <a:cubicBezTo>
                    <a:pt x="1408" y="27904"/>
                    <a:pt x="1436" y="28002"/>
                    <a:pt x="1436" y="28115"/>
                  </a:cubicBezTo>
                  <a:cubicBezTo>
                    <a:pt x="1450" y="28242"/>
                    <a:pt x="1507" y="28355"/>
                    <a:pt x="1591" y="28439"/>
                  </a:cubicBezTo>
                  <a:cubicBezTo>
                    <a:pt x="1464" y="28439"/>
                    <a:pt x="1507" y="28453"/>
                    <a:pt x="1563" y="28467"/>
                  </a:cubicBezTo>
                  <a:cubicBezTo>
                    <a:pt x="1535" y="28509"/>
                    <a:pt x="1676" y="28552"/>
                    <a:pt x="1746" y="28594"/>
                  </a:cubicBezTo>
                  <a:lnTo>
                    <a:pt x="1760" y="28594"/>
                  </a:lnTo>
                  <a:lnTo>
                    <a:pt x="1760" y="28608"/>
                  </a:lnTo>
                  <a:lnTo>
                    <a:pt x="1788" y="28608"/>
                  </a:lnTo>
                  <a:cubicBezTo>
                    <a:pt x="1788" y="28622"/>
                    <a:pt x="1802" y="28636"/>
                    <a:pt x="1802" y="28650"/>
                  </a:cubicBezTo>
                  <a:cubicBezTo>
                    <a:pt x="1831" y="28650"/>
                    <a:pt x="1845" y="28622"/>
                    <a:pt x="1831" y="28594"/>
                  </a:cubicBezTo>
                  <a:cubicBezTo>
                    <a:pt x="1887" y="28594"/>
                    <a:pt x="1943" y="28580"/>
                    <a:pt x="1986" y="28566"/>
                  </a:cubicBezTo>
                  <a:lnTo>
                    <a:pt x="1990" y="28553"/>
                  </a:lnTo>
                  <a:lnTo>
                    <a:pt x="1990" y="28553"/>
                  </a:lnTo>
                  <a:cubicBezTo>
                    <a:pt x="1984" y="28554"/>
                    <a:pt x="1979" y="28555"/>
                    <a:pt x="1976" y="28555"/>
                  </a:cubicBezTo>
                  <a:cubicBezTo>
                    <a:pt x="1955" y="28555"/>
                    <a:pt x="1968" y="28542"/>
                    <a:pt x="1983" y="28542"/>
                  </a:cubicBezTo>
                  <a:cubicBezTo>
                    <a:pt x="1986" y="28542"/>
                    <a:pt x="1990" y="28542"/>
                    <a:pt x="1993" y="28544"/>
                  </a:cubicBezTo>
                  <a:lnTo>
                    <a:pt x="1993" y="28544"/>
                  </a:lnTo>
                  <a:lnTo>
                    <a:pt x="2000" y="28524"/>
                  </a:lnTo>
                  <a:cubicBezTo>
                    <a:pt x="1978" y="28447"/>
                    <a:pt x="1930" y="28319"/>
                    <a:pt x="1996" y="28319"/>
                  </a:cubicBezTo>
                  <a:cubicBezTo>
                    <a:pt x="2015" y="28319"/>
                    <a:pt x="2043" y="28329"/>
                    <a:pt x="2084" y="28355"/>
                  </a:cubicBezTo>
                  <a:cubicBezTo>
                    <a:pt x="2093" y="28344"/>
                    <a:pt x="2099" y="28339"/>
                    <a:pt x="2103" y="28339"/>
                  </a:cubicBezTo>
                  <a:cubicBezTo>
                    <a:pt x="2125" y="28339"/>
                    <a:pt x="2084" y="28479"/>
                    <a:pt x="2140" y="28479"/>
                  </a:cubicBezTo>
                  <a:cubicBezTo>
                    <a:pt x="2153" y="28479"/>
                    <a:pt x="2171" y="28472"/>
                    <a:pt x="2197" y="28453"/>
                  </a:cubicBezTo>
                  <a:cubicBezTo>
                    <a:pt x="2202" y="28453"/>
                    <a:pt x="2207" y="28454"/>
                    <a:pt x="2212" y="28454"/>
                  </a:cubicBezTo>
                  <a:cubicBezTo>
                    <a:pt x="2322" y="28454"/>
                    <a:pt x="2385" y="28366"/>
                    <a:pt x="2391" y="28366"/>
                  </a:cubicBezTo>
                  <a:cubicBezTo>
                    <a:pt x="2395" y="28366"/>
                    <a:pt x="2373" y="28405"/>
                    <a:pt x="2323" y="28538"/>
                  </a:cubicBezTo>
                  <a:cubicBezTo>
                    <a:pt x="2084" y="28566"/>
                    <a:pt x="2309" y="28552"/>
                    <a:pt x="2155" y="28622"/>
                  </a:cubicBezTo>
                  <a:cubicBezTo>
                    <a:pt x="2114" y="28558"/>
                    <a:pt x="2083" y="28530"/>
                    <a:pt x="2059" y="28530"/>
                  </a:cubicBezTo>
                  <a:cubicBezTo>
                    <a:pt x="2026" y="28530"/>
                    <a:pt x="2008" y="28587"/>
                    <a:pt x="2000" y="28678"/>
                  </a:cubicBezTo>
                  <a:cubicBezTo>
                    <a:pt x="2043" y="28732"/>
                    <a:pt x="2045" y="28861"/>
                    <a:pt x="2081" y="28861"/>
                  </a:cubicBezTo>
                  <a:cubicBezTo>
                    <a:pt x="2092" y="28861"/>
                    <a:pt x="2107" y="28849"/>
                    <a:pt x="2126" y="28819"/>
                  </a:cubicBezTo>
                  <a:cubicBezTo>
                    <a:pt x="2171" y="28761"/>
                    <a:pt x="2206" y="28740"/>
                    <a:pt x="2232" y="28740"/>
                  </a:cubicBezTo>
                  <a:cubicBezTo>
                    <a:pt x="2288" y="28740"/>
                    <a:pt x="2305" y="28837"/>
                    <a:pt x="2295" y="28876"/>
                  </a:cubicBezTo>
                  <a:cubicBezTo>
                    <a:pt x="2323" y="28890"/>
                    <a:pt x="2352" y="29002"/>
                    <a:pt x="2295" y="29101"/>
                  </a:cubicBezTo>
                  <a:cubicBezTo>
                    <a:pt x="2321" y="29095"/>
                    <a:pt x="2343" y="29092"/>
                    <a:pt x="2361" y="29092"/>
                  </a:cubicBezTo>
                  <a:cubicBezTo>
                    <a:pt x="2430" y="29092"/>
                    <a:pt x="2430" y="29144"/>
                    <a:pt x="2295" y="29312"/>
                  </a:cubicBezTo>
                  <a:cubicBezTo>
                    <a:pt x="2385" y="29379"/>
                    <a:pt x="2323" y="29527"/>
                    <a:pt x="2358" y="29527"/>
                  </a:cubicBezTo>
                  <a:cubicBezTo>
                    <a:pt x="2367" y="29527"/>
                    <a:pt x="2382" y="29518"/>
                    <a:pt x="2408" y="29495"/>
                  </a:cubicBezTo>
                  <a:lnTo>
                    <a:pt x="2408" y="29495"/>
                  </a:lnTo>
                  <a:cubicBezTo>
                    <a:pt x="2351" y="29552"/>
                    <a:pt x="2336" y="29565"/>
                    <a:pt x="2349" y="29565"/>
                  </a:cubicBezTo>
                  <a:cubicBezTo>
                    <a:pt x="2360" y="29565"/>
                    <a:pt x="2390" y="29557"/>
                    <a:pt x="2431" y="29557"/>
                  </a:cubicBezTo>
                  <a:cubicBezTo>
                    <a:pt x="2475" y="29557"/>
                    <a:pt x="2532" y="29567"/>
                    <a:pt x="2591" y="29608"/>
                  </a:cubicBezTo>
                  <a:cubicBezTo>
                    <a:pt x="2623" y="29654"/>
                    <a:pt x="2663" y="29670"/>
                    <a:pt x="2702" y="29670"/>
                  </a:cubicBezTo>
                  <a:cubicBezTo>
                    <a:pt x="2761" y="29670"/>
                    <a:pt x="2817" y="29633"/>
                    <a:pt x="2837" y="29610"/>
                  </a:cubicBezTo>
                  <a:lnTo>
                    <a:pt x="2837" y="29610"/>
                  </a:lnTo>
                  <a:cubicBezTo>
                    <a:pt x="2824" y="29670"/>
                    <a:pt x="2934" y="29769"/>
                    <a:pt x="2985" y="29833"/>
                  </a:cubicBezTo>
                  <a:cubicBezTo>
                    <a:pt x="3070" y="29791"/>
                    <a:pt x="3168" y="29763"/>
                    <a:pt x="3253" y="29735"/>
                  </a:cubicBezTo>
                  <a:cubicBezTo>
                    <a:pt x="3295" y="29729"/>
                    <a:pt x="3337" y="29726"/>
                    <a:pt x="3378" y="29726"/>
                  </a:cubicBezTo>
                  <a:cubicBezTo>
                    <a:pt x="3542" y="29726"/>
                    <a:pt x="3698" y="29771"/>
                    <a:pt x="3844" y="29861"/>
                  </a:cubicBezTo>
                  <a:cubicBezTo>
                    <a:pt x="4043" y="29961"/>
                    <a:pt x="4231" y="30049"/>
                    <a:pt x="4321" y="30049"/>
                  </a:cubicBezTo>
                  <a:cubicBezTo>
                    <a:pt x="4333" y="30049"/>
                    <a:pt x="4343" y="30048"/>
                    <a:pt x="4351" y="30044"/>
                  </a:cubicBezTo>
                  <a:cubicBezTo>
                    <a:pt x="4365" y="30002"/>
                    <a:pt x="4309" y="30002"/>
                    <a:pt x="4351" y="29946"/>
                  </a:cubicBezTo>
                  <a:lnTo>
                    <a:pt x="4351" y="29946"/>
                  </a:lnTo>
                  <a:cubicBezTo>
                    <a:pt x="4379" y="30016"/>
                    <a:pt x="4379" y="30157"/>
                    <a:pt x="4520" y="30185"/>
                  </a:cubicBezTo>
                  <a:cubicBezTo>
                    <a:pt x="4587" y="30241"/>
                    <a:pt x="4618" y="30278"/>
                    <a:pt x="4656" y="30278"/>
                  </a:cubicBezTo>
                  <a:cubicBezTo>
                    <a:pt x="4666" y="30278"/>
                    <a:pt x="4677" y="30276"/>
                    <a:pt x="4689" y="30270"/>
                  </a:cubicBezTo>
                  <a:cubicBezTo>
                    <a:pt x="4703" y="30227"/>
                    <a:pt x="4717" y="30185"/>
                    <a:pt x="4731" y="30143"/>
                  </a:cubicBezTo>
                  <a:lnTo>
                    <a:pt x="4731" y="30143"/>
                  </a:lnTo>
                  <a:cubicBezTo>
                    <a:pt x="4728" y="30144"/>
                    <a:pt x="4725" y="30144"/>
                    <a:pt x="4722" y="30144"/>
                  </a:cubicBezTo>
                  <a:cubicBezTo>
                    <a:pt x="4690" y="30144"/>
                    <a:pt x="4679" y="30102"/>
                    <a:pt x="4735" y="30102"/>
                  </a:cubicBezTo>
                  <a:cubicBezTo>
                    <a:pt x="4763" y="30102"/>
                    <a:pt x="4807" y="30112"/>
                    <a:pt x="4872" y="30143"/>
                  </a:cubicBezTo>
                  <a:cubicBezTo>
                    <a:pt x="4840" y="30133"/>
                    <a:pt x="4815" y="30128"/>
                    <a:pt x="4796" y="30128"/>
                  </a:cubicBezTo>
                  <a:cubicBezTo>
                    <a:pt x="4686" y="30128"/>
                    <a:pt x="4776" y="30270"/>
                    <a:pt x="4837" y="30270"/>
                  </a:cubicBezTo>
                  <a:cubicBezTo>
                    <a:pt x="4839" y="30270"/>
                    <a:pt x="4842" y="30270"/>
                    <a:pt x="4844" y="30270"/>
                  </a:cubicBezTo>
                  <a:lnTo>
                    <a:pt x="4844" y="30270"/>
                  </a:lnTo>
                  <a:cubicBezTo>
                    <a:pt x="4825" y="30314"/>
                    <a:pt x="4832" y="30327"/>
                    <a:pt x="4850" y="30327"/>
                  </a:cubicBezTo>
                  <a:cubicBezTo>
                    <a:pt x="4878" y="30327"/>
                    <a:pt x="4931" y="30294"/>
                    <a:pt x="4941" y="30294"/>
                  </a:cubicBezTo>
                  <a:cubicBezTo>
                    <a:pt x="4944" y="30294"/>
                    <a:pt x="4944" y="30295"/>
                    <a:pt x="4943" y="30298"/>
                  </a:cubicBezTo>
                  <a:cubicBezTo>
                    <a:pt x="4943" y="30354"/>
                    <a:pt x="5098" y="30298"/>
                    <a:pt x="5098" y="30396"/>
                  </a:cubicBezTo>
                  <a:cubicBezTo>
                    <a:pt x="5126" y="30382"/>
                    <a:pt x="5309" y="30312"/>
                    <a:pt x="5281" y="30284"/>
                  </a:cubicBezTo>
                  <a:lnTo>
                    <a:pt x="5351" y="30284"/>
                  </a:lnTo>
                  <a:cubicBezTo>
                    <a:pt x="5323" y="30241"/>
                    <a:pt x="5295" y="30213"/>
                    <a:pt x="5351" y="30213"/>
                  </a:cubicBezTo>
                  <a:cubicBezTo>
                    <a:pt x="5343" y="30229"/>
                    <a:pt x="5343" y="30235"/>
                    <a:pt x="5347" y="30235"/>
                  </a:cubicBezTo>
                  <a:cubicBezTo>
                    <a:pt x="5367" y="30235"/>
                    <a:pt x="5486" y="30107"/>
                    <a:pt x="5520" y="30072"/>
                  </a:cubicBezTo>
                  <a:lnTo>
                    <a:pt x="5520" y="30072"/>
                  </a:lnTo>
                  <a:cubicBezTo>
                    <a:pt x="5478" y="30157"/>
                    <a:pt x="5436" y="30312"/>
                    <a:pt x="5421" y="30340"/>
                  </a:cubicBezTo>
                  <a:cubicBezTo>
                    <a:pt x="5464" y="30340"/>
                    <a:pt x="5590" y="30425"/>
                    <a:pt x="5534" y="30453"/>
                  </a:cubicBezTo>
                  <a:cubicBezTo>
                    <a:pt x="5478" y="30453"/>
                    <a:pt x="5464" y="30537"/>
                    <a:pt x="5478" y="30622"/>
                  </a:cubicBezTo>
                  <a:cubicBezTo>
                    <a:pt x="5590" y="30678"/>
                    <a:pt x="5675" y="30762"/>
                    <a:pt x="5731" y="30861"/>
                  </a:cubicBezTo>
                  <a:cubicBezTo>
                    <a:pt x="5802" y="30861"/>
                    <a:pt x="5928" y="30692"/>
                    <a:pt x="5928" y="30650"/>
                  </a:cubicBezTo>
                  <a:cubicBezTo>
                    <a:pt x="5934" y="30646"/>
                    <a:pt x="5940" y="30645"/>
                    <a:pt x="5944" y="30645"/>
                  </a:cubicBezTo>
                  <a:cubicBezTo>
                    <a:pt x="5988" y="30645"/>
                    <a:pt x="5971" y="30796"/>
                    <a:pt x="6043" y="30796"/>
                  </a:cubicBezTo>
                  <a:cubicBezTo>
                    <a:pt x="6051" y="30796"/>
                    <a:pt x="6059" y="30794"/>
                    <a:pt x="6069" y="30791"/>
                  </a:cubicBezTo>
                  <a:cubicBezTo>
                    <a:pt x="6083" y="30721"/>
                    <a:pt x="6111" y="30664"/>
                    <a:pt x="6139" y="30608"/>
                  </a:cubicBezTo>
                  <a:lnTo>
                    <a:pt x="6139" y="30608"/>
                  </a:lnTo>
                  <a:cubicBezTo>
                    <a:pt x="6145" y="30620"/>
                    <a:pt x="6354" y="30755"/>
                    <a:pt x="6409" y="30755"/>
                  </a:cubicBezTo>
                  <a:cubicBezTo>
                    <a:pt x="6415" y="30755"/>
                    <a:pt x="6420" y="30753"/>
                    <a:pt x="6421" y="30748"/>
                  </a:cubicBezTo>
                  <a:cubicBezTo>
                    <a:pt x="6393" y="30650"/>
                    <a:pt x="6675" y="30664"/>
                    <a:pt x="6773" y="30608"/>
                  </a:cubicBezTo>
                  <a:cubicBezTo>
                    <a:pt x="6816" y="30706"/>
                    <a:pt x="6844" y="30720"/>
                    <a:pt x="6900" y="30734"/>
                  </a:cubicBezTo>
                  <a:cubicBezTo>
                    <a:pt x="6942" y="30734"/>
                    <a:pt x="6953" y="30711"/>
                    <a:pt x="6961" y="30711"/>
                  </a:cubicBezTo>
                  <a:cubicBezTo>
                    <a:pt x="6964" y="30711"/>
                    <a:pt x="6967" y="30713"/>
                    <a:pt x="6970" y="30720"/>
                  </a:cubicBezTo>
                  <a:cubicBezTo>
                    <a:pt x="6942" y="30833"/>
                    <a:pt x="6914" y="30960"/>
                    <a:pt x="6900" y="31086"/>
                  </a:cubicBezTo>
                  <a:cubicBezTo>
                    <a:pt x="7027" y="31002"/>
                    <a:pt x="7168" y="30960"/>
                    <a:pt x="7308" y="30960"/>
                  </a:cubicBezTo>
                  <a:cubicBezTo>
                    <a:pt x="7379" y="30960"/>
                    <a:pt x="7745" y="30734"/>
                    <a:pt x="7872" y="30720"/>
                  </a:cubicBezTo>
                  <a:cubicBezTo>
                    <a:pt x="7844" y="30650"/>
                    <a:pt x="7984" y="30551"/>
                    <a:pt x="7984" y="30481"/>
                  </a:cubicBezTo>
                  <a:cubicBezTo>
                    <a:pt x="8008" y="30552"/>
                    <a:pt x="8022" y="30583"/>
                    <a:pt x="8059" y="30583"/>
                  </a:cubicBezTo>
                  <a:cubicBezTo>
                    <a:pt x="8066" y="30583"/>
                    <a:pt x="8074" y="30582"/>
                    <a:pt x="8083" y="30579"/>
                  </a:cubicBezTo>
                  <a:cubicBezTo>
                    <a:pt x="8111" y="30467"/>
                    <a:pt x="8083" y="30354"/>
                    <a:pt x="8012" y="30270"/>
                  </a:cubicBezTo>
                  <a:cubicBezTo>
                    <a:pt x="8111" y="30199"/>
                    <a:pt x="8153" y="30072"/>
                    <a:pt x="8125" y="29960"/>
                  </a:cubicBezTo>
                  <a:cubicBezTo>
                    <a:pt x="8083" y="29904"/>
                    <a:pt x="7787" y="29960"/>
                    <a:pt x="7745" y="29889"/>
                  </a:cubicBezTo>
                  <a:cubicBezTo>
                    <a:pt x="7759" y="29889"/>
                    <a:pt x="7731" y="29861"/>
                    <a:pt x="7745" y="29861"/>
                  </a:cubicBezTo>
                  <a:cubicBezTo>
                    <a:pt x="7787" y="29861"/>
                    <a:pt x="7815" y="29833"/>
                    <a:pt x="7872" y="29819"/>
                  </a:cubicBezTo>
                  <a:cubicBezTo>
                    <a:pt x="7872" y="29777"/>
                    <a:pt x="7829" y="29650"/>
                    <a:pt x="7773" y="29622"/>
                  </a:cubicBezTo>
                  <a:cubicBezTo>
                    <a:pt x="7829" y="29523"/>
                    <a:pt x="7872" y="29425"/>
                    <a:pt x="7942" y="29340"/>
                  </a:cubicBezTo>
                  <a:cubicBezTo>
                    <a:pt x="7956" y="29354"/>
                    <a:pt x="7942" y="29481"/>
                    <a:pt x="7984" y="29481"/>
                  </a:cubicBezTo>
                  <a:cubicBezTo>
                    <a:pt x="8196" y="29481"/>
                    <a:pt x="8196" y="29382"/>
                    <a:pt x="8238" y="29199"/>
                  </a:cubicBezTo>
                  <a:cubicBezTo>
                    <a:pt x="8256" y="29199"/>
                    <a:pt x="8261" y="29205"/>
                    <a:pt x="8262" y="29208"/>
                  </a:cubicBezTo>
                  <a:lnTo>
                    <a:pt x="8262" y="29208"/>
                  </a:lnTo>
                  <a:cubicBezTo>
                    <a:pt x="8263" y="29206"/>
                    <a:pt x="8264" y="29203"/>
                    <a:pt x="8266" y="29199"/>
                  </a:cubicBezTo>
                  <a:cubicBezTo>
                    <a:pt x="8266" y="29213"/>
                    <a:pt x="8346" y="29482"/>
                    <a:pt x="8390" y="29482"/>
                  </a:cubicBezTo>
                  <a:cubicBezTo>
                    <a:pt x="8391" y="29482"/>
                    <a:pt x="8392" y="29481"/>
                    <a:pt x="8393" y="29481"/>
                  </a:cubicBezTo>
                  <a:cubicBezTo>
                    <a:pt x="8393" y="29382"/>
                    <a:pt x="8491" y="29312"/>
                    <a:pt x="8519" y="29242"/>
                  </a:cubicBezTo>
                  <a:cubicBezTo>
                    <a:pt x="8576" y="29326"/>
                    <a:pt x="8548" y="29326"/>
                    <a:pt x="8604" y="29368"/>
                  </a:cubicBezTo>
                  <a:cubicBezTo>
                    <a:pt x="8595" y="29345"/>
                    <a:pt x="8626" y="29337"/>
                    <a:pt x="8672" y="29337"/>
                  </a:cubicBezTo>
                  <a:cubicBezTo>
                    <a:pt x="8764" y="29337"/>
                    <a:pt x="8914" y="29368"/>
                    <a:pt x="8914" y="29368"/>
                  </a:cubicBezTo>
                  <a:cubicBezTo>
                    <a:pt x="8865" y="29356"/>
                    <a:pt x="8921" y="29313"/>
                    <a:pt x="8902" y="29310"/>
                  </a:cubicBezTo>
                  <a:lnTo>
                    <a:pt x="8902" y="29310"/>
                  </a:lnTo>
                  <a:cubicBezTo>
                    <a:pt x="9021" y="29292"/>
                    <a:pt x="9113" y="29223"/>
                    <a:pt x="9167" y="29115"/>
                  </a:cubicBezTo>
                  <a:cubicBezTo>
                    <a:pt x="9195" y="29199"/>
                    <a:pt x="9322" y="29199"/>
                    <a:pt x="9336" y="29228"/>
                  </a:cubicBezTo>
                  <a:cubicBezTo>
                    <a:pt x="9329" y="29225"/>
                    <a:pt x="9322" y="29224"/>
                    <a:pt x="9316" y="29224"/>
                  </a:cubicBezTo>
                  <a:cubicBezTo>
                    <a:pt x="9205" y="29224"/>
                    <a:pt x="9294" y="29580"/>
                    <a:pt x="9294" y="29580"/>
                  </a:cubicBezTo>
                  <a:cubicBezTo>
                    <a:pt x="9291" y="29595"/>
                    <a:pt x="9298" y="29602"/>
                    <a:pt x="9312" y="29602"/>
                  </a:cubicBezTo>
                  <a:cubicBezTo>
                    <a:pt x="9361" y="29602"/>
                    <a:pt x="9492" y="29519"/>
                    <a:pt x="9547" y="29453"/>
                  </a:cubicBezTo>
                  <a:lnTo>
                    <a:pt x="9547" y="29453"/>
                  </a:lnTo>
                  <a:cubicBezTo>
                    <a:pt x="9519" y="29523"/>
                    <a:pt x="9491" y="29580"/>
                    <a:pt x="9491" y="29650"/>
                  </a:cubicBezTo>
                  <a:cubicBezTo>
                    <a:pt x="9547" y="29650"/>
                    <a:pt x="9604" y="29622"/>
                    <a:pt x="9646" y="29580"/>
                  </a:cubicBezTo>
                  <a:cubicBezTo>
                    <a:pt x="9691" y="29681"/>
                    <a:pt x="9709" y="29747"/>
                    <a:pt x="9773" y="29747"/>
                  </a:cubicBezTo>
                  <a:cubicBezTo>
                    <a:pt x="9788" y="29747"/>
                    <a:pt x="9807" y="29743"/>
                    <a:pt x="9829" y="29735"/>
                  </a:cubicBezTo>
                  <a:cubicBezTo>
                    <a:pt x="9857" y="29692"/>
                    <a:pt x="9914" y="29664"/>
                    <a:pt x="9928" y="29608"/>
                  </a:cubicBezTo>
                  <a:cubicBezTo>
                    <a:pt x="9934" y="29592"/>
                    <a:pt x="9939" y="29586"/>
                    <a:pt x="9942" y="29586"/>
                  </a:cubicBezTo>
                  <a:cubicBezTo>
                    <a:pt x="9956" y="29586"/>
                    <a:pt x="9959" y="29664"/>
                    <a:pt x="9970" y="29664"/>
                  </a:cubicBezTo>
                  <a:cubicBezTo>
                    <a:pt x="9983" y="29664"/>
                    <a:pt x="9971" y="29268"/>
                    <a:pt x="10085" y="29268"/>
                  </a:cubicBezTo>
                  <a:cubicBezTo>
                    <a:pt x="10089" y="29268"/>
                    <a:pt x="10092" y="29269"/>
                    <a:pt x="10097" y="29270"/>
                  </a:cubicBezTo>
                  <a:cubicBezTo>
                    <a:pt x="10098" y="29266"/>
                    <a:pt x="10102" y="29265"/>
                    <a:pt x="10107" y="29265"/>
                  </a:cubicBezTo>
                  <a:cubicBezTo>
                    <a:pt x="10141" y="29265"/>
                    <a:pt x="10243" y="29340"/>
                    <a:pt x="10280" y="29340"/>
                  </a:cubicBezTo>
                  <a:cubicBezTo>
                    <a:pt x="10167" y="29411"/>
                    <a:pt x="10209" y="29382"/>
                    <a:pt x="10082" y="29411"/>
                  </a:cubicBezTo>
                  <a:cubicBezTo>
                    <a:pt x="10082" y="29453"/>
                    <a:pt x="10082" y="29425"/>
                    <a:pt x="10153" y="29495"/>
                  </a:cubicBezTo>
                  <a:cubicBezTo>
                    <a:pt x="10142" y="29493"/>
                    <a:pt x="10133" y="29493"/>
                    <a:pt x="10124" y="29493"/>
                  </a:cubicBezTo>
                  <a:cubicBezTo>
                    <a:pt x="9914" y="29493"/>
                    <a:pt x="10086" y="29946"/>
                    <a:pt x="10167" y="29946"/>
                  </a:cubicBezTo>
                  <a:cubicBezTo>
                    <a:pt x="10068" y="30016"/>
                    <a:pt x="9956" y="30072"/>
                    <a:pt x="9829" y="30129"/>
                  </a:cubicBezTo>
                  <a:cubicBezTo>
                    <a:pt x="9871" y="30157"/>
                    <a:pt x="9899" y="30143"/>
                    <a:pt x="9942" y="30185"/>
                  </a:cubicBezTo>
                  <a:cubicBezTo>
                    <a:pt x="9730" y="30340"/>
                    <a:pt x="9435" y="30256"/>
                    <a:pt x="9364" y="30678"/>
                  </a:cubicBezTo>
                  <a:cubicBezTo>
                    <a:pt x="9372" y="30676"/>
                    <a:pt x="9379" y="30675"/>
                    <a:pt x="9385" y="30675"/>
                  </a:cubicBezTo>
                  <a:cubicBezTo>
                    <a:pt x="9421" y="30675"/>
                    <a:pt x="9423" y="30706"/>
                    <a:pt x="9435" y="30706"/>
                  </a:cubicBezTo>
                  <a:cubicBezTo>
                    <a:pt x="9308" y="30720"/>
                    <a:pt x="9224" y="30847"/>
                    <a:pt x="9266" y="30974"/>
                  </a:cubicBezTo>
                  <a:cubicBezTo>
                    <a:pt x="9306" y="30954"/>
                    <a:pt x="9310" y="30934"/>
                    <a:pt x="9344" y="30934"/>
                  </a:cubicBezTo>
                  <a:cubicBezTo>
                    <a:pt x="9358" y="30934"/>
                    <a:pt x="9378" y="30937"/>
                    <a:pt x="9407" y="30946"/>
                  </a:cubicBezTo>
                  <a:cubicBezTo>
                    <a:pt x="9449" y="31030"/>
                    <a:pt x="9505" y="31100"/>
                    <a:pt x="9576" y="31171"/>
                  </a:cubicBezTo>
                  <a:cubicBezTo>
                    <a:pt x="9607" y="31177"/>
                    <a:pt x="9630" y="31183"/>
                    <a:pt x="9653" y="31183"/>
                  </a:cubicBezTo>
                  <a:cubicBezTo>
                    <a:pt x="9682" y="31183"/>
                    <a:pt x="9712" y="31174"/>
                    <a:pt x="9759" y="31143"/>
                  </a:cubicBezTo>
                  <a:cubicBezTo>
                    <a:pt x="9761" y="31142"/>
                    <a:pt x="9764" y="31142"/>
                    <a:pt x="9766" y="31142"/>
                  </a:cubicBezTo>
                  <a:cubicBezTo>
                    <a:pt x="9854" y="31142"/>
                    <a:pt x="9882" y="31342"/>
                    <a:pt x="10028" y="31342"/>
                  </a:cubicBezTo>
                  <a:cubicBezTo>
                    <a:pt x="10059" y="31342"/>
                    <a:pt x="10096" y="31333"/>
                    <a:pt x="10139" y="31312"/>
                  </a:cubicBezTo>
                  <a:cubicBezTo>
                    <a:pt x="10139" y="31301"/>
                    <a:pt x="10144" y="31296"/>
                    <a:pt x="10152" y="31296"/>
                  </a:cubicBezTo>
                  <a:cubicBezTo>
                    <a:pt x="10175" y="31296"/>
                    <a:pt x="10223" y="31346"/>
                    <a:pt x="10223" y="31452"/>
                  </a:cubicBezTo>
                  <a:cubicBezTo>
                    <a:pt x="10277" y="31437"/>
                    <a:pt x="10331" y="31426"/>
                    <a:pt x="10388" y="31426"/>
                  </a:cubicBezTo>
                  <a:cubicBezTo>
                    <a:pt x="10434" y="31426"/>
                    <a:pt x="10482" y="31433"/>
                    <a:pt x="10533" y="31452"/>
                  </a:cubicBezTo>
                  <a:cubicBezTo>
                    <a:pt x="10505" y="31255"/>
                    <a:pt x="10660" y="31298"/>
                    <a:pt x="10787" y="31269"/>
                  </a:cubicBezTo>
                  <a:cubicBezTo>
                    <a:pt x="10758" y="31157"/>
                    <a:pt x="10857" y="31086"/>
                    <a:pt x="10956" y="31044"/>
                  </a:cubicBezTo>
                  <a:lnTo>
                    <a:pt x="10956" y="31044"/>
                  </a:lnTo>
                  <a:cubicBezTo>
                    <a:pt x="10956" y="31085"/>
                    <a:pt x="10929" y="31594"/>
                    <a:pt x="10967" y="31594"/>
                  </a:cubicBezTo>
                  <a:cubicBezTo>
                    <a:pt x="10968" y="31594"/>
                    <a:pt x="10969" y="31594"/>
                    <a:pt x="10970" y="31593"/>
                  </a:cubicBezTo>
                  <a:cubicBezTo>
                    <a:pt x="10961" y="31576"/>
                    <a:pt x="10985" y="31564"/>
                    <a:pt x="11007" y="31564"/>
                  </a:cubicBezTo>
                  <a:cubicBezTo>
                    <a:pt x="11021" y="31564"/>
                    <a:pt x="11035" y="31568"/>
                    <a:pt x="11040" y="31579"/>
                  </a:cubicBezTo>
                  <a:cubicBezTo>
                    <a:pt x="10913" y="31664"/>
                    <a:pt x="10857" y="31805"/>
                    <a:pt x="10885" y="31945"/>
                  </a:cubicBezTo>
                  <a:cubicBezTo>
                    <a:pt x="10956" y="31903"/>
                    <a:pt x="11026" y="31861"/>
                    <a:pt x="11110" y="31819"/>
                  </a:cubicBezTo>
                  <a:lnTo>
                    <a:pt x="11110" y="31819"/>
                  </a:lnTo>
                  <a:cubicBezTo>
                    <a:pt x="11096" y="31917"/>
                    <a:pt x="11110" y="32016"/>
                    <a:pt x="11125" y="32128"/>
                  </a:cubicBezTo>
                  <a:cubicBezTo>
                    <a:pt x="11223" y="32072"/>
                    <a:pt x="11308" y="32002"/>
                    <a:pt x="11364" y="31917"/>
                  </a:cubicBezTo>
                  <a:cubicBezTo>
                    <a:pt x="11406" y="31988"/>
                    <a:pt x="11448" y="32016"/>
                    <a:pt x="11392" y="32044"/>
                  </a:cubicBezTo>
                  <a:cubicBezTo>
                    <a:pt x="11519" y="32016"/>
                    <a:pt x="11519" y="32044"/>
                    <a:pt x="11561" y="32002"/>
                  </a:cubicBezTo>
                  <a:cubicBezTo>
                    <a:pt x="11491" y="31959"/>
                    <a:pt x="11561" y="31678"/>
                    <a:pt x="11603" y="31636"/>
                  </a:cubicBezTo>
                  <a:lnTo>
                    <a:pt x="11603" y="31636"/>
                  </a:lnTo>
                  <a:cubicBezTo>
                    <a:pt x="11561" y="31790"/>
                    <a:pt x="11843" y="31903"/>
                    <a:pt x="11899" y="31974"/>
                  </a:cubicBezTo>
                  <a:cubicBezTo>
                    <a:pt x="11815" y="32157"/>
                    <a:pt x="11927" y="32326"/>
                    <a:pt x="11899" y="32495"/>
                  </a:cubicBezTo>
                  <a:cubicBezTo>
                    <a:pt x="11941" y="32491"/>
                    <a:pt x="11982" y="32489"/>
                    <a:pt x="12024" y="32489"/>
                  </a:cubicBezTo>
                  <a:cubicBezTo>
                    <a:pt x="12137" y="32489"/>
                    <a:pt x="12250" y="32502"/>
                    <a:pt x="12364" y="32523"/>
                  </a:cubicBezTo>
                  <a:cubicBezTo>
                    <a:pt x="12364" y="32495"/>
                    <a:pt x="12321" y="32480"/>
                    <a:pt x="12378" y="32424"/>
                  </a:cubicBezTo>
                  <a:cubicBezTo>
                    <a:pt x="12378" y="32476"/>
                    <a:pt x="12409" y="32493"/>
                    <a:pt x="12445" y="32493"/>
                  </a:cubicBezTo>
                  <a:cubicBezTo>
                    <a:pt x="12477" y="32493"/>
                    <a:pt x="12513" y="32480"/>
                    <a:pt x="12533" y="32466"/>
                  </a:cubicBezTo>
                  <a:cubicBezTo>
                    <a:pt x="12533" y="32466"/>
                    <a:pt x="12617" y="32720"/>
                    <a:pt x="12645" y="32748"/>
                  </a:cubicBezTo>
                  <a:cubicBezTo>
                    <a:pt x="12589" y="32732"/>
                    <a:pt x="12532" y="32724"/>
                    <a:pt x="12475" y="32724"/>
                  </a:cubicBezTo>
                  <a:cubicBezTo>
                    <a:pt x="12333" y="32724"/>
                    <a:pt x="12197" y="32774"/>
                    <a:pt x="12096" y="32875"/>
                  </a:cubicBezTo>
                  <a:cubicBezTo>
                    <a:pt x="12152" y="32987"/>
                    <a:pt x="12181" y="33128"/>
                    <a:pt x="12152" y="33255"/>
                  </a:cubicBezTo>
                  <a:cubicBezTo>
                    <a:pt x="12251" y="33227"/>
                    <a:pt x="12223" y="33255"/>
                    <a:pt x="12265" y="33199"/>
                  </a:cubicBezTo>
                  <a:cubicBezTo>
                    <a:pt x="12265" y="33283"/>
                    <a:pt x="12293" y="33368"/>
                    <a:pt x="12321" y="33438"/>
                  </a:cubicBezTo>
                  <a:cubicBezTo>
                    <a:pt x="12334" y="33481"/>
                    <a:pt x="12359" y="33497"/>
                    <a:pt x="12387" y="33497"/>
                  </a:cubicBezTo>
                  <a:cubicBezTo>
                    <a:pt x="12422" y="33497"/>
                    <a:pt x="12460" y="33470"/>
                    <a:pt x="12476" y="33438"/>
                  </a:cubicBezTo>
                  <a:cubicBezTo>
                    <a:pt x="12478" y="33439"/>
                    <a:pt x="12479" y="33439"/>
                    <a:pt x="12481" y="33439"/>
                  </a:cubicBezTo>
                  <a:cubicBezTo>
                    <a:pt x="12509" y="33439"/>
                    <a:pt x="12548" y="33325"/>
                    <a:pt x="12575" y="33311"/>
                  </a:cubicBezTo>
                  <a:cubicBezTo>
                    <a:pt x="12659" y="33368"/>
                    <a:pt x="12716" y="33368"/>
                    <a:pt x="12702" y="33410"/>
                  </a:cubicBezTo>
                  <a:cubicBezTo>
                    <a:pt x="12696" y="33409"/>
                    <a:pt x="12690" y="33408"/>
                    <a:pt x="12684" y="33408"/>
                  </a:cubicBezTo>
                  <a:cubicBezTo>
                    <a:pt x="12474" y="33408"/>
                    <a:pt x="12441" y="34128"/>
                    <a:pt x="12674" y="34142"/>
                  </a:cubicBezTo>
                  <a:cubicBezTo>
                    <a:pt x="12674" y="34142"/>
                    <a:pt x="13131" y="33540"/>
                    <a:pt x="13323" y="33540"/>
                  </a:cubicBezTo>
                  <a:cubicBezTo>
                    <a:pt x="13379" y="33540"/>
                    <a:pt x="13412" y="33590"/>
                    <a:pt x="13406" y="33720"/>
                  </a:cubicBezTo>
                  <a:cubicBezTo>
                    <a:pt x="13426" y="33725"/>
                    <a:pt x="13446" y="33728"/>
                    <a:pt x="13467" y="33728"/>
                  </a:cubicBezTo>
                  <a:cubicBezTo>
                    <a:pt x="13602" y="33728"/>
                    <a:pt x="13730" y="33611"/>
                    <a:pt x="13730" y="33452"/>
                  </a:cubicBezTo>
                  <a:lnTo>
                    <a:pt x="13730" y="33452"/>
                  </a:lnTo>
                  <a:lnTo>
                    <a:pt x="13701" y="33480"/>
                  </a:lnTo>
                  <a:cubicBezTo>
                    <a:pt x="13701" y="33452"/>
                    <a:pt x="13716" y="33452"/>
                    <a:pt x="13730" y="33452"/>
                  </a:cubicBezTo>
                  <a:cubicBezTo>
                    <a:pt x="13722" y="33429"/>
                    <a:pt x="13710" y="33418"/>
                    <a:pt x="13691" y="33418"/>
                  </a:cubicBezTo>
                  <a:cubicBezTo>
                    <a:pt x="13676" y="33418"/>
                    <a:pt x="13656" y="33425"/>
                    <a:pt x="13631" y="33438"/>
                  </a:cubicBezTo>
                  <a:cubicBezTo>
                    <a:pt x="13616" y="33449"/>
                    <a:pt x="13604" y="33453"/>
                    <a:pt x="13594" y="33453"/>
                  </a:cubicBezTo>
                  <a:cubicBezTo>
                    <a:pt x="13537" y="33453"/>
                    <a:pt x="13551" y="33311"/>
                    <a:pt x="13575" y="33311"/>
                  </a:cubicBezTo>
                  <a:cubicBezTo>
                    <a:pt x="13673" y="33368"/>
                    <a:pt x="13744" y="33424"/>
                    <a:pt x="13730" y="33452"/>
                  </a:cubicBezTo>
                  <a:cubicBezTo>
                    <a:pt x="13731" y="33451"/>
                    <a:pt x="13733" y="33450"/>
                    <a:pt x="13735" y="33450"/>
                  </a:cubicBezTo>
                  <a:cubicBezTo>
                    <a:pt x="13770" y="33450"/>
                    <a:pt x="13872" y="33668"/>
                    <a:pt x="13899" y="33748"/>
                  </a:cubicBezTo>
                  <a:cubicBezTo>
                    <a:pt x="13924" y="33722"/>
                    <a:pt x="13960" y="33681"/>
                    <a:pt x="13988" y="33681"/>
                  </a:cubicBezTo>
                  <a:cubicBezTo>
                    <a:pt x="14006" y="33681"/>
                    <a:pt x="14020" y="33698"/>
                    <a:pt x="14025" y="33748"/>
                  </a:cubicBezTo>
                  <a:cubicBezTo>
                    <a:pt x="14075" y="33811"/>
                    <a:pt x="14111" y="33829"/>
                    <a:pt x="14143" y="33829"/>
                  </a:cubicBezTo>
                  <a:cubicBezTo>
                    <a:pt x="14188" y="33829"/>
                    <a:pt x="14224" y="33793"/>
                    <a:pt x="14273" y="33793"/>
                  </a:cubicBezTo>
                  <a:cubicBezTo>
                    <a:pt x="14298" y="33793"/>
                    <a:pt x="14327" y="33803"/>
                    <a:pt x="14363" y="33832"/>
                  </a:cubicBezTo>
                  <a:cubicBezTo>
                    <a:pt x="14448" y="33860"/>
                    <a:pt x="14518" y="33846"/>
                    <a:pt x="14420" y="33917"/>
                  </a:cubicBezTo>
                  <a:cubicBezTo>
                    <a:pt x="14484" y="33945"/>
                    <a:pt x="14835" y="33978"/>
                    <a:pt x="15055" y="33978"/>
                  </a:cubicBezTo>
                  <a:cubicBezTo>
                    <a:pt x="15171" y="33978"/>
                    <a:pt x="15251" y="33969"/>
                    <a:pt x="15236" y="33945"/>
                  </a:cubicBezTo>
                  <a:cubicBezTo>
                    <a:pt x="15324" y="33882"/>
                    <a:pt x="15381" y="33850"/>
                    <a:pt x="15403" y="33850"/>
                  </a:cubicBezTo>
                  <a:cubicBezTo>
                    <a:pt x="15429" y="33850"/>
                    <a:pt x="15400" y="33900"/>
                    <a:pt x="15307" y="34001"/>
                  </a:cubicBezTo>
                  <a:cubicBezTo>
                    <a:pt x="15321" y="34000"/>
                    <a:pt x="15332" y="33999"/>
                    <a:pt x="15340" y="33999"/>
                  </a:cubicBezTo>
                  <a:cubicBezTo>
                    <a:pt x="15365" y="33999"/>
                    <a:pt x="15368" y="34005"/>
                    <a:pt x="15370" y="34005"/>
                  </a:cubicBezTo>
                  <a:cubicBezTo>
                    <a:pt x="15374" y="34005"/>
                    <a:pt x="15377" y="33994"/>
                    <a:pt x="15434" y="33945"/>
                  </a:cubicBezTo>
                  <a:lnTo>
                    <a:pt x="15434" y="33945"/>
                  </a:lnTo>
                  <a:cubicBezTo>
                    <a:pt x="15425" y="33954"/>
                    <a:pt x="15650" y="33967"/>
                    <a:pt x="15813" y="33967"/>
                  </a:cubicBezTo>
                  <a:cubicBezTo>
                    <a:pt x="15918" y="33967"/>
                    <a:pt x="15996" y="33962"/>
                    <a:pt x="15969" y="33945"/>
                  </a:cubicBezTo>
                  <a:cubicBezTo>
                    <a:pt x="15955" y="33931"/>
                    <a:pt x="15955" y="33903"/>
                    <a:pt x="15940" y="33889"/>
                  </a:cubicBezTo>
                  <a:lnTo>
                    <a:pt x="15969" y="33875"/>
                  </a:lnTo>
                  <a:cubicBezTo>
                    <a:pt x="15940" y="33860"/>
                    <a:pt x="15912" y="33860"/>
                    <a:pt x="15884" y="33846"/>
                  </a:cubicBezTo>
                  <a:cubicBezTo>
                    <a:pt x="15743" y="33804"/>
                    <a:pt x="15969" y="33734"/>
                    <a:pt x="15969" y="33691"/>
                  </a:cubicBezTo>
                  <a:cubicBezTo>
                    <a:pt x="16081" y="33734"/>
                    <a:pt x="16208" y="33776"/>
                    <a:pt x="16335" y="33804"/>
                  </a:cubicBezTo>
                  <a:cubicBezTo>
                    <a:pt x="16312" y="33816"/>
                    <a:pt x="16346" y="33885"/>
                    <a:pt x="16366" y="33885"/>
                  </a:cubicBezTo>
                  <a:cubicBezTo>
                    <a:pt x="16371" y="33885"/>
                    <a:pt x="16375" y="33882"/>
                    <a:pt x="16377" y="33875"/>
                  </a:cubicBezTo>
                  <a:cubicBezTo>
                    <a:pt x="16574" y="33846"/>
                    <a:pt x="16433" y="33804"/>
                    <a:pt x="16419" y="33804"/>
                  </a:cubicBezTo>
                  <a:cubicBezTo>
                    <a:pt x="16433" y="33720"/>
                    <a:pt x="16419" y="33621"/>
                    <a:pt x="16363" y="33537"/>
                  </a:cubicBezTo>
                  <a:lnTo>
                    <a:pt x="16363" y="33551"/>
                  </a:lnTo>
                  <a:cubicBezTo>
                    <a:pt x="16363" y="33523"/>
                    <a:pt x="16349" y="33494"/>
                    <a:pt x="16335" y="33466"/>
                  </a:cubicBezTo>
                  <a:lnTo>
                    <a:pt x="16335" y="33466"/>
                  </a:lnTo>
                  <a:cubicBezTo>
                    <a:pt x="16395" y="33562"/>
                    <a:pt x="16490" y="33602"/>
                    <a:pt x="16596" y="33602"/>
                  </a:cubicBezTo>
                  <a:cubicBezTo>
                    <a:pt x="16740" y="33602"/>
                    <a:pt x="16903" y="33529"/>
                    <a:pt x="17025" y="33424"/>
                  </a:cubicBezTo>
                  <a:lnTo>
                    <a:pt x="17025" y="33424"/>
                  </a:lnTo>
                  <a:cubicBezTo>
                    <a:pt x="17013" y="33427"/>
                    <a:pt x="17002" y="33428"/>
                    <a:pt x="16992" y="33428"/>
                  </a:cubicBezTo>
                  <a:cubicBezTo>
                    <a:pt x="16773" y="33428"/>
                    <a:pt x="17098" y="32716"/>
                    <a:pt x="17166" y="32635"/>
                  </a:cubicBezTo>
                  <a:cubicBezTo>
                    <a:pt x="17166" y="32664"/>
                    <a:pt x="17180" y="32692"/>
                    <a:pt x="17194" y="32706"/>
                  </a:cubicBezTo>
                  <a:cubicBezTo>
                    <a:pt x="17170" y="32730"/>
                    <a:pt x="17086" y="32925"/>
                    <a:pt x="17128" y="32925"/>
                  </a:cubicBezTo>
                  <a:cubicBezTo>
                    <a:pt x="17136" y="32925"/>
                    <a:pt x="17148" y="32918"/>
                    <a:pt x="17166" y="32903"/>
                  </a:cubicBezTo>
                  <a:cubicBezTo>
                    <a:pt x="17203" y="32907"/>
                    <a:pt x="17236" y="32908"/>
                    <a:pt x="17266" y="32908"/>
                  </a:cubicBezTo>
                  <a:cubicBezTo>
                    <a:pt x="17792" y="32908"/>
                    <a:pt x="17249" y="32350"/>
                    <a:pt x="17222" y="32283"/>
                  </a:cubicBezTo>
                  <a:cubicBezTo>
                    <a:pt x="17250" y="32283"/>
                    <a:pt x="17292" y="32269"/>
                    <a:pt x="17320" y="32241"/>
                  </a:cubicBezTo>
                  <a:cubicBezTo>
                    <a:pt x="17292" y="32227"/>
                    <a:pt x="17166" y="31889"/>
                    <a:pt x="17236" y="31875"/>
                  </a:cubicBezTo>
                  <a:cubicBezTo>
                    <a:pt x="17252" y="31875"/>
                    <a:pt x="17265" y="31874"/>
                    <a:pt x="17275" y="31874"/>
                  </a:cubicBezTo>
                  <a:cubicBezTo>
                    <a:pt x="17299" y="31874"/>
                    <a:pt x="17306" y="31881"/>
                    <a:pt x="17306" y="31931"/>
                  </a:cubicBezTo>
                  <a:cubicBezTo>
                    <a:pt x="17409" y="31931"/>
                    <a:pt x="17348" y="31815"/>
                    <a:pt x="17411" y="31815"/>
                  </a:cubicBezTo>
                  <a:cubicBezTo>
                    <a:pt x="17417" y="31815"/>
                    <a:pt x="17424" y="31816"/>
                    <a:pt x="17433" y="31819"/>
                  </a:cubicBezTo>
                  <a:cubicBezTo>
                    <a:pt x="17335" y="31917"/>
                    <a:pt x="17377" y="31945"/>
                    <a:pt x="17461" y="31974"/>
                  </a:cubicBezTo>
                  <a:cubicBezTo>
                    <a:pt x="17575" y="31994"/>
                    <a:pt x="17688" y="32007"/>
                    <a:pt x="17807" y="32007"/>
                  </a:cubicBezTo>
                  <a:cubicBezTo>
                    <a:pt x="17851" y="32007"/>
                    <a:pt x="17895" y="32005"/>
                    <a:pt x="17940" y="32002"/>
                  </a:cubicBezTo>
                  <a:cubicBezTo>
                    <a:pt x="17940" y="31974"/>
                    <a:pt x="17940" y="31706"/>
                    <a:pt x="17996" y="31692"/>
                  </a:cubicBezTo>
                  <a:cubicBezTo>
                    <a:pt x="17996" y="31685"/>
                    <a:pt x="18002" y="31681"/>
                    <a:pt x="18011" y="31681"/>
                  </a:cubicBezTo>
                  <a:cubicBezTo>
                    <a:pt x="18092" y="31681"/>
                    <a:pt x="18491" y="31931"/>
                    <a:pt x="18503" y="31931"/>
                  </a:cubicBezTo>
                  <a:cubicBezTo>
                    <a:pt x="18433" y="32086"/>
                    <a:pt x="18194" y="32157"/>
                    <a:pt x="18194" y="32311"/>
                  </a:cubicBezTo>
                  <a:cubicBezTo>
                    <a:pt x="18198" y="32313"/>
                    <a:pt x="18202" y="32313"/>
                    <a:pt x="18208" y="32313"/>
                  </a:cubicBezTo>
                  <a:cubicBezTo>
                    <a:pt x="18242" y="32313"/>
                    <a:pt x="18301" y="32289"/>
                    <a:pt x="18335" y="32289"/>
                  </a:cubicBezTo>
                  <a:cubicBezTo>
                    <a:pt x="18352" y="32289"/>
                    <a:pt x="18363" y="32295"/>
                    <a:pt x="18363" y="32311"/>
                  </a:cubicBezTo>
                  <a:cubicBezTo>
                    <a:pt x="18053" y="32354"/>
                    <a:pt x="17954" y="32551"/>
                    <a:pt x="17996" y="32861"/>
                  </a:cubicBezTo>
                  <a:cubicBezTo>
                    <a:pt x="18068" y="32825"/>
                    <a:pt x="18200" y="32739"/>
                    <a:pt x="18239" y="32739"/>
                  </a:cubicBezTo>
                  <a:cubicBezTo>
                    <a:pt x="18246" y="32739"/>
                    <a:pt x="18250" y="32742"/>
                    <a:pt x="18250" y="32748"/>
                  </a:cubicBezTo>
                  <a:cubicBezTo>
                    <a:pt x="18334" y="32903"/>
                    <a:pt x="18264" y="32903"/>
                    <a:pt x="18278" y="33128"/>
                  </a:cubicBezTo>
                  <a:cubicBezTo>
                    <a:pt x="18532" y="33086"/>
                    <a:pt x="18546" y="32931"/>
                    <a:pt x="18532" y="32861"/>
                  </a:cubicBezTo>
                  <a:lnTo>
                    <a:pt x="18532" y="32861"/>
                  </a:lnTo>
                  <a:cubicBezTo>
                    <a:pt x="18619" y="32960"/>
                    <a:pt x="18699" y="33093"/>
                    <a:pt x="18736" y="33093"/>
                  </a:cubicBezTo>
                  <a:cubicBezTo>
                    <a:pt x="18747" y="33093"/>
                    <a:pt x="18754" y="33082"/>
                    <a:pt x="18757" y="33058"/>
                  </a:cubicBezTo>
                  <a:cubicBezTo>
                    <a:pt x="18729" y="33030"/>
                    <a:pt x="18757" y="32945"/>
                    <a:pt x="18827" y="32804"/>
                  </a:cubicBezTo>
                  <a:cubicBezTo>
                    <a:pt x="18852" y="32841"/>
                    <a:pt x="18863" y="32870"/>
                    <a:pt x="18878" y="32870"/>
                  </a:cubicBezTo>
                  <a:cubicBezTo>
                    <a:pt x="18898" y="32870"/>
                    <a:pt x="18925" y="32821"/>
                    <a:pt x="18996" y="32678"/>
                  </a:cubicBezTo>
                  <a:cubicBezTo>
                    <a:pt x="19035" y="32771"/>
                    <a:pt x="19078" y="32800"/>
                    <a:pt x="19114" y="32800"/>
                  </a:cubicBezTo>
                  <a:cubicBezTo>
                    <a:pt x="19143" y="32800"/>
                    <a:pt x="19167" y="32781"/>
                    <a:pt x="19179" y="32762"/>
                  </a:cubicBezTo>
                  <a:lnTo>
                    <a:pt x="19179" y="32762"/>
                  </a:lnTo>
                  <a:cubicBezTo>
                    <a:pt x="19169" y="32802"/>
                    <a:pt x="19180" y="32842"/>
                    <a:pt x="19178" y="32842"/>
                  </a:cubicBezTo>
                  <a:cubicBezTo>
                    <a:pt x="19177" y="32842"/>
                    <a:pt x="19173" y="32835"/>
                    <a:pt x="19165" y="32818"/>
                  </a:cubicBezTo>
                  <a:lnTo>
                    <a:pt x="19165" y="32818"/>
                  </a:lnTo>
                  <a:cubicBezTo>
                    <a:pt x="19170" y="32885"/>
                    <a:pt x="19168" y="32908"/>
                    <a:pt x="19169" y="32908"/>
                  </a:cubicBezTo>
                  <a:cubicBezTo>
                    <a:pt x="19169" y="32908"/>
                    <a:pt x="19177" y="32796"/>
                    <a:pt x="19264" y="32776"/>
                  </a:cubicBezTo>
                  <a:lnTo>
                    <a:pt x="19264" y="32776"/>
                  </a:lnTo>
                  <a:cubicBezTo>
                    <a:pt x="19239" y="32839"/>
                    <a:pt x="19235" y="32859"/>
                    <a:pt x="19241" y="32859"/>
                  </a:cubicBezTo>
                  <a:cubicBezTo>
                    <a:pt x="19253" y="32859"/>
                    <a:pt x="19303" y="32787"/>
                    <a:pt x="19333" y="32787"/>
                  </a:cubicBezTo>
                  <a:cubicBezTo>
                    <a:pt x="19350" y="32787"/>
                    <a:pt x="19360" y="32814"/>
                    <a:pt x="19348" y="32903"/>
                  </a:cubicBezTo>
                  <a:cubicBezTo>
                    <a:pt x="19419" y="32861"/>
                    <a:pt x="19475" y="32804"/>
                    <a:pt x="19531" y="32734"/>
                  </a:cubicBezTo>
                  <a:cubicBezTo>
                    <a:pt x="19531" y="32734"/>
                    <a:pt x="19566" y="32812"/>
                    <a:pt x="19608" y="32812"/>
                  </a:cubicBezTo>
                  <a:cubicBezTo>
                    <a:pt x="19619" y="32812"/>
                    <a:pt x="19632" y="32806"/>
                    <a:pt x="19644" y="32790"/>
                  </a:cubicBezTo>
                  <a:cubicBezTo>
                    <a:pt x="19574" y="32664"/>
                    <a:pt x="19644" y="32579"/>
                    <a:pt x="19672" y="32495"/>
                  </a:cubicBezTo>
                  <a:cubicBezTo>
                    <a:pt x="19672" y="32531"/>
                    <a:pt x="19681" y="32546"/>
                    <a:pt x="19695" y="32546"/>
                  </a:cubicBezTo>
                  <a:cubicBezTo>
                    <a:pt x="19746" y="32546"/>
                    <a:pt x="19860" y="32338"/>
                    <a:pt x="19783" y="32338"/>
                  </a:cubicBezTo>
                  <a:cubicBezTo>
                    <a:pt x="19783" y="32338"/>
                    <a:pt x="19783" y="32338"/>
                    <a:pt x="19783" y="32338"/>
                  </a:cubicBezTo>
                  <a:lnTo>
                    <a:pt x="19783" y="32338"/>
                  </a:lnTo>
                  <a:cubicBezTo>
                    <a:pt x="19891" y="32324"/>
                    <a:pt x="20000" y="32296"/>
                    <a:pt x="20109" y="32269"/>
                  </a:cubicBezTo>
                  <a:cubicBezTo>
                    <a:pt x="20404" y="32086"/>
                    <a:pt x="20137" y="32227"/>
                    <a:pt x="20404" y="32058"/>
                  </a:cubicBezTo>
                  <a:lnTo>
                    <a:pt x="20404" y="32058"/>
                  </a:lnTo>
                  <a:cubicBezTo>
                    <a:pt x="20404" y="32086"/>
                    <a:pt x="20306" y="32283"/>
                    <a:pt x="20404" y="32326"/>
                  </a:cubicBezTo>
                  <a:cubicBezTo>
                    <a:pt x="20458" y="32278"/>
                    <a:pt x="20496" y="32261"/>
                    <a:pt x="20512" y="32261"/>
                  </a:cubicBezTo>
                  <a:cubicBezTo>
                    <a:pt x="20534" y="32261"/>
                    <a:pt x="20514" y="32293"/>
                    <a:pt x="20433" y="32326"/>
                  </a:cubicBezTo>
                  <a:cubicBezTo>
                    <a:pt x="20503" y="32443"/>
                    <a:pt x="20427" y="32453"/>
                    <a:pt x="20440" y="32453"/>
                  </a:cubicBezTo>
                  <a:cubicBezTo>
                    <a:pt x="20443" y="32453"/>
                    <a:pt x="20449" y="32452"/>
                    <a:pt x="20461" y="32452"/>
                  </a:cubicBezTo>
                  <a:cubicBezTo>
                    <a:pt x="20362" y="32480"/>
                    <a:pt x="20249" y="32607"/>
                    <a:pt x="20404" y="32621"/>
                  </a:cubicBezTo>
                  <a:cubicBezTo>
                    <a:pt x="20461" y="32664"/>
                    <a:pt x="20433" y="32818"/>
                    <a:pt x="20390" y="32847"/>
                  </a:cubicBezTo>
                  <a:cubicBezTo>
                    <a:pt x="20473" y="32833"/>
                    <a:pt x="20543" y="32778"/>
                    <a:pt x="20545" y="32763"/>
                  </a:cubicBezTo>
                  <a:lnTo>
                    <a:pt x="20545" y="32763"/>
                  </a:lnTo>
                  <a:cubicBezTo>
                    <a:pt x="20532" y="32931"/>
                    <a:pt x="20784" y="32889"/>
                    <a:pt x="20587" y="32959"/>
                  </a:cubicBezTo>
                  <a:cubicBezTo>
                    <a:pt x="20343" y="33147"/>
                    <a:pt x="20393" y="33172"/>
                    <a:pt x="20471" y="33172"/>
                  </a:cubicBezTo>
                  <a:cubicBezTo>
                    <a:pt x="20499" y="33172"/>
                    <a:pt x="20530" y="33169"/>
                    <a:pt x="20553" y="33169"/>
                  </a:cubicBezTo>
                  <a:cubicBezTo>
                    <a:pt x="20561" y="33169"/>
                    <a:pt x="20568" y="33169"/>
                    <a:pt x="20573" y="33170"/>
                  </a:cubicBezTo>
                  <a:cubicBezTo>
                    <a:pt x="20590" y="33146"/>
                    <a:pt x="20620" y="33131"/>
                    <a:pt x="20651" y="33131"/>
                  </a:cubicBezTo>
                  <a:cubicBezTo>
                    <a:pt x="20674" y="33131"/>
                    <a:pt x="20696" y="33139"/>
                    <a:pt x="20714" y="33156"/>
                  </a:cubicBezTo>
                  <a:cubicBezTo>
                    <a:pt x="20796" y="33203"/>
                    <a:pt x="20530" y="33346"/>
                    <a:pt x="20540" y="33346"/>
                  </a:cubicBezTo>
                  <a:cubicBezTo>
                    <a:pt x="20542" y="33346"/>
                    <a:pt x="20556" y="33340"/>
                    <a:pt x="20587" y="33325"/>
                  </a:cubicBezTo>
                  <a:cubicBezTo>
                    <a:pt x="20590" y="33324"/>
                    <a:pt x="20591" y="33324"/>
                    <a:pt x="20593" y="33324"/>
                  </a:cubicBezTo>
                  <a:cubicBezTo>
                    <a:pt x="20609" y="33324"/>
                    <a:pt x="20569" y="33402"/>
                    <a:pt x="20517" y="33480"/>
                  </a:cubicBezTo>
                  <a:cubicBezTo>
                    <a:pt x="20549" y="33512"/>
                    <a:pt x="20580" y="33647"/>
                    <a:pt x="20636" y="33647"/>
                  </a:cubicBezTo>
                  <a:cubicBezTo>
                    <a:pt x="20654" y="33647"/>
                    <a:pt x="20675" y="33632"/>
                    <a:pt x="20700" y="33593"/>
                  </a:cubicBezTo>
                  <a:cubicBezTo>
                    <a:pt x="20806" y="33674"/>
                    <a:pt x="20893" y="33700"/>
                    <a:pt x="20945" y="33700"/>
                  </a:cubicBezTo>
                  <a:cubicBezTo>
                    <a:pt x="21012" y="33700"/>
                    <a:pt x="21024" y="33659"/>
                    <a:pt x="20954" y="33635"/>
                  </a:cubicBezTo>
                  <a:cubicBezTo>
                    <a:pt x="20841" y="33283"/>
                    <a:pt x="20883" y="33354"/>
                    <a:pt x="20968" y="33325"/>
                  </a:cubicBezTo>
                  <a:cubicBezTo>
                    <a:pt x="20982" y="33255"/>
                    <a:pt x="20996" y="33185"/>
                    <a:pt x="21024" y="33114"/>
                  </a:cubicBezTo>
                  <a:cubicBezTo>
                    <a:pt x="21063" y="33075"/>
                    <a:pt x="21172" y="32980"/>
                    <a:pt x="21209" y="32980"/>
                  </a:cubicBezTo>
                  <a:cubicBezTo>
                    <a:pt x="21225" y="32980"/>
                    <a:pt x="21228" y="32997"/>
                    <a:pt x="21207" y="33044"/>
                  </a:cubicBezTo>
                  <a:cubicBezTo>
                    <a:pt x="21362" y="33072"/>
                    <a:pt x="21334" y="33086"/>
                    <a:pt x="21320" y="33170"/>
                  </a:cubicBezTo>
                  <a:cubicBezTo>
                    <a:pt x="21368" y="33138"/>
                    <a:pt x="21389" y="33105"/>
                    <a:pt x="21398" y="33105"/>
                  </a:cubicBezTo>
                  <a:cubicBezTo>
                    <a:pt x="21404" y="33105"/>
                    <a:pt x="21404" y="33123"/>
                    <a:pt x="21404" y="33170"/>
                  </a:cubicBezTo>
                  <a:cubicBezTo>
                    <a:pt x="21444" y="33250"/>
                    <a:pt x="21458" y="33279"/>
                    <a:pt x="21462" y="33279"/>
                  </a:cubicBezTo>
                  <a:cubicBezTo>
                    <a:pt x="21473" y="33279"/>
                    <a:pt x="21424" y="33105"/>
                    <a:pt x="21562" y="33087"/>
                  </a:cubicBezTo>
                  <a:lnTo>
                    <a:pt x="21562" y="33087"/>
                  </a:lnTo>
                  <a:cubicBezTo>
                    <a:pt x="21562" y="33087"/>
                    <a:pt x="21563" y="33087"/>
                    <a:pt x="21563" y="33087"/>
                  </a:cubicBezTo>
                  <a:cubicBezTo>
                    <a:pt x="21565" y="33087"/>
                    <a:pt x="21569" y="33087"/>
                    <a:pt x="21573" y="33086"/>
                  </a:cubicBezTo>
                  <a:lnTo>
                    <a:pt x="21573" y="33086"/>
                  </a:lnTo>
                  <a:cubicBezTo>
                    <a:pt x="21569" y="33086"/>
                    <a:pt x="21566" y="33087"/>
                    <a:pt x="21562" y="33087"/>
                  </a:cubicBezTo>
                  <a:lnTo>
                    <a:pt x="21562" y="33087"/>
                  </a:lnTo>
                  <a:cubicBezTo>
                    <a:pt x="21523" y="33086"/>
                    <a:pt x="21746" y="32986"/>
                    <a:pt x="21816" y="32986"/>
                  </a:cubicBezTo>
                  <a:cubicBezTo>
                    <a:pt x="21820" y="32986"/>
                    <a:pt x="21824" y="32987"/>
                    <a:pt x="21827" y="32987"/>
                  </a:cubicBezTo>
                  <a:cubicBezTo>
                    <a:pt x="21849" y="32987"/>
                    <a:pt x="21908" y="32951"/>
                    <a:pt x="21786" y="32951"/>
                  </a:cubicBezTo>
                  <a:cubicBezTo>
                    <a:pt x="21756" y="32951"/>
                    <a:pt x="21714" y="32954"/>
                    <a:pt x="21658" y="32959"/>
                  </a:cubicBezTo>
                  <a:lnTo>
                    <a:pt x="21700" y="32889"/>
                  </a:lnTo>
                  <a:lnTo>
                    <a:pt x="21714" y="32889"/>
                  </a:lnTo>
                  <a:lnTo>
                    <a:pt x="21700" y="32875"/>
                  </a:lnTo>
                  <a:cubicBezTo>
                    <a:pt x="21714" y="32847"/>
                    <a:pt x="21700" y="32847"/>
                    <a:pt x="21658" y="32833"/>
                  </a:cubicBezTo>
                  <a:cubicBezTo>
                    <a:pt x="21606" y="32771"/>
                    <a:pt x="21600" y="32731"/>
                    <a:pt x="21628" y="32731"/>
                  </a:cubicBezTo>
                  <a:cubicBezTo>
                    <a:pt x="21638" y="32731"/>
                    <a:pt x="21653" y="32737"/>
                    <a:pt x="21672" y="32748"/>
                  </a:cubicBezTo>
                  <a:cubicBezTo>
                    <a:pt x="21686" y="32762"/>
                    <a:pt x="21714" y="32776"/>
                    <a:pt x="21728" y="32790"/>
                  </a:cubicBezTo>
                  <a:lnTo>
                    <a:pt x="21728" y="32790"/>
                  </a:lnTo>
                  <a:cubicBezTo>
                    <a:pt x="21724" y="32787"/>
                    <a:pt x="21721" y="32785"/>
                    <a:pt x="21719" y="32785"/>
                  </a:cubicBezTo>
                  <a:cubicBezTo>
                    <a:pt x="21709" y="32785"/>
                    <a:pt x="21717" y="32811"/>
                    <a:pt x="21778" y="32811"/>
                  </a:cubicBezTo>
                  <a:cubicBezTo>
                    <a:pt x="21780" y="32811"/>
                    <a:pt x="21782" y="32811"/>
                    <a:pt x="21784" y="32811"/>
                  </a:cubicBezTo>
                  <a:lnTo>
                    <a:pt x="21784" y="32811"/>
                  </a:lnTo>
                  <a:cubicBezTo>
                    <a:pt x="21784" y="32814"/>
                    <a:pt x="21784" y="32816"/>
                    <a:pt x="21784" y="32818"/>
                  </a:cubicBezTo>
                  <a:cubicBezTo>
                    <a:pt x="21801" y="32812"/>
                    <a:pt x="21818" y="32809"/>
                    <a:pt x="21833" y="32806"/>
                  </a:cubicBezTo>
                  <a:lnTo>
                    <a:pt x="21833" y="32806"/>
                  </a:lnTo>
                  <a:cubicBezTo>
                    <a:pt x="21814" y="32809"/>
                    <a:pt x="21797" y="32811"/>
                    <a:pt x="21784" y="32811"/>
                  </a:cubicBezTo>
                  <a:lnTo>
                    <a:pt x="21784" y="32811"/>
                  </a:lnTo>
                  <a:cubicBezTo>
                    <a:pt x="21777" y="32765"/>
                    <a:pt x="21712" y="32664"/>
                    <a:pt x="21686" y="32664"/>
                  </a:cubicBezTo>
                  <a:cubicBezTo>
                    <a:pt x="21686" y="32593"/>
                    <a:pt x="21700" y="32523"/>
                    <a:pt x="21714" y="32466"/>
                  </a:cubicBezTo>
                  <a:cubicBezTo>
                    <a:pt x="21672" y="32438"/>
                    <a:pt x="21672" y="32396"/>
                    <a:pt x="21686" y="32354"/>
                  </a:cubicBezTo>
                  <a:lnTo>
                    <a:pt x="21686" y="32354"/>
                  </a:lnTo>
                  <a:cubicBezTo>
                    <a:pt x="21772" y="32427"/>
                    <a:pt x="21826" y="32469"/>
                    <a:pt x="21791" y="32469"/>
                  </a:cubicBezTo>
                  <a:cubicBezTo>
                    <a:pt x="21786" y="32469"/>
                    <a:pt x="21779" y="32468"/>
                    <a:pt x="21770" y="32466"/>
                  </a:cubicBezTo>
                  <a:cubicBezTo>
                    <a:pt x="21770" y="32466"/>
                    <a:pt x="21756" y="32480"/>
                    <a:pt x="21742" y="32480"/>
                  </a:cubicBezTo>
                  <a:cubicBezTo>
                    <a:pt x="21770" y="32523"/>
                    <a:pt x="21798" y="32565"/>
                    <a:pt x="21841" y="32607"/>
                  </a:cubicBezTo>
                  <a:cubicBezTo>
                    <a:pt x="21905" y="32779"/>
                    <a:pt x="21880" y="32795"/>
                    <a:pt x="21833" y="32806"/>
                  </a:cubicBezTo>
                  <a:lnTo>
                    <a:pt x="21833" y="32806"/>
                  </a:lnTo>
                  <a:cubicBezTo>
                    <a:pt x="21861" y="32801"/>
                    <a:pt x="21896" y="32791"/>
                    <a:pt x="21939" y="32776"/>
                  </a:cubicBezTo>
                  <a:lnTo>
                    <a:pt x="21939" y="32776"/>
                  </a:lnTo>
                  <a:cubicBezTo>
                    <a:pt x="21904" y="32865"/>
                    <a:pt x="21898" y="32896"/>
                    <a:pt x="21909" y="32896"/>
                  </a:cubicBezTo>
                  <a:cubicBezTo>
                    <a:pt x="21935" y="32896"/>
                    <a:pt x="22045" y="32749"/>
                    <a:pt x="22122" y="32720"/>
                  </a:cubicBezTo>
                  <a:cubicBezTo>
                    <a:pt x="22052" y="32649"/>
                    <a:pt x="22038" y="32523"/>
                    <a:pt x="22207" y="32509"/>
                  </a:cubicBezTo>
                  <a:cubicBezTo>
                    <a:pt x="22244" y="32498"/>
                    <a:pt x="22275" y="32487"/>
                    <a:pt x="22297" y="32487"/>
                  </a:cubicBezTo>
                  <a:cubicBezTo>
                    <a:pt x="22332" y="32487"/>
                    <a:pt x="22340" y="32516"/>
                    <a:pt x="22305" y="32621"/>
                  </a:cubicBezTo>
                  <a:cubicBezTo>
                    <a:pt x="22364" y="32525"/>
                    <a:pt x="22381" y="32507"/>
                    <a:pt x="22402" y="32507"/>
                  </a:cubicBezTo>
                  <a:cubicBezTo>
                    <a:pt x="22415" y="32507"/>
                    <a:pt x="22429" y="32514"/>
                    <a:pt x="22457" y="32514"/>
                  </a:cubicBezTo>
                  <a:cubicBezTo>
                    <a:pt x="22469" y="32514"/>
                    <a:pt x="22484" y="32513"/>
                    <a:pt x="22503" y="32509"/>
                  </a:cubicBezTo>
                  <a:cubicBezTo>
                    <a:pt x="22488" y="32368"/>
                    <a:pt x="22418" y="32326"/>
                    <a:pt x="22474" y="32326"/>
                  </a:cubicBezTo>
                  <a:cubicBezTo>
                    <a:pt x="22539" y="32290"/>
                    <a:pt x="22569" y="32272"/>
                    <a:pt x="22591" y="32272"/>
                  </a:cubicBezTo>
                  <a:cubicBezTo>
                    <a:pt x="22621" y="32272"/>
                    <a:pt x="22634" y="32308"/>
                    <a:pt x="22700" y="32382"/>
                  </a:cubicBezTo>
                  <a:cubicBezTo>
                    <a:pt x="22774" y="32307"/>
                    <a:pt x="22865" y="32273"/>
                    <a:pt x="22893" y="32273"/>
                  </a:cubicBezTo>
                  <a:cubicBezTo>
                    <a:pt x="22901" y="32273"/>
                    <a:pt x="22904" y="32276"/>
                    <a:pt x="22897" y="32283"/>
                  </a:cubicBezTo>
                  <a:cubicBezTo>
                    <a:pt x="22869" y="32326"/>
                    <a:pt x="22855" y="32424"/>
                    <a:pt x="22911" y="32438"/>
                  </a:cubicBezTo>
                  <a:cubicBezTo>
                    <a:pt x="22883" y="32452"/>
                    <a:pt x="22869" y="32480"/>
                    <a:pt x="22967" y="32565"/>
                  </a:cubicBezTo>
                  <a:cubicBezTo>
                    <a:pt x="23005" y="32523"/>
                    <a:pt x="23038" y="32507"/>
                    <a:pt x="23064" y="32507"/>
                  </a:cubicBezTo>
                  <a:cubicBezTo>
                    <a:pt x="23116" y="32507"/>
                    <a:pt x="23141" y="32570"/>
                    <a:pt x="23122" y="32607"/>
                  </a:cubicBezTo>
                  <a:cubicBezTo>
                    <a:pt x="23136" y="32649"/>
                    <a:pt x="23136" y="32692"/>
                    <a:pt x="23136" y="32734"/>
                  </a:cubicBezTo>
                  <a:cubicBezTo>
                    <a:pt x="23127" y="32734"/>
                    <a:pt x="23124" y="32740"/>
                    <a:pt x="23127" y="32740"/>
                  </a:cubicBezTo>
                  <a:cubicBezTo>
                    <a:pt x="23128" y="32740"/>
                    <a:pt x="23132" y="32739"/>
                    <a:pt x="23136" y="32734"/>
                  </a:cubicBezTo>
                  <a:lnTo>
                    <a:pt x="23136" y="32734"/>
                  </a:lnTo>
                  <a:cubicBezTo>
                    <a:pt x="23136" y="32753"/>
                    <a:pt x="23134" y="32766"/>
                    <a:pt x="23129" y="32773"/>
                  </a:cubicBezTo>
                  <a:lnTo>
                    <a:pt x="23129" y="32773"/>
                  </a:lnTo>
                  <a:cubicBezTo>
                    <a:pt x="23142" y="32766"/>
                    <a:pt x="23158" y="32758"/>
                    <a:pt x="23178" y="32748"/>
                  </a:cubicBezTo>
                  <a:lnTo>
                    <a:pt x="23178" y="32748"/>
                  </a:lnTo>
                  <a:cubicBezTo>
                    <a:pt x="23213" y="32782"/>
                    <a:pt x="23235" y="32796"/>
                    <a:pt x="23250" y="32796"/>
                  </a:cubicBezTo>
                  <a:cubicBezTo>
                    <a:pt x="23277" y="32796"/>
                    <a:pt x="23277" y="32747"/>
                    <a:pt x="23277" y="32692"/>
                  </a:cubicBezTo>
                  <a:cubicBezTo>
                    <a:pt x="23305" y="32692"/>
                    <a:pt x="23333" y="32706"/>
                    <a:pt x="23319" y="32762"/>
                  </a:cubicBezTo>
                  <a:cubicBezTo>
                    <a:pt x="23362" y="32776"/>
                    <a:pt x="23404" y="32818"/>
                    <a:pt x="23432" y="32861"/>
                  </a:cubicBezTo>
                  <a:cubicBezTo>
                    <a:pt x="23432" y="32861"/>
                    <a:pt x="23432" y="32875"/>
                    <a:pt x="23432" y="32875"/>
                  </a:cubicBezTo>
                  <a:cubicBezTo>
                    <a:pt x="23446" y="32903"/>
                    <a:pt x="23460" y="32931"/>
                    <a:pt x="23474" y="32959"/>
                  </a:cubicBezTo>
                  <a:cubicBezTo>
                    <a:pt x="23464" y="32969"/>
                    <a:pt x="23468" y="32985"/>
                    <a:pt x="23453" y="32985"/>
                  </a:cubicBezTo>
                  <a:cubicBezTo>
                    <a:pt x="23446" y="32985"/>
                    <a:pt x="23435" y="32982"/>
                    <a:pt x="23418" y="32973"/>
                  </a:cubicBezTo>
                  <a:lnTo>
                    <a:pt x="23418" y="32973"/>
                  </a:lnTo>
                  <a:cubicBezTo>
                    <a:pt x="23418" y="33026"/>
                    <a:pt x="23384" y="33074"/>
                    <a:pt x="23423" y="33074"/>
                  </a:cubicBezTo>
                  <a:cubicBezTo>
                    <a:pt x="23445" y="33074"/>
                    <a:pt x="23493" y="33057"/>
                    <a:pt x="23587" y="33016"/>
                  </a:cubicBezTo>
                  <a:cubicBezTo>
                    <a:pt x="23612" y="33022"/>
                    <a:pt x="23630" y="33024"/>
                    <a:pt x="23643" y="33024"/>
                  </a:cubicBezTo>
                  <a:cubicBezTo>
                    <a:pt x="23679" y="33024"/>
                    <a:pt x="23681" y="33008"/>
                    <a:pt x="23685" y="33008"/>
                  </a:cubicBezTo>
                  <a:cubicBezTo>
                    <a:pt x="23690" y="33008"/>
                    <a:pt x="23698" y="33030"/>
                    <a:pt x="23770" y="33128"/>
                  </a:cubicBezTo>
                  <a:cubicBezTo>
                    <a:pt x="23780" y="33125"/>
                    <a:pt x="23786" y="33123"/>
                    <a:pt x="23788" y="33123"/>
                  </a:cubicBezTo>
                  <a:cubicBezTo>
                    <a:pt x="23802" y="33123"/>
                    <a:pt x="23645" y="33199"/>
                    <a:pt x="23854" y="33199"/>
                  </a:cubicBezTo>
                  <a:cubicBezTo>
                    <a:pt x="23911" y="33142"/>
                    <a:pt x="23995" y="33100"/>
                    <a:pt x="24080" y="33100"/>
                  </a:cubicBezTo>
                  <a:lnTo>
                    <a:pt x="24094" y="33100"/>
                  </a:lnTo>
                  <a:lnTo>
                    <a:pt x="24052" y="33072"/>
                  </a:lnTo>
                  <a:cubicBezTo>
                    <a:pt x="24009" y="33058"/>
                    <a:pt x="23981" y="32987"/>
                    <a:pt x="24122" y="32847"/>
                  </a:cubicBezTo>
                  <a:cubicBezTo>
                    <a:pt x="24126" y="32895"/>
                    <a:pt x="24129" y="32914"/>
                    <a:pt x="24131" y="32914"/>
                  </a:cubicBezTo>
                  <a:cubicBezTo>
                    <a:pt x="24135" y="32914"/>
                    <a:pt x="24132" y="32792"/>
                    <a:pt x="24122" y="32692"/>
                  </a:cubicBezTo>
                  <a:cubicBezTo>
                    <a:pt x="23995" y="32588"/>
                    <a:pt x="23991" y="32579"/>
                    <a:pt x="24094" y="32579"/>
                  </a:cubicBezTo>
                  <a:cubicBezTo>
                    <a:pt x="24117" y="32579"/>
                    <a:pt x="24145" y="32579"/>
                    <a:pt x="24178" y="32579"/>
                  </a:cubicBezTo>
                  <a:cubicBezTo>
                    <a:pt x="24235" y="32565"/>
                    <a:pt x="24291" y="32537"/>
                    <a:pt x="24333" y="32509"/>
                  </a:cubicBezTo>
                  <a:lnTo>
                    <a:pt x="24333" y="32509"/>
                  </a:lnTo>
                  <a:cubicBezTo>
                    <a:pt x="24344" y="32626"/>
                    <a:pt x="24314" y="32768"/>
                    <a:pt x="24330" y="32768"/>
                  </a:cubicBezTo>
                  <a:cubicBezTo>
                    <a:pt x="24335" y="32768"/>
                    <a:pt x="24344" y="32754"/>
                    <a:pt x="24361" y="32720"/>
                  </a:cubicBezTo>
                  <a:cubicBezTo>
                    <a:pt x="24432" y="32720"/>
                    <a:pt x="24375" y="32635"/>
                    <a:pt x="24347" y="32607"/>
                  </a:cubicBezTo>
                  <a:cubicBezTo>
                    <a:pt x="24471" y="32588"/>
                    <a:pt x="24563" y="32524"/>
                    <a:pt x="24579" y="32524"/>
                  </a:cubicBezTo>
                  <a:cubicBezTo>
                    <a:pt x="24586" y="32524"/>
                    <a:pt x="24576" y="32538"/>
                    <a:pt x="24544" y="32579"/>
                  </a:cubicBezTo>
                  <a:cubicBezTo>
                    <a:pt x="24727" y="32631"/>
                    <a:pt x="24704" y="32707"/>
                    <a:pt x="24655" y="32707"/>
                  </a:cubicBezTo>
                  <a:cubicBezTo>
                    <a:pt x="24651" y="32707"/>
                    <a:pt x="24647" y="32707"/>
                    <a:pt x="24643" y="32706"/>
                  </a:cubicBezTo>
                  <a:cubicBezTo>
                    <a:pt x="24573" y="32706"/>
                    <a:pt x="24502" y="32734"/>
                    <a:pt x="24460" y="32734"/>
                  </a:cubicBezTo>
                  <a:cubicBezTo>
                    <a:pt x="24460" y="32748"/>
                    <a:pt x="24460" y="32762"/>
                    <a:pt x="24460" y="32776"/>
                  </a:cubicBezTo>
                  <a:cubicBezTo>
                    <a:pt x="24444" y="32760"/>
                    <a:pt x="24434" y="32754"/>
                    <a:pt x="24428" y="32754"/>
                  </a:cubicBezTo>
                  <a:cubicBezTo>
                    <a:pt x="24406" y="32754"/>
                    <a:pt x="24432" y="32834"/>
                    <a:pt x="24432" y="32889"/>
                  </a:cubicBezTo>
                  <a:lnTo>
                    <a:pt x="24432" y="32903"/>
                  </a:lnTo>
                  <a:cubicBezTo>
                    <a:pt x="24432" y="32903"/>
                    <a:pt x="24432" y="32917"/>
                    <a:pt x="24432" y="32931"/>
                  </a:cubicBezTo>
                  <a:cubicBezTo>
                    <a:pt x="24551" y="32994"/>
                    <a:pt x="24615" y="33001"/>
                    <a:pt x="24643" y="33001"/>
                  </a:cubicBezTo>
                  <a:cubicBezTo>
                    <a:pt x="24651" y="33001"/>
                    <a:pt x="24656" y="33001"/>
                    <a:pt x="24659" y="33001"/>
                  </a:cubicBezTo>
                  <a:cubicBezTo>
                    <a:pt x="24666" y="33001"/>
                    <a:pt x="24658" y="33005"/>
                    <a:pt x="24643" y="33030"/>
                  </a:cubicBezTo>
                  <a:cubicBezTo>
                    <a:pt x="24635" y="33040"/>
                    <a:pt x="24626" y="33044"/>
                    <a:pt x="24615" y="33044"/>
                  </a:cubicBezTo>
                  <a:cubicBezTo>
                    <a:pt x="24583" y="33044"/>
                    <a:pt x="24539" y="33013"/>
                    <a:pt x="24487" y="33013"/>
                  </a:cubicBezTo>
                  <a:cubicBezTo>
                    <a:pt x="24457" y="33013"/>
                    <a:pt x="24424" y="33023"/>
                    <a:pt x="24389" y="33058"/>
                  </a:cubicBezTo>
                  <a:cubicBezTo>
                    <a:pt x="24418" y="33072"/>
                    <a:pt x="24432" y="33100"/>
                    <a:pt x="24446" y="33114"/>
                  </a:cubicBezTo>
                  <a:cubicBezTo>
                    <a:pt x="24465" y="33114"/>
                    <a:pt x="24490" y="33108"/>
                    <a:pt x="24513" y="33108"/>
                  </a:cubicBezTo>
                  <a:cubicBezTo>
                    <a:pt x="24524" y="33108"/>
                    <a:pt x="24535" y="33109"/>
                    <a:pt x="24544" y="33114"/>
                  </a:cubicBezTo>
                  <a:lnTo>
                    <a:pt x="24573" y="33072"/>
                  </a:lnTo>
                  <a:cubicBezTo>
                    <a:pt x="24573" y="33086"/>
                    <a:pt x="24573" y="33100"/>
                    <a:pt x="24573" y="33114"/>
                  </a:cubicBezTo>
                  <a:cubicBezTo>
                    <a:pt x="24685" y="33114"/>
                    <a:pt x="24601" y="33170"/>
                    <a:pt x="24615" y="33269"/>
                  </a:cubicBezTo>
                  <a:cubicBezTo>
                    <a:pt x="24634" y="33260"/>
                    <a:pt x="24685" y="33218"/>
                    <a:pt x="24738" y="33218"/>
                  </a:cubicBezTo>
                  <a:cubicBezTo>
                    <a:pt x="24763" y="33218"/>
                    <a:pt x="24789" y="33228"/>
                    <a:pt x="24812" y="33255"/>
                  </a:cubicBezTo>
                  <a:cubicBezTo>
                    <a:pt x="24845" y="33235"/>
                    <a:pt x="24868" y="33225"/>
                    <a:pt x="24883" y="33225"/>
                  </a:cubicBezTo>
                  <a:cubicBezTo>
                    <a:pt x="24899" y="33225"/>
                    <a:pt x="24904" y="33239"/>
                    <a:pt x="24896" y="33269"/>
                  </a:cubicBezTo>
                  <a:cubicBezTo>
                    <a:pt x="24914" y="33281"/>
                    <a:pt x="24938" y="33293"/>
                    <a:pt x="24963" y="33293"/>
                  </a:cubicBezTo>
                  <a:cubicBezTo>
                    <a:pt x="24996" y="33293"/>
                    <a:pt x="25033" y="33271"/>
                    <a:pt x="25065" y="33199"/>
                  </a:cubicBezTo>
                  <a:lnTo>
                    <a:pt x="25009" y="33114"/>
                  </a:lnTo>
                  <a:lnTo>
                    <a:pt x="25009" y="33100"/>
                  </a:lnTo>
                  <a:cubicBezTo>
                    <a:pt x="25023" y="33100"/>
                    <a:pt x="25051" y="33086"/>
                    <a:pt x="25051" y="33086"/>
                  </a:cubicBezTo>
                  <a:cubicBezTo>
                    <a:pt x="25079" y="33086"/>
                    <a:pt x="25220" y="33044"/>
                    <a:pt x="25065" y="32889"/>
                  </a:cubicBezTo>
                  <a:lnTo>
                    <a:pt x="25065" y="32889"/>
                  </a:lnTo>
                  <a:cubicBezTo>
                    <a:pt x="25019" y="32907"/>
                    <a:pt x="24986" y="32915"/>
                    <a:pt x="24962" y="32915"/>
                  </a:cubicBezTo>
                  <a:cubicBezTo>
                    <a:pt x="24877" y="32915"/>
                    <a:pt x="24917" y="32817"/>
                    <a:pt x="24939" y="32762"/>
                  </a:cubicBezTo>
                  <a:lnTo>
                    <a:pt x="24939" y="32762"/>
                  </a:lnTo>
                  <a:cubicBezTo>
                    <a:pt x="24898" y="32793"/>
                    <a:pt x="24805" y="32845"/>
                    <a:pt x="24795" y="32845"/>
                  </a:cubicBezTo>
                  <a:cubicBezTo>
                    <a:pt x="24791" y="32845"/>
                    <a:pt x="24799" y="32838"/>
                    <a:pt x="24826" y="32818"/>
                  </a:cubicBezTo>
                  <a:cubicBezTo>
                    <a:pt x="24925" y="32748"/>
                    <a:pt x="24925" y="32734"/>
                    <a:pt x="25065" y="32720"/>
                  </a:cubicBezTo>
                  <a:cubicBezTo>
                    <a:pt x="24948" y="32576"/>
                    <a:pt x="25012" y="32421"/>
                    <a:pt x="25044" y="32421"/>
                  </a:cubicBezTo>
                  <a:cubicBezTo>
                    <a:pt x="25047" y="32421"/>
                    <a:pt x="25049" y="32422"/>
                    <a:pt x="25051" y="32424"/>
                  </a:cubicBezTo>
                  <a:cubicBezTo>
                    <a:pt x="25060" y="32406"/>
                    <a:pt x="25075" y="32389"/>
                    <a:pt x="25113" y="32389"/>
                  </a:cubicBezTo>
                  <a:cubicBezTo>
                    <a:pt x="25135" y="32389"/>
                    <a:pt x="25165" y="32395"/>
                    <a:pt x="25206" y="32410"/>
                  </a:cubicBezTo>
                  <a:cubicBezTo>
                    <a:pt x="25178" y="32283"/>
                    <a:pt x="25178" y="32227"/>
                    <a:pt x="25347" y="32227"/>
                  </a:cubicBezTo>
                  <a:cubicBezTo>
                    <a:pt x="25389" y="32227"/>
                    <a:pt x="25347" y="32171"/>
                    <a:pt x="25277" y="32143"/>
                  </a:cubicBezTo>
                  <a:lnTo>
                    <a:pt x="25305" y="32128"/>
                  </a:lnTo>
                  <a:cubicBezTo>
                    <a:pt x="25330" y="32131"/>
                    <a:pt x="25348" y="32132"/>
                    <a:pt x="25360" y="32132"/>
                  </a:cubicBezTo>
                  <a:cubicBezTo>
                    <a:pt x="25407" y="32132"/>
                    <a:pt x="25367" y="32114"/>
                    <a:pt x="25389" y="32114"/>
                  </a:cubicBezTo>
                  <a:cubicBezTo>
                    <a:pt x="25373" y="32110"/>
                    <a:pt x="25357" y="32109"/>
                    <a:pt x="25343" y="32109"/>
                  </a:cubicBezTo>
                  <a:cubicBezTo>
                    <a:pt x="25307" y="32109"/>
                    <a:pt x="25274" y="32118"/>
                    <a:pt x="25234" y="32128"/>
                  </a:cubicBezTo>
                  <a:lnTo>
                    <a:pt x="25220" y="32128"/>
                  </a:lnTo>
                  <a:cubicBezTo>
                    <a:pt x="25206" y="32128"/>
                    <a:pt x="25206" y="32157"/>
                    <a:pt x="25220" y="32213"/>
                  </a:cubicBezTo>
                  <a:lnTo>
                    <a:pt x="25178" y="32157"/>
                  </a:lnTo>
                  <a:lnTo>
                    <a:pt x="25178" y="32157"/>
                  </a:lnTo>
                  <a:cubicBezTo>
                    <a:pt x="25181" y="32159"/>
                    <a:pt x="25183" y="32161"/>
                    <a:pt x="25186" y="32161"/>
                  </a:cubicBezTo>
                  <a:cubicBezTo>
                    <a:pt x="25195" y="32161"/>
                    <a:pt x="25196" y="32130"/>
                    <a:pt x="25150" y="32016"/>
                  </a:cubicBezTo>
                  <a:cubicBezTo>
                    <a:pt x="25105" y="32023"/>
                    <a:pt x="25096" y="32087"/>
                    <a:pt x="25087" y="32087"/>
                  </a:cubicBezTo>
                  <a:cubicBezTo>
                    <a:pt x="25078" y="32087"/>
                    <a:pt x="25070" y="32038"/>
                    <a:pt x="25037" y="31861"/>
                  </a:cubicBezTo>
                  <a:cubicBezTo>
                    <a:pt x="25122" y="31861"/>
                    <a:pt x="25192" y="31819"/>
                    <a:pt x="25263" y="31748"/>
                  </a:cubicBezTo>
                  <a:cubicBezTo>
                    <a:pt x="25248" y="31720"/>
                    <a:pt x="25248" y="31706"/>
                    <a:pt x="25263" y="31706"/>
                  </a:cubicBezTo>
                  <a:cubicBezTo>
                    <a:pt x="25164" y="31664"/>
                    <a:pt x="25192" y="31706"/>
                    <a:pt x="25192" y="31565"/>
                  </a:cubicBezTo>
                  <a:lnTo>
                    <a:pt x="25192" y="31565"/>
                  </a:lnTo>
                  <a:cubicBezTo>
                    <a:pt x="25202" y="31600"/>
                    <a:pt x="25213" y="31613"/>
                    <a:pt x="25225" y="31613"/>
                  </a:cubicBezTo>
                  <a:cubicBezTo>
                    <a:pt x="25264" y="31613"/>
                    <a:pt x="25309" y="31470"/>
                    <a:pt x="25306" y="31431"/>
                  </a:cubicBezTo>
                  <a:lnTo>
                    <a:pt x="25306" y="31431"/>
                  </a:lnTo>
                  <a:cubicBezTo>
                    <a:pt x="25307" y="31433"/>
                    <a:pt x="25309" y="31434"/>
                    <a:pt x="25311" y="31434"/>
                  </a:cubicBezTo>
                  <a:cubicBezTo>
                    <a:pt x="25320" y="31434"/>
                    <a:pt x="25337" y="31420"/>
                    <a:pt x="25353" y="31420"/>
                  </a:cubicBezTo>
                  <a:cubicBezTo>
                    <a:pt x="25372" y="31420"/>
                    <a:pt x="25389" y="31439"/>
                    <a:pt x="25389" y="31523"/>
                  </a:cubicBezTo>
                  <a:cubicBezTo>
                    <a:pt x="25361" y="31523"/>
                    <a:pt x="25305" y="31537"/>
                    <a:pt x="25361" y="31706"/>
                  </a:cubicBezTo>
                  <a:cubicBezTo>
                    <a:pt x="25376" y="31683"/>
                    <a:pt x="25388" y="31674"/>
                    <a:pt x="25397" y="31674"/>
                  </a:cubicBezTo>
                  <a:cubicBezTo>
                    <a:pt x="25423" y="31674"/>
                    <a:pt x="25428" y="31746"/>
                    <a:pt x="25417" y="31819"/>
                  </a:cubicBezTo>
                  <a:cubicBezTo>
                    <a:pt x="25424" y="31823"/>
                    <a:pt x="25431" y="31824"/>
                    <a:pt x="25438" y="31824"/>
                  </a:cubicBezTo>
                  <a:cubicBezTo>
                    <a:pt x="25454" y="31824"/>
                    <a:pt x="25472" y="31818"/>
                    <a:pt x="25488" y="31818"/>
                  </a:cubicBezTo>
                  <a:cubicBezTo>
                    <a:pt x="25516" y="31818"/>
                    <a:pt x="25538" y="31837"/>
                    <a:pt x="25530" y="31945"/>
                  </a:cubicBezTo>
                  <a:cubicBezTo>
                    <a:pt x="25530" y="31901"/>
                    <a:pt x="25526" y="31879"/>
                    <a:pt x="25516" y="31879"/>
                  </a:cubicBezTo>
                  <a:cubicBezTo>
                    <a:pt x="25502" y="31879"/>
                    <a:pt x="25474" y="31933"/>
                    <a:pt x="25432" y="32044"/>
                  </a:cubicBezTo>
                  <a:cubicBezTo>
                    <a:pt x="25467" y="32030"/>
                    <a:pt x="25505" y="32023"/>
                    <a:pt x="25544" y="32023"/>
                  </a:cubicBezTo>
                  <a:cubicBezTo>
                    <a:pt x="25583" y="32023"/>
                    <a:pt x="25622" y="32030"/>
                    <a:pt x="25657" y="32044"/>
                  </a:cubicBezTo>
                  <a:cubicBezTo>
                    <a:pt x="25645" y="31972"/>
                    <a:pt x="25646" y="31949"/>
                    <a:pt x="25653" y="31949"/>
                  </a:cubicBezTo>
                  <a:cubicBezTo>
                    <a:pt x="25662" y="31949"/>
                    <a:pt x="25683" y="31991"/>
                    <a:pt x="25699" y="32016"/>
                  </a:cubicBezTo>
                  <a:cubicBezTo>
                    <a:pt x="25685" y="32016"/>
                    <a:pt x="25699" y="32016"/>
                    <a:pt x="25699" y="32030"/>
                  </a:cubicBezTo>
                  <a:cubicBezTo>
                    <a:pt x="25727" y="32044"/>
                    <a:pt x="25798" y="32044"/>
                    <a:pt x="25826" y="32058"/>
                  </a:cubicBezTo>
                  <a:cubicBezTo>
                    <a:pt x="25793" y="32003"/>
                    <a:pt x="25786" y="31983"/>
                    <a:pt x="25797" y="31983"/>
                  </a:cubicBezTo>
                  <a:cubicBezTo>
                    <a:pt x="25801" y="31983"/>
                    <a:pt x="25805" y="31984"/>
                    <a:pt x="25812" y="31988"/>
                  </a:cubicBezTo>
                  <a:cubicBezTo>
                    <a:pt x="25840" y="31988"/>
                    <a:pt x="25868" y="32044"/>
                    <a:pt x="25854" y="32058"/>
                  </a:cubicBezTo>
                  <a:cubicBezTo>
                    <a:pt x="25868" y="32044"/>
                    <a:pt x="25868" y="32030"/>
                    <a:pt x="25868" y="32016"/>
                  </a:cubicBezTo>
                  <a:cubicBezTo>
                    <a:pt x="25896" y="32044"/>
                    <a:pt x="25938" y="32058"/>
                    <a:pt x="25981" y="32072"/>
                  </a:cubicBezTo>
                  <a:cubicBezTo>
                    <a:pt x="25996" y="32132"/>
                    <a:pt x="26007" y="32153"/>
                    <a:pt x="26015" y="32153"/>
                  </a:cubicBezTo>
                  <a:cubicBezTo>
                    <a:pt x="26028" y="32153"/>
                    <a:pt x="26027" y="32085"/>
                    <a:pt x="26009" y="32058"/>
                  </a:cubicBezTo>
                  <a:cubicBezTo>
                    <a:pt x="26041" y="31960"/>
                    <a:pt x="25990" y="31921"/>
                    <a:pt x="26062" y="31921"/>
                  </a:cubicBezTo>
                  <a:cubicBezTo>
                    <a:pt x="26083" y="31921"/>
                    <a:pt x="26115" y="31925"/>
                    <a:pt x="26164" y="31931"/>
                  </a:cubicBezTo>
                  <a:cubicBezTo>
                    <a:pt x="26276" y="31889"/>
                    <a:pt x="26347" y="31875"/>
                    <a:pt x="26389" y="31847"/>
                  </a:cubicBezTo>
                  <a:lnTo>
                    <a:pt x="26403" y="31847"/>
                  </a:lnTo>
                  <a:cubicBezTo>
                    <a:pt x="26488" y="31819"/>
                    <a:pt x="26474" y="31819"/>
                    <a:pt x="26417" y="31819"/>
                  </a:cubicBezTo>
                  <a:cubicBezTo>
                    <a:pt x="26445" y="31762"/>
                    <a:pt x="26459" y="31692"/>
                    <a:pt x="26459" y="31621"/>
                  </a:cubicBezTo>
                  <a:cubicBezTo>
                    <a:pt x="26438" y="31547"/>
                    <a:pt x="26447" y="31529"/>
                    <a:pt x="26465" y="31529"/>
                  </a:cubicBezTo>
                  <a:cubicBezTo>
                    <a:pt x="26483" y="31529"/>
                    <a:pt x="26510" y="31546"/>
                    <a:pt x="26528" y="31546"/>
                  </a:cubicBezTo>
                  <a:cubicBezTo>
                    <a:pt x="26540" y="31546"/>
                    <a:pt x="26548" y="31538"/>
                    <a:pt x="26544" y="31509"/>
                  </a:cubicBezTo>
                  <a:lnTo>
                    <a:pt x="26544" y="31509"/>
                  </a:lnTo>
                  <a:cubicBezTo>
                    <a:pt x="26532" y="31518"/>
                    <a:pt x="26522" y="31522"/>
                    <a:pt x="26515" y="31522"/>
                  </a:cubicBezTo>
                  <a:cubicBezTo>
                    <a:pt x="26466" y="31522"/>
                    <a:pt x="26510" y="31351"/>
                    <a:pt x="26581" y="31351"/>
                  </a:cubicBezTo>
                  <a:cubicBezTo>
                    <a:pt x="26600" y="31351"/>
                    <a:pt x="26621" y="31364"/>
                    <a:pt x="26643" y="31396"/>
                  </a:cubicBezTo>
                  <a:cubicBezTo>
                    <a:pt x="26681" y="31506"/>
                    <a:pt x="26698" y="31546"/>
                    <a:pt x="26705" y="31546"/>
                  </a:cubicBezTo>
                  <a:cubicBezTo>
                    <a:pt x="26722" y="31546"/>
                    <a:pt x="26679" y="31329"/>
                    <a:pt x="26699" y="31269"/>
                  </a:cubicBezTo>
                  <a:lnTo>
                    <a:pt x="26826" y="31171"/>
                  </a:lnTo>
                  <a:cubicBezTo>
                    <a:pt x="26839" y="31191"/>
                    <a:pt x="26849" y="31204"/>
                    <a:pt x="26853" y="31204"/>
                  </a:cubicBezTo>
                  <a:cubicBezTo>
                    <a:pt x="26858" y="31204"/>
                    <a:pt x="26855" y="31187"/>
                    <a:pt x="26840" y="31143"/>
                  </a:cubicBezTo>
                  <a:lnTo>
                    <a:pt x="26854" y="31129"/>
                  </a:lnTo>
                  <a:cubicBezTo>
                    <a:pt x="26867" y="31142"/>
                    <a:pt x="26879" y="31147"/>
                    <a:pt x="26890" y="31147"/>
                  </a:cubicBezTo>
                  <a:cubicBezTo>
                    <a:pt x="26912" y="31147"/>
                    <a:pt x="26929" y="31124"/>
                    <a:pt x="26938" y="31115"/>
                  </a:cubicBezTo>
                  <a:cubicBezTo>
                    <a:pt x="26952" y="31171"/>
                    <a:pt x="26966" y="31213"/>
                    <a:pt x="26981" y="31269"/>
                  </a:cubicBezTo>
                  <a:cubicBezTo>
                    <a:pt x="26981" y="31268"/>
                    <a:pt x="26981" y="31267"/>
                    <a:pt x="26982" y="31267"/>
                  </a:cubicBezTo>
                  <a:cubicBezTo>
                    <a:pt x="27001" y="31267"/>
                    <a:pt x="27165" y="31454"/>
                    <a:pt x="27056" y="31454"/>
                  </a:cubicBezTo>
                  <a:cubicBezTo>
                    <a:pt x="27038" y="31454"/>
                    <a:pt x="27014" y="31450"/>
                    <a:pt x="26981" y="31438"/>
                  </a:cubicBezTo>
                  <a:lnTo>
                    <a:pt x="26981" y="31438"/>
                  </a:lnTo>
                  <a:cubicBezTo>
                    <a:pt x="26868" y="31650"/>
                    <a:pt x="27009" y="31607"/>
                    <a:pt x="26924" y="31706"/>
                  </a:cubicBezTo>
                  <a:cubicBezTo>
                    <a:pt x="26924" y="31706"/>
                    <a:pt x="26938" y="31720"/>
                    <a:pt x="26938" y="31720"/>
                  </a:cubicBezTo>
                  <a:cubicBezTo>
                    <a:pt x="26938" y="31706"/>
                    <a:pt x="26952" y="31692"/>
                    <a:pt x="26952" y="31678"/>
                  </a:cubicBezTo>
                  <a:cubicBezTo>
                    <a:pt x="26952" y="31678"/>
                    <a:pt x="26952" y="31692"/>
                    <a:pt x="26966" y="31692"/>
                  </a:cubicBezTo>
                  <a:cubicBezTo>
                    <a:pt x="26979" y="31710"/>
                    <a:pt x="26994" y="31717"/>
                    <a:pt x="27009" y="31717"/>
                  </a:cubicBezTo>
                  <a:cubicBezTo>
                    <a:pt x="27070" y="31717"/>
                    <a:pt x="27146" y="31602"/>
                    <a:pt x="27211" y="31602"/>
                  </a:cubicBezTo>
                  <a:cubicBezTo>
                    <a:pt x="27219" y="31602"/>
                    <a:pt x="27227" y="31604"/>
                    <a:pt x="27234" y="31607"/>
                  </a:cubicBezTo>
                  <a:cubicBezTo>
                    <a:pt x="27290" y="31607"/>
                    <a:pt x="27333" y="31621"/>
                    <a:pt x="27375" y="31650"/>
                  </a:cubicBezTo>
                  <a:cubicBezTo>
                    <a:pt x="27375" y="31664"/>
                    <a:pt x="27389" y="31678"/>
                    <a:pt x="27403" y="31678"/>
                  </a:cubicBezTo>
                  <a:lnTo>
                    <a:pt x="27403" y="31650"/>
                  </a:lnTo>
                  <a:lnTo>
                    <a:pt x="27445" y="31650"/>
                  </a:lnTo>
                  <a:cubicBezTo>
                    <a:pt x="27459" y="31636"/>
                    <a:pt x="27487" y="31607"/>
                    <a:pt x="27502" y="31579"/>
                  </a:cubicBezTo>
                  <a:lnTo>
                    <a:pt x="27530" y="31593"/>
                  </a:lnTo>
                  <a:lnTo>
                    <a:pt x="27516" y="31621"/>
                  </a:lnTo>
                  <a:cubicBezTo>
                    <a:pt x="27502" y="31621"/>
                    <a:pt x="27516" y="31636"/>
                    <a:pt x="27516" y="31650"/>
                  </a:cubicBezTo>
                  <a:cubicBezTo>
                    <a:pt x="27530" y="31636"/>
                    <a:pt x="27558" y="31636"/>
                    <a:pt x="27586" y="31636"/>
                  </a:cubicBezTo>
                  <a:lnTo>
                    <a:pt x="27586" y="31650"/>
                  </a:lnTo>
                  <a:cubicBezTo>
                    <a:pt x="27572" y="31664"/>
                    <a:pt x="27572" y="31678"/>
                    <a:pt x="27558" y="31692"/>
                  </a:cubicBezTo>
                  <a:cubicBezTo>
                    <a:pt x="27578" y="31702"/>
                    <a:pt x="27599" y="31709"/>
                    <a:pt x="27614" y="31709"/>
                  </a:cubicBezTo>
                  <a:cubicBezTo>
                    <a:pt x="27640" y="31709"/>
                    <a:pt x="27650" y="31689"/>
                    <a:pt x="27614" y="31636"/>
                  </a:cubicBezTo>
                  <a:cubicBezTo>
                    <a:pt x="27614" y="31621"/>
                    <a:pt x="27642" y="31579"/>
                    <a:pt x="27671" y="31495"/>
                  </a:cubicBezTo>
                  <a:cubicBezTo>
                    <a:pt x="27628" y="31481"/>
                    <a:pt x="27600" y="31467"/>
                    <a:pt x="27572" y="31438"/>
                  </a:cubicBezTo>
                  <a:lnTo>
                    <a:pt x="27558" y="31424"/>
                  </a:lnTo>
                  <a:cubicBezTo>
                    <a:pt x="27530" y="31382"/>
                    <a:pt x="27445" y="31227"/>
                    <a:pt x="27473" y="31185"/>
                  </a:cubicBezTo>
                  <a:cubicBezTo>
                    <a:pt x="27502" y="31115"/>
                    <a:pt x="27558" y="31171"/>
                    <a:pt x="27459" y="31044"/>
                  </a:cubicBezTo>
                  <a:lnTo>
                    <a:pt x="27459" y="31044"/>
                  </a:lnTo>
                  <a:cubicBezTo>
                    <a:pt x="27461" y="31045"/>
                    <a:pt x="27463" y="31046"/>
                    <a:pt x="27464" y="31046"/>
                  </a:cubicBezTo>
                  <a:cubicBezTo>
                    <a:pt x="27481" y="31046"/>
                    <a:pt x="27458" y="30983"/>
                    <a:pt x="27367" y="30983"/>
                  </a:cubicBezTo>
                  <a:cubicBezTo>
                    <a:pt x="27352" y="30983"/>
                    <a:pt x="27336" y="30984"/>
                    <a:pt x="27318" y="30988"/>
                  </a:cubicBezTo>
                  <a:lnTo>
                    <a:pt x="27318" y="30946"/>
                  </a:lnTo>
                  <a:cubicBezTo>
                    <a:pt x="27298" y="30865"/>
                    <a:pt x="27286" y="30792"/>
                    <a:pt x="27320" y="30792"/>
                  </a:cubicBezTo>
                  <a:cubicBezTo>
                    <a:pt x="27334" y="30792"/>
                    <a:pt x="27356" y="30804"/>
                    <a:pt x="27389" y="30833"/>
                  </a:cubicBezTo>
                  <a:cubicBezTo>
                    <a:pt x="27433" y="30814"/>
                    <a:pt x="27464" y="30806"/>
                    <a:pt x="27484" y="30806"/>
                  </a:cubicBezTo>
                  <a:cubicBezTo>
                    <a:pt x="27554" y="30806"/>
                    <a:pt x="27511" y="30896"/>
                    <a:pt x="27544" y="30917"/>
                  </a:cubicBezTo>
                  <a:cubicBezTo>
                    <a:pt x="27600" y="30861"/>
                    <a:pt x="27628" y="30917"/>
                    <a:pt x="27516" y="30777"/>
                  </a:cubicBezTo>
                  <a:lnTo>
                    <a:pt x="27516" y="30777"/>
                  </a:lnTo>
                  <a:cubicBezTo>
                    <a:pt x="27534" y="30795"/>
                    <a:pt x="27548" y="30803"/>
                    <a:pt x="27559" y="30803"/>
                  </a:cubicBezTo>
                  <a:cubicBezTo>
                    <a:pt x="27580" y="30803"/>
                    <a:pt x="27586" y="30772"/>
                    <a:pt x="27586" y="30734"/>
                  </a:cubicBezTo>
                  <a:lnTo>
                    <a:pt x="27614" y="30762"/>
                  </a:lnTo>
                  <a:lnTo>
                    <a:pt x="27642" y="30762"/>
                  </a:lnTo>
                  <a:cubicBezTo>
                    <a:pt x="27628" y="30777"/>
                    <a:pt x="27614" y="30805"/>
                    <a:pt x="27671" y="30847"/>
                  </a:cubicBezTo>
                  <a:cubicBezTo>
                    <a:pt x="27741" y="30889"/>
                    <a:pt x="27783" y="30946"/>
                    <a:pt x="27840" y="31016"/>
                  </a:cubicBezTo>
                  <a:cubicBezTo>
                    <a:pt x="27910" y="31002"/>
                    <a:pt x="27966" y="30960"/>
                    <a:pt x="28008" y="30903"/>
                  </a:cubicBezTo>
                  <a:lnTo>
                    <a:pt x="28051" y="30931"/>
                  </a:lnTo>
                  <a:cubicBezTo>
                    <a:pt x="28047" y="30929"/>
                    <a:pt x="28045" y="30928"/>
                    <a:pt x="28044" y="30928"/>
                  </a:cubicBezTo>
                  <a:lnTo>
                    <a:pt x="28044" y="30928"/>
                  </a:lnTo>
                  <a:cubicBezTo>
                    <a:pt x="28040" y="30928"/>
                    <a:pt x="28116" y="30987"/>
                    <a:pt x="28167" y="30987"/>
                  </a:cubicBezTo>
                  <a:cubicBezTo>
                    <a:pt x="28184" y="30987"/>
                    <a:pt x="28199" y="30980"/>
                    <a:pt x="28206" y="30960"/>
                  </a:cubicBezTo>
                  <a:lnTo>
                    <a:pt x="28276" y="30988"/>
                  </a:lnTo>
                  <a:cubicBezTo>
                    <a:pt x="28262" y="30960"/>
                    <a:pt x="28262" y="30931"/>
                    <a:pt x="28276" y="30917"/>
                  </a:cubicBezTo>
                  <a:lnTo>
                    <a:pt x="28375" y="31016"/>
                  </a:lnTo>
                  <a:lnTo>
                    <a:pt x="28375" y="31016"/>
                  </a:lnTo>
                  <a:cubicBezTo>
                    <a:pt x="28357" y="30998"/>
                    <a:pt x="28339" y="30980"/>
                    <a:pt x="28346" y="30980"/>
                  </a:cubicBezTo>
                  <a:cubicBezTo>
                    <a:pt x="28350" y="30980"/>
                    <a:pt x="28359" y="30985"/>
                    <a:pt x="28377" y="30995"/>
                  </a:cubicBezTo>
                  <a:lnTo>
                    <a:pt x="28377" y="30995"/>
                  </a:lnTo>
                  <a:cubicBezTo>
                    <a:pt x="28377" y="30995"/>
                    <a:pt x="28376" y="30995"/>
                    <a:pt x="28376" y="30995"/>
                  </a:cubicBezTo>
                  <a:cubicBezTo>
                    <a:pt x="28362" y="30995"/>
                    <a:pt x="28420" y="31082"/>
                    <a:pt x="28449" y="31082"/>
                  </a:cubicBezTo>
                  <a:cubicBezTo>
                    <a:pt x="28468" y="31082"/>
                    <a:pt x="28475" y="31046"/>
                    <a:pt x="28445" y="30931"/>
                  </a:cubicBezTo>
                  <a:cubicBezTo>
                    <a:pt x="28515" y="30903"/>
                    <a:pt x="28544" y="30833"/>
                    <a:pt x="28530" y="30762"/>
                  </a:cubicBezTo>
                  <a:cubicBezTo>
                    <a:pt x="28600" y="30650"/>
                    <a:pt x="28572" y="30608"/>
                    <a:pt x="28530" y="30594"/>
                  </a:cubicBezTo>
                  <a:lnTo>
                    <a:pt x="28642" y="30594"/>
                  </a:lnTo>
                  <a:cubicBezTo>
                    <a:pt x="28642" y="30546"/>
                    <a:pt x="28742" y="30489"/>
                    <a:pt x="28723" y="30489"/>
                  </a:cubicBezTo>
                  <a:cubicBezTo>
                    <a:pt x="28719" y="30489"/>
                    <a:pt x="28712" y="30491"/>
                    <a:pt x="28698" y="30495"/>
                  </a:cubicBezTo>
                  <a:cubicBezTo>
                    <a:pt x="28741" y="30481"/>
                    <a:pt x="28755" y="30467"/>
                    <a:pt x="28755" y="30453"/>
                  </a:cubicBezTo>
                  <a:cubicBezTo>
                    <a:pt x="28797" y="30481"/>
                    <a:pt x="28825" y="30495"/>
                    <a:pt x="28867" y="30509"/>
                  </a:cubicBezTo>
                  <a:lnTo>
                    <a:pt x="28924" y="30453"/>
                  </a:lnTo>
                  <a:cubicBezTo>
                    <a:pt x="28924" y="30487"/>
                    <a:pt x="28943" y="30513"/>
                    <a:pt x="28997" y="30513"/>
                  </a:cubicBezTo>
                  <a:cubicBezTo>
                    <a:pt x="29008" y="30513"/>
                    <a:pt x="29021" y="30512"/>
                    <a:pt x="29036" y="30509"/>
                  </a:cubicBezTo>
                  <a:cubicBezTo>
                    <a:pt x="29060" y="30518"/>
                    <a:pt x="29080" y="30522"/>
                    <a:pt x="29097" y="30522"/>
                  </a:cubicBezTo>
                  <a:cubicBezTo>
                    <a:pt x="29184" y="30522"/>
                    <a:pt x="29183" y="30420"/>
                    <a:pt x="28994" y="30396"/>
                  </a:cubicBezTo>
                  <a:cubicBezTo>
                    <a:pt x="28986" y="30400"/>
                    <a:pt x="28979" y="30402"/>
                    <a:pt x="28972" y="30402"/>
                  </a:cubicBezTo>
                  <a:cubicBezTo>
                    <a:pt x="28957" y="30402"/>
                    <a:pt x="28944" y="30392"/>
                    <a:pt x="28924" y="30382"/>
                  </a:cubicBezTo>
                  <a:lnTo>
                    <a:pt x="28924" y="30410"/>
                  </a:lnTo>
                  <a:cubicBezTo>
                    <a:pt x="28910" y="30396"/>
                    <a:pt x="28896" y="30396"/>
                    <a:pt x="28896" y="30382"/>
                  </a:cubicBezTo>
                  <a:cubicBezTo>
                    <a:pt x="28853" y="30368"/>
                    <a:pt x="28811" y="30354"/>
                    <a:pt x="28783" y="30354"/>
                  </a:cubicBezTo>
                  <a:cubicBezTo>
                    <a:pt x="28839" y="30326"/>
                    <a:pt x="28896" y="30298"/>
                    <a:pt x="28952" y="30256"/>
                  </a:cubicBezTo>
                  <a:cubicBezTo>
                    <a:pt x="28952" y="30270"/>
                    <a:pt x="28952" y="30284"/>
                    <a:pt x="28952" y="30284"/>
                  </a:cubicBezTo>
                  <a:cubicBezTo>
                    <a:pt x="28966" y="30284"/>
                    <a:pt x="28966" y="30284"/>
                    <a:pt x="28980" y="30270"/>
                  </a:cubicBezTo>
                  <a:cubicBezTo>
                    <a:pt x="28916" y="30206"/>
                    <a:pt x="28981" y="30085"/>
                    <a:pt x="29004" y="30085"/>
                  </a:cubicBezTo>
                  <a:cubicBezTo>
                    <a:pt x="29012" y="30085"/>
                    <a:pt x="29015" y="30098"/>
                    <a:pt x="29008" y="30129"/>
                  </a:cubicBezTo>
                  <a:cubicBezTo>
                    <a:pt x="29008" y="30144"/>
                    <a:pt x="29010" y="30150"/>
                    <a:pt x="29011" y="30150"/>
                  </a:cubicBezTo>
                  <a:cubicBezTo>
                    <a:pt x="29018" y="30150"/>
                    <a:pt x="29030" y="30067"/>
                    <a:pt x="29008" y="30044"/>
                  </a:cubicBezTo>
                  <a:cubicBezTo>
                    <a:pt x="29088" y="30044"/>
                    <a:pt x="29189" y="29846"/>
                    <a:pt x="29201" y="29846"/>
                  </a:cubicBezTo>
                  <a:cubicBezTo>
                    <a:pt x="29206" y="29846"/>
                    <a:pt x="29196" y="29880"/>
                    <a:pt x="29163" y="29974"/>
                  </a:cubicBezTo>
                  <a:cubicBezTo>
                    <a:pt x="29175" y="30021"/>
                    <a:pt x="29297" y="30079"/>
                    <a:pt x="29284" y="30079"/>
                  </a:cubicBezTo>
                  <a:cubicBezTo>
                    <a:pt x="29282" y="30079"/>
                    <a:pt x="29275" y="30077"/>
                    <a:pt x="29262" y="30072"/>
                  </a:cubicBezTo>
                  <a:lnTo>
                    <a:pt x="29262" y="30072"/>
                  </a:lnTo>
                  <a:cubicBezTo>
                    <a:pt x="29270" y="30089"/>
                    <a:pt x="29267" y="30095"/>
                    <a:pt x="29257" y="30095"/>
                  </a:cubicBezTo>
                  <a:cubicBezTo>
                    <a:pt x="29236" y="30095"/>
                    <a:pt x="29184" y="30071"/>
                    <a:pt x="29131" y="30071"/>
                  </a:cubicBezTo>
                  <a:cubicBezTo>
                    <a:pt x="29123" y="30071"/>
                    <a:pt x="29115" y="30071"/>
                    <a:pt x="29107" y="30072"/>
                  </a:cubicBezTo>
                  <a:cubicBezTo>
                    <a:pt x="29022" y="30087"/>
                    <a:pt x="29107" y="30101"/>
                    <a:pt x="29332" y="30185"/>
                  </a:cubicBezTo>
                  <a:cubicBezTo>
                    <a:pt x="29332" y="30213"/>
                    <a:pt x="29374" y="30270"/>
                    <a:pt x="29417" y="30298"/>
                  </a:cubicBezTo>
                  <a:cubicBezTo>
                    <a:pt x="29431" y="30256"/>
                    <a:pt x="29445" y="30199"/>
                    <a:pt x="29473" y="30157"/>
                  </a:cubicBezTo>
                  <a:cubicBezTo>
                    <a:pt x="29177" y="30101"/>
                    <a:pt x="29431" y="30143"/>
                    <a:pt x="29557" y="30016"/>
                  </a:cubicBezTo>
                  <a:cubicBezTo>
                    <a:pt x="29531" y="29982"/>
                    <a:pt x="29530" y="29972"/>
                    <a:pt x="29541" y="29972"/>
                  </a:cubicBezTo>
                  <a:cubicBezTo>
                    <a:pt x="29555" y="29972"/>
                    <a:pt x="29587" y="29986"/>
                    <a:pt x="29611" y="29986"/>
                  </a:cubicBezTo>
                  <a:cubicBezTo>
                    <a:pt x="29641" y="29986"/>
                    <a:pt x="29662" y="29965"/>
                    <a:pt x="29628" y="29875"/>
                  </a:cubicBezTo>
                  <a:cubicBezTo>
                    <a:pt x="29642" y="29875"/>
                    <a:pt x="29684" y="29819"/>
                    <a:pt x="29670" y="29720"/>
                  </a:cubicBezTo>
                  <a:lnTo>
                    <a:pt x="29726" y="29720"/>
                  </a:lnTo>
                  <a:cubicBezTo>
                    <a:pt x="29712" y="29692"/>
                    <a:pt x="29684" y="29650"/>
                    <a:pt x="29726" y="29566"/>
                  </a:cubicBezTo>
                  <a:cubicBezTo>
                    <a:pt x="29712" y="29537"/>
                    <a:pt x="29698" y="29509"/>
                    <a:pt x="29698" y="29481"/>
                  </a:cubicBezTo>
                  <a:cubicBezTo>
                    <a:pt x="29690" y="29483"/>
                    <a:pt x="29682" y="29484"/>
                    <a:pt x="29675" y="29484"/>
                  </a:cubicBezTo>
                  <a:cubicBezTo>
                    <a:pt x="29634" y="29484"/>
                    <a:pt x="29627" y="29446"/>
                    <a:pt x="29783" y="29326"/>
                  </a:cubicBezTo>
                  <a:cubicBezTo>
                    <a:pt x="29793" y="29332"/>
                    <a:pt x="29803" y="29335"/>
                    <a:pt x="29814" y="29335"/>
                  </a:cubicBezTo>
                  <a:cubicBezTo>
                    <a:pt x="29871" y="29335"/>
                    <a:pt x="29923" y="29255"/>
                    <a:pt x="29889" y="29255"/>
                  </a:cubicBezTo>
                  <a:cubicBezTo>
                    <a:pt x="29887" y="29255"/>
                    <a:pt x="29884" y="29255"/>
                    <a:pt x="29881" y="29256"/>
                  </a:cubicBezTo>
                  <a:cubicBezTo>
                    <a:pt x="29895" y="29228"/>
                    <a:pt x="29684" y="29228"/>
                    <a:pt x="29938" y="29129"/>
                  </a:cubicBezTo>
                  <a:cubicBezTo>
                    <a:pt x="29942" y="29136"/>
                    <a:pt x="29948" y="29138"/>
                    <a:pt x="29956" y="29138"/>
                  </a:cubicBezTo>
                  <a:cubicBezTo>
                    <a:pt x="29975" y="29138"/>
                    <a:pt x="30002" y="29120"/>
                    <a:pt x="30018" y="29120"/>
                  </a:cubicBezTo>
                  <a:cubicBezTo>
                    <a:pt x="30033" y="29120"/>
                    <a:pt x="30039" y="29136"/>
                    <a:pt x="30022" y="29199"/>
                  </a:cubicBezTo>
                  <a:cubicBezTo>
                    <a:pt x="30022" y="29214"/>
                    <a:pt x="30050" y="29228"/>
                    <a:pt x="30064" y="29228"/>
                  </a:cubicBezTo>
                  <a:cubicBezTo>
                    <a:pt x="30064" y="29214"/>
                    <a:pt x="30064" y="29199"/>
                    <a:pt x="30093" y="29185"/>
                  </a:cubicBezTo>
                  <a:cubicBezTo>
                    <a:pt x="30093" y="29171"/>
                    <a:pt x="30093" y="29157"/>
                    <a:pt x="30093" y="29143"/>
                  </a:cubicBezTo>
                  <a:cubicBezTo>
                    <a:pt x="30105" y="29105"/>
                    <a:pt x="30115" y="29090"/>
                    <a:pt x="30123" y="29090"/>
                  </a:cubicBezTo>
                  <a:cubicBezTo>
                    <a:pt x="30133" y="29090"/>
                    <a:pt x="30141" y="29112"/>
                    <a:pt x="30149" y="29143"/>
                  </a:cubicBezTo>
                  <a:cubicBezTo>
                    <a:pt x="30191" y="29129"/>
                    <a:pt x="30219" y="29129"/>
                    <a:pt x="30262" y="29129"/>
                  </a:cubicBezTo>
                  <a:lnTo>
                    <a:pt x="30233" y="29101"/>
                  </a:lnTo>
                  <a:cubicBezTo>
                    <a:pt x="30262" y="29101"/>
                    <a:pt x="30290" y="29073"/>
                    <a:pt x="30290" y="28960"/>
                  </a:cubicBezTo>
                  <a:cubicBezTo>
                    <a:pt x="30290" y="28947"/>
                    <a:pt x="30267" y="28799"/>
                    <a:pt x="30354" y="28799"/>
                  </a:cubicBezTo>
                  <a:cubicBezTo>
                    <a:pt x="30364" y="28799"/>
                    <a:pt x="30375" y="28801"/>
                    <a:pt x="30388" y="28805"/>
                  </a:cubicBezTo>
                  <a:cubicBezTo>
                    <a:pt x="30205" y="28735"/>
                    <a:pt x="30473" y="28777"/>
                    <a:pt x="30459" y="28721"/>
                  </a:cubicBezTo>
                  <a:lnTo>
                    <a:pt x="30473" y="28721"/>
                  </a:lnTo>
                  <a:cubicBezTo>
                    <a:pt x="30491" y="28747"/>
                    <a:pt x="30514" y="28757"/>
                    <a:pt x="30529" y="28757"/>
                  </a:cubicBezTo>
                  <a:cubicBezTo>
                    <a:pt x="30538" y="28757"/>
                    <a:pt x="30543" y="28754"/>
                    <a:pt x="30543" y="28749"/>
                  </a:cubicBezTo>
                  <a:cubicBezTo>
                    <a:pt x="30584" y="28760"/>
                    <a:pt x="30622" y="28767"/>
                    <a:pt x="30644" y="28767"/>
                  </a:cubicBezTo>
                  <a:cubicBezTo>
                    <a:pt x="30676" y="28767"/>
                    <a:pt x="30674" y="28754"/>
                    <a:pt x="30600" y="28721"/>
                  </a:cubicBezTo>
                  <a:lnTo>
                    <a:pt x="30529" y="28721"/>
                  </a:lnTo>
                  <a:cubicBezTo>
                    <a:pt x="30515" y="28707"/>
                    <a:pt x="30501" y="28707"/>
                    <a:pt x="30487" y="28692"/>
                  </a:cubicBezTo>
                  <a:lnTo>
                    <a:pt x="30487" y="28707"/>
                  </a:lnTo>
                  <a:cubicBezTo>
                    <a:pt x="30445" y="28692"/>
                    <a:pt x="30445" y="28678"/>
                    <a:pt x="30445" y="28664"/>
                  </a:cubicBezTo>
                  <a:lnTo>
                    <a:pt x="30388" y="28636"/>
                  </a:lnTo>
                  <a:lnTo>
                    <a:pt x="30416" y="28622"/>
                  </a:lnTo>
                  <a:lnTo>
                    <a:pt x="30445" y="28636"/>
                  </a:lnTo>
                  <a:lnTo>
                    <a:pt x="30445" y="28636"/>
                  </a:lnTo>
                  <a:lnTo>
                    <a:pt x="30416" y="28608"/>
                  </a:lnTo>
                  <a:cubicBezTo>
                    <a:pt x="30431" y="28594"/>
                    <a:pt x="30416" y="28594"/>
                    <a:pt x="30402" y="28594"/>
                  </a:cubicBezTo>
                  <a:lnTo>
                    <a:pt x="30374" y="28566"/>
                  </a:lnTo>
                  <a:cubicBezTo>
                    <a:pt x="30358" y="28555"/>
                    <a:pt x="30346" y="28549"/>
                    <a:pt x="30338" y="28545"/>
                  </a:cubicBezTo>
                  <a:lnTo>
                    <a:pt x="30338" y="28545"/>
                  </a:lnTo>
                  <a:cubicBezTo>
                    <a:pt x="30345" y="28547"/>
                    <a:pt x="30355" y="28550"/>
                    <a:pt x="30369" y="28552"/>
                  </a:cubicBezTo>
                  <a:lnTo>
                    <a:pt x="30369" y="28552"/>
                  </a:lnTo>
                  <a:cubicBezTo>
                    <a:pt x="30370" y="28556"/>
                    <a:pt x="30371" y="28560"/>
                    <a:pt x="30374" y="28566"/>
                  </a:cubicBezTo>
                  <a:cubicBezTo>
                    <a:pt x="30374" y="28561"/>
                    <a:pt x="30374" y="28556"/>
                    <a:pt x="30373" y="28553"/>
                  </a:cubicBezTo>
                  <a:lnTo>
                    <a:pt x="30373" y="28553"/>
                  </a:lnTo>
                  <a:cubicBezTo>
                    <a:pt x="30407" y="28559"/>
                    <a:pt x="30462" y="28566"/>
                    <a:pt x="30543" y="28566"/>
                  </a:cubicBezTo>
                  <a:cubicBezTo>
                    <a:pt x="30559" y="28635"/>
                    <a:pt x="30611" y="28683"/>
                    <a:pt x="30645" y="28683"/>
                  </a:cubicBezTo>
                  <a:cubicBezTo>
                    <a:pt x="30673" y="28683"/>
                    <a:pt x="30688" y="28649"/>
                    <a:pt x="30656" y="28566"/>
                  </a:cubicBezTo>
                  <a:lnTo>
                    <a:pt x="30628" y="28552"/>
                  </a:lnTo>
                  <a:cubicBezTo>
                    <a:pt x="30634" y="28552"/>
                    <a:pt x="30642" y="28552"/>
                    <a:pt x="30651" y="28552"/>
                  </a:cubicBezTo>
                  <a:cubicBezTo>
                    <a:pt x="30684" y="28552"/>
                    <a:pt x="30726" y="28544"/>
                    <a:pt x="30726" y="28467"/>
                  </a:cubicBezTo>
                  <a:cubicBezTo>
                    <a:pt x="30704" y="28467"/>
                    <a:pt x="30852" y="28323"/>
                    <a:pt x="30870" y="28323"/>
                  </a:cubicBezTo>
                  <a:cubicBezTo>
                    <a:pt x="30874" y="28323"/>
                    <a:pt x="30870" y="28332"/>
                    <a:pt x="30853" y="28355"/>
                  </a:cubicBezTo>
                  <a:cubicBezTo>
                    <a:pt x="30870" y="28338"/>
                    <a:pt x="30946" y="28316"/>
                    <a:pt x="30991" y="28316"/>
                  </a:cubicBezTo>
                  <a:cubicBezTo>
                    <a:pt x="31021" y="28316"/>
                    <a:pt x="31036" y="28326"/>
                    <a:pt x="31008" y="28355"/>
                  </a:cubicBezTo>
                  <a:cubicBezTo>
                    <a:pt x="31092" y="28369"/>
                    <a:pt x="31149" y="28439"/>
                    <a:pt x="31149" y="28509"/>
                  </a:cubicBezTo>
                  <a:cubicBezTo>
                    <a:pt x="31195" y="28528"/>
                    <a:pt x="31168" y="28676"/>
                    <a:pt x="31173" y="28676"/>
                  </a:cubicBezTo>
                  <a:cubicBezTo>
                    <a:pt x="31175" y="28676"/>
                    <a:pt x="31186" y="28638"/>
                    <a:pt x="31219" y="28524"/>
                  </a:cubicBezTo>
                  <a:cubicBezTo>
                    <a:pt x="31261" y="28495"/>
                    <a:pt x="31290" y="28453"/>
                    <a:pt x="31304" y="28411"/>
                  </a:cubicBezTo>
                  <a:cubicBezTo>
                    <a:pt x="31318" y="28425"/>
                    <a:pt x="31346" y="28439"/>
                    <a:pt x="31374" y="28453"/>
                  </a:cubicBezTo>
                  <a:cubicBezTo>
                    <a:pt x="31374" y="28439"/>
                    <a:pt x="31388" y="28425"/>
                    <a:pt x="31402" y="28425"/>
                  </a:cubicBezTo>
                  <a:cubicBezTo>
                    <a:pt x="31430" y="28425"/>
                    <a:pt x="31430" y="28439"/>
                    <a:pt x="31444" y="28481"/>
                  </a:cubicBezTo>
                  <a:lnTo>
                    <a:pt x="31473" y="28481"/>
                  </a:lnTo>
                  <a:lnTo>
                    <a:pt x="31444" y="28509"/>
                  </a:lnTo>
                  <a:lnTo>
                    <a:pt x="31444" y="28524"/>
                  </a:lnTo>
                  <a:cubicBezTo>
                    <a:pt x="31476" y="28508"/>
                    <a:pt x="31512" y="28488"/>
                    <a:pt x="31515" y="28488"/>
                  </a:cubicBezTo>
                  <a:cubicBezTo>
                    <a:pt x="31518" y="28488"/>
                    <a:pt x="31500" y="28500"/>
                    <a:pt x="31444" y="28538"/>
                  </a:cubicBezTo>
                  <a:cubicBezTo>
                    <a:pt x="31458" y="28594"/>
                    <a:pt x="31487" y="28650"/>
                    <a:pt x="31529" y="28692"/>
                  </a:cubicBezTo>
                  <a:cubicBezTo>
                    <a:pt x="31402" y="28763"/>
                    <a:pt x="31543" y="28861"/>
                    <a:pt x="31627" y="28904"/>
                  </a:cubicBezTo>
                  <a:cubicBezTo>
                    <a:pt x="31571" y="28960"/>
                    <a:pt x="31501" y="28918"/>
                    <a:pt x="31515" y="28988"/>
                  </a:cubicBezTo>
                  <a:cubicBezTo>
                    <a:pt x="31557" y="28960"/>
                    <a:pt x="31613" y="28960"/>
                    <a:pt x="31656" y="28960"/>
                  </a:cubicBezTo>
                  <a:cubicBezTo>
                    <a:pt x="31656" y="28970"/>
                    <a:pt x="31656" y="28980"/>
                    <a:pt x="31658" y="28990"/>
                  </a:cubicBezTo>
                  <a:lnTo>
                    <a:pt x="31658" y="28990"/>
                  </a:lnTo>
                  <a:cubicBezTo>
                    <a:pt x="31661" y="28987"/>
                    <a:pt x="31671" y="28981"/>
                    <a:pt x="31684" y="28974"/>
                  </a:cubicBezTo>
                  <a:lnTo>
                    <a:pt x="31684" y="28974"/>
                  </a:lnTo>
                  <a:cubicBezTo>
                    <a:pt x="31668" y="28984"/>
                    <a:pt x="31660" y="28989"/>
                    <a:pt x="31658" y="28990"/>
                  </a:cubicBezTo>
                  <a:lnTo>
                    <a:pt x="31658" y="28990"/>
                  </a:lnTo>
                  <a:cubicBezTo>
                    <a:pt x="31658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57" y="28990"/>
                    <a:pt x="31657" y="28990"/>
                    <a:pt x="31657" y="28990"/>
                  </a:cubicBezTo>
                  <a:cubicBezTo>
                    <a:pt x="31657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61" y="29010"/>
                    <a:pt x="31667" y="29025"/>
                    <a:pt x="31674" y="29025"/>
                  </a:cubicBezTo>
                  <a:cubicBezTo>
                    <a:pt x="31677" y="29025"/>
                    <a:pt x="31681" y="29023"/>
                    <a:pt x="31684" y="29016"/>
                  </a:cubicBezTo>
                  <a:cubicBezTo>
                    <a:pt x="31684" y="29002"/>
                    <a:pt x="31684" y="28988"/>
                    <a:pt x="31684" y="28974"/>
                  </a:cubicBezTo>
                  <a:lnTo>
                    <a:pt x="31698" y="28974"/>
                  </a:lnTo>
                  <a:lnTo>
                    <a:pt x="31726" y="28960"/>
                  </a:lnTo>
                  <a:lnTo>
                    <a:pt x="31712" y="28932"/>
                  </a:lnTo>
                  <a:cubicBezTo>
                    <a:pt x="31719" y="28925"/>
                    <a:pt x="31726" y="28921"/>
                    <a:pt x="31733" y="28921"/>
                  </a:cubicBezTo>
                  <a:cubicBezTo>
                    <a:pt x="31740" y="28921"/>
                    <a:pt x="31747" y="28925"/>
                    <a:pt x="31754" y="28932"/>
                  </a:cubicBezTo>
                  <a:cubicBezTo>
                    <a:pt x="31768" y="28960"/>
                    <a:pt x="31782" y="28988"/>
                    <a:pt x="31782" y="29016"/>
                  </a:cubicBezTo>
                  <a:cubicBezTo>
                    <a:pt x="31818" y="29087"/>
                    <a:pt x="31835" y="29111"/>
                    <a:pt x="31835" y="29111"/>
                  </a:cubicBezTo>
                  <a:cubicBezTo>
                    <a:pt x="31835" y="29111"/>
                    <a:pt x="31819" y="29088"/>
                    <a:pt x="31786" y="29061"/>
                  </a:cubicBezTo>
                  <a:lnTo>
                    <a:pt x="31786" y="29061"/>
                  </a:lnTo>
                  <a:cubicBezTo>
                    <a:pt x="31791" y="29091"/>
                    <a:pt x="31748" y="29159"/>
                    <a:pt x="31853" y="29199"/>
                  </a:cubicBezTo>
                  <a:cubicBezTo>
                    <a:pt x="31867" y="29214"/>
                    <a:pt x="31867" y="29228"/>
                    <a:pt x="31853" y="29242"/>
                  </a:cubicBezTo>
                  <a:lnTo>
                    <a:pt x="31867" y="29256"/>
                  </a:lnTo>
                  <a:lnTo>
                    <a:pt x="31853" y="29256"/>
                  </a:lnTo>
                  <a:cubicBezTo>
                    <a:pt x="31839" y="29284"/>
                    <a:pt x="31825" y="29298"/>
                    <a:pt x="31796" y="29312"/>
                  </a:cubicBezTo>
                  <a:cubicBezTo>
                    <a:pt x="31825" y="29298"/>
                    <a:pt x="31853" y="29284"/>
                    <a:pt x="31881" y="29284"/>
                  </a:cubicBezTo>
                  <a:lnTo>
                    <a:pt x="31895" y="29312"/>
                  </a:lnTo>
                  <a:cubicBezTo>
                    <a:pt x="31881" y="29284"/>
                    <a:pt x="31895" y="29270"/>
                    <a:pt x="31937" y="29270"/>
                  </a:cubicBezTo>
                  <a:cubicBezTo>
                    <a:pt x="31937" y="29284"/>
                    <a:pt x="31937" y="29312"/>
                    <a:pt x="31965" y="29326"/>
                  </a:cubicBezTo>
                  <a:lnTo>
                    <a:pt x="31980" y="29326"/>
                  </a:lnTo>
                  <a:cubicBezTo>
                    <a:pt x="32008" y="29326"/>
                    <a:pt x="32022" y="29298"/>
                    <a:pt x="32036" y="29284"/>
                  </a:cubicBezTo>
                  <a:cubicBezTo>
                    <a:pt x="32064" y="29242"/>
                    <a:pt x="32092" y="29199"/>
                    <a:pt x="32106" y="29157"/>
                  </a:cubicBezTo>
                  <a:cubicBezTo>
                    <a:pt x="32143" y="29130"/>
                    <a:pt x="32156" y="29102"/>
                    <a:pt x="32160" y="29102"/>
                  </a:cubicBezTo>
                  <a:cubicBezTo>
                    <a:pt x="32163" y="29102"/>
                    <a:pt x="32163" y="29110"/>
                    <a:pt x="32163" y="29129"/>
                  </a:cubicBezTo>
                  <a:cubicBezTo>
                    <a:pt x="32177" y="29101"/>
                    <a:pt x="32191" y="29101"/>
                    <a:pt x="32205" y="29101"/>
                  </a:cubicBezTo>
                  <a:lnTo>
                    <a:pt x="32219" y="29115"/>
                  </a:lnTo>
                  <a:lnTo>
                    <a:pt x="32177" y="29115"/>
                  </a:lnTo>
                  <a:cubicBezTo>
                    <a:pt x="32177" y="29119"/>
                    <a:pt x="32177" y="29122"/>
                    <a:pt x="32176" y="29124"/>
                  </a:cubicBezTo>
                  <a:lnTo>
                    <a:pt x="32176" y="29124"/>
                  </a:lnTo>
                  <a:cubicBezTo>
                    <a:pt x="32179" y="29124"/>
                    <a:pt x="32182" y="29123"/>
                    <a:pt x="32185" y="29123"/>
                  </a:cubicBezTo>
                  <a:cubicBezTo>
                    <a:pt x="32205" y="29123"/>
                    <a:pt x="32223" y="29137"/>
                    <a:pt x="32233" y="29157"/>
                  </a:cubicBezTo>
                  <a:cubicBezTo>
                    <a:pt x="32202" y="29209"/>
                    <a:pt x="32209" y="29345"/>
                    <a:pt x="32238" y="29345"/>
                  </a:cubicBezTo>
                  <a:cubicBezTo>
                    <a:pt x="32248" y="29345"/>
                    <a:pt x="32260" y="29328"/>
                    <a:pt x="32275" y="29284"/>
                  </a:cubicBezTo>
                  <a:cubicBezTo>
                    <a:pt x="32275" y="29284"/>
                    <a:pt x="32275" y="29270"/>
                    <a:pt x="32289" y="29270"/>
                  </a:cubicBezTo>
                  <a:lnTo>
                    <a:pt x="32289" y="29242"/>
                  </a:lnTo>
                  <a:cubicBezTo>
                    <a:pt x="32289" y="29242"/>
                    <a:pt x="32317" y="29242"/>
                    <a:pt x="32360" y="29256"/>
                  </a:cubicBezTo>
                  <a:lnTo>
                    <a:pt x="32430" y="29312"/>
                  </a:lnTo>
                  <a:lnTo>
                    <a:pt x="32430" y="29326"/>
                  </a:lnTo>
                  <a:cubicBezTo>
                    <a:pt x="32430" y="29340"/>
                    <a:pt x="32458" y="29368"/>
                    <a:pt x="32458" y="29368"/>
                  </a:cubicBezTo>
                  <a:cubicBezTo>
                    <a:pt x="32515" y="29425"/>
                    <a:pt x="32529" y="29509"/>
                    <a:pt x="32486" y="29566"/>
                  </a:cubicBezTo>
                  <a:cubicBezTo>
                    <a:pt x="32515" y="29580"/>
                    <a:pt x="32515" y="29622"/>
                    <a:pt x="32501" y="29650"/>
                  </a:cubicBezTo>
                  <a:lnTo>
                    <a:pt x="32501" y="29650"/>
                  </a:lnTo>
                  <a:cubicBezTo>
                    <a:pt x="32509" y="29632"/>
                    <a:pt x="32507" y="29614"/>
                    <a:pt x="32497" y="29614"/>
                  </a:cubicBezTo>
                  <a:cubicBezTo>
                    <a:pt x="32491" y="29614"/>
                    <a:pt x="32483" y="29620"/>
                    <a:pt x="32472" y="29636"/>
                  </a:cubicBezTo>
                  <a:cubicBezTo>
                    <a:pt x="32458" y="29650"/>
                    <a:pt x="32458" y="29650"/>
                    <a:pt x="32444" y="29664"/>
                  </a:cubicBezTo>
                  <a:lnTo>
                    <a:pt x="32416" y="29706"/>
                  </a:lnTo>
                  <a:lnTo>
                    <a:pt x="32458" y="29706"/>
                  </a:lnTo>
                  <a:cubicBezTo>
                    <a:pt x="32430" y="29720"/>
                    <a:pt x="32402" y="29720"/>
                    <a:pt x="32374" y="29720"/>
                  </a:cubicBezTo>
                  <a:cubicBezTo>
                    <a:pt x="32424" y="29776"/>
                    <a:pt x="32459" y="29797"/>
                    <a:pt x="32482" y="29797"/>
                  </a:cubicBezTo>
                  <a:cubicBezTo>
                    <a:pt x="32518" y="29797"/>
                    <a:pt x="32529" y="29749"/>
                    <a:pt x="32529" y="29706"/>
                  </a:cubicBezTo>
                  <a:cubicBezTo>
                    <a:pt x="32574" y="29706"/>
                    <a:pt x="32599" y="29697"/>
                    <a:pt x="32606" y="29697"/>
                  </a:cubicBezTo>
                  <a:cubicBezTo>
                    <a:pt x="32615" y="29697"/>
                    <a:pt x="32601" y="29710"/>
                    <a:pt x="32571" y="29763"/>
                  </a:cubicBezTo>
                  <a:cubicBezTo>
                    <a:pt x="32627" y="29735"/>
                    <a:pt x="32782" y="29763"/>
                    <a:pt x="32670" y="29692"/>
                  </a:cubicBezTo>
                  <a:lnTo>
                    <a:pt x="32670" y="29692"/>
                  </a:lnTo>
                  <a:lnTo>
                    <a:pt x="32698" y="29706"/>
                  </a:lnTo>
                  <a:lnTo>
                    <a:pt x="32698" y="29706"/>
                  </a:lnTo>
                  <a:lnTo>
                    <a:pt x="32655" y="29664"/>
                  </a:lnTo>
                  <a:lnTo>
                    <a:pt x="32655" y="29664"/>
                  </a:lnTo>
                  <a:cubicBezTo>
                    <a:pt x="32684" y="29678"/>
                    <a:pt x="32712" y="29692"/>
                    <a:pt x="32740" y="29706"/>
                  </a:cubicBezTo>
                  <a:cubicBezTo>
                    <a:pt x="32712" y="29692"/>
                    <a:pt x="32670" y="29664"/>
                    <a:pt x="32670" y="29650"/>
                  </a:cubicBezTo>
                  <a:lnTo>
                    <a:pt x="32641" y="29650"/>
                  </a:lnTo>
                  <a:lnTo>
                    <a:pt x="32627" y="29636"/>
                  </a:lnTo>
                  <a:lnTo>
                    <a:pt x="32627" y="29636"/>
                  </a:lnTo>
                  <a:cubicBezTo>
                    <a:pt x="32627" y="29650"/>
                    <a:pt x="32627" y="29650"/>
                    <a:pt x="32641" y="29650"/>
                  </a:cubicBezTo>
                  <a:lnTo>
                    <a:pt x="32613" y="29650"/>
                  </a:lnTo>
                  <a:cubicBezTo>
                    <a:pt x="32599" y="29650"/>
                    <a:pt x="32599" y="29636"/>
                    <a:pt x="32599" y="29622"/>
                  </a:cubicBezTo>
                  <a:cubicBezTo>
                    <a:pt x="32599" y="29551"/>
                    <a:pt x="32740" y="29523"/>
                    <a:pt x="32726" y="29467"/>
                  </a:cubicBezTo>
                  <a:cubicBezTo>
                    <a:pt x="32655" y="29425"/>
                    <a:pt x="32599" y="29354"/>
                    <a:pt x="32571" y="29284"/>
                  </a:cubicBezTo>
                  <a:cubicBezTo>
                    <a:pt x="32557" y="29270"/>
                    <a:pt x="32557" y="29270"/>
                    <a:pt x="32557" y="29256"/>
                  </a:cubicBezTo>
                  <a:lnTo>
                    <a:pt x="32515" y="29256"/>
                  </a:lnTo>
                  <a:cubicBezTo>
                    <a:pt x="32515" y="29246"/>
                    <a:pt x="32516" y="29237"/>
                    <a:pt x="32518" y="29228"/>
                  </a:cubicBezTo>
                  <a:lnTo>
                    <a:pt x="32501" y="29228"/>
                  </a:lnTo>
                  <a:cubicBezTo>
                    <a:pt x="32515" y="29214"/>
                    <a:pt x="32515" y="29199"/>
                    <a:pt x="32529" y="29185"/>
                  </a:cubicBezTo>
                  <a:lnTo>
                    <a:pt x="32529" y="29185"/>
                  </a:lnTo>
                  <a:lnTo>
                    <a:pt x="32529" y="29185"/>
                  </a:lnTo>
                  <a:cubicBezTo>
                    <a:pt x="32541" y="29175"/>
                    <a:pt x="32555" y="29170"/>
                    <a:pt x="32569" y="29170"/>
                  </a:cubicBezTo>
                  <a:cubicBezTo>
                    <a:pt x="32645" y="29170"/>
                    <a:pt x="32729" y="29310"/>
                    <a:pt x="32705" y="29310"/>
                  </a:cubicBezTo>
                  <a:cubicBezTo>
                    <a:pt x="32699" y="29310"/>
                    <a:pt x="32688" y="29302"/>
                    <a:pt x="32670" y="29284"/>
                  </a:cubicBezTo>
                  <a:cubicBezTo>
                    <a:pt x="32655" y="29298"/>
                    <a:pt x="32655" y="29326"/>
                    <a:pt x="32670" y="29354"/>
                  </a:cubicBezTo>
                  <a:lnTo>
                    <a:pt x="32613" y="29326"/>
                  </a:lnTo>
                  <a:lnTo>
                    <a:pt x="32613" y="29326"/>
                  </a:lnTo>
                  <a:cubicBezTo>
                    <a:pt x="32627" y="29354"/>
                    <a:pt x="32641" y="29368"/>
                    <a:pt x="32655" y="29397"/>
                  </a:cubicBezTo>
                  <a:cubicBezTo>
                    <a:pt x="32684" y="29411"/>
                    <a:pt x="32712" y="29439"/>
                    <a:pt x="32740" y="29453"/>
                  </a:cubicBezTo>
                  <a:cubicBezTo>
                    <a:pt x="32740" y="29439"/>
                    <a:pt x="32726" y="29411"/>
                    <a:pt x="32810" y="29397"/>
                  </a:cubicBezTo>
                  <a:cubicBezTo>
                    <a:pt x="32782" y="29397"/>
                    <a:pt x="32740" y="29382"/>
                    <a:pt x="32712" y="29368"/>
                  </a:cubicBezTo>
                  <a:cubicBezTo>
                    <a:pt x="32732" y="29348"/>
                    <a:pt x="32760" y="29299"/>
                    <a:pt x="32779" y="29299"/>
                  </a:cubicBezTo>
                  <a:cubicBezTo>
                    <a:pt x="32786" y="29299"/>
                    <a:pt x="32792" y="29306"/>
                    <a:pt x="32796" y="29326"/>
                  </a:cubicBezTo>
                  <a:cubicBezTo>
                    <a:pt x="32839" y="29354"/>
                    <a:pt x="32853" y="29382"/>
                    <a:pt x="32839" y="29382"/>
                  </a:cubicBezTo>
                  <a:cubicBezTo>
                    <a:pt x="32839" y="29382"/>
                    <a:pt x="32853" y="29397"/>
                    <a:pt x="32909" y="29397"/>
                  </a:cubicBezTo>
                  <a:cubicBezTo>
                    <a:pt x="32924" y="29390"/>
                    <a:pt x="32936" y="29386"/>
                    <a:pt x="32944" y="29386"/>
                  </a:cubicBezTo>
                  <a:cubicBezTo>
                    <a:pt x="33005" y="29386"/>
                    <a:pt x="32883" y="29561"/>
                    <a:pt x="32929" y="29561"/>
                  </a:cubicBezTo>
                  <a:cubicBezTo>
                    <a:pt x="32938" y="29561"/>
                    <a:pt x="32954" y="29554"/>
                    <a:pt x="32979" y="29537"/>
                  </a:cubicBezTo>
                  <a:lnTo>
                    <a:pt x="32993" y="29537"/>
                  </a:lnTo>
                  <a:cubicBezTo>
                    <a:pt x="32993" y="29519"/>
                    <a:pt x="33002" y="29511"/>
                    <a:pt x="33017" y="29511"/>
                  </a:cubicBezTo>
                  <a:cubicBezTo>
                    <a:pt x="33047" y="29511"/>
                    <a:pt x="33101" y="29546"/>
                    <a:pt x="33148" y="29594"/>
                  </a:cubicBezTo>
                  <a:lnTo>
                    <a:pt x="33205" y="29636"/>
                  </a:lnTo>
                  <a:cubicBezTo>
                    <a:pt x="33205" y="29603"/>
                    <a:pt x="33211" y="29576"/>
                    <a:pt x="33229" y="29576"/>
                  </a:cubicBezTo>
                  <a:cubicBezTo>
                    <a:pt x="33250" y="29576"/>
                    <a:pt x="33286" y="29610"/>
                    <a:pt x="33345" y="29706"/>
                  </a:cubicBezTo>
                  <a:lnTo>
                    <a:pt x="33402" y="29720"/>
                  </a:lnTo>
                  <a:lnTo>
                    <a:pt x="33345" y="29720"/>
                  </a:lnTo>
                  <a:cubicBezTo>
                    <a:pt x="33374" y="29735"/>
                    <a:pt x="33402" y="29735"/>
                    <a:pt x="33430" y="29749"/>
                  </a:cubicBezTo>
                  <a:lnTo>
                    <a:pt x="33430" y="29720"/>
                  </a:lnTo>
                  <a:lnTo>
                    <a:pt x="33472" y="29735"/>
                  </a:lnTo>
                  <a:cubicBezTo>
                    <a:pt x="33500" y="29735"/>
                    <a:pt x="33529" y="29735"/>
                    <a:pt x="33543" y="29720"/>
                  </a:cubicBezTo>
                  <a:cubicBezTo>
                    <a:pt x="33559" y="29630"/>
                    <a:pt x="33537" y="29563"/>
                    <a:pt x="33547" y="29563"/>
                  </a:cubicBezTo>
                  <a:cubicBezTo>
                    <a:pt x="33554" y="29563"/>
                    <a:pt x="33577" y="29597"/>
                    <a:pt x="33641" y="29678"/>
                  </a:cubicBezTo>
                  <a:cubicBezTo>
                    <a:pt x="33661" y="29735"/>
                    <a:pt x="33679" y="29754"/>
                    <a:pt x="33695" y="29754"/>
                  </a:cubicBezTo>
                  <a:cubicBezTo>
                    <a:pt x="33722" y="29754"/>
                    <a:pt x="33741" y="29699"/>
                    <a:pt x="33750" y="29670"/>
                  </a:cubicBezTo>
                  <a:lnTo>
                    <a:pt x="33750" y="29670"/>
                  </a:lnTo>
                  <a:cubicBezTo>
                    <a:pt x="33747" y="29681"/>
                    <a:pt x="33744" y="29697"/>
                    <a:pt x="33740" y="29720"/>
                  </a:cubicBezTo>
                  <a:cubicBezTo>
                    <a:pt x="33751" y="29803"/>
                    <a:pt x="33792" y="29832"/>
                    <a:pt x="33836" y="29832"/>
                  </a:cubicBezTo>
                  <a:cubicBezTo>
                    <a:pt x="33902" y="29832"/>
                    <a:pt x="33974" y="29765"/>
                    <a:pt x="33952" y="29722"/>
                  </a:cubicBezTo>
                  <a:lnTo>
                    <a:pt x="33952" y="29722"/>
                  </a:lnTo>
                  <a:cubicBezTo>
                    <a:pt x="33977" y="29767"/>
                    <a:pt x="34003" y="29783"/>
                    <a:pt x="34027" y="29783"/>
                  </a:cubicBezTo>
                  <a:cubicBezTo>
                    <a:pt x="34069" y="29783"/>
                    <a:pt x="34107" y="29733"/>
                    <a:pt x="34134" y="29706"/>
                  </a:cubicBezTo>
                  <a:cubicBezTo>
                    <a:pt x="34176" y="29706"/>
                    <a:pt x="34219" y="29706"/>
                    <a:pt x="34303" y="29692"/>
                  </a:cubicBezTo>
                  <a:cubicBezTo>
                    <a:pt x="34387" y="29678"/>
                    <a:pt x="34373" y="29664"/>
                    <a:pt x="34359" y="29636"/>
                  </a:cubicBezTo>
                  <a:lnTo>
                    <a:pt x="34359" y="29636"/>
                  </a:lnTo>
                  <a:cubicBezTo>
                    <a:pt x="34400" y="29688"/>
                    <a:pt x="34431" y="29707"/>
                    <a:pt x="34455" y="29707"/>
                  </a:cubicBezTo>
                  <a:cubicBezTo>
                    <a:pt x="34488" y="29707"/>
                    <a:pt x="34506" y="29669"/>
                    <a:pt x="34514" y="29636"/>
                  </a:cubicBezTo>
                  <a:cubicBezTo>
                    <a:pt x="34542" y="29636"/>
                    <a:pt x="34556" y="29636"/>
                    <a:pt x="34571" y="29622"/>
                  </a:cubicBezTo>
                  <a:cubicBezTo>
                    <a:pt x="34613" y="29622"/>
                    <a:pt x="34641" y="29608"/>
                    <a:pt x="34655" y="29566"/>
                  </a:cubicBezTo>
                  <a:cubicBezTo>
                    <a:pt x="34707" y="29450"/>
                    <a:pt x="34768" y="29413"/>
                    <a:pt x="34812" y="29413"/>
                  </a:cubicBezTo>
                  <a:cubicBezTo>
                    <a:pt x="34828" y="29413"/>
                    <a:pt x="34841" y="29418"/>
                    <a:pt x="34852" y="29425"/>
                  </a:cubicBezTo>
                  <a:lnTo>
                    <a:pt x="34937" y="29425"/>
                  </a:lnTo>
                  <a:cubicBezTo>
                    <a:pt x="34930" y="29432"/>
                    <a:pt x="34930" y="29435"/>
                    <a:pt x="34933" y="29435"/>
                  </a:cubicBezTo>
                  <a:cubicBezTo>
                    <a:pt x="34937" y="29435"/>
                    <a:pt x="34944" y="29432"/>
                    <a:pt x="34951" y="29425"/>
                  </a:cubicBezTo>
                  <a:cubicBezTo>
                    <a:pt x="34965" y="29428"/>
                    <a:pt x="34980" y="29430"/>
                    <a:pt x="34995" y="29430"/>
                  </a:cubicBezTo>
                  <a:cubicBezTo>
                    <a:pt x="35041" y="29430"/>
                    <a:pt x="35088" y="29414"/>
                    <a:pt x="35120" y="29382"/>
                  </a:cubicBezTo>
                  <a:cubicBezTo>
                    <a:pt x="35134" y="29382"/>
                    <a:pt x="35134" y="29368"/>
                    <a:pt x="35134" y="29354"/>
                  </a:cubicBezTo>
                  <a:cubicBezTo>
                    <a:pt x="35077" y="29354"/>
                    <a:pt x="35021" y="29368"/>
                    <a:pt x="34965" y="29397"/>
                  </a:cubicBezTo>
                  <a:cubicBezTo>
                    <a:pt x="34965" y="29382"/>
                    <a:pt x="34951" y="29368"/>
                    <a:pt x="34937" y="29368"/>
                  </a:cubicBezTo>
                  <a:cubicBezTo>
                    <a:pt x="34979" y="29340"/>
                    <a:pt x="35092" y="29312"/>
                    <a:pt x="35063" y="29256"/>
                  </a:cubicBezTo>
                  <a:cubicBezTo>
                    <a:pt x="34791" y="29201"/>
                    <a:pt x="34992" y="29239"/>
                    <a:pt x="34930" y="29115"/>
                  </a:cubicBezTo>
                  <a:lnTo>
                    <a:pt x="34930" y="29115"/>
                  </a:lnTo>
                  <a:cubicBezTo>
                    <a:pt x="34928" y="29115"/>
                    <a:pt x="34925" y="29115"/>
                    <a:pt x="34923" y="29115"/>
                  </a:cubicBezTo>
                  <a:lnTo>
                    <a:pt x="34909" y="29115"/>
                  </a:lnTo>
                  <a:cubicBezTo>
                    <a:pt x="34923" y="29073"/>
                    <a:pt x="34951" y="29030"/>
                    <a:pt x="34979" y="28988"/>
                  </a:cubicBezTo>
                  <a:cubicBezTo>
                    <a:pt x="34979" y="29016"/>
                    <a:pt x="35021" y="29045"/>
                    <a:pt x="35063" y="29059"/>
                  </a:cubicBezTo>
                  <a:cubicBezTo>
                    <a:pt x="35063" y="29063"/>
                    <a:pt x="35063" y="29068"/>
                    <a:pt x="35063" y="29073"/>
                  </a:cubicBezTo>
                  <a:lnTo>
                    <a:pt x="35035" y="29073"/>
                  </a:lnTo>
                  <a:cubicBezTo>
                    <a:pt x="35015" y="29086"/>
                    <a:pt x="34998" y="29097"/>
                    <a:pt x="34981" y="29104"/>
                  </a:cubicBezTo>
                  <a:lnTo>
                    <a:pt x="34981" y="29104"/>
                  </a:lnTo>
                  <a:cubicBezTo>
                    <a:pt x="34970" y="29099"/>
                    <a:pt x="34960" y="29093"/>
                    <a:pt x="34951" y="29087"/>
                  </a:cubicBezTo>
                  <a:lnTo>
                    <a:pt x="34923" y="29101"/>
                  </a:lnTo>
                  <a:cubicBezTo>
                    <a:pt x="34926" y="29106"/>
                    <a:pt x="34928" y="29110"/>
                    <a:pt x="34930" y="29115"/>
                  </a:cubicBezTo>
                  <a:lnTo>
                    <a:pt x="34930" y="29115"/>
                  </a:lnTo>
                  <a:cubicBezTo>
                    <a:pt x="34949" y="29114"/>
                    <a:pt x="34965" y="29110"/>
                    <a:pt x="34981" y="29104"/>
                  </a:cubicBezTo>
                  <a:lnTo>
                    <a:pt x="34981" y="29104"/>
                  </a:lnTo>
                  <a:cubicBezTo>
                    <a:pt x="35003" y="29115"/>
                    <a:pt x="35028" y="29123"/>
                    <a:pt x="35051" y="29130"/>
                  </a:cubicBezTo>
                  <a:lnTo>
                    <a:pt x="35051" y="29130"/>
                  </a:lnTo>
                  <a:cubicBezTo>
                    <a:pt x="35052" y="29122"/>
                    <a:pt x="35056" y="29104"/>
                    <a:pt x="35063" y="29075"/>
                  </a:cubicBezTo>
                  <a:lnTo>
                    <a:pt x="35063" y="29075"/>
                  </a:lnTo>
                  <a:cubicBezTo>
                    <a:pt x="35062" y="29100"/>
                    <a:pt x="35057" y="29121"/>
                    <a:pt x="35054" y="29131"/>
                  </a:cubicBezTo>
                  <a:lnTo>
                    <a:pt x="35054" y="29131"/>
                  </a:lnTo>
                  <a:cubicBezTo>
                    <a:pt x="35067" y="29135"/>
                    <a:pt x="35080" y="29139"/>
                    <a:pt x="35092" y="29143"/>
                  </a:cubicBezTo>
                  <a:lnTo>
                    <a:pt x="35092" y="29129"/>
                  </a:lnTo>
                  <a:cubicBezTo>
                    <a:pt x="35092" y="29115"/>
                    <a:pt x="35106" y="29115"/>
                    <a:pt x="35106" y="29115"/>
                  </a:cubicBezTo>
                  <a:lnTo>
                    <a:pt x="35120" y="29087"/>
                  </a:lnTo>
                  <a:cubicBezTo>
                    <a:pt x="35107" y="29074"/>
                    <a:pt x="35106" y="29061"/>
                    <a:pt x="35094" y="29036"/>
                  </a:cubicBezTo>
                  <a:lnTo>
                    <a:pt x="35094" y="29036"/>
                  </a:lnTo>
                  <a:lnTo>
                    <a:pt x="35077" y="29045"/>
                  </a:lnTo>
                  <a:cubicBezTo>
                    <a:pt x="35021" y="29030"/>
                    <a:pt x="35049" y="29002"/>
                    <a:pt x="35092" y="29002"/>
                  </a:cubicBezTo>
                  <a:cubicBezTo>
                    <a:pt x="35105" y="29002"/>
                    <a:pt x="35106" y="29016"/>
                    <a:pt x="35106" y="29030"/>
                  </a:cubicBezTo>
                  <a:lnTo>
                    <a:pt x="35106" y="29030"/>
                  </a:lnTo>
                  <a:cubicBezTo>
                    <a:pt x="35114" y="29029"/>
                    <a:pt x="35120" y="29026"/>
                    <a:pt x="35120" y="29016"/>
                  </a:cubicBezTo>
                  <a:cubicBezTo>
                    <a:pt x="35106" y="29002"/>
                    <a:pt x="35077" y="28988"/>
                    <a:pt x="35063" y="28960"/>
                  </a:cubicBezTo>
                  <a:cubicBezTo>
                    <a:pt x="35068" y="28960"/>
                    <a:pt x="35073" y="28960"/>
                    <a:pt x="35078" y="28960"/>
                  </a:cubicBezTo>
                  <a:lnTo>
                    <a:pt x="35078" y="28960"/>
                  </a:lnTo>
                  <a:cubicBezTo>
                    <a:pt x="35061" y="28917"/>
                    <a:pt x="35064" y="28877"/>
                    <a:pt x="35084" y="28877"/>
                  </a:cubicBezTo>
                  <a:cubicBezTo>
                    <a:pt x="35093" y="28877"/>
                    <a:pt x="35105" y="28885"/>
                    <a:pt x="35120" y="28904"/>
                  </a:cubicBezTo>
                  <a:cubicBezTo>
                    <a:pt x="35120" y="28923"/>
                    <a:pt x="35120" y="28943"/>
                    <a:pt x="35120" y="28963"/>
                  </a:cubicBezTo>
                  <a:lnTo>
                    <a:pt x="35120" y="28963"/>
                  </a:lnTo>
                  <a:cubicBezTo>
                    <a:pt x="35135" y="28965"/>
                    <a:pt x="35150" y="28968"/>
                    <a:pt x="35162" y="28974"/>
                  </a:cubicBezTo>
                  <a:cubicBezTo>
                    <a:pt x="35176" y="28960"/>
                    <a:pt x="35176" y="28932"/>
                    <a:pt x="35176" y="28904"/>
                  </a:cubicBezTo>
                  <a:cubicBezTo>
                    <a:pt x="35246" y="28918"/>
                    <a:pt x="35275" y="28946"/>
                    <a:pt x="35275" y="28974"/>
                  </a:cubicBezTo>
                  <a:cubicBezTo>
                    <a:pt x="35289" y="28960"/>
                    <a:pt x="35303" y="28946"/>
                    <a:pt x="35317" y="28932"/>
                  </a:cubicBezTo>
                  <a:cubicBezTo>
                    <a:pt x="35325" y="28910"/>
                    <a:pt x="35331" y="28901"/>
                    <a:pt x="35335" y="28901"/>
                  </a:cubicBezTo>
                  <a:cubicBezTo>
                    <a:pt x="35349" y="28901"/>
                    <a:pt x="35347" y="28993"/>
                    <a:pt x="35375" y="28993"/>
                  </a:cubicBezTo>
                  <a:cubicBezTo>
                    <a:pt x="35382" y="28993"/>
                    <a:pt x="35390" y="28987"/>
                    <a:pt x="35401" y="28974"/>
                  </a:cubicBezTo>
                  <a:cubicBezTo>
                    <a:pt x="35401" y="29030"/>
                    <a:pt x="35401" y="29073"/>
                    <a:pt x="35401" y="29129"/>
                  </a:cubicBezTo>
                  <a:cubicBezTo>
                    <a:pt x="35360" y="29165"/>
                    <a:pt x="35336" y="29175"/>
                    <a:pt x="35318" y="29175"/>
                  </a:cubicBezTo>
                  <a:cubicBezTo>
                    <a:pt x="35296" y="29175"/>
                    <a:pt x="35282" y="29160"/>
                    <a:pt x="35258" y="29160"/>
                  </a:cubicBezTo>
                  <a:cubicBezTo>
                    <a:pt x="35248" y="29160"/>
                    <a:pt x="35235" y="29163"/>
                    <a:pt x="35218" y="29171"/>
                  </a:cubicBezTo>
                  <a:cubicBezTo>
                    <a:pt x="35218" y="29240"/>
                    <a:pt x="35246" y="29264"/>
                    <a:pt x="35275" y="29264"/>
                  </a:cubicBezTo>
                  <a:cubicBezTo>
                    <a:pt x="35304" y="29264"/>
                    <a:pt x="35335" y="29240"/>
                    <a:pt x="35344" y="29211"/>
                  </a:cubicBezTo>
                  <a:lnTo>
                    <a:pt x="35344" y="29211"/>
                  </a:lnTo>
                  <a:cubicBezTo>
                    <a:pt x="35336" y="29287"/>
                    <a:pt x="35301" y="29302"/>
                    <a:pt x="35415" y="29340"/>
                  </a:cubicBezTo>
                  <a:cubicBezTo>
                    <a:pt x="35422" y="29344"/>
                    <a:pt x="35428" y="29345"/>
                    <a:pt x="35434" y="29345"/>
                  </a:cubicBezTo>
                  <a:cubicBezTo>
                    <a:pt x="35459" y="29345"/>
                    <a:pt x="35473" y="29315"/>
                    <a:pt x="35483" y="29277"/>
                  </a:cubicBezTo>
                  <a:lnTo>
                    <a:pt x="35483" y="29277"/>
                  </a:lnTo>
                  <a:cubicBezTo>
                    <a:pt x="35494" y="29286"/>
                    <a:pt x="35503" y="29292"/>
                    <a:pt x="35509" y="29292"/>
                  </a:cubicBezTo>
                  <a:cubicBezTo>
                    <a:pt x="35520" y="29292"/>
                    <a:pt x="35524" y="29275"/>
                    <a:pt x="35514" y="29228"/>
                  </a:cubicBezTo>
                  <a:lnTo>
                    <a:pt x="35500" y="29228"/>
                  </a:lnTo>
                  <a:cubicBezTo>
                    <a:pt x="35498" y="29228"/>
                    <a:pt x="35496" y="29229"/>
                    <a:pt x="35494" y="29229"/>
                  </a:cubicBezTo>
                  <a:lnTo>
                    <a:pt x="35494" y="29229"/>
                  </a:lnTo>
                  <a:cubicBezTo>
                    <a:pt x="35496" y="29219"/>
                    <a:pt x="35498" y="29209"/>
                    <a:pt x="35500" y="29199"/>
                  </a:cubicBezTo>
                  <a:cubicBezTo>
                    <a:pt x="35542" y="29157"/>
                    <a:pt x="35584" y="29115"/>
                    <a:pt x="35613" y="29073"/>
                  </a:cubicBezTo>
                  <a:cubicBezTo>
                    <a:pt x="35651" y="29119"/>
                    <a:pt x="35691" y="29137"/>
                    <a:pt x="35724" y="29137"/>
                  </a:cubicBezTo>
                  <a:cubicBezTo>
                    <a:pt x="35813" y="29137"/>
                    <a:pt x="35858" y="29011"/>
                    <a:pt x="35725" y="28960"/>
                  </a:cubicBezTo>
                  <a:lnTo>
                    <a:pt x="35725" y="28946"/>
                  </a:lnTo>
                  <a:lnTo>
                    <a:pt x="35641" y="28946"/>
                  </a:lnTo>
                  <a:lnTo>
                    <a:pt x="35669" y="28932"/>
                  </a:lnTo>
                  <a:lnTo>
                    <a:pt x="35697" y="28904"/>
                  </a:lnTo>
                  <a:cubicBezTo>
                    <a:pt x="35683" y="28861"/>
                    <a:pt x="35683" y="28861"/>
                    <a:pt x="35697" y="28861"/>
                  </a:cubicBezTo>
                  <a:cubicBezTo>
                    <a:pt x="35697" y="28876"/>
                    <a:pt x="35697" y="28890"/>
                    <a:pt x="35697" y="28904"/>
                  </a:cubicBezTo>
                  <a:cubicBezTo>
                    <a:pt x="35725" y="28894"/>
                    <a:pt x="35734" y="28885"/>
                    <a:pt x="35734" y="28880"/>
                  </a:cubicBezTo>
                  <a:lnTo>
                    <a:pt x="35734" y="28880"/>
                  </a:lnTo>
                  <a:cubicBezTo>
                    <a:pt x="35756" y="28893"/>
                    <a:pt x="35767" y="28907"/>
                    <a:pt x="35767" y="28932"/>
                  </a:cubicBezTo>
                  <a:cubicBezTo>
                    <a:pt x="35796" y="28918"/>
                    <a:pt x="35810" y="28904"/>
                    <a:pt x="35824" y="28890"/>
                  </a:cubicBezTo>
                  <a:lnTo>
                    <a:pt x="35824" y="28890"/>
                  </a:lnTo>
                  <a:cubicBezTo>
                    <a:pt x="35802" y="28919"/>
                    <a:pt x="35803" y="28930"/>
                    <a:pt x="35817" y="28930"/>
                  </a:cubicBezTo>
                  <a:cubicBezTo>
                    <a:pt x="35857" y="28930"/>
                    <a:pt x="36000" y="28844"/>
                    <a:pt x="36021" y="28833"/>
                  </a:cubicBezTo>
                  <a:cubicBezTo>
                    <a:pt x="36059" y="28836"/>
                    <a:pt x="36080" y="28837"/>
                    <a:pt x="36092" y="28837"/>
                  </a:cubicBezTo>
                  <a:cubicBezTo>
                    <a:pt x="36148" y="28837"/>
                    <a:pt x="35941" y="28798"/>
                    <a:pt x="36105" y="28622"/>
                  </a:cubicBezTo>
                  <a:cubicBezTo>
                    <a:pt x="36063" y="28580"/>
                    <a:pt x="36105" y="28594"/>
                    <a:pt x="36105" y="28566"/>
                  </a:cubicBezTo>
                  <a:cubicBezTo>
                    <a:pt x="36148" y="28495"/>
                    <a:pt x="36190" y="28538"/>
                    <a:pt x="36289" y="28481"/>
                  </a:cubicBezTo>
                  <a:cubicBezTo>
                    <a:pt x="36289" y="28474"/>
                    <a:pt x="36296" y="28459"/>
                    <a:pt x="36305" y="28443"/>
                  </a:cubicBezTo>
                  <a:lnTo>
                    <a:pt x="36305" y="28443"/>
                  </a:lnTo>
                  <a:cubicBezTo>
                    <a:pt x="36310" y="28458"/>
                    <a:pt x="36316" y="28466"/>
                    <a:pt x="36324" y="28466"/>
                  </a:cubicBezTo>
                  <a:cubicBezTo>
                    <a:pt x="36336" y="28466"/>
                    <a:pt x="36352" y="28448"/>
                    <a:pt x="36368" y="28410"/>
                  </a:cubicBezTo>
                  <a:lnTo>
                    <a:pt x="36368" y="28410"/>
                  </a:lnTo>
                  <a:cubicBezTo>
                    <a:pt x="36355" y="28408"/>
                    <a:pt x="36343" y="28397"/>
                    <a:pt x="36331" y="28397"/>
                  </a:cubicBezTo>
                  <a:cubicBezTo>
                    <a:pt x="36324" y="28410"/>
                    <a:pt x="36314" y="28427"/>
                    <a:pt x="36305" y="28443"/>
                  </a:cubicBezTo>
                  <a:lnTo>
                    <a:pt x="36305" y="28443"/>
                  </a:lnTo>
                  <a:cubicBezTo>
                    <a:pt x="36299" y="28422"/>
                    <a:pt x="36298" y="28387"/>
                    <a:pt x="36303" y="28340"/>
                  </a:cubicBezTo>
                  <a:lnTo>
                    <a:pt x="36303" y="28340"/>
                  </a:lnTo>
                  <a:cubicBezTo>
                    <a:pt x="36314" y="28364"/>
                    <a:pt x="36336" y="28378"/>
                    <a:pt x="36359" y="28390"/>
                  </a:cubicBezTo>
                  <a:lnTo>
                    <a:pt x="36359" y="28390"/>
                  </a:lnTo>
                  <a:lnTo>
                    <a:pt x="36345" y="28369"/>
                  </a:lnTo>
                  <a:cubicBezTo>
                    <a:pt x="36359" y="28340"/>
                    <a:pt x="36359" y="28312"/>
                    <a:pt x="36345" y="28298"/>
                  </a:cubicBezTo>
                  <a:cubicBezTo>
                    <a:pt x="36345" y="28326"/>
                    <a:pt x="36331" y="28340"/>
                    <a:pt x="36331" y="28355"/>
                  </a:cubicBezTo>
                  <a:cubicBezTo>
                    <a:pt x="36285" y="28320"/>
                    <a:pt x="36230" y="28259"/>
                    <a:pt x="36181" y="28259"/>
                  </a:cubicBezTo>
                  <a:cubicBezTo>
                    <a:pt x="36170" y="28259"/>
                    <a:pt x="36158" y="28262"/>
                    <a:pt x="36148" y="28270"/>
                  </a:cubicBezTo>
                  <a:cubicBezTo>
                    <a:pt x="36038" y="28233"/>
                    <a:pt x="36340" y="28197"/>
                    <a:pt x="36405" y="28197"/>
                  </a:cubicBezTo>
                  <a:cubicBezTo>
                    <a:pt x="36415" y="28197"/>
                    <a:pt x="36419" y="28198"/>
                    <a:pt x="36415" y="28200"/>
                  </a:cubicBezTo>
                  <a:cubicBezTo>
                    <a:pt x="36467" y="28223"/>
                    <a:pt x="36501" y="28232"/>
                    <a:pt x="36523" y="28232"/>
                  </a:cubicBezTo>
                  <a:cubicBezTo>
                    <a:pt x="36620" y="28232"/>
                    <a:pt x="36461" y="28042"/>
                    <a:pt x="36415" y="28031"/>
                  </a:cubicBezTo>
                  <a:cubicBezTo>
                    <a:pt x="36504" y="27983"/>
                    <a:pt x="36545" y="27965"/>
                    <a:pt x="36561" y="27965"/>
                  </a:cubicBezTo>
                  <a:cubicBezTo>
                    <a:pt x="36609" y="27965"/>
                    <a:pt x="36460" y="28108"/>
                    <a:pt x="36626" y="28129"/>
                  </a:cubicBezTo>
                  <a:cubicBezTo>
                    <a:pt x="36640" y="28130"/>
                    <a:pt x="36650" y="28131"/>
                    <a:pt x="36658" y="28131"/>
                  </a:cubicBezTo>
                  <a:cubicBezTo>
                    <a:pt x="36745" y="28131"/>
                    <a:pt x="36565" y="28064"/>
                    <a:pt x="36655" y="27974"/>
                  </a:cubicBezTo>
                  <a:cubicBezTo>
                    <a:pt x="36626" y="27974"/>
                    <a:pt x="36612" y="27960"/>
                    <a:pt x="36584" y="27960"/>
                  </a:cubicBezTo>
                  <a:cubicBezTo>
                    <a:pt x="36584" y="27946"/>
                    <a:pt x="36570" y="27932"/>
                    <a:pt x="36556" y="27918"/>
                  </a:cubicBezTo>
                  <a:cubicBezTo>
                    <a:pt x="36514" y="27890"/>
                    <a:pt x="36486" y="27862"/>
                    <a:pt x="36443" y="27833"/>
                  </a:cubicBezTo>
                  <a:cubicBezTo>
                    <a:pt x="36430" y="27837"/>
                    <a:pt x="36418" y="27838"/>
                    <a:pt x="36409" y="27838"/>
                  </a:cubicBezTo>
                  <a:cubicBezTo>
                    <a:pt x="36344" y="27838"/>
                    <a:pt x="36391" y="27758"/>
                    <a:pt x="36415" y="27721"/>
                  </a:cubicBezTo>
                  <a:cubicBezTo>
                    <a:pt x="36486" y="27749"/>
                    <a:pt x="36556" y="27749"/>
                    <a:pt x="36626" y="27749"/>
                  </a:cubicBezTo>
                  <a:cubicBezTo>
                    <a:pt x="36655" y="27763"/>
                    <a:pt x="36669" y="27777"/>
                    <a:pt x="36697" y="27791"/>
                  </a:cubicBezTo>
                  <a:cubicBezTo>
                    <a:pt x="36697" y="27749"/>
                    <a:pt x="36697" y="27763"/>
                    <a:pt x="36669" y="27735"/>
                  </a:cubicBezTo>
                  <a:cubicBezTo>
                    <a:pt x="36708" y="27703"/>
                    <a:pt x="36731" y="27692"/>
                    <a:pt x="36745" y="27692"/>
                  </a:cubicBezTo>
                  <a:cubicBezTo>
                    <a:pt x="36772" y="27692"/>
                    <a:pt x="36768" y="27729"/>
                    <a:pt x="36783" y="27729"/>
                  </a:cubicBezTo>
                  <a:cubicBezTo>
                    <a:pt x="36792" y="27729"/>
                    <a:pt x="36807" y="27717"/>
                    <a:pt x="36838" y="27679"/>
                  </a:cubicBezTo>
                  <a:cubicBezTo>
                    <a:pt x="36683" y="27668"/>
                    <a:pt x="36793" y="27552"/>
                    <a:pt x="36846" y="27552"/>
                  </a:cubicBezTo>
                  <a:cubicBezTo>
                    <a:pt x="36865" y="27552"/>
                    <a:pt x="36877" y="27567"/>
                    <a:pt x="36866" y="27608"/>
                  </a:cubicBezTo>
                  <a:cubicBezTo>
                    <a:pt x="36868" y="27606"/>
                    <a:pt x="36871" y="27605"/>
                    <a:pt x="36875" y="27605"/>
                  </a:cubicBezTo>
                  <a:cubicBezTo>
                    <a:pt x="36884" y="27605"/>
                    <a:pt x="36898" y="27610"/>
                    <a:pt x="36917" y="27610"/>
                  </a:cubicBezTo>
                  <a:cubicBezTo>
                    <a:pt x="36937" y="27610"/>
                    <a:pt x="36962" y="27604"/>
                    <a:pt x="36993" y="27580"/>
                  </a:cubicBezTo>
                  <a:cubicBezTo>
                    <a:pt x="36993" y="27576"/>
                    <a:pt x="36995" y="27574"/>
                    <a:pt x="37000" y="27574"/>
                  </a:cubicBezTo>
                  <a:cubicBezTo>
                    <a:pt x="37024" y="27574"/>
                    <a:pt x="37098" y="27620"/>
                    <a:pt x="37137" y="27620"/>
                  </a:cubicBezTo>
                  <a:cubicBezTo>
                    <a:pt x="37166" y="27620"/>
                    <a:pt x="37176" y="27595"/>
                    <a:pt x="37133" y="27510"/>
                  </a:cubicBezTo>
                  <a:cubicBezTo>
                    <a:pt x="37133" y="27510"/>
                    <a:pt x="37144" y="27497"/>
                    <a:pt x="37159" y="27497"/>
                  </a:cubicBezTo>
                  <a:cubicBezTo>
                    <a:pt x="37185" y="27497"/>
                    <a:pt x="37223" y="27537"/>
                    <a:pt x="37232" y="27763"/>
                  </a:cubicBezTo>
                  <a:cubicBezTo>
                    <a:pt x="37212" y="27813"/>
                    <a:pt x="37235" y="27928"/>
                    <a:pt x="37162" y="27928"/>
                  </a:cubicBezTo>
                  <a:cubicBezTo>
                    <a:pt x="37133" y="27928"/>
                    <a:pt x="37089" y="27910"/>
                    <a:pt x="37021" y="27862"/>
                  </a:cubicBezTo>
                  <a:cubicBezTo>
                    <a:pt x="37007" y="27876"/>
                    <a:pt x="37007" y="27890"/>
                    <a:pt x="36993" y="27904"/>
                  </a:cubicBezTo>
                  <a:lnTo>
                    <a:pt x="36993" y="27974"/>
                  </a:lnTo>
                  <a:lnTo>
                    <a:pt x="36964" y="27974"/>
                  </a:lnTo>
                  <a:cubicBezTo>
                    <a:pt x="36979" y="27932"/>
                    <a:pt x="36979" y="27904"/>
                    <a:pt x="36979" y="27890"/>
                  </a:cubicBezTo>
                  <a:lnTo>
                    <a:pt x="36979" y="27890"/>
                  </a:lnTo>
                  <a:cubicBezTo>
                    <a:pt x="36959" y="27909"/>
                    <a:pt x="36941" y="27918"/>
                    <a:pt x="36926" y="27918"/>
                  </a:cubicBezTo>
                  <a:cubicBezTo>
                    <a:pt x="36884" y="27918"/>
                    <a:pt x="36859" y="27855"/>
                    <a:pt x="36880" y="27763"/>
                  </a:cubicBezTo>
                  <a:lnTo>
                    <a:pt x="36880" y="27749"/>
                  </a:lnTo>
                  <a:cubicBezTo>
                    <a:pt x="36852" y="27777"/>
                    <a:pt x="36824" y="27819"/>
                    <a:pt x="36781" y="27848"/>
                  </a:cubicBezTo>
                  <a:cubicBezTo>
                    <a:pt x="36755" y="27836"/>
                    <a:pt x="36737" y="27831"/>
                    <a:pt x="36725" y="27831"/>
                  </a:cubicBezTo>
                  <a:cubicBezTo>
                    <a:pt x="36691" y="27831"/>
                    <a:pt x="36704" y="27870"/>
                    <a:pt x="36725" y="27932"/>
                  </a:cubicBezTo>
                  <a:cubicBezTo>
                    <a:pt x="36767" y="27932"/>
                    <a:pt x="36767" y="27946"/>
                    <a:pt x="36739" y="27946"/>
                  </a:cubicBezTo>
                  <a:lnTo>
                    <a:pt x="36739" y="27974"/>
                  </a:lnTo>
                  <a:cubicBezTo>
                    <a:pt x="36819" y="28035"/>
                    <a:pt x="36857" y="28088"/>
                    <a:pt x="36892" y="28088"/>
                  </a:cubicBezTo>
                  <a:cubicBezTo>
                    <a:pt x="36906" y="28088"/>
                    <a:pt x="36920" y="28079"/>
                    <a:pt x="36936" y="28059"/>
                  </a:cubicBezTo>
                  <a:lnTo>
                    <a:pt x="36950" y="28017"/>
                  </a:lnTo>
                  <a:cubicBezTo>
                    <a:pt x="37007" y="28017"/>
                    <a:pt x="37091" y="28031"/>
                    <a:pt x="37190" y="28059"/>
                  </a:cubicBezTo>
                  <a:cubicBezTo>
                    <a:pt x="37218" y="28087"/>
                    <a:pt x="37232" y="28115"/>
                    <a:pt x="37260" y="28143"/>
                  </a:cubicBezTo>
                  <a:cubicBezTo>
                    <a:pt x="37260" y="28130"/>
                    <a:pt x="37248" y="28071"/>
                    <a:pt x="37363" y="28071"/>
                  </a:cubicBezTo>
                  <a:cubicBezTo>
                    <a:pt x="37374" y="28071"/>
                    <a:pt x="37387" y="28072"/>
                    <a:pt x="37401" y="28073"/>
                  </a:cubicBezTo>
                  <a:cubicBezTo>
                    <a:pt x="37407" y="28072"/>
                    <a:pt x="37412" y="28071"/>
                    <a:pt x="37418" y="28071"/>
                  </a:cubicBezTo>
                  <a:cubicBezTo>
                    <a:pt x="37468" y="28071"/>
                    <a:pt x="37527" y="28107"/>
                    <a:pt x="37576" y="28107"/>
                  </a:cubicBezTo>
                  <a:cubicBezTo>
                    <a:pt x="37595" y="28107"/>
                    <a:pt x="37612" y="28101"/>
                    <a:pt x="37626" y="28087"/>
                  </a:cubicBezTo>
                  <a:cubicBezTo>
                    <a:pt x="37664" y="28082"/>
                    <a:pt x="37693" y="28079"/>
                    <a:pt x="37717" y="28079"/>
                  </a:cubicBezTo>
                  <a:cubicBezTo>
                    <a:pt x="37821" y="28079"/>
                    <a:pt x="37800" y="28124"/>
                    <a:pt x="37803" y="28124"/>
                  </a:cubicBezTo>
                  <a:cubicBezTo>
                    <a:pt x="37805" y="28124"/>
                    <a:pt x="37813" y="28111"/>
                    <a:pt x="37852" y="28073"/>
                  </a:cubicBezTo>
                  <a:cubicBezTo>
                    <a:pt x="37809" y="27974"/>
                    <a:pt x="37781" y="27862"/>
                    <a:pt x="37767" y="27749"/>
                  </a:cubicBezTo>
                  <a:lnTo>
                    <a:pt x="37795" y="27735"/>
                  </a:lnTo>
                  <a:lnTo>
                    <a:pt x="37795" y="27665"/>
                  </a:lnTo>
                  <a:cubicBezTo>
                    <a:pt x="37791" y="27666"/>
                    <a:pt x="37786" y="27667"/>
                    <a:pt x="37783" y="27667"/>
                  </a:cubicBezTo>
                  <a:cubicBezTo>
                    <a:pt x="37731" y="27667"/>
                    <a:pt x="37774" y="27495"/>
                    <a:pt x="37866" y="27481"/>
                  </a:cubicBezTo>
                  <a:cubicBezTo>
                    <a:pt x="37894" y="27481"/>
                    <a:pt x="37922" y="27467"/>
                    <a:pt x="37950" y="27453"/>
                  </a:cubicBezTo>
                  <a:cubicBezTo>
                    <a:pt x="37964" y="27496"/>
                    <a:pt x="37978" y="27524"/>
                    <a:pt x="38006" y="27552"/>
                  </a:cubicBezTo>
                  <a:cubicBezTo>
                    <a:pt x="37993" y="27432"/>
                    <a:pt x="37992" y="27400"/>
                    <a:pt x="37997" y="27400"/>
                  </a:cubicBezTo>
                  <a:cubicBezTo>
                    <a:pt x="38002" y="27400"/>
                    <a:pt x="38013" y="27439"/>
                    <a:pt x="38021" y="27439"/>
                  </a:cubicBezTo>
                  <a:cubicBezTo>
                    <a:pt x="38007" y="27456"/>
                    <a:pt x="38004" y="27463"/>
                    <a:pt x="38010" y="27463"/>
                  </a:cubicBezTo>
                  <a:cubicBezTo>
                    <a:pt x="38026" y="27463"/>
                    <a:pt x="38113" y="27410"/>
                    <a:pt x="38218" y="27410"/>
                  </a:cubicBezTo>
                  <a:cubicBezTo>
                    <a:pt x="38227" y="27410"/>
                    <a:pt x="38237" y="27410"/>
                    <a:pt x="38246" y="27411"/>
                  </a:cubicBezTo>
                  <a:cubicBezTo>
                    <a:pt x="38091" y="27369"/>
                    <a:pt x="38359" y="27298"/>
                    <a:pt x="38344" y="27270"/>
                  </a:cubicBezTo>
                  <a:cubicBezTo>
                    <a:pt x="38415" y="27200"/>
                    <a:pt x="38288" y="27172"/>
                    <a:pt x="38218" y="27017"/>
                  </a:cubicBezTo>
                  <a:cubicBezTo>
                    <a:pt x="38161" y="26946"/>
                    <a:pt x="38133" y="26904"/>
                    <a:pt x="38105" y="26876"/>
                  </a:cubicBezTo>
                  <a:cubicBezTo>
                    <a:pt x="38094" y="26883"/>
                    <a:pt x="38086" y="26887"/>
                    <a:pt x="38082" y="26887"/>
                  </a:cubicBezTo>
                  <a:cubicBezTo>
                    <a:pt x="38068" y="26887"/>
                    <a:pt x="38073" y="26861"/>
                    <a:pt x="38063" y="26820"/>
                  </a:cubicBezTo>
                  <a:cubicBezTo>
                    <a:pt x="38049" y="26806"/>
                    <a:pt x="38021" y="26806"/>
                    <a:pt x="37992" y="26806"/>
                  </a:cubicBezTo>
                  <a:cubicBezTo>
                    <a:pt x="37898" y="26887"/>
                    <a:pt x="37858" y="26916"/>
                    <a:pt x="37847" y="26916"/>
                  </a:cubicBezTo>
                  <a:cubicBezTo>
                    <a:pt x="37822" y="26916"/>
                    <a:pt x="37927" y="26783"/>
                    <a:pt x="37908" y="26735"/>
                  </a:cubicBezTo>
                  <a:cubicBezTo>
                    <a:pt x="37924" y="26731"/>
                    <a:pt x="37940" y="26729"/>
                    <a:pt x="37954" y="26729"/>
                  </a:cubicBezTo>
                  <a:cubicBezTo>
                    <a:pt x="37990" y="26729"/>
                    <a:pt x="38023" y="26739"/>
                    <a:pt x="38063" y="26749"/>
                  </a:cubicBezTo>
                  <a:cubicBezTo>
                    <a:pt x="38063" y="26745"/>
                    <a:pt x="38062" y="26740"/>
                    <a:pt x="38059" y="26734"/>
                  </a:cubicBezTo>
                  <a:lnTo>
                    <a:pt x="38059" y="26734"/>
                  </a:lnTo>
                  <a:cubicBezTo>
                    <a:pt x="38065" y="26742"/>
                    <a:pt x="38071" y="26752"/>
                    <a:pt x="38077" y="26763"/>
                  </a:cubicBezTo>
                  <a:cubicBezTo>
                    <a:pt x="38091" y="26777"/>
                    <a:pt x="38105" y="26791"/>
                    <a:pt x="38105" y="26806"/>
                  </a:cubicBezTo>
                  <a:cubicBezTo>
                    <a:pt x="38133" y="26806"/>
                    <a:pt x="38161" y="26777"/>
                    <a:pt x="38246" y="26707"/>
                  </a:cubicBezTo>
                  <a:cubicBezTo>
                    <a:pt x="38274" y="26679"/>
                    <a:pt x="38302" y="26651"/>
                    <a:pt x="38330" y="26637"/>
                  </a:cubicBezTo>
                  <a:cubicBezTo>
                    <a:pt x="38330" y="26608"/>
                    <a:pt x="38330" y="26594"/>
                    <a:pt x="38330" y="26566"/>
                  </a:cubicBezTo>
                  <a:cubicBezTo>
                    <a:pt x="38344" y="26566"/>
                    <a:pt x="38354" y="26566"/>
                    <a:pt x="38363" y="26566"/>
                  </a:cubicBezTo>
                  <a:cubicBezTo>
                    <a:pt x="38426" y="26566"/>
                    <a:pt x="38373" y="26555"/>
                    <a:pt x="38485" y="26369"/>
                  </a:cubicBezTo>
                  <a:cubicBezTo>
                    <a:pt x="38502" y="26386"/>
                    <a:pt x="38518" y="26391"/>
                    <a:pt x="38535" y="26391"/>
                  </a:cubicBezTo>
                  <a:cubicBezTo>
                    <a:pt x="38561" y="26391"/>
                    <a:pt x="38586" y="26378"/>
                    <a:pt x="38612" y="26369"/>
                  </a:cubicBezTo>
                  <a:cubicBezTo>
                    <a:pt x="38612" y="26299"/>
                    <a:pt x="38598" y="26228"/>
                    <a:pt x="38570" y="26158"/>
                  </a:cubicBezTo>
                  <a:lnTo>
                    <a:pt x="38570" y="26158"/>
                  </a:lnTo>
                  <a:cubicBezTo>
                    <a:pt x="38574" y="26159"/>
                    <a:pt x="38578" y="26160"/>
                    <a:pt x="38581" y="26160"/>
                  </a:cubicBezTo>
                  <a:cubicBezTo>
                    <a:pt x="38630" y="26160"/>
                    <a:pt x="38597" y="25998"/>
                    <a:pt x="38491" y="25998"/>
                  </a:cubicBezTo>
                  <a:cubicBezTo>
                    <a:pt x="38481" y="25998"/>
                    <a:pt x="38469" y="25999"/>
                    <a:pt x="38457" y="26003"/>
                  </a:cubicBezTo>
                  <a:cubicBezTo>
                    <a:pt x="38612" y="25890"/>
                    <a:pt x="38260" y="25778"/>
                    <a:pt x="38387" y="25763"/>
                  </a:cubicBezTo>
                  <a:lnTo>
                    <a:pt x="38387" y="25763"/>
                  </a:lnTo>
                  <a:cubicBezTo>
                    <a:pt x="38584" y="25820"/>
                    <a:pt x="38612" y="25876"/>
                    <a:pt x="38612" y="25890"/>
                  </a:cubicBezTo>
                  <a:cubicBezTo>
                    <a:pt x="38612" y="25848"/>
                    <a:pt x="38626" y="25820"/>
                    <a:pt x="38640" y="25778"/>
                  </a:cubicBezTo>
                  <a:cubicBezTo>
                    <a:pt x="38685" y="25831"/>
                    <a:pt x="38718" y="25851"/>
                    <a:pt x="38747" y="25851"/>
                  </a:cubicBezTo>
                  <a:cubicBezTo>
                    <a:pt x="38764" y="25851"/>
                    <a:pt x="38780" y="25844"/>
                    <a:pt x="38795" y="25834"/>
                  </a:cubicBezTo>
                  <a:cubicBezTo>
                    <a:pt x="38753" y="25834"/>
                    <a:pt x="38739" y="25651"/>
                    <a:pt x="38654" y="25637"/>
                  </a:cubicBezTo>
                  <a:cubicBezTo>
                    <a:pt x="38767" y="25552"/>
                    <a:pt x="38894" y="25538"/>
                    <a:pt x="38795" y="25383"/>
                  </a:cubicBezTo>
                  <a:lnTo>
                    <a:pt x="38795" y="25383"/>
                  </a:lnTo>
                  <a:cubicBezTo>
                    <a:pt x="38772" y="25497"/>
                    <a:pt x="38745" y="25550"/>
                    <a:pt x="38717" y="25550"/>
                  </a:cubicBezTo>
                  <a:cubicBezTo>
                    <a:pt x="38692" y="25550"/>
                    <a:pt x="38666" y="25511"/>
                    <a:pt x="38640" y="25440"/>
                  </a:cubicBezTo>
                  <a:cubicBezTo>
                    <a:pt x="38598" y="25426"/>
                    <a:pt x="38556" y="25397"/>
                    <a:pt x="38528" y="25355"/>
                  </a:cubicBezTo>
                  <a:lnTo>
                    <a:pt x="38528" y="25355"/>
                  </a:lnTo>
                  <a:cubicBezTo>
                    <a:pt x="38549" y="25362"/>
                    <a:pt x="38570" y="25366"/>
                    <a:pt x="38593" y="25366"/>
                  </a:cubicBezTo>
                  <a:cubicBezTo>
                    <a:pt x="38616" y="25366"/>
                    <a:pt x="38640" y="25362"/>
                    <a:pt x="38668" y="25355"/>
                  </a:cubicBezTo>
                  <a:cubicBezTo>
                    <a:pt x="38696" y="25341"/>
                    <a:pt x="38711" y="25313"/>
                    <a:pt x="38725" y="25271"/>
                  </a:cubicBezTo>
                  <a:lnTo>
                    <a:pt x="38725" y="25271"/>
                  </a:lnTo>
                  <a:cubicBezTo>
                    <a:pt x="38682" y="25299"/>
                    <a:pt x="38654" y="25327"/>
                    <a:pt x="38654" y="25341"/>
                  </a:cubicBezTo>
                  <a:cubicBezTo>
                    <a:pt x="38618" y="25253"/>
                    <a:pt x="38627" y="25230"/>
                    <a:pt x="38652" y="25230"/>
                  </a:cubicBezTo>
                  <a:cubicBezTo>
                    <a:pt x="38675" y="25230"/>
                    <a:pt x="38712" y="25250"/>
                    <a:pt x="38739" y="25257"/>
                  </a:cubicBezTo>
                  <a:lnTo>
                    <a:pt x="38767" y="25228"/>
                  </a:lnTo>
                  <a:cubicBezTo>
                    <a:pt x="38709" y="25107"/>
                    <a:pt x="38674" y="25076"/>
                    <a:pt x="38650" y="25076"/>
                  </a:cubicBezTo>
                  <a:cubicBezTo>
                    <a:pt x="38627" y="25076"/>
                    <a:pt x="38613" y="25106"/>
                    <a:pt x="38597" y="25106"/>
                  </a:cubicBezTo>
                  <a:cubicBezTo>
                    <a:pt x="38586" y="25106"/>
                    <a:pt x="38574" y="25092"/>
                    <a:pt x="38556" y="25045"/>
                  </a:cubicBezTo>
                  <a:cubicBezTo>
                    <a:pt x="38612" y="25031"/>
                    <a:pt x="38908" y="24933"/>
                    <a:pt x="38823" y="24876"/>
                  </a:cubicBezTo>
                  <a:cubicBezTo>
                    <a:pt x="38865" y="24750"/>
                    <a:pt x="38908" y="24693"/>
                    <a:pt x="38936" y="24679"/>
                  </a:cubicBezTo>
                  <a:cubicBezTo>
                    <a:pt x="38965" y="24716"/>
                    <a:pt x="38996" y="24731"/>
                    <a:pt x="39025" y="24731"/>
                  </a:cubicBezTo>
                  <a:cubicBezTo>
                    <a:pt x="39106" y="24731"/>
                    <a:pt x="39164" y="24611"/>
                    <a:pt x="39091" y="24538"/>
                  </a:cubicBezTo>
                  <a:cubicBezTo>
                    <a:pt x="39077" y="24468"/>
                    <a:pt x="39049" y="24398"/>
                    <a:pt x="38992" y="24341"/>
                  </a:cubicBezTo>
                  <a:cubicBezTo>
                    <a:pt x="39077" y="24214"/>
                    <a:pt x="39133" y="24285"/>
                    <a:pt x="39147" y="24229"/>
                  </a:cubicBezTo>
                  <a:cubicBezTo>
                    <a:pt x="39108" y="24128"/>
                    <a:pt x="39089" y="24098"/>
                    <a:pt x="39076" y="24098"/>
                  </a:cubicBezTo>
                  <a:cubicBezTo>
                    <a:pt x="39059" y="24098"/>
                    <a:pt x="39055" y="24159"/>
                    <a:pt x="39026" y="24159"/>
                  </a:cubicBezTo>
                  <a:cubicBezTo>
                    <a:pt x="39024" y="24159"/>
                    <a:pt x="39022" y="24159"/>
                    <a:pt x="39020" y="24158"/>
                  </a:cubicBezTo>
                  <a:cubicBezTo>
                    <a:pt x="39049" y="24088"/>
                    <a:pt x="39119" y="24031"/>
                    <a:pt x="39203" y="24003"/>
                  </a:cubicBezTo>
                  <a:cubicBezTo>
                    <a:pt x="39260" y="23947"/>
                    <a:pt x="39218" y="23848"/>
                    <a:pt x="39288" y="23736"/>
                  </a:cubicBezTo>
                  <a:cubicBezTo>
                    <a:pt x="39327" y="23703"/>
                    <a:pt x="39336" y="23691"/>
                    <a:pt x="39327" y="23691"/>
                  </a:cubicBezTo>
                  <a:cubicBezTo>
                    <a:pt x="39303" y="23691"/>
                    <a:pt x="39161" y="23767"/>
                    <a:pt x="39097" y="23767"/>
                  </a:cubicBezTo>
                  <a:cubicBezTo>
                    <a:pt x="39069" y="23767"/>
                    <a:pt x="39056" y="23752"/>
                    <a:pt x="39077" y="23708"/>
                  </a:cubicBezTo>
                  <a:cubicBezTo>
                    <a:pt x="39063" y="23693"/>
                    <a:pt x="39063" y="23679"/>
                    <a:pt x="39049" y="23665"/>
                  </a:cubicBezTo>
                  <a:cubicBezTo>
                    <a:pt x="39077" y="23665"/>
                    <a:pt x="39119" y="23637"/>
                    <a:pt x="39175" y="23539"/>
                  </a:cubicBezTo>
                  <a:cubicBezTo>
                    <a:pt x="39166" y="23520"/>
                    <a:pt x="39152" y="23513"/>
                    <a:pt x="39135" y="23513"/>
                  </a:cubicBezTo>
                  <a:cubicBezTo>
                    <a:pt x="39081" y="23513"/>
                    <a:pt x="39004" y="23590"/>
                    <a:pt x="39000" y="23590"/>
                  </a:cubicBezTo>
                  <a:cubicBezTo>
                    <a:pt x="38998" y="23590"/>
                    <a:pt x="39019" y="23567"/>
                    <a:pt x="39077" y="23496"/>
                  </a:cubicBezTo>
                  <a:cubicBezTo>
                    <a:pt x="39079" y="23498"/>
                    <a:pt x="39081" y="23499"/>
                    <a:pt x="39083" y="23499"/>
                  </a:cubicBezTo>
                  <a:cubicBezTo>
                    <a:pt x="39113" y="23499"/>
                    <a:pt x="39067" y="23299"/>
                    <a:pt x="39133" y="23299"/>
                  </a:cubicBezTo>
                  <a:cubicBezTo>
                    <a:pt x="39221" y="23178"/>
                    <a:pt x="39227" y="23147"/>
                    <a:pt x="39203" y="23147"/>
                  </a:cubicBezTo>
                  <a:cubicBezTo>
                    <a:pt x="39178" y="23147"/>
                    <a:pt x="39122" y="23179"/>
                    <a:pt x="39088" y="23179"/>
                  </a:cubicBezTo>
                  <a:cubicBezTo>
                    <a:pt x="39071" y="23179"/>
                    <a:pt x="39060" y="23171"/>
                    <a:pt x="39063" y="23144"/>
                  </a:cubicBezTo>
                  <a:cubicBezTo>
                    <a:pt x="39034" y="23144"/>
                    <a:pt x="39006" y="23130"/>
                    <a:pt x="38978" y="23116"/>
                  </a:cubicBezTo>
                  <a:cubicBezTo>
                    <a:pt x="39026" y="23080"/>
                    <a:pt x="39127" y="22888"/>
                    <a:pt x="38994" y="22888"/>
                  </a:cubicBezTo>
                  <a:cubicBezTo>
                    <a:pt x="38972" y="22888"/>
                    <a:pt x="38943" y="22893"/>
                    <a:pt x="38908" y="22905"/>
                  </a:cubicBezTo>
                  <a:cubicBezTo>
                    <a:pt x="38984" y="22850"/>
                    <a:pt x="38976" y="22669"/>
                    <a:pt x="38876" y="22669"/>
                  </a:cubicBezTo>
                  <a:cubicBezTo>
                    <a:pt x="38848" y="22669"/>
                    <a:pt x="38811" y="22684"/>
                    <a:pt x="38767" y="22722"/>
                  </a:cubicBezTo>
                  <a:cubicBezTo>
                    <a:pt x="38767" y="22722"/>
                    <a:pt x="38809" y="22680"/>
                    <a:pt x="38865" y="22651"/>
                  </a:cubicBezTo>
                  <a:cubicBezTo>
                    <a:pt x="38878" y="22617"/>
                    <a:pt x="38883" y="22606"/>
                    <a:pt x="38881" y="22606"/>
                  </a:cubicBezTo>
                  <a:cubicBezTo>
                    <a:pt x="38878" y="22606"/>
                    <a:pt x="38854" y="22637"/>
                    <a:pt x="38814" y="22637"/>
                  </a:cubicBezTo>
                  <a:cubicBezTo>
                    <a:pt x="38801" y="22637"/>
                    <a:pt x="38785" y="22633"/>
                    <a:pt x="38767" y="22623"/>
                  </a:cubicBezTo>
                  <a:cubicBezTo>
                    <a:pt x="38844" y="22502"/>
                    <a:pt x="38895" y="22381"/>
                    <a:pt x="38934" y="22381"/>
                  </a:cubicBezTo>
                  <a:cubicBezTo>
                    <a:pt x="38945" y="22381"/>
                    <a:pt x="38955" y="22391"/>
                    <a:pt x="38964" y="22412"/>
                  </a:cubicBezTo>
                  <a:cubicBezTo>
                    <a:pt x="38964" y="22409"/>
                    <a:pt x="38965" y="22407"/>
                    <a:pt x="38966" y="22407"/>
                  </a:cubicBezTo>
                  <a:cubicBezTo>
                    <a:pt x="38972" y="22407"/>
                    <a:pt x="38998" y="22462"/>
                    <a:pt x="39015" y="22462"/>
                  </a:cubicBezTo>
                  <a:cubicBezTo>
                    <a:pt x="39030" y="22462"/>
                    <a:pt x="39039" y="22417"/>
                    <a:pt x="39020" y="22243"/>
                  </a:cubicBezTo>
                  <a:cubicBezTo>
                    <a:pt x="39288" y="22173"/>
                    <a:pt x="38978" y="22159"/>
                    <a:pt x="39006" y="22018"/>
                  </a:cubicBezTo>
                  <a:cubicBezTo>
                    <a:pt x="38957" y="21896"/>
                    <a:pt x="39014" y="21784"/>
                    <a:pt x="38966" y="21784"/>
                  </a:cubicBezTo>
                  <a:cubicBezTo>
                    <a:pt x="38959" y="21784"/>
                    <a:pt x="38949" y="21787"/>
                    <a:pt x="38936" y="21792"/>
                  </a:cubicBezTo>
                  <a:cubicBezTo>
                    <a:pt x="38918" y="21757"/>
                    <a:pt x="38909" y="21746"/>
                    <a:pt x="38902" y="21746"/>
                  </a:cubicBezTo>
                  <a:cubicBezTo>
                    <a:pt x="38887" y="21746"/>
                    <a:pt x="38875" y="21785"/>
                    <a:pt x="38816" y="21785"/>
                  </a:cubicBezTo>
                  <a:cubicBezTo>
                    <a:pt x="38779" y="21785"/>
                    <a:pt x="38725" y="21770"/>
                    <a:pt x="38640" y="21722"/>
                  </a:cubicBezTo>
                  <a:cubicBezTo>
                    <a:pt x="38581" y="21756"/>
                    <a:pt x="38497" y="21830"/>
                    <a:pt x="38442" y="21830"/>
                  </a:cubicBezTo>
                  <a:cubicBezTo>
                    <a:pt x="38405" y="21830"/>
                    <a:pt x="38381" y="21796"/>
                    <a:pt x="38387" y="21694"/>
                  </a:cubicBezTo>
                  <a:cubicBezTo>
                    <a:pt x="38542" y="21426"/>
                    <a:pt x="38204" y="21539"/>
                    <a:pt x="38415" y="21483"/>
                  </a:cubicBezTo>
                  <a:lnTo>
                    <a:pt x="38119" y="21483"/>
                  </a:lnTo>
                  <a:cubicBezTo>
                    <a:pt x="38119" y="21426"/>
                    <a:pt x="38116" y="21409"/>
                    <a:pt x="38110" y="21409"/>
                  </a:cubicBezTo>
                  <a:cubicBezTo>
                    <a:pt x="38105" y="21409"/>
                    <a:pt x="38098" y="21426"/>
                    <a:pt x="38091" y="21440"/>
                  </a:cubicBezTo>
                  <a:cubicBezTo>
                    <a:pt x="38091" y="21454"/>
                    <a:pt x="38077" y="21469"/>
                    <a:pt x="38077" y="21469"/>
                  </a:cubicBezTo>
                  <a:lnTo>
                    <a:pt x="38035" y="21469"/>
                  </a:lnTo>
                  <a:cubicBezTo>
                    <a:pt x="38049" y="21426"/>
                    <a:pt x="38049" y="21398"/>
                    <a:pt x="38063" y="21356"/>
                  </a:cubicBezTo>
                  <a:lnTo>
                    <a:pt x="38063" y="21356"/>
                  </a:lnTo>
                  <a:cubicBezTo>
                    <a:pt x="38029" y="21410"/>
                    <a:pt x="38002" y="21448"/>
                    <a:pt x="37973" y="21448"/>
                  </a:cubicBezTo>
                  <a:cubicBezTo>
                    <a:pt x="37942" y="21448"/>
                    <a:pt x="37910" y="21403"/>
                    <a:pt x="37866" y="21286"/>
                  </a:cubicBezTo>
                  <a:cubicBezTo>
                    <a:pt x="38006" y="21215"/>
                    <a:pt x="37978" y="21187"/>
                    <a:pt x="37894" y="21145"/>
                  </a:cubicBezTo>
                  <a:cubicBezTo>
                    <a:pt x="37565" y="21066"/>
                    <a:pt x="37666" y="20974"/>
                    <a:pt x="37693" y="20974"/>
                  </a:cubicBezTo>
                  <a:cubicBezTo>
                    <a:pt x="37693" y="20974"/>
                    <a:pt x="37694" y="20974"/>
                    <a:pt x="37694" y="20974"/>
                  </a:cubicBezTo>
                  <a:lnTo>
                    <a:pt x="37694" y="20974"/>
                  </a:lnTo>
                  <a:cubicBezTo>
                    <a:pt x="37667" y="20962"/>
                    <a:pt x="37640" y="20961"/>
                    <a:pt x="37612" y="20933"/>
                  </a:cubicBezTo>
                  <a:lnTo>
                    <a:pt x="37612" y="20933"/>
                  </a:lnTo>
                  <a:cubicBezTo>
                    <a:pt x="37626" y="20990"/>
                    <a:pt x="37626" y="21032"/>
                    <a:pt x="37612" y="21074"/>
                  </a:cubicBezTo>
                  <a:lnTo>
                    <a:pt x="37598" y="21046"/>
                  </a:lnTo>
                  <a:cubicBezTo>
                    <a:pt x="37598" y="21032"/>
                    <a:pt x="37598" y="21018"/>
                    <a:pt x="37570" y="21018"/>
                  </a:cubicBezTo>
                  <a:lnTo>
                    <a:pt x="37556" y="20990"/>
                  </a:lnTo>
                  <a:lnTo>
                    <a:pt x="37598" y="20933"/>
                  </a:lnTo>
                  <a:cubicBezTo>
                    <a:pt x="37583" y="20911"/>
                    <a:pt x="37580" y="20896"/>
                    <a:pt x="37583" y="20896"/>
                  </a:cubicBezTo>
                  <a:cubicBezTo>
                    <a:pt x="37585" y="20896"/>
                    <a:pt x="37592" y="20907"/>
                    <a:pt x="37598" y="20933"/>
                  </a:cubicBezTo>
                  <a:lnTo>
                    <a:pt x="37640" y="20877"/>
                  </a:lnTo>
                  <a:cubicBezTo>
                    <a:pt x="37634" y="20867"/>
                    <a:pt x="37625" y="20863"/>
                    <a:pt x="37615" y="20863"/>
                  </a:cubicBezTo>
                  <a:cubicBezTo>
                    <a:pt x="37582" y="20863"/>
                    <a:pt x="37535" y="20914"/>
                    <a:pt x="37514" y="20990"/>
                  </a:cubicBezTo>
                  <a:cubicBezTo>
                    <a:pt x="37500" y="21004"/>
                    <a:pt x="37500" y="21032"/>
                    <a:pt x="37514" y="21046"/>
                  </a:cubicBezTo>
                  <a:lnTo>
                    <a:pt x="37542" y="21004"/>
                  </a:lnTo>
                  <a:lnTo>
                    <a:pt x="37542" y="21032"/>
                  </a:lnTo>
                  <a:lnTo>
                    <a:pt x="37514" y="21046"/>
                  </a:lnTo>
                  <a:cubicBezTo>
                    <a:pt x="37514" y="21060"/>
                    <a:pt x="37514" y="21074"/>
                    <a:pt x="37514" y="21074"/>
                  </a:cubicBezTo>
                  <a:cubicBezTo>
                    <a:pt x="37514" y="21088"/>
                    <a:pt x="37514" y="21102"/>
                    <a:pt x="37514" y="21102"/>
                  </a:cubicBezTo>
                  <a:cubicBezTo>
                    <a:pt x="37514" y="21088"/>
                    <a:pt x="37500" y="21088"/>
                    <a:pt x="37500" y="21074"/>
                  </a:cubicBezTo>
                  <a:lnTo>
                    <a:pt x="37500" y="21088"/>
                  </a:lnTo>
                  <a:lnTo>
                    <a:pt x="37429" y="21088"/>
                  </a:lnTo>
                  <a:lnTo>
                    <a:pt x="37500" y="21102"/>
                  </a:lnTo>
                  <a:cubicBezTo>
                    <a:pt x="37488" y="21165"/>
                    <a:pt x="37481" y="21183"/>
                    <a:pt x="37475" y="21183"/>
                  </a:cubicBezTo>
                  <a:cubicBezTo>
                    <a:pt x="37467" y="21183"/>
                    <a:pt x="37462" y="21146"/>
                    <a:pt x="37453" y="21146"/>
                  </a:cubicBezTo>
                  <a:cubicBezTo>
                    <a:pt x="37445" y="21146"/>
                    <a:pt x="37434" y="21173"/>
                    <a:pt x="37415" y="21271"/>
                  </a:cubicBezTo>
                  <a:lnTo>
                    <a:pt x="37260" y="21271"/>
                  </a:lnTo>
                  <a:cubicBezTo>
                    <a:pt x="37260" y="21215"/>
                    <a:pt x="37274" y="21173"/>
                    <a:pt x="37274" y="21131"/>
                  </a:cubicBezTo>
                  <a:cubicBezTo>
                    <a:pt x="37218" y="21074"/>
                    <a:pt x="37218" y="21060"/>
                    <a:pt x="37260" y="21060"/>
                  </a:cubicBezTo>
                  <a:cubicBezTo>
                    <a:pt x="37232" y="21018"/>
                    <a:pt x="37218" y="20990"/>
                    <a:pt x="37302" y="20962"/>
                  </a:cubicBezTo>
                  <a:cubicBezTo>
                    <a:pt x="37387" y="20933"/>
                    <a:pt x="37190" y="20877"/>
                    <a:pt x="37190" y="20807"/>
                  </a:cubicBezTo>
                  <a:cubicBezTo>
                    <a:pt x="37190" y="20793"/>
                    <a:pt x="37190" y="20764"/>
                    <a:pt x="37190" y="20736"/>
                  </a:cubicBezTo>
                  <a:lnTo>
                    <a:pt x="37147" y="20764"/>
                  </a:lnTo>
                  <a:lnTo>
                    <a:pt x="37147" y="20750"/>
                  </a:lnTo>
                  <a:cubicBezTo>
                    <a:pt x="37049" y="20736"/>
                    <a:pt x="37091" y="20666"/>
                    <a:pt x="37147" y="20610"/>
                  </a:cubicBezTo>
                  <a:lnTo>
                    <a:pt x="37105" y="20581"/>
                  </a:lnTo>
                  <a:lnTo>
                    <a:pt x="37176" y="20581"/>
                  </a:lnTo>
                  <a:cubicBezTo>
                    <a:pt x="37202" y="20564"/>
                    <a:pt x="37223" y="20552"/>
                    <a:pt x="37231" y="20552"/>
                  </a:cubicBezTo>
                  <a:cubicBezTo>
                    <a:pt x="37237" y="20552"/>
                    <a:pt x="37237" y="20557"/>
                    <a:pt x="37232" y="20567"/>
                  </a:cubicBezTo>
                  <a:lnTo>
                    <a:pt x="37246" y="20567"/>
                  </a:lnTo>
                  <a:cubicBezTo>
                    <a:pt x="37345" y="20469"/>
                    <a:pt x="37331" y="20441"/>
                    <a:pt x="37232" y="20412"/>
                  </a:cubicBezTo>
                  <a:cubicBezTo>
                    <a:pt x="37258" y="20334"/>
                    <a:pt x="37272" y="20170"/>
                    <a:pt x="37183" y="20170"/>
                  </a:cubicBezTo>
                  <a:cubicBezTo>
                    <a:pt x="37177" y="20170"/>
                    <a:pt x="37169" y="20171"/>
                    <a:pt x="37162" y="20173"/>
                  </a:cubicBezTo>
                  <a:cubicBezTo>
                    <a:pt x="37168" y="20204"/>
                    <a:pt x="37169" y="20215"/>
                    <a:pt x="37166" y="20215"/>
                  </a:cubicBezTo>
                  <a:cubicBezTo>
                    <a:pt x="37159" y="20215"/>
                    <a:pt x="37126" y="20099"/>
                    <a:pt x="37190" y="20089"/>
                  </a:cubicBezTo>
                  <a:cubicBezTo>
                    <a:pt x="37238" y="20108"/>
                    <a:pt x="37260" y="20147"/>
                    <a:pt x="37273" y="20147"/>
                  </a:cubicBezTo>
                  <a:cubicBezTo>
                    <a:pt x="37279" y="20147"/>
                    <a:pt x="37284" y="20139"/>
                    <a:pt x="37288" y="20117"/>
                  </a:cubicBezTo>
                  <a:lnTo>
                    <a:pt x="37288" y="19877"/>
                  </a:lnTo>
                  <a:cubicBezTo>
                    <a:pt x="37277" y="19882"/>
                    <a:pt x="37267" y="19885"/>
                    <a:pt x="37257" y="19885"/>
                  </a:cubicBezTo>
                  <a:cubicBezTo>
                    <a:pt x="37163" y="19885"/>
                    <a:pt x="37122" y="19687"/>
                    <a:pt x="37181" y="19687"/>
                  </a:cubicBezTo>
                  <a:cubicBezTo>
                    <a:pt x="37183" y="19687"/>
                    <a:pt x="37185" y="19687"/>
                    <a:pt x="37187" y="19688"/>
                  </a:cubicBezTo>
                  <a:lnTo>
                    <a:pt x="37187" y="19688"/>
                  </a:lnTo>
                  <a:cubicBezTo>
                    <a:pt x="37187" y="19675"/>
                    <a:pt x="37226" y="19644"/>
                    <a:pt x="37288" y="19582"/>
                  </a:cubicBezTo>
                  <a:cubicBezTo>
                    <a:pt x="37260" y="19582"/>
                    <a:pt x="37232" y="19497"/>
                    <a:pt x="37316" y="19356"/>
                  </a:cubicBezTo>
                  <a:cubicBezTo>
                    <a:pt x="37325" y="19360"/>
                    <a:pt x="37333" y="19362"/>
                    <a:pt x="37341" y="19362"/>
                  </a:cubicBezTo>
                  <a:cubicBezTo>
                    <a:pt x="37361" y="19362"/>
                    <a:pt x="37381" y="19352"/>
                    <a:pt x="37401" y="19342"/>
                  </a:cubicBezTo>
                  <a:lnTo>
                    <a:pt x="37401" y="19342"/>
                  </a:lnTo>
                  <a:cubicBezTo>
                    <a:pt x="37331" y="19399"/>
                    <a:pt x="37232" y="19441"/>
                    <a:pt x="37556" y="19511"/>
                  </a:cubicBezTo>
                  <a:cubicBezTo>
                    <a:pt x="37577" y="19603"/>
                    <a:pt x="37619" y="19638"/>
                    <a:pt x="37665" y="19638"/>
                  </a:cubicBezTo>
                  <a:cubicBezTo>
                    <a:pt x="37711" y="19638"/>
                    <a:pt x="37760" y="19603"/>
                    <a:pt x="37795" y="19553"/>
                  </a:cubicBezTo>
                  <a:cubicBezTo>
                    <a:pt x="37809" y="19497"/>
                    <a:pt x="37838" y="19525"/>
                    <a:pt x="37725" y="19441"/>
                  </a:cubicBezTo>
                  <a:cubicBezTo>
                    <a:pt x="37669" y="19286"/>
                    <a:pt x="37612" y="19328"/>
                    <a:pt x="37683" y="19272"/>
                  </a:cubicBezTo>
                  <a:cubicBezTo>
                    <a:pt x="37649" y="19261"/>
                    <a:pt x="37615" y="19204"/>
                    <a:pt x="37617" y="19204"/>
                  </a:cubicBezTo>
                  <a:lnTo>
                    <a:pt x="37617" y="19204"/>
                  </a:lnTo>
                  <a:cubicBezTo>
                    <a:pt x="37618" y="19204"/>
                    <a:pt x="37621" y="19207"/>
                    <a:pt x="37626" y="19215"/>
                  </a:cubicBezTo>
                  <a:cubicBezTo>
                    <a:pt x="37656" y="19238"/>
                    <a:pt x="37676" y="19248"/>
                    <a:pt x="37689" y="19248"/>
                  </a:cubicBezTo>
                  <a:cubicBezTo>
                    <a:pt x="37752" y="19248"/>
                    <a:pt x="37653" y="19029"/>
                    <a:pt x="37687" y="19029"/>
                  </a:cubicBezTo>
                  <a:cubicBezTo>
                    <a:pt x="37690" y="19029"/>
                    <a:pt x="37693" y="19030"/>
                    <a:pt x="37697" y="19032"/>
                  </a:cubicBezTo>
                  <a:cubicBezTo>
                    <a:pt x="37732" y="19055"/>
                    <a:pt x="37761" y="19064"/>
                    <a:pt x="37778" y="19064"/>
                  </a:cubicBezTo>
                  <a:cubicBezTo>
                    <a:pt x="37830" y="19064"/>
                    <a:pt x="37783" y="18987"/>
                    <a:pt x="37546" y="18987"/>
                  </a:cubicBezTo>
                  <a:cubicBezTo>
                    <a:pt x="37519" y="18987"/>
                    <a:pt x="37489" y="18988"/>
                    <a:pt x="37457" y="18990"/>
                  </a:cubicBezTo>
                  <a:cubicBezTo>
                    <a:pt x="37485" y="18990"/>
                    <a:pt x="37415" y="19018"/>
                    <a:pt x="37345" y="19032"/>
                  </a:cubicBezTo>
                  <a:cubicBezTo>
                    <a:pt x="37345" y="19032"/>
                    <a:pt x="37345" y="19047"/>
                    <a:pt x="37331" y="19061"/>
                  </a:cubicBezTo>
                  <a:cubicBezTo>
                    <a:pt x="37345" y="19089"/>
                    <a:pt x="37331" y="19117"/>
                    <a:pt x="37316" y="19145"/>
                  </a:cubicBezTo>
                  <a:cubicBezTo>
                    <a:pt x="37297" y="19085"/>
                    <a:pt x="37213" y="19026"/>
                    <a:pt x="37196" y="19026"/>
                  </a:cubicBezTo>
                  <a:cubicBezTo>
                    <a:pt x="37189" y="19026"/>
                    <a:pt x="37193" y="19036"/>
                    <a:pt x="37218" y="19061"/>
                  </a:cubicBezTo>
                  <a:lnTo>
                    <a:pt x="37162" y="19032"/>
                  </a:lnTo>
                  <a:lnTo>
                    <a:pt x="37162" y="19032"/>
                  </a:lnTo>
                  <a:cubicBezTo>
                    <a:pt x="37190" y="19061"/>
                    <a:pt x="37232" y="19103"/>
                    <a:pt x="37176" y="19131"/>
                  </a:cubicBezTo>
                  <a:cubicBezTo>
                    <a:pt x="37035" y="19131"/>
                    <a:pt x="36950" y="19131"/>
                    <a:pt x="36950" y="19032"/>
                  </a:cubicBezTo>
                  <a:cubicBezTo>
                    <a:pt x="36936" y="19004"/>
                    <a:pt x="36922" y="18976"/>
                    <a:pt x="36922" y="18948"/>
                  </a:cubicBezTo>
                  <a:lnTo>
                    <a:pt x="36922" y="18948"/>
                  </a:lnTo>
                  <a:cubicBezTo>
                    <a:pt x="36922" y="18962"/>
                    <a:pt x="36936" y="18976"/>
                    <a:pt x="36964" y="18990"/>
                  </a:cubicBezTo>
                  <a:cubicBezTo>
                    <a:pt x="36964" y="18976"/>
                    <a:pt x="36964" y="18948"/>
                    <a:pt x="36979" y="18934"/>
                  </a:cubicBezTo>
                  <a:cubicBezTo>
                    <a:pt x="37049" y="18934"/>
                    <a:pt x="37133" y="18948"/>
                    <a:pt x="37218" y="18990"/>
                  </a:cubicBezTo>
                  <a:cubicBezTo>
                    <a:pt x="37204" y="18962"/>
                    <a:pt x="37218" y="18906"/>
                    <a:pt x="37316" y="18793"/>
                  </a:cubicBezTo>
                  <a:cubicBezTo>
                    <a:pt x="37331" y="18821"/>
                    <a:pt x="37359" y="18835"/>
                    <a:pt x="37387" y="18835"/>
                  </a:cubicBezTo>
                  <a:cubicBezTo>
                    <a:pt x="37401" y="18807"/>
                    <a:pt x="37415" y="18765"/>
                    <a:pt x="37457" y="18751"/>
                  </a:cubicBezTo>
                  <a:lnTo>
                    <a:pt x="37457" y="18751"/>
                  </a:lnTo>
                  <a:cubicBezTo>
                    <a:pt x="37443" y="18793"/>
                    <a:pt x="37443" y="18821"/>
                    <a:pt x="37429" y="18849"/>
                  </a:cubicBezTo>
                  <a:cubicBezTo>
                    <a:pt x="37441" y="18852"/>
                    <a:pt x="37452" y="18854"/>
                    <a:pt x="37462" y="18854"/>
                  </a:cubicBezTo>
                  <a:cubicBezTo>
                    <a:pt x="37544" y="18854"/>
                    <a:pt x="37550" y="18760"/>
                    <a:pt x="37500" y="18723"/>
                  </a:cubicBezTo>
                  <a:cubicBezTo>
                    <a:pt x="37604" y="18605"/>
                    <a:pt x="37454" y="18524"/>
                    <a:pt x="37522" y="18524"/>
                  </a:cubicBezTo>
                  <a:cubicBezTo>
                    <a:pt x="37527" y="18524"/>
                    <a:pt x="37534" y="18524"/>
                    <a:pt x="37542" y="18525"/>
                  </a:cubicBezTo>
                  <a:cubicBezTo>
                    <a:pt x="37528" y="18497"/>
                    <a:pt x="37514" y="18469"/>
                    <a:pt x="37514" y="18427"/>
                  </a:cubicBezTo>
                  <a:cubicBezTo>
                    <a:pt x="37514" y="18496"/>
                    <a:pt x="37495" y="18547"/>
                    <a:pt x="37433" y="18547"/>
                  </a:cubicBezTo>
                  <a:cubicBezTo>
                    <a:pt x="37420" y="18547"/>
                    <a:pt x="37404" y="18545"/>
                    <a:pt x="37387" y="18540"/>
                  </a:cubicBezTo>
                  <a:cubicBezTo>
                    <a:pt x="37345" y="18596"/>
                    <a:pt x="37316" y="18652"/>
                    <a:pt x="37302" y="18652"/>
                  </a:cubicBezTo>
                  <a:cubicBezTo>
                    <a:pt x="37288" y="18652"/>
                    <a:pt x="37288" y="18596"/>
                    <a:pt x="37302" y="18427"/>
                  </a:cubicBezTo>
                  <a:cubicBezTo>
                    <a:pt x="37345" y="18413"/>
                    <a:pt x="37373" y="18399"/>
                    <a:pt x="37415" y="18385"/>
                  </a:cubicBezTo>
                  <a:cubicBezTo>
                    <a:pt x="37415" y="18357"/>
                    <a:pt x="37443" y="18357"/>
                    <a:pt x="37457" y="18342"/>
                  </a:cubicBezTo>
                  <a:cubicBezTo>
                    <a:pt x="37457" y="18259"/>
                    <a:pt x="37454" y="18229"/>
                    <a:pt x="37458" y="18229"/>
                  </a:cubicBezTo>
                  <a:cubicBezTo>
                    <a:pt x="37466" y="18229"/>
                    <a:pt x="37504" y="18352"/>
                    <a:pt x="37654" y="18399"/>
                  </a:cubicBezTo>
                  <a:cubicBezTo>
                    <a:pt x="37666" y="18313"/>
                    <a:pt x="37675" y="18285"/>
                    <a:pt x="37685" y="18285"/>
                  </a:cubicBezTo>
                  <a:cubicBezTo>
                    <a:pt x="37699" y="18285"/>
                    <a:pt x="37714" y="18345"/>
                    <a:pt x="37739" y="18371"/>
                  </a:cubicBezTo>
                  <a:cubicBezTo>
                    <a:pt x="37739" y="18357"/>
                    <a:pt x="37767" y="18314"/>
                    <a:pt x="37880" y="18272"/>
                  </a:cubicBezTo>
                  <a:cubicBezTo>
                    <a:pt x="38057" y="18119"/>
                    <a:pt x="38066" y="18005"/>
                    <a:pt x="37998" y="18005"/>
                  </a:cubicBezTo>
                  <a:cubicBezTo>
                    <a:pt x="37985" y="18005"/>
                    <a:pt x="37969" y="18009"/>
                    <a:pt x="37950" y="18019"/>
                  </a:cubicBezTo>
                  <a:cubicBezTo>
                    <a:pt x="37880" y="18089"/>
                    <a:pt x="37922" y="18033"/>
                    <a:pt x="37922" y="18131"/>
                  </a:cubicBezTo>
                  <a:cubicBezTo>
                    <a:pt x="37922" y="18047"/>
                    <a:pt x="37823" y="17948"/>
                    <a:pt x="37852" y="17920"/>
                  </a:cubicBezTo>
                  <a:cubicBezTo>
                    <a:pt x="37812" y="17910"/>
                    <a:pt x="37772" y="17900"/>
                    <a:pt x="37732" y="17900"/>
                  </a:cubicBezTo>
                  <a:cubicBezTo>
                    <a:pt x="37716" y="17900"/>
                    <a:pt x="37699" y="17902"/>
                    <a:pt x="37683" y="17906"/>
                  </a:cubicBezTo>
                  <a:cubicBezTo>
                    <a:pt x="37669" y="17850"/>
                    <a:pt x="37640" y="17793"/>
                    <a:pt x="37612" y="17737"/>
                  </a:cubicBezTo>
                  <a:cubicBezTo>
                    <a:pt x="37626" y="17709"/>
                    <a:pt x="37654" y="17681"/>
                    <a:pt x="37697" y="17666"/>
                  </a:cubicBezTo>
                  <a:cubicBezTo>
                    <a:pt x="37711" y="17596"/>
                    <a:pt x="37683" y="17526"/>
                    <a:pt x="37640" y="17483"/>
                  </a:cubicBezTo>
                  <a:cubicBezTo>
                    <a:pt x="37688" y="17483"/>
                    <a:pt x="37716" y="17594"/>
                    <a:pt x="37774" y="17594"/>
                  </a:cubicBezTo>
                  <a:cubicBezTo>
                    <a:pt x="37785" y="17594"/>
                    <a:pt x="37796" y="17591"/>
                    <a:pt x="37809" y="17582"/>
                  </a:cubicBezTo>
                  <a:cubicBezTo>
                    <a:pt x="37838" y="17540"/>
                    <a:pt x="37852" y="17498"/>
                    <a:pt x="37753" y="17469"/>
                  </a:cubicBezTo>
                  <a:cubicBezTo>
                    <a:pt x="37838" y="17427"/>
                    <a:pt x="37880" y="17399"/>
                    <a:pt x="37880" y="17399"/>
                  </a:cubicBezTo>
                  <a:cubicBezTo>
                    <a:pt x="37894" y="17399"/>
                    <a:pt x="37866" y="17413"/>
                    <a:pt x="37880" y="17413"/>
                  </a:cubicBezTo>
                  <a:cubicBezTo>
                    <a:pt x="37853" y="17454"/>
                    <a:pt x="37865" y="17508"/>
                    <a:pt x="37917" y="17537"/>
                  </a:cubicBezTo>
                  <a:lnTo>
                    <a:pt x="37917" y="17537"/>
                  </a:lnTo>
                  <a:cubicBezTo>
                    <a:pt x="37980" y="17502"/>
                    <a:pt x="38050" y="17468"/>
                    <a:pt x="38071" y="17468"/>
                  </a:cubicBezTo>
                  <a:cubicBezTo>
                    <a:pt x="38074" y="17468"/>
                    <a:pt x="38076" y="17468"/>
                    <a:pt x="38077" y="17469"/>
                  </a:cubicBezTo>
                  <a:cubicBezTo>
                    <a:pt x="38077" y="17455"/>
                    <a:pt x="38077" y="17441"/>
                    <a:pt x="38063" y="17427"/>
                  </a:cubicBezTo>
                  <a:cubicBezTo>
                    <a:pt x="38063" y="17399"/>
                    <a:pt x="38063" y="17371"/>
                    <a:pt x="38077" y="17343"/>
                  </a:cubicBezTo>
                  <a:cubicBezTo>
                    <a:pt x="38079" y="17343"/>
                    <a:pt x="38081" y="17343"/>
                    <a:pt x="38083" y="17343"/>
                  </a:cubicBezTo>
                  <a:cubicBezTo>
                    <a:pt x="38134" y="17343"/>
                    <a:pt x="37993" y="17189"/>
                    <a:pt x="38076" y="17189"/>
                  </a:cubicBezTo>
                  <a:cubicBezTo>
                    <a:pt x="38099" y="17189"/>
                    <a:pt x="38139" y="17200"/>
                    <a:pt x="38204" y="17230"/>
                  </a:cubicBezTo>
                  <a:cubicBezTo>
                    <a:pt x="38088" y="17403"/>
                    <a:pt x="38116" y="17448"/>
                    <a:pt x="38167" y="17448"/>
                  </a:cubicBezTo>
                  <a:cubicBezTo>
                    <a:pt x="38221" y="17448"/>
                    <a:pt x="38303" y="17397"/>
                    <a:pt x="38265" y="17397"/>
                  </a:cubicBezTo>
                  <a:cubicBezTo>
                    <a:pt x="38260" y="17397"/>
                    <a:pt x="38254" y="17397"/>
                    <a:pt x="38246" y="17399"/>
                  </a:cubicBezTo>
                  <a:cubicBezTo>
                    <a:pt x="38288" y="17357"/>
                    <a:pt x="38330" y="17286"/>
                    <a:pt x="38330" y="17216"/>
                  </a:cubicBezTo>
                  <a:lnTo>
                    <a:pt x="38415" y="17244"/>
                  </a:lnTo>
                  <a:cubicBezTo>
                    <a:pt x="38373" y="17244"/>
                    <a:pt x="38359" y="17258"/>
                    <a:pt x="38401" y="17314"/>
                  </a:cubicBezTo>
                  <a:lnTo>
                    <a:pt x="38344" y="17329"/>
                  </a:lnTo>
                  <a:lnTo>
                    <a:pt x="38373" y="17385"/>
                  </a:lnTo>
                  <a:cubicBezTo>
                    <a:pt x="38373" y="17399"/>
                    <a:pt x="38373" y="17427"/>
                    <a:pt x="38373" y="17441"/>
                  </a:cubicBezTo>
                  <a:lnTo>
                    <a:pt x="38415" y="17441"/>
                  </a:lnTo>
                  <a:cubicBezTo>
                    <a:pt x="38432" y="17483"/>
                    <a:pt x="38428" y="17495"/>
                    <a:pt x="38417" y="17495"/>
                  </a:cubicBezTo>
                  <a:cubicBezTo>
                    <a:pt x="38410" y="17495"/>
                    <a:pt x="38398" y="17489"/>
                    <a:pt x="38387" y="17483"/>
                  </a:cubicBezTo>
                  <a:cubicBezTo>
                    <a:pt x="38348" y="17536"/>
                    <a:pt x="38272" y="17612"/>
                    <a:pt x="38362" y="17612"/>
                  </a:cubicBezTo>
                  <a:cubicBezTo>
                    <a:pt x="38369" y="17612"/>
                    <a:pt x="38377" y="17611"/>
                    <a:pt x="38387" y="17610"/>
                  </a:cubicBezTo>
                  <a:cubicBezTo>
                    <a:pt x="38387" y="17623"/>
                    <a:pt x="38420" y="17669"/>
                    <a:pt x="38447" y="17669"/>
                  </a:cubicBezTo>
                  <a:cubicBezTo>
                    <a:pt x="38451" y="17669"/>
                    <a:pt x="38454" y="17668"/>
                    <a:pt x="38457" y="17666"/>
                  </a:cubicBezTo>
                  <a:cubicBezTo>
                    <a:pt x="38443" y="17638"/>
                    <a:pt x="38415" y="17624"/>
                    <a:pt x="38401" y="17610"/>
                  </a:cubicBezTo>
                  <a:lnTo>
                    <a:pt x="38471" y="17610"/>
                  </a:lnTo>
                  <a:cubicBezTo>
                    <a:pt x="38485" y="17582"/>
                    <a:pt x="38485" y="17554"/>
                    <a:pt x="38471" y="17526"/>
                  </a:cubicBezTo>
                  <a:cubicBezTo>
                    <a:pt x="38452" y="17529"/>
                    <a:pt x="38444" y="17531"/>
                    <a:pt x="38442" y="17531"/>
                  </a:cubicBezTo>
                  <a:cubicBezTo>
                    <a:pt x="38438" y="17531"/>
                    <a:pt x="38490" y="17518"/>
                    <a:pt x="38542" y="17498"/>
                  </a:cubicBezTo>
                  <a:lnTo>
                    <a:pt x="38640" y="17526"/>
                  </a:lnTo>
                  <a:lnTo>
                    <a:pt x="38711" y="17554"/>
                  </a:lnTo>
                  <a:cubicBezTo>
                    <a:pt x="38696" y="17575"/>
                    <a:pt x="38696" y="17582"/>
                    <a:pt x="38705" y="17582"/>
                  </a:cubicBezTo>
                  <a:cubicBezTo>
                    <a:pt x="38714" y="17582"/>
                    <a:pt x="38732" y="17575"/>
                    <a:pt x="38753" y="17568"/>
                  </a:cubicBezTo>
                  <a:lnTo>
                    <a:pt x="38753" y="17554"/>
                  </a:lnTo>
                  <a:cubicBezTo>
                    <a:pt x="38816" y="17529"/>
                    <a:pt x="38878" y="17481"/>
                    <a:pt x="38891" y="17481"/>
                  </a:cubicBezTo>
                  <a:cubicBezTo>
                    <a:pt x="38893" y="17481"/>
                    <a:pt x="38894" y="17482"/>
                    <a:pt x="38894" y="17483"/>
                  </a:cubicBezTo>
                  <a:cubicBezTo>
                    <a:pt x="38877" y="17634"/>
                    <a:pt x="38860" y="17675"/>
                    <a:pt x="38864" y="17675"/>
                  </a:cubicBezTo>
                  <a:cubicBezTo>
                    <a:pt x="38867" y="17675"/>
                    <a:pt x="38879" y="17656"/>
                    <a:pt x="38908" y="17638"/>
                  </a:cubicBezTo>
                  <a:cubicBezTo>
                    <a:pt x="38950" y="17596"/>
                    <a:pt x="38992" y="17498"/>
                    <a:pt x="39020" y="17455"/>
                  </a:cubicBezTo>
                  <a:cubicBezTo>
                    <a:pt x="38976" y="17439"/>
                    <a:pt x="38941" y="17433"/>
                    <a:pt x="38913" y="17433"/>
                  </a:cubicBezTo>
                  <a:cubicBezTo>
                    <a:pt x="38870" y="17433"/>
                    <a:pt x="38846" y="17447"/>
                    <a:pt x="38837" y="17455"/>
                  </a:cubicBezTo>
                  <a:cubicBezTo>
                    <a:pt x="38816" y="17434"/>
                    <a:pt x="38820" y="17434"/>
                    <a:pt x="38843" y="17434"/>
                  </a:cubicBezTo>
                  <a:cubicBezTo>
                    <a:pt x="38865" y="17434"/>
                    <a:pt x="38908" y="17434"/>
                    <a:pt x="38964" y="17413"/>
                  </a:cubicBezTo>
                  <a:cubicBezTo>
                    <a:pt x="38922" y="17385"/>
                    <a:pt x="38894" y="17343"/>
                    <a:pt x="38880" y="17286"/>
                  </a:cubicBezTo>
                  <a:cubicBezTo>
                    <a:pt x="38785" y="17293"/>
                    <a:pt x="38728" y="17304"/>
                    <a:pt x="38697" y="17304"/>
                  </a:cubicBezTo>
                  <a:cubicBezTo>
                    <a:pt x="38660" y="17304"/>
                    <a:pt x="38665" y="17286"/>
                    <a:pt x="38696" y="17216"/>
                  </a:cubicBezTo>
                  <a:lnTo>
                    <a:pt x="38696" y="17216"/>
                  </a:lnTo>
                  <a:cubicBezTo>
                    <a:pt x="38694" y="17217"/>
                    <a:pt x="38691" y="17217"/>
                    <a:pt x="38689" y="17217"/>
                  </a:cubicBezTo>
                  <a:cubicBezTo>
                    <a:pt x="38665" y="17217"/>
                    <a:pt x="38634" y="17188"/>
                    <a:pt x="38654" y="17157"/>
                  </a:cubicBezTo>
                  <a:lnTo>
                    <a:pt x="38654" y="17157"/>
                  </a:lnTo>
                  <a:lnTo>
                    <a:pt x="38584" y="17216"/>
                  </a:lnTo>
                  <a:cubicBezTo>
                    <a:pt x="38570" y="17202"/>
                    <a:pt x="38556" y="17202"/>
                    <a:pt x="38528" y="17188"/>
                  </a:cubicBezTo>
                  <a:cubicBezTo>
                    <a:pt x="38575" y="17164"/>
                    <a:pt x="38651" y="17062"/>
                    <a:pt x="38659" y="17062"/>
                  </a:cubicBezTo>
                  <a:cubicBezTo>
                    <a:pt x="38660" y="17062"/>
                    <a:pt x="38659" y="17066"/>
                    <a:pt x="38654" y="17075"/>
                  </a:cubicBezTo>
                  <a:lnTo>
                    <a:pt x="38654" y="17089"/>
                  </a:lnTo>
                  <a:lnTo>
                    <a:pt x="38668" y="17089"/>
                  </a:lnTo>
                  <a:lnTo>
                    <a:pt x="38668" y="17142"/>
                  </a:lnTo>
                  <a:lnTo>
                    <a:pt x="38668" y="17142"/>
                  </a:lnTo>
                  <a:cubicBezTo>
                    <a:pt x="38696" y="17120"/>
                    <a:pt x="38754" y="17099"/>
                    <a:pt x="38865" y="17089"/>
                  </a:cubicBezTo>
                  <a:cubicBezTo>
                    <a:pt x="38809" y="16941"/>
                    <a:pt x="38809" y="16896"/>
                    <a:pt x="38832" y="16896"/>
                  </a:cubicBezTo>
                  <a:cubicBezTo>
                    <a:pt x="38855" y="16896"/>
                    <a:pt x="38901" y="16941"/>
                    <a:pt x="38936" y="16976"/>
                  </a:cubicBezTo>
                  <a:lnTo>
                    <a:pt x="38936" y="17075"/>
                  </a:lnTo>
                  <a:cubicBezTo>
                    <a:pt x="38941" y="17075"/>
                    <a:pt x="38945" y="17074"/>
                    <a:pt x="38949" y="17074"/>
                  </a:cubicBezTo>
                  <a:cubicBezTo>
                    <a:pt x="39048" y="17074"/>
                    <a:pt x="38941" y="17198"/>
                    <a:pt x="39019" y="17198"/>
                  </a:cubicBezTo>
                  <a:cubicBezTo>
                    <a:pt x="39043" y="17198"/>
                    <a:pt x="39082" y="17188"/>
                    <a:pt x="39147" y="17160"/>
                  </a:cubicBezTo>
                  <a:lnTo>
                    <a:pt x="39175" y="17131"/>
                  </a:lnTo>
                  <a:cubicBezTo>
                    <a:pt x="39189" y="17145"/>
                    <a:pt x="39218" y="17160"/>
                    <a:pt x="39246" y="17174"/>
                  </a:cubicBezTo>
                  <a:cubicBezTo>
                    <a:pt x="39232" y="17160"/>
                    <a:pt x="39232" y="17160"/>
                    <a:pt x="39232" y="17145"/>
                  </a:cubicBezTo>
                  <a:lnTo>
                    <a:pt x="39232" y="17145"/>
                  </a:lnTo>
                  <a:lnTo>
                    <a:pt x="39260" y="17160"/>
                  </a:lnTo>
                  <a:lnTo>
                    <a:pt x="39260" y="17188"/>
                  </a:lnTo>
                  <a:cubicBezTo>
                    <a:pt x="39288" y="17188"/>
                    <a:pt x="39302" y="17202"/>
                    <a:pt x="39316" y="17216"/>
                  </a:cubicBezTo>
                  <a:cubicBezTo>
                    <a:pt x="39327" y="17218"/>
                    <a:pt x="39337" y="17219"/>
                    <a:pt x="39345" y="17219"/>
                  </a:cubicBezTo>
                  <a:cubicBezTo>
                    <a:pt x="39397" y="17219"/>
                    <a:pt x="39383" y="17182"/>
                    <a:pt x="39358" y="17145"/>
                  </a:cubicBezTo>
                  <a:cubicBezTo>
                    <a:pt x="39330" y="17103"/>
                    <a:pt x="39330" y="17061"/>
                    <a:pt x="39330" y="17019"/>
                  </a:cubicBezTo>
                  <a:lnTo>
                    <a:pt x="39316" y="17019"/>
                  </a:lnTo>
                  <a:cubicBezTo>
                    <a:pt x="39330" y="17005"/>
                    <a:pt x="39330" y="16991"/>
                    <a:pt x="39330" y="16991"/>
                  </a:cubicBezTo>
                  <a:lnTo>
                    <a:pt x="39356" y="17017"/>
                  </a:lnTo>
                  <a:lnTo>
                    <a:pt x="39356" y="17017"/>
                  </a:lnTo>
                  <a:cubicBezTo>
                    <a:pt x="39417" y="17019"/>
                    <a:pt x="39473" y="17070"/>
                    <a:pt x="39485" y="17131"/>
                  </a:cubicBezTo>
                  <a:cubicBezTo>
                    <a:pt x="39485" y="17103"/>
                    <a:pt x="39499" y="17061"/>
                    <a:pt x="39513" y="17019"/>
                  </a:cubicBezTo>
                  <a:lnTo>
                    <a:pt x="39513" y="17019"/>
                  </a:lnTo>
                  <a:cubicBezTo>
                    <a:pt x="39485" y="17039"/>
                    <a:pt x="39467" y="17048"/>
                    <a:pt x="39457" y="17048"/>
                  </a:cubicBezTo>
                  <a:cubicBezTo>
                    <a:pt x="39431" y="17048"/>
                    <a:pt x="39451" y="16994"/>
                    <a:pt x="39471" y="16934"/>
                  </a:cubicBezTo>
                  <a:lnTo>
                    <a:pt x="39471" y="16934"/>
                  </a:lnTo>
                  <a:cubicBezTo>
                    <a:pt x="39467" y="16940"/>
                    <a:pt x="39465" y="16942"/>
                    <a:pt x="39462" y="16942"/>
                  </a:cubicBezTo>
                  <a:cubicBezTo>
                    <a:pt x="39461" y="16942"/>
                    <a:pt x="39460" y="16941"/>
                    <a:pt x="39459" y="16939"/>
                  </a:cubicBezTo>
                  <a:lnTo>
                    <a:pt x="39459" y="16939"/>
                  </a:lnTo>
                  <a:cubicBezTo>
                    <a:pt x="39454" y="16954"/>
                    <a:pt x="39431" y="16972"/>
                    <a:pt x="39401" y="16991"/>
                  </a:cubicBezTo>
                  <a:cubicBezTo>
                    <a:pt x="39372" y="16948"/>
                    <a:pt x="39358" y="16920"/>
                    <a:pt x="39372" y="16906"/>
                  </a:cubicBezTo>
                  <a:cubicBezTo>
                    <a:pt x="39424" y="16906"/>
                    <a:pt x="39450" y="16913"/>
                    <a:pt x="39458" y="16925"/>
                  </a:cubicBezTo>
                  <a:lnTo>
                    <a:pt x="39458" y="16925"/>
                  </a:lnTo>
                  <a:cubicBezTo>
                    <a:pt x="39460" y="16890"/>
                    <a:pt x="39485" y="16812"/>
                    <a:pt x="39541" y="16765"/>
                  </a:cubicBezTo>
                  <a:cubicBezTo>
                    <a:pt x="39586" y="16654"/>
                    <a:pt x="39634" y="16637"/>
                    <a:pt x="39676" y="16637"/>
                  </a:cubicBezTo>
                  <a:cubicBezTo>
                    <a:pt x="39696" y="16637"/>
                    <a:pt x="39714" y="16641"/>
                    <a:pt x="39730" y="16641"/>
                  </a:cubicBezTo>
                  <a:cubicBezTo>
                    <a:pt x="39745" y="16641"/>
                    <a:pt x="39757" y="16637"/>
                    <a:pt x="39767" y="16624"/>
                  </a:cubicBezTo>
                  <a:cubicBezTo>
                    <a:pt x="39795" y="16610"/>
                    <a:pt x="39823" y="16582"/>
                    <a:pt x="39851" y="16568"/>
                  </a:cubicBezTo>
                  <a:lnTo>
                    <a:pt x="39809" y="16540"/>
                  </a:lnTo>
                  <a:lnTo>
                    <a:pt x="39767" y="16540"/>
                  </a:lnTo>
                  <a:cubicBezTo>
                    <a:pt x="39767" y="16526"/>
                    <a:pt x="39767" y="16498"/>
                    <a:pt x="39753" y="16484"/>
                  </a:cubicBezTo>
                  <a:cubicBezTo>
                    <a:pt x="39795" y="16484"/>
                    <a:pt x="39837" y="16470"/>
                    <a:pt x="39865" y="16441"/>
                  </a:cubicBezTo>
                  <a:lnTo>
                    <a:pt x="39865" y="16441"/>
                  </a:lnTo>
                  <a:cubicBezTo>
                    <a:pt x="39851" y="16470"/>
                    <a:pt x="39823" y="16498"/>
                    <a:pt x="39795" y="16526"/>
                  </a:cubicBezTo>
                  <a:lnTo>
                    <a:pt x="39922" y="16526"/>
                  </a:lnTo>
                  <a:cubicBezTo>
                    <a:pt x="39950" y="16512"/>
                    <a:pt x="39978" y="16498"/>
                    <a:pt x="40006" y="16498"/>
                  </a:cubicBezTo>
                  <a:cubicBezTo>
                    <a:pt x="40022" y="16473"/>
                    <a:pt x="40033" y="16464"/>
                    <a:pt x="40041" y="16464"/>
                  </a:cubicBezTo>
                  <a:cubicBezTo>
                    <a:pt x="40066" y="16464"/>
                    <a:pt x="40068" y="16552"/>
                    <a:pt x="40145" y="16552"/>
                  </a:cubicBezTo>
                  <a:cubicBezTo>
                    <a:pt x="40173" y="16552"/>
                    <a:pt x="40209" y="16541"/>
                    <a:pt x="40260" y="16512"/>
                  </a:cubicBezTo>
                  <a:lnTo>
                    <a:pt x="40260" y="16512"/>
                  </a:lnTo>
                  <a:cubicBezTo>
                    <a:pt x="40231" y="16540"/>
                    <a:pt x="40217" y="16568"/>
                    <a:pt x="40217" y="16610"/>
                  </a:cubicBezTo>
                  <a:lnTo>
                    <a:pt x="40175" y="16596"/>
                  </a:lnTo>
                  <a:cubicBezTo>
                    <a:pt x="40068" y="16673"/>
                    <a:pt x="40065" y="16695"/>
                    <a:pt x="40107" y="16695"/>
                  </a:cubicBezTo>
                  <a:cubicBezTo>
                    <a:pt x="40142" y="16695"/>
                    <a:pt x="40209" y="16680"/>
                    <a:pt x="40274" y="16667"/>
                  </a:cubicBezTo>
                  <a:lnTo>
                    <a:pt x="40288" y="16667"/>
                  </a:lnTo>
                  <a:cubicBezTo>
                    <a:pt x="40323" y="16660"/>
                    <a:pt x="40351" y="16656"/>
                    <a:pt x="40369" y="16656"/>
                  </a:cubicBezTo>
                  <a:cubicBezTo>
                    <a:pt x="40386" y="16656"/>
                    <a:pt x="40393" y="16660"/>
                    <a:pt x="40386" y="16667"/>
                  </a:cubicBezTo>
                  <a:cubicBezTo>
                    <a:pt x="40319" y="16760"/>
                    <a:pt x="40343" y="16790"/>
                    <a:pt x="40391" y="16790"/>
                  </a:cubicBezTo>
                  <a:cubicBezTo>
                    <a:pt x="40475" y="16790"/>
                    <a:pt x="40634" y="16699"/>
                    <a:pt x="40527" y="16681"/>
                  </a:cubicBezTo>
                  <a:cubicBezTo>
                    <a:pt x="40668" y="16624"/>
                    <a:pt x="40640" y="16610"/>
                    <a:pt x="40471" y="16554"/>
                  </a:cubicBezTo>
                  <a:cubicBezTo>
                    <a:pt x="40471" y="16540"/>
                    <a:pt x="40471" y="16526"/>
                    <a:pt x="40457" y="16498"/>
                  </a:cubicBezTo>
                  <a:lnTo>
                    <a:pt x="40457" y="16498"/>
                  </a:lnTo>
                  <a:cubicBezTo>
                    <a:pt x="40465" y="16504"/>
                    <a:pt x="40469" y="16506"/>
                    <a:pt x="40472" y="16506"/>
                  </a:cubicBezTo>
                  <a:cubicBezTo>
                    <a:pt x="40487" y="16506"/>
                    <a:pt x="40411" y="16407"/>
                    <a:pt x="40386" y="16371"/>
                  </a:cubicBezTo>
                  <a:cubicBezTo>
                    <a:pt x="40327" y="16456"/>
                    <a:pt x="40329" y="16500"/>
                    <a:pt x="40318" y="16500"/>
                  </a:cubicBezTo>
                  <a:cubicBezTo>
                    <a:pt x="40311" y="16500"/>
                    <a:pt x="40299" y="16481"/>
                    <a:pt x="40260" y="16441"/>
                  </a:cubicBezTo>
                  <a:cubicBezTo>
                    <a:pt x="40161" y="16357"/>
                    <a:pt x="40372" y="16315"/>
                    <a:pt x="40288" y="16202"/>
                  </a:cubicBezTo>
                  <a:cubicBezTo>
                    <a:pt x="40376" y="16148"/>
                    <a:pt x="40434" y="16126"/>
                    <a:pt x="40472" y="16126"/>
                  </a:cubicBezTo>
                  <a:cubicBezTo>
                    <a:pt x="40512" y="16126"/>
                    <a:pt x="40527" y="16151"/>
                    <a:pt x="40527" y="16188"/>
                  </a:cubicBezTo>
                  <a:cubicBezTo>
                    <a:pt x="40541" y="16174"/>
                    <a:pt x="40555" y="16160"/>
                    <a:pt x="40583" y="16160"/>
                  </a:cubicBezTo>
                  <a:cubicBezTo>
                    <a:pt x="40569" y="16118"/>
                    <a:pt x="40569" y="16089"/>
                    <a:pt x="40583" y="16047"/>
                  </a:cubicBezTo>
                  <a:lnTo>
                    <a:pt x="40583" y="16047"/>
                  </a:lnTo>
                  <a:cubicBezTo>
                    <a:pt x="40567" y="16059"/>
                    <a:pt x="40558" y="16064"/>
                    <a:pt x="40554" y="16064"/>
                  </a:cubicBezTo>
                  <a:cubicBezTo>
                    <a:pt x="40543" y="16064"/>
                    <a:pt x="40563" y="16031"/>
                    <a:pt x="40583" y="15991"/>
                  </a:cubicBezTo>
                  <a:cubicBezTo>
                    <a:pt x="40569" y="15991"/>
                    <a:pt x="40555" y="15977"/>
                    <a:pt x="40541" y="15963"/>
                  </a:cubicBezTo>
                  <a:cubicBezTo>
                    <a:pt x="40478" y="16005"/>
                    <a:pt x="40450" y="16022"/>
                    <a:pt x="40439" y="16022"/>
                  </a:cubicBezTo>
                  <a:cubicBezTo>
                    <a:pt x="40429" y="16022"/>
                    <a:pt x="40436" y="16005"/>
                    <a:pt x="40443" y="15977"/>
                  </a:cubicBezTo>
                  <a:cubicBezTo>
                    <a:pt x="40471" y="15963"/>
                    <a:pt x="40485" y="15949"/>
                    <a:pt x="40485" y="15920"/>
                  </a:cubicBezTo>
                  <a:cubicBezTo>
                    <a:pt x="40527" y="15920"/>
                    <a:pt x="40555" y="15892"/>
                    <a:pt x="40541" y="15822"/>
                  </a:cubicBezTo>
                  <a:cubicBezTo>
                    <a:pt x="40617" y="15822"/>
                    <a:pt x="40556" y="15616"/>
                    <a:pt x="40543" y="15616"/>
                  </a:cubicBezTo>
                  <a:cubicBezTo>
                    <a:pt x="40543" y="15616"/>
                    <a:pt x="40543" y="15617"/>
                    <a:pt x="40543" y="15617"/>
                  </a:cubicBezTo>
                  <a:lnTo>
                    <a:pt x="40543" y="15617"/>
                  </a:lnTo>
                  <a:cubicBezTo>
                    <a:pt x="40546" y="15602"/>
                    <a:pt x="40544" y="15592"/>
                    <a:pt x="40535" y="15592"/>
                  </a:cubicBezTo>
                  <a:cubicBezTo>
                    <a:pt x="40515" y="15592"/>
                    <a:pt x="40458" y="15637"/>
                    <a:pt x="40330" y="15765"/>
                  </a:cubicBezTo>
                  <a:cubicBezTo>
                    <a:pt x="40344" y="15765"/>
                    <a:pt x="40344" y="15780"/>
                    <a:pt x="40358" y="15794"/>
                  </a:cubicBezTo>
                  <a:lnTo>
                    <a:pt x="40316" y="15780"/>
                  </a:lnTo>
                  <a:lnTo>
                    <a:pt x="40274" y="15751"/>
                  </a:lnTo>
                  <a:cubicBezTo>
                    <a:pt x="40274" y="15765"/>
                    <a:pt x="40260" y="15794"/>
                    <a:pt x="40245" y="15808"/>
                  </a:cubicBezTo>
                  <a:cubicBezTo>
                    <a:pt x="40260" y="15850"/>
                    <a:pt x="40274" y="15878"/>
                    <a:pt x="40288" y="15906"/>
                  </a:cubicBezTo>
                  <a:lnTo>
                    <a:pt x="40175" y="15920"/>
                  </a:lnTo>
                  <a:cubicBezTo>
                    <a:pt x="40158" y="15898"/>
                    <a:pt x="40146" y="15889"/>
                    <a:pt x="40136" y="15889"/>
                  </a:cubicBezTo>
                  <a:cubicBezTo>
                    <a:pt x="40122" y="15889"/>
                    <a:pt x="40113" y="15909"/>
                    <a:pt x="40105" y="15934"/>
                  </a:cubicBezTo>
                  <a:cubicBezTo>
                    <a:pt x="40102" y="15934"/>
                    <a:pt x="40100" y="15935"/>
                    <a:pt x="40099" y="15935"/>
                  </a:cubicBezTo>
                  <a:cubicBezTo>
                    <a:pt x="40091" y="15935"/>
                    <a:pt x="40093" y="15925"/>
                    <a:pt x="40105" y="15808"/>
                  </a:cubicBezTo>
                  <a:cubicBezTo>
                    <a:pt x="40121" y="15851"/>
                    <a:pt x="40125" y="15871"/>
                    <a:pt x="40131" y="15871"/>
                  </a:cubicBezTo>
                  <a:cubicBezTo>
                    <a:pt x="40141" y="15871"/>
                    <a:pt x="40159" y="15819"/>
                    <a:pt x="40245" y="15723"/>
                  </a:cubicBezTo>
                  <a:cubicBezTo>
                    <a:pt x="40126" y="15628"/>
                    <a:pt x="40074" y="15595"/>
                    <a:pt x="40074" y="15595"/>
                  </a:cubicBezTo>
                  <a:lnTo>
                    <a:pt x="40074" y="15595"/>
                  </a:lnTo>
                  <a:cubicBezTo>
                    <a:pt x="40075" y="15595"/>
                    <a:pt x="40106" y="15614"/>
                    <a:pt x="40161" y="15639"/>
                  </a:cubicBezTo>
                  <a:cubicBezTo>
                    <a:pt x="40217" y="15653"/>
                    <a:pt x="40245" y="15653"/>
                    <a:pt x="40274" y="15681"/>
                  </a:cubicBezTo>
                  <a:lnTo>
                    <a:pt x="40330" y="15625"/>
                  </a:lnTo>
                  <a:cubicBezTo>
                    <a:pt x="40349" y="15629"/>
                    <a:pt x="40364" y="15631"/>
                    <a:pt x="40377" y="15631"/>
                  </a:cubicBezTo>
                  <a:cubicBezTo>
                    <a:pt x="40403" y="15631"/>
                    <a:pt x="40419" y="15625"/>
                    <a:pt x="40429" y="15625"/>
                  </a:cubicBezTo>
                  <a:cubicBezTo>
                    <a:pt x="40429" y="15639"/>
                    <a:pt x="40429" y="15639"/>
                    <a:pt x="40429" y="15653"/>
                  </a:cubicBezTo>
                  <a:cubicBezTo>
                    <a:pt x="40457" y="15540"/>
                    <a:pt x="40583" y="15611"/>
                    <a:pt x="40583" y="15526"/>
                  </a:cubicBezTo>
                  <a:cubicBezTo>
                    <a:pt x="40668" y="15512"/>
                    <a:pt x="40724" y="15470"/>
                    <a:pt x="40640" y="15371"/>
                  </a:cubicBezTo>
                  <a:cubicBezTo>
                    <a:pt x="40620" y="15318"/>
                    <a:pt x="40604" y="15301"/>
                    <a:pt x="40594" y="15301"/>
                  </a:cubicBezTo>
                  <a:cubicBezTo>
                    <a:pt x="40577" y="15301"/>
                    <a:pt x="40575" y="15347"/>
                    <a:pt x="40599" y="15347"/>
                  </a:cubicBezTo>
                  <a:cubicBezTo>
                    <a:pt x="40602" y="15347"/>
                    <a:pt x="40607" y="15345"/>
                    <a:pt x="40612" y="15343"/>
                  </a:cubicBezTo>
                  <a:lnTo>
                    <a:pt x="40612" y="15343"/>
                  </a:lnTo>
                  <a:cubicBezTo>
                    <a:pt x="40640" y="15385"/>
                    <a:pt x="40626" y="15456"/>
                    <a:pt x="40583" y="15484"/>
                  </a:cubicBezTo>
                  <a:cubicBezTo>
                    <a:pt x="40580" y="15504"/>
                    <a:pt x="40567" y="15513"/>
                    <a:pt x="40549" y="15513"/>
                  </a:cubicBezTo>
                  <a:cubicBezTo>
                    <a:pt x="40494" y="15513"/>
                    <a:pt x="40387" y="15428"/>
                    <a:pt x="40344" y="15343"/>
                  </a:cubicBezTo>
                  <a:cubicBezTo>
                    <a:pt x="40316" y="15371"/>
                    <a:pt x="40274" y="15413"/>
                    <a:pt x="40288" y="15442"/>
                  </a:cubicBezTo>
                  <a:cubicBezTo>
                    <a:pt x="40330" y="15456"/>
                    <a:pt x="40337" y="15456"/>
                    <a:pt x="40316" y="15456"/>
                  </a:cubicBezTo>
                  <a:cubicBezTo>
                    <a:pt x="40295" y="15456"/>
                    <a:pt x="40245" y="15456"/>
                    <a:pt x="40175" y="15470"/>
                  </a:cubicBezTo>
                  <a:cubicBezTo>
                    <a:pt x="40119" y="15442"/>
                    <a:pt x="40076" y="15399"/>
                    <a:pt x="40119" y="15329"/>
                  </a:cubicBezTo>
                  <a:cubicBezTo>
                    <a:pt x="40144" y="15266"/>
                    <a:pt x="40214" y="15214"/>
                    <a:pt x="40289" y="15214"/>
                  </a:cubicBezTo>
                  <a:cubicBezTo>
                    <a:pt x="40298" y="15214"/>
                    <a:pt x="40307" y="15215"/>
                    <a:pt x="40316" y="15216"/>
                  </a:cubicBezTo>
                  <a:lnTo>
                    <a:pt x="40386" y="15174"/>
                  </a:lnTo>
                  <a:cubicBezTo>
                    <a:pt x="40421" y="15196"/>
                    <a:pt x="40446" y="15204"/>
                    <a:pt x="40470" y="15204"/>
                  </a:cubicBezTo>
                  <a:cubicBezTo>
                    <a:pt x="40523" y="15204"/>
                    <a:pt x="40569" y="15161"/>
                    <a:pt x="40696" y="15132"/>
                  </a:cubicBezTo>
                  <a:lnTo>
                    <a:pt x="40696" y="15132"/>
                  </a:lnTo>
                  <a:cubicBezTo>
                    <a:pt x="40612" y="15160"/>
                    <a:pt x="40654" y="15146"/>
                    <a:pt x="40781" y="15174"/>
                  </a:cubicBezTo>
                  <a:cubicBezTo>
                    <a:pt x="40781" y="15090"/>
                    <a:pt x="40781" y="15118"/>
                    <a:pt x="40781" y="14921"/>
                  </a:cubicBezTo>
                  <a:cubicBezTo>
                    <a:pt x="40698" y="14972"/>
                    <a:pt x="40683" y="15032"/>
                    <a:pt x="40648" y="15032"/>
                  </a:cubicBezTo>
                  <a:cubicBezTo>
                    <a:pt x="40635" y="15032"/>
                    <a:pt x="40620" y="15024"/>
                    <a:pt x="40598" y="15005"/>
                  </a:cubicBezTo>
                  <a:cubicBezTo>
                    <a:pt x="40626" y="14977"/>
                    <a:pt x="40640" y="14935"/>
                    <a:pt x="40640" y="14892"/>
                  </a:cubicBezTo>
                  <a:cubicBezTo>
                    <a:pt x="40644" y="14894"/>
                    <a:pt x="40649" y="14894"/>
                    <a:pt x="40652" y="14894"/>
                  </a:cubicBezTo>
                  <a:cubicBezTo>
                    <a:pt x="40714" y="14894"/>
                    <a:pt x="40702" y="14741"/>
                    <a:pt x="40747" y="14741"/>
                  </a:cubicBezTo>
                  <a:cubicBezTo>
                    <a:pt x="40761" y="14741"/>
                    <a:pt x="40780" y="14756"/>
                    <a:pt x="40809" y="14794"/>
                  </a:cubicBezTo>
                  <a:cubicBezTo>
                    <a:pt x="40868" y="14837"/>
                    <a:pt x="40896" y="14853"/>
                    <a:pt x="40907" y="14853"/>
                  </a:cubicBezTo>
                  <a:cubicBezTo>
                    <a:pt x="40937" y="14853"/>
                    <a:pt x="40845" y="14737"/>
                    <a:pt x="40941" y="14737"/>
                  </a:cubicBezTo>
                  <a:cubicBezTo>
                    <a:pt x="40959" y="14737"/>
                    <a:pt x="40985" y="14741"/>
                    <a:pt x="41020" y="14752"/>
                  </a:cubicBezTo>
                  <a:cubicBezTo>
                    <a:pt x="41097" y="14696"/>
                    <a:pt x="41105" y="14658"/>
                    <a:pt x="41133" y="14658"/>
                  </a:cubicBezTo>
                  <a:cubicBezTo>
                    <a:pt x="41140" y="14658"/>
                    <a:pt x="41149" y="14661"/>
                    <a:pt x="41161" y="14667"/>
                  </a:cubicBezTo>
                  <a:cubicBezTo>
                    <a:pt x="41131" y="14510"/>
                    <a:pt x="41101" y="14465"/>
                    <a:pt x="41070" y="14465"/>
                  </a:cubicBezTo>
                  <a:cubicBezTo>
                    <a:pt x="41030" y="14465"/>
                    <a:pt x="40990" y="14546"/>
                    <a:pt x="40950" y="14554"/>
                  </a:cubicBezTo>
                  <a:cubicBezTo>
                    <a:pt x="40900" y="14446"/>
                    <a:pt x="40892" y="14413"/>
                    <a:pt x="40897" y="14413"/>
                  </a:cubicBezTo>
                  <a:cubicBezTo>
                    <a:pt x="40899" y="14413"/>
                    <a:pt x="40903" y="14419"/>
                    <a:pt x="40907" y="14428"/>
                  </a:cubicBezTo>
                  <a:cubicBezTo>
                    <a:pt x="40943" y="14421"/>
                    <a:pt x="41002" y="14421"/>
                    <a:pt x="41053" y="14421"/>
                  </a:cubicBezTo>
                  <a:cubicBezTo>
                    <a:pt x="41104" y="14421"/>
                    <a:pt x="41147" y="14421"/>
                    <a:pt x="41147" y="14414"/>
                  </a:cubicBezTo>
                  <a:cubicBezTo>
                    <a:pt x="41123" y="14238"/>
                    <a:pt x="40943" y="14198"/>
                    <a:pt x="41014" y="14198"/>
                  </a:cubicBezTo>
                  <a:cubicBezTo>
                    <a:pt x="41029" y="14198"/>
                    <a:pt x="41053" y="14200"/>
                    <a:pt x="41090" y="14202"/>
                  </a:cubicBezTo>
                  <a:cubicBezTo>
                    <a:pt x="41108" y="14172"/>
                    <a:pt x="41115" y="14160"/>
                    <a:pt x="41121" y="14160"/>
                  </a:cubicBezTo>
                  <a:cubicBezTo>
                    <a:pt x="41135" y="14160"/>
                    <a:pt x="41147" y="14215"/>
                    <a:pt x="41270" y="14244"/>
                  </a:cubicBezTo>
                  <a:lnTo>
                    <a:pt x="41270" y="14244"/>
                  </a:lnTo>
                  <a:cubicBezTo>
                    <a:pt x="41274" y="14225"/>
                    <a:pt x="41279" y="14205"/>
                    <a:pt x="41288" y="14188"/>
                  </a:cubicBezTo>
                  <a:cubicBezTo>
                    <a:pt x="41288" y="14080"/>
                    <a:pt x="41326" y="13973"/>
                    <a:pt x="41404" y="13902"/>
                  </a:cubicBezTo>
                  <a:lnTo>
                    <a:pt x="41404" y="13902"/>
                  </a:lnTo>
                  <a:cubicBezTo>
                    <a:pt x="41381" y="13920"/>
                    <a:pt x="41328" y="13958"/>
                    <a:pt x="41278" y="13958"/>
                  </a:cubicBezTo>
                  <a:cubicBezTo>
                    <a:pt x="41234" y="13958"/>
                    <a:pt x="41192" y="13929"/>
                    <a:pt x="41175" y="13836"/>
                  </a:cubicBezTo>
                  <a:cubicBezTo>
                    <a:pt x="41139" y="13953"/>
                    <a:pt x="41022" y="14036"/>
                    <a:pt x="40972" y="14036"/>
                  </a:cubicBezTo>
                  <a:cubicBezTo>
                    <a:pt x="40944" y="14036"/>
                    <a:pt x="40937" y="14010"/>
                    <a:pt x="40978" y="13949"/>
                  </a:cubicBezTo>
                  <a:cubicBezTo>
                    <a:pt x="41161" y="13949"/>
                    <a:pt x="40978" y="13766"/>
                    <a:pt x="41034" y="13724"/>
                  </a:cubicBezTo>
                  <a:lnTo>
                    <a:pt x="41034" y="13724"/>
                  </a:lnTo>
                  <a:cubicBezTo>
                    <a:pt x="40978" y="13752"/>
                    <a:pt x="40935" y="13780"/>
                    <a:pt x="40879" y="13808"/>
                  </a:cubicBezTo>
                  <a:cubicBezTo>
                    <a:pt x="40907" y="13738"/>
                    <a:pt x="40907" y="13639"/>
                    <a:pt x="40865" y="13569"/>
                  </a:cubicBezTo>
                  <a:cubicBezTo>
                    <a:pt x="40859" y="13528"/>
                    <a:pt x="40844" y="13514"/>
                    <a:pt x="40824" y="13514"/>
                  </a:cubicBezTo>
                  <a:cubicBezTo>
                    <a:pt x="40796" y="13514"/>
                    <a:pt x="40757" y="13544"/>
                    <a:pt x="40724" y="13569"/>
                  </a:cubicBezTo>
                  <a:cubicBezTo>
                    <a:pt x="40756" y="13559"/>
                    <a:pt x="40784" y="13555"/>
                    <a:pt x="40805" y="13555"/>
                  </a:cubicBezTo>
                  <a:cubicBezTo>
                    <a:pt x="40880" y="13555"/>
                    <a:pt x="40890" y="13600"/>
                    <a:pt x="40781" y="13611"/>
                  </a:cubicBezTo>
                  <a:cubicBezTo>
                    <a:pt x="40703" y="13630"/>
                    <a:pt x="40667" y="13647"/>
                    <a:pt x="40655" y="13647"/>
                  </a:cubicBezTo>
                  <a:cubicBezTo>
                    <a:pt x="40640" y="13647"/>
                    <a:pt x="40659" y="13623"/>
                    <a:pt x="40682" y="13555"/>
                  </a:cubicBezTo>
                  <a:cubicBezTo>
                    <a:pt x="40714" y="13510"/>
                    <a:pt x="40714" y="13492"/>
                    <a:pt x="40697" y="13492"/>
                  </a:cubicBezTo>
                  <a:cubicBezTo>
                    <a:pt x="40656" y="13492"/>
                    <a:pt x="40513" y="13601"/>
                    <a:pt x="40513" y="13681"/>
                  </a:cubicBezTo>
                  <a:cubicBezTo>
                    <a:pt x="40429" y="13879"/>
                    <a:pt x="40471" y="13879"/>
                    <a:pt x="40372" y="13893"/>
                  </a:cubicBezTo>
                  <a:lnTo>
                    <a:pt x="40372" y="13907"/>
                  </a:lnTo>
                  <a:lnTo>
                    <a:pt x="40372" y="13935"/>
                  </a:lnTo>
                  <a:cubicBezTo>
                    <a:pt x="40358" y="13921"/>
                    <a:pt x="40330" y="13907"/>
                    <a:pt x="40316" y="13893"/>
                  </a:cubicBezTo>
                  <a:lnTo>
                    <a:pt x="40316" y="13893"/>
                  </a:lnTo>
                  <a:cubicBezTo>
                    <a:pt x="40330" y="13921"/>
                    <a:pt x="40344" y="13935"/>
                    <a:pt x="40358" y="13963"/>
                  </a:cubicBezTo>
                  <a:cubicBezTo>
                    <a:pt x="40330" y="13963"/>
                    <a:pt x="40274" y="13991"/>
                    <a:pt x="40175" y="14104"/>
                  </a:cubicBezTo>
                  <a:cubicBezTo>
                    <a:pt x="40147" y="14019"/>
                    <a:pt x="40119" y="14019"/>
                    <a:pt x="40034" y="13963"/>
                  </a:cubicBezTo>
                  <a:cubicBezTo>
                    <a:pt x="40034" y="13921"/>
                    <a:pt x="40034" y="13893"/>
                    <a:pt x="40020" y="13864"/>
                  </a:cubicBezTo>
                  <a:lnTo>
                    <a:pt x="39922" y="13864"/>
                  </a:lnTo>
                  <a:cubicBezTo>
                    <a:pt x="39895" y="13864"/>
                    <a:pt x="39765" y="14006"/>
                    <a:pt x="39729" y="14006"/>
                  </a:cubicBezTo>
                  <a:cubicBezTo>
                    <a:pt x="39727" y="14006"/>
                    <a:pt x="39726" y="14006"/>
                    <a:pt x="39724" y="14005"/>
                  </a:cubicBezTo>
                  <a:cubicBezTo>
                    <a:pt x="39712" y="14035"/>
                    <a:pt x="39716" y="14053"/>
                    <a:pt x="39708" y="14053"/>
                  </a:cubicBezTo>
                  <a:cubicBezTo>
                    <a:pt x="39698" y="14053"/>
                    <a:pt x="39668" y="14022"/>
                    <a:pt x="39555" y="13949"/>
                  </a:cubicBezTo>
                  <a:cubicBezTo>
                    <a:pt x="39551" y="13876"/>
                    <a:pt x="39546" y="13860"/>
                    <a:pt x="39549" y="13860"/>
                  </a:cubicBezTo>
                  <a:cubicBezTo>
                    <a:pt x="39551" y="13860"/>
                    <a:pt x="39559" y="13870"/>
                    <a:pt x="39575" y="13870"/>
                  </a:cubicBezTo>
                  <a:cubicBezTo>
                    <a:pt x="39598" y="13870"/>
                    <a:pt x="39640" y="13850"/>
                    <a:pt x="39710" y="13752"/>
                  </a:cubicBezTo>
                  <a:cubicBezTo>
                    <a:pt x="39795" y="13752"/>
                    <a:pt x="39724" y="13695"/>
                    <a:pt x="39682" y="13653"/>
                  </a:cubicBezTo>
                  <a:cubicBezTo>
                    <a:pt x="39668" y="13667"/>
                    <a:pt x="39654" y="13681"/>
                    <a:pt x="39626" y="13681"/>
                  </a:cubicBezTo>
                  <a:cubicBezTo>
                    <a:pt x="39598" y="13653"/>
                    <a:pt x="39584" y="13639"/>
                    <a:pt x="39555" y="13639"/>
                  </a:cubicBezTo>
                  <a:cubicBezTo>
                    <a:pt x="39566" y="13607"/>
                    <a:pt x="39600" y="13592"/>
                    <a:pt x="39635" y="13592"/>
                  </a:cubicBezTo>
                  <a:cubicBezTo>
                    <a:pt x="39646" y="13592"/>
                    <a:pt x="39658" y="13593"/>
                    <a:pt x="39668" y="13597"/>
                  </a:cubicBezTo>
                  <a:cubicBezTo>
                    <a:pt x="39685" y="13593"/>
                    <a:pt x="39701" y="13591"/>
                    <a:pt x="39718" y="13591"/>
                  </a:cubicBezTo>
                  <a:cubicBezTo>
                    <a:pt x="39757" y="13591"/>
                    <a:pt x="39797" y="13601"/>
                    <a:pt x="39837" y="13611"/>
                  </a:cubicBezTo>
                  <a:cubicBezTo>
                    <a:pt x="39858" y="13611"/>
                    <a:pt x="39863" y="13671"/>
                    <a:pt x="39913" y="13671"/>
                  </a:cubicBezTo>
                  <a:cubicBezTo>
                    <a:pt x="39932" y="13671"/>
                    <a:pt x="39957" y="13662"/>
                    <a:pt x="39992" y="13639"/>
                  </a:cubicBezTo>
                  <a:cubicBezTo>
                    <a:pt x="39992" y="13597"/>
                    <a:pt x="39809" y="13625"/>
                    <a:pt x="39739" y="13541"/>
                  </a:cubicBezTo>
                  <a:cubicBezTo>
                    <a:pt x="39753" y="13512"/>
                    <a:pt x="39767" y="13484"/>
                    <a:pt x="39767" y="13442"/>
                  </a:cubicBezTo>
                  <a:cubicBezTo>
                    <a:pt x="39803" y="13474"/>
                    <a:pt x="39845" y="13488"/>
                    <a:pt x="39886" y="13488"/>
                  </a:cubicBezTo>
                  <a:cubicBezTo>
                    <a:pt x="39974" y="13488"/>
                    <a:pt x="40057" y="13425"/>
                    <a:pt x="40076" y="13329"/>
                  </a:cubicBezTo>
                  <a:cubicBezTo>
                    <a:pt x="39943" y="13285"/>
                    <a:pt x="39968" y="13064"/>
                    <a:pt x="39914" y="13064"/>
                  </a:cubicBezTo>
                  <a:cubicBezTo>
                    <a:pt x="39900" y="13064"/>
                    <a:pt x="39881" y="13080"/>
                    <a:pt x="39851" y="13118"/>
                  </a:cubicBezTo>
                  <a:cubicBezTo>
                    <a:pt x="39875" y="13085"/>
                    <a:pt x="39875" y="13071"/>
                    <a:pt x="39867" y="13071"/>
                  </a:cubicBezTo>
                  <a:cubicBezTo>
                    <a:pt x="39853" y="13071"/>
                    <a:pt x="39809" y="13127"/>
                    <a:pt x="39865" y="13203"/>
                  </a:cubicBezTo>
                  <a:cubicBezTo>
                    <a:pt x="39862" y="13203"/>
                    <a:pt x="39865" y="13210"/>
                    <a:pt x="39879" y="13231"/>
                  </a:cubicBezTo>
                  <a:cubicBezTo>
                    <a:pt x="39809" y="13245"/>
                    <a:pt x="39739" y="13301"/>
                    <a:pt x="39696" y="13372"/>
                  </a:cubicBezTo>
                  <a:cubicBezTo>
                    <a:pt x="39682" y="13329"/>
                    <a:pt x="39668" y="13287"/>
                    <a:pt x="39654" y="13259"/>
                  </a:cubicBezTo>
                  <a:cubicBezTo>
                    <a:pt x="39710" y="13245"/>
                    <a:pt x="39710" y="13259"/>
                    <a:pt x="39724" y="13146"/>
                  </a:cubicBezTo>
                  <a:cubicBezTo>
                    <a:pt x="39767" y="13104"/>
                    <a:pt x="39753" y="13034"/>
                    <a:pt x="39710" y="13005"/>
                  </a:cubicBezTo>
                  <a:cubicBezTo>
                    <a:pt x="39739" y="12935"/>
                    <a:pt x="39612" y="13104"/>
                    <a:pt x="39584" y="12682"/>
                  </a:cubicBezTo>
                  <a:lnTo>
                    <a:pt x="39584" y="12682"/>
                  </a:lnTo>
                  <a:cubicBezTo>
                    <a:pt x="39658" y="12738"/>
                    <a:pt x="39695" y="12763"/>
                    <a:pt x="39714" y="12763"/>
                  </a:cubicBezTo>
                  <a:cubicBezTo>
                    <a:pt x="39742" y="12763"/>
                    <a:pt x="39730" y="12709"/>
                    <a:pt x="39739" y="12625"/>
                  </a:cubicBezTo>
                  <a:cubicBezTo>
                    <a:pt x="39815" y="12625"/>
                    <a:pt x="39645" y="12566"/>
                    <a:pt x="39585" y="12566"/>
                  </a:cubicBezTo>
                  <a:cubicBezTo>
                    <a:pt x="39568" y="12566"/>
                    <a:pt x="39560" y="12570"/>
                    <a:pt x="39570" y="12583"/>
                  </a:cubicBezTo>
                  <a:cubicBezTo>
                    <a:pt x="39528" y="12622"/>
                    <a:pt x="39497" y="12637"/>
                    <a:pt x="39473" y="12637"/>
                  </a:cubicBezTo>
                  <a:cubicBezTo>
                    <a:pt x="39395" y="12637"/>
                    <a:pt x="39402" y="12467"/>
                    <a:pt x="39358" y="12456"/>
                  </a:cubicBezTo>
                  <a:cubicBezTo>
                    <a:pt x="39374" y="12446"/>
                    <a:pt x="39374" y="12441"/>
                    <a:pt x="39364" y="12441"/>
                  </a:cubicBezTo>
                  <a:cubicBezTo>
                    <a:pt x="39349" y="12441"/>
                    <a:pt x="39309" y="12453"/>
                    <a:pt x="39274" y="12470"/>
                  </a:cubicBezTo>
                  <a:cubicBezTo>
                    <a:pt x="39330" y="12287"/>
                    <a:pt x="39147" y="12358"/>
                    <a:pt x="39330" y="12259"/>
                  </a:cubicBezTo>
                  <a:cubicBezTo>
                    <a:pt x="39289" y="12243"/>
                    <a:pt x="39243" y="12236"/>
                    <a:pt x="39198" y="12236"/>
                  </a:cubicBezTo>
                  <a:cubicBezTo>
                    <a:pt x="39166" y="12236"/>
                    <a:pt x="39134" y="12239"/>
                    <a:pt x="39105" y="12245"/>
                  </a:cubicBezTo>
                  <a:lnTo>
                    <a:pt x="39020" y="12245"/>
                  </a:lnTo>
                  <a:cubicBezTo>
                    <a:pt x="39020" y="12245"/>
                    <a:pt x="39020" y="12231"/>
                    <a:pt x="39006" y="12231"/>
                  </a:cubicBezTo>
                  <a:lnTo>
                    <a:pt x="38978" y="12231"/>
                  </a:lnTo>
                  <a:cubicBezTo>
                    <a:pt x="38978" y="12207"/>
                    <a:pt x="38981" y="12196"/>
                    <a:pt x="38980" y="12196"/>
                  </a:cubicBezTo>
                  <a:lnTo>
                    <a:pt x="38980" y="12196"/>
                  </a:lnTo>
                  <a:cubicBezTo>
                    <a:pt x="38980" y="12196"/>
                    <a:pt x="38975" y="12218"/>
                    <a:pt x="38950" y="12259"/>
                  </a:cubicBezTo>
                  <a:cubicBezTo>
                    <a:pt x="38950" y="12287"/>
                    <a:pt x="38950" y="12315"/>
                    <a:pt x="38950" y="12330"/>
                  </a:cubicBezTo>
                  <a:cubicBezTo>
                    <a:pt x="38936" y="12351"/>
                    <a:pt x="38932" y="12358"/>
                    <a:pt x="38934" y="12358"/>
                  </a:cubicBezTo>
                  <a:cubicBezTo>
                    <a:pt x="38936" y="12358"/>
                    <a:pt x="38943" y="12351"/>
                    <a:pt x="38950" y="12344"/>
                  </a:cubicBezTo>
                  <a:lnTo>
                    <a:pt x="38950" y="12344"/>
                  </a:lnTo>
                  <a:cubicBezTo>
                    <a:pt x="38950" y="12414"/>
                    <a:pt x="38936" y="12470"/>
                    <a:pt x="38922" y="12541"/>
                  </a:cubicBezTo>
                  <a:lnTo>
                    <a:pt x="38922" y="12569"/>
                  </a:lnTo>
                  <a:cubicBezTo>
                    <a:pt x="38880" y="12541"/>
                    <a:pt x="38837" y="12527"/>
                    <a:pt x="38795" y="12513"/>
                  </a:cubicBezTo>
                  <a:cubicBezTo>
                    <a:pt x="38847" y="12408"/>
                    <a:pt x="38875" y="12256"/>
                    <a:pt x="38756" y="12256"/>
                  </a:cubicBezTo>
                  <a:cubicBezTo>
                    <a:pt x="38747" y="12256"/>
                    <a:pt x="38736" y="12257"/>
                    <a:pt x="38725" y="12259"/>
                  </a:cubicBezTo>
                  <a:cubicBezTo>
                    <a:pt x="38625" y="12159"/>
                    <a:pt x="38630" y="12068"/>
                    <a:pt x="38664" y="12068"/>
                  </a:cubicBezTo>
                  <a:cubicBezTo>
                    <a:pt x="38673" y="12068"/>
                    <a:pt x="38684" y="12075"/>
                    <a:pt x="38696" y="12090"/>
                  </a:cubicBezTo>
                  <a:cubicBezTo>
                    <a:pt x="38894" y="12006"/>
                    <a:pt x="38781" y="12006"/>
                    <a:pt x="38654" y="12006"/>
                  </a:cubicBezTo>
                  <a:cubicBezTo>
                    <a:pt x="38570" y="11935"/>
                    <a:pt x="38513" y="11921"/>
                    <a:pt x="38485" y="11921"/>
                  </a:cubicBezTo>
                  <a:cubicBezTo>
                    <a:pt x="38499" y="11907"/>
                    <a:pt x="38513" y="11893"/>
                    <a:pt x="38513" y="11879"/>
                  </a:cubicBezTo>
                  <a:cubicBezTo>
                    <a:pt x="38443" y="11865"/>
                    <a:pt x="38387" y="11837"/>
                    <a:pt x="38344" y="11780"/>
                  </a:cubicBezTo>
                  <a:cubicBezTo>
                    <a:pt x="38337" y="11785"/>
                    <a:pt x="38328" y="11787"/>
                    <a:pt x="38316" y="11787"/>
                  </a:cubicBezTo>
                  <a:cubicBezTo>
                    <a:pt x="38268" y="11787"/>
                    <a:pt x="38189" y="11750"/>
                    <a:pt x="38147" y="11750"/>
                  </a:cubicBezTo>
                  <a:cubicBezTo>
                    <a:pt x="38142" y="11750"/>
                    <a:pt x="38137" y="11751"/>
                    <a:pt x="38133" y="11752"/>
                  </a:cubicBezTo>
                  <a:cubicBezTo>
                    <a:pt x="38302" y="11611"/>
                    <a:pt x="38274" y="11696"/>
                    <a:pt x="38077" y="11456"/>
                  </a:cubicBezTo>
                  <a:cubicBezTo>
                    <a:pt x="38006" y="11527"/>
                    <a:pt x="37964" y="11569"/>
                    <a:pt x="37922" y="11597"/>
                  </a:cubicBezTo>
                  <a:lnTo>
                    <a:pt x="37880" y="11640"/>
                  </a:lnTo>
                  <a:cubicBezTo>
                    <a:pt x="37857" y="11640"/>
                    <a:pt x="37834" y="11658"/>
                    <a:pt x="37819" y="11680"/>
                  </a:cubicBezTo>
                  <a:lnTo>
                    <a:pt x="37819" y="11680"/>
                  </a:lnTo>
                  <a:cubicBezTo>
                    <a:pt x="37819" y="11680"/>
                    <a:pt x="37818" y="11680"/>
                    <a:pt x="37818" y="11680"/>
                  </a:cubicBezTo>
                  <a:cubicBezTo>
                    <a:pt x="37814" y="11680"/>
                    <a:pt x="37809" y="11684"/>
                    <a:pt x="37809" y="11696"/>
                  </a:cubicBezTo>
                  <a:cubicBezTo>
                    <a:pt x="37812" y="11690"/>
                    <a:pt x="37815" y="11685"/>
                    <a:pt x="37819" y="11680"/>
                  </a:cubicBezTo>
                  <a:lnTo>
                    <a:pt x="37819" y="11680"/>
                  </a:lnTo>
                  <a:cubicBezTo>
                    <a:pt x="37823" y="11681"/>
                    <a:pt x="37825" y="11688"/>
                    <a:pt x="37809" y="11696"/>
                  </a:cubicBezTo>
                  <a:cubicBezTo>
                    <a:pt x="37809" y="11710"/>
                    <a:pt x="37823" y="11724"/>
                    <a:pt x="37823" y="11738"/>
                  </a:cubicBezTo>
                  <a:cubicBezTo>
                    <a:pt x="37809" y="11724"/>
                    <a:pt x="37809" y="11710"/>
                    <a:pt x="37795" y="11710"/>
                  </a:cubicBezTo>
                  <a:cubicBezTo>
                    <a:pt x="37781" y="11724"/>
                    <a:pt x="37753" y="11724"/>
                    <a:pt x="37739" y="11738"/>
                  </a:cubicBezTo>
                  <a:cubicBezTo>
                    <a:pt x="37739" y="11640"/>
                    <a:pt x="37781" y="11611"/>
                    <a:pt x="37809" y="11597"/>
                  </a:cubicBezTo>
                  <a:cubicBezTo>
                    <a:pt x="37902" y="11587"/>
                    <a:pt x="37776" y="11524"/>
                    <a:pt x="37674" y="11524"/>
                  </a:cubicBezTo>
                  <a:cubicBezTo>
                    <a:pt x="37637" y="11524"/>
                    <a:pt x="37603" y="11532"/>
                    <a:pt x="37584" y="11555"/>
                  </a:cubicBezTo>
                  <a:cubicBezTo>
                    <a:pt x="37556" y="11527"/>
                    <a:pt x="37528" y="11499"/>
                    <a:pt x="37514" y="11471"/>
                  </a:cubicBezTo>
                  <a:cubicBezTo>
                    <a:pt x="37506" y="11508"/>
                    <a:pt x="37467" y="11561"/>
                    <a:pt x="37420" y="11561"/>
                  </a:cubicBezTo>
                  <a:cubicBezTo>
                    <a:pt x="37377" y="11561"/>
                    <a:pt x="37328" y="11519"/>
                    <a:pt x="37288" y="11386"/>
                  </a:cubicBezTo>
                  <a:cubicBezTo>
                    <a:pt x="37171" y="11423"/>
                    <a:pt x="37111" y="11467"/>
                    <a:pt x="37092" y="11467"/>
                  </a:cubicBezTo>
                  <a:cubicBezTo>
                    <a:pt x="37075" y="11467"/>
                    <a:pt x="37093" y="11430"/>
                    <a:pt x="37133" y="11316"/>
                  </a:cubicBezTo>
                  <a:cubicBezTo>
                    <a:pt x="37101" y="11278"/>
                    <a:pt x="37076" y="11263"/>
                    <a:pt x="37057" y="11263"/>
                  </a:cubicBezTo>
                  <a:cubicBezTo>
                    <a:pt x="36986" y="11263"/>
                    <a:pt x="37008" y="11479"/>
                    <a:pt x="37080" y="11479"/>
                  </a:cubicBezTo>
                  <a:cubicBezTo>
                    <a:pt x="37088" y="11479"/>
                    <a:pt x="37096" y="11476"/>
                    <a:pt x="37105" y="11471"/>
                  </a:cubicBezTo>
                  <a:lnTo>
                    <a:pt x="37105" y="11471"/>
                  </a:lnTo>
                  <a:cubicBezTo>
                    <a:pt x="37083" y="11590"/>
                    <a:pt x="37084" y="11622"/>
                    <a:pt x="37082" y="11622"/>
                  </a:cubicBezTo>
                  <a:cubicBezTo>
                    <a:pt x="37080" y="11622"/>
                    <a:pt x="37075" y="11596"/>
                    <a:pt x="37049" y="11583"/>
                  </a:cubicBezTo>
                  <a:cubicBezTo>
                    <a:pt x="37021" y="11541"/>
                    <a:pt x="36979" y="11442"/>
                    <a:pt x="37021" y="11428"/>
                  </a:cubicBezTo>
                  <a:cubicBezTo>
                    <a:pt x="36866" y="11400"/>
                    <a:pt x="36908" y="11372"/>
                    <a:pt x="36908" y="11344"/>
                  </a:cubicBezTo>
                  <a:lnTo>
                    <a:pt x="36908" y="11344"/>
                  </a:lnTo>
                  <a:cubicBezTo>
                    <a:pt x="36880" y="11358"/>
                    <a:pt x="36852" y="11372"/>
                    <a:pt x="36810" y="11386"/>
                  </a:cubicBezTo>
                  <a:cubicBezTo>
                    <a:pt x="36808" y="11385"/>
                    <a:pt x="36807" y="11384"/>
                    <a:pt x="36806" y="11384"/>
                  </a:cubicBezTo>
                  <a:cubicBezTo>
                    <a:pt x="36780" y="11384"/>
                    <a:pt x="36716" y="11549"/>
                    <a:pt x="36704" y="11549"/>
                  </a:cubicBezTo>
                  <a:cubicBezTo>
                    <a:pt x="36700" y="11549"/>
                    <a:pt x="36701" y="11531"/>
                    <a:pt x="36711" y="11485"/>
                  </a:cubicBezTo>
                  <a:cubicBezTo>
                    <a:pt x="36711" y="11464"/>
                    <a:pt x="36709" y="11455"/>
                    <a:pt x="36704" y="11455"/>
                  </a:cubicBezTo>
                  <a:cubicBezTo>
                    <a:pt x="36694" y="11455"/>
                    <a:pt x="36675" y="11505"/>
                    <a:pt x="36655" y="11555"/>
                  </a:cubicBezTo>
                  <a:lnTo>
                    <a:pt x="36598" y="11555"/>
                  </a:lnTo>
                  <a:cubicBezTo>
                    <a:pt x="36583" y="11601"/>
                    <a:pt x="36573" y="11619"/>
                    <a:pt x="36566" y="11619"/>
                  </a:cubicBezTo>
                  <a:cubicBezTo>
                    <a:pt x="36549" y="11619"/>
                    <a:pt x="36556" y="11490"/>
                    <a:pt x="36556" y="11428"/>
                  </a:cubicBezTo>
                  <a:cubicBezTo>
                    <a:pt x="36564" y="11243"/>
                    <a:pt x="36554" y="11182"/>
                    <a:pt x="36543" y="11182"/>
                  </a:cubicBezTo>
                  <a:cubicBezTo>
                    <a:pt x="36536" y="11182"/>
                    <a:pt x="36528" y="11217"/>
                    <a:pt x="36528" y="11259"/>
                  </a:cubicBezTo>
                  <a:cubicBezTo>
                    <a:pt x="36521" y="11306"/>
                    <a:pt x="36516" y="11325"/>
                    <a:pt x="36514" y="11325"/>
                  </a:cubicBezTo>
                  <a:cubicBezTo>
                    <a:pt x="36509" y="11325"/>
                    <a:pt x="36525" y="11163"/>
                    <a:pt x="36556" y="11048"/>
                  </a:cubicBezTo>
                  <a:cubicBezTo>
                    <a:pt x="36551" y="11015"/>
                    <a:pt x="36547" y="11002"/>
                    <a:pt x="36542" y="11002"/>
                  </a:cubicBezTo>
                  <a:cubicBezTo>
                    <a:pt x="36526" y="11002"/>
                    <a:pt x="36508" y="11140"/>
                    <a:pt x="36484" y="11140"/>
                  </a:cubicBezTo>
                  <a:cubicBezTo>
                    <a:pt x="36472" y="11140"/>
                    <a:pt x="36459" y="11106"/>
                    <a:pt x="36443" y="11006"/>
                  </a:cubicBezTo>
                  <a:cubicBezTo>
                    <a:pt x="36500" y="11006"/>
                    <a:pt x="36584" y="10935"/>
                    <a:pt x="36598" y="10795"/>
                  </a:cubicBezTo>
                  <a:cubicBezTo>
                    <a:pt x="36641" y="10809"/>
                    <a:pt x="36669" y="10851"/>
                    <a:pt x="36669" y="10893"/>
                  </a:cubicBezTo>
                  <a:cubicBezTo>
                    <a:pt x="36683" y="10837"/>
                    <a:pt x="36697" y="10795"/>
                    <a:pt x="36711" y="10752"/>
                  </a:cubicBezTo>
                  <a:cubicBezTo>
                    <a:pt x="36722" y="10769"/>
                    <a:pt x="36737" y="10783"/>
                    <a:pt x="36749" y="10783"/>
                  </a:cubicBezTo>
                  <a:cubicBezTo>
                    <a:pt x="36768" y="10783"/>
                    <a:pt x="36779" y="10747"/>
                    <a:pt x="36753" y="10626"/>
                  </a:cubicBezTo>
                  <a:cubicBezTo>
                    <a:pt x="36612" y="10583"/>
                    <a:pt x="36542" y="10569"/>
                    <a:pt x="36528" y="10569"/>
                  </a:cubicBezTo>
                  <a:cubicBezTo>
                    <a:pt x="36542" y="10569"/>
                    <a:pt x="36598" y="10569"/>
                    <a:pt x="36612" y="10541"/>
                  </a:cubicBezTo>
                  <a:lnTo>
                    <a:pt x="36612" y="10541"/>
                  </a:lnTo>
                  <a:cubicBezTo>
                    <a:pt x="36578" y="10548"/>
                    <a:pt x="36556" y="10551"/>
                    <a:pt x="36543" y="10551"/>
                  </a:cubicBezTo>
                  <a:cubicBezTo>
                    <a:pt x="36482" y="10551"/>
                    <a:pt x="36595" y="10494"/>
                    <a:pt x="36558" y="10494"/>
                  </a:cubicBezTo>
                  <a:cubicBezTo>
                    <a:pt x="36552" y="10494"/>
                    <a:pt x="36542" y="10496"/>
                    <a:pt x="36528" y="10499"/>
                  </a:cubicBezTo>
                  <a:cubicBezTo>
                    <a:pt x="36549" y="10485"/>
                    <a:pt x="36538" y="10478"/>
                    <a:pt x="36514" y="10478"/>
                  </a:cubicBezTo>
                  <a:cubicBezTo>
                    <a:pt x="36489" y="10478"/>
                    <a:pt x="36450" y="10485"/>
                    <a:pt x="36415" y="10499"/>
                  </a:cubicBezTo>
                  <a:cubicBezTo>
                    <a:pt x="36387" y="10428"/>
                    <a:pt x="36331" y="10372"/>
                    <a:pt x="36260" y="10372"/>
                  </a:cubicBezTo>
                  <a:cubicBezTo>
                    <a:pt x="36317" y="10344"/>
                    <a:pt x="36338" y="10344"/>
                    <a:pt x="36329" y="10344"/>
                  </a:cubicBezTo>
                  <a:cubicBezTo>
                    <a:pt x="36320" y="10344"/>
                    <a:pt x="36281" y="10344"/>
                    <a:pt x="36218" y="10316"/>
                  </a:cubicBezTo>
                  <a:cubicBezTo>
                    <a:pt x="36232" y="10302"/>
                    <a:pt x="36260" y="10288"/>
                    <a:pt x="36274" y="10288"/>
                  </a:cubicBezTo>
                  <a:cubicBezTo>
                    <a:pt x="36274" y="10245"/>
                    <a:pt x="36289" y="10217"/>
                    <a:pt x="36317" y="10203"/>
                  </a:cubicBezTo>
                  <a:cubicBezTo>
                    <a:pt x="36289" y="10175"/>
                    <a:pt x="36274" y="10161"/>
                    <a:pt x="36317" y="10147"/>
                  </a:cubicBezTo>
                  <a:cubicBezTo>
                    <a:pt x="36345" y="10091"/>
                    <a:pt x="36401" y="10034"/>
                    <a:pt x="36472" y="10020"/>
                  </a:cubicBezTo>
                  <a:cubicBezTo>
                    <a:pt x="36472" y="9964"/>
                    <a:pt x="36486" y="9922"/>
                    <a:pt x="36514" y="9879"/>
                  </a:cubicBezTo>
                  <a:cubicBezTo>
                    <a:pt x="36538" y="9843"/>
                    <a:pt x="36531" y="9806"/>
                    <a:pt x="36465" y="9806"/>
                  </a:cubicBezTo>
                  <a:cubicBezTo>
                    <a:pt x="36454" y="9806"/>
                    <a:pt x="36443" y="9807"/>
                    <a:pt x="36429" y="9809"/>
                  </a:cubicBezTo>
                  <a:cubicBezTo>
                    <a:pt x="36387" y="9781"/>
                    <a:pt x="36331" y="9753"/>
                    <a:pt x="36274" y="9738"/>
                  </a:cubicBezTo>
                  <a:cubicBezTo>
                    <a:pt x="36274" y="9738"/>
                    <a:pt x="36260" y="9724"/>
                    <a:pt x="36232" y="9710"/>
                  </a:cubicBezTo>
                  <a:lnTo>
                    <a:pt x="36232" y="9710"/>
                  </a:lnTo>
                  <a:lnTo>
                    <a:pt x="36260" y="9738"/>
                  </a:lnTo>
                  <a:cubicBezTo>
                    <a:pt x="36255" y="9765"/>
                    <a:pt x="36242" y="9775"/>
                    <a:pt x="36225" y="9775"/>
                  </a:cubicBezTo>
                  <a:cubicBezTo>
                    <a:pt x="36196" y="9775"/>
                    <a:pt x="36155" y="9746"/>
                    <a:pt x="36120" y="9710"/>
                  </a:cubicBezTo>
                  <a:lnTo>
                    <a:pt x="36091" y="9710"/>
                  </a:lnTo>
                  <a:cubicBezTo>
                    <a:pt x="36035" y="9640"/>
                    <a:pt x="35979" y="9570"/>
                    <a:pt x="35936" y="9513"/>
                  </a:cubicBezTo>
                  <a:lnTo>
                    <a:pt x="35936" y="9513"/>
                  </a:lnTo>
                  <a:cubicBezTo>
                    <a:pt x="35951" y="9551"/>
                    <a:pt x="35939" y="9600"/>
                    <a:pt x="35900" y="9600"/>
                  </a:cubicBezTo>
                  <a:cubicBezTo>
                    <a:pt x="35866" y="9600"/>
                    <a:pt x="35812" y="9562"/>
                    <a:pt x="35739" y="9443"/>
                  </a:cubicBezTo>
                  <a:cubicBezTo>
                    <a:pt x="35803" y="9404"/>
                    <a:pt x="35827" y="9380"/>
                    <a:pt x="35813" y="9380"/>
                  </a:cubicBezTo>
                  <a:cubicBezTo>
                    <a:pt x="35797" y="9380"/>
                    <a:pt x="35728" y="9415"/>
                    <a:pt x="35613" y="9499"/>
                  </a:cubicBezTo>
                  <a:cubicBezTo>
                    <a:pt x="35645" y="9439"/>
                    <a:pt x="35651" y="9411"/>
                    <a:pt x="35644" y="9411"/>
                  </a:cubicBezTo>
                  <a:cubicBezTo>
                    <a:pt x="35633" y="9411"/>
                    <a:pt x="35593" y="9482"/>
                    <a:pt x="35584" y="9612"/>
                  </a:cubicBezTo>
                  <a:cubicBezTo>
                    <a:pt x="35584" y="9626"/>
                    <a:pt x="35599" y="9654"/>
                    <a:pt x="35584" y="9738"/>
                  </a:cubicBezTo>
                  <a:lnTo>
                    <a:pt x="35570" y="9738"/>
                  </a:lnTo>
                  <a:cubicBezTo>
                    <a:pt x="35584" y="9781"/>
                    <a:pt x="35599" y="9823"/>
                    <a:pt x="35613" y="9879"/>
                  </a:cubicBezTo>
                  <a:cubicBezTo>
                    <a:pt x="35556" y="9851"/>
                    <a:pt x="35528" y="9823"/>
                    <a:pt x="35528" y="9795"/>
                  </a:cubicBezTo>
                  <a:lnTo>
                    <a:pt x="35528" y="9809"/>
                  </a:lnTo>
                  <a:cubicBezTo>
                    <a:pt x="35528" y="9809"/>
                    <a:pt x="35500" y="9795"/>
                    <a:pt x="35486" y="9710"/>
                  </a:cubicBezTo>
                  <a:cubicBezTo>
                    <a:pt x="35500" y="9682"/>
                    <a:pt x="35500" y="9654"/>
                    <a:pt x="35514" y="9640"/>
                  </a:cubicBezTo>
                  <a:lnTo>
                    <a:pt x="35514" y="9640"/>
                  </a:lnTo>
                  <a:cubicBezTo>
                    <a:pt x="35510" y="9669"/>
                    <a:pt x="35511" y="9680"/>
                    <a:pt x="35515" y="9680"/>
                  </a:cubicBezTo>
                  <a:cubicBezTo>
                    <a:pt x="35525" y="9680"/>
                    <a:pt x="35555" y="9622"/>
                    <a:pt x="35584" y="9612"/>
                  </a:cubicBezTo>
                  <a:cubicBezTo>
                    <a:pt x="35566" y="9574"/>
                    <a:pt x="35559" y="9543"/>
                    <a:pt x="35549" y="9543"/>
                  </a:cubicBezTo>
                  <a:cubicBezTo>
                    <a:pt x="35544" y="9543"/>
                    <a:pt x="35537" y="9551"/>
                    <a:pt x="35528" y="9570"/>
                  </a:cubicBezTo>
                  <a:lnTo>
                    <a:pt x="35528" y="9527"/>
                  </a:lnTo>
                  <a:cubicBezTo>
                    <a:pt x="35472" y="9583"/>
                    <a:pt x="35416" y="9625"/>
                    <a:pt x="35346" y="9667"/>
                  </a:cubicBezTo>
                  <a:lnTo>
                    <a:pt x="35346" y="9667"/>
                  </a:lnTo>
                  <a:cubicBezTo>
                    <a:pt x="35366" y="9653"/>
                    <a:pt x="35181" y="9624"/>
                    <a:pt x="35415" y="9541"/>
                  </a:cubicBezTo>
                  <a:cubicBezTo>
                    <a:pt x="35486" y="9391"/>
                    <a:pt x="35385" y="9255"/>
                    <a:pt x="35346" y="9255"/>
                  </a:cubicBezTo>
                  <a:cubicBezTo>
                    <a:pt x="35330" y="9255"/>
                    <a:pt x="35325" y="9277"/>
                    <a:pt x="35345" y="9330"/>
                  </a:cubicBezTo>
                  <a:lnTo>
                    <a:pt x="35289" y="9302"/>
                  </a:lnTo>
                  <a:cubicBezTo>
                    <a:pt x="35275" y="9274"/>
                    <a:pt x="35261" y="9260"/>
                    <a:pt x="35246" y="9232"/>
                  </a:cubicBezTo>
                  <a:cubicBezTo>
                    <a:pt x="35218" y="9293"/>
                    <a:pt x="35206" y="9326"/>
                    <a:pt x="35204" y="9326"/>
                  </a:cubicBezTo>
                  <a:cubicBezTo>
                    <a:pt x="35201" y="9326"/>
                    <a:pt x="35221" y="9252"/>
                    <a:pt x="35246" y="9091"/>
                  </a:cubicBezTo>
                  <a:lnTo>
                    <a:pt x="35204" y="9077"/>
                  </a:lnTo>
                  <a:cubicBezTo>
                    <a:pt x="35289" y="9048"/>
                    <a:pt x="35289" y="9020"/>
                    <a:pt x="35204" y="9006"/>
                  </a:cubicBezTo>
                  <a:lnTo>
                    <a:pt x="35049" y="9006"/>
                  </a:lnTo>
                  <a:lnTo>
                    <a:pt x="35035" y="8964"/>
                  </a:lnTo>
                  <a:lnTo>
                    <a:pt x="35007" y="8964"/>
                  </a:lnTo>
                  <a:cubicBezTo>
                    <a:pt x="35007" y="8936"/>
                    <a:pt x="35021" y="8908"/>
                    <a:pt x="35049" y="8880"/>
                  </a:cubicBezTo>
                  <a:cubicBezTo>
                    <a:pt x="35021" y="8858"/>
                    <a:pt x="34989" y="8848"/>
                    <a:pt x="34960" y="8848"/>
                  </a:cubicBezTo>
                  <a:cubicBezTo>
                    <a:pt x="34930" y="8848"/>
                    <a:pt x="34901" y="8858"/>
                    <a:pt x="34880" y="8880"/>
                  </a:cubicBezTo>
                  <a:cubicBezTo>
                    <a:pt x="34799" y="8849"/>
                    <a:pt x="34924" y="8701"/>
                    <a:pt x="35010" y="8701"/>
                  </a:cubicBezTo>
                  <a:cubicBezTo>
                    <a:pt x="35042" y="8701"/>
                    <a:pt x="35070" y="8722"/>
                    <a:pt x="35077" y="8781"/>
                  </a:cubicBezTo>
                  <a:cubicBezTo>
                    <a:pt x="35106" y="8584"/>
                    <a:pt x="35162" y="8556"/>
                    <a:pt x="35204" y="8556"/>
                  </a:cubicBezTo>
                  <a:cubicBezTo>
                    <a:pt x="35162" y="8527"/>
                    <a:pt x="35148" y="8513"/>
                    <a:pt x="35261" y="8513"/>
                  </a:cubicBezTo>
                  <a:cubicBezTo>
                    <a:pt x="35218" y="8457"/>
                    <a:pt x="35162" y="8429"/>
                    <a:pt x="35092" y="8415"/>
                  </a:cubicBezTo>
                  <a:cubicBezTo>
                    <a:pt x="35092" y="8401"/>
                    <a:pt x="35092" y="8387"/>
                    <a:pt x="35106" y="8358"/>
                  </a:cubicBezTo>
                  <a:cubicBezTo>
                    <a:pt x="35106" y="8396"/>
                    <a:pt x="35174" y="8423"/>
                    <a:pt x="35216" y="8423"/>
                  </a:cubicBezTo>
                  <a:cubicBezTo>
                    <a:pt x="35267" y="8423"/>
                    <a:pt x="35279" y="8383"/>
                    <a:pt x="35077" y="8274"/>
                  </a:cubicBezTo>
                  <a:cubicBezTo>
                    <a:pt x="35049" y="8288"/>
                    <a:pt x="35035" y="8316"/>
                    <a:pt x="35021" y="8358"/>
                  </a:cubicBezTo>
                  <a:cubicBezTo>
                    <a:pt x="35021" y="8316"/>
                    <a:pt x="35021" y="8260"/>
                    <a:pt x="35021" y="8218"/>
                  </a:cubicBezTo>
                  <a:cubicBezTo>
                    <a:pt x="34977" y="8221"/>
                    <a:pt x="34954" y="8223"/>
                    <a:pt x="34944" y="8223"/>
                  </a:cubicBezTo>
                  <a:cubicBezTo>
                    <a:pt x="34910" y="8223"/>
                    <a:pt x="35034" y="8194"/>
                    <a:pt x="34979" y="8063"/>
                  </a:cubicBezTo>
                  <a:cubicBezTo>
                    <a:pt x="35045" y="7942"/>
                    <a:pt x="34965" y="7898"/>
                    <a:pt x="34893" y="7898"/>
                  </a:cubicBezTo>
                  <a:cubicBezTo>
                    <a:pt x="34873" y="7898"/>
                    <a:pt x="34854" y="7902"/>
                    <a:pt x="34838" y="7908"/>
                  </a:cubicBezTo>
                  <a:cubicBezTo>
                    <a:pt x="34866" y="8006"/>
                    <a:pt x="34796" y="8035"/>
                    <a:pt x="34824" y="8077"/>
                  </a:cubicBezTo>
                  <a:lnTo>
                    <a:pt x="34810" y="8091"/>
                  </a:lnTo>
                  <a:lnTo>
                    <a:pt x="34796" y="8105"/>
                  </a:lnTo>
                  <a:cubicBezTo>
                    <a:pt x="34796" y="8105"/>
                    <a:pt x="34782" y="8119"/>
                    <a:pt x="34782" y="8133"/>
                  </a:cubicBezTo>
                  <a:cubicBezTo>
                    <a:pt x="34729" y="8231"/>
                    <a:pt x="34703" y="8272"/>
                    <a:pt x="34723" y="8272"/>
                  </a:cubicBezTo>
                  <a:cubicBezTo>
                    <a:pt x="34735" y="8272"/>
                    <a:pt x="34763" y="8258"/>
                    <a:pt x="34810" y="8232"/>
                  </a:cubicBezTo>
                  <a:lnTo>
                    <a:pt x="34810" y="8190"/>
                  </a:lnTo>
                  <a:cubicBezTo>
                    <a:pt x="34936" y="8263"/>
                    <a:pt x="35023" y="8376"/>
                    <a:pt x="34925" y="8376"/>
                  </a:cubicBezTo>
                  <a:cubicBezTo>
                    <a:pt x="34891" y="8376"/>
                    <a:pt x="34836" y="8363"/>
                    <a:pt x="34754" y="8330"/>
                  </a:cubicBezTo>
                  <a:cubicBezTo>
                    <a:pt x="34785" y="8299"/>
                    <a:pt x="34726" y="8277"/>
                    <a:pt x="34675" y="8277"/>
                  </a:cubicBezTo>
                  <a:cubicBezTo>
                    <a:pt x="34638" y="8277"/>
                    <a:pt x="34604" y="8288"/>
                    <a:pt x="34608" y="8316"/>
                  </a:cubicBezTo>
                  <a:lnTo>
                    <a:pt x="34608" y="8316"/>
                  </a:lnTo>
                  <a:cubicBezTo>
                    <a:pt x="34596" y="8279"/>
                    <a:pt x="34585" y="8241"/>
                    <a:pt x="34585" y="8204"/>
                  </a:cubicBezTo>
                  <a:cubicBezTo>
                    <a:pt x="34613" y="8204"/>
                    <a:pt x="34641" y="8218"/>
                    <a:pt x="34669" y="8232"/>
                  </a:cubicBezTo>
                  <a:cubicBezTo>
                    <a:pt x="34641" y="8204"/>
                    <a:pt x="34613" y="8190"/>
                    <a:pt x="34571" y="8161"/>
                  </a:cubicBezTo>
                  <a:cubicBezTo>
                    <a:pt x="34571" y="8133"/>
                    <a:pt x="34571" y="8091"/>
                    <a:pt x="34472" y="8063"/>
                  </a:cubicBezTo>
                  <a:cubicBezTo>
                    <a:pt x="34416" y="8077"/>
                    <a:pt x="34373" y="8105"/>
                    <a:pt x="34317" y="8119"/>
                  </a:cubicBezTo>
                  <a:cubicBezTo>
                    <a:pt x="34303" y="8133"/>
                    <a:pt x="34303" y="8133"/>
                    <a:pt x="34303" y="8147"/>
                  </a:cubicBezTo>
                  <a:lnTo>
                    <a:pt x="34275" y="8133"/>
                  </a:lnTo>
                  <a:lnTo>
                    <a:pt x="34204" y="8133"/>
                  </a:lnTo>
                  <a:cubicBezTo>
                    <a:pt x="34204" y="8144"/>
                    <a:pt x="34204" y="8156"/>
                    <a:pt x="34204" y="8167"/>
                  </a:cubicBezTo>
                  <a:lnTo>
                    <a:pt x="34204" y="8167"/>
                  </a:lnTo>
                  <a:cubicBezTo>
                    <a:pt x="34217" y="8169"/>
                    <a:pt x="34248" y="8183"/>
                    <a:pt x="34275" y="8190"/>
                  </a:cubicBezTo>
                  <a:lnTo>
                    <a:pt x="34247" y="8204"/>
                  </a:lnTo>
                  <a:cubicBezTo>
                    <a:pt x="34247" y="8204"/>
                    <a:pt x="34247" y="8204"/>
                    <a:pt x="34247" y="8218"/>
                  </a:cubicBezTo>
                  <a:cubicBezTo>
                    <a:pt x="34224" y="8198"/>
                    <a:pt x="34210" y="8186"/>
                    <a:pt x="34203" y="8178"/>
                  </a:cubicBezTo>
                  <a:lnTo>
                    <a:pt x="34203" y="8178"/>
                  </a:lnTo>
                  <a:cubicBezTo>
                    <a:pt x="34200" y="8214"/>
                    <a:pt x="34190" y="8244"/>
                    <a:pt x="34154" y="8244"/>
                  </a:cubicBezTo>
                  <a:cubicBezTo>
                    <a:pt x="34136" y="8244"/>
                    <a:pt x="34111" y="8236"/>
                    <a:pt x="34078" y="8218"/>
                  </a:cubicBezTo>
                  <a:lnTo>
                    <a:pt x="34064" y="8218"/>
                  </a:lnTo>
                  <a:lnTo>
                    <a:pt x="34064" y="8246"/>
                  </a:lnTo>
                  <a:cubicBezTo>
                    <a:pt x="34064" y="8232"/>
                    <a:pt x="34050" y="8218"/>
                    <a:pt x="34050" y="8204"/>
                  </a:cubicBezTo>
                  <a:cubicBezTo>
                    <a:pt x="34035" y="8218"/>
                    <a:pt x="34007" y="8246"/>
                    <a:pt x="33979" y="8316"/>
                  </a:cubicBezTo>
                  <a:cubicBezTo>
                    <a:pt x="33974" y="8326"/>
                    <a:pt x="33971" y="8329"/>
                    <a:pt x="33970" y="8329"/>
                  </a:cubicBezTo>
                  <a:cubicBezTo>
                    <a:pt x="33967" y="8329"/>
                    <a:pt x="33970" y="8316"/>
                    <a:pt x="33979" y="8316"/>
                  </a:cubicBezTo>
                  <a:cubicBezTo>
                    <a:pt x="33965" y="8302"/>
                    <a:pt x="33951" y="8274"/>
                    <a:pt x="33937" y="8260"/>
                  </a:cubicBezTo>
                  <a:cubicBezTo>
                    <a:pt x="33951" y="8260"/>
                    <a:pt x="33993" y="8232"/>
                    <a:pt x="34050" y="8133"/>
                  </a:cubicBezTo>
                  <a:cubicBezTo>
                    <a:pt x="34064" y="8091"/>
                    <a:pt x="34078" y="8049"/>
                    <a:pt x="34092" y="8006"/>
                  </a:cubicBezTo>
                  <a:lnTo>
                    <a:pt x="34148" y="7992"/>
                  </a:lnTo>
                  <a:cubicBezTo>
                    <a:pt x="34136" y="7955"/>
                    <a:pt x="34134" y="7942"/>
                    <a:pt x="34139" y="7942"/>
                  </a:cubicBezTo>
                  <a:cubicBezTo>
                    <a:pt x="34145" y="7942"/>
                    <a:pt x="34161" y="7963"/>
                    <a:pt x="34176" y="7978"/>
                  </a:cubicBezTo>
                  <a:cubicBezTo>
                    <a:pt x="34318" y="7908"/>
                    <a:pt x="34281" y="7876"/>
                    <a:pt x="34191" y="7876"/>
                  </a:cubicBezTo>
                  <a:cubicBezTo>
                    <a:pt x="34174" y="7876"/>
                    <a:pt x="34155" y="7877"/>
                    <a:pt x="34134" y="7880"/>
                  </a:cubicBezTo>
                  <a:cubicBezTo>
                    <a:pt x="34134" y="7829"/>
                    <a:pt x="34206" y="7822"/>
                    <a:pt x="34278" y="7822"/>
                  </a:cubicBezTo>
                  <a:cubicBezTo>
                    <a:pt x="34306" y="7822"/>
                    <a:pt x="34335" y="7823"/>
                    <a:pt x="34359" y="7823"/>
                  </a:cubicBezTo>
                  <a:cubicBezTo>
                    <a:pt x="34398" y="7776"/>
                    <a:pt x="34390" y="7747"/>
                    <a:pt x="34316" y="7747"/>
                  </a:cubicBezTo>
                  <a:cubicBezTo>
                    <a:pt x="34280" y="7747"/>
                    <a:pt x="34230" y="7754"/>
                    <a:pt x="34162" y="7767"/>
                  </a:cubicBezTo>
                  <a:lnTo>
                    <a:pt x="34162" y="7640"/>
                  </a:lnTo>
                  <a:cubicBezTo>
                    <a:pt x="34162" y="7626"/>
                    <a:pt x="34148" y="7626"/>
                    <a:pt x="34148" y="7598"/>
                  </a:cubicBezTo>
                  <a:lnTo>
                    <a:pt x="34148" y="7598"/>
                  </a:lnTo>
                  <a:cubicBezTo>
                    <a:pt x="34162" y="7612"/>
                    <a:pt x="34162" y="7612"/>
                    <a:pt x="34162" y="7626"/>
                  </a:cubicBezTo>
                  <a:cubicBezTo>
                    <a:pt x="34162" y="7612"/>
                    <a:pt x="34162" y="7598"/>
                    <a:pt x="34162" y="7584"/>
                  </a:cubicBezTo>
                  <a:cubicBezTo>
                    <a:pt x="34190" y="7542"/>
                    <a:pt x="34219" y="7514"/>
                    <a:pt x="34261" y="7471"/>
                  </a:cubicBezTo>
                  <a:cubicBezTo>
                    <a:pt x="34275" y="7457"/>
                    <a:pt x="34275" y="7429"/>
                    <a:pt x="34289" y="7401"/>
                  </a:cubicBezTo>
                  <a:cubicBezTo>
                    <a:pt x="34256" y="7329"/>
                    <a:pt x="34209" y="7305"/>
                    <a:pt x="34170" y="7305"/>
                  </a:cubicBezTo>
                  <a:cubicBezTo>
                    <a:pt x="34111" y="7305"/>
                    <a:pt x="34069" y="7361"/>
                    <a:pt x="34120" y="7387"/>
                  </a:cubicBezTo>
                  <a:cubicBezTo>
                    <a:pt x="34078" y="7387"/>
                    <a:pt x="34050" y="7401"/>
                    <a:pt x="34021" y="7429"/>
                  </a:cubicBezTo>
                  <a:lnTo>
                    <a:pt x="33951" y="7429"/>
                  </a:lnTo>
                  <a:cubicBezTo>
                    <a:pt x="33910" y="7453"/>
                    <a:pt x="33888" y="7478"/>
                    <a:pt x="33883" y="7478"/>
                  </a:cubicBezTo>
                  <a:cubicBezTo>
                    <a:pt x="33878" y="7478"/>
                    <a:pt x="33883" y="7465"/>
                    <a:pt x="33895" y="7429"/>
                  </a:cubicBezTo>
                  <a:cubicBezTo>
                    <a:pt x="33866" y="7429"/>
                    <a:pt x="33824" y="7429"/>
                    <a:pt x="33768" y="7443"/>
                  </a:cubicBezTo>
                  <a:cubicBezTo>
                    <a:pt x="33867" y="7399"/>
                    <a:pt x="33880" y="7364"/>
                    <a:pt x="33847" y="7364"/>
                  </a:cubicBezTo>
                  <a:cubicBezTo>
                    <a:pt x="33838" y="7364"/>
                    <a:pt x="33826" y="7367"/>
                    <a:pt x="33810" y="7373"/>
                  </a:cubicBezTo>
                  <a:lnTo>
                    <a:pt x="33782" y="7359"/>
                  </a:lnTo>
                  <a:lnTo>
                    <a:pt x="33782" y="7359"/>
                  </a:lnTo>
                  <a:cubicBezTo>
                    <a:pt x="33786" y="7359"/>
                    <a:pt x="33790" y="7359"/>
                    <a:pt x="33793" y="7359"/>
                  </a:cubicBezTo>
                  <a:cubicBezTo>
                    <a:pt x="33905" y="7359"/>
                    <a:pt x="33801" y="7171"/>
                    <a:pt x="33730" y="7171"/>
                  </a:cubicBezTo>
                  <a:cubicBezTo>
                    <a:pt x="33723" y="7171"/>
                    <a:pt x="33717" y="7172"/>
                    <a:pt x="33712" y="7176"/>
                  </a:cubicBezTo>
                  <a:cubicBezTo>
                    <a:pt x="33697" y="7133"/>
                    <a:pt x="33683" y="7091"/>
                    <a:pt x="33683" y="7049"/>
                  </a:cubicBezTo>
                  <a:cubicBezTo>
                    <a:pt x="33627" y="7035"/>
                    <a:pt x="33641" y="6978"/>
                    <a:pt x="33655" y="6936"/>
                  </a:cubicBezTo>
                  <a:lnTo>
                    <a:pt x="33655" y="6936"/>
                  </a:lnTo>
                  <a:cubicBezTo>
                    <a:pt x="33613" y="6964"/>
                    <a:pt x="33585" y="7007"/>
                    <a:pt x="33557" y="7049"/>
                  </a:cubicBezTo>
                  <a:cubicBezTo>
                    <a:pt x="33543" y="7035"/>
                    <a:pt x="33529" y="7021"/>
                    <a:pt x="33514" y="7007"/>
                  </a:cubicBezTo>
                  <a:cubicBezTo>
                    <a:pt x="33458" y="7007"/>
                    <a:pt x="33388" y="6993"/>
                    <a:pt x="33331" y="6978"/>
                  </a:cubicBezTo>
                  <a:cubicBezTo>
                    <a:pt x="33310" y="6986"/>
                    <a:pt x="33289" y="6989"/>
                    <a:pt x="33268" y="6989"/>
                  </a:cubicBezTo>
                  <a:cubicBezTo>
                    <a:pt x="33247" y="6989"/>
                    <a:pt x="33226" y="6986"/>
                    <a:pt x="33205" y="6978"/>
                  </a:cubicBezTo>
                  <a:cubicBezTo>
                    <a:pt x="33106" y="7063"/>
                    <a:pt x="33148" y="7035"/>
                    <a:pt x="33205" y="7105"/>
                  </a:cubicBezTo>
                  <a:cubicBezTo>
                    <a:pt x="33193" y="7104"/>
                    <a:pt x="33182" y="7104"/>
                    <a:pt x="33173" y="7104"/>
                  </a:cubicBezTo>
                  <a:cubicBezTo>
                    <a:pt x="33054" y="7104"/>
                    <a:pt x="33084" y="7180"/>
                    <a:pt x="33162" y="7232"/>
                  </a:cubicBezTo>
                  <a:cubicBezTo>
                    <a:pt x="33150" y="7227"/>
                    <a:pt x="33141" y="7224"/>
                    <a:pt x="33136" y="7224"/>
                  </a:cubicBezTo>
                  <a:cubicBezTo>
                    <a:pt x="33098" y="7224"/>
                    <a:pt x="33208" y="7339"/>
                    <a:pt x="33233" y="7401"/>
                  </a:cubicBezTo>
                  <a:cubicBezTo>
                    <a:pt x="33205" y="7457"/>
                    <a:pt x="33176" y="7514"/>
                    <a:pt x="33134" y="7542"/>
                  </a:cubicBezTo>
                  <a:cubicBezTo>
                    <a:pt x="33106" y="7556"/>
                    <a:pt x="33064" y="7556"/>
                    <a:pt x="33036" y="7556"/>
                  </a:cubicBezTo>
                  <a:lnTo>
                    <a:pt x="32965" y="7640"/>
                  </a:lnTo>
                  <a:cubicBezTo>
                    <a:pt x="32965" y="7640"/>
                    <a:pt x="33007" y="7584"/>
                    <a:pt x="32965" y="7584"/>
                  </a:cubicBezTo>
                  <a:cubicBezTo>
                    <a:pt x="32951" y="7570"/>
                    <a:pt x="32937" y="7556"/>
                    <a:pt x="32923" y="7528"/>
                  </a:cubicBezTo>
                  <a:cubicBezTo>
                    <a:pt x="32937" y="7500"/>
                    <a:pt x="32937" y="7485"/>
                    <a:pt x="32937" y="7457"/>
                  </a:cubicBezTo>
                  <a:cubicBezTo>
                    <a:pt x="32834" y="7423"/>
                    <a:pt x="32806" y="7407"/>
                    <a:pt x="32851" y="7357"/>
                  </a:cubicBezTo>
                  <a:lnTo>
                    <a:pt x="32851" y="7357"/>
                  </a:lnTo>
                  <a:cubicBezTo>
                    <a:pt x="32838" y="7368"/>
                    <a:pt x="32831" y="7373"/>
                    <a:pt x="32827" y="7373"/>
                  </a:cubicBezTo>
                  <a:cubicBezTo>
                    <a:pt x="32809" y="7373"/>
                    <a:pt x="32868" y="7284"/>
                    <a:pt x="32868" y="7284"/>
                  </a:cubicBezTo>
                  <a:lnTo>
                    <a:pt x="32868" y="7284"/>
                  </a:lnTo>
                  <a:cubicBezTo>
                    <a:pt x="32867" y="7284"/>
                    <a:pt x="32851" y="7309"/>
                    <a:pt x="32796" y="7387"/>
                  </a:cubicBezTo>
                  <a:lnTo>
                    <a:pt x="32768" y="7387"/>
                  </a:lnTo>
                  <a:cubicBezTo>
                    <a:pt x="32796" y="7387"/>
                    <a:pt x="32839" y="7387"/>
                    <a:pt x="32740" y="7471"/>
                  </a:cubicBezTo>
                  <a:cubicBezTo>
                    <a:pt x="32733" y="7464"/>
                    <a:pt x="32698" y="7461"/>
                    <a:pt x="32661" y="7461"/>
                  </a:cubicBezTo>
                  <a:cubicBezTo>
                    <a:pt x="32624" y="7461"/>
                    <a:pt x="32585" y="7464"/>
                    <a:pt x="32571" y="7471"/>
                  </a:cubicBezTo>
                  <a:cubicBezTo>
                    <a:pt x="32556" y="7413"/>
                    <a:pt x="32549" y="7395"/>
                    <a:pt x="32541" y="7395"/>
                  </a:cubicBezTo>
                  <a:cubicBezTo>
                    <a:pt x="32527" y="7395"/>
                    <a:pt x="32513" y="7446"/>
                    <a:pt x="32466" y="7446"/>
                  </a:cubicBezTo>
                  <a:cubicBezTo>
                    <a:pt x="32459" y="7446"/>
                    <a:pt x="32452" y="7445"/>
                    <a:pt x="32444" y="7443"/>
                  </a:cubicBezTo>
                  <a:cubicBezTo>
                    <a:pt x="32430" y="7429"/>
                    <a:pt x="32416" y="7401"/>
                    <a:pt x="32402" y="7387"/>
                  </a:cubicBezTo>
                  <a:cubicBezTo>
                    <a:pt x="32430" y="7387"/>
                    <a:pt x="32416" y="7387"/>
                    <a:pt x="32402" y="7373"/>
                  </a:cubicBezTo>
                  <a:cubicBezTo>
                    <a:pt x="32393" y="7345"/>
                    <a:pt x="32384" y="7330"/>
                    <a:pt x="32371" y="7330"/>
                  </a:cubicBezTo>
                  <a:cubicBezTo>
                    <a:pt x="32364" y="7330"/>
                    <a:pt x="32356" y="7335"/>
                    <a:pt x="32346" y="7345"/>
                  </a:cubicBezTo>
                  <a:cubicBezTo>
                    <a:pt x="32275" y="7302"/>
                    <a:pt x="32191" y="7260"/>
                    <a:pt x="32219" y="7246"/>
                  </a:cubicBezTo>
                  <a:cubicBezTo>
                    <a:pt x="32257" y="7204"/>
                    <a:pt x="32262" y="7192"/>
                    <a:pt x="32251" y="7192"/>
                  </a:cubicBezTo>
                  <a:cubicBezTo>
                    <a:pt x="32237" y="7192"/>
                    <a:pt x="32197" y="7211"/>
                    <a:pt x="32165" y="7211"/>
                  </a:cubicBezTo>
                  <a:cubicBezTo>
                    <a:pt x="32137" y="7211"/>
                    <a:pt x="32116" y="7197"/>
                    <a:pt x="32120" y="7147"/>
                  </a:cubicBezTo>
                  <a:lnTo>
                    <a:pt x="32120" y="7147"/>
                  </a:lnTo>
                  <a:cubicBezTo>
                    <a:pt x="32094" y="7174"/>
                    <a:pt x="32082" y="7184"/>
                    <a:pt x="32076" y="7184"/>
                  </a:cubicBezTo>
                  <a:cubicBezTo>
                    <a:pt x="32061" y="7184"/>
                    <a:pt x="32098" y="7104"/>
                    <a:pt x="32036" y="7063"/>
                  </a:cubicBezTo>
                  <a:cubicBezTo>
                    <a:pt x="31944" y="7019"/>
                    <a:pt x="31905" y="7002"/>
                    <a:pt x="31888" y="7002"/>
                  </a:cubicBezTo>
                  <a:cubicBezTo>
                    <a:pt x="31856" y="7002"/>
                    <a:pt x="31903" y="7064"/>
                    <a:pt x="31811" y="7119"/>
                  </a:cubicBezTo>
                  <a:cubicBezTo>
                    <a:pt x="31754" y="7147"/>
                    <a:pt x="31726" y="7119"/>
                    <a:pt x="31670" y="7190"/>
                  </a:cubicBezTo>
                  <a:cubicBezTo>
                    <a:pt x="31670" y="7151"/>
                    <a:pt x="31668" y="7136"/>
                    <a:pt x="31663" y="7136"/>
                  </a:cubicBezTo>
                  <a:cubicBezTo>
                    <a:pt x="31650" y="7136"/>
                    <a:pt x="31617" y="7211"/>
                    <a:pt x="31529" y="7260"/>
                  </a:cubicBezTo>
                  <a:cubicBezTo>
                    <a:pt x="31477" y="7278"/>
                    <a:pt x="31440" y="7284"/>
                    <a:pt x="31415" y="7284"/>
                  </a:cubicBezTo>
                  <a:cubicBezTo>
                    <a:pt x="31360" y="7284"/>
                    <a:pt x="31360" y="7251"/>
                    <a:pt x="31360" y="7232"/>
                  </a:cubicBezTo>
                  <a:cubicBezTo>
                    <a:pt x="31585" y="7147"/>
                    <a:pt x="31402" y="7091"/>
                    <a:pt x="31487" y="7077"/>
                  </a:cubicBezTo>
                  <a:lnTo>
                    <a:pt x="31487" y="7077"/>
                  </a:lnTo>
                  <a:cubicBezTo>
                    <a:pt x="31471" y="7078"/>
                    <a:pt x="31457" y="7079"/>
                    <a:pt x="31446" y="7079"/>
                  </a:cubicBezTo>
                  <a:cubicBezTo>
                    <a:pt x="31302" y="7079"/>
                    <a:pt x="31462" y="7002"/>
                    <a:pt x="31501" y="6950"/>
                  </a:cubicBezTo>
                  <a:cubicBezTo>
                    <a:pt x="31656" y="6838"/>
                    <a:pt x="31740" y="6809"/>
                    <a:pt x="31473" y="6809"/>
                  </a:cubicBezTo>
                  <a:cubicBezTo>
                    <a:pt x="31501" y="6795"/>
                    <a:pt x="31515" y="6767"/>
                    <a:pt x="31529" y="6753"/>
                  </a:cubicBezTo>
                  <a:cubicBezTo>
                    <a:pt x="31543" y="6739"/>
                    <a:pt x="31571" y="6725"/>
                    <a:pt x="31599" y="6725"/>
                  </a:cubicBezTo>
                  <a:cubicBezTo>
                    <a:pt x="31575" y="6700"/>
                    <a:pt x="31593" y="6652"/>
                    <a:pt x="31629" y="6652"/>
                  </a:cubicBezTo>
                  <a:cubicBezTo>
                    <a:pt x="31656" y="6652"/>
                    <a:pt x="31691" y="6677"/>
                    <a:pt x="31726" y="6753"/>
                  </a:cubicBezTo>
                  <a:cubicBezTo>
                    <a:pt x="31803" y="6843"/>
                    <a:pt x="31836" y="6875"/>
                    <a:pt x="31843" y="6875"/>
                  </a:cubicBezTo>
                  <a:cubicBezTo>
                    <a:pt x="31859" y="6875"/>
                    <a:pt x="31718" y="6683"/>
                    <a:pt x="31698" y="6683"/>
                  </a:cubicBezTo>
                  <a:cubicBezTo>
                    <a:pt x="31676" y="6628"/>
                    <a:pt x="31545" y="6423"/>
                    <a:pt x="31590" y="6423"/>
                  </a:cubicBezTo>
                  <a:cubicBezTo>
                    <a:pt x="31604" y="6423"/>
                    <a:pt x="31632" y="6441"/>
                    <a:pt x="31684" y="6486"/>
                  </a:cubicBezTo>
                  <a:cubicBezTo>
                    <a:pt x="31881" y="6246"/>
                    <a:pt x="31557" y="6401"/>
                    <a:pt x="31684" y="6274"/>
                  </a:cubicBezTo>
                  <a:cubicBezTo>
                    <a:pt x="31727" y="6231"/>
                    <a:pt x="31728" y="6221"/>
                    <a:pt x="31714" y="6221"/>
                  </a:cubicBezTo>
                  <a:cubicBezTo>
                    <a:pt x="31702" y="6221"/>
                    <a:pt x="31677" y="6230"/>
                    <a:pt x="31663" y="6230"/>
                  </a:cubicBezTo>
                  <a:cubicBezTo>
                    <a:pt x="31648" y="6230"/>
                    <a:pt x="31645" y="6219"/>
                    <a:pt x="31684" y="6176"/>
                  </a:cubicBezTo>
                  <a:lnTo>
                    <a:pt x="31684" y="6176"/>
                  </a:lnTo>
                  <a:cubicBezTo>
                    <a:pt x="31615" y="6239"/>
                    <a:pt x="31596" y="6273"/>
                    <a:pt x="31591" y="6286"/>
                  </a:cubicBezTo>
                  <a:lnTo>
                    <a:pt x="31591" y="6286"/>
                  </a:lnTo>
                  <a:cubicBezTo>
                    <a:pt x="31591" y="6274"/>
                    <a:pt x="31581" y="6249"/>
                    <a:pt x="31529" y="6218"/>
                  </a:cubicBezTo>
                  <a:lnTo>
                    <a:pt x="31529" y="6218"/>
                  </a:lnTo>
                  <a:cubicBezTo>
                    <a:pt x="31585" y="6288"/>
                    <a:pt x="31444" y="6288"/>
                    <a:pt x="31388" y="6317"/>
                  </a:cubicBezTo>
                  <a:cubicBezTo>
                    <a:pt x="31315" y="6338"/>
                    <a:pt x="31268" y="6355"/>
                    <a:pt x="31250" y="6355"/>
                  </a:cubicBezTo>
                  <a:cubicBezTo>
                    <a:pt x="31218" y="6355"/>
                    <a:pt x="31265" y="6307"/>
                    <a:pt x="31388" y="6148"/>
                  </a:cubicBezTo>
                  <a:cubicBezTo>
                    <a:pt x="31278" y="6148"/>
                    <a:pt x="31359" y="6041"/>
                    <a:pt x="31345" y="6041"/>
                  </a:cubicBezTo>
                  <a:cubicBezTo>
                    <a:pt x="31343" y="6041"/>
                    <a:pt x="31339" y="6044"/>
                    <a:pt x="31332" y="6049"/>
                  </a:cubicBezTo>
                  <a:cubicBezTo>
                    <a:pt x="31228" y="5920"/>
                    <a:pt x="31199" y="5848"/>
                    <a:pt x="31169" y="5848"/>
                  </a:cubicBezTo>
                  <a:cubicBezTo>
                    <a:pt x="31150" y="5848"/>
                    <a:pt x="31130" y="5877"/>
                    <a:pt x="31092" y="5936"/>
                  </a:cubicBezTo>
                  <a:cubicBezTo>
                    <a:pt x="31087" y="5931"/>
                    <a:pt x="31080" y="5926"/>
                    <a:pt x="31073" y="5920"/>
                  </a:cubicBezTo>
                  <a:lnTo>
                    <a:pt x="31073" y="5920"/>
                  </a:lnTo>
                  <a:cubicBezTo>
                    <a:pt x="31080" y="5930"/>
                    <a:pt x="31087" y="5940"/>
                    <a:pt x="31092" y="5951"/>
                  </a:cubicBezTo>
                  <a:lnTo>
                    <a:pt x="31078" y="5965"/>
                  </a:lnTo>
                  <a:cubicBezTo>
                    <a:pt x="31094" y="5933"/>
                    <a:pt x="31053" y="5924"/>
                    <a:pt x="31012" y="5924"/>
                  </a:cubicBezTo>
                  <a:cubicBezTo>
                    <a:pt x="30978" y="5924"/>
                    <a:pt x="30944" y="5930"/>
                    <a:pt x="30937" y="5936"/>
                  </a:cubicBezTo>
                  <a:cubicBezTo>
                    <a:pt x="30895" y="5908"/>
                    <a:pt x="30895" y="5852"/>
                    <a:pt x="30937" y="5824"/>
                  </a:cubicBezTo>
                  <a:cubicBezTo>
                    <a:pt x="30901" y="5769"/>
                    <a:pt x="30937" y="5762"/>
                    <a:pt x="30970" y="5762"/>
                  </a:cubicBezTo>
                  <a:cubicBezTo>
                    <a:pt x="30982" y="5762"/>
                    <a:pt x="30995" y="5763"/>
                    <a:pt x="31001" y="5763"/>
                  </a:cubicBezTo>
                  <a:cubicBezTo>
                    <a:pt x="31017" y="5763"/>
                    <a:pt x="31002" y="5756"/>
                    <a:pt x="30895" y="5711"/>
                  </a:cubicBezTo>
                  <a:cubicBezTo>
                    <a:pt x="30909" y="5669"/>
                    <a:pt x="30952" y="5613"/>
                    <a:pt x="31078" y="5598"/>
                  </a:cubicBezTo>
                  <a:cubicBezTo>
                    <a:pt x="31078" y="5556"/>
                    <a:pt x="31106" y="5514"/>
                    <a:pt x="31163" y="5500"/>
                  </a:cubicBezTo>
                  <a:cubicBezTo>
                    <a:pt x="31179" y="5492"/>
                    <a:pt x="31192" y="5488"/>
                    <a:pt x="31202" y="5488"/>
                  </a:cubicBezTo>
                  <a:cubicBezTo>
                    <a:pt x="31226" y="5488"/>
                    <a:pt x="31233" y="5508"/>
                    <a:pt x="31233" y="5528"/>
                  </a:cubicBezTo>
                  <a:cubicBezTo>
                    <a:pt x="31233" y="5528"/>
                    <a:pt x="31219" y="5514"/>
                    <a:pt x="31205" y="5514"/>
                  </a:cubicBezTo>
                  <a:cubicBezTo>
                    <a:pt x="31205" y="5542"/>
                    <a:pt x="31219" y="5570"/>
                    <a:pt x="31247" y="5570"/>
                  </a:cubicBezTo>
                  <a:lnTo>
                    <a:pt x="31261" y="5570"/>
                  </a:lnTo>
                  <a:lnTo>
                    <a:pt x="31261" y="5556"/>
                  </a:lnTo>
                  <a:lnTo>
                    <a:pt x="31304" y="5458"/>
                  </a:lnTo>
                  <a:cubicBezTo>
                    <a:pt x="31351" y="5397"/>
                    <a:pt x="31369" y="5375"/>
                    <a:pt x="31380" y="5375"/>
                  </a:cubicBezTo>
                  <a:cubicBezTo>
                    <a:pt x="31391" y="5375"/>
                    <a:pt x="31394" y="5400"/>
                    <a:pt x="31416" y="5429"/>
                  </a:cubicBezTo>
                  <a:cubicBezTo>
                    <a:pt x="31468" y="5398"/>
                    <a:pt x="31510" y="5386"/>
                    <a:pt x="31544" y="5386"/>
                  </a:cubicBezTo>
                  <a:cubicBezTo>
                    <a:pt x="31603" y="5386"/>
                    <a:pt x="31638" y="5422"/>
                    <a:pt x="31656" y="5458"/>
                  </a:cubicBezTo>
                  <a:cubicBezTo>
                    <a:pt x="31750" y="5345"/>
                    <a:pt x="31793" y="5295"/>
                    <a:pt x="31770" y="5295"/>
                  </a:cubicBezTo>
                  <a:cubicBezTo>
                    <a:pt x="31759" y="5295"/>
                    <a:pt x="31731" y="5307"/>
                    <a:pt x="31684" y="5331"/>
                  </a:cubicBezTo>
                  <a:cubicBezTo>
                    <a:pt x="31698" y="5317"/>
                    <a:pt x="31726" y="5289"/>
                    <a:pt x="31740" y="5275"/>
                  </a:cubicBezTo>
                  <a:cubicBezTo>
                    <a:pt x="31782" y="5289"/>
                    <a:pt x="31839" y="5303"/>
                    <a:pt x="31881" y="5331"/>
                  </a:cubicBezTo>
                  <a:cubicBezTo>
                    <a:pt x="31839" y="5261"/>
                    <a:pt x="31811" y="5176"/>
                    <a:pt x="31825" y="5077"/>
                  </a:cubicBezTo>
                  <a:lnTo>
                    <a:pt x="31825" y="5063"/>
                  </a:lnTo>
                  <a:lnTo>
                    <a:pt x="31825" y="5049"/>
                  </a:lnTo>
                  <a:cubicBezTo>
                    <a:pt x="31811" y="5007"/>
                    <a:pt x="31796" y="4993"/>
                    <a:pt x="31796" y="4993"/>
                  </a:cubicBezTo>
                  <a:cubicBezTo>
                    <a:pt x="31782" y="4951"/>
                    <a:pt x="31754" y="4908"/>
                    <a:pt x="31740" y="4852"/>
                  </a:cubicBezTo>
                  <a:cubicBezTo>
                    <a:pt x="31734" y="4856"/>
                    <a:pt x="31723" y="4858"/>
                    <a:pt x="31710" y="4858"/>
                  </a:cubicBezTo>
                  <a:cubicBezTo>
                    <a:pt x="31637" y="4858"/>
                    <a:pt x="31490" y="4797"/>
                    <a:pt x="31585" y="4725"/>
                  </a:cubicBezTo>
                  <a:lnTo>
                    <a:pt x="31585" y="4725"/>
                  </a:lnTo>
                  <a:cubicBezTo>
                    <a:pt x="31629" y="4753"/>
                    <a:pt x="31664" y="4763"/>
                    <a:pt x="31692" y="4763"/>
                  </a:cubicBezTo>
                  <a:cubicBezTo>
                    <a:pt x="31735" y="4763"/>
                    <a:pt x="31760" y="4737"/>
                    <a:pt x="31768" y="4711"/>
                  </a:cubicBezTo>
                  <a:lnTo>
                    <a:pt x="31740" y="4697"/>
                  </a:lnTo>
                  <a:lnTo>
                    <a:pt x="31740" y="4697"/>
                  </a:lnTo>
                  <a:cubicBezTo>
                    <a:pt x="31740" y="4697"/>
                    <a:pt x="31754" y="4697"/>
                    <a:pt x="31768" y="4711"/>
                  </a:cubicBezTo>
                  <a:cubicBezTo>
                    <a:pt x="31768" y="4679"/>
                    <a:pt x="31760" y="4646"/>
                    <a:pt x="31717" y="4646"/>
                  </a:cubicBezTo>
                  <a:cubicBezTo>
                    <a:pt x="31704" y="4646"/>
                    <a:pt x="31689" y="4649"/>
                    <a:pt x="31670" y="4655"/>
                  </a:cubicBezTo>
                  <a:cubicBezTo>
                    <a:pt x="31515" y="4613"/>
                    <a:pt x="31515" y="4613"/>
                    <a:pt x="31458" y="4613"/>
                  </a:cubicBezTo>
                  <a:cubicBezTo>
                    <a:pt x="31487" y="4571"/>
                    <a:pt x="31219" y="4613"/>
                    <a:pt x="31318" y="4500"/>
                  </a:cubicBezTo>
                  <a:cubicBezTo>
                    <a:pt x="31290" y="4444"/>
                    <a:pt x="31261" y="4387"/>
                    <a:pt x="31219" y="4331"/>
                  </a:cubicBezTo>
                  <a:cubicBezTo>
                    <a:pt x="31244" y="4315"/>
                    <a:pt x="31249" y="4308"/>
                    <a:pt x="31241" y="4308"/>
                  </a:cubicBezTo>
                  <a:cubicBezTo>
                    <a:pt x="31235" y="4308"/>
                    <a:pt x="31223" y="4311"/>
                    <a:pt x="31205" y="4317"/>
                  </a:cubicBezTo>
                  <a:cubicBezTo>
                    <a:pt x="31194" y="4306"/>
                    <a:pt x="31188" y="4302"/>
                    <a:pt x="31183" y="4302"/>
                  </a:cubicBezTo>
                  <a:cubicBezTo>
                    <a:pt x="31175" y="4302"/>
                    <a:pt x="31171" y="4314"/>
                    <a:pt x="31163" y="4331"/>
                  </a:cubicBezTo>
                  <a:cubicBezTo>
                    <a:pt x="31121" y="4363"/>
                    <a:pt x="31070" y="4379"/>
                    <a:pt x="31018" y="4379"/>
                  </a:cubicBezTo>
                  <a:cubicBezTo>
                    <a:pt x="31001" y="4379"/>
                    <a:pt x="30983" y="4377"/>
                    <a:pt x="30966" y="4373"/>
                  </a:cubicBezTo>
                  <a:cubicBezTo>
                    <a:pt x="31031" y="4269"/>
                    <a:pt x="31000" y="4228"/>
                    <a:pt x="30944" y="4228"/>
                  </a:cubicBezTo>
                  <a:cubicBezTo>
                    <a:pt x="30880" y="4228"/>
                    <a:pt x="30784" y="4284"/>
                    <a:pt x="30768" y="4359"/>
                  </a:cubicBezTo>
                  <a:cubicBezTo>
                    <a:pt x="30903" y="4413"/>
                    <a:pt x="30730" y="4543"/>
                    <a:pt x="30713" y="4543"/>
                  </a:cubicBezTo>
                  <a:cubicBezTo>
                    <a:pt x="30713" y="4543"/>
                    <a:pt x="30712" y="4543"/>
                    <a:pt x="30712" y="4542"/>
                  </a:cubicBezTo>
                  <a:cubicBezTo>
                    <a:pt x="30645" y="4610"/>
                    <a:pt x="30588" y="4637"/>
                    <a:pt x="30551" y="4637"/>
                  </a:cubicBezTo>
                  <a:cubicBezTo>
                    <a:pt x="30498" y="4637"/>
                    <a:pt x="30485" y="4580"/>
                    <a:pt x="30537" y="4508"/>
                  </a:cubicBezTo>
                  <a:lnTo>
                    <a:pt x="30537" y="4508"/>
                  </a:lnTo>
                  <a:lnTo>
                    <a:pt x="30501" y="4556"/>
                  </a:lnTo>
                  <a:cubicBezTo>
                    <a:pt x="30529" y="4514"/>
                    <a:pt x="30557" y="4444"/>
                    <a:pt x="30543" y="4402"/>
                  </a:cubicBezTo>
                  <a:cubicBezTo>
                    <a:pt x="30447" y="4396"/>
                    <a:pt x="30414" y="4391"/>
                    <a:pt x="30406" y="4391"/>
                  </a:cubicBezTo>
                  <a:cubicBezTo>
                    <a:pt x="30394" y="4391"/>
                    <a:pt x="30451" y="4405"/>
                    <a:pt x="30416" y="4458"/>
                  </a:cubicBezTo>
                  <a:cubicBezTo>
                    <a:pt x="30611" y="4458"/>
                    <a:pt x="30348" y="4583"/>
                    <a:pt x="30280" y="4583"/>
                  </a:cubicBezTo>
                  <a:cubicBezTo>
                    <a:pt x="30260" y="4583"/>
                    <a:pt x="30257" y="4572"/>
                    <a:pt x="30290" y="4542"/>
                  </a:cubicBezTo>
                  <a:cubicBezTo>
                    <a:pt x="30290" y="4543"/>
                    <a:pt x="30291" y="4543"/>
                    <a:pt x="30292" y="4543"/>
                  </a:cubicBezTo>
                  <a:cubicBezTo>
                    <a:pt x="30312" y="4543"/>
                    <a:pt x="30417" y="4419"/>
                    <a:pt x="30360" y="4419"/>
                  </a:cubicBezTo>
                  <a:cubicBezTo>
                    <a:pt x="30350" y="4419"/>
                    <a:pt x="30337" y="4422"/>
                    <a:pt x="30318" y="4430"/>
                  </a:cubicBezTo>
                  <a:cubicBezTo>
                    <a:pt x="30312" y="4452"/>
                    <a:pt x="30310" y="4461"/>
                    <a:pt x="30309" y="4461"/>
                  </a:cubicBezTo>
                  <a:cubicBezTo>
                    <a:pt x="30305" y="4461"/>
                    <a:pt x="30335" y="4306"/>
                    <a:pt x="30346" y="4261"/>
                  </a:cubicBezTo>
                  <a:cubicBezTo>
                    <a:pt x="30346" y="4134"/>
                    <a:pt x="30445" y="4120"/>
                    <a:pt x="30402" y="4106"/>
                  </a:cubicBezTo>
                  <a:cubicBezTo>
                    <a:pt x="30402" y="4064"/>
                    <a:pt x="30388" y="4035"/>
                    <a:pt x="30374" y="4007"/>
                  </a:cubicBezTo>
                  <a:lnTo>
                    <a:pt x="30374" y="3993"/>
                  </a:lnTo>
                  <a:cubicBezTo>
                    <a:pt x="30388" y="3937"/>
                    <a:pt x="30416" y="3895"/>
                    <a:pt x="30445" y="3852"/>
                  </a:cubicBezTo>
                  <a:cubicBezTo>
                    <a:pt x="30402" y="3810"/>
                    <a:pt x="30487" y="3655"/>
                    <a:pt x="30487" y="3655"/>
                  </a:cubicBezTo>
                  <a:cubicBezTo>
                    <a:pt x="30459" y="3641"/>
                    <a:pt x="30431" y="3627"/>
                    <a:pt x="30388" y="3627"/>
                  </a:cubicBezTo>
                  <a:cubicBezTo>
                    <a:pt x="30378" y="3617"/>
                    <a:pt x="30361" y="3607"/>
                    <a:pt x="30337" y="3607"/>
                  </a:cubicBezTo>
                  <a:cubicBezTo>
                    <a:pt x="30327" y="3607"/>
                    <a:pt x="30316" y="3609"/>
                    <a:pt x="30304" y="3613"/>
                  </a:cubicBezTo>
                  <a:cubicBezTo>
                    <a:pt x="30415" y="3502"/>
                    <a:pt x="30410" y="3412"/>
                    <a:pt x="30362" y="3412"/>
                  </a:cubicBezTo>
                  <a:cubicBezTo>
                    <a:pt x="30343" y="3412"/>
                    <a:pt x="30318" y="3426"/>
                    <a:pt x="30290" y="3458"/>
                  </a:cubicBezTo>
                  <a:cubicBezTo>
                    <a:pt x="30204" y="3458"/>
                    <a:pt x="30170" y="3446"/>
                    <a:pt x="30157" y="3446"/>
                  </a:cubicBezTo>
                  <a:cubicBezTo>
                    <a:pt x="30141" y="3446"/>
                    <a:pt x="30150" y="3461"/>
                    <a:pt x="30135" y="3528"/>
                  </a:cubicBezTo>
                  <a:cubicBezTo>
                    <a:pt x="30233" y="3599"/>
                    <a:pt x="30093" y="3599"/>
                    <a:pt x="30022" y="3613"/>
                  </a:cubicBezTo>
                  <a:cubicBezTo>
                    <a:pt x="30022" y="3585"/>
                    <a:pt x="29952" y="3500"/>
                    <a:pt x="29924" y="3458"/>
                  </a:cubicBezTo>
                  <a:cubicBezTo>
                    <a:pt x="29881" y="3458"/>
                    <a:pt x="29839" y="3472"/>
                    <a:pt x="29825" y="3514"/>
                  </a:cubicBezTo>
                  <a:cubicBezTo>
                    <a:pt x="29817" y="3512"/>
                    <a:pt x="29810" y="3510"/>
                    <a:pt x="29805" y="3510"/>
                  </a:cubicBezTo>
                  <a:cubicBezTo>
                    <a:pt x="29766" y="3510"/>
                    <a:pt x="29817" y="3584"/>
                    <a:pt x="29816" y="3598"/>
                  </a:cubicBezTo>
                  <a:lnTo>
                    <a:pt x="29816" y="3598"/>
                  </a:lnTo>
                  <a:cubicBezTo>
                    <a:pt x="29828" y="3596"/>
                    <a:pt x="29839" y="3595"/>
                    <a:pt x="29850" y="3595"/>
                  </a:cubicBezTo>
                  <a:cubicBezTo>
                    <a:pt x="29961" y="3595"/>
                    <a:pt x="29990" y="3702"/>
                    <a:pt x="29825" y="3740"/>
                  </a:cubicBezTo>
                  <a:cubicBezTo>
                    <a:pt x="29805" y="3773"/>
                    <a:pt x="29792" y="3783"/>
                    <a:pt x="29783" y="3783"/>
                  </a:cubicBezTo>
                  <a:cubicBezTo>
                    <a:pt x="29768" y="3783"/>
                    <a:pt x="29765" y="3752"/>
                    <a:pt x="29759" y="3752"/>
                  </a:cubicBezTo>
                  <a:cubicBezTo>
                    <a:pt x="29754" y="3752"/>
                    <a:pt x="29747" y="3776"/>
                    <a:pt x="29726" y="3866"/>
                  </a:cubicBezTo>
                  <a:cubicBezTo>
                    <a:pt x="29786" y="3942"/>
                    <a:pt x="29779" y="3974"/>
                    <a:pt x="29756" y="3974"/>
                  </a:cubicBezTo>
                  <a:cubicBezTo>
                    <a:pt x="29719" y="3974"/>
                    <a:pt x="29639" y="3890"/>
                    <a:pt x="29726" y="3768"/>
                  </a:cubicBezTo>
                  <a:cubicBezTo>
                    <a:pt x="29726" y="3768"/>
                    <a:pt x="29501" y="3697"/>
                    <a:pt x="29698" y="3613"/>
                  </a:cubicBezTo>
                  <a:cubicBezTo>
                    <a:pt x="29618" y="3573"/>
                    <a:pt x="29753" y="3457"/>
                    <a:pt x="29672" y="3457"/>
                  </a:cubicBezTo>
                  <a:cubicBezTo>
                    <a:pt x="29667" y="3457"/>
                    <a:pt x="29662" y="3457"/>
                    <a:pt x="29656" y="3458"/>
                  </a:cubicBezTo>
                  <a:cubicBezTo>
                    <a:pt x="29614" y="3416"/>
                    <a:pt x="29586" y="3359"/>
                    <a:pt x="29572" y="3303"/>
                  </a:cubicBezTo>
                  <a:cubicBezTo>
                    <a:pt x="29533" y="3264"/>
                    <a:pt x="29457" y="3117"/>
                    <a:pt x="29546" y="3117"/>
                  </a:cubicBezTo>
                  <a:cubicBezTo>
                    <a:pt x="29553" y="3117"/>
                    <a:pt x="29562" y="3118"/>
                    <a:pt x="29572" y="3120"/>
                  </a:cubicBezTo>
                  <a:cubicBezTo>
                    <a:pt x="29593" y="3196"/>
                    <a:pt x="29608" y="3225"/>
                    <a:pt x="29616" y="3225"/>
                  </a:cubicBezTo>
                  <a:cubicBezTo>
                    <a:pt x="29636" y="3225"/>
                    <a:pt x="29621" y="3068"/>
                    <a:pt x="29572" y="2979"/>
                  </a:cubicBezTo>
                  <a:cubicBezTo>
                    <a:pt x="29548" y="3003"/>
                    <a:pt x="29510" y="3041"/>
                    <a:pt x="29462" y="3041"/>
                  </a:cubicBezTo>
                  <a:cubicBezTo>
                    <a:pt x="29425" y="3041"/>
                    <a:pt x="29381" y="3018"/>
                    <a:pt x="29332" y="2951"/>
                  </a:cubicBezTo>
                  <a:cubicBezTo>
                    <a:pt x="29329" y="2959"/>
                    <a:pt x="29327" y="2963"/>
                    <a:pt x="29324" y="2963"/>
                  </a:cubicBezTo>
                  <a:cubicBezTo>
                    <a:pt x="29312" y="2963"/>
                    <a:pt x="29288" y="2903"/>
                    <a:pt x="29163" y="2881"/>
                  </a:cubicBezTo>
                  <a:cubicBezTo>
                    <a:pt x="29093" y="2853"/>
                    <a:pt x="29036" y="2838"/>
                    <a:pt x="28966" y="2824"/>
                  </a:cubicBezTo>
                  <a:cubicBezTo>
                    <a:pt x="29051" y="2763"/>
                    <a:pt x="29094" y="2692"/>
                    <a:pt x="28959" y="2692"/>
                  </a:cubicBezTo>
                  <a:cubicBezTo>
                    <a:pt x="28938" y="2692"/>
                    <a:pt x="28912" y="2694"/>
                    <a:pt x="28882" y="2698"/>
                  </a:cubicBezTo>
                  <a:cubicBezTo>
                    <a:pt x="28867" y="2669"/>
                    <a:pt x="28853" y="2641"/>
                    <a:pt x="28839" y="2613"/>
                  </a:cubicBezTo>
                  <a:cubicBezTo>
                    <a:pt x="28892" y="2553"/>
                    <a:pt x="28927" y="2532"/>
                    <a:pt x="28949" y="2532"/>
                  </a:cubicBezTo>
                  <a:cubicBezTo>
                    <a:pt x="29002" y="2532"/>
                    <a:pt x="28991" y="2645"/>
                    <a:pt x="29004" y="2645"/>
                  </a:cubicBezTo>
                  <a:cubicBezTo>
                    <a:pt x="29008" y="2645"/>
                    <a:pt x="29013" y="2636"/>
                    <a:pt x="29022" y="2613"/>
                  </a:cubicBezTo>
                  <a:cubicBezTo>
                    <a:pt x="29049" y="2580"/>
                    <a:pt x="29077" y="2568"/>
                    <a:pt x="29102" y="2568"/>
                  </a:cubicBezTo>
                  <a:cubicBezTo>
                    <a:pt x="29171" y="2568"/>
                    <a:pt x="29224" y="2658"/>
                    <a:pt x="29203" y="2658"/>
                  </a:cubicBezTo>
                  <a:cubicBezTo>
                    <a:pt x="29196" y="2658"/>
                    <a:pt x="29179" y="2646"/>
                    <a:pt x="29149" y="2613"/>
                  </a:cubicBezTo>
                  <a:lnTo>
                    <a:pt x="29149" y="2613"/>
                  </a:lnTo>
                  <a:cubicBezTo>
                    <a:pt x="29176" y="2675"/>
                    <a:pt x="29200" y="2696"/>
                    <a:pt x="29218" y="2696"/>
                  </a:cubicBezTo>
                  <a:cubicBezTo>
                    <a:pt x="29264" y="2696"/>
                    <a:pt x="29284" y="2572"/>
                    <a:pt x="29276" y="2572"/>
                  </a:cubicBezTo>
                  <a:cubicBezTo>
                    <a:pt x="29274" y="2572"/>
                    <a:pt x="29269" y="2583"/>
                    <a:pt x="29262" y="2613"/>
                  </a:cubicBezTo>
                  <a:cubicBezTo>
                    <a:pt x="29235" y="2628"/>
                    <a:pt x="29218" y="2634"/>
                    <a:pt x="29208" y="2634"/>
                  </a:cubicBezTo>
                  <a:cubicBezTo>
                    <a:pt x="29175" y="2634"/>
                    <a:pt x="29246" y="2558"/>
                    <a:pt x="29333" y="2558"/>
                  </a:cubicBezTo>
                  <a:cubicBezTo>
                    <a:pt x="29360" y="2558"/>
                    <a:pt x="29389" y="2566"/>
                    <a:pt x="29417" y="2585"/>
                  </a:cubicBezTo>
                  <a:cubicBezTo>
                    <a:pt x="29642" y="2416"/>
                    <a:pt x="29529" y="2515"/>
                    <a:pt x="29417" y="2444"/>
                  </a:cubicBezTo>
                  <a:lnTo>
                    <a:pt x="29417" y="2444"/>
                  </a:lnTo>
                  <a:cubicBezTo>
                    <a:pt x="29429" y="2450"/>
                    <a:pt x="29441" y="2454"/>
                    <a:pt x="29449" y="2454"/>
                  </a:cubicBezTo>
                  <a:cubicBezTo>
                    <a:pt x="29476" y="2454"/>
                    <a:pt x="29466" y="2413"/>
                    <a:pt x="29346" y="2303"/>
                  </a:cubicBezTo>
                  <a:cubicBezTo>
                    <a:pt x="29374" y="2275"/>
                    <a:pt x="29403" y="2247"/>
                    <a:pt x="29417" y="2205"/>
                  </a:cubicBezTo>
                  <a:lnTo>
                    <a:pt x="29304" y="2177"/>
                  </a:lnTo>
                  <a:cubicBezTo>
                    <a:pt x="29346" y="2106"/>
                    <a:pt x="29473" y="2120"/>
                    <a:pt x="29403" y="2050"/>
                  </a:cubicBezTo>
                  <a:cubicBezTo>
                    <a:pt x="29428" y="1993"/>
                    <a:pt x="29436" y="1973"/>
                    <a:pt x="29431" y="1973"/>
                  </a:cubicBezTo>
                  <a:cubicBezTo>
                    <a:pt x="29425" y="1973"/>
                    <a:pt x="29399" y="2005"/>
                    <a:pt x="29360" y="2036"/>
                  </a:cubicBezTo>
                  <a:lnTo>
                    <a:pt x="29374" y="2036"/>
                  </a:lnTo>
                  <a:cubicBezTo>
                    <a:pt x="29445" y="2050"/>
                    <a:pt x="29318" y="2092"/>
                    <a:pt x="29290" y="2177"/>
                  </a:cubicBezTo>
                  <a:cubicBezTo>
                    <a:pt x="29220" y="2148"/>
                    <a:pt x="29177" y="2120"/>
                    <a:pt x="29191" y="2078"/>
                  </a:cubicBezTo>
                  <a:cubicBezTo>
                    <a:pt x="29205" y="2064"/>
                    <a:pt x="29220" y="2050"/>
                    <a:pt x="29220" y="2036"/>
                  </a:cubicBezTo>
                  <a:lnTo>
                    <a:pt x="29177" y="2022"/>
                  </a:lnTo>
                  <a:cubicBezTo>
                    <a:pt x="29177" y="2036"/>
                    <a:pt x="29177" y="2064"/>
                    <a:pt x="29177" y="2078"/>
                  </a:cubicBezTo>
                  <a:cubicBezTo>
                    <a:pt x="29145" y="2159"/>
                    <a:pt x="29085" y="2226"/>
                    <a:pt x="29045" y="2226"/>
                  </a:cubicBezTo>
                  <a:cubicBezTo>
                    <a:pt x="29015" y="2226"/>
                    <a:pt x="28996" y="2188"/>
                    <a:pt x="29008" y="2092"/>
                  </a:cubicBezTo>
                  <a:cubicBezTo>
                    <a:pt x="29008" y="2092"/>
                    <a:pt x="28980" y="2078"/>
                    <a:pt x="28966" y="2064"/>
                  </a:cubicBezTo>
                  <a:cubicBezTo>
                    <a:pt x="28851" y="2018"/>
                    <a:pt x="28839" y="1972"/>
                    <a:pt x="28870" y="1972"/>
                  </a:cubicBezTo>
                  <a:cubicBezTo>
                    <a:pt x="28876" y="1972"/>
                    <a:pt x="28885" y="1974"/>
                    <a:pt x="28896" y="1979"/>
                  </a:cubicBezTo>
                  <a:cubicBezTo>
                    <a:pt x="28917" y="1972"/>
                    <a:pt x="28934" y="1969"/>
                    <a:pt x="28952" y="1969"/>
                  </a:cubicBezTo>
                  <a:cubicBezTo>
                    <a:pt x="28970" y="1969"/>
                    <a:pt x="28987" y="1972"/>
                    <a:pt x="29008" y="1979"/>
                  </a:cubicBezTo>
                  <a:cubicBezTo>
                    <a:pt x="29008" y="1965"/>
                    <a:pt x="29022" y="1951"/>
                    <a:pt x="29022" y="1937"/>
                  </a:cubicBezTo>
                  <a:cubicBezTo>
                    <a:pt x="29163" y="1839"/>
                    <a:pt x="29149" y="1810"/>
                    <a:pt x="29121" y="1796"/>
                  </a:cubicBezTo>
                  <a:cubicBezTo>
                    <a:pt x="29163" y="1768"/>
                    <a:pt x="29163" y="1726"/>
                    <a:pt x="29149" y="1712"/>
                  </a:cubicBezTo>
                  <a:lnTo>
                    <a:pt x="29149" y="1712"/>
                  </a:lnTo>
                  <a:cubicBezTo>
                    <a:pt x="29162" y="1720"/>
                    <a:pt x="29171" y="1723"/>
                    <a:pt x="29178" y="1723"/>
                  </a:cubicBezTo>
                  <a:cubicBezTo>
                    <a:pt x="29232" y="1723"/>
                    <a:pt x="29118" y="1499"/>
                    <a:pt x="29093" y="1487"/>
                  </a:cubicBezTo>
                  <a:cubicBezTo>
                    <a:pt x="29008" y="1430"/>
                    <a:pt x="28966" y="1346"/>
                    <a:pt x="28938" y="1261"/>
                  </a:cubicBezTo>
                  <a:cubicBezTo>
                    <a:pt x="28938" y="1261"/>
                    <a:pt x="28938" y="1275"/>
                    <a:pt x="28938" y="1275"/>
                  </a:cubicBezTo>
                  <a:cubicBezTo>
                    <a:pt x="28931" y="1282"/>
                    <a:pt x="28924" y="1286"/>
                    <a:pt x="28919" y="1286"/>
                  </a:cubicBezTo>
                  <a:cubicBezTo>
                    <a:pt x="28913" y="1286"/>
                    <a:pt x="28910" y="1282"/>
                    <a:pt x="28910" y="1275"/>
                  </a:cubicBezTo>
                  <a:cubicBezTo>
                    <a:pt x="28882" y="1304"/>
                    <a:pt x="28839" y="1318"/>
                    <a:pt x="28783" y="1346"/>
                  </a:cubicBezTo>
                  <a:cubicBezTo>
                    <a:pt x="28656" y="1346"/>
                    <a:pt x="28755" y="1487"/>
                    <a:pt x="28783" y="1515"/>
                  </a:cubicBezTo>
                  <a:cubicBezTo>
                    <a:pt x="28810" y="1576"/>
                    <a:pt x="28844" y="1617"/>
                    <a:pt x="28840" y="1617"/>
                  </a:cubicBezTo>
                  <a:cubicBezTo>
                    <a:pt x="28836" y="1617"/>
                    <a:pt x="28788" y="1569"/>
                    <a:pt x="28642" y="1444"/>
                  </a:cubicBezTo>
                  <a:cubicBezTo>
                    <a:pt x="28532" y="1536"/>
                    <a:pt x="28496" y="1583"/>
                    <a:pt x="28487" y="1599"/>
                  </a:cubicBezTo>
                  <a:lnTo>
                    <a:pt x="28487" y="1599"/>
                  </a:lnTo>
                  <a:cubicBezTo>
                    <a:pt x="28489" y="1589"/>
                    <a:pt x="28490" y="1569"/>
                    <a:pt x="28473" y="1543"/>
                  </a:cubicBezTo>
                  <a:cubicBezTo>
                    <a:pt x="28453" y="1474"/>
                    <a:pt x="28453" y="1448"/>
                    <a:pt x="28452" y="1448"/>
                  </a:cubicBezTo>
                  <a:cubicBezTo>
                    <a:pt x="28451" y="1448"/>
                    <a:pt x="28451" y="1535"/>
                    <a:pt x="28332" y="1599"/>
                  </a:cubicBezTo>
                  <a:cubicBezTo>
                    <a:pt x="28332" y="1613"/>
                    <a:pt x="28332" y="1642"/>
                    <a:pt x="28304" y="1670"/>
                  </a:cubicBezTo>
                  <a:cubicBezTo>
                    <a:pt x="28203" y="1670"/>
                    <a:pt x="28345" y="1796"/>
                    <a:pt x="28233" y="1796"/>
                  </a:cubicBezTo>
                  <a:cubicBezTo>
                    <a:pt x="28204" y="1796"/>
                    <a:pt x="28161" y="1788"/>
                    <a:pt x="28093" y="1768"/>
                  </a:cubicBezTo>
                  <a:lnTo>
                    <a:pt x="28093" y="1768"/>
                  </a:lnTo>
                  <a:cubicBezTo>
                    <a:pt x="28247" y="1881"/>
                    <a:pt x="28094" y="1927"/>
                    <a:pt x="28038" y="1927"/>
                  </a:cubicBezTo>
                  <a:cubicBezTo>
                    <a:pt x="28017" y="1927"/>
                    <a:pt x="28010" y="1920"/>
                    <a:pt x="28037" y="1909"/>
                  </a:cubicBezTo>
                  <a:cubicBezTo>
                    <a:pt x="27973" y="1808"/>
                    <a:pt x="28138" y="1752"/>
                    <a:pt x="27946" y="1752"/>
                  </a:cubicBezTo>
                  <a:cubicBezTo>
                    <a:pt x="27925" y="1752"/>
                    <a:pt x="27899" y="1753"/>
                    <a:pt x="27868" y="1754"/>
                  </a:cubicBezTo>
                  <a:cubicBezTo>
                    <a:pt x="27854" y="1684"/>
                    <a:pt x="28037" y="1796"/>
                    <a:pt x="27727" y="1571"/>
                  </a:cubicBezTo>
                  <a:cubicBezTo>
                    <a:pt x="27680" y="1558"/>
                    <a:pt x="27647" y="1556"/>
                    <a:pt x="27628" y="1556"/>
                  </a:cubicBezTo>
                  <a:cubicBezTo>
                    <a:pt x="27625" y="1556"/>
                    <a:pt x="27623" y="1556"/>
                    <a:pt x="27620" y="1556"/>
                  </a:cubicBezTo>
                  <a:lnTo>
                    <a:pt x="27620" y="1556"/>
                  </a:lnTo>
                  <a:cubicBezTo>
                    <a:pt x="27639" y="1553"/>
                    <a:pt x="27692" y="1541"/>
                    <a:pt x="27783" y="1501"/>
                  </a:cubicBezTo>
                  <a:cubicBezTo>
                    <a:pt x="27811" y="1360"/>
                    <a:pt x="27769" y="1473"/>
                    <a:pt x="27924" y="1360"/>
                  </a:cubicBezTo>
                  <a:cubicBezTo>
                    <a:pt x="28276" y="1332"/>
                    <a:pt x="27882" y="1205"/>
                    <a:pt x="28079" y="1191"/>
                  </a:cubicBezTo>
                  <a:cubicBezTo>
                    <a:pt x="28121" y="1163"/>
                    <a:pt x="28149" y="1120"/>
                    <a:pt x="28163" y="1092"/>
                  </a:cubicBezTo>
                  <a:lnTo>
                    <a:pt x="28177" y="1092"/>
                  </a:lnTo>
                  <a:cubicBezTo>
                    <a:pt x="28149" y="1022"/>
                    <a:pt x="28276" y="1008"/>
                    <a:pt x="28318" y="1008"/>
                  </a:cubicBezTo>
                  <a:lnTo>
                    <a:pt x="28262" y="1008"/>
                  </a:lnTo>
                  <a:cubicBezTo>
                    <a:pt x="28305" y="864"/>
                    <a:pt x="28345" y="823"/>
                    <a:pt x="28373" y="823"/>
                  </a:cubicBezTo>
                  <a:cubicBezTo>
                    <a:pt x="28400" y="823"/>
                    <a:pt x="28417" y="860"/>
                    <a:pt x="28417" y="881"/>
                  </a:cubicBezTo>
                  <a:cubicBezTo>
                    <a:pt x="28391" y="890"/>
                    <a:pt x="28371" y="903"/>
                    <a:pt x="28390" y="903"/>
                  </a:cubicBezTo>
                  <a:cubicBezTo>
                    <a:pt x="28403" y="903"/>
                    <a:pt x="28432" y="898"/>
                    <a:pt x="28487" y="881"/>
                  </a:cubicBezTo>
                  <a:cubicBezTo>
                    <a:pt x="28398" y="778"/>
                    <a:pt x="28382" y="747"/>
                    <a:pt x="28397" y="747"/>
                  </a:cubicBezTo>
                  <a:cubicBezTo>
                    <a:pt x="28408" y="747"/>
                    <a:pt x="28438" y="766"/>
                    <a:pt x="28465" y="786"/>
                  </a:cubicBezTo>
                  <a:lnTo>
                    <a:pt x="28465" y="786"/>
                  </a:lnTo>
                  <a:cubicBezTo>
                    <a:pt x="28448" y="748"/>
                    <a:pt x="28550" y="627"/>
                    <a:pt x="28496" y="627"/>
                  </a:cubicBezTo>
                  <a:cubicBezTo>
                    <a:pt x="28493" y="627"/>
                    <a:pt x="28490" y="627"/>
                    <a:pt x="28487" y="628"/>
                  </a:cubicBezTo>
                  <a:cubicBezTo>
                    <a:pt x="28473" y="599"/>
                    <a:pt x="28459" y="571"/>
                    <a:pt x="28459" y="543"/>
                  </a:cubicBezTo>
                  <a:cubicBezTo>
                    <a:pt x="28459" y="543"/>
                    <a:pt x="28445" y="529"/>
                    <a:pt x="28459" y="515"/>
                  </a:cubicBezTo>
                  <a:cubicBezTo>
                    <a:pt x="28445" y="430"/>
                    <a:pt x="28487" y="416"/>
                    <a:pt x="28501" y="416"/>
                  </a:cubicBezTo>
                  <a:cubicBezTo>
                    <a:pt x="28473" y="360"/>
                    <a:pt x="28445" y="304"/>
                    <a:pt x="28389" y="261"/>
                  </a:cubicBezTo>
                  <a:cubicBezTo>
                    <a:pt x="28367" y="274"/>
                    <a:pt x="28333" y="282"/>
                    <a:pt x="28300" y="282"/>
                  </a:cubicBezTo>
                  <a:cubicBezTo>
                    <a:pt x="28225" y="282"/>
                    <a:pt x="28159" y="242"/>
                    <a:pt x="28276" y="135"/>
                  </a:cubicBezTo>
                  <a:cubicBezTo>
                    <a:pt x="28294" y="89"/>
                    <a:pt x="28204" y="0"/>
                    <a:pt x="28136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19"/>
          <p:cNvSpPr/>
          <p:nvPr/>
        </p:nvSpPr>
        <p:spPr>
          <a:xfrm>
            <a:off x="-118650" y="-13335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90" name="Google Shape;490;p19"/>
          <p:cNvGrpSpPr/>
          <p:nvPr/>
        </p:nvGrpSpPr>
        <p:grpSpPr>
          <a:xfrm rot="-900027">
            <a:off x="281289" y="219654"/>
            <a:ext cx="436046" cy="639694"/>
            <a:chOff x="2332160" y="1252382"/>
            <a:chExt cx="697099" cy="1022668"/>
          </a:xfrm>
        </p:grpSpPr>
        <p:sp>
          <p:nvSpPr>
            <p:cNvPr id="491" name="Google Shape;491;p19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9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9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9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9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9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9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9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9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9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9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9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3" name="Google Shape;503;p19"/>
          <p:cNvGrpSpPr/>
          <p:nvPr/>
        </p:nvGrpSpPr>
        <p:grpSpPr>
          <a:xfrm rot="-2098478">
            <a:off x="8587399" y="-1658276"/>
            <a:ext cx="3592403" cy="6303921"/>
            <a:chOff x="4957800" y="471425"/>
            <a:chExt cx="2376200" cy="4443100"/>
          </a:xfrm>
        </p:grpSpPr>
        <p:sp>
          <p:nvSpPr>
            <p:cNvPr id="504" name="Google Shape;504;p19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9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9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9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9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9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9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9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2" name="Google Shape;512;p19"/>
          <p:cNvGrpSpPr/>
          <p:nvPr/>
        </p:nvGrpSpPr>
        <p:grpSpPr>
          <a:xfrm>
            <a:off x="-3200690" y="2936682"/>
            <a:ext cx="12725690" cy="4204022"/>
            <a:chOff x="-3200690" y="2936682"/>
            <a:chExt cx="12725690" cy="4204022"/>
          </a:xfrm>
        </p:grpSpPr>
        <p:sp>
          <p:nvSpPr>
            <p:cNvPr id="513" name="Google Shape;513;p19"/>
            <p:cNvSpPr/>
            <p:nvPr/>
          </p:nvSpPr>
          <p:spPr>
            <a:xfrm flipH="1">
              <a:off x="-3200690" y="4496400"/>
              <a:ext cx="12725690" cy="2520679"/>
            </a:xfrm>
            <a:custGeom>
              <a:avLst/>
              <a:gdLst/>
              <a:ahLst/>
              <a:cxnLst/>
              <a:rect l="l" t="t" r="r" b="b"/>
              <a:pathLst>
                <a:path w="209072" h="55360" extrusionOk="0">
                  <a:moveTo>
                    <a:pt x="152751" y="0"/>
                  </a:moveTo>
                  <a:cubicBezTo>
                    <a:pt x="150805" y="0"/>
                    <a:pt x="148734" y="573"/>
                    <a:pt x="146352" y="2074"/>
                  </a:cubicBezTo>
                  <a:cubicBezTo>
                    <a:pt x="140015" y="6059"/>
                    <a:pt x="133833" y="9735"/>
                    <a:pt x="126736" y="12340"/>
                  </a:cubicBezTo>
                  <a:cubicBezTo>
                    <a:pt x="125078" y="12946"/>
                    <a:pt x="123601" y="13186"/>
                    <a:pt x="122202" y="13186"/>
                  </a:cubicBezTo>
                  <a:cubicBezTo>
                    <a:pt x="118431" y="13186"/>
                    <a:pt x="115221" y="11445"/>
                    <a:pt x="110528" y="10439"/>
                  </a:cubicBezTo>
                  <a:cubicBezTo>
                    <a:pt x="106229" y="9520"/>
                    <a:pt x="101073" y="9147"/>
                    <a:pt x="96092" y="9147"/>
                  </a:cubicBezTo>
                  <a:cubicBezTo>
                    <a:pt x="93437" y="9147"/>
                    <a:pt x="90833" y="9253"/>
                    <a:pt x="88434" y="9439"/>
                  </a:cubicBezTo>
                  <a:cubicBezTo>
                    <a:pt x="80334" y="10067"/>
                    <a:pt x="72092" y="11236"/>
                    <a:pt x="63883" y="11236"/>
                  </a:cubicBezTo>
                  <a:cubicBezTo>
                    <a:pt x="59947" y="11236"/>
                    <a:pt x="56019" y="10967"/>
                    <a:pt x="52117" y="10242"/>
                  </a:cubicBezTo>
                  <a:cubicBezTo>
                    <a:pt x="48174" y="9509"/>
                    <a:pt x="44527" y="8326"/>
                    <a:pt x="40823" y="6806"/>
                  </a:cubicBezTo>
                  <a:cubicBezTo>
                    <a:pt x="38275" y="5764"/>
                    <a:pt x="35838" y="4426"/>
                    <a:pt x="33036" y="4299"/>
                  </a:cubicBezTo>
                  <a:cubicBezTo>
                    <a:pt x="32858" y="4290"/>
                    <a:pt x="32682" y="4286"/>
                    <a:pt x="32507" y="4286"/>
                  </a:cubicBezTo>
                  <a:cubicBezTo>
                    <a:pt x="26680" y="4286"/>
                    <a:pt x="22139" y="9154"/>
                    <a:pt x="16589" y="10453"/>
                  </a:cubicBezTo>
                  <a:cubicBezTo>
                    <a:pt x="15363" y="10741"/>
                    <a:pt x="14085" y="10861"/>
                    <a:pt x="12779" y="10861"/>
                  </a:cubicBezTo>
                  <a:cubicBezTo>
                    <a:pt x="8923" y="10861"/>
                    <a:pt x="4822" y="9816"/>
                    <a:pt x="1099" y="8974"/>
                  </a:cubicBezTo>
                  <a:lnTo>
                    <a:pt x="1" y="54627"/>
                  </a:lnTo>
                  <a:lnTo>
                    <a:pt x="209071" y="55359"/>
                  </a:lnTo>
                  <a:lnTo>
                    <a:pt x="209071" y="12044"/>
                  </a:lnTo>
                  <a:cubicBezTo>
                    <a:pt x="208452" y="11847"/>
                    <a:pt x="207818" y="11636"/>
                    <a:pt x="207199" y="11410"/>
                  </a:cubicBezTo>
                  <a:cubicBezTo>
                    <a:pt x="201876" y="9523"/>
                    <a:pt x="196877" y="7453"/>
                    <a:pt x="191216" y="6820"/>
                  </a:cubicBezTo>
                  <a:cubicBezTo>
                    <a:pt x="182696" y="5862"/>
                    <a:pt x="174008" y="7327"/>
                    <a:pt x="165742" y="4496"/>
                  </a:cubicBezTo>
                  <a:cubicBezTo>
                    <a:pt x="160700" y="2764"/>
                    <a:pt x="157028" y="0"/>
                    <a:pt x="152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" name="Google Shape;514;p19"/>
            <p:cNvGrpSpPr/>
            <p:nvPr/>
          </p:nvGrpSpPr>
          <p:grpSpPr>
            <a:xfrm rot="834509" flipH="1">
              <a:off x="203716" y="3958025"/>
              <a:ext cx="8761655" cy="2161336"/>
              <a:chOff x="42849" y="4371379"/>
              <a:chExt cx="10599166" cy="2614616"/>
            </a:xfrm>
          </p:grpSpPr>
          <p:sp>
            <p:nvSpPr>
              <p:cNvPr id="515" name="Google Shape;515;p19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9"/>
              <p:cNvSpPr/>
              <p:nvPr/>
            </p:nvSpPr>
            <p:spPr>
              <a:xfrm rot="-368774">
                <a:off x="8271042" y="6697682"/>
                <a:ext cx="1334969" cy="92582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9"/>
              <p:cNvSpPr/>
              <p:nvPr/>
            </p:nvSpPr>
            <p:spPr>
              <a:xfrm rot="-368774">
                <a:off x="9954664" y="6514338"/>
                <a:ext cx="683454" cy="109594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9"/>
              <p:cNvSpPr/>
              <p:nvPr/>
            </p:nvSpPr>
            <p:spPr>
              <a:xfrm rot="-368774">
                <a:off x="8748236" y="6799864"/>
                <a:ext cx="1846986" cy="87507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7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20"/>
          <p:cNvGrpSpPr/>
          <p:nvPr/>
        </p:nvGrpSpPr>
        <p:grpSpPr>
          <a:xfrm>
            <a:off x="-530125" y="4043904"/>
            <a:ext cx="9852063" cy="2520798"/>
            <a:chOff x="-1611959" y="3316337"/>
            <a:chExt cx="11881407" cy="3162858"/>
          </a:xfrm>
        </p:grpSpPr>
        <p:sp>
          <p:nvSpPr>
            <p:cNvPr id="521" name="Google Shape;521;p20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0"/>
            <p:cNvSpPr/>
            <p:nvPr/>
          </p:nvSpPr>
          <p:spPr>
            <a:xfrm>
              <a:off x="7050579" y="3828286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0"/>
            <p:cNvSpPr/>
            <p:nvPr/>
          </p:nvSpPr>
          <p:spPr>
            <a:xfrm>
              <a:off x="7344623" y="3816861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20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26" name="Google Shape;526;p20"/>
          <p:cNvGrpSpPr/>
          <p:nvPr/>
        </p:nvGrpSpPr>
        <p:grpSpPr>
          <a:xfrm rot="2098478" flipH="1">
            <a:off x="-2899751" y="-2077376"/>
            <a:ext cx="3592403" cy="6303921"/>
            <a:chOff x="4957800" y="471425"/>
            <a:chExt cx="2376200" cy="4443100"/>
          </a:xfrm>
        </p:grpSpPr>
        <p:sp>
          <p:nvSpPr>
            <p:cNvPr id="527" name="Google Shape;527;p20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0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0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0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0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"/>
          <p:cNvSpPr/>
          <p:nvPr/>
        </p:nvSpPr>
        <p:spPr>
          <a:xfrm>
            <a:off x="8969312" y="3892013"/>
            <a:ext cx="199329" cy="216034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7400609" y="4204512"/>
            <a:ext cx="168491" cy="164149"/>
          </a:xfrm>
          <a:custGeom>
            <a:avLst/>
            <a:gdLst/>
            <a:ahLst/>
            <a:cxnLst/>
            <a:rect l="l" t="t" r="r" b="b"/>
            <a:pathLst>
              <a:path w="3983" h="4135" extrusionOk="0">
                <a:moveTo>
                  <a:pt x="31" y="1"/>
                </a:moveTo>
                <a:lnTo>
                  <a:pt x="31" y="1"/>
                </a:lnTo>
                <a:cubicBezTo>
                  <a:pt x="1" y="3679"/>
                  <a:pt x="3739" y="4135"/>
                  <a:pt x="3739" y="4135"/>
                </a:cubicBezTo>
                <a:cubicBezTo>
                  <a:pt x="3982" y="1095"/>
                  <a:pt x="31" y="1"/>
                  <a:pt x="3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7256611" y="4279342"/>
            <a:ext cx="167179" cy="165340"/>
          </a:xfrm>
          <a:custGeom>
            <a:avLst/>
            <a:gdLst/>
            <a:ahLst/>
            <a:cxnLst/>
            <a:rect l="l" t="t" r="r" b="b"/>
            <a:pathLst>
              <a:path w="3952" h="4165" extrusionOk="0">
                <a:moveTo>
                  <a:pt x="31" y="0"/>
                </a:moveTo>
                <a:lnTo>
                  <a:pt x="31" y="0"/>
                </a:lnTo>
                <a:cubicBezTo>
                  <a:pt x="0" y="3678"/>
                  <a:pt x="3708" y="4164"/>
                  <a:pt x="3708" y="4164"/>
                </a:cubicBezTo>
                <a:cubicBezTo>
                  <a:pt x="3952" y="1095"/>
                  <a:pt x="31" y="0"/>
                  <a:pt x="3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7593466" y="4155049"/>
            <a:ext cx="171071" cy="202735"/>
          </a:xfrm>
          <a:custGeom>
            <a:avLst/>
            <a:gdLst/>
            <a:ahLst/>
            <a:cxnLst/>
            <a:rect l="l" t="t" r="r" b="b"/>
            <a:pathLst>
              <a:path w="4044" h="5107" extrusionOk="0">
                <a:moveTo>
                  <a:pt x="3375" y="1"/>
                </a:moveTo>
                <a:lnTo>
                  <a:pt x="3375" y="1"/>
                </a:lnTo>
                <a:cubicBezTo>
                  <a:pt x="1" y="1520"/>
                  <a:pt x="1156" y="5107"/>
                  <a:pt x="1156" y="5107"/>
                </a:cubicBezTo>
                <a:cubicBezTo>
                  <a:pt x="4043" y="4043"/>
                  <a:pt x="3375" y="1"/>
                  <a:pt x="33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36184" y="4090351"/>
            <a:ext cx="181351" cy="195550"/>
          </a:xfrm>
          <a:custGeom>
            <a:avLst/>
            <a:gdLst/>
            <a:ahLst/>
            <a:cxnLst/>
            <a:rect l="l" t="t" r="r" b="b"/>
            <a:pathLst>
              <a:path w="4287" h="4926" extrusionOk="0">
                <a:moveTo>
                  <a:pt x="1" y="0"/>
                </a:moveTo>
                <a:cubicBezTo>
                  <a:pt x="1" y="1"/>
                  <a:pt x="326" y="4925"/>
                  <a:pt x="2987" y="4925"/>
                </a:cubicBezTo>
                <a:cubicBezTo>
                  <a:pt x="3370" y="4925"/>
                  <a:pt x="3801" y="4823"/>
                  <a:pt x="4287" y="4590"/>
                </a:cubicBezTo>
                <a:lnTo>
                  <a:pt x="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8533232" y="4079474"/>
            <a:ext cx="182620" cy="195550"/>
          </a:xfrm>
          <a:custGeom>
            <a:avLst/>
            <a:gdLst/>
            <a:ahLst/>
            <a:cxnLst/>
            <a:rect l="l" t="t" r="r" b="b"/>
            <a:pathLst>
              <a:path w="4317" h="4926" extrusionOk="0">
                <a:moveTo>
                  <a:pt x="4316" y="1"/>
                </a:moveTo>
                <a:lnTo>
                  <a:pt x="0" y="4591"/>
                </a:lnTo>
                <a:cubicBezTo>
                  <a:pt x="490" y="4824"/>
                  <a:pt x="924" y="4926"/>
                  <a:pt x="1310" y="4926"/>
                </a:cubicBezTo>
                <a:cubicBezTo>
                  <a:pt x="3991" y="4926"/>
                  <a:pt x="4316" y="1"/>
                  <a:pt x="431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3"/>
          <p:cNvGrpSpPr/>
          <p:nvPr/>
        </p:nvGrpSpPr>
        <p:grpSpPr>
          <a:xfrm>
            <a:off x="-114300" y="-1310018"/>
            <a:ext cx="11734166" cy="8352572"/>
            <a:chOff x="-1611959" y="-1354461"/>
            <a:chExt cx="11882700" cy="7746055"/>
          </a:xfrm>
        </p:grpSpPr>
        <p:sp>
          <p:nvSpPr>
            <p:cNvPr id="43" name="Google Shape;43;p3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" name="Google Shape;44;p3"/>
            <p:cNvGrpSpPr/>
            <p:nvPr/>
          </p:nvGrpSpPr>
          <p:grpSpPr>
            <a:xfrm>
              <a:off x="704827" y="3100245"/>
              <a:ext cx="5482391" cy="1480585"/>
              <a:chOff x="704827" y="3100245"/>
              <a:chExt cx="5482391" cy="1480585"/>
            </a:xfrm>
          </p:grpSpPr>
          <p:sp>
            <p:nvSpPr>
              <p:cNvPr id="45" name="Google Shape;45;p3"/>
              <p:cNvSpPr/>
              <p:nvPr/>
            </p:nvSpPr>
            <p:spPr>
              <a:xfrm rot="-263416">
                <a:off x="4036723" y="4265842"/>
                <a:ext cx="1203370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 rot="-263416">
                <a:off x="4993886" y="4238751"/>
                <a:ext cx="118941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 rot="-263416">
                <a:off x="5292585" y="4170959"/>
                <a:ext cx="400304" cy="68886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 rot="-263416">
                <a:off x="5803271" y="4148864"/>
                <a:ext cx="338212" cy="4714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 rot="-263416">
                <a:off x="4507527" y="4414763"/>
                <a:ext cx="357256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 rot="-263416">
                <a:off x="5007618" y="4450752"/>
                <a:ext cx="971547" cy="93086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flipH="1">
            <a:off x="-85316" y="-475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-1063910" y="3356732"/>
            <a:ext cx="12055832" cy="2377841"/>
          </a:xfrm>
          <a:custGeom>
            <a:avLst/>
            <a:gdLst/>
            <a:ahLst/>
            <a:cxnLst/>
            <a:rect l="l" t="t" r="r" b="b"/>
            <a:pathLst>
              <a:path w="284991" h="59899" extrusionOk="0">
                <a:moveTo>
                  <a:pt x="999" y="0"/>
                </a:moveTo>
                <a:cubicBezTo>
                  <a:pt x="663" y="0"/>
                  <a:pt x="329" y="17"/>
                  <a:pt x="1" y="49"/>
                </a:cubicBezTo>
                <a:lnTo>
                  <a:pt x="1" y="59898"/>
                </a:lnTo>
                <a:lnTo>
                  <a:pt x="284991" y="59898"/>
                </a:lnTo>
                <a:lnTo>
                  <a:pt x="284991" y="20141"/>
                </a:lnTo>
                <a:cubicBezTo>
                  <a:pt x="283215" y="17673"/>
                  <a:pt x="280058" y="16114"/>
                  <a:pt x="277099" y="16114"/>
                </a:cubicBezTo>
                <a:cubicBezTo>
                  <a:pt x="275248" y="16114"/>
                  <a:pt x="273474" y="16724"/>
                  <a:pt x="272164" y="18104"/>
                </a:cubicBezTo>
                <a:lnTo>
                  <a:pt x="269519" y="13879"/>
                </a:lnTo>
                <a:cubicBezTo>
                  <a:pt x="268455" y="15612"/>
                  <a:pt x="266996" y="17101"/>
                  <a:pt x="265264" y="18226"/>
                </a:cubicBezTo>
                <a:cubicBezTo>
                  <a:pt x="264960" y="16585"/>
                  <a:pt x="265173" y="14943"/>
                  <a:pt x="265902" y="13454"/>
                </a:cubicBezTo>
                <a:lnTo>
                  <a:pt x="265902" y="13454"/>
                </a:lnTo>
                <a:cubicBezTo>
                  <a:pt x="263775" y="14275"/>
                  <a:pt x="261920" y="15673"/>
                  <a:pt x="260583" y="17527"/>
                </a:cubicBezTo>
                <a:cubicBezTo>
                  <a:pt x="260249" y="15642"/>
                  <a:pt x="260340" y="13667"/>
                  <a:pt x="260857" y="11813"/>
                </a:cubicBezTo>
                <a:lnTo>
                  <a:pt x="260857" y="11813"/>
                </a:lnTo>
                <a:cubicBezTo>
                  <a:pt x="257300" y="13332"/>
                  <a:pt x="254230" y="15794"/>
                  <a:pt x="251981" y="18925"/>
                </a:cubicBezTo>
                <a:cubicBezTo>
                  <a:pt x="251251" y="15399"/>
                  <a:pt x="249610" y="11813"/>
                  <a:pt x="246540" y="9958"/>
                </a:cubicBezTo>
                <a:cubicBezTo>
                  <a:pt x="245403" y="9279"/>
                  <a:pt x="244046" y="8938"/>
                  <a:pt x="242705" y="8938"/>
                </a:cubicBezTo>
                <a:cubicBezTo>
                  <a:pt x="240388" y="8938"/>
                  <a:pt x="238119" y="9954"/>
                  <a:pt x="237117" y="11995"/>
                </a:cubicBezTo>
                <a:lnTo>
                  <a:pt x="233075" y="5034"/>
                </a:lnTo>
                <a:lnTo>
                  <a:pt x="233075" y="5034"/>
                </a:lnTo>
                <a:lnTo>
                  <a:pt x="235263" y="18560"/>
                </a:lnTo>
                <a:cubicBezTo>
                  <a:pt x="233765" y="15621"/>
                  <a:pt x="230433" y="13959"/>
                  <a:pt x="227157" y="13959"/>
                </a:cubicBezTo>
                <a:cubicBezTo>
                  <a:pt x="225182" y="13959"/>
                  <a:pt x="223227" y="14563"/>
                  <a:pt x="221707" y="15855"/>
                </a:cubicBezTo>
                <a:lnTo>
                  <a:pt x="219944" y="8499"/>
                </a:lnTo>
                <a:cubicBezTo>
                  <a:pt x="218363" y="11509"/>
                  <a:pt x="217573" y="14883"/>
                  <a:pt x="217725" y="18287"/>
                </a:cubicBezTo>
                <a:cubicBezTo>
                  <a:pt x="216479" y="16858"/>
                  <a:pt x="214929" y="15764"/>
                  <a:pt x="213196" y="15065"/>
                </a:cubicBezTo>
                <a:lnTo>
                  <a:pt x="213196" y="15065"/>
                </a:lnTo>
                <a:cubicBezTo>
                  <a:pt x="214321" y="16919"/>
                  <a:pt x="215050" y="18956"/>
                  <a:pt x="215354" y="21083"/>
                </a:cubicBezTo>
                <a:cubicBezTo>
                  <a:pt x="212968" y="18974"/>
                  <a:pt x="209951" y="17879"/>
                  <a:pt x="206906" y="17879"/>
                </a:cubicBezTo>
                <a:cubicBezTo>
                  <a:pt x="204948" y="17879"/>
                  <a:pt x="202979" y="18332"/>
                  <a:pt x="201159" y="19259"/>
                </a:cubicBezTo>
                <a:lnTo>
                  <a:pt x="197816" y="15034"/>
                </a:lnTo>
                <a:lnTo>
                  <a:pt x="197421" y="21174"/>
                </a:lnTo>
                <a:lnTo>
                  <a:pt x="193560" y="20840"/>
                </a:lnTo>
                <a:lnTo>
                  <a:pt x="193560" y="20840"/>
                </a:lnTo>
                <a:cubicBezTo>
                  <a:pt x="193621" y="21904"/>
                  <a:pt x="194108" y="22877"/>
                  <a:pt x="194928" y="23576"/>
                </a:cubicBezTo>
                <a:cubicBezTo>
                  <a:pt x="192284" y="23697"/>
                  <a:pt x="189943" y="28591"/>
                  <a:pt x="188545" y="31327"/>
                </a:cubicBezTo>
                <a:cubicBezTo>
                  <a:pt x="162830" y="34913"/>
                  <a:pt x="138088" y="39776"/>
                  <a:pt x="111279" y="41722"/>
                </a:cubicBezTo>
                <a:cubicBezTo>
                  <a:pt x="106112" y="42087"/>
                  <a:pt x="100914" y="42360"/>
                  <a:pt x="95717" y="42512"/>
                </a:cubicBezTo>
                <a:cubicBezTo>
                  <a:pt x="95656" y="41083"/>
                  <a:pt x="95200" y="39685"/>
                  <a:pt x="94440" y="38500"/>
                </a:cubicBezTo>
                <a:cubicBezTo>
                  <a:pt x="93520" y="37156"/>
                  <a:pt x="91718" y="36291"/>
                  <a:pt x="90056" y="36291"/>
                </a:cubicBezTo>
                <a:cubicBezTo>
                  <a:pt x="88973" y="36291"/>
                  <a:pt x="87950" y="36658"/>
                  <a:pt x="87267" y="37497"/>
                </a:cubicBezTo>
                <a:lnTo>
                  <a:pt x="85625" y="30293"/>
                </a:lnTo>
                <a:cubicBezTo>
                  <a:pt x="85109" y="32178"/>
                  <a:pt x="84136" y="33910"/>
                  <a:pt x="82799" y="35339"/>
                </a:cubicBezTo>
                <a:cubicBezTo>
                  <a:pt x="80853" y="27193"/>
                  <a:pt x="79546" y="18895"/>
                  <a:pt x="78877" y="10536"/>
                </a:cubicBezTo>
                <a:lnTo>
                  <a:pt x="77631" y="34548"/>
                </a:lnTo>
                <a:cubicBezTo>
                  <a:pt x="75564" y="27649"/>
                  <a:pt x="74500" y="29229"/>
                  <a:pt x="72403" y="22299"/>
                </a:cubicBezTo>
                <a:lnTo>
                  <a:pt x="72403" y="22299"/>
                </a:lnTo>
                <a:cubicBezTo>
                  <a:pt x="73072" y="29837"/>
                  <a:pt x="71066" y="28986"/>
                  <a:pt x="68543" y="36159"/>
                </a:cubicBezTo>
                <a:lnTo>
                  <a:pt x="65625" y="25673"/>
                </a:lnTo>
                <a:lnTo>
                  <a:pt x="64136" y="31114"/>
                </a:lnTo>
                <a:lnTo>
                  <a:pt x="58725" y="25339"/>
                </a:lnTo>
                <a:lnTo>
                  <a:pt x="58725" y="25339"/>
                </a:lnTo>
                <a:cubicBezTo>
                  <a:pt x="60458" y="27527"/>
                  <a:pt x="59485" y="31083"/>
                  <a:pt x="56810" y="32269"/>
                </a:cubicBezTo>
                <a:cubicBezTo>
                  <a:pt x="56749" y="28591"/>
                  <a:pt x="54318" y="25065"/>
                  <a:pt x="50792" y="23484"/>
                </a:cubicBezTo>
                <a:cubicBezTo>
                  <a:pt x="49322" y="22842"/>
                  <a:pt x="47752" y="22526"/>
                  <a:pt x="46185" y="22526"/>
                </a:cubicBezTo>
                <a:cubicBezTo>
                  <a:pt x="43897" y="22526"/>
                  <a:pt x="41616" y="23201"/>
                  <a:pt x="39667" y="24518"/>
                </a:cubicBezTo>
                <a:lnTo>
                  <a:pt x="39485" y="16919"/>
                </a:lnTo>
                <a:cubicBezTo>
                  <a:pt x="37479" y="17679"/>
                  <a:pt x="36141" y="19715"/>
                  <a:pt x="36293" y="21722"/>
                </a:cubicBezTo>
                <a:cubicBezTo>
                  <a:pt x="35290" y="19168"/>
                  <a:pt x="33618" y="16919"/>
                  <a:pt x="31460" y="15217"/>
                </a:cubicBezTo>
                <a:lnTo>
                  <a:pt x="31460" y="15217"/>
                </a:lnTo>
                <a:cubicBezTo>
                  <a:pt x="32494" y="17922"/>
                  <a:pt x="32281" y="20931"/>
                  <a:pt x="30883" y="23484"/>
                </a:cubicBezTo>
                <a:cubicBezTo>
                  <a:pt x="29393" y="19685"/>
                  <a:pt x="27630" y="15582"/>
                  <a:pt x="23831" y="13667"/>
                </a:cubicBezTo>
                <a:cubicBezTo>
                  <a:pt x="22894" y="13198"/>
                  <a:pt x="21820" y="12982"/>
                  <a:pt x="20739" y="12982"/>
                </a:cubicBezTo>
                <a:cubicBezTo>
                  <a:pt x="17404" y="12982"/>
                  <a:pt x="14003" y="15036"/>
                  <a:pt x="14347" y="18044"/>
                </a:cubicBezTo>
                <a:cubicBezTo>
                  <a:pt x="13739" y="12937"/>
                  <a:pt x="12980" y="7496"/>
                  <a:pt x="9393" y="3575"/>
                </a:cubicBezTo>
                <a:cubicBezTo>
                  <a:pt x="7365" y="1355"/>
                  <a:pt x="4077" y="0"/>
                  <a:pt x="99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/>
          </p:nvPr>
        </p:nvSpPr>
        <p:spPr>
          <a:xfrm>
            <a:off x="4591800" y="2265150"/>
            <a:ext cx="384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4801863" y="530638"/>
            <a:ext cx="1238700" cy="152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4591800" y="3170275"/>
            <a:ext cx="29538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8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1"/>
          <p:cNvGrpSpPr/>
          <p:nvPr/>
        </p:nvGrpSpPr>
        <p:grpSpPr>
          <a:xfrm flipH="1">
            <a:off x="-76486" y="3371882"/>
            <a:ext cx="9850957" cy="3254334"/>
            <a:chOff x="-609890" y="2936682"/>
            <a:chExt cx="12725690" cy="4204022"/>
          </a:xfrm>
        </p:grpSpPr>
        <p:sp>
          <p:nvSpPr>
            <p:cNvPr id="537" name="Google Shape;537;p21"/>
            <p:cNvSpPr/>
            <p:nvPr/>
          </p:nvSpPr>
          <p:spPr>
            <a:xfrm>
              <a:off x="-609890" y="4546950"/>
              <a:ext cx="12725690" cy="2520679"/>
            </a:xfrm>
            <a:custGeom>
              <a:avLst/>
              <a:gdLst/>
              <a:ahLst/>
              <a:cxnLst/>
              <a:rect l="l" t="t" r="r" b="b"/>
              <a:pathLst>
                <a:path w="209072" h="55360" extrusionOk="0">
                  <a:moveTo>
                    <a:pt x="152751" y="0"/>
                  </a:moveTo>
                  <a:cubicBezTo>
                    <a:pt x="150805" y="0"/>
                    <a:pt x="148734" y="573"/>
                    <a:pt x="146352" y="2074"/>
                  </a:cubicBezTo>
                  <a:cubicBezTo>
                    <a:pt x="140015" y="6059"/>
                    <a:pt x="133833" y="9735"/>
                    <a:pt x="126736" y="12340"/>
                  </a:cubicBezTo>
                  <a:cubicBezTo>
                    <a:pt x="125078" y="12946"/>
                    <a:pt x="123601" y="13186"/>
                    <a:pt x="122202" y="13186"/>
                  </a:cubicBezTo>
                  <a:cubicBezTo>
                    <a:pt x="118431" y="13186"/>
                    <a:pt x="115221" y="11445"/>
                    <a:pt x="110528" y="10439"/>
                  </a:cubicBezTo>
                  <a:cubicBezTo>
                    <a:pt x="106229" y="9520"/>
                    <a:pt x="101073" y="9147"/>
                    <a:pt x="96092" y="9147"/>
                  </a:cubicBezTo>
                  <a:cubicBezTo>
                    <a:pt x="93437" y="9147"/>
                    <a:pt x="90833" y="9253"/>
                    <a:pt x="88434" y="9439"/>
                  </a:cubicBezTo>
                  <a:cubicBezTo>
                    <a:pt x="80334" y="10067"/>
                    <a:pt x="72092" y="11236"/>
                    <a:pt x="63883" y="11236"/>
                  </a:cubicBezTo>
                  <a:cubicBezTo>
                    <a:pt x="59947" y="11236"/>
                    <a:pt x="56019" y="10967"/>
                    <a:pt x="52117" y="10242"/>
                  </a:cubicBezTo>
                  <a:cubicBezTo>
                    <a:pt x="48174" y="9509"/>
                    <a:pt x="44527" y="8326"/>
                    <a:pt x="40823" y="6806"/>
                  </a:cubicBezTo>
                  <a:cubicBezTo>
                    <a:pt x="38275" y="5764"/>
                    <a:pt x="35838" y="4426"/>
                    <a:pt x="33036" y="4299"/>
                  </a:cubicBezTo>
                  <a:cubicBezTo>
                    <a:pt x="32858" y="4290"/>
                    <a:pt x="32682" y="4286"/>
                    <a:pt x="32507" y="4286"/>
                  </a:cubicBezTo>
                  <a:cubicBezTo>
                    <a:pt x="26680" y="4286"/>
                    <a:pt x="22139" y="9154"/>
                    <a:pt x="16589" y="10453"/>
                  </a:cubicBezTo>
                  <a:cubicBezTo>
                    <a:pt x="15363" y="10741"/>
                    <a:pt x="14085" y="10861"/>
                    <a:pt x="12779" y="10861"/>
                  </a:cubicBezTo>
                  <a:cubicBezTo>
                    <a:pt x="8923" y="10861"/>
                    <a:pt x="4822" y="9816"/>
                    <a:pt x="1099" y="8974"/>
                  </a:cubicBezTo>
                  <a:lnTo>
                    <a:pt x="1" y="54627"/>
                  </a:lnTo>
                  <a:lnTo>
                    <a:pt x="209071" y="55359"/>
                  </a:lnTo>
                  <a:lnTo>
                    <a:pt x="209071" y="12044"/>
                  </a:lnTo>
                  <a:cubicBezTo>
                    <a:pt x="208452" y="11847"/>
                    <a:pt x="207818" y="11636"/>
                    <a:pt x="207199" y="11410"/>
                  </a:cubicBezTo>
                  <a:cubicBezTo>
                    <a:pt x="201876" y="9523"/>
                    <a:pt x="196877" y="7453"/>
                    <a:pt x="191216" y="6820"/>
                  </a:cubicBezTo>
                  <a:cubicBezTo>
                    <a:pt x="182696" y="5862"/>
                    <a:pt x="174008" y="7327"/>
                    <a:pt x="165742" y="4496"/>
                  </a:cubicBezTo>
                  <a:cubicBezTo>
                    <a:pt x="160700" y="2764"/>
                    <a:pt x="157028" y="0"/>
                    <a:pt x="152751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8" name="Google Shape;538;p21"/>
            <p:cNvGrpSpPr/>
            <p:nvPr/>
          </p:nvGrpSpPr>
          <p:grpSpPr>
            <a:xfrm rot="-834509">
              <a:off x="-24884" y="3958025"/>
              <a:ext cx="8761655" cy="2161336"/>
              <a:chOff x="42849" y="4371379"/>
              <a:chExt cx="10599166" cy="2614616"/>
            </a:xfrm>
          </p:grpSpPr>
          <p:sp>
            <p:nvSpPr>
              <p:cNvPr id="539" name="Google Shape;539;p21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1"/>
              <p:cNvSpPr/>
              <p:nvPr/>
            </p:nvSpPr>
            <p:spPr>
              <a:xfrm rot="-368774">
                <a:off x="8271042" y="6697682"/>
                <a:ext cx="1334969" cy="92582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1"/>
              <p:cNvSpPr/>
              <p:nvPr/>
            </p:nvSpPr>
            <p:spPr>
              <a:xfrm rot="-368774">
                <a:off x="9954664" y="6514338"/>
                <a:ext cx="683454" cy="109594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1"/>
              <p:cNvSpPr/>
              <p:nvPr/>
            </p:nvSpPr>
            <p:spPr>
              <a:xfrm rot="-368774">
                <a:off x="8748236" y="6799864"/>
                <a:ext cx="1846986" cy="87507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3" name="Google Shape;543;p21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4" name="Google Shape;544;p21"/>
          <p:cNvGrpSpPr/>
          <p:nvPr/>
        </p:nvGrpSpPr>
        <p:grpSpPr>
          <a:xfrm rot="215261" flipH="1">
            <a:off x="8196244" y="-140616"/>
            <a:ext cx="3592251" cy="6303845"/>
            <a:chOff x="4957800" y="471425"/>
            <a:chExt cx="2376200" cy="4443100"/>
          </a:xfrm>
        </p:grpSpPr>
        <p:sp>
          <p:nvSpPr>
            <p:cNvPr id="545" name="Google Shape;545;p21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1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1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1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1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1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1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3" name="Google Shape;553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9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2"/>
          <p:cNvSpPr/>
          <p:nvPr/>
        </p:nvSpPr>
        <p:spPr>
          <a:xfrm>
            <a:off x="-118650" y="-13335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6" name="Google Shape;556;p22"/>
          <p:cNvGrpSpPr/>
          <p:nvPr/>
        </p:nvGrpSpPr>
        <p:grpSpPr>
          <a:xfrm>
            <a:off x="-609890" y="2936682"/>
            <a:ext cx="12725690" cy="4204022"/>
            <a:chOff x="-609890" y="2936682"/>
            <a:chExt cx="12725690" cy="4204022"/>
          </a:xfrm>
        </p:grpSpPr>
        <p:sp>
          <p:nvSpPr>
            <p:cNvPr id="557" name="Google Shape;557;p22"/>
            <p:cNvSpPr/>
            <p:nvPr/>
          </p:nvSpPr>
          <p:spPr>
            <a:xfrm>
              <a:off x="-609890" y="4546950"/>
              <a:ext cx="12725690" cy="2520679"/>
            </a:xfrm>
            <a:custGeom>
              <a:avLst/>
              <a:gdLst/>
              <a:ahLst/>
              <a:cxnLst/>
              <a:rect l="l" t="t" r="r" b="b"/>
              <a:pathLst>
                <a:path w="209072" h="55360" extrusionOk="0">
                  <a:moveTo>
                    <a:pt x="152751" y="0"/>
                  </a:moveTo>
                  <a:cubicBezTo>
                    <a:pt x="150805" y="0"/>
                    <a:pt x="148734" y="573"/>
                    <a:pt x="146352" y="2074"/>
                  </a:cubicBezTo>
                  <a:cubicBezTo>
                    <a:pt x="140015" y="6059"/>
                    <a:pt x="133833" y="9735"/>
                    <a:pt x="126736" y="12340"/>
                  </a:cubicBezTo>
                  <a:cubicBezTo>
                    <a:pt x="125078" y="12946"/>
                    <a:pt x="123601" y="13186"/>
                    <a:pt x="122202" y="13186"/>
                  </a:cubicBezTo>
                  <a:cubicBezTo>
                    <a:pt x="118431" y="13186"/>
                    <a:pt x="115221" y="11445"/>
                    <a:pt x="110528" y="10439"/>
                  </a:cubicBezTo>
                  <a:cubicBezTo>
                    <a:pt x="106229" y="9520"/>
                    <a:pt x="101073" y="9147"/>
                    <a:pt x="96092" y="9147"/>
                  </a:cubicBezTo>
                  <a:cubicBezTo>
                    <a:pt x="93437" y="9147"/>
                    <a:pt x="90833" y="9253"/>
                    <a:pt x="88434" y="9439"/>
                  </a:cubicBezTo>
                  <a:cubicBezTo>
                    <a:pt x="80334" y="10067"/>
                    <a:pt x="72092" y="11236"/>
                    <a:pt x="63883" y="11236"/>
                  </a:cubicBezTo>
                  <a:cubicBezTo>
                    <a:pt x="59947" y="11236"/>
                    <a:pt x="56019" y="10967"/>
                    <a:pt x="52117" y="10242"/>
                  </a:cubicBezTo>
                  <a:cubicBezTo>
                    <a:pt x="48174" y="9509"/>
                    <a:pt x="44527" y="8326"/>
                    <a:pt x="40823" y="6806"/>
                  </a:cubicBezTo>
                  <a:cubicBezTo>
                    <a:pt x="38275" y="5764"/>
                    <a:pt x="35838" y="4426"/>
                    <a:pt x="33036" y="4299"/>
                  </a:cubicBezTo>
                  <a:cubicBezTo>
                    <a:pt x="32858" y="4290"/>
                    <a:pt x="32682" y="4286"/>
                    <a:pt x="32507" y="4286"/>
                  </a:cubicBezTo>
                  <a:cubicBezTo>
                    <a:pt x="26680" y="4286"/>
                    <a:pt x="22139" y="9154"/>
                    <a:pt x="16589" y="10453"/>
                  </a:cubicBezTo>
                  <a:cubicBezTo>
                    <a:pt x="15363" y="10741"/>
                    <a:pt x="14085" y="10861"/>
                    <a:pt x="12779" y="10861"/>
                  </a:cubicBezTo>
                  <a:cubicBezTo>
                    <a:pt x="8923" y="10861"/>
                    <a:pt x="4822" y="9816"/>
                    <a:pt x="1099" y="8974"/>
                  </a:cubicBezTo>
                  <a:lnTo>
                    <a:pt x="1" y="54627"/>
                  </a:lnTo>
                  <a:lnTo>
                    <a:pt x="209071" y="55359"/>
                  </a:lnTo>
                  <a:lnTo>
                    <a:pt x="209071" y="12044"/>
                  </a:lnTo>
                  <a:cubicBezTo>
                    <a:pt x="208452" y="11847"/>
                    <a:pt x="207818" y="11636"/>
                    <a:pt x="207199" y="11410"/>
                  </a:cubicBezTo>
                  <a:cubicBezTo>
                    <a:pt x="201876" y="9523"/>
                    <a:pt x="196877" y="7453"/>
                    <a:pt x="191216" y="6820"/>
                  </a:cubicBezTo>
                  <a:cubicBezTo>
                    <a:pt x="182696" y="5862"/>
                    <a:pt x="174008" y="7327"/>
                    <a:pt x="165742" y="4496"/>
                  </a:cubicBezTo>
                  <a:cubicBezTo>
                    <a:pt x="160700" y="2764"/>
                    <a:pt x="157028" y="0"/>
                    <a:pt x="152751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" name="Google Shape;558;p22"/>
            <p:cNvGrpSpPr/>
            <p:nvPr/>
          </p:nvGrpSpPr>
          <p:grpSpPr>
            <a:xfrm rot="-834509">
              <a:off x="-24884" y="3958025"/>
              <a:ext cx="8761655" cy="2161336"/>
              <a:chOff x="42849" y="4371379"/>
              <a:chExt cx="10599166" cy="2614616"/>
            </a:xfrm>
          </p:grpSpPr>
          <p:sp>
            <p:nvSpPr>
              <p:cNvPr id="559" name="Google Shape;559;p22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368774">
                <a:off x="8271042" y="6697682"/>
                <a:ext cx="1334969" cy="92582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368774">
                <a:off x="9954664" y="6514338"/>
                <a:ext cx="683454" cy="109594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368774">
                <a:off x="8748236" y="6799864"/>
                <a:ext cx="1846986" cy="87507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3" name="Google Shape;563;p22"/>
          <p:cNvGrpSpPr/>
          <p:nvPr/>
        </p:nvGrpSpPr>
        <p:grpSpPr>
          <a:xfrm rot="2034206" flipH="1">
            <a:off x="-2720474" y="-1769752"/>
            <a:ext cx="3592448" cy="6303968"/>
            <a:chOff x="4957800" y="471425"/>
            <a:chExt cx="2376200" cy="4443100"/>
          </a:xfrm>
        </p:grpSpPr>
        <p:sp>
          <p:nvSpPr>
            <p:cNvPr id="564" name="Google Shape;564;p22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2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73" name="Google Shape;573;p22"/>
          <p:cNvGrpSpPr/>
          <p:nvPr/>
        </p:nvGrpSpPr>
        <p:grpSpPr>
          <a:xfrm rot="1283083">
            <a:off x="8561409" y="234818"/>
            <a:ext cx="436083" cy="639749"/>
            <a:chOff x="2332160" y="1252382"/>
            <a:chExt cx="697099" cy="1022668"/>
          </a:xfrm>
        </p:grpSpPr>
        <p:sp>
          <p:nvSpPr>
            <p:cNvPr id="574" name="Google Shape;574;p22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CUSTOM_2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/>
          <p:nvPr/>
        </p:nvSpPr>
        <p:spPr>
          <a:xfrm>
            <a:off x="-504649" y="3591925"/>
            <a:ext cx="10114582" cy="1806325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3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4"/>
          <p:cNvSpPr/>
          <p:nvPr/>
        </p:nvSpPr>
        <p:spPr>
          <a:xfrm>
            <a:off x="-3048044" y="-876289"/>
            <a:ext cx="14249550" cy="8309895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4"/>
          <p:cNvSpPr/>
          <p:nvPr/>
        </p:nvSpPr>
        <p:spPr>
          <a:xfrm>
            <a:off x="-3810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title"/>
          </p:nvPr>
        </p:nvSpPr>
        <p:spPr>
          <a:xfrm>
            <a:off x="1101000" y="935850"/>
            <a:ext cx="3440400" cy="17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1"/>
          </p:nvPr>
        </p:nvSpPr>
        <p:spPr>
          <a:xfrm>
            <a:off x="1101000" y="2733750"/>
            <a:ext cx="2604300" cy="148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95" name="Google Shape;595;p24"/>
          <p:cNvGrpSpPr/>
          <p:nvPr/>
        </p:nvGrpSpPr>
        <p:grpSpPr>
          <a:xfrm>
            <a:off x="-2371608" y="-893634"/>
            <a:ext cx="3440500" cy="6037284"/>
            <a:chOff x="4957800" y="471425"/>
            <a:chExt cx="2376200" cy="4443100"/>
          </a:xfrm>
        </p:grpSpPr>
        <p:sp>
          <p:nvSpPr>
            <p:cNvPr id="596" name="Google Shape;596;p24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4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4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4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4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4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"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"/>
          <p:cNvSpPr/>
          <p:nvPr/>
        </p:nvSpPr>
        <p:spPr>
          <a:xfrm>
            <a:off x="-99797" y="3934423"/>
            <a:ext cx="9583399" cy="1711529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6"/>
          <p:cNvSpPr/>
          <p:nvPr/>
        </p:nvSpPr>
        <p:spPr>
          <a:xfrm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title"/>
          </p:nvPr>
        </p:nvSpPr>
        <p:spPr>
          <a:xfrm>
            <a:off x="4632203" y="1996887"/>
            <a:ext cx="305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1"/>
          </p:nvPr>
        </p:nvSpPr>
        <p:spPr>
          <a:xfrm>
            <a:off x="4632200" y="2874387"/>
            <a:ext cx="31584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32" name="Google Shape;632;p26"/>
          <p:cNvGrpSpPr/>
          <p:nvPr/>
        </p:nvGrpSpPr>
        <p:grpSpPr>
          <a:xfrm>
            <a:off x="7572385" y="193574"/>
            <a:ext cx="1581130" cy="1581103"/>
            <a:chOff x="5863107" y="-1311534"/>
            <a:chExt cx="2368735" cy="2368693"/>
          </a:xfrm>
        </p:grpSpPr>
        <p:sp>
          <p:nvSpPr>
            <p:cNvPr id="633" name="Google Shape;633;p26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6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6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6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26"/>
          <p:cNvGrpSpPr/>
          <p:nvPr/>
        </p:nvGrpSpPr>
        <p:grpSpPr>
          <a:xfrm flipH="1">
            <a:off x="4860799" y="5611"/>
            <a:ext cx="4622843" cy="6576993"/>
            <a:chOff x="-327226" y="-1042139"/>
            <a:chExt cx="4622843" cy="6576993"/>
          </a:xfrm>
        </p:grpSpPr>
        <p:grpSp>
          <p:nvGrpSpPr>
            <p:cNvPr id="638" name="Google Shape;638;p26"/>
            <p:cNvGrpSpPr/>
            <p:nvPr/>
          </p:nvGrpSpPr>
          <p:grpSpPr>
            <a:xfrm>
              <a:off x="-327226" y="-1042139"/>
              <a:ext cx="4622843" cy="6576993"/>
              <a:chOff x="7548400" y="613100"/>
              <a:chExt cx="2864925" cy="4075975"/>
            </a:xfrm>
          </p:grpSpPr>
          <p:sp>
            <p:nvSpPr>
              <p:cNvPr id="639" name="Google Shape;639;p26"/>
              <p:cNvSpPr/>
              <p:nvPr/>
            </p:nvSpPr>
            <p:spPr>
              <a:xfrm>
                <a:off x="7548400" y="613100"/>
                <a:ext cx="2864925" cy="4075975"/>
              </a:xfrm>
              <a:custGeom>
                <a:avLst/>
                <a:gdLst/>
                <a:ahLst/>
                <a:cxnLst/>
                <a:rect l="l" t="t" r="r" b="b"/>
                <a:pathLst>
                  <a:path w="114597" h="163039" extrusionOk="0">
                    <a:moveTo>
                      <a:pt x="2527" y="1"/>
                    </a:moveTo>
                    <a:lnTo>
                      <a:pt x="0" y="46784"/>
                    </a:lnTo>
                    <a:lnTo>
                      <a:pt x="1200" y="121309"/>
                    </a:lnTo>
                    <a:lnTo>
                      <a:pt x="4390" y="163039"/>
                    </a:lnTo>
                    <a:lnTo>
                      <a:pt x="21235" y="163039"/>
                    </a:lnTo>
                    <a:lnTo>
                      <a:pt x="24374" y="149792"/>
                    </a:lnTo>
                    <a:cubicBezTo>
                      <a:pt x="24374" y="149792"/>
                      <a:pt x="20929" y="138027"/>
                      <a:pt x="20571" y="136572"/>
                    </a:cubicBezTo>
                    <a:cubicBezTo>
                      <a:pt x="20214" y="135117"/>
                      <a:pt x="20750" y="131825"/>
                      <a:pt x="20571" y="131212"/>
                    </a:cubicBezTo>
                    <a:cubicBezTo>
                      <a:pt x="20393" y="130600"/>
                      <a:pt x="18759" y="128660"/>
                      <a:pt x="18580" y="126567"/>
                    </a:cubicBezTo>
                    <a:cubicBezTo>
                      <a:pt x="18402" y="124449"/>
                      <a:pt x="18223" y="117583"/>
                      <a:pt x="18580" y="116486"/>
                    </a:cubicBezTo>
                    <a:cubicBezTo>
                      <a:pt x="18938" y="115388"/>
                      <a:pt x="19116" y="110513"/>
                      <a:pt x="19499" y="109977"/>
                    </a:cubicBezTo>
                    <a:cubicBezTo>
                      <a:pt x="19857" y="109416"/>
                      <a:pt x="21388" y="107425"/>
                      <a:pt x="21388" y="107425"/>
                    </a:cubicBezTo>
                    <a:cubicBezTo>
                      <a:pt x="21388" y="107425"/>
                      <a:pt x="23838" y="103444"/>
                      <a:pt x="26186" y="102550"/>
                    </a:cubicBezTo>
                    <a:cubicBezTo>
                      <a:pt x="28534" y="101632"/>
                      <a:pt x="32899" y="100381"/>
                      <a:pt x="34175" y="100381"/>
                    </a:cubicBezTo>
                    <a:cubicBezTo>
                      <a:pt x="35025" y="100381"/>
                      <a:pt x="36511" y="99973"/>
                      <a:pt x="37619" y="99973"/>
                    </a:cubicBezTo>
                    <a:cubicBezTo>
                      <a:pt x="38173" y="99973"/>
                      <a:pt x="38633" y="100075"/>
                      <a:pt x="38871" y="100381"/>
                    </a:cubicBezTo>
                    <a:cubicBezTo>
                      <a:pt x="39586" y="101274"/>
                      <a:pt x="40683" y="102729"/>
                      <a:pt x="40683" y="102729"/>
                    </a:cubicBezTo>
                    <a:lnTo>
                      <a:pt x="39407" y="105613"/>
                    </a:lnTo>
                    <a:lnTo>
                      <a:pt x="37569" y="105613"/>
                    </a:lnTo>
                    <a:lnTo>
                      <a:pt x="36140" y="104720"/>
                    </a:lnTo>
                    <a:lnTo>
                      <a:pt x="35578" y="105996"/>
                    </a:lnTo>
                    <a:cubicBezTo>
                      <a:pt x="36778" y="106379"/>
                      <a:pt x="37978" y="106685"/>
                      <a:pt x="39203" y="106889"/>
                    </a:cubicBezTo>
                    <a:cubicBezTo>
                      <a:pt x="39699" y="106959"/>
                      <a:pt x="40108" y="107025"/>
                      <a:pt x="40455" y="107025"/>
                    </a:cubicBezTo>
                    <a:cubicBezTo>
                      <a:pt x="41127" y="107025"/>
                      <a:pt x="41563" y="106776"/>
                      <a:pt x="41934" y="105817"/>
                    </a:cubicBezTo>
                    <a:cubicBezTo>
                      <a:pt x="42470" y="104362"/>
                      <a:pt x="42827" y="104184"/>
                      <a:pt x="42827" y="102193"/>
                    </a:cubicBezTo>
                    <a:cubicBezTo>
                      <a:pt x="42827" y="100202"/>
                      <a:pt x="41934" y="99130"/>
                      <a:pt x="41372" y="98952"/>
                    </a:cubicBezTo>
                    <a:cubicBezTo>
                      <a:pt x="40889" y="98791"/>
                      <a:pt x="39948" y="96968"/>
                      <a:pt x="39113" y="96968"/>
                    </a:cubicBezTo>
                    <a:cubicBezTo>
                      <a:pt x="39023" y="96968"/>
                      <a:pt x="38933" y="96990"/>
                      <a:pt x="38845" y="97037"/>
                    </a:cubicBezTo>
                    <a:cubicBezTo>
                      <a:pt x="37952" y="97522"/>
                      <a:pt x="33052" y="98058"/>
                      <a:pt x="31980" y="98237"/>
                    </a:cubicBezTo>
                    <a:cubicBezTo>
                      <a:pt x="30882" y="98416"/>
                      <a:pt x="26365" y="99309"/>
                      <a:pt x="26365" y="99309"/>
                    </a:cubicBezTo>
                    <a:cubicBezTo>
                      <a:pt x="26365" y="99309"/>
                      <a:pt x="29810" y="96604"/>
                      <a:pt x="31418" y="95327"/>
                    </a:cubicBezTo>
                    <a:cubicBezTo>
                      <a:pt x="33052" y="94051"/>
                      <a:pt x="34149" y="93311"/>
                      <a:pt x="34149" y="93311"/>
                    </a:cubicBezTo>
                    <a:lnTo>
                      <a:pt x="33971" y="91218"/>
                    </a:lnTo>
                    <a:cubicBezTo>
                      <a:pt x="33971" y="91218"/>
                      <a:pt x="29632" y="94945"/>
                      <a:pt x="28892" y="95506"/>
                    </a:cubicBezTo>
                    <a:cubicBezTo>
                      <a:pt x="28177" y="96042"/>
                      <a:pt x="24910" y="97676"/>
                      <a:pt x="23838" y="98390"/>
                    </a:cubicBezTo>
                    <a:cubicBezTo>
                      <a:pt x="22741" y="99105"/>
                      <a:pt x="22919" y="99845"/>
                      <a:pt x="20571" y="100202"/>
                    </a:cubicBezTo>
                    <a:cubicBezTo>
                      <a:pt x="20000" y="100289"/>
                      <a:pt x="19482" y="100344"/>
                      <a:pt x="19009" y="100344"/>
                    </a:cubicBezTo>
                    <a:cubicBezTo>
                      <a:pt x="17538" y="100344"/>
                      <a:pt x="16508" y="99810"/>
                      <a:pt x="15696" y="98033"/>
                    </a:cubicBezTo>
                    <a:cubicBezTo>
                      <a:pt x="14599" y="95685"/>
                      <a:pt x="14242" y="94230"/>
                      <a:pt x="14599" y="92775"/>
                    </a:cubicBezTo>
                    <a:cubicBezTo>
                      <a:pt x="14982" y="91320"/>
                      <a:pt x="19499" y="86982"/>
                      <a:pt x="20571" y="85552"/>
                    </a:cubicBezTo>
                    <a:cubicBezTo>
                      <a:pt x="21337" y="84889"/>
                      <a:pt x="22052" y="84174"/>
                      <a:pt x="22715" y="83434"/>
                    </a:cubicBezTo>
                    <a:cubicBezTo>
                      <a:pt x="23251" y="82719"/>
                      <a:pt x="23404" y="82719"/>
                      <a:pt x="24042" y="82592"/>
                    </a:cubicBezTo>
                    <a:cubicBezTo>
                      <a:pt x="24396" y="82533"/>
                      <a:pt x="25515" y="82474"/>
                      <a:pt x="26452" y="82474"/>
                    </a:cubicBezTo>
                    <a:cubicBezTo>
                      <a:pt x="27138" y="82474"/>
                      <a:pt x="27727" y="82505"/>
                      <a:pt x="27845" y="82592"/>
                    </a:cubicBezTo>
                    <a:cubicBezTo>
                      <a:pt x="28092" y="82789"/>
                      <a:pt x="30529" y="83129"/>
                      <a:pt x="31270" y="83129"/>
                    </a:cubicBezTo>
                    <a:cubicBezTo>
                      <a:pt x="31296" y="83129"/>
                      <a:pt x="31320" y="83129"/>
                      <a:pt x="31342" y="83128"/>
                    </a:cubicBezTo>
                    <a:cubicBezTo>
                      <a:pt x="31980" y="83102"/>
                      <a:pt x="32822" y="82541"/>
                      <a:pt x="32899" y="82464"/>
                    </a:cubicBezTo>
                    <a:cubicBezTo>
                      <a:pt x="32950" y="82413"/>
                      <a:pt x="33843" y="82132"/>
                      <a:pt x="34149" y="81545"/>
                    </a:cubicBezTo>
                    <a:cubicBezTo>
                      <a:pt x="34430" y="80984"/>
                      <a:pt x="35425" y="80346"/>
                      <a:pt x="36395" y="80320"/>
                    </a:cubicBezTo>
                    <a:cubicBezTo>
                      <a:pt x="37391" y="80269"/>
                      <a:pt x="39841" y="80014"/>
                      <a:pt x="39968" y="79988"/>
                    </a:cubicBezTo>
                    <a:cubicBezTo>
                      <a:pt x="40096" y="79963"/>
                      <a:pt x="40249" y="79478"/>
                      <a:pt x="40249" y="79478"/>
                    </a:cubicBezTo>
                    <a:cubicBezTo>
                      <a:pt x="40249" y="79478"/>
                      <a:pt x="39285" y="79467"/>
                      <a:pt x="38340" y="79467"/>
                    </a:cubicBezTo>
                    <a:cubicBezTo>
                      <a:pt x="37867" y="79467"/>
                      <a:pt x="37399" y="79469"/>
                      <a:pt x="37059" y="79478"/>
                    </a:cubicBezTo>
                    <a:cubicBezTo>
                      <a:pt x="36038" y="79504"/>
                      <a:pt x="34379" y="79606"/>
                      <a:pt x="34251" y="79682"/>
                    </a:cubicBezTo>
                    <a:cubicBezTo>
                      <a:pt x="34149" y="79784"/>
                      <a:pt x="33741" y="80703"/>
                      <a:pt x="33103" y="80882"/>
                    </a:cubicBezTo>
                    <a:cubicBezTo>
                      <a:pt x="33039" y="80900"/>
                      <a:pt x="32951" y="80908"/>
                      <a:pt x="32844" y="80908"/>
                    </a:cubicBezTo>
                    <a:cubicBezTo>
                      <a:pt x="31890" y="80908"/>
                      <a:pt x="29435" y="80256"/>
                      <a:pt x="29045" y="80142"/>
                    </a:cubicBezTo>
                    <a:cubicBezTo>
                      <a:pt x="28177" y="79963"/>
                      <a:pt x="27309" y="79861"/>
                      <a:pt x="26441" y="79861"/>
                    </a:cubicBezTo>
                    <a:cubicBezTo>
                      <a:pt x="26166" y="79895"/>
                      <a:pt x="25692" y="80349"/>
                      <a:pt x="25461" y="80349"/>
                    </a:cubicBezTo>
                    <a:cubicBezTo>
                      <a:pt x="25349" y="80349"/>
                      <a:pt x="25294" y="80244"/>
                      <a:pt x="25344" y="79937"/>
                    </a:cubicBezTo>
                    <a:cubicBezTo>
                      <a:pt x="25497" y="78993"/>
                      <a:pt x="25854" y="78508"/>
                      <a:pt x="26033" y="77947"/>
                    </a:cubicBezTo>
                    <a:cubicBezTo>
                      <a:pt x="26212" y="77385"/>
                      <a:pt x="26850" y="76032"/>
                      <a:pt x="27335" y="75803"/>
                    </a:cubicBezTo>
                    <a:cubicBezTo>
                      <a:pt x="27795" y="75595"/>
                      <a:pt x="28838" y="75201"/>
                      <a:pt x="29262" y="75201"/>
                    </a:cubicBezTo>
                    <a:cubicBezTo>
                      <a:pt x="29308" y="75201"/>
                      <a:pt x="29347" y="75206"/>
                      <a:pt x="29377" y="75216"/>
                    </a:cubicBezTo>
                    <a:cubicBezTo>
                      <a:pt x="29606" y="75318"/>
                      <a:pt x="29810" y="75496"/>
                      <a:pt x="29912" y="75752"/>
                    </a:cubicBezTo>
                    <a:cubicBezTo>
                      <a:pt x="29861" y="75981"/>
                      <a:pt x="29759" y="76186"/>
                      <a:pt x="29657" y="76390"/>
                    </a:cubicBezTo>
                    <a:cubicBezTo>
                      <a:pt x="29657" y="76390"/>
                      <a:pt x="29691" y="76393"/>
                      <a:pt x="29737" y="76393"/>
                    </a:cubicBezTo>
                    <a:cubicBezTo>
                      <a:pt x="29827" y="76393"/>
                      <a:pt x="29964" y="76381"/>
                      <a:pt x="29964" y="76313"/>
                    </a:cubicBezTo>
                    <a:cubicBezTo>
                      <a:pt x="29964" y="76186"/>
                      <a:pt x="30423" y="75726"/>
                      <a:pt x="30423" y="75599"/>
                    </a:cubicBezTo>
                    <a:cubicBezTo>
                      <a:pt x="30423" y="75445"/>
                      <a:pt x="30704" y="75318"/>
                      <a:pt x="30346" y="75012"/>
                    </a:cubicBezTo>
                    <a:cubicBezTo>
                      <a:pt x="30051" y="74779"/>
                      <a:pt x="28552" y="74635"/>
                      <a:pt x="27941" y="74635"/>
                    </a:cubicBezTo>
                    <a:cubicBezTo>
                      <a:pt x="27812" y="74635"/>
                      <a:pt x="27723" y="74641"/>
                      <a:pt x="27692" y="74654"/>
                    </a:cubicBezTo>
                    <a:cubicBezTo>
                      <a:pt x="27513" y="74756"/>
                      <a:pt x="26722" y="75063"/>
                      <a:pt x="26646" y="75241"/>
                    </a:cubicBezTo>
                    <a:cubicBezTo>
                      <a:pt x="26569" y="75420"/>
                      <a:pt x="25931" y="75471"/>
                      <a:pt x="25880" y="75981"/>
                    </a:cubicBezTo>
                    <a:cubicBezTo>
                      <a:pt x="25752" y="76568"/>
                      <a:pt x="25472" y="77104"/>
                      <a:pt x="25063" y="77564"/>
                    </a:cubicBezTo>
                    <a:cubicBezTo>
                      <a:pt x="24629" y="77921"/>
                      <a:pt x="24170" y="78253"/>
                      <a:pt x="23685" y="78559"/>
                    </a:cubicBezTo>
                    <a:cubicBezTo>
                      <a:pt x="23124" y="78865"/>
                      <a:pt x="22588" y="79197"/>
                      <a:pt x="22103" y="79606"/>
                    </a:cubicBezTo>
                    <a:cubicBezTo>
                      <a:pt x="21847" y="79835"/>
                      <a:pt x="21235" y="80346"/>
                      <a:pt x="20826" y="80703"/>
                    </a:cubicBezTo>
                    <a:cubicBezTo>
                      <a:pt x="20418" y="81060"/>
                      <a:pt x="20163" y="81622"/>
                      <a:pt x="19652" y="81622"/>
                    </a:cubicBezTo>
                    <a:cubicBezTo>
                      <a:pt x="19142" y="81622"/>
                      <a:pt x="16564" y="81009"/>
                      <a:pt x="16513" y="80882"/>
                    </a:cubicBezTo>
                    <a:cubicBezTo>
                      <a:pt x="16488" y="80729"/>
                      <a:pt x="15773" y="79172"/>
                      <a:pt x="15620" y="78534"/>
                    </a:cubicBezTo>
                    <a:cubicBezTo>
                      <a:pt x="15467" y="77921"/>
                      <a:pt x="14880" y="76160"/>
                      <a:pt x="14880" y="75624"/>
                    </a:cubicBezTo>
                    <a:cubicBezTo>
                      <a:pt x="14880" y="75088"/>
                      <a:pt x="15416" y="71285"/>
                      <a:pt x="15160" y="69830"/>
                    </a:cubicBezTo>
                    <a:cubicBezTo>
                      <a:pt x="14880" y="68376"/>
                      <a:pt x="14369" y="67329"/>
                      <a:pt x="14625" y="66895"/>
                    </a:cubicBezTo>
                    <a:cubicBezTo>
                      <a:pt x="14854" y="66487"/>
                      <a:pt x="15416" y="61612"/>
                      <a:pt x="15416" y="61536"/>
                    </a:cubicBezTo>
                    <a:cubicBezTo>
                      <a:pt x="15416" y="61434"/>
                      <a:pt x="18785" y="59468"/>
                      <a:pt x="18861" y="59290"/>
                    </a:cubicBezTo>
                    <a:cubicBezTo>
                      <a:pt x="18948" y="59138"/>
                      <a:pt x="20396" y="59023"/>
                      <a:pt x="21019" y="59023"/>
                    </a:cubicBezTo>
                    <a:cubicBezTo>
                      <a:pt x="21129" y="59023"/>
                      <a:pt x="21214" y="59027"/>
                      <a:pt x="21260" y="59034"/>
                    </a:cubicBezTo>
                    <a:cubicBezTo>
                      <a:pt x="21326" y="59046"/>
                      <a:pt x="21523" y="59057"/>
                      <a:pt x="21793" y="59057"/>
                    </a:cubicBezTo>
                    <a:cubicBezTo>
                      <a:pt x="22678" y="59057"/>
                      <a:pt x="24346" y="58944"/>
                      <a:pt x="24757" y="58396"/>
                    </a:cubicBezTo>
                    <a:cubicBezTo>
                      <a:pt x="25267" y="57605"/>
                      <a:pt x="25701" y="56737"/>
                      <a:pt x="26033" y="55870"/>
                    </a:cubicBezTo>
                    <a:cubicBezTo>
                      <a:pt x="26365" y="55078"/>
                      <a:pt x="28049" y="53522"/>
                      <a:pt x="29861" y="52884"/>
                    </a:cubicBezTo>
                    <a:cubicBezTo>
                      <a:pt x="31461" y="52343"/>
                      <a:pt x="38033" y="51862"/>
                      <a:pt x="39938" y="51862"/>
                    </a:cubicBezTo>
                    <a:cubicBezTo>
                      <a:pt x="40191" y="51862"/>
                      <a:pt x="40362" y="51870"/>
                      <a:pt x="40428" y="51888"/>
                    </a:cubicBezTo>
                    <a:cubicBezTo>
                      <a:pt x="40989" y="52016"/>
                      <a:pt x="43337" y="52884"/>
                      <a:pt x="43567" y="53088"/>
                    </a:cubicBezTo>
                    <a:cubicBezTo>
                      <a:pt x="43822" y="53343"/>
                      <a:pt x="44052" y="53598"/>
                      <a:pt x="44256" y="53879"/>
                    </a:cubicBezTo>
                    <a:lnTo>
                      <a:pt x="45762" y="54721"/>
                    </a:lnTo>
                    <a:lnTo>
                      <a:pt x="45762" y="54313"/>
                    </a:lnTo>
                    <a:cubicBezTo>
                      <a:pt x="45328" y="53930"/>
                      <a:pt x="44894" y="53496"/>
                      <a:pt x="44511" y="53062"/>
                    </a:cubicBezTo>
                    <a:cubicBezTo>
                      <a:pt x="44103" y="52526"/>
                      <a:pt x="43439" y="52348"/>
                      <a:pt x="42954" y="52041"/>
                    </a:cubicBezTo>
                    <a:cubicBezTo>
                      <a:pt x="42444" y="51761"/>
                      <a:pt x="40351" y="51327"/>
                      <a:pt x="40351" y="51327"/>
                    </a:cubicBezTo>
                    <a:cubicBezTo>
                      <a:pt x="39879" y="51301"/>
                      <a:pt x="39407" y="51288"/>
                      <a:pt x="38932" y="51288"/>
                    </a:cubicBezTo>
                    <a:cubicBezTo>
                      <a:pt x="38456" y="51288"/>
                      <a:pt x="37978" y="51301"/>
                      <a:pt x="37493" y="51327"/>
                    </a:cubicBezTo>
                    <a:cubicBezTo>
                      <a:pt x="36676" y="51454"/>
                      <a:pt x="35196" y="51607"/>
                      <a:pt x="34634" y="51710"/>
                    </a:cubicBezTo>
                    <a:cubicBezTo>
                      <a:pt x="34442" y="51742"/>
                      <a:pt x="34245" y="51756"/>
                      <a:pt x="34047" y="51756"/>
                    </a:cubicBezTo>
                    <a:cubicBezTo>
                      <a:pt x="33773" y="51756"/>
                      <a:pt x="33497" y="51728"/>
                      <a:pt x="33230" y="51684"/>
                    </a:cubicBezTo>
                    <a:cubicBezTo>
                      <a:pt x="33690" y="51454"/>
                      <a:pt x="34149" y="51276"/>
                      <a:pt x="34634" y="51123"/>
                    </a:cubicBezTo>
                    <a:cubicBezTo>
                      <a:pt x="35017" y="51071"/>
                      <a:pt x="36166" y="50638"/>
                      <a:pt x="36421" y="50587"/>
                    </a:cubicBezTo>
                    <a:cubicBezTo>
                      <a:pt x="36650" y="50535"/>
                      <a:pt x="37824" y="50000"/>
                      <a:pt x="38207" y="50000"/>
                    </a:cubicBezTo>
                    <a:cubicBezTo>
                      <a:pt x="38463" y="50000"/>
                      <a:pt x="38865" y="49988"/>
                      <a:pt x="39166" y="49988"/>
                    </a:cubicBezTo>
                    <a:cubicBezTo>
                      <a:pt x="39316" y="49988"/>
                      <a:pt x="39441" y="49991"/>
                      <a:pt x="39509" y="50000"/>
                    </a:cubicBezTo>
                    <a:cubicBezTo>
                      <a:pt x="39514" y="50000"/>
                      <a:pt x="39519" y="50000"/>
                      <a:pt x="39524" y="50000"/>
                    </a:cubicBezTo>
                    <a:cubicBezTo>
                      <a:pt x="39736" y="50000"/>
                      <a:pt x="40206" y="49487"/>
                      <a:pt x="40530" y="49412"/>
                    </a:cubicBezTo>
                    <a:cubicBezTo>
                      <a:pt x="41066" y="49310"/>
                      <a:pt x="41627" y="49234"/>
                      <a:pt x="42189" y="49234"/>
                    </a:cubicBezTo>
                    <a:lnTo>
                      <a:pt x="43822" y="49234"/>
                    </a:lnTo>
                    <a:lnTo>
                      <a:pt x="43975" y="48953"/>
                    </a:lnTo>
                    <a:cubicBezTo>
                      <a:pt x="43975" y="48953"/>
                      <a:pt x="42455" y="48919"/>
                      <a:pt x="41366" y="48919"/>
                    </a:cubicBezTo>
                    <a:cubicBezTo>
                      <a:pt x="40822" y="48919"/>
                      <a:pt x="40385" y="48928"/>
                      <a:pt x="40300" y="48953"/>
                    </a:cubicBezTo>
                    <a:cubicBezTo>
                      <a:pt x="39764" y="49106"/>
                      <a:pt x="39177" y="49208"/>
                      <a:pt x="38616" y="49285"/>
                    </a:cubicBezTo>
                    <a:cubicBezTo>
                      <a:pt x="37748" y="49361"/>
                      <a:pt x="36880" y="49540"/>
                      <a:pt x="36038" y="49770"/>
                    </a:cubicBezTo>
                    <a:cubicBezTo>
                      <a:pt x="35757" y="49923"/>
                      <a:pt x="33435" y="50127"/>
                      <a:pt x="33281" y="50153"/>
                    </a:cubicBezTo>
                    <a:cubicBezTo>
                      <a:pt x="33154" y="50204"/>
                      <a:pt x="26646" y="51761"/>
                      <a:pt x="26339" y="51863"/>
                    </a:cubicBezTo>
                    <a:cubicBezTo>
                      <a:pt x="25497" y="52169"/>
                      <a:pt x="24680" y="52526"/>
                      <a:pt x="23889" y="52935"/>
                    </a:cubicBezTo>
                    <a:cubicBezTo>
                      <a:pt x="23328" y="53241"/>
                      <a:pt x="22741" y="53522"/>
                      <a:pt x="22128" y="53726"/>
                    </a:cubicBezTo>
                    <a:cubicBezTo>
                      <a:pt x="21490" y="53853"/>
                      <a:pt x="20826" y="53956"/>
                      <a:pt x="20137" y="54007"/>
                    </a:cubicBezTo>
                    <a:cubicBezTo>
                      <a:pt x="19550" y="54032"/>
                      <a:pt x="18453" y="54032"/>
                      <a:pt x="18325" y="54032"/>
                    </a:cubicBezTo>
                    <a:cubicBezTo>
                      <a:pt x="18198" y="54032"/>
                      <a:pt x="16539" y="53726"/>
                      <a:pt x="16539" y="53726"/>
                    </a:cubicBezTo>
                    <a:lnTo>
                      <a:pt x="15365" y="52833"/>
                    </a:lnTo>
                    <a:cubicBezTo>
                      <a:pt x="15365" y="52833"/>
                      <a:pt x="14216" y="43338"/>
                      <a:pt x="14216" y="42828"/>
                    </a:cubicBezTo>
                    <a:cubicBezTo>
                      <a:pt x="14216" y="42317"/>
                      <a:pt x="13578" y="40097"/>
                      <a:pt x="13782" y="39280"/>
                    </a:cubicBezTo>
                    <a:cubicBezTo>
                      <a:pt x="13833" y="38872"/>
                      <a:pt x="13884" y="38463"/>
                      <a:pt x="13884" y="38055"/>
                    </a:cubicBezTo>
                    <a:lnTo>
                      <a:pt x="19474" y="33920"/>
                    </a:lnTo>
                    <a:cubicBezTo>
                      <a:pt x="19474" y="33920"/>
                      <a:pt x="22511" y="31215"/>
                      <a:pt x="22894" y="29122"/>
                    </a:cubicBezTo>
                    <a:cubicBezTo>
                      <a:pt x="23251" y="27029"/>
                      <a:pt x="22281" y="24349"/>
                      <a:pt x="22894" y="22282"/>
                    </a:cubicBezTo>
                    <a:cubicBezTo>
                      <a:pt x="23506" y="20189"/>
                      <a:pt x="26084" y="17254"/>
                      <a:pt x="27054" y="16259"/>
                    </a:cubicBezTo>
                    <a:cubicBezTo>
                      <a:pt x="27615" y="15723"/>
                      <a:pt x="32337" y="14345"/>
                      <a:pt x="36727" y="13171"/>
                    </a:cubicBezTo>
                    <a:cubicBezTo>
                      <a:pt x="37161" y="14396"/>
                      <a:pt x="37799" y="16029"/>
                      <a:pt x="37952" y="16259"/>
                    </a:cubicBezTo>
                    <a:cubicBezTo>
                      <a:pt x="38207" y="16642"/>
                      <a:pt x="42240" y="18224"/>
                      <a:pt x="42597" y="18479"/>
                    </a:cubicBezTo>
                    <a:cubicBezTo>
                      <a:pt x="42949" y="18714"/>
                      <a:pt x="46493" y="19337"/>
                      <a:pt x="47995" y="19337"/>
                    </a:cubicBezTo>
                    <a:cubicBezTo>
                      <a:pt x="48127" y="19337"/>
                      <a:pt x="48243" y="19332"/>
                      <a:pt x="48340" y="19321"/>
                    </a:cubicBezTo>
                    <a:cubicBezTo>
                      <a:pt x="49565" y="19219"/>
                      <a:pt x="53240" y="18352"/>
                      <a:pt x="55333" y="18352"/>
                    </a:cubicBezTo>
                    <a:cubicBezTo>
                      <a:pt x="57400" y="18352"/>
                      <a:pt x="61943" y="18862"/>
                      <a:pt x="62785" y="19347"/>
                    </a:cubicBezTo>
                    <a:cubicBezTo>
                      <a:pt x="63653" y="19832"/>
                      <a:pt x="67201" y="21057"/>
                      <a:pt x="67201" y="21057"/>
                    </a:cubicBezTo>
                    <a:lnTo>
                      <a:pt x="70264" y="21057"/>
                    </a:lnTo>
                    <a:lnTo>
                      <a:pt x="70264" y="20189"/>
                    </a:lnTo>
                    <a:cubicBezTo>
                      <a:pt x="70264" y="20189"/>
                      <a:pt x="67201" y="19704"/>
                      <a:pt x="66844" y="19449"/>
                    </a:cubicBezTo>
                    <a:cubicBezTo>
                      <a:pt x="66461" y="19219"/>
                      <a:pt x="64495" y="18352"/>
                      <a:pt x="64138" y="18096"/>
                    </a:cubicBezTo>
                    <a:cubicBezTo>
                      <a:pt x="63800" y="17879"/>
                      <a:pt x="60053" y="16449"/>
                      <a:pt x="58507" y="16449"/>
                    </a:cubicBezTo>
                    <a:cubicBezTo>
                      <a:pt x="58420" y="16449"/>
                      <a:pt x="58340" y="16453"/>
                      <a:pt x="58268" y="16463"/>
                    </a:cubicBezTo>
                    <a:cubicBezTo>
                      <a:pt x="57311" y="16591"/>
                      <a:pt x="56347" y="16654"/>
                      <a:pt x="55387" y="16654"/>
                    </a:cubicBezTo>
                    <a:cubicBezTo>
                      <a:pt x="54427" y="16654"/>
                      <a:pt x="53470" y="16591"/>
                      <a:pt x="52525" y="16463"/>
                    </a:cubicBezTo>
                    <a:cubicBezTo>
                      <a:pt x="52211" y="16413"/>
                      <a:pt x="51907" y="16393"/>
                      <a:pt x="51614" y="16393"/>
                    </a:cubicBezTo>
                    <a:cubicBezTo>
                      <a:pt x="50466" y="16393"/>
                      <a:pt x="49468" y="16697"/>
                      <a:pt x="48508" y="16697"/>
                    </a:cubicBezTo>
                    <a:cubicBezTo>
                      <a:pt x="48082" y="16697"/>
                      <a:pt x="47663" y="16637"/>
                      <a:pt x="47242" y="16463"/>
                    </a:cubicBezTo>
                    <a:cubicBezTo>
                      <a:pt x="45660" y="15774"/>
                      <a:pt x="42240" y="15544"/>
                      <a:pt x="41500" y="14549"/>
                    </a:cubicBezTo>
                    <a:cubicBezTo>
                      <a:pt x="41117" y="14038"/>
                      <a:pt x="40836" y="13068"/>
                      <a:pt x="40581" y="12175"/>
                    </a:cubicBezTo>
                    <a:cubicBezTo>
                      <a:pt x="42342" y="11741"/>
                      <a:pt x="43720" y="11435"/>
                      <a:pt x="44205" y="11358"/>
                    </a:cubicBezTo>
                    <a:cubicBezTo>
                      <a:pt x="46043" y="11103"/>
                      <a:pt x="58038" y="9648"/>
                      <a:pt x="59263" y="9215"/>
                    </a:cubicBezTo>
                    <a:cubicBezTo>
                      <a:pt x="59398" y="9167"/>
                      <a:pt x="59566" y="9145"/>
                      <a:pt x="59760" y="9145"/>
                    </a:cubicBezTo>
                    <a:cubicBezTo>
                      <a:pt x="61330" y="9145"/>
                      <a:pt x="64646" y="10572"/>
                      <a:pt x="66486" y="11231"/>
                    </a:cubicBezTo>
                    <a:cubicBezTo>
                      <a:pt x="67312" y="11523"/>
                      <a:pt x="69257" y="11624"/>
                      <a:pt x="71349" y="11624"/>
                    </a:cubicBezTo>
                    <a:cubicBezTo>
                      <a:pt x="74558" y="11624"/>
                      <a:pt x="78111" y="11385"/>
                      <a:pt x="78482" y="11231"/>
                    </a:cubicBezTo>
                    <a:cubicBezTo>
                      <a:pt x="79094" y="11001"/>
                      <a:pt x="81417" y="7454"/>
                      <a:pt x="83152" y="6943"/>
                    </a:cubicBezTo>
                    <a:cubicBezTo>
                      <a:pt x="84862" y="6458"/>
                      <a:pt x="93412" y="5488"/>
                      <a:pt x="94280" y="5488"/>
                    </a:cubicBezTo>
                    <a:cubicBezTo>
                      <a:pt x="95148" y="5488"/>
                      <a:pt x="97215" y="7454"/>
                      <a:pt x="97215" y="8066"/>
                    </a:cubicBezTo>
                    <a:cubicBezTo>
                      <a:pt x="97215" y="8679"/>
                      <a:pt x="95990" y="11358"/>
                      <a:pt x="95990" y="11358"/>
                    </a:cubicBezTo>
                    <a:cubicBezTo>
                      <a:pt x="95990" y="11358"/>
                      <a:pt x="95378" y="12456"/>
                      <a:pt x="95378" y="12839"/>
                    </a:cubicBezTo>
                    <a:cubicBezTo>
                      <a:pt x="95378" y="12986"/>
                      <a:pt x="95546" y="13029"/>
                      <a:pt x="95745" y="13029"/>
                    </a:cubicBezTo>
                    <a:cubicBezTo>
                      <a:pt x="96029" y="13029"/>
                      <a:pt x="96373" y="12941"/>
                      <a:pt x="96373" y="12941"/>
                    </a:cubicBezTo>
                    <a:cubicBezTo>
                      <a:pt x="96373" y="12941"/>
                      <a:pt x="97700" y="10261"/>
                      <a:pt x="97828" y="9904"/>
                    </a:cubicBezTo>
                    <a:cubicBezTo>
                      <a:pt x="97955" y="9521"/>
                      <a:pt x="99053" y="7556"/>
                      <a:pt x="98925" y="6943"/>
                    </a:cubicBezTo>
                    <a:cubicBezTo>
                      <a:pt x="98798" y="6331"/>
                      <a:pt x="97573" y="4621"/>
                      <a:pt x="97573" y="4621"/>
                    </a:cubicBezTo>
                    <a:lnTo>
                      <a:pt x="96909" y="4340"/>
                    </a:lnTo>
                    <a:cubicBezTo>
                      <a:pt x="97777" y="4314"/>
                      <a:pt x="98696" y="4263"/>
                      <a:pt x="99487" y="4263"/>
                    </a:cubicBezTo>
                    <a:cubicBezTo>
                      <a:pt x="100814" y="4263"/>
                      <a:pt x="104183" y="4263"/>
                      <a:pt x="104923" y="4876"/>
                    </a:cubicBezTo>
                    <a:cubicBezTo>
                      <a:pt x="105663" y="5488"/>
                      <a:pt x="109083" y="5590"/>
                      <a:pt x="109083" y="5590"/>
                    </a:cubicBezTo>
                    <a:cubicBezTo>
                      <a:pt x="109083" y="5590"/>
                      <a:pt x="111125" y="6356"/>
                      <a:pt x="111865" y="6611"/>
                    </a:cubicBezTo>
                    <a:cubicBezTo>
                      <a:pt x="112937" y="6994"/>
                      <a:pt x="114009" y="7479"/>
                      <a:pt x="114009" y="7479"/>
                    </a:cubicBezTo>
                    <a:lnTo>
                      <a:pt x="114596" y="7122"/>
                    </a:lnTo>
                    <a:cubicBezTo>
                      <a:pt x="114596" y="7122"/>
                      <a:pt x="114494" y="6662"/>
                      <a:pt x="113141" y="5897"/>
                    </a:cubicBezTo>
                    <a:cubicBezTo>
                      <a:pt x="111789" y="5156"/>
                      <a:pt x="109339" y="4544"/>
                      <a:pt x="107884" y="4314"/>
                    </a:cubicBezTo>
                    <a:cubicBezTo>
                      <a:pt x="106403" y="4085"/>
                      <a:pt x="97828" y="2349"/>
                      <a:pt x="97471" y="2349"/>
                    </a:cubicBezTo>
                    <a:cubicBezTo>
                      <a:pt x="97088" y="2349"/>
                      <a:pt x="90528" y="2630"/>
                      <a:pt x="89890" y="2630"/>
                    </a:cubicBezTo>
                    <a:cubicBezTo>
                      <a:pt x="89671" y="2626"/>
                      <a:pt x="89453" y="2624"/>
                      <a:pt x="89238" y="2624"/>
                    </a:cubicBezTo>
                    <a:cubicBezTo>
                      <a:pt x="87975" y="2624"/>
                      <a:pt x="86837" y="2696"/>
                      <a:pt x="86445" y="2936"/>
                    </a:cubicBezTo>
                    <a:cubicBezTo>
                      <a:pt x="85449" y="3549"/>
                      <a:pt x="78712" y="3191"/>
                      <a:pt x="77869" y="3446"/>
                    </a:cubicBezTo>
                    <a:cubicBezTo>
                      <a:pt x="77069" y="3658"/>
                      <a:pt x="74839" y="5453"/>
                      <a:pt x="72856" y="5453"/>
                    </a:cubicBezTo>
                    <a:cubicBezTo>
                      <a:pt x="72687" y="5453"/>
                      <a:pt x="72520" y="5440"/>
                      <a:pt x="72356" y="5412"/>
                    </a:cubicBezTo>
                    <a:cubicBezTo>
                      <a:pt x="70383" y="5051"/>
                      <a:pt x="64506" y="2602"/>
                      <a:pt x="62002" y="2602"/>
                    </a:cubicBezTo>
                    <a:cubicBezTo>
                      <a:pt x="61850" y="2602"/>
                      <a:pt x="61711" y="2611"/>
                      <a:pt x="61586" y="2630"/>
                    </a:cubicBezTo>
                    <a:cubicBezTo>
                      <a:pt x="61349" y="2665"/>
                      <a:pt x="60992" y="2681"/>
                      <a:pt x="60539" y="2681"/>
                    </a:cubicBezTo>
                    <a:cubicBezTo>
                      <a:pt x="57028" y="2681"/>
                      <a:pt x="47741" y="1742"/>
                      <a:pt x="43934" y="1742"/>
                    </a:cubicBezTo>
                    <a:cubicBezTo>
                      <a:pt x="43619" y="1742"/>
                      <a:pt x="43341" y="1748"/>
                      <a:pt x="43108" y="1762"/>
                    </a:cubicBezTo>
                    <a:cubicBezTo>
                      <a:pt x="39688" y="1966"/>
                      <a:pt x="30244" y="3804"/>
                      <a:pt x="28177" y="4314"/>
                    </a:cubicBezTo>
                    <a:cubicBezTo>
                      <a:pt x="26110" y="4825"/>
                      <a:pt x="25114" y="5259"/>
                      <a:pt x="22894" y="5259"/>
                    </a:cubicBezTo>
                    <a:cubicBezTo>
                      <a:pt x="21184" y="5259"/>
                      <a:pt x="18785" y="4825"/>
                      <a:pt x="17355" y="4569"/>
                    </a:cubicBezTo>
                    <a:cubicBezTo>
                      <a:pt x="17815" y="3064"/>
                      <a:pt x="18223" y="1711"/>
                      <a:pt x="18223" y="1430"/>
                    </a:cubicBezTo>
                    <a:cubicBezTo>
                      <a:pt x="18223" y="971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6"/>
              <p:cNvSpPr/>
              <p:nvPr/>
            </p:nvSpPr>
            <p:spPr>
              <a:xfrm flipH="1">
                <a:off x="8312216" y="1574157"/>
                <a:ext cx="306925" cy="317325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12693" extrusionOk="0">
                    <a:moveTo>
                      <a:pt x="3278" y="1"/>
                    </a:moveTo>
                    <a:cubicBezTo>
                      <a:pt x="2776" y="1"/>
                      <a:pt x="2374" y="314"/>
                      <a:pt x="2374" y="314"/>
                    </a:cubicBezTo>
                    <a:lnTo>
                      <a:pt x="0" y="799"/>
                    </a:lnTo>
                    <a:cubicBezTo>
                      <a:pt x="51" y="1080"/>
                      <a:pt x="2144" y="1590"/>
                      <a:pt x="2144" y="1590"/>
                    </a:cubicBezTo>
                    <a:cubicBezTo>
                      <a:pt x="2272" y="1897"/>
                      <a:pt x="2425" y="2177"/>
                      <a:pt x="2604" y="2458"/>
                    </a:cubicBezTo>
                    <a:cubicBezTo>
                      <a:pt x="2246" y="5342"/>
                      <a:pt x="3880" y="8099"/>
                      <a:pt x="6560" y="9222"/>
                    </a:cubicBezTo>
                    <a:cubicBezTo>
                      <a:pt x="6560" y="9426"/>
                      <a:pt x="6764" y="10166"/>
                      <a:pt x="6738" y="10217"/>
                    </a:cubicBezTo>
                    <a:cubicBezTo>
                      <a:pt x="6738" y="10294"/>
                      <a:pt x="5539" y="11034"/>
                      <a:pt x="5590" y="11059"/>
                    </a:cubicBezTo>
                    <a:cubicBezTo>
                      <a:pt x="5590" y="11059"/>
                      <a:pt x="5753" y="11178"/>
                      <a:pt x="5909" y="11178"/>
                    </a:cubicBezTo>
                    <a:cubicBezTo>
                      <a:pt x="5958" y="11178"/>
                      <a:pt x="6007" y="11166"/>
                      <a:pt x="6049" y="11136"/>
                    </a:cubicBezTo>
                    <a:lnTo>
                      <a:pt x="7274" y="10243"/>
                    </a:lnTo>
                    <a:lnTo>
                      <a:pt x="7402" y="9349"/>
                    </a:lnTo>
                    <a:cubicBezTo>
                      <a:pt x="7683" y="9298"/>
                      <a:pt x="7963" y="9247"/>
                      <a:pt x="8219" y="9120"/>
                    </a:cubicBezTo>
                    <a:cubicBezTo>
                      <a:pt x="8857" y="11927"/>
                      <a:pt x="10592" y="12693"/>
                      <a:pt x="10592" y="12693"/>
                    </a:cubicBezTo>
                    <a:lnTo>
                      <a:pt x="10516" y="12080"/>
                    </a:lnTo>
                    <a:lnTo>
                      <a:pt x="10516" y="12080"/>
                    </a:lnTo>
                    <a:lnTo>
                      <a:pt x="11256" y="12642"/>
                    </a:lnTo>
                    <a:lnTo>
                      <a:pt x="12277" y="12642"/>
                    </a:lnTo>
                    <a:cubicBezTo>
                      <a:pt x="11639" y="12335"/>
                      <a:pt x="9674" y="9630"/>
                      <a:pt x="9673" y="9630"/>
                    </a:cubicBezTo>
                    <a:lnTo>
                      <a:pt x="9673" y="9630"/>
                    </a:lnTo>
                    <a:cubicBezTo>
                      <a:pt x="10056" y="9962"/>
                      <a:pt x="11256" y="10268"/>
                      <a:pt x="11256" y="10268"/>
                    </a:cubicBezTo>
                    <a:cubicBezTo>
                      <a:pt x="9571" y="5955"/>
                      <a:pt x="4696" y="1335"/>
                      <a:pt x="4696" y="1335"/>
                    </a:cubicBezTo>
                    <a:cubicBezTo>
                      <a:pt x="4302" y="275"/>
                      <a:pt x="3746" y="1"/>
                      <a:pt x="3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41" name="Google Shape;641;p26"/>
            <p:cNvSpPr/>
            <p:nvPr/>
          </p:nvSpPr>
          <p:spPr>
            <a:xfrm>
              <a:off x="217122" y="1076262"/>
              <a:ext cx="750450" cy="1156150"/>
            </a:xfrm>
            <a:custGeom>
              <a:avLst/>
              <a:gdLst/>
              <a:ahLst/>
              <a:cxnLst/>
              <a:rect l="l" t="t" r="r" b="b"/>
              <a:pathLst>
                <a:path w="30018" h="46246" extrusionOk="0">
                  <a:moveTo>
                    <a:pt x="29987" y="3"/>
                  </a:moveTo>
                  <a:cubicBezTo>
                    <a:pt x="30463" y="-60"/>
                    <a:pt x="25225" y="1083"/>
                    <a:pt x="23510" y="2099"/>
                  </a:cubicBezTo>
                  <a:cubicBezTo>
                    <a:pt x="21796" y="3115"/>
                    <a:pt x="20684" y="4766"/>
                    <a:pt x="19700" y="6099"/>
                  </a:cubicBezTo>
                  <a:cubicBezTo>
                    <a:pt x="18716" y="7433"/>
                    <a:pt x="19223" y="9402"/>
                    <a:pt x="17604" y="10100"/>
                  </a:cubicBezTo>
                  <a:cubicBezTo>
                    <a:pt x="15985" y="10799"/>
                    <a:pt x="11857" y="9846"/>
                    <a:pt x="9984" y="10290"/>
                  </a:cubicBezTo>
                  <a:cubicBezTo>
                    <a:pt x="8111" y="10735"/>
                    <a:pt x="7603" y="11815"/>
                    <a:pt x="6365" y="12767"/>
                  </a:cubicBezTo>
                  <a:cubicBezTo>
                    <a:pt x="5127" y="13720"/>
                    <a:pt x="3254" y="14227"/>
                    <a:pt x="2555" y="16005"/>
                  </a:cubicBezTo>
                  <a:cubicBezTo>
                    <a:pt x="1857" y="17783"/>
                    <a:pt x="2111" y="20736"/>
                    <a:pt x="2174" y="23435"/>
                  </a:cubicBezTo>
                  <a:cubicBezTo>
                    <a:pt x="2238" y="26134"/>
                    <a:pt x="2936" y="29785"/>
                    <a:pt x="2936" y="32198"/>
                  </a:cubicBezTo>
                  <a:cubicBezTo>
                    <a:pt x="2936" y="34611"/>
                    <a:pt x="1952" y="35627"/>
                    <a:pt x="2174" y="37913"/>
                  </a:cubicBezTo>
                  <a:cubicBezTo>
                    <a:pt x="2396" y="40199"/>
                    <a:pt x="4269" y="44993"/>
                    <a:pt x="4269" y="45914"/>
                  </a:cubicBezTo>
                  <a:cubicBezTo>
                    <a:pt x="4269" y="46835"/>
                    <a:pt x="2746" y="45787"/>
                    <a:pt x="2174" y="43437"/>
                  </a:cubicBezTo>
                  <a:cubicBezTo>
                    <a:pt x="1603" y="41088"/>
                    <a:pt x="1189" y="35849"/>
                    <a:pt x="840" y="31817"/>
                  </a:cubicBezTo>
                  <a:cubicBezTo>
                    <a:pt x="491" y="27785"/>
                    <a:pt x="-239" y="22387"/>
                    <a:pt x="78" y="19244"/>
                  </a:cubicBezTo>
                  <a:cubicBezTo>
                    <a:pt x="396" y="16101"/>
                    <a:pt x="1253" y="14640"/>
                    <a:pt x="2745" y="12957"/>
                  </a:cubicBezTo>
                  <a:cubicBezTo>
                    <a:pt x="4237" y="11274"/>
                    <a:pt x="6810" y="9909"/>
                    <a:pt x="9032" y="9147"/>
                  </a:cubicBezTo>
                  <a:cubicBezTo>
                    <a:pt x="11255" y="8385"/>
                    <a:pt x="14143" y="9496"/>
                    <a:pt x="16080" y="8385"/>
                  </a:cubicBezTo>
                  <a:cubicBezTo>
                    <a:pt x="18017" y="7274"/>
                    <a:pt x="18334" y="3877"/>
                    <a:pt x="20652" y="2480"/>
                  </a:cubicBezTo>
                  <a:cubicBezTo>
                    <a:pt x="22970" y="1083"/>
                    <a:pt x="29511" y="67"/>
                    <a:pt x="2998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2" name="Google Shape;642;p26"/>
            <p:cNvSpPr/>
            <p:nvPr/>
          </p:nvSpPr>
          <p:spPr>
            <a:xfrm>
              <a:off x="213376" y="2241167"/>
              <a:ext cx="848475" cy="799700"/>
            </a:xfrm>
            <a:custGeom>
              <a:avLst/>
              <a:gdLst/>
              <a:ahLst/>
              <a:cxnLst/>
              <a:rect l="l" t="t" r="r" b="b"/>
              <a:pathLst>
                <a:path w="33939" h="31988" extrusionOk="0">
                  <a:moveTo>
                    <a:pt x="33756" y="79"/>
                  </a:moveTo>
                  <a:cubicBezTo>
                    <a:pt x="34486" y="238"/>
                    <a:pt x="32233" y="2079"/>
                    <a:pt x="30899" y="2555"/>
                  </a:cubicBezTo>
                  <a:cubicBezTo>
                    <a:pt x="29566" y="3031"/>
                    <a:pt x="27311" y="3063"/>
                    <a:pt x="25755" y="2936"/>
                  </a:cubicBezTo>
                  <a:cubicBezTo>
                    <a:pt x="24199" y="2809"/>
                    <a:pt x="23025" y="1984"/>
                    <a:pt x="21564" y="1793"/>
                  </a:cubicBezTo>
                  <a:cubicBezTo>
                    <a:pt x="20104" y="1603"/>
                    <a:pt x="18516" y="1158"/>
                    <a:pt x="16992" y="1793"/>
                  </a:cubicBezTo>
                  <a:cubicBezTo>
                    <a:pt x="15468" y="2428"/>
                    <a:pt x="14198" y="3857"/>
                    <a:pt x="12420" y="5603"/>
                  </a:cubicBezTo>
                  <a:cubicBezTo>
                    <a:pt x="10642" y="7349"/>
                    <a:pt x="7943" y="10303"/>
                    <a:pt x="6324" y="12271"/>
                  </a:cubicBezTo>
                  <a:cubicBezTo>
                    <a:pt x="4705" y="14240"/>
                    <a:pt x="3372" y="15954"/>
                    <a:pt x="2705" y="17414"/>
                  </a:cubicBezTo>
                  <a:cubicBezTo>
                    <a:pt x="2038" y="18875"/>
                    <a:pt x="2134" y="19415"/>
                    <a:pt x="2324" y="21034"/>
                  </a:cubicBezTo>
                  <a:cubicBezTo>
                    <a:pt x="2515" y="22653"/>
                    <a:pt x="2864" y="25543"/>
                    <a:pt x="3848" y="27130"/>
                  </a:cubicBezTo>
                  <a:cubicBezTo>
                    <a:pt x="4832" y="28718"/>
                    <a:pt x="7943" y="29797"/>
                    <a:pt x="8229" y="30559"/>
                  </a:cubicBezTo>
                  <a:cubicBezTo>
                    <a:pt x="8515" y="31321"/>
                    <a:pt x="6800" y="32528"/>
                    <a:pt x="5562" y="31702"/>
                  </a:cubicBezTo>
                  <a:cubicBezTo>
                    <a:pt x="4324" y="30877"/>
                    <a:pt x="1562" y="28273"/>
                    <a:pt x="800" y="25606"/>
                  </a:cubicBezTo>
                  <a:cubicBezTo>
                    <a:pt x="38" y="22939"/>
                    <a:pt x="-566" y="19193"/>
                    <a:pt x="990" y="15700"/>
                  </a:cubicBezTo>
                  <a:cubicBezTo>
                    <a:pt x="2546" y="12208"/>
                    <a:pt x="7245" y="7191"/>
                    <a:pt x="10134" y="4651"/>
                  </a:cubicBezTo>
                  <a:cubicBezTo>
                    <a:pt x="13023" y="2111"/>
                    <a:pt x="15596" y="968"/>
                    <a:pt x="18326" y="460"/>
                  </a:cubicBezTo>
                  <a:cubicBezTo>
                    <a:pt x="21057" y="-48"/>
                    <a:pt x="23945" y="1667"/>
                    <a:pt x="26517" y="1603"/>
                  </a:cubicBezTo>
                  <a:cubicBezTo>
                    <a:pt x="29089" y="1540"/>
                    <a:pt x="33026" y="-80"/>
                    <a:pt x="3375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3" name="Google Shape;643;p26"/>
            <p:cNvSpPr/>
            <p:nvPr/>
          </p:nvSpPr>
          <p:spPr>
            <a:xfrm>
              <a:off x="376386" y="3011773"/>
              <a:ext cx="566000" cy="1819000"/>
            </a:xfrm>
            <a:custGeom>
              <a:avLst/>
              <a:gdLst/>
              <a:ahLst/>
              <a:cxnLst/>
              <a:rect l="l" t="t" r="r" b="b"/>
              <a:pathLst>
                <a:path w="22640" h="72760" extrusionOk="0">
                  <a:moveTo>
                    <a:pt x="22283" y="878"/>
                  </a:moveTo>
                  <a:cubicBezTo>
                    <a:pt x="21140" y="1545"/>
                    <a:pt x="14727" y="2211"/>
                    <a:pt x="11615" y="4497"/>
                  </a:cubicBezTo>
                  <a:cubicBezTo>
                    <a:pt x="8504" y="6783"/>
                    <a:pt x="5265" y="10721"/>
                    <a:pt x="3614" y="14594"/>
                  </a:cubicBezTo>
                  <a:cubicBezTo>
                    <a:pt x="1963" y="18468"/>
                    <a:pt x="1963" y="23039"/>
                    <a:pt x="1709" y="27738"/>
                  </a:cubicBezTo>
                  <a:cubicBezTo>
                    <a:pt x="1455" y="32437"/>
                    <a:pt x="1519" y="38946"/>
                    <a:pt x="2090" y="42788"/>
                  </a:cubicBezTo>
                  <a:cubicBezTo>
                    <a:pt x="2662" y="46630"/>
                    <a:pt x="4503" y="47551"/>
                    <a:pt x="5138" y="50789"/>
                  </a:cubicBezTo>
                  <a:cubicBezTo>
                    <a:pt x="5773" y="54028"/>
                    <a:pt x="5551" y="58600"/>
                    <a:pt x="5900" y="62219"/>
                  </a:cubicBezTo>
                  <a:cubicBezTo>
                    <a:pt x="6249" y="65839"/>
                    <a:pt x="7583" y="73014"/>
                    <a:pt x="7234" y="72506"/>
                  </a:cubicBezTo>
                  <a:cubicBezTo>
                    <a:pt x="6885" y="71998"/>
                    <a:pt x="4440" y="62791"/>
                    <a:pt x="3805" y="59171"/>
                  </a:cubicBezTo>
                  <a:cubicBezTo>
                    <a:pt x="3170" y="55552"/>
                    <a:pt x="3964" y="53520"/>
                    <a:pt x="3424" y="50789"/>
                  </a:cubicBezTo>
                  <a:cubicBezTo>
                    <a:pt x="2884" y="48059"/>
                    <a:pt x="1042" y="48249"/>
                    <a:pt x="566" y="42788"/>
                  </a:cubicBezTo>
                  <a:cubicBezTo>
                    <a:pt x="90" y="37327"/>
                    <a:pt x="-386" y="24056"/>
                    <a:pt x="566" y="18023"/>
                  </a:cubicBezTo>
                  <a:cubicBezTo>
                    <a:pt x="1519" y="11991"/>
                    <a:pt x="3297" y="9514"/>
                    <a:pt x="6281" y="6593"/>
                  </a:cubicBezTo>
                  <a:cubicBezTo>
                    <a:pt x="9266" y="3672"/>
                    <a:pt x="15806" y="1450"/>
                    <a:pt x="18473" y="497"/>
                  </a:cubicBezTo>
                  <a:cubicBezTo>
                    <a:pt x="21140" y="-455"/>
                    <a:pt x="23426" y="211"/>
                    <a:pt x="22283" y="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644" name="Google Shape;644;p26"/>
            <p:cNvSpPr/>
            <p:nvPr/>
          </p:nvSpPr>
          <p:spPr>
            <a:xfrm>
              <a:off x="177006" y="13494"/>
              <a:ext cx="429425" cy="1155600"/>
            </a:xfrm>
            <a:custGeom>
              <a:avLst/>
              <a:gdLst/>
              <a:ahLst/>
              <a:cxnLst/>
              <a:rect l="l" t="t" r="r" b="b"/>
              <a:pathLst>
                <a:path w="17177" h="46224" extrusionOk="0">
                  <a:moveTo>
                    <a:pt x="16923" y="222"/>
                  </a:moveTo>
                  <a:cubicBezTo>
                    <a:pt x="17431" y="667"/>
                    <a:pt x="16034" y="5683"/>
                    <a:pt x="15018" y="7842"/>
                  </a:cubicBezTo>
                  <a:cubicBezTo>
                    <a:pt x="14002" y="10001"/>
                    <a:pt x="13050" y="11017"/>
                    <a:pt x="10827" y="13176"/>
                  </a:cubicBezTo>
                  <a:cubicBezTo>
                    <a:pt x="8605" y="15335"/>
                    <a:pt x="2890" y="16351"/>
                    <a:pt x="1683" y="20796"/>
                  </a:cubicBezTo>
                  <a:cubicBezTo>
                    <a:pt x="477" y="25241"/>
                    <a:pt x="2890" y="35655"/>
                    <a:pt x="3588" y="39846"/>
                  </a:cubicBezTo>
                  <a:cubicBezTo>
                    <a:pt x="4287" y="44037"/>
                    <a:pt x="6065" y="45434"/>
                    <a:pt x="5874" y="45942"/>
                  </a:cubicBezTo>
                  <a:cubicBezTo>
                    <a:pt x="5684" y="46450"/>
                    <a:pt x="3398" y="46577"/>
                    <a:pt x="2445" y="42894"/>
                  </a:cubicBezTo>
                  <a:cubicBezTo>
                    <a:pt x="1493" y="39211"/>
                    <a:pt x="-158" y="28924"/>
                    <a:pt x="159" y="23844"/>
                  </a:cubicBezTo>
                  <a:cubicBezTo>
                    <a:pt x="477" y="18764"/>
                    <a:pt x="2382" y="15526"/>
                    <a:pt x="4350" y="12414"/>
                  </a:cubicBezTo>
                  <a:cubicBezTo>
                    <a:pt x="6319" y="9303"/>
                    <a:pt x="9875" y="7207"/>
                    <a:pt x="11970" y="5175"/>
                  </a:cubicBezTo>
                  <a:cubicBezTo>
                    <a:pt x="14066" y="3143"/>
                    <a:pt x="16415" y="-222"/>
                    <a:pt x="16923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0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7"/>
          <p:cNvSpPr/>
          <p:nvPr/>
        </p:nvSpPr>
        <p:spPr>
          <a:xfrm>
            <a:off x="-99797" y="3934423"/>
            <a:ext cx="9583399" cy="1711529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8" name="Google Shape;648;p27"/>
          <p:cNvGrpSpPr/>
          <p:nvPr/>
        </p:nvGrpSpPr>
        <p:grpSpPr>
          <a:xfrm>
            <a:off x="1266835" y="517087"/>
            <a:ext cx="1581130" cy="1581103"/>
            <a:chOff x="5863107" y="-1311534"/>
            <a:chExt cx="2368735" cy="2368693"/>
          </a:xfrm>
        </p:grpSpPr>
        <p:sp>
          <p:nvSpPr>
            <p:cNvPr id="649" name="Google Shape;649;p27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Google Shape;653;p27"/>
          <p:cNvSpPr txBox="1">
            <a:spLocks noGrp="1"/>
          </p:cNvSpPr>
          <p:nvPr>
            <p:ph type="title"/>
          </p:nvPr>
        </p:nvSpPr>
        <p:spPr>
          <a:xfrm>
            <a:off x="2422475" y="2022000"/>
            <a:ext cx="2947500" cy="12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1"/>
          </p:nvPr>
        </p:nvSpPr>
        <p:spPr>
          <a:xfrm>
            <a:off x="2422550" y="3280500"/>
            <a:ext cx="29475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5" name="Google Shape;655;p27"/>
          <p:cNvGrpSpPr/>
          <p:nvPr/>
        </p:nvGrpSpPr>
        <p:grpSpPr>
          <a:xfrm>
            <a:off x="-1914857" y="-384000"/>
            <a:ext cx="4432581" cy="5633257"/>
            <a:chOff x="-1914857" y="-384000"/>
            <a:chExt cx="4432581" cy="5633257"/>
          </a:xfrm>
        </p:grpSpPr>
        <p:grpSp>
          <p:nvGrpSpPr>
            <p:cNvPr id="656" name="Google Shape;656;p27"/>
            <p:cNvGrpSpPr/>
            <p:nvPr/>
          </p:nvGrpSpPr>
          <p:grpSpPr>
            <a:xfrm>
              <a:off x="-1914857" y="-384000"/>
              <a:ext cx="4432581" cy="5633257"/>
              <a:chOff x="-1914857" y="-384000"/>
              <a:chExt cx="4432581" cy="5633257"/>
            </a:xfrm>
          </p:grpSpPr>
          <p:grpSp>
            <p:nvGrpSpPr>
              <p:cNvPr id="657" name="Google Shape;657;p27"/>
              <p:cNvGrpSpPr/>
              <p:nvPr/>
            </p:nvGrpSpPr>
            <p:grpSpPr>
              <a:xfrm>
                <a:off x="-1914857" y="-384000"/>
                <a:ext cx="4432581" cy="5633257"/>
                <a:chOff x="-1914857" y="-384000"/>
                <a:chExt cx="4432581" cy="5633257"/>
              </a:xfrm>
            </p:grpSpPr>
            <p:sp>
              <p:nvSpPr>
                <p:cNvPr id="658" name="Google Shape;658;p27"/>
                <p:cNvSpPr/>
                <p:nvPr/>
              </p:nvSpPr>
              <p:spPr>
                <a:xfrm>
                  <a:off x="-1914857" y="-384000"/>
                  <a:ext cx="4432581" cy="56066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10" h="65409" extrusionOk="0">
                      <a:moveTo>
                        <a:pt x="29810" y="64902"/>
                      </a:moveTo>
                      <a:lnTo>
                        <a:pt x="29810" y="64902"/>
                      </a:lnTo>
                      <a:cubicBezTo>
                        <a:pt x="29811" y="64904"/>
                        <a:pt x="29811" y="64905"/>
                        <a:pt x="29811" y="64905"/>
                      </a:cubicBezTo>
                      <a:cubicBezTo>
                        <a:pt x="29811" y="64905"/>
                        <a:pt x="29811" y="64905"/>
                        <a:pt x="29811" y="64904"/>
                      </a:cubicBezTo>
                      <a:cubicBezTo>
                        <a:pt x="29811" y="64904"/>
                        <a:pt x="29811" y="64903"/>
                        <a:pt x="29810" y="64902"/>
                      </a:cubicBezTo>
                      <a:close/>
                      <a:moveTo>
                        <a:pt x="32159" y="0"/>
                      </a:moveTo>
                      <a:cubicBezTo>
                        <a:pt x="32057" y="230"/>
                        <a:pt x="31955" y="485"/>
                        <a:pt x="31878" y="715"/>
                      </a:cubicBezTo>
                      <a:cubicBezTo>
                        <a:pt x="31802" y="970"/>
                        <a:pt x="31649" y="2425"/>
                        <a:pt x="31572" y="2731"/>
                      </a:cubicBezTo>
                      <a:cubicBezTo>
                        <a:pt x="31496" y="3038"/>
                        <a:pt x="31674" y="4594"/>
                        <a:pt x="31700" y="4901"/>
                      </a:cubicBezTo>
                      <a:cubicBezTo>
                        <a:pt x="31725" y="5232"/>
                        <a:pt x="32338" y="6713"/>
                        <a:pt x="32363" y="7019"/>
                      </a:cubicBezTo>
                      <a:cubicBezTo>
                        <a:pt x="32389" y="7325"/>
                        <a:pt x="32644" y="8729"/>
                        <a:pt x="32619" y="8831"/>
                      </a:cubicBezTo>
                      <a:cubicBezTo>
                        <a:pt x="32619" y="8959"/>
                        <a:pt x="32440" y="12685"/>
                        <a:pt x="32440" y="12685"/>
                      </a:cubicBezTo>
                      <a:cubicBezTo>
                        <a:pt x="32440" y="12685"/>
                        <a:pt x="31776" y="14165"/>
                        <a:pt x="31700" y="14395"/>
                      </a:cubicBezTo>
                      <a:cubicBezTo>
                        <a:pt x="31598" y="14599"/>
                        <a:pt x="29990" y="15977"/>
                        <a:pt x="29939" y="16054"/>
                      </a:cubicBezTo>
                      <a:cubicBezTo>
                        <a:pt x="29913" y="16131"/>
                        <a:pt x="28739" y="16794"/>
                        <a:pt x="28739" y="16794"/>
                      </a:cubicBezTo>
                      <a:cubicBezTo>
                        <a:pt x="28561" y="16616"/>
                        <a:pt x="28382" y="16411"/>
                        <a:pt x="28203" y="16207"/>
                      </a:cubicBezTo>
                      <a:cubicBezTo>
                        <a:pt x="28101" y="16029"/>
                        <a:pt x="28127" y="15186"/>
                        <a:pt x="28127" y="15084"/>
                      </a:cubicBezTo>
                      <a:cubicBezTo>
                        <a:pt x="28127" y="14957"/>
                        <a:pt x="28637" y="13400"/>
                        <a:pt x="29071" y="12940"/>
                      </a:cubicBezTo>
                      <a:cubicBezTo>
                        <a:pt x="29505" y="12481"/>
                        <a:pt x="29045" y="12455"/>
                        <a:pt x="29045" y="12455"/>
                      </a:cubicBezTo>
                      <a:cubicBezTo>
                        <a:pt x="28841" y="12660"/>
                        <a:pt x="28637" y="12889"/>
                        <a:pt x="28509" y="13144"/>
                      </a:cubicBezTo>
                      <a:cubicBezTo>
                        <a:pt x="28280" y="13578"/>
                        <a:pt x="27795" y="14242"/>
                        <a:pt x="27642" y="14574"/>
                      </a:cubicBezTo>
                      <a:cubicBezTo>
                        <a:pt x="27514" y="15008"/>
                        <a:pt x="27438" y="15467"/>
                        <a:pt x="27412" y="15952"/>
                      </a:cubicBezTo>
                      <a:cubicBezTo>
                        <a:pt x="27412" y="16054"/>
                        <a:pt x="27616" y="16871"/>
                        <a:pt x="27616" y="16947"/>
                      </a:cubicBezTo>
                      <a:cubicBezTo>
                        <a:pt x="27616" y="17049"/>
                        <a:pt x="27489" y="18172"/>
                        <a:pt x="27489" y="18172"/>
                      </a:cubicBezTo>
                      <a:cubicBezTo>
                        <a:pt x="27489" y="18172"/>
                        <a:pt x="25243" y="20699"/>
                        <a:pt x="25166" y="20699"/>
                      </a:cubicBezTo>
                      <a:cubicBezTo>
                        <a:pt x="24911" y="20801"/>
                        <a:pt x="24681" y="20903"/>
                        <a:pt x="24426" y="21031"/>
                      </a:cubicBezTo>
                      <a:cubicBezTo>
                        <a:pt x="24426" y="21031"/>
                        <a:pt x="23660" y="19780"/>
                        <a:pt x="23558" y="19551"/>
                      </a:cubicBezTo>
                      <a:cubicBezTo>
                        <a:pt x="23482" y="19015"/>
                        <a:pt x="23405" y="18479"/>
                        <a:pt x="23379" y="17943"/>
                      </a:cubicBezTo>
                      <a:cubicBezTo>
                        <a:pt x="23354" y="17815"/>
                        <a:pt x="22946" y="13757"/>
                        <a:pt x="22971" y="13680"/>
                      </a:cubicBezTo>
                      <a:cubicBezTo>
                        <a:pt x="22971" y="13604"/>
                        <a:pt x="23354" y="12991"/>
                        <a:pt x="23354" y="12991"/>
                      </a:cubicBezTo>
                      <a:cubicBezTo>
                        <a:pt x="23354" y="12991"/>
                        <a:pt x="24145" y="12328"/>
                        <a:pt x="24298" y="12226"/>
                      </a:cubicBezTo>
                      <a:cubicBezTo>
                        <a:pt x="24630" y="11894"/>
                        <a:pt x="24936" y="11537"/>
                        <a:pt x="25243" y="11179"/>
                      </a:cubicBezTo>
                      <a:cubicBezTo>
                        <a:pt x="25370" y="11026"/>
                        <a:pt x="25957" y="9699"/>
                        <a:pt x="25957" y="9699"/>
                      </a:cubicBezTo>
                      <a:lnTo>
                        <a:pt x="25702" y="9673"/>
                      </a:lnTo>
                      <a:cubicBezTo>
                        <a:pt x="25702" y="9673"/>
                        <a:pt x="24936" y="10771"/>
                        <a:pt x="24860" y="10924"/>
                      </a:cubicBezTo>
                      <a:cubicBezTo>
                        <a:pt x="24605" y="11179"/>
                        <a:pt x="24349" y="11409"/>
                        <a:pt x="24043" y="11588"/>
                      </a:cubicBezTo>
                      <a:cubicBezTo>
                        <a:pt x="23985" y="11617"/>
                        <a:pt x="23914" y="11629"/>
                        <a:pt x="23842" y="11629"/>
                      </a:cubicBezTo>
                      <a:cubicBezTo>
                        <a:pt x="23664" y="11629"/>
                        <a:pt x="23482" y="11551"/>
                        <a:pt x="23482" y="11460"/>
                      </a:cubicBezTo>
                      <a:cubicBezTo>
                        <a:pt x="23558" y="11077"/>
                        <a:pt x="23660" y="10694"/>
                        <a:pt x="23788" y="10337"/>
                      </a:cubicBezTo>
                      <a:cubicBezTo>
                        <a:pt x="23864" y="10133"/>
                        <a:pt x="24222" y="9342"/>
                        <a:pt x="24400" y="8857"/>
                      </a:cubicBezTo>
                      <a:cubicBezTo>
                        <a:pt x="24605" y="8065"/>
                        <a:pt x="24758" y="7249"/>
                        <a:pt x="24860" y="6432"/>
                      </a:cubicBezTo>
                      <a:cubicBezTo>
                        <a:pt x="24885" y="6228"/>
                        <a:pt x="25243" y="4901"/>
                        <a:pt x="25243" y="4901"/>
                      </a:cubicBezTo>
                      <a:lnTo>
                        <a:pt x="24911" y="4799"/>
                      </a:lnTo>
                      <a:cubicBezTo>
                        <a:pt x="24885" y="5054"/>
                        <a:pt x="24809" y="5284"/>
                        <a:pt x="24732" y="5513"/>
                      </a:cubicBezTo>
                      <a:cubicBezTo>
                        <a:pt x="24579" y="5973"/>
                        <a:pt x="24375" y="6432"/>
                        <a:pt x="24145" y="6840"/>
                      </a:cubicBezTo>
                      <a:cubicBezTo>
                        <a:pt x="23839" y="7274"/>
                        <a:pt x="23660" y="8244"/>
                        <a:pt x="23584" y="8959"/>
                      </a:cubicBezTo>
                      <a:cubicBezTo>
                        <a:pt x="23507" y="9673"/>
                        <a:pt x="23150" y="9775"/>
                        <a:pt x="23022" y="10158"/>
                      </a:cubicBezTo>
                      <a:cubicBezTo>
                        <a:pt x="22920" y="10541"/>
                        <a:pt x="22895" y="11588"/>
                        <a:pt x="22690" y="11996"/>
                      </a:cubicBezTo>
                      <a:cubicBezTo>
                        <a:pt x="22537" y="12302"/>
                        <a:pt x="22359" y="12583"/>
                        <a:pt x="22154" y="12864"/>
                      </a:cubicBezTo>
                      <a:cubicBezTo>
                        <a:pt x="21899" y="12736"/>
                        <a:pt x="21644" y="12583"/>
                        <a:pt x="21414" y="12404"/>
                      </a:cubicBezTo>
                      <a:cubicBezTo>
                        <a:pt x="21031" y="11868"/>
                        <a:pt x="20700" y="11281"/>
                        <a:pt x="20393" y="10694"/>
                      </a:cubicBezTo>
                      <a:cubicBezTo>
                        <a:pt x="20266" y="10388"/>
                        <a:pt x="20317" y="8168"/>
                        <a:pt x="20317" y="8040"/>
                      </a:cubicBezTo>
                      <a:cubicBezTo>
                        <a:pt x="20317" y="7938"/>
                        <a:pt x="20010" y="7861"/>
                        <a:pt x="20010" y="7861"/>
                      </a:cubicBezTo>
                      <a:cubicBezTo>
                        <a:pt x="20010" y="8627"/>
                        <a:pt x="19959" y="9393"/>
                        <a:pt x="19883" y="10133"/>
                      </a:cubicBezTo>
                      <a:cubicBezTo>
                        <a:pt x="19755" y="10822"/>
                        <a:pt x="20189" y="11205"/>
                        <a:pt x="20393" y="11868"/>
                      </a:cubicBezTo>
                      <a:cubicBezTo>
                        <a:pt x="20572" y="12532"/>
                        <a:pt x="21210" y="13247"/>
                        <a:pt x="21414" y="13629"/>
                      </a:cubicBezTo>
                      <a:cubicBezTo>
                        <a:pt x="21618" y="14140"/>
                        <a:pt x="21772" y="14676"/>
                        <a:pt x="21874" y="15212"/>
                      </a:cubicBezTo>
                      <a:cubicBezTo>
                        <a:pt x="21874" y="15212"/>
                        <a:pt x="20623" y="15161"/>
                        <a:pt x="20470" y="15161"/>
                      </a:cubicBezTo>
                      <a:cubicBezTo>
                        <a:pt x="19959" y="15161"/>
                        <a:pt x="19449" y="15212"/>
                        <a:pt x="18939" y="15314"/>
                      </a:cubicBezTo>
                      <a:cubicBezTo>
                        <a:pt x="18607" y="15390"/>
                        <a:pt x="18326" y="15569"/>
                        <a:pt x="18198" y="15569"/>
                      </a:cubicBezTo>
                      <a:cubicBezTo>
                        <a:pt x="18195" y="15570"/>
                        <a:pt x="18192" y="15570"/>
                        <a:pt x="18188" y="15570"/>
                      </a:cubicBezTo>
                      <a:cubicBezTo>
                        <a:pt x="18044" y="15570"/>
                        <a:pt x="17532" y="15108"/>
                        <a:pt x="17433" y="15033"/>
                      </a:cubicBezTo>
                      <a:cubicBezTo>
                        <a:pt x="17331" y="14982"/>
                        <a:pt x="16310" y="14599"/>
                        <a:pt x="16310" y="14599"/>
                      </a:cubicBezTo>
                      <a:lnTo>
                        <a:pt x="16208" y="15008"/>
                      </a:lnTo>
                      <a:cubicBezTo>
                        <a:pt x="16208" y="15008"/>
                        <a:pt x="17126" y="15339"/>
                        <a:pt x="17203" y="15390"/>
                      </a:cubicBezTo>
                      <a:cubicBezTo>
                        <a:pt x="17280" y="15467"/>
                        <a:pt x="17943" y="16029"/>
                        <a:pt x="18096" y="16182"/>
                      </a:cubicBezTo>
                      <a:cubicBezTo>
                        <a:pt x="18145" y="16240"/>
                        <a:pt x="18227" y="16265"/>
                        <a:pt x="18323" y="16265"/>
                      </a:cubicBezTo>
                      <a:cubicBezTo>
                        <a:pt x="18478" y="16265"/>
                        <a:pt x="18669" y="16200"/>
                        <a:pt x="18811" y="16105"/>
                      </a:cubicBezTo>
                      <a:cubicBezTo>
                        <a:pt x="18878" y="16058"/>
                        <a:pt x="19010" y="16039"/>
                        <a:pt x="19173" y="16039"/>
                      </a:cubicBezTo>
                      <a:cubicBezTo>
                        <a:pt x="19625" y="16039"/>
                        <a:pt x="20315" y="16183"/>
                        <a:pt x="20521" y="16258"/>
                      </a:cubicBezTo>
                      <a:cubicBezTo>
                        <a:pt x="20802" y="16360"/>
                        <a:pt x="21133" y="16335"/>
                        <a:pt x="21338" y="16437"/>
                      </a:cubicBezTo>
                      <a:cubicBezTo>
                        <a:pt x="21491" y="16539"/>
                        <a:pt x="21644" y="16667"/>
                        <a:pt x="21746" y="16794"/>
                      </a:cubicBezTo>
                      <a:cubicBezTo>
                        <a:pt x="21746" y="16794"/>
                        <a:pt x="22486" y="21822"/>
                        <a:pt x="22486" y="22230"/>
                      </a:cubicBezTo>
                      <a:cubicBezTo>
                        <a:pt x="22512" y="22460"/>
                        <a:pt x="22410" y="22690"/>
                        <a:pt x="22256" y="22869"/>
                      </a:cubicBezTo>
                      <a:cubicBezTo>
                        <a:pt x="22256" y="22869"/>
                        <a:pt x="21823" y="24170"/>
                        <a:pt x="21669" y="24374"/>
                      </a:cubicBezTo>
                      <a:cubicBezTo>
                        <a:pt x="21560" y="24484"/>
                        <a:pt x="21431" y="24498"/>
                        <a:pt x="21318" y="24498"/>
                      </a:cubicBezTo>
                      <a:cubicBezTo>
                        <a:pt x="21281" y="24498"/>
                        <a:pt x="21246" y="24496"/>
                        <a:pt x="21214" y="24496"/>
                      </a:cubicBezTo>
                      <a:cubicBezTo>
                        <a:pt x="21184" y="24496"/>
                        <a:pt x="21157" y="24497"/>
                        <a:pt x="21133" y="24502"/>
                      </a:cubicBezTo>
                      <a:cubicBezTo>
                        <a:pt x="21044" y="24524"/>
                        <a:pt x="20289" y="24801"/>
                        <a:pt x="19726" y="24801"/>
                      </a:cubicBezTo>
                      <a:cubicBezTo>
                        <a:pt x="19646" y="24801"/>
                        <a:pt x="19570" y="24795"/>
                        <a:pt x="19500" y="24783"/>
                      </a:cubicBezTo>
                      <a:cubicBezTo>
                        <a:pt x="18939" y="24681"/>
                        <a:pt x="17433" y="23889"/>
                        <a:pt x="17152" y="23736"/>
                      </a:cubicBezTo>
                      <a:cubicBezTo>
                        <a:pt x="16897" y="23558"/>
                        <a:pt x="14166" y="21746"/>
                        <a:pt x="14166" y="21669"/>
                      </a:cubicBezTo>
                      <a:cubicBezTo>
                        <a:pt x="14166" y="21567"/>
                        <a:pt x="13885" y="20189"/>
                        <a:pt x="13809" y="19806"/>
                      </a:cubicBezTo>
                      <a:cubicBezTo>
                        <a:pt x="13757" y="19423"/>
                        <a:pt x="13987" y="19193"/>
                        <a:pt x="14140" y="18759"/>
                      </a:cubicBezTo>
                      <a:cubicBezTo>
                        <a:pt x="14268" y="18300"/>
                        <a:pt x="14293" y="18096"/>
                        <a:pt x="14370" y="17764"/>
                      </a:cubicBezTo>
                      <a:cubicBezTo>
                        <a:pt x="14421" y="17636"/>
                        <a:pt x="14421" y="17483"/>
                        <a:pt x="14421" y="17356"/>
                      </a:cubicBezTo>
                      <a:lnTo>
                        <a:pt x="14421" y="17356"/>
                      </a:lnTo>
                      <a:cubicBezTo>
                        <a:pt x="14268" y="17432"/>
                        <a:pt x="14140" y="17560"/>
                        <a:pt x="14013" y="17662"/>
                      </a:cubicBezTo>
                      <a:cubicBezTo>
                        <a:pt x="13911" y="17943"/>
                        <a:pt x="13834" y="18223"/>
                        <a:pt x="13783" y="18504"/>
                      </a:cubicBezTo>
                      <a:cubicBezTo>
                        <a:pt x="13783" y="18504"/>
                        <a:pt x="13669" y="18577"/>
                        <a:pt x="13573" y="18577"/>
                      </a:cubicBezTo>
                      <a:cubicBezTo>
                        <a:pt x="13519" y="18577"/>
                        <a:pt x="13470" y="18553"/>
                        <a:pt x="13451" y="18479"/>
                      </a:cubicBezTo>
                      <a:cubicBezTo>
                        <a:pt x="13426" y="18300"/>
                        <a:pt x="13630" y="15824"/>
                        <a:pt x="13655" y="15365"/>
                      </a:cubicBezTo>
                      <a:cubicBezTo>
                        <a:pt x="13706" y="14625"/>
                        <a:pt x="13783" y="13885"/>
                        <a:pt x="13911" y="13170"/>
                      </a:cubicBezTo>
                      <a:cubicBezTo>
                        <a:pt x="14038" y="12915"/>
                        <a:pt x="14089" y="12251"/>
                        <a:pt x="14242" y="11894"/>
                      </a:cubicBezTo>
                      <a:cubicBezTo>
                        <a:pt x="14396" y="11537"/>
                        <a:pt x="14217" y="9622"/>
                        <a:pt x="14242" y="9367"/>
                      </a:cubicBezTo>
                      <a:cubicBezTo>
                        <a:pt x="14242" y="9112"/>
                        <a:pt x="14932" y="8806"/>
                        <a:pt x="15085" y="8576"/>
                      </a:cubicBezTo>
                      <a:cubicBezTo>
                        <a:pt x="15263" y="8321"/>
                        <a:pt x="16003" y="7836"/>
                        <a:pt x="16412" y="7376"/>
                      </a:cubicBezTo>
                      <a:cubicBezTo>
                        <a:pt x="16846" y="6917"/>
                        <a:pt x="17535" y="6764"/>
                        <a:pt x="17943" y="6458"/>
                      </a:cubicBezTo>
                      <a:cubicBezTo>
                        <a:pt x="18352" y="6151"/>
                        <a:pt x="19883" y="5998"/>
                        <a:pt x="20393" y="5998"/>
                      </a:cubicBezTo>
                      <a:cubicBezTo>
                        <a:pt x="20904" y="5998"/>
                        <a:pt x="20955" y="5820"/>
                        <a:pt x="20904" y="5768"/>
                      </a:cubicBezTo>
                      <a:cubicBezTo>
                        <a:pt x="20878" y="5692"/>
                        <a:pt x="20904" y="5513"/>
                        <a:pt x="20904" y="5513"/>
                      </a:cubicBezTo>
                      <a:lnTo>
                        <a:pt x="20904" y="5513"/>
                      </a:lnTo>
                      <a:cubicBezTo>
                        <a:pt x="20904" y="5513"/>
                        <a:pt x="18326" y="5615"/>
                        <a:pt x="17994" y="5615"/>
                      </a:cubicBezTo>
                      <a:cubicBezTo>
                        <a:pt x="17433" y="5743"/>
                        <a:pt x="16897" y="5947"/>
                        <a:pt x="16361" y="6202"/>
                      </a:cubicBezTo>
                      <a:cubicBezTo>
                        <a:pt x="15901" y="6381"/>
                        <a:pt x="15365" y="7274"/>
                        <a:pt x="15187" y="7453"/>
                      </a:cubicBezTo>
                      <a:cubicBezTo>
                        <a:pt x="15019" y="7645"/>
                        <a:pt x="14132" y="7994"/>
                        <a:pt x="13876" y="7994"/>
                      </a:cubicBezTo>
                      <a:cubicBezTo>
                        <a:pt x="13859" y="7994"/>
                        <a:pt x="13845" y="7992"/>
                        <a:pt x="13834" y="7989"/>
                      </a:cubicBezTo>
                      <a:cubicBezTo>
                        <a:pt x="13630" y="7861"/>
                        <a:pt x="13451" y="7708"/>
                        <a:pt x="13298" y="7530"/>
                      </a:cubicBezTo>
                      <a:cubicBezTo>
                        <a:pt x="13119" y="7325"/>
                        <a:pt x="12915" y="7147"/>
                        <a:pt x="12711" y="6994"/>
                      </a:cubicBezTo>
                      <a:lnTo>
                        <a:pt x="12481" y="7249"/>
                      </a:lnTo>
                      <a:cubicBezTo>
                        <a:pt x="12481" y="7249"/>
                        <a:pt x="13068" y="8295"/>
                        <a:pt x="12992" y="8397"/>
                      </a:cubicBezTo>
                      <a:cubicBezTo>
                        <a:pt x="12890" y="8499"/>
                        <a:pt x="12941" y="9035"/>
                        <a:pt x="12966" y="9265"/>
                      </a:cubicBezTo>
                      <a:cubicBezTo>
                        <a:pt x="12966" y="9495"/>
                        <a:pt x="13221" y="10031"/>
                        <a:pt x="13247" y="10158"/>
                      </a:cubicBezTo>
                      <a:cubicBezTo>
                        <a:pt x="13247" y="10286"/>
                        <a:pt x="12864" y="13476"/>
                        <a:pt x="12864" y="13553"/>
                      </a:cubicBezTo>
                      <a:cubicBezTo>
                        <a:pt x="12788" y="13731"/>
                        <a:pt x="12711" y="13910"/>
                        <a:pt x="12634" y="14089"/>
                      </a:cubicBezTo>
                      <a:cubicBezTo>
                        <a:pt x="12634" y="14089"/>
                        <a:pt x="11920" y="13936"/>
                        <a:pt x="11716" y="13885"/>
                      </a:cubicBezTo>
                      <a:cubicBezTo>
                        <a:pt x="11333" y="13731"/>
                        <a:pt x="10950" y="13553"/>
                        <a:pt x="10593" y="13323"/>
                      </a:cubicBezTo>
                      <a:cubicBezTo>
                        <a:pt x="10516" y="13272"/>
                        <a:pt x="9725" y="12583"/>
                        <a:pt x="9470" y="12379"/>
                      </a:cubicBezTo>
                      <a:cubicBezTo>
                        <a:pt x="9010" y="11843"/>
                        <a:pt x="8576" y="11307"/>
                        <a:pt x="8143" y="10745"/>
                      </a:cubicBezTo>
                      <a:lnTo>
                        <a:pt x="8066" y="11205"/>
                      </a:lnTo>
                      <a:lnTo>
                        <a:pt x="8730" y="12481"/>
                      </a:lnTo>
                      <a:cubicBezTo>
                        <a:pt x="8730" y="12481"/>
                        <a:pt x="10184" y="13604"/>
                        <a:pt x="10593" y="13910"/>
                      </a:cubicBezTo>
                      <a:cubicBezTo>
                        <a:pt x="11129" y="14242"/>
                        <a:pt x="11690" y="14523"/>
                        <a:pt x="12252" y="14778"/>
                      </a:cubicBezTo>
                      <a:cubicBezTo>
                        <a:pt x="12583" y="14982"/>
                        <a:pt x="12456" y="15314"/>
                        <a:pt x="12430" y="15620"/>
                      </a:cubicBezTo>
                      <a:cubicBezTo>
                        <a:pt x="12430" y="15926"/>
                        <a:pt x="12226" y="16513"/>
                        <a:pt x="12252" y="16871"/>
                      </a:cubicBezTo>
                      <a:lnTo>
                        <a:pt x="12405" y="19780"/>
                      </a:lnTo>
                      <a:cubicBezTo>
                        <a:pt x="12430" y="20010"/>
                        <a:pt x="12277" y="20087"/>
                        <a:pt x="12073" y="20138"/>
                      </a:cubicBezTo>
                      <a:cubicBezTo>
                        <a:pt x="11894" y="20163"/>
                        <a:pt x="11588" y="20163"/>
                        <a:pt x="11486" y="20214"/>
                      </a:cubicBezTo>
                      <a:cubicBezTo>
                        <a:pt x="11485" y="20214"/>
                        <a:pt x="11485" y="20214"/>
                        <a:pt x="11484" y="20214"/>
                      </a:cubicBezTo>
                      <a:cubicBezTo>
                        <a:pt x="11356" y="20214"/>
                        <a:pt x="8627" y="17713"/>
                        <a:pt x="8627" y="17713"/>
                      </a:cubicBezTo>
                      <a:cubicBezTo>
                        <a:pt x="8627" y="17713"/>
                        <a:pt x="7300" y="16258"/>
                        <a:pt x="6662" y="15518"/>
                      </a:cubicBezTo>
                      <a:cubicBezTo>
                        <a:pt x="6024" y="14752"/>
                        <a:pt x="6126" y="13553"/>
                        <a:pt x="5718" y="12404"/>
                      </a:cubicBezTo>
                      <a:cubicBezTo>
                        <a:pt x="5310" y="11230"/>
                        <a:pt x="5080" y="10567"/>
                        <a:pt x="5080" y="10516"/>
                      </a:cubicBezTo>
                      <a:cubicBezTo>
                        <a:pt x="5080" y="10439"/>
                        <a:pt x="5284" y="9903"/>
                        <a:pt x="5233" y="9750"/>
                      </a:cubicBezTo>
                      <a:cubicBezTo>
                        <a:pt x="5182" y="9367"/>
                        <a:pt x="5156" y="8984"/>
                        <a:pt x="5156" y="8601"/>
                      </a:cubicBezTo>
                      <a:cubicBezTo>
                        <a:pt x="5156" y="8474"/>
                        <a:pt x="5565" y="8091"/>
                        <a:pt x="5718" y="7887"/>
                      </a:cubicBezTo>
                      <a:cubicBezTo>
                        <a:pt x="5897" y="7708"/>
                        <a:pt x="7581" y="6151"/>
                        <a:pt x="7760" y="5998"/>
                      </a:cubicBezTo>
                      <a:cubicBezTo>
                        <a:pt x="7938" y="5845"/>
                        <a:pt x="8270" y="5437"/>
                        <a:pt x="8219" y="5309"/>
                      </a:cubicBezTo>
                      <a:cubicBezTo>
                        <a:pt x="8197" y="5264"/>
                        <a:pt x="8130" y="5244"/>
                        <a:pt x="8047" y="5244"/>
                      </a:cubicBezTo>
                      <a:cubicBezTo>
                        <a:pt x="7941" y="5244"/>
                        <a:pt x="7809" y="5277"/>
                        <a:pt x="7709" y="5335"/>
                      </a:cubicBezTo>
                      <a:cubicBezTo>
                        <a:pt x="7351" y="5615"/>
                        <a:pt x="7020" y="5947"/>
                        <a:pt x="6713" y="6304"/>
                      </a:cubicBezTo>
                      <a:cubicBezTo>
                        <a:pt x="6279" y="6764"/>
                        <a:pt x="4952" y="7530"/>
                        <a:pt x="4722" y="7759"/>
                      </a:cubicBezTo>
                      <a:cubicBezTo>
                        <a:pt x="4656" y="7818"/>
                        <a:pt x="4598" y="7841"/>
                        <a:pt x="4548" y="7841"/>
                      </a:cubicBezTo>
                      <a:cubicBezTo>
                        <a:pt x="4425" y="7841"/>
                        <a:pt x="4350" y="7704"/>
                        <a:pt x="4314" y="7632"/>
                      </a:cubicBezTo>
                      <a:cubicBezTo>
                        <a:pt x="4238" y="7274"/>
                        <a:pt x="4212" y="6917"/>
                        <a:pt x="4212" y="6560"/>
                      </a:cubicBezTo>
                      <a:cubicBezTo>
                        <a:pt x="4212" y="6279"/>
                        <a:pt x="4442" y="5003"/>
                        <a:pt x="4467" y="4875"/>
                      </a:cubicBezTo>
                      <a:cubicBezTo>
                        <a:pt x="4467" y="4773"/>
                        <a:pt x="5769" y="3012"/>
                        <a:pt x="5769" y="3012"/>
                      </a:cubicBezTo>
                      <a:cubicBezTo>
                        <a:pt x="5769" y="3012"/>
                        <a:pt x="5642" y="2867"/>
                        <a:pt x="5556" y="2867"/>
                      </a:cubicBezTo>
                      <a:cubicBezTo>
                        <a:pt x="5540" y="2867"/>
                        <a:pt x="5526" y="2872"/>
                        <a:pt x="5514" y="2884"/>
                      </a:cubicBezTo>
                      <a:cubicBezTo>
                        <a:pt x="5412" y="2961"/>
                        <a:pt x="3982" y="4594"/>
                        <a:pt x="3753" y="4977"/>
                      </a:cubicBezTo>
                      <a:cubicBezTo>
                        <a:pt x="3523" y="5360"/>
                        <a:pt x="3548" y="6943"/>
                        <a:pt x="3472" y="7325"/>
                      </a:cubicBezTo>
                      <a:cubicBezTo>
                        <a:pt x="3395" y="7683"/>
                        <a:pt x="4084" y="10975"/>
                        <a:pt x="4263" y="11511"/>
                      </a:cubicBezTo>
                      <a:cubicBezTo>
                        <a:pt x="4467" y="12021"/>
                        <a:pt x="4442" y="13680"/>
                        <a:pt x="4442" y="13680"/>
                      </a:cubicBezTo>
                      <a:cubicBezTo>
                        <a:pt x="4442" y="13680"/>
                        <a:pt x="2936" y="13119"/>
                        <a:pt x="2579" y="13017"/>
                      </a:cubicBezTo>
                      <a:cubicBezTo>
                        <a:pt x="2552" y="13012"/>
                        <a:pt x="2523" y="13009"/>
                        <a:pt x="2491" y="13009"/>
                      </a:cubicBezTo>
                      <a:cubicBezTo>
                        <a:pt x="2061" y="13009"/>
                        <a:pt x="1172" y="13463"/>
                        <a:pt x="792" y="13629"/>
                      </a:cubicBezTo>
                      <a:cubicBezTo>
                        <a:pt x="358" y="13808"/>
                        <a:pt x="1" y="14344"/>
                        <a:pt x="52" y="14421"/>
                      </a:cubicBezTo>
                      <a:cubicBezTo>
                        <a:pt x="103" y="14701"/>
                        <a:pt x="103" y="14957"/>
                        <a:pt x="103" y="15212"/>
                      </a:cubicBezTo>
                      <a:cubicBezTo>
                        <a:pt x="103" y="15365"/>
                        <a:pt x="409" y="15544"/>
                        <a:pt x="409" y="15544"/>
                      </a:cubicBezTo>
                      <a:cubicBezTo>
                        <a:pt x="409" y="15544"/>
                        <a:pt x="511" y="15288"/>
                        <a:pt x="460" y="15212"/>
                      </a:cubicBezTo>
                      <a:cubicBezTo>
                        <a:pt x="358" y="15084"/>
                        <a:pt x="358" y="14931"/>
                        <a:pt x="435" y="14803"/>
                      </a:cubicBezTo>
                      <a:cubicBezTo>
                        <a:pt x="537" y="14625"/>
                        <a:pt x="690" y="14472"/>
                        <a:pt x="894" y="14395"/>
                      </a:cubicBezTo>
                      <a:cubicBezTo>
                        <a:pt x="1354" y="14267"/>
                        <a:pt x="1838" y="14140"/>
                        <a:pt x="2298" y="14089"/>
                      </a:cubicBezTo>
                      <a:cubicBezTo>
                        <a:pt x="2757" y="14089"/>
                        <a:pt x="3191" y="14165"/>
                        <a:pt x="3574" y="14344"/>
                      </a:cubicBezTo>
                      <a:cubicBezTo>
                        <a:pt x="4059" y="14625"/>
                        <a:pt x="4467" y="14982"/>
                        <a:pt x="4825" y="15390"/>
                      </a:cubicBezTo>
                      <a:cubicBezTo>
                        <a:pt x="5335" y="15952"/>
                        <a:pt x="5769" y="16590"/>
                        <a:pt x="6152" y="17254"/>
                      </a:cubicBezTo>
                      <a:cubicBezTo>
                        <a:pt x="6330" y="17739"/>
                        <a:pt x="6381" y="18274"/>
                        <a:pt x="6330" y="18785"/>
                      </a:cubicBezTo>
                      <a:cubicBezTo>
                        <a:pt x="6203" y="19142"/>
                        <a:pt x="5973" y="19474"/>
                        <a:pt x="5641" y="19678"/>
                      </a:cubicBezTo>
                      <a:cubicBezTo>
                        <a:pt x="5233" y="19857"/>
                        <a:pt x="4774" y="19959"/>
                        <a:pt x="4314" y="19985"/>
                      </a:cubicBezTo>
                      <a:cubicBezTo>
                        <a:pt x="3753" y="19959"/>
                        <a:pt x="3166" y="19857"/>
                        <a:pt x="2604" y="19729"/>
                      </a:cubicBezTo>
                      <a:cubicBezTo>
                        <a:pt x="2323" y="19653"/>
                        <a:pt x="945" y="18377"/>
                        <a:pt x="945" y="18377"/>
                      </a:cubicBezTo>
                      <a:lnTo>
                        <a:pt x="613" y="18274"/>
                      </a:lnTo>
                      <a:lnTo>
                        <a:pt x="613" y="18274"/>
                      </a:lnTo>
                      <a:cubicBezTo>
                        <a:pt x="894" y="18632"/>
                        <a:pt x="1149" y="18989"/>
                        <a:pt x="1379" y="19372"/>
                      </a:cubicBezTo>
                      <a:cubicBezTo>
                        <a:pt x="1609" y="19780"/>
                        <a:pt x="2604" y="20291"/>
                        <a:pt x="3064" y="20495"/>
                      </a:cubicBezTo>
                      <a:cubicBezTo>
                        <a:pt x="3344" y="20619"/>
                        <a:pt x="3937" y="20659"/>
                        <a:pt x="4478" y="20659"/>
                      </a:cubicBezTo>
                      <a:cubicBezTo>
                        <a:pt x="4825" y="20659"/>
                        <a:pt x="5151" y="20642"/>
                        <a:pt x="5361" y="20623"/>
                      </a:cubicBezTo>
                      <a:cubicBezTo>
                        <a:pt x="5897" y="20572"/>
                        <a:pt x="6815" y="20469"/>
                        <a:pt x="7173" y="20444"/>
                      </a:cubicBezTo>
                      <a:cubicBezTo>
                        <a:pt x="7180" y="20443"/>
                        <a:pt x="7188" y="20443"/>
                        <a:pt x="7196" y="20443"/>
                      </a:cubicBezTo>
                      <a:cubicBezTo>
                        <a:pt x="7587" y="20443"/>
                        <a:pt x="8939" y="21033"/>
                        <a:pt x="9214" y="21133"/>
                      </a:cubicBezTo>
                      <a:cubicBezTo>
                        <a:pt x="9495" y="21235"/>
                        <a:pt x="11818" y="23022"/>
                        <a:pt x="11894" y="23047"/>
                      </a:cubicBezTo>
                      <a:cubicBezTo>
                        <a:pt x="11996" y="23098"/>
                        <a:pt x="15110" y="25012"/>
                        <a:pt x="15110" y="25012"/>
                      </a:cubicBezTo>
                      <a:cubicBezTo>
                        <a:pt x="14983" y="25191"/>
                        <a:pt x="14906" y="25395"/>
                        <a:pt x="14855" y="25599"/>
                      </a:cubicBezTo>
                      <a:cubicBezTo>
                        <a:pt x="14804" y="25957"/>
                        <a:pt x="14855" y="25599"/>
                        <a:pt x="14498" y="26442"/>
                      </a:cubicBezTo>
                      <a:cubicBezTo>
                        <a:pt x="14115" y="27258"/>
                        <a:pt x="13732" y="27131"/>
                        <a:pt x="13298" y="27463"/>
                      </a:cubicBezTo>
                      <a:cubicBezTo>
                        <a:pt x="12813" y="27820"/>
                        <a:pt x="12277" y="28152"/>
                        <a:pt x="11741" y="28432"/>
                      </a:cubicBezTo>
                      <a:cubicBezTo>
                        <a:pt x="11205" y="28739"/>
                        <a:pt x="10542" y="28739"/>
                        <a:pt x="9853" y="28892"/>
                      </a:cubicBezTo>
                      <a:cubicBezTo>
                        <a:pt x="9617" y="28946"/>
                        <a:pt x="9323" y="28962"/>
                        <a:pt x="9003" y="28962"/>
                      </a:cubicBezTo>
                      <a:cubicBezTo>
                        <a:pt x="8560" y="28962"/>
                        <a:pt x="8067" y="28932"/>
                        <a:pt x="7602" y="28932"/>
                      </a:cubicBezTo>
                      <a:cubicBezTo>
                        <a:pt x="7455" y="28932"/>
                        <a:pt x="7311" y="28935"/>
                        <a:pt x="7173" y="28943"/>
                      </a:cubicBezTo>
                      <a:cubicBezTo>
                        <a:pt x="6254" y="28994"/>
                        <a:pt x="6075" y="28994"/>
                        <a:pt x="5386" y="29071"/>
                      </a:cubicBezTo>
                      <a:cubicBezTo>
                        <a:pt x="4901" y="29122"/>
                        <a:pt x="4442" y="29249"/>
                        <a:pt x="4008" y="29428"/>
                      </a:cubicBezTo>
                      <a:lnTo>
                        <a:pt x="4008" y="29683"/>
                      </a:lnTo>
                      <a:cubicBezTo>
                        <a:pt x="4467" y="29555"/>
                        <a:pt x="4952" y="29479"/>
                        <a:pt x="5437" y="29428"/>
                      </a:cubicBezTo>
                      <a:cubicBezTo>
                        <a:pt x="5541" y="29424"/>
                        <a:pt x="5645" y="29422"/>
                        <a:pt x="5749" y="29422"/>
                      </a:cubicBezTo>
                      <a:cubicBezTo>
                        <a:pt x="6289" y="29422"/>
                        <a:pt x="6838" y="29478"/>
                        <a:pt x="7351" y="29606"/>
                      </a:cubicBezTo>
                      <a:cubicBezTo>
                        <a:pt x="7683" y="29709"/>
                        <a:pt x="7581" y="29964"/>
                        <a:pt x="7402" y="30321"/>
                      </a:cubicBezTo>
                      <a:cubicBezTo>
                        <a:pt x="7249" y="30678"/>
                        <a:pt x="5794" y="31980"/>
                        <a:pt x="5386" y="32465"/>
                      </a:cubicBezTo>
                      <a:cubicBezTo>
                        <a:pt x="4952" y="32950"/>
                        <a:pt x="4825" y="33920"/>
                        <a:pt x="4825" y="33920"/>
                      </a:cubicBezTo>
                      <a:cubicBezTo>
                        <a:pt x="4825" y="33920"/>
                        <a:pt x="5054" y="34126"/>
                        <a:pt x="5208" y="34126"/>
                      </a:cubicBezTo>
                      <a:cubicBezTo>
                        <a:pt x="5217" y="34126"/>
                        <a:pt x="5225" y="34125"/>
                        <a:pt x="5233" y="34124"/>
                      </a:cubicBezTo>
                      <a:cubicBezTo>
                        <a:pt x="5386" y="34124"/>
                        <a:pt x="5692" y="33256"/>
                        <a:pt x="5845" y="32975"/>
                      </a:cubicBezTo>
                      <a:cubicBezTo>
                        <a:pt x="6381" y="32286"/>
                        <a:pt x="7020" y="31648"/>
                        <a:pt x="7683" y="31112"/>
                      </a:cubicBezTo>
                      <a:cubicBezTo>
                        <a:pt x="8245" y="30704"/>
                        <a:pt x="8806" y="30347"/>
                        <a:pt x="9419" y="30015"/>
                      </a:cubicBezTo>
                      <a:cubicBezTo>
                        <a:pt x="9456" y="29990"/>
                        <a:pt x="9516" y="29975"/>
                        <a:pt x="9589" y="29975"/>
                      </a:cubicBezTo>
                      <a:cubicBezTo>
                        <a:pt x="9813" y="29975"/>
                        <a:pt x="10164" y="30109"/>
                        <a:pt x="10414" y="30474"/>
                      </a:cubicBezTo>
                      <a:cubicBezTo>
                        <a:pt x="10720" y="30985"/>
                        <a:pt x="10414" y="31827"/>
                        <a:pt x="10542" y="33154"/>
                      </a:cubicBezTo>
                      <a:cubicBezTo>
                        <a:pt x="10614" y="33777"/>
                        <a:pt x="10697" y="33905"/>
                        <a:pt x="10804" y="33905"/>
                      </a:cubicBezTo>
                      <a:cubicBezTo>
                        <a:pt x="10879" y="33905"/>
                        <a:pt x="10966" y="33843"/>
                        <a:pt x="11069" y="33843"/>
                      </a:cubicBezTo>
                      <a:cubicBezTo>
                        <a:pt x="11133" y="33843"/>
                        <a:pt x="11204" y="33867"/>
                        <a:pt x="11282" y="33945"/>
                      </a:cubicBezTo>
                      <a:cubicBezTo>
                        <a:pt x="11690" y="34328"/>
                        <a:pt x="12150" y="34277"/>
                        <a:pt x="12481" y="34583"/>
                      </a:cubicBezTo>
                      <a:cubicBezTo>
                        <a:pt x="12623" y="34725"/>
                        <a:pt x="12873" y="34763"/>
                        <a:pt x="13101" y="34763"/>
                      </a:cubicBezTo>
                      <a:cubicBezTo>
                        <a:pt x="13368" y="34763"/>
                        <a:pt x="13604" y="34711"/>
                        <a:pt x="13604" y="34711"/>
                      </a:cubicBezTo>
                      <a:cubicBezTo>
                        <a:pt x="13579" y="34609"/>
                        <a:pt x="13528" y="34507"/>
                        <a:pt x="13477" y="34405"/>
                      </a:cubicBezTo>
                      <a:cubicBezTo>
                        <a:pt x="13221" y="34252"/>
                        <a:pt x="12915" y="34149"/>
                        <a:pt x="12609" y="34149"/>
                      </a:cubicBezTo>
                      <a:cubicBezTo>
                        <a:pt x="12303" y="34124"/>
                        <a:pt x="11792" y="33588"/>
                        <a:pt x="11384" y="33078"/>
                      </a:cubicBezTo>
                      <a:cubicBezTo>
                        <a:pt x="11001" y="32567"/>
                        <a:pt x="11384" y="32210"/>
                        <a:pt x="11511" y="31572"/>
                      </a:cubicBezTo>
                      <a:cubicBezTo>
                        <a:pt x="11614" y="31010"/>
                        <a:pt x="11894" y="30500"/>
                        <a:pt x="12354" y="30117"/>
                      </a:cubicBezTo>
                      <a:cubicBezTo>
                        <a:pt x="12737" y="29785"/>
                        <a:pt x="14983" y="28764"/>
                        <a:pt x="15646" y="28152"/>
                      </a:cubicBezTo>
                      <a:cubicBezTo>
                        <a:pt x="16106" y="27743"/>
                        <a:pt x="16565" y="27361"/>
                        <a:pt x="17075" y="27029"/>
                      </a:cubicBezTo>
                      <a:cubicBezTo>
                        <a:pt x="17075" y="27029"/>
                        <a:pt x="17943" y="27029"/>
                        <a:pt x="18249" y="27361"/>
                      </a:cubicBezTo>
                      <a:cubicBezTo>
                        <a:pt x="18581" y="27692"/>
                        <a:pt x="20189" y="29147"/>
                        <a:pt x="20291" y="29300"/>
                      </a:cubicBezTo>
                      <a:cubicBezTo>
                        <a:pt x="20444" y="29836"/>
                        <a:pt x="20546" y="30398"/>
                        <a:pt x="20546" y="30959"/>
                      </a:cubicBezTo>
                      <a:cubicBezTo>
                        <a:pt x="20521" y="31393"/>
                        <a:pt x="20521" y="32848"/>
                        <a:pt x="20521" y="32848"/>
                      </a:cubicBezTo>
                      <a:cubicBezTo>
                        <a:pt x="20521" y="32848"/>
                        <a:pt x="20185" y="32896"/>
                        <a:pt x="19815" y="32896"/>
                      </a:cubicBezTo>
                      <a:cubicBezTo>
                        <a:pt x="19471" y="32896"/>
                        <a:pt x="19098" y="32854"/>
                        <a:pt x="18939" y="32695"/>
                      </a:cubicBezTo>
                      <a:cubicBezTo>
                        <a:pt x="18607" y="32388"/>
                        <a:pt x="16616" y="30321"/>
                        <a:pt x="16488" y="30245"/>
                      </a:cubicBezTo>
                      <a:cubicBezTo>
                        <a:pt x="16470" y="30234"/>
                        <a:pt x="16446" y="30229"/>
                        <a:pt x="16419" y="30229"/>
                      </a:cubicBezTo>
                      <a:cubicBezTo>
                        <a:pt x="16252" y="30229"/>
                        <a:pt x="15952" y="30398"/>
                        <a:pt x="15952" y="30398"/>
                      </a:cubicBezTo>
                      <a:lnTo>
                        <a:pt x="17331" y="32210"/>
                      </a:lnTo>
                      <a:cubicBezTo>
                        <a:pt x="17331" y="32210"/>
                        <a:pt x="17892" y="32848"/>
                        <a:pt x="17356" y="32950"/>
                      </a:cubicBezTo>
                      <a:cubicBezTo>
                        <a:pt x="16810" y="33013"/>
                        <a:pt x="16264" y="33059"/>
                        <a:pt x="15718" y="33059"/>
                      </a:cubicBezTo>
                      <a:cubicBezTo>
                        <a:pt x="15600" y="33059"/>
                        <a:pt x="15483" y="33057"/>
                        <a:pt x="15365" y="33052"/>
                      </a:cubicBezTo>
                      <a:lnTo>
                        <a:pt x="14804" y="33486"/>
                      </a:lnTo>
                      <a:cubicBezTo>
                        <a:pt x="14804" y="33486"/>
                        <a:pt x="15825" y="33843"/>
                        <a:pt x="16412" y="33971"/>
                      </a:cubicBezTo>
                      <a:cubicBezTo>
                        <a:pt x="16513" y="33997"/>
                        <a:pt x="16622" y="34008"/>
                        <a:pt x="16737" y="34008"/>
                      </a:cubicBezTo>
                      <a:cubicBezTo>
                        <a:pt x="17196" y="34008"/>
                        <a:pt x="17759" y="33842"/>
                        <a:pt x="18320" y="33842"/>
                      </a:cubicBezTo>
                      <a:cubicBezTo>
                        <a:pt x="18442" y="33842"/>
                        <a:pt x="18563" y="33850"/>
                        <a:pt x="18683" y="33869"/>
                      </a:cubicBezTo>
                      <a:cubicBezTo>
                        <a:pt x="19526" y="33971"/>
                        <a:pt x="18683" y="33869"/>
                        <a:pt x="19092" y="35221"/>
                      </a:cubicBezTo>
                      <a:cubicBezTo>
                        <a:pt x="19347" y="36140"/>
                        <a:pt x="19679" y="37008"/>
                        <a:pt x="20036" y="37876"/>
                      </a:cubicBezTo>
                      <a:cubicBezTo>
                        <a:pt x="20521" y="39075"/>
                        <a:pt x="20189" y="40505"/>
                        <a:pt x="20189" y="40811"/>
                      </a:cubicBezTo>
                      <a:cubicBezTo>
                        <a:pt x="20215" y="41143"/>
                        <a:pt x="19041" y="41449"/>
                        <a:pt x="19041" y="41449"/>
                      </a:cubicBezTo>
                      <a:cubicBezTo>
                        <a:pt x="19041" y="41449"/>
                        <a:pt x="18958" y="41440"/>
                        <a:pt x="18844" y="41440"/>
                      </a:cubicBezTo>
                      <a:cubicBezTo>
                        <a:pt x="18575" y="41440"/>
                        <a:pt x="18134" y="41491"/>
                        <a:pt x="18224" y="41832"/>
                      </a:cubicBezTo>
                      <a:cubicBezTo>
                        <a:pt x="18352" y="42317"/>
                        <a:pt x="18224" y="42317"/>
                        <a:pt x="18887" y="43823"/>
                      </a:cubicBezTo>
                      <a:cubicBezTo>
                        <a:pt x="19526" y="45354"/>
                        <a:pt x="19015" y="44894"/>
                        <a:pt x="19041" y="46758"/>
                      </a:cubicBezTo>
                      <a:cubicBezTo>
                        <a:pt x="19041" y="48646"/>
                        <a:pt x="18811" y="50305"/>
                        <a:pt x="18913" y="52092"/>
                      </a:cubicBezTo>
                      <a:cubicBezTo>
                        <a:pt x="18990" y="53878"/>
                        <a:pt x="18811" y="57911"/>
                        <a:pt x="18326" y="59570"/>
                      </a:cubicBezTo>
                      <a:lnTo>
                        <a:pt x="18020" y="65108"/>
                      </a:lnTo>
                      <a:cubicBezTo>
                        <a:pt x="18020" y="65108"/>
                        <a:pt x="20317" y="65287"/>
                        <a:pt x="20572" y="65389"/>
                      </a:cubicBezTo>
                      <a:cubicBezTo>
                        <a:pt x="20606" y="65403"/>
                        <a:pt x="20710" y="65409"/>
                        <a:pt x="20866" y="65409"/>
                      </a:cubicBezTo>
                      <a:cubicBezTo>
                        <a:pt x="21875" y="65409"/>
                        <a:pt x="25038" y="65159"/>
                        <a:pt x="25038" y="65159"/>
                      </a:cubicBezTo>
                      <a:cubicBezTo>
                        <a:pt x="25038" y="65159"/>
                        <a:pt x="28875" y="64893"/>
                        <a:pt x="29668" y="64893"/>
                      </a:cubicBezTo>
                      <a:cubicBezTo>
                        <a:pt x="29753" y="64893"/>
                        <a:pt x="29803" y="64896"/>
                        <a:pt x="29810" y="64902"/>
                      </a:cubicBezTo>
                      <a:lnTo>
                        <a:pt x="29810" y="64902"/>
                      </a:lnTo>
                      <a:cubicBezTo>
                        <a:pt x="29789" y="64785"/>
                        <a:pt x="29352" y="60948"/>
                        <a:pt x="29352" y="60948"/>
                      </a:cubicBezTo>
                      <a:cubicBezTo>
                        <a:pt x="29352" y="60948"/>
                        <a:pt x="29071" y="59136"/>
                        <a:pt x="28994" y="58830"/>
                      </a:cubicBezTo>
                      <a:cubicBezTo>
                        <a:pt x="28892" y="58498"/>
                        <a:pt x="27718" y="51250"/>
                        <a:pt x="27514" y="50254"/>
                      </a:cubicBezTo>
                      <a:cubicBezTo>
                        <a:pt x="27310" y="49259"/>
                        <a:pt x="27897" y="45252"/>
                        <a:pt x="27922" y="45073"/>
                      </a:cubicBezTo>
                      <a:cubicBezTo>
                        <a:pt x="27948" y="44920"/>
                        <a:pt x="28867" y="43184"/>
                        <a:pt x="28892" y="43108"/>
                      </a:cubicBezTo>
                      <a:cubicBezTo>
                        <a:pt x="28816" y="42904"/>
                        <a:pt x="28688" y="42700"/>
                        <a:pt x="28535" y="42495"/>
                      </a:cubicBezTo>
                      <a:cubicBezTo>
                        <a:pt x="28388" y="42432"/>
                        <a:pt x="28224" y="42387"/>
                        <a:pt x="28056" y="42387"/>
                      </a:cubicBezTo>
                      <a:cubicBezTo>
                        <a:pt x="28020" y="42387"/>
                        <a:pt x="27984" y="42389"/>
                        <a:pt x="27948" y="42393"/>
                      </a:cubicBezTo>
                      <a:cubicBezTo>
                        <a:pt x="27871" y="42419"/>
                        <a:pt x="27438" y="42853"/>
                        <a:pt x="27259" y="42878"/>
                      </a:cubicBezTo>
                      <a:cubicBezTo>
                        <a:pt x="27106" y="42878"/>
                        <a:pt x="27233" y="41934"/>
                        <a:pt x="27208" y="41628"/>
                      </a:cubicBezTo>
                      <a:cubicBezTo>
                        <a:pt x="27182" y="41321"/>
                        <a:pt x="27182" y="40224"/>
                        <a:pt x="27182" y="39764"/>
                      </a:cubicBezTo>
                      <a:cubicBezTo>
                        <a:pt x="27182" y="39305"/>
                        <a:pt x="27820" y="36523"/>
                        <a:pt x="27922" y="36115"/>
                      </a:cubicBezTo>
                      <a:cubicBezTo>
                        <a:pt x="28050" y="35681"/>
                        <a:pt x="28969" y="35630"/>
                        <a:pt x="29122" y="35553"/>
                      </a:cubicBezTo>
                      <a:cubicBezTo>
                        <a:pt x="29326" y="35528"/>
                        <a:pt x="29556" y="35528"/>
                        <a:pt x="29760" y="35528"/>
                      </a:cubicBezTo>
                      <a:cubicBezTo>
                        <a:pt x="29990" y="35528"/>
                        <a:pt x="30245" y="35221"/>
                        <a:pt x="30347" y="35170"/>
                      </a:cubicBezTo>
                      <a:cubicBezTo>
                        <a:pt x="30449" y="35119"/>
                        <a:pt x="31955" y="34890"/>
                        <a:pt x="31955" y="34890"/>
                      </a:cubicBezTo>
                      <a:lnTo>
                        <a:pt x="32006" y="34532"/>
                      </a:lnTo>
                      <a:lnTo>
                        <a:pt x="32006" y="34532"/>
                      </a:lnTo>
                      <a:cubicBezTo>
                        <a:pt x="32006" y="34532"/>
                        <a:pt x="31291" y="34558"/>
                        <a:pt x="30679" y="34634"/>
                      </a:cubicBezTo>
                      <a:cubicBezTo>
                        <a:pt x="30066" y="34711"/>
                        <a:pt x="30143" y="34941"/>
                        <a:pt x="29888" y="34966"/>
                      </a:cubicBezTo>
                      <a:cubicBezTo>
                        <a:pt x="29874" y="34968"/>
                        <a:pt x="29862" y="34968"/>
                        <a:pt x="29850" y="34968"/>
                      </a:cubicBezTo>
                      <a:cubicBezTo>
                        <a:pt x="29630" y="34968"/>
                        <a:pt x="29602" y="34757"/>
                        <a:pt x="29505" y="34660"/>
                      </a:cubicBezTo>
                      <a:cubicBezTo>
                        <a:pt x="29403" y="34532"/>
                        <a:pt x="29684" y="34252"/>
                        <a:pt x="29735" y="34149"/>
                      </a:cubicBezTo>
                      <a:cubicBezTo>
                        <a:pt x="30475" y="33665"/>
                        <a:pt x="31240" y="33231"/>
                        <a:pt x="32032" y="32848"/>
                      </a:cubicBezTo>
                      <a:cubicBezTo>
                        <a:pt x="32080" y="32835"/>
                        <a:pt x="32207" y="32828"/>
                        <a:pt x="32388" y="32828"/>
                      </a:cubicBezTo>
                      <a:cubicBezTo>
                        <a:pt x="33248" y="32828"/>
                        <a:pt x="35325" y="32973"/>
                        <a:pt x="35937" y="33205"/>
                      </a:cubicBezTo>
                      <a:cubicBezTo>
                        <a:pt x="36702" y="33486"/>
                        <a:pt x="38438" y="34532"/>
                        <a:pt x="38693" y="34558"/>
                      </a:cubicBezTo>
                      <a:cubicBezTo>
                        <a:pt x="39382" y="34737"/>
                        <a:pt x="40046" y="34992"/>
                        <a:pt x="40658" y="35349"/>
                      </a:cubicBezTo>
                      <a:cubicBezTo>
                        <a:pt x="41118" y="35579"/>
                        <a:pt x="41603" y="35757"/>
                        <a:pt x="42087" y="35885"/>
                      </a:cubicBezTo>
                      <a:cubicBezTo>
                        <a:pt x="42421" y="36006"/>
                        <a:pt x="42611" y="36038"/>
                        <a:pt x="42725" y="36038"/>
                      </a:cubicBezTo>
                      <a:cubicBezTo>
                        <a:pt x="42804" y="36038"/>
                        <a:pt x="42848" y="36023"/>
                        <a:pt x="42879" y="36013"/>
                      </a:cubicBezTo>
                      <a:cubicBezTo>
                        <a:pt x="42981" y="35987"/>
                        <a:pt x="43006" y="35426"/>
                        <a:pt x="43006" y="35426"/>
                      </a:cubicBezTo>
                      <a:cubicBezTo>
                        <a:pt x="42726" y="35400"/>
                        <a:pt x="42445" y="35375"/>
                        <a:pt x="42164" y="35272"/>
                      </a:cubicBezTo>
                      <a:cubicBezTo>
                        <a:pt x="41832" y="35170"/>
                        <a:pt x="41271" y="34558"/>
                        <a:pt x="41118" y="34430"/>
                      </a:cubicBezTo>
                      <a:cubicBezTo>
                        <a:pt x="40964" y="34303"/>
                        <a:pt x="41577" y="33894"/>
                        <a:pt x="41832" y="33818"/>
                      </a:cubicBezTo>
                      <a:cubicBezTo>
                        <a:pt x="42087" y="33741"/>
                        <a:pt x="44027" y="33256"/>
                        <a:pt x="44104" y="33231"/>
                      </a:cubicBezTo>
                      <a:cubicBezTo>
                        <a:pt x="44180" y="33231"/>
                        <a:pt x="46197" y="33588"/>
                        <a:pt x="46682" y="33792"/>
                      </a:cubicBezTo>
                      <a:cubicBezTo>
                        <a:pt x="47166" y="34022"/>
                        <a:pt x="48494" y="34252"/>
                        <a:pt x="49132" y="34354"/>
                      </a:cubicBezTo>
                      <a:cubicBezTo>
                        <a:pt x="49752" y="34425"/>
                        <a:pt x="50260" y="34586"/>
                        <a:pt x="50533" y="34586"/>
                      </a:cubicBezTo>
                      <a:cubicBezTo>
                        <a:pt x="50552" y="34586"/>
                        <a:pt x="50570" y="34585"/>
                        <a:pt x="50586" y="34583"/>
                      </a:cubicBezTo>
                      <a:cubicBezTo>
                        <a:pt x="50830" y="34583"/>
                        <a:pt x="51258" y="34815"/>
                        <a:pt x="51386" y="34815"/>
                      </a:cubicBezTo>
                      <a:cubicBezTo>
                        <a:pt x="51393" y="34815"/>
                        <a:pt x="51398" y="34814"/>
                        <a:pt x="51403" y="34813"/>
                      </a:cubicBezTo>
                      <a:cubicBezTo>
                        <a:pt x="51505" y="34788"/>
                        <a:pt x="51582" y="34532"/>
                        <a:pt x="51582" y="34532"/>
                      </a:cubicBezTo>
                      <a:lnTo>
                        <a:pt x="50714" y="34022"/>
                      </a:lnTo>
                      <a:cubicBezTo>
                        <a:pt x="51020" y="33792"/>
                        <a:pt x="51301" y="33511"/>
                        <a:pt x="51556" y="33205"/>
                      </a:cubicBezTo>
                      <a:cubicBezTo>
                        <a:pt x="51709" y="32924"/>
                        <a:pt x="51250" y="31955"/>
                        <a:pt x="51097" y="31648"/>
                      </a:cubicBezTo>
                      <a:cubicBezTo>
                        <a:pt x="50980" y="31461"/>
                        <a:pt x="50757" y="31339"/>
                        <a:pt x="50524" y="31339"/>
                      </a:cubicBezTo>
                      <a:cubicBezTo>
                        <a:pt x="50502" y="31339"/>
                        <a:pt x="50481" y="31340"/>
                        <a:pt x="50459" y="31342"/>
                      </a:cubicBezTo>
                      <a:cubicBezTo>
                        <a:pt x="50178" y="31419"/>
                        <a:pt x="49948" y="31597"/>
                        <a:pt x="49770" y="31827"/>
                      </a:cubicBezTo>
                      <a:cubicBezTo>
                        <a:pt x="49566" y="32108"/>
                        <a:pt x="49463" y="32261"/>
                        <a:pt x="49463" y="32363"/>
                      </a:cubicBezTo>
                      <a:cubicBezTo>
                        <a:pt x="49489" y="32439"/>
                        <a:pt x="49463" y="32491"/>
                        <a:pt x="49540" y="32593"/>
                      </a:cubicBezTo>
                      <a:cubicBezTo>
                        <a:pt x="49546" y="32599"/>
                        <a:pt x="49553" y="32601"/>
                        <a:pt x="49561" y="32601"/>
                      </a:cubicBezTo>
                      <a:cubicBezTo>
                        <a:pt x="49654" y="32601"/>
                        <a:pt x="49872" y="32210"/>
                        <a:pt x="49872" y="32210"/>
                      </a:cubicBezTo>
                      <a:lnTo>
                        <a:pt x="50280" y="31904"/>
                      </a:lnTo>
                      <a:cubicBezTo>
                        <a:pt x="50408" y="31929"/>
                        <a:pt x="50535" y="32006"/>
                        <a:pt x="50637" y="32057"/>
                      </a:cubicBezTo>
                      <a:cubicBezTo>
                        <a:pt x="50765" y="32159"/>
                        <a:pt x="50867" y="32312"/>
                        <a:pt x="50918" y="32491"/>
                      </a:cubicBezTo>
                      <a:cubicBezTo>
                        <a:pt x="50918" y="32771"/>
                        <a:pt x="50842" y="33052"/>
                        <a:pt x="50714" y="33307"/>
                      </a:cubicBezTo>
                      <a:cubicBezTo>
                        <a:pt x="50357" y="33460"/>
                        <a:pt x="49999" y="33562"/>
                        <a:pt x="49642" y="33639"/>
                      </a:cubicBezTo>
                      <a:cubicBezTo>
                        <a:pt x="48979" y="33588"/>
                        <a:pt x="48315" y="33511"/>
                        <a:pt x="47677" y="33384"/>
                      </a:cubicBezTo>
                      <a:cubicBezTo>
                        <a:pt x="47677" y="33384"/>
                        <a:pt x="45992" y="32695"/>
                        <a:pt x="45890" y="32618"/>
                      </a:cubicBezTo>
                      <a:cubicBezTo>
                        <a:pt x="45763" y="32567"/>
                        <a:pt x="45661" y="31980"/>
                        <a:pt x="45686" y="31878"/>
                      </a:cubicBezTo>
                      <a:cubicBezTo>
                        <a:pt x="45890" y="31572"/>
                        <a:pt x="46120" y="31316"/>
                        <a:pt x="46375" y="31061"/>
                      </a:cubicBezTo>
                      <a:lnTo>
                        <a:pt x="47447" y="29913"/>
                      </a:lnTo>
                      <a:cubicBezTo>
                        <a:pt x="47447" y="29913"/>
                        <a:pt x="47357" y="29768"/>
                        <a:pt x="47221" y="29768"/>
                      </a:cubicBezTo>
                      <a:cubicBezTo>
                        <a:pt x="47196" y="29768"/>
                        <a:pt x="47169" y="29773"/>
                        <a:pt x="47141" y="29785"/>
                      </a:cubicBezTo>
                      <a:cubicBezTo>
                        <a:pt x="46860" y="29938"/>
                        <a:pt x="46605" y="30168"/>
                        <a:pt x="46426" y="30423"/>
                      </a:cubicBezTo>
                      <a:cubicBezTo>
                        <a:pt x="46222" y="30704"/>
                        <a:pt x="45125" y="31699"/>
                        <a:pt x="44997" y="31852"/>
                      </a:cubicBezTo>
                      <a:cubicBezTo>
                        <a:pt x="44869" y="32031"/>
                        <a:pt x="44104" y="32006"/>
                        <a:pt x="43797" y="32031"/>
                      </a:cubicBezTo>
                      <a:cubicBezTo>
                        <a:pt x="43517" y="32031"/>
                        <a:pt x="42623" y="32695"/>
                        <a:pt x="42368" y="32771"/>
                      </a:cubicBezTo>
                      <a:cubicBezTo>
                        <a:pt x="42113" y="32848"/>
                        <a:pt x="40403" y="32975"/>
                        <a:pt x="40097" y="33027"/>
                      </a:cubicBezTo>
                      <a:cubicBezTo>
                        <a:pt x="39586" y="33027"/>
                        <a:pt x="39101" y="32950"/>
                        <a:pt x="38616" y="32797"/>
                      </a:cubicBezTo>
                      <a:cubicBezTo>
                        <a:pt x="38489" y="32695"/>
                        <a:pt x="37060" y="32210"/>
                        <a:pt x="36753" y="32057"/>
                      </a:cubicBezTo>
                      <a:cubicBezTo>
                        <a:pt x="36447" y="31929"/>
                        <a:pt x="34686" y="31163"/>
                        <a:pt x="34686" y="31163"/>
                      </a:cubicBezTo>
                      <a:lnTo>
                        <a:pt x="36421" y="30194"/>
                      </a:lnTo>
                      <a:cubicBezTo>
                        <a:pt x="36677" y="30066"/>
                        <a:pt x="39076" y="28968"/>
                        <a:pt x="39637" y="28662"/>
                      </a:cubicBezTo>
                      <a:cubicBezTo>
                        <a:pt x="40049" y="28456"/>
                        <a:pt x="40626" y="28429"/>
                        <a:pt x="41024" y="28429"/>
                      </a:cubicBezTo>
                      <a:cubicBezTo>
                        <a:pt x="41170" y="28429"/>
                        <a:pt x="41291" y="28432"/>
                        <a:pt x="41373" y="28432"/>
                      </a:cubicBezTo>
                      <a:lnTo>
                        <a:pt x="42930" y="28432"/>
                      </a:lnTo>
                      <a:lnTo>
                        <a:pt x="45252" y="28050"/>
                      </a:lnTo>
                      <a:lnTo>
                        <a:pt x="47447" y="27718"/>
                      </a:lnTo>
                      <a:lnTo>
                        <a:pt x="47422" y="27207"/>
                      </a:lnTo>
                      <a:lnTo>
                        <a:pt x="45763" y="27412"/>
                      </a:lnTo>
                      <a:cubicBezTo>
                        <a:pt x="45431" y="27437"/>
                        <a:pt x="44308" y="27743"/>
                        <a:pt x="44027" y="27743"/>
                      </a:cubicBezTo>
                      <a:cubicBezTo>
                        <a:pt x="44002" y="27746"/>
                        <a:pt x="43966" y="27747"/>
                        <a:pt x="43923" y="27747"/>
                      </a:cubicBezTo>
                      <a:cubicBezTo>
                        <a:pt x="43486" y="27747"/>
                        <a:pt x="42231" y="27641"/>
                        <a:pt x="41883" y="27641"/>
                      </a:cubicBezTo>
                      <a:cubicBezTo>
                        <a:pt x="41475" y="27539"/>
                        <a:pt x="41092" y="27335"/>
                        <a:pt x="40811" y="27029"/>
                      </a:cubicBezTo>
                      <a:cubicBezTo>
                        <a:pt x="40837" y="26773"/>
                        <a:pt x="40913" y="26544"/>
                        <a:pt x="41016" y="26314"/>
                      </a:cubicBezTo>
                      <a:cubicBezTo>
                        <a:pt x="41067" y="26212"/>
                        <a:pt x="41858" y="24579"/>
                        <a:pt x="41883" y="24374"/>
                      </a:cubicBezTo>
                      <a:cubicBezTo>
                        <a:pt x="41909" y="24170"/>
                        <a:pt x="42700" y="22154"/>
                        <a:pt x="42828" y="21975"/>
                      </a:cubicBezTo>
                      <a:cubicBezTo>
                        <a:pt x="42930" y="21797"/>
                        <a:pt x="44206" y="19449"/>
                        <a:pt x="44206" y="19449"/>
                      </a:cubicBezTo>
                      <a:lnTo>
                        <a:pt x="43951" y="19015"/>
                      </a:lnTo>
                      <a:cubicBezTo>
                        <a:pt x="43951" y="19015"/>
                        <a:pt x="43057" y="20061"/>
                        <a:pt x="42879" y="20265"/>
                      </a:cubicBezTo>
                      <a:cubicBezTo>
                        <a:pt x="42572" y="20674"/>
                        <a:pt x="42317" y="21082"/>
                        <a:pt x="42087" y="21541"/>
                      </a:cubicBezTo>
                      <a:cubicBezTo>
                        <a:pt x="41832" y="22128"/>
                        <a:pt x="41603" y="22741"/>
                        <a:pt x="41449" y="23353"/>
                      </a:cubicBezTo>
                      <a:cubicBezTo>
                        <a:pt x="41347" y="23583"/>
                        <a:pt x="39612" y="27029"/>
                        <a:pt x="39535" y="27182"/>
                      </a:cubicBezTo>
                      <a:cubicBezTo>
                        <a:pt x="39433" y="27309"/>
                        <a:pt x="38336" y="27845"/>
                        <a:pt x="38055" y="27922"/>
                      </a:cubicBezTo>
                      <a:cubicBezTo>
                        <a:pt x="37800" y="27999"/>
                        <a:pt x="35324" y="28892"/>
                        <a:pt x="35273" y="28917"/>
                      </a:cubicBezTo>
                      <a:cubicBezTo>
                        <a:pt x="35272" y="28918"/>
                        <a:pt x="35271" y="28918"/>
                        <a:pt x="35270" y="28918"/>
                      </a:cubicBezTo>
                      <a:cubicBezTo>
                        <a:pt x="35224" y="28918"/>
                        <a:pt x="35273" y="28402"/>
                        <a:pt x="35273" y="28177"/>
                      </a:cubicBezTo>
                      <a:cubicBezTo>
                        <a:pt x="35273" y="27948"/>
                        <a:pt x="35503" y="26518"/>
                        <a:pt x="35554" y="26314"/>
                      </a:cubicBezTo>
                      <a:cubicBezTo>
                        <a:pt x="35579" y="26135"/>
                        <a:pt x="35758" y="25089"/>
                        <a:pt x="35809" y="24961"/>
                      </a:cubicBezTo>
                      <a:cubicBezTo>
                        <a:pt x="35834" y="24859"/>
                        <a:pt x="36166" y="24298"/>
                        <a:pt x="36166" y="24298"/>
                      </a:cubicBezTo>
                      <a:lnTo>
                        <a:pt x="35783" y="23992"/>
                      </a:lnTo>
                      <a:cubicBezTo>
                        <a:pt x="35783" y="23992"/>
                        <a:pt x="35477" y="24374"/>
                        <a:pt x="35452" y="24451"/>
                      </a:cubicBezTo>
                      <a:cubicBezTo>
                        <a:pt x="35324" y="24528"/>
                        <a:pt x="35196" y="24579"/>
                        <a:pt x="35043" y="24604"/>
                      </a:cubicBezTo>
                      <a:cubicBezTo>
                        <a:pt x="34762" y="24451"/>
                        <a:pt x="34533" y="24272"/>
                        <a:pt x="34329" y="24043"/>
                      </a:cubicBezTo>
                      <a:cubicBezTo>
                        <a:pt x="34303" y="23940"/>
                        <a:pt x="33793" y="22920"/>
                        <a:pt x="33793" y="22920"/>
                      </a:cubicBezTo>
                      <a:lnTo>
                        <a:pt x="33435" y="20954"/>
                      </a:lnTo>
                      <a:lnTo>
                        <a:pt x="33104" y="21031"/>
                      </a:lnTo>
                      <a:cubicBezTo>
                        <a:pt x="33104" y="21031"/>
                        <a:pt x="33129" y="22384"/>
                        <a:pt x="33155" y="22511"/>
                      </a:cubicBezTo>
                      <a:cubicBezTo>
                        <a:pt x="33155" y="22664"/>
                        <a:pt x="33308" y="23251"/>
                        <a:pt x="33359" y="23507"/>
                      </a:cubicBezTo>
                      <a:cubicBezTo>
                        <a:pt x="33410" y="23762"/>
                        <a:pt x="34073" y="24349"/>
                        <a:pt x="34405" y="24732"/>
                      </a:cubicBezTo>
                      <a:cubicBezTo>
                        <a:pt x="34660" y="25012"/>
                        <a:pt x="34865" y="25344"/>
                        <a:pt x="34992" y="25702"/>
                      </a:cubicBezTo>
                      <a:cubicBezTo>
                        <a:pt x="34992" y="25804"/>
                        <a:pt x="34711" y="27131"/>
                        <a:pt x="34635" y="27488"/>
                      </a:cubicBezTo>
                      <a:cubicBezTo>
                        <a:pt x="34558" y="27845"/>
                        <a:pt x="33512" y="29683"/>
                        <a:pt x="33512" y="29683"/>
                      </a:cubicBezTo>
                      <a:cubicBezTo>
                        <a:pt x="33512" y="29683"/>
                        <a:pt x="32746" y="30551"/>
                        <a:pt x="32644" y="30653"/>
                      </a:cubicBezTo>
                      <a:cubicBezTo>
                        <a:pt x="32542" y="30781"/>
                        <a:pt x="31062" y="31725"/>
                        <a:pt x="31062" y="31725"/>
                      </a:cubicBezTo>
                      <a:lnTo>
                        <a:pt x="28586" y="33001"/>
                      </a:lnTo>
                      <a:lnTo>
                        <a:pt x="27157" y="34124"/>
                      </a:lnTo>
                      <a:lnTo>
                        <a:pt x="26366" y="34430"/>
                      </a:lnTo>
                      <a:cubicBezTo>
                        <a:pt x="26366" y="34430"/>
                        <a:pt x="26316" y="34432"/>
                        <a:pt x="26243" y="34432"/>
                      </a:cubicBezTo>
                      <a:cubicBezTo>
                        <a:pt x="26061" y="34432"/>
                        <a:pt x="25738" y="34419"/>
                        <a:pt x="25702" y="34328"/>
                      </a:cubicBezTo>
                      <a:cubicBezTo>
                        <a:pt x="25651" y="33971"/>
                        <a:pt x="25625" y="33639"/>
                        <a:pt x="25625" y="33282"/>
                      </a:cubicBezTo>
                      <a:cubicBezTo>
                        <a:pt x="25625" y="33205"/>
                        <a:pt x="25115" y="29581"/>
                        <a:pt x="25523" y="29275"/>
                      </a:cubicBezTo>
                      <a:cubicBezTo>
                        <a:pt x="25906" y="28943"/>
                        <a:pt x="27157" y="27182"/>
                        <a:pt x="27157" y="27182"/>
                      </a:cubicBezTo>
                      <a:cubicBezTo>
                        <a:pt x="27157" y="27182"/>
                        <a:pt x="27565" y="26084"/>
                        <a:pt x="27616" y="25931"/>
                      </a:cubicBezTo>
                      <a:cubicBezTo>
                        <a:pt x="27667" y="25778"/>
                        <a:pt x="29454" y="25191"/>
                        <a:pt x="29530" y="25140"/>
                      </a:cubicBezTo>
                      <a:cubicBezTo>
                        <a:pt x="29581" y="25089"/>
                        <a:pt x="30475" y="24885"/>
                        <a:pt x="30475" y="24885"/>
                      </a:cubicBezTo>
                      <a:lnTo>
                        <a:pt x="30296" y="24681"/>
                      </a:lnTo>
                      <a:cubicBezTo>
                        <a:pt x="30296" y="24681"/>
                        <a:pt x="29403" y="24783"/>
                        <a:pt x="29199" y="24783"/>
                      </a:cubicBezTo>
                      <a:cubicBezTo>
                        <a:pt x="28561" y="24885"/>
                        <a:pt x="27922" y="25115"/>
                        <a:pt x="27335" y="25421"/>
                      </a:cubicBezTo>
                      <a:cubicBezTo>
                        <a:pt x="26799" y="25778"/>
                        <a:pt x="26978" y="26238"/>
                        <a:pt x="26876" y="26620"/>
                      </a:cubicBezTo>
                      <a:cubicBezTo>
                        <a:pt x="26748" y="27029"/>
                        <a:pt x="26366" y="27284"/>
                        <a:pt x="25983" y="27514"/>
                      </a:cubicBezTo>
                      <a:cubicBezTo>
                        <a:pt x="25651" y="27718"/>
                        <a:pt x="25294" y="27922"/>
                        <a:pt x="24936" y="28101"/>
                      </a:cubicBezTo>
                      <a:cubicBezTo>
                        <a:pt x="24935" y="28101"/>
                        <a:pt x="24933" y="28101"/>
                        <a:pt x="24931" y="28101"/>
                      </a:cubicBezTo>
                      <a:cubicBezTo>
                        <a:pt x="24852" y="28101"/>
                        <a:pt x="24656" y="27514"/>
                        <a:pt x="24656" y="27514"/>
                      </a:cubicBezTo>
                      <a:cubicBezTo>
                        <a:pt x="24656" y="27514"/>
                        <a:pt x="24732" y="25268"/>
                        <a:pt x="24860" y="24961"/>
                      </a:cubicBezTo>
                      <a:cubicBezTo>
                        <a:pt x="25013" y="24655"/>
                        <a:pt x="25957" y="23073"/>
                        <a:pt x="26034" y="22843"/>
                      </a:cubicBezTo>
                      <a:cubicBezTo>
                        <a:pt x="26136" y="22588"/>
                        <a:pt x="27540" y="20776"/>
                        <a:pt x="27540" y="20776"/>
                      </a:cubicBezTo>
                      <a:cubicBezTo>
                        <a:pt x="27540" y="20776"/>
                        <a:pt x="28127" y="20214"/>
                        <a:pt x="28484" y="19933"/>
                      </a:cubicBezTo>
                      <a:cubicBezTo>
                        <a:pt x="28867" y="19653"/>
                        <a:pt x="30066" y="19704"/>
                        <a:pt x="30398" y="19602"/>
                      </a:cubicBezTo>
                      <a:cubicBezTo>
                        <a:pt x="30898" y="19560"/>
                        <a:pt x="31398" y="19518"/>
                        <a:pt x="31899" y="19518"/>
                      </a:cubicBezTo>
                      <a:cubicBezTo>
                        <a:pt x="32011" y="19518"/>
                        <a:pt x="32123" y="19520"/>
                        <a:pt x="32236" y="19525"/>
                      </a:cubicBezTo>
                      <a:cubicBezTo>
                        <a:pt x="32236" y="19525"/>
                        <a:pt x="33665" y="19525"/>
                        <a:pt x="33716" y="19474"/>
                      </a:cubicBezTo>
                      <a:cubicBezTo>
                        <a:pt x="33793" y="19449"/>
                        <a:pt x="34329" y="19346"/>
                        <a:pt x="34558" y="19270"/>
                      </a:cubicBezTo>
                      <a:cubicBezTo>
                        <a:pt x="34865" y="19142"/>
                        <a:pt x="35120" y="18913"/>
                        <a:pt x="35273" y="18606"/>
                      </a:cubicBezTo>
                      <a:cubicBezTo>
                        <a:pt x="35298" y="18504"/>
                        <a:pt x="35503" y="18223"/>
                        <a:pt x="35554" y="17994"/>
                      </a:cubicBezTo>
                      <a:cubicBezTo>
                        <a:pt x="35630" y="17790"/>
                        <a:pt x="36345" y="17509"/>
                        <a:pt x="36626" y="17330"/>
                      </a:cubicBezTo>
                      <a:cubicBezTo>
                        <a:pt x="36881" y="17126"/>
                        <a:pt x="37723" y="16437"/>
                        <a:pt x="37723" y="16437"/>
                      </a:cubicBezTo>
                      <a:cubicBezTo>
                        <a:pt x="37723" y="16437"/>
                        <a:pt x="37575" y="16226"/>
                        <a:pt x="37414" y="16226"/>
                      </a:cubicBezTo>
                      <a:cubicBezTo>
                        <a:pt x="37398" y="16226"/>
                        <a:pt x="37382" y="16228"/>
                        <a:pt x="37366" y="16233"/>
                      </a:cubicBezTo>
                      <a:cubicBezTo>
                        <a:pt x="37187" y="16309"/>
                        <a:pt x="35834" y="17279"/>
                        <a:pt x="35834" y="17279"/>
                      </a:cubicBezTo>
                      <a:lnTo>
                        <a:pt x="34635" y="18223"/>
                      </a:lnTo>
                      <a:cubicBezTo>
                        <a:pt x="34405" y="18402"/>
                        <a:pt x="33640" y="18504"/>
                        <a:pt x="33359" y="18555"/>
                      </a:cubicBezTo>
                      <a:cubicBezTo>
                        <a:pt x="33333" y="18558"/>
                        <a:pt x="33301" y="18559"/>
                        <a:pt x="33263" y="18559"/>
                      </a:cubicBezTo>
                      <a:cubicBezTo>
                        <a:pt x="32887" y="18559"/>
                        <a:pt x="31971" y="18453"/>
                        <a:pt x="31878" y="18453"/>
                      </a:cubicBezTo>
                      <a:cubicBezTo>
                        <a:pt x="31868" y="18457"/>
                        <a:pt x="31829" y="18458"/>
                        <a:pt x="31772" y="18458"/>
                      </a:cubicBezTo>
                      <a:cubicBezTo>
                        <a:pt x="31429" y="18458"/>
                        <a:pt x="30398" y="18402"/>
                        <a:pt x="30398" y="18402"/>
                      </a:cubicBezTo>
                      <a:cubicBezTo>
                        <a:pt x="30398" y="18402"/>
                        <a:pt x="30781" y="17994"/>
                        <a:pt x="30909" y="17866"/>
                      </a:cubicBezTo>
                      <a:cubicBezTo>
                        <a:pt x="31036" y="17739"/>
                        <a:pt x="31674" y="17075"/>
                        <a:pt x="31776" y="16998"/>
                      </a:cubicBezTo>
                      <a:cubicBezTo>
                        <a:pt x="31904" y="16922"/>
                        <a:pt x="34456" y="14472"/>
                        <a:pt x="34584" y="14319"/>
                      </a:cubicBezTo>
                      <a:cubicBezTo>
                        <a:pt x="34711" y="14165"/>
                        <a:pt x="37238" y="12991"/>
                        <a:pt x="37238" y="12991"/>
                      </a:cubicBezTo>
                      <a:cubicBezTo>
                        <a:pt x="37238" y="12991"/>
                        <a:pt x="38387" y="12838"/>
                        <a:pt x="38770" y="12838"/>
                      </a:cubicBezTo>
                      <a:cubicBezTo>
                        <a:pt x="39178" y="12838"/>
                        <a:pt x="39612" y="12889"/>
                        <a:pt x="40224" y="12889"/>
                      </a:cubicBezTo>
                      <a:cubicBezTo>
                        <a:pt x="40862" y="12915"/>
                        <a:pt x="41475" y="13068"/>
                        <a:pt x="42062" y="13349"/>
                      </a:cubicBezTo>
                      <a:cubicBezTo>
                        <a:pt x="42156" y="13386"/>
                        <a:pt x="42256" y="13403"/>
                        <a:pt x="42359" y="13403"/>
                      </a:cubicBezTo>
                      <a:cubicBezTo>
                        <a:pt x="42535" y="13403"/>
                        <a:pt x="42717" y="13353"/>
                        <a:pt x="42879" y="13272"/>
                      </a:cubicBezTo>
                      <a:cubicBezTo>
                        <a:pt x="43068" y="13209"/>
                        <a:pt x="43291" y="13163"/>
                        <a:pt x="43507" y="13163"/>
                      </a:cubicBezTo>
                      <a:cubicBezTo>
                        <a:pt x="43553" y="13163"/>
                        <a:pt x="43599" y="13165"/>
                        <a:pt x="43644" y="13170"/>
                      </a:cubicBezTo>
                      <a:cubicBezTo>
                        <a:pt x="44129" y="13196"/>
                        <a:pt x="45176" y="13374"/>
                        <a:pt x="45456" y="13400"/>
                      </a:cubicBezTo>
                      <a:cubicBezTo>
                        <a:pt x="45737" y="13425"/>
                        <a:pt x="47039" y="14165"/>
                        <a:pt x="47115" y="14191"/>
                      </a:cubicBezTo>
                      <a:cubicBezTo>
                        <a:pt x="47217" y="14242"/>
                        <a:pt x="49081" y="15186"/>
                        <a:pt x="49259" y="15263"/>
                      </a:cubicBezTo>
                      <a:cubicBezTo>
                        <a:pt x="49438" y="15339"/>
                        <a:pt x="50612" y="15952"/>
                        <a:pt x="50612" y="15952"/>
                      </a:cubicBezTo>
                      <a:cubicBezTo>
                        <a:pt x="50612" y="15952"/>
                        <a:pt x="50663" y="15518"/>
                        <a:pt x="50586" y="15441"/>
                      </a:cubicBezTo>
                      <a:cubicBezTo>
                        <a:pt x="50510" y="15365"/>
                        <a:pt x="49591" y="14701"/>
                        <a:pt x="49489" y="14599"/>
                      </a:cubicBezTo>
                      <a:cubicBezTo>
                        <a:pt x="49361" y="14523"/>
                        <a:pt x="48111" y="13936"/>
                        <a:pt x="48111" y="13936"/>
                      </a:cubicBezTo>
                      <a:lnTo>
                        <a:pt x="45201" y="12532"/>
                      </a:lnTo>
                      <a:cubicBezTo>
                        <a:pt x="45252" y="12302"/>
                        <a:pt x="45303" y="12073"/>
                        <a:pt x="45380" y="11843"/>
                      </a:cubicBezTo>
                      <a:cubicBezTo>
                        <a:pt x="45482" y="11562"/>
                        <a:pt x="46069" y="11256"/>
                        <a:pt x="46477" y="10847"/>
                      </a:cubicBezTo>
                      <a:lnTo>
                        <a:pt x="47447" y="9954"/>
                      </a:lnTo>
                      <a:lnTo>
                        <a:pt x="47217" y="9418"/>
                      </a:lnTo>
                      <a:cubicBezTo>
                        <a:pt x="46375" y="9622"/>
                        <a:pt x="45992" y="10516"/>
                        <a:pt x="45763" y="10669"/>
                      </a:cubicBezTo>
                      <a:cubicBezTo>
                        <a:pt x="45533" y="10822"/>
                        <a:pt x="44231" y="11919"/>
                        <a:pt x="44180" y="11970"/>
                      </a:cubicBezTo>
                      <a:cubicBezTo>
                        <a:pt x="43874" y="12021"/>
                        <a:pt x="43568" y="12047"/>
                        <a:pt x="43287" y="12047"/>
                      </a:cubicBezTo>
                      <a:lnTo>
                        <a:pt x="41577" y="12098"/>
                      </a:lnTo>
                      <a:cubicBezTo>
                        <a:pt x="41475" y="12098"/>
                        <a:pt x="39918" y="11919"/>
                        <a:pt x="39841" y="11919"/>
                      </a:cubicBezTo>
                      <a:cubicBezTo>
                        <a:pt x="39790" y="11919"/>
                        <a:pt x="38846" y="11537"/>
                        <a:pt x="38846" y="11537"/>
                      </a:cubicBezTo>
                      <a:lnTo>
                        <a:pt x="39178" y="10873"/>
                      </a:lnTo>
                      <a:lnTo>
                        <a:pt x="40939" y="9291"/>
                      </a:lnTo>
                      <a:lnTo>
                        <a:pt x="41654" y="9061"/>
                      </a:lnTo>
                      <a:lnTo>
                        <a:pt x="43057" y="8499"/>
                      </a:lnTo>
                      <a:cubicBezTo>
                        <a:pt x="43057" y="8499"/>
                        <a:pt x="46146" y="6866"/>
                        <a:pt x="46273" y="6815"/>
                      </a:cubicBezTo>
                      <a:cubicBezTo>
                        <a:pt x="46375" y="6764"/>
                        <a:pt x="47064" y="6202"/>
                        <a:pt x="47064" y="6202"/>
                      </a:cubicBezTo>
                      <a:lnTo>
                        <a:pt x="47064" y="5896"/>
                      </a:lnTo>
                      <a:cubicBezTo>
                        <a:pt x="46784" y="6049"/>
                        <a:pt x="46452" y="6202"/>
                        <a:pt x="46146" y="6330"/>
                      </a:cubicBezTo>
                      <a:cubicBezTo>
                        <a:pt x="45916" y="6355"/>
                        <a:pt x="44869" y="6891"/>
                        <a:pt x="44691" y="6968"/>
                      </a:cubicBezTo>
                      <a:cubicBezTo>
                        <a:pt x="44512" y="7019"/>
                        <a:pt x="42904" y="7810"/>
                        <a:pt x="42572" y="7963"/>
                      </a:cubicBezTo>
                      <a:cubicBezTo>
                        <a:pt x="42266" y="8091"/>
                        <a:pt x="41960" y="8142"/>
                        <a:pt x="41628" y="8193"/>
                      </a:cubicBezTo>
                      <a:cubicBezTo>
                        <a:pt x="41628" y="8193"/>
                        <a:pt x="41475" y="7555"/>
                        <a:pt x="41475" y="7351"/>
                      </a:cubicBezTo>
                      <a:cubicBezTo>
                        <a:pt x="41577" y="6943"/>
                        <a:pt x="41756" y="6560"/>
                        <a:pt x="41934" y="6177"/>
                      </a:cubicBezTo>
                      <a:cubicBezTo>
                        <a:pt x="41960" y="6100"/>
                        <a:pt x="42036" y="4977"/>
                        <a:pt x="42036" y="4799"/>
                      </a:cubicBezTo>
                      <a:cubicBezTo>
                        <a:pt x="42164" y="4365"/>
                        <a:pt x="42343" y="3956"/>
                        <a:pt x="42547" y="3548"/>
                      </a:cubicBezTo>
                      <a:lnTo>
                        <a:pt x="43542" y="1889"/>
                      </a:lnTo>
                      <a:lnTo>
                        <a:pt x="43338" y="1557"/>
                      </a:lnTo>
                      <a:cubicBezTo>
                        <a:pt x="43108" y="1761"/>
                        <a:pt x="42904" y="2017"/>
                        <a:pt x="42751" y="2297"/>
                      </a:cubicBezTo>
                      <a:cubicBezTo>
                        <a:pt x="42547" y="2680"/>
                        <a:pt x="42087" y="3089"/>
                        <a:pt x="41781" y="3574"/>
                      </a:cubicBezTo>
                      <a:cubicBezTo>
                        <a:pt x="41500" y="4058"/>
                        <a:pt x="41449" y="5335"/>
                        <a:pt x="41271" y="5539"/>
                      </a:cubicBezTo>
                      <a:cubicBezTo>
                        <a:pt x="41016" y="5896"/>
                        <a:pt x="40786" y="6253"/>
                        <a:pt x="40582" y="6636"/>
                      </a:cubicBezTo>
                      <a:cubicBezTo>
                        <a:pt x="40556" y="6687"/>
                        <a:pt x="40046" y="8601"/>
                        <a:pt x="40046" y="8601"/>
                      </a:cubicBezTo>
                      <a:cubicBezTo>
                        <a:pt x="40046" y="8601"/>
                        <a:pt x="39101" y="9546"/>
                        <a:pt x="38923" y="9648"/>
                      </a:cubicBezTo>
                      <a:cubicBezTo>
                        <a:pt x="38744" y="9750"/>
                        <a:pt x="36983" y="11077"/>
                        <a:pt x="36983" y="11077"/>
                      </a:cubicBezTo>
                      <a:lnTo>
                        <a:pt x="34788" y="12200"/>
                      </a:lnTo>
                      <a:cubicBezTo>
                        <a:pt x="34558" y="12124"/>
                        <a:pt x="34329" y="12047"/>
                        <a:pt x="34099" y="11945"/>
                      </a:cubicBezTo>
                      <a:cubicBezTo>
                        <a:pt x="33920" y="11537"/>
                        <a:pt x="33793" y="11103"/>
                        <a:pt x="33665" y="10669"/>
                      </a:cubicBezTo>
                      <a:cubicBezTo>
                        <a:pt x="33640" y="10567"/>
                        <a:pt x="33793" y="7683"/>
                        <a:pt x="33793" y="7606"/>
                      </a:cubicBezTo>
                      <a:cubicBezTo>
                        <a:pt x="33818" y="7530"/>
                        <a:pt x="34124" y="7019"/>
                        <a:pt x="34175" y="6943"/>
                      </a:cubicBezTo>
                      <a:cubicBezTo>
                        <a:pt x="34227" y="6866"/>
                        <a:pt x="35196" y="5692"/>
                        <a:pt x="35298" y="5564"/>
                      </a:cubicBezTo>
                      <a:cubicBezTo>
                        <a:pt x="35375" y="5462"/>
                        <a:pt x="35834" y="4084"/>
                        <a:pt x="35885" y="3982"/>
                      </a:cubicBezTo>
                      <a:cubicBezTo>
                        <a:pt x="35962" y="3854"/>
                        <a:pt x="36983" y="2884"/>
                        <a:pt x="36983" y="2884"/>
                      </a:cubicBezTo>
                      <a:lnTo>
                        <a:pt x="36677" y="2731"/>
                      </a:lnTo>
                      <a:lnTo>
                        <a:pt x="35554" y="3676"/>
                      </a:lnTo>
                      <a:cubicBezTo>
                        <a:pt x="35554" y="3676"/>
                        <a:pt x="35018" y="4850"/>
                        <a:pt x="34890" y="5079"/>
                      </a:cubicBezTo>
                      <a:cubicBezTo>
                        <a:pt x="34737" y="5284"/>
                        <a:pt x="33895" y="6279"/>
                        <a:pt x="33895" y="6279"/>
                      </a:cubicBezTo>
                      <a:cubicBezTo>
                        <a:pt x="33827" y="6286"/>
                        <a:pt x="33760" y="6289"/>
                        <a:pt x="33693" y="6289"/>
                      </a:cubicBezTo>
                      <a:cubicBezTo>
                        <a:pt x="33530" y="6289"/>
                        <a:pt x="33368" y="6271"/>
                        <a:pt x="33206" y="6253"/>
                      </a:cubicBezTo>
                      <a:cubicBezTo>
                        <a:pt x="33001" y="5998"/>
                        <a:pt x="32823" y="5717"/>
                        <a:pt x="32695" y="5411"/>
                      </a:cubicBezTo>
                      <a:cubicBezTo>
                        <a:pt x="32695" y="5232"/>
                        <a:pt x="32159" y="4365"/>
                        <a:pt x="32159" y="4288"/>
                      </a:cubicBezTo>
                      <a:lnTo>
                        <a:pt x="32159" y="1583"/>
                      </a:lnTo>
                      <a:cubicBezTo>
                        <a:pt x="32210" y="1123"/>
                        <a:pt x="32312" y="664"/>
                        <a:pt x="32440" y="205"/>
                      </a:cubicBezTo>
                      <a:lnTo>
                        <a:pt x="3215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27"/>
                <p:cNvSpPr/>
                <p:nvPr/>
              </p:nvSpPr>
              <p:spPr>
                <a:xfrm>
                  <a:off x="406153" y="3309057"/>
                  <a:ext cx="232225" cy="194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9" h="77608" extrusionOk="0">
                      <a:moveTo>
                        <a:pt x="6233" y="36"/>
                      </a:moveTo>
                      <a:cubicBezTo>
                        <a:pt x="5916" y="179"/>
                        <a:pt x="3836" y="2560"/>
                        <a:pt x="2995" y="4417"/>
                      </a:cubicBezTo>
                      <a:cubicBezTo>
                        <a:pt x="2154" y="6274"/>
                        <a:pt x="1661" y="7719"/>
                        <a:pt x="1185" y="11180"/>
                      </a:cubicBezTo>
                      <a:cubicBezTo>
                        <a:pt x="709" y="14641"/>
                        <a:pt x="-323" y="19197"/>
                        <a:pt x="137" y="25182"/>
                      </a:cubicBezTo>
                      <a:cubicBezTo>
                        <a:pt x="597" y="31167"/>
                        <a:pt x="2883" y="41041"/>
                        <a:pt x="3947" y="47089"/>
                      </a:cubicBezTo>
                      <a:cubicBezTo>
                        <a:pt x="5011" y="53137"/>
                        <a:pt x="5852" y="56583"/>
                        <a:pt x="6519" y="61472"/>
                      </a:cubicBezTo>
                      <a:cubicBezTo>
                        <a:pt x="7186" y="66362"/>
                        <a:pt x="7488" y="74219"/>
                        <a:pt x="7948" y="76426"/>
                      </a:cubicBezTo>
                      <a:cubicBezTo>
                        <a:pt x="8408" y="78633"/>
                        <a:pt x="9313" y="77554"/>
                        <a:pt x="9281" y="74712"/>
                      </a:cubicBezTo>
                      <a:cubicBezTo>
                        <a:pt x="9249" y="71870"/>
                        <a:pt x="8583" y="64885"/>
                        <a:pt x="7757" y="59376"/>
                      </a:cubicBezTo>
                      <a:cubicBezTo>
                        <a:pt x="6932" y="53867"/>
                        <a:pt x="5408" y="47550"/>
                        <a:pt x="4328" y="41660"/>
                      </a:cubicBezTo>
                      <a:cubicBezTo>
                        <a:pt x="3249" y="35771"/>
                        <a:pt x="1613" y="29294"/>
                        <a:pt x="1280" y="24039"/>
                      </a:cubicBezTo>
                      <a:cubicBezTo>
                        <a:pt x="947" y="18784"/>
                        <a:pt x="1725" y="13545"/>
                        <a:pt x="2328" y="10132"/>
                      </a:cubicBezTo>
                      <a:cubicBezTo>
                        <a:pt x="2931" y="6719"/>
                        <a:pt x="4249" y="5243"/>
                        <a:pt x="4900" y="3560"/>
                      </a:cubicBezTo>
                      <a:cubicBezTo>
                        <a:pt x="5551" y="1877"/>
                        <a:pt x="6551" y="-107"/>
                        <a:pt x="6233" y="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660" name="Google Shape;660;p27"/>
                <p:cNvSpPr/>
                <p:nvPr/>
              </p:nvSpPr>
              <p:spPr>
                <a:xfrm>
                  <a:off x="385576" y="2637928"/>
                  <a:ext cx="272050" cy="659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82" h="26370" extrusionOk="0">
                      <a:moveTo>
                        <a:pt x="1436" y="26309"/>
                      </a:moveTo>
                      <a:cubicBezTo>
                        <a:pt x="1642" y="25817"/>
                        <a:pt x="833" y="18070"/>
                        <a:pt x="1246" y="14117"/>
                      </a:cubicBezTo>
                      <a:cubicBezTo>
                        <a:pt x="1659" y="10164"/>
                        <a:pt x="2659" y="4815"/>
                        <a:pt x="3913" y="2592"/>
                      </a:cubicBezTo>
                      <a:cubicBezTo>
                        <a:pt x="5167" y="370"/>
                        <a:pt x="7628" y="1068"/>
                        <a:pt x="8771" y="782"/>
                      </a:cubicBezTo>
                      <a:cubicBezTo>
                        <a:pt x="9914" y="496"/>
                        <a:pt x="10565" y="988"/>
                        <a:pt x="10771" y="877"/>
                      </a:cubicBezTo>
                      <a:cubicBezTo>
                        <a:pt x="10977" y="766"/>
                        <a:pt x="10946" y="163"/>
                        <a:pt x="10009" y="115"/>
                      </a:cubicBezTo>
                      <a:cubicBezTo>
                        <a:pt x="9072" y="68"/>
                        <a:pt x="6548" y="-249"/>
                        <a:pt x="5151" y="592"/>
                      </a:cubicBezTo>
                      <a:cubicBezTo>
                        <a:pt x="3754" y="1434"/>
                        <a:pt x="2484" y="2418"/>
                        <a:pt x="1627" y="5164"/>
                      </a:cubicBezTo>
                      <a:cubicBezTo>
                        <a:pt x="770" y="7910"/>
                        <a:pt x="40" y="13546"/>
                        <a:pt x="8" y="17070"/>
                      </a:cubicBezTo>
                      <a:cubicBezTo>
                        <a:pt x="-24" y="20594"/>
                        <a:pt x="1230" y="26801"/>
                        <a:pt x="1436" y="2630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661" name="Google Shape;661;p27"/>
                <p:cNvSpPr/>
                <p:nvPr/>
              </p:nvSpPr>
              <p:spPr>
                <a:xfrm>
                  <a:off x="220496" y="1746858"/>
                  <a:ext cx="486925" cy="85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77" h="34092" extrusionOk="0">
                      <a:moveTo>
                        <a:pt x="3277" y="32901"/>
                      </a:moveTo>
                      <a:cubicBezTo>
                        <a:pt x="3341" y="32774"/>
                        <a:pt x="2769" y="33901"/>
                        <a:pt x="2515" y="32044"/>
                      </a:cubicBezTo>
                      <a:cubicBezTo>
                        <a:pt x="2261" y="30187"/>
                        <a:pt x="1864" y="24488"/>
                        <a:pt x="1753" y="21757"/>
                      </a:cubicBezTo>
                      <a:cubicBezTo>
                        <a:pt x="1642" y="19027"/>
                        <a:pt x="1086" y="17677"/>
                        <a:pt x="1848" y="15661"/>
                      </a:cubicBezTo>
                      <a:cubicBezTo>
                        <a:pt x="2610" y="13645"/>
                        <a:pt x="5182" y="11438"/>
                        <a:pt x="6325" y="9660"/>
                      </a:cubicBezTo>
                      <a:cubicBezTo>
                        <a:pt x="7468" y="7882"/>
                        <a:pt x="8150" y="5993"/>
                        <a:pt x="8706" y="4993"/>
                      </a:cubicBezTo>
                      <a:cubicBezTo>
                        <a:pt x="9262" y="3993"/>
                        <a:pt x="8421" y="4342"/>
                        <a:pt x="9659" y="3659"/>
                      </a:cubicBezTo>
                      <a:cubicBezTo>
                        <a:pt x="10897" y="2976"/>
                        <a:pt x="14501" y="1500"/>
                        <a:pt x="16136" y="897"/>
                      </a:cubicBezTo>
                      <a:cubicBezTo>
                        <a:pt x="17771" y="294"/>
                        <a:pt x="19453" y="119"/>
                        <a:pt x="19469" y="40"/>
                      </a:cubicBezTo>
                      <a:cubicBezTo>
                        <a:pt x="19485" y="-39"/>
                        <a:pt x="17644" y="120"/>
                        <a:pt x="16231" y="421"/>
                      </a:cubicBezTo>
                      <a:cubicBezTo>
                        <a:pt x="14818" y="723"/>
                        <a:pt x="12262" y="1278"/>
                        <a:pt x="10992" y="1849"/>
                      </a:cubicBezTo>
                      <a:cubicBezTo>
                        <a:pt x="9722" y="2421"/>
                        <a:pt x="9310" y="2898"/>
                        <a:pt x="8611" y="3850"/>
                      </a:cubicBezTo>
                      <a:cubicBezTo>
                        <a:pt x="7913" y="4803"/>
                        <a:pt x="7595" y="6294"/>
                        <a:pt x="6801" y="7564"/>
                      </a:cubicBezTo>
                      <a:cubicBezTo>
                        <a:pt x="6007" y="8834"/>
                        <a:pt x="4975" y="9994"/>
                        <a:pt x="3848" y="11470"/>
                      </a:cubicBezTo>
                      <a:cubicBezTo>
                        <a:pt x="2721" y="12947"/>
                        <a:pt x="324" y="12867"/>
                        <a:pt x="38" y="16423"/>
                      </a:cubicBezTo>
                      <a:cubicBezTo>
                        <a:pt x="-248" y="19979"/>
                        <a:pt x="1594" y="30060"/>
                        <a:pt x="2134" y="32806"/>
                      </a:cubicBezTo>
                      <a:cubicBezTo>
                        <a:pt x="2674" y="35552"/>
                        <a:pt x="3214" y="33028"/>
                        <a:pt x="3277" y="3290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  <p:sp>
              <p:nvSpPr>
                <p:cNvPr id="662" name="Google Shape;662;p27"/>
                <p:cNvSpPr/>
                <p:nvPr/>
              </p:nvSpPr>
              <p:spPr>
                <a:xfrm>
                  <a:off x="151954" y="1157201"/>
                  <a:ext cx="988275" cy="87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31" h="34887" extrusionOk="0">
                      <a:moveTo>
                        <a:pt x="2685" y="34770"/>
                      </a:moveTo>
                      <a:cubicBezTo>
                        <a:pt x="2971" y="35294"/>
                        <a:pt x="1733" y="33881"/>
                        <a:pt x="1733" y="32198"/>
                      </a:cubicBezTo>
                      <a:cubicBezTo>
                        <a:pt x="1733" y="30515"/>
                        <a:pt x="1447" y="27832"/>
                        <a:pt x="2685" y="24673"/>
                      </a:cubicBezTo>
                      <a:cubicBezTo>
                        <a:pt x="3923" y="21514"/>
                        <a:pt x="7003" y="16323"/>
                        <a:pt x="9162" y="13243"/>
                      </a:cubicBezTo>
                      <a:cubicBezTo>
                        <a:pt x="11321" y="10163"/>
                        <a:pt x="12972" y="7513"/>
                        <a:pt x="15639" y="6195"/>
                      </a:cubicBezTo>
                      <a:cubicBezTo>
                        <a:pt x="18306" y="4878"/>
                        <a:pt x="22164" y="5544"/>
                        <a:pt x="25164" y="5338"/>
                      </a:cubicBezTo>
                      <a:cubicBezTo>
                        <a:pt x="28164" y="5132"/>
                        <a:pt x="31546" y="5243"/>
                        <a:pt x="33641" y="4957"/>
                      </a:cubicBezTo>
                      <a:cubicBezTo>
                        <a:pt x="35737" y="4671"/>
                        <a:pt x="36769" y="4449"/>
                        <a:pt x="37737" y="3623"/>
                      </a:cubicBezTo>
                      <a:cubicBezTo>
                        <a:pt x="38706" y="2798"/>
                        <a:pt x="39833" y="-28"/>
                        <a:pt x="39452" y="4"/>
                      </a:cubicBezTo>
                      <a:cubicBezTo>
                        <a:pt x="39071" y="36"/>
                        <a:pt x="38166" y="3020"/>
                        <a:pt x="35451" y="3814"/>
                      </a:cubicBezTo>
                      <a:cubicBezTo>
                        <a:pt x="32736" y="4608"/>
                        <a:pt x="26387" y="4623"/>
                        <a:pt x="23164" y="4766"/>
                      </a:cubicBezTo>
                      <a:cubicBezTo>
                        <a:pt x="19941" y="4909"/>
                        <a:pt x="18099" y="4115"/>
                        <a:pt x="16115" y="4671"/>
                      </a:cubicBezTo>
                      <a:cubicBezTo>
                        <a:pt x="14131" y="5227"/>
                        <a:pt x="13354" y="5719"/>
                        <a:pt x="11258" y="8100"/>
                      </a:cubicBezTo>
                      <a:cubicBezTo>
                        <a:pt x="9163" y="10481"/>
                        <a:pt x="5415" y="15466"/>
                        <a:pt x="3542" y="18958"/>
                      </a:cubicBezTo>
                      <a:cubicBezTo>
                        <a:pt x="1669" y="22451"/>
                        <a:pt x="161" y="26420"/>
                        <a:pt x="18" y="29055"/>
                      </a:cubicBezTo>
                      <a:cubicBezTo>
                        <a:pt x="-125" y="31690"/>
                        <a:pt x="2399" y="34246"/>
                        <a:pt x="2685" y="3477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</p:sp>
          </p:grpSp>
          <p:grpSp>
            <p:nvGrpSpPr>
              <p:cNvPr id="663" name="Google Shape;663;p27"/>
              <p:cNvGrpSpPr/>
              <p:nvPr/>
            </p:nvGrpSpPr>
            <p:grpSpPr>
              <a:xfrm>
                <a:off x="-10403" y="2352663"/>
                <a:ext cx="387892" cy="2722414"/>
                <a:chOff x="-162796" y="-350481"/>
                <a:chExt cx="597953" cy="4196722"/>
              </a:xfrm>
            </p:grpSpPr>
            <p:sp>
              <p:nvSpPr>
                <p:cNvPr id="664" name="Google Shape;664;p27"/>
                <p:cNvSpPr/>
                <p:nvPr/>
              </p:nvSpPr>
              <p:spPr>
                <a:xfrm flipH="1">
                  <a:off x="-162796" y="591905"/>
                  <a:ext cx="353649" cy="15843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0" h="39910" extrusionOk="0">
                      <a:moveTo>
                        <a:pt x="8360" y="0"/>
                      </a:moveTo>
                      <a:lnTo>
                        <a:pt x="8360" y="0"/>
                      </a:lnTo>
                      <a:cubicBezTo>
                        <a:pt x="6505" y="2918"/>
                        <a:pt x="5411" y="6292"/>
                        <a:pt x="4743" y="9666"/>
                      </a:cubicBezTo>
                      <a:cubicBezTo>
                        <a:pt x="4378" y="11368"/>
                        <a:pt x="4165" y="13071"/>
                        <a:pt x="3952" y="14773"/>
                      </a:cubicBezTo>
                      <a:cubicBezTo>
                        <a:pt x="3770" y="16505"/>
                        <a:pt x="3618" y="18207"/>
                        <a:pt x="3496" y="19910"/>
                      </a:cubicBezTo>
                      <a:cubicBezTo>
                        <a:pt x="3405" y="21612"/>
                        <a:pt x="3253" y="23314"/>
                        <a:pt x="3132" y="25016"/>
                      </a:cubicBezTo>
                      <a:cubicBezTo>
                        <a:pt x="3010" y="26718"/>
                        <a:pt x="2797" y="28390"/>
                        <a:pt x="2584" y="30092"/>
                      </a:cubicBezTo>
                      <a:cubicBezTo>
                        <a:pt x="2129" y="33436"/>
                        <a:pt x="1277" y="36749"/>
                        <a:pt x="1" y="39910"/>
                      </a:cubicBezTo>
                      <a:cubicBezTo>
                        <a:pt x="1885" y="37022"/>
                        <a:pt x="3040" y="33679"/>
                        <a:pt x="3739" y="30274"/>
                      </a:cubicBezTo>
                      <a:cubicBezTo>
                        <a:pt x="4104" y="28603"/>
                        <a:pt x="4347" y="26870"/>
                        <a:pt x="4560" y="25168"/>
                      </a:cubicBezTo>
                      <a:cubicBezTo>
                        <a:pt x="4743" y="23466"/>
                        <a:pt x="4895" y="21733"/>
                        <a:pt x="5016" y="20031"/>
                      </a:cubicBezTo>
                      <a:cubicBezTo>
                        <a:pt x="5138" y="18329"/>
                        <a:pt x="5259" y="16627"/>
                        <a:pt x="5411" y="14925"/>
                      </a:cubicBezTo>
                      <a:cubicBezTo>
                        <a:pt x="5533" y="13253"/>
                        <a:pt x="5715" y="11551"/>
                        <a:pt x="5928" y="9879"/>
                      </a:cubicBezTo>
                      <a:cubicBezTo>
                        <a:pt x="6323" y="6505"/>
                        <a:pt x="7144" y="3162"/>
                        <a:pt x="836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27"/>
                <p:cNvSpPr/>
                <p:nvPr/>
              </p:nvSpPr>
              <p:spPr>
                <a:xfrm flipH="1">
                  <a:off x="22362" y="-350481"/>
                  <a:ext cx="154320" cy="139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35047" extrusionOk="0">
                      <a:moveTo>
                        <a:pt x="2371" y="0"/>
                      </a:moveTo>
                      <a:cubicBezTo>
                        <a:pt x="2371" y="2949"/>
                        <a:pt x="2401" y="5897"/>
                        <a:pt x="2371" y="8815"/>
                      </a:cubicBezTo>
                      <a:cubicBezTo>
                        <a:pt x="2341" y="9545"/>
                        <a:pt x="2310" y="10274"/>
                        <a:pt x="2310" y="11004"/>
                      </a:cubicBezTo>
                      <a:lnTo>
                        <a:pt x="2219" y="13192"/>
                      </a:lnTo>
                      <a:lnTo>
                        <a:pt x="2128" y="15381"/>
                      </a:lnTo>
                      <a:lnTo>
                        <a:pt x="1976" y="17569"/>
                      </a:lnTo>
                      <a:lnTo>
                        <a:pt x="1824" y="19758"/>
                      </a:lnTo>
                      <a:cubicBezTo>
                        <a:pt x="1763" y="20487"/>
                        <a:pt x="1702" y="21217"/>
                        <a:pt x="1642" y="21946"/>
                      </a:cubicBezTo>
                      <a:lnTo>
                        <a:pt x="1429" y="24135"/>
                      </a:lnTo>
                      <a:cubicBezTo>
                        <a:pt x="1338" y="24834"/>
                        <a:pt x="1246" y="25563"/>
                        <a:pt x="1186" y="26293"/>
                      </a:cubicBezTo>
                      <a:cubicBezTo>
                        <a:pt x="821" y="29211"/>
                        <a:pt x="395" y="32098"/>
                        <a:pt x="0" y="35047"/>
                      </a:cubicBezTo>
                      <a:cubicBezTo>
                        <a:pt x="1003" y="32250"/>
                        <a:pt x="1794" y="29393"/>
                        <a:pt x="2341" y="26475"/>
                      </a:cubicBezTo>
                      <a:cubicBezTo>
                        <a:pt x="2462" y="25746"/>
                        <a:pt x="2614" y="25016"/>
                        <a:pt x="2736" y="24287"/>
                      </a:cubicBezTo>
                      <a:lnTo>
                        <a:pt x="3070" y="22098"/>
                      </a:lnTo>
                      <a:cubicBezTo>
                        <a:pt x="3161" y="21369"/>
                        <a:pt x="3222" y="20639"/>
                        <a:pt x="3313" y="19879"/>
                      </a:cubicBezTo>
                      <a:lnTo>
                        <a:pt x="3496" y="17660"/>
                      </a:lnTo>
                      <a:lnTo>
                        <a:pt x="3617" y="15441"/>
                      </a:lnTo>
                      <a:lnTo>
                        <a:pt x="3648" y="13223"/>
                      </a:lnTo>
                      <a:lnTo>
                        <a:pt x="3648" y="11004"/>
                      </a:lnTo>
                      <a:cubicBezTo>
                        <a:pt x="3617" y="10274"/>
                        <a:pt x="3587" y="9514"/>
                        <a:pt x="3526" y="8785"/>
                      </a:cubicBezTo>
                      <a:cubicBezTo>
                        <a:pt x="3374" y="5836"/>
                        <a:pt x="2979" y="2888"/>
                        <a:pt x="2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27"/>
                <p:cNvSpPr/>
                <p:nvPr/>
              </p:nvSpPr>
              <p:spPr>
                <a:xfrm flipH="1">
                  <a:off x="95632" y="2454963"/>
                  <a:ext cx="155631" cy="139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9" h="35047" extrusionOk="0">
                      <a:moveTo>
                        <a:pt x="2371" y="0"/>
                      </a:moveTo>
                      <a:cubicBezTo>
                        <a:pt x="2371" y="2949"/>
                        <a:pt x="2432" y="5897"/>
                        <a:pt x="2371" y="8815"/>
                      </a:cubicBezTo>
                      <a:cubicBezTo>
                        <a:pt x="2341" y="9544"/>
                        <a:pt x="2310" y="10274"/>
                        <a:pt x="2310" y="11003"/>
                      </a:cubicBezTo>
                      <a:lnTo>
                        <a:pt x="2250" y="13192"/>
                      </a:lnTo>
                      <a:lnTo>
                        <a:pt x="2158" y="15380"/>
                      </a:lnTo>
                      <a:lnTo>
                        <a:pt x="2006" y="17569"/>
                      </a:lnTo>
                      <a:lnTo>
                        <a:pt x="1854" y="19757"/>
                      </a:lnTo>
                      <a:cubicBezTo>
                        <a:pt x="1794" y="20487"/>
                        <a:pt x="1702" y="21216"/>
                        <a:pt x="1642" y="21946"/>
                      </a:cubicBezTo>
                      <a:lnTo>
                        <a:pt x="1429" y="24134"/>
                      </a:lnTo>
                      <a:cubicBezTo>
                        <a:pt x="1338" y="24833"/>
                        <a:pt x="1277" y="25563"/>
                        <a:pt x="1186" y="26292"/>
                      </a:cubicBezTo>
                      <a:cubicBezTo>
                        <a:pt x="851" y="29210"/>
                        <a:pt x="426" y="32098"/>
                        <a:pt x="0" y="35046"/>
                      </a:cubicBezTo>
                      <a:cubicBezTo>
                        <a:pt x="1003" y="32250"/>
                        <a:pt x="1794" y="29393"/>
                        <a:pt x="2371" y="26475"/>
                      </a:cubicBezTo>
                      <a:cubicBezTo>
                        <a:pt x="2493" y="25745"/>
                        <a:pt x="2614" y="25016"/>
                        <a:pt x="2736" y="24286"/>
                      </a:cubicBezTo>
                      <a:lnTo>
                        <a:pt x="3070" y="22098"/>
                      </a:lnTo>
                      <a:cubicBezTo>
                        <a:pt x="3161" y="21368"/>
                        <a:pt x="3222" y="20639"/>
                        <a:pt x="3313" y="19879"/>
                      </a:cubicBezTo>
                      <a:lnTo>
                        <a:pt x="3526" y="17690"/>
                      </a:lnTo>
                      <a:lnTo>
                        <a:pt x="3617" y="15472"/>
                      </a:lnTo>
                      <a:lnTo>
                        <a:pt x="3678" y="13222"/>
                      </a:lnTo>
                      <a:lnTo>
                        <a:pt x="3648" y="11003"/>
                      </a:lnTo>
                      <a:cubicBezTo>
                        <a:pt x="3617" y="10274"/>
                        <a:pt x="3587" y="9544"/>
                        <a:pt x="3557" y="8784"/>
                      </a:cubicBezTo>
                      <a:cubicBezTo>
                        <a:pt x="3405" y="5836"/>
                        <a:pt x="3009" y="2888"/>
                        <a:pt x="237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27"/>
                <p:cNvSpPr/>
                <p:nvPr/>
              </p:nvSpPr>
              <p:spPr>
                <a:xfrm flipH="1">
                  <a:off x="319375" y="1615116"/>
                  <a:ext cx="115782" cy="160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7" h="40306" extrusionOk="0">
                      <a:moveTo>
                        <a:pt x="2371" y="1"/>
                      </a:moveTo>
                      <a:cubicBezTo>
                        <a:pt x="2037" y="3375"/>
                        <a:pt x="1794" y="6718"/>
                        <a:pt x="1551" y="10092"/>
                      </a:cubicBezTo>
                      <a:cubicBezTo>
                        <a:pt x="1490" y="10913"/>
                        <a:pt x="1429" y="11764"/>
                        <a:pt x="1399" y="12585"/>
                      </a:cubicBezTo>
                      <a:lnTo>
                        <a:pt x="1247" y="15107"/>
                      </a:lnTo>
                      <a:lnTo>
                        <a:pt x="943" y="20153"/>
                      </a:lnTo>
                      <a:lnTo>
                        <a:pt x="639" y="25168"/>
                      </a:lnTo>
                      <a:lnTo>
                        <a:pt x="517" y="27691"/>
                      </a:lnTo>
                      <a:cubicBezTo>
                        <a:pt x="487" y="28542"/>
                        <a:pt x="426" y="29363"/>
                        <a:pt x="396" y="30214"/>
                      </a:cubicBezTo>
                      <a:cubicBezTo>
                        <a:pt x="213" y="33558"/>
                        <a:pt x="61" y="36931"/>
                        <a:pt x="1" y="40305"/>
                      </a:cubicBezTo>
                      <a:cubicBezTo>
                        <a:pt x="700" y="36992"/>
                        <a:pt x="1186" y="33649"/>
                        <a:pt x="1581" y="30305"/>
                      </a:cubicBezTo>
                      <a:cubicBezTo>
                        <a:pt x="1764" y="28633"/>
                        <a:pt x="1916" y="26962"/>
                        <a:pt x="2068" y="25260"/>
                      </a:cubicBezTo>
                      <a:cubicBezTo>
                        <a:pt x="2220" y="23588"/>
                        <a:pt x="2371" y="21916"/>
                        <a:pt x="2463" y="20214"/>
                      </a:cubicBezTo>
                      <a:cubicBezTo>
                        <a:pt x="2554" y="18542"/>
                        <a:pt x="2645" y="16870"/>
                        <a:pt x="2675" y="15168"/>
                      </a:cubicBezTo>
                      <a:cubicBezTo>
                        <a:pt x="2706" y="13496"/>
                        <a:pt x="2736" y="11794"/>
                        <a:pt x="2736" y="10123"/>
                      </a:cubicBezTo>
                      <a:cubicBezTo>
                        <a:pt x="2736" y="6749"/>
                        <a:pt x="2645" y="3375"/>
                        <a:pt x="237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68" name="Google Shape;668;p27"/>
            <p:cNvSpPr/>
            <p:nvPr/>
          </p:nvSpPr>
          <p:spPr>
            <a:xfrm>
              <a:off x="651555" y="696733"/>
              <a:ext cx="1354175" cy="522600"/>
            </a:xfrm>
            <a:custGeom>
              <a:avLst/>
              <a:gdLst/>
              <a:ahLst/>
              <a:cxnLst/>
              <a:rect l="l" t="t" r="r" b="b"/>
              <a:pathLst>
                <a:path w="54167" h="20904" extrusionOk="0">
                  <a:moveTo>
                    <a:pt x="1656" y="20042"/>
                  </a:moveTo>
                  <a:cubicBezTo>
                    <a:pt x="3450" y="18502"/>
                    <a:pt x="9213" y="12152"/>
                    <a:pt x="11943" y="9660"/>
                  </a:cubicBezTo>
                  <a:cubicBezTo>
                    <a:pt x="14674" y="7168"/>
                    <a:pt x="15959" y="6374"/>
                    <a:pt x="18039" y="5088"/>
                  </a:cubicBezTo>
                  <a:cubicBezTo>
                    <a:pt x="20119" y="3802"/>
                    <a:pt x="22421" y="2595"/>
                    <a:pt x="24421" y="1944"/>
                  </a:cubicBezTo>
                  <a:cubicBezTo>
                    <a:pt x="26421" y="1293"/>
                    <a:pt x="27738" y="1309"/>
                    <a:pt x="30040" y="1182"/>
                  </a:cubicBezTo>
                  <a:cubicBezTo>
                    <a:pt x="32342" y="1055"/>
                    <a:pt x="36279" y="944"/>
                    <a:pt x="38232" y="1182"/>
                  </a:cubicBezTo>
                  <a:cubicBezTo>
                    <a:pt x="40185" y="1420"/>
                    <a:pt x="40613" y="2468"/>
                    <a:pt x="41756" y="2611"/>
                  </a:cubicBezTo>
                  <a:cubicBezTo>
                    <a:pt x="42899" y="2754"/>
                    <a:pt x="43788" y="2135"/>
                    <a:pt x="45090" y="2040"/>
                  </a:cubicBezTo>
                  <a:cubicBezTo>
                    <a:pt x="46392" y="1945"/>
                    <a:pt x="48059" y="1913"/>
                    <a:pt x="49567" y="2040"/>
                  </a:cubicBezTo>
                  <a:cubicBezTo>
                    <a:pt x="51075" y="2167"/>
                    <a:pt x="54028" y="2977"/>
                    <a:pt x="54139" y="2802"/>
                  </a:cubicBezTo>
                  <a:cubicBezTo>
                    <a:pt x="54250" y="2627"/>
                    <a:pt x="51773" y="1310"/>
                    <a:pt x="50233" y="992"/>
                  </a:cubicBezTo>
                  <a:cubicBezTo>
                    <a:pt x="48693" y="675"/>
                    <a:pt x="46264" y="818"/>
                    <a:pt x="44899" y="897"/>
                  </a:cubicBezTo>
                  <a:cubicBezTo>
                    <a:pt x="43534" y="976"/>
                    <a:pt x="42931" y="1516"/>
                    <a:pt x="42042" y="1468"/>
                  </a:cubicBezTo>
                  <a:cubicBezTo>
                    <a:pt x="41153" y="1420"/>
                    <a:pt x="40930" y="817"/>
                    <a:pt x="39565" y="611"/>
                  </a:cubicBezTo>
                  <a:cubicBezTo>
                    <a:pt x="38200" y="405"/>
                    <a:pt x="36136" y="294"/>
                    <a:pt x="33850" y="230"/>
                  </a:cubicBezTo>
                  <a:cubicBezTo>
                    <a:pt x="31564" y="167"/>
                    <a:pt x="28500" y="-230"/>
                    <a:pt x="25849" y="230"/>
                  </a:cubicBezTo>
                  <a:cubicBezTo>
                    <a:pt x="23198" y="690"/>
                    <a:pt x="20087" y="1754"/>
                    <a:pt x="17944" y="2992"/>
                  </a:cubicBezTo>
                  <a:cubicBezTo>
                    <a:pt x="15801" y="4230"/>
                    <a:pt x="15785" y="5008"/>
                    <a:pt x="12991" y="7659"/>
                  </a:cubicBezTo>
                  <a:cubicBezTo>
                    <a:pt x="10197" y="10310"/>
                    <a:pt x="3069" y="16835"/>
                    <a:pt x="1180" y="18899"/>
                  </a:cubicBezTo>
                  <a:cubicBezTo>
                    <a:pt x="-709" y="20963"/>
                    <a:pt x="-138" y="21582"/>
                    <a:pt x="1656" y="200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1"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0" name="Google Shape;670;p28"/>
          <p:cNvGrpSpPr/>
          <p:nvPr/>
        </p:nvGrpSpPr>
        <p:grpSpPr>
          <a:xfrm flipH="1">
            <a:off x="-1416241" y="-1250040"/>
            <a:ext cx="13716200" cy="8941272"/>
            <a:chOff x="-1611959" y="-1354461"/>
            <a:chExt cx="11882700" cy="7746055"/>
          </a:xfrm>
        </p:grpSpPr>
        <p:sp>
          <p:nvSpPr>
            <p:cNvPr id="671" name="Google Shape;671;p28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2" name="Google Shape;672;p28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8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8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8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8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8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9" name="Google Shape;689;p28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8"/>
          <p:cNvSpPr/>
          <p:nvPr/>
        </p:nvSpPr>
        <p:spPr>
          <a:xfrm>
            <a:off x="-152400" y="4493812"/>
            <a:ext cx="9519571" cy="2520679"/>
          </a:xfrm>
          <a:custGeom>
            <a:avLst/>
            <a:gdLst/>
            <a:ahLst/>
            <a:cxnLst/>
            <a:rect l="l" t="t" r="r" b="b"/>
            <a:pathLst>
              <a:path w="209072" h="55360" extrusionOk="0">
                <a:moveTo>
                  <a:pt x="152751" y="0"/>
                </a:moveTo>
                <a:cubicBezTo>
                  <a:pt x="150805" y="0"/>
                  <a:pt x="148734" y="573"/>
                  <a:pt x="146352" y="2074"/>
                </a:cubicBezTo>
                <a:cubicBezTo>
                  <a:pt x="140015" y="6059"/>
                  <a:pt x="133833" y="9735"/>
                  <a:pt x="126736" y="12340"/>
                </a:cubicBezTo>
                <a:cubicBezTo>
                  <a:pt x="125078" y="12946"/>
                  <a:pt x="123601" y="13186"/>
                  <a:pt x="122202" y="13186"/>
                </a:cubicBezTo>
                <a:cubicBezTo>
                  <a:pt x="118431" y="13186"/>
                  <a:pt x="115221" y="11445"/>
                  <a:pt x="110528" y="10439"/>
                </a:cubicBezTo>
                <a:cubicBezTo>
                  <a:pt x="106229" y="9520"/>
                  <a:pt x="101073" y="9147"/>
                  <a:pt x="96092" y="9147"/>
                </a:cubicBezTo>
                <a:cubicBezTo>
                  <a:pt x="93437" y="9147"/>
                  <a:pt x="90833" y="9253"/>
                  <a:pt x="88434" y="9439"/>
                </a:cubicBezTo>
                <a:cubicBezTo>
                  <a:pt x="80334" y="10067"/>
                  <a:pt x="72092" y="11236"/>
                  <a:pt x="63883" y="11236"/>
                </a:cubicBezTo>
                <a:cubicBezTo>
                  <a:pt x="59947" y="11236"/>
                  <a:pt x="56019" y="10967"/>
                  <a:pt x="52117" y="10242"/>
                </a:cubicBezTo>
                <a:cubicBezTo>
                  <a:pt x="48174" y="9509"/>
                  <a:pt x="44527" y="8326"/>
                  <a:pt x="40823" y="6806"/>
                </a:cubicBezTo>
                <a:cubicBezTo>
                  <a:pt x="38275" y="5764"/>
                  <a:pt x="35838" y="4426"/>
                  <a:pt x="33036" y="4299"/>
                </a:cubicBezTo>
                <a:cubicBezTo>
                  <a:pt x="32858" y="4290"/>
                  <a:pt x="32682" y="4286"/>
                  <a:pt x="32507" y="4286"/>
                </a:cubicBezTo>
                <a:cubicBezTo>
                  <a:pt x="26680" y="4286"/>
                  <a:pt x="22139" y="9154"/>
                  <a:pt x="16589" y="10453"/>
                </a:cubicBezTo>
                <a:cubicBezTo>
                  <a:pt x="15363" y="10741"/>
                  <a:pt x="14085" y="10861"/>
                  <a:pt x="12779" y="10861"/>
                </a:cubicBezTo>
                <a:cubicBezTo>
                  <a:pt x="8923" y="10861"/>
                  <a:pt x="4822" y="9816"/>
                  <a:pt x="1099" y="8974"/>
                </a:cubicBezTo>
                <a:lnTo>
                  <a:pt x="1" y="54627"/>
                </a:lnTo>
                <a:lnTo>
                  <a:pt x="209071" y="55359"/>
                </a:lnTo>
                <a:lnTo>
                  <a:pt x="209071" y="12044"/>
                </a:lnTo>
                <a:cubicBezTo>
                  <a:pt x="208452" y="11847"/>
                  <a:pt x="207818" y="11636"/>
                  <a:pt x="207199" y="11410"/>
                </a:cubicBezTo>
                <a:cubicBezTo>
                  <a:pt x="201876" y="9523"/>
                  <a:pt x="196877" y="7453"/>
                  <a:pt x="191216" y="6820"/>
                </a:cubicBezTo>
                <a:cubicBezTo>
                  <a:pt x="182696" y="5862"/>
                  <a:pt x="174008" y="7327"/>
                  <a:pt x="165742" y="4496"/>
                </a:cubicBezTo>
                <a:cubicBezTo>
                  <a:pt x="160700" y="2764"/>
                  <a:pt x="157028" y="0"/>
                  <a:pt x="15275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1" name="Google Shape;691;p28"/>
          <p:cNvGrpSpPr/>
          <p:nvPr/>
        </p:nvGrpSpPr>
        <p:grpSpPr>
          <a:xfrm>
            <a:off x="-10" y="4705480"/>
            <a:ext cx="9450080" cy="744570"/>
            <a:chOff x="142753" y="4279982"/>
            <a:chExt cx="12266459" cy="966473"/>
          </a:xfrm>
        </p:grpSpPr>
        <p:sp>
          <p:nvSpPr>
            <p:cNvPr id="692" name="Google Shape;692;p28"/>
            <p:cNvSpPr/>
            <p:nvPr/>
          </p:nvSpPr>
          <p:spPr>
            <a:xfrm rot="146117">
              <a:off x="3191171" y="4702545"/>
              <a:ext cx="2531847" cy="247996"/>
            </a:xfrm>
            <a:custGeom>
              <a:avLst/>
              <a:gdLst/>
              <a:ahLst/>
              <a:cxnLst/>
              <a:rect l="l" t="t" r="r" b="b"/>
              <a:pathLst>
                <a:path w="59850" h="6247" extrusionOk="0">
                  <a:moveTo>
                    <a:pt x="48431" y="0"/>
                  </a:moveTo>
                  <a:cubicBezTo>
                    <a:pt x="47186" y="0"/>
                    <a:pt x="45937" y="50"/>
                    <a:pt x="44682" y="162"/>
                  </a:cubicBezTo>
                  <a:cubicBezTo>
                    <a:pt x="44074" y="192"/>
                    <a:pt x="43436" y="283"/>
                    <a:pt x="42798" y="374"/>
                  </a:cubicBezTo>
                  <a:cubicBezTo>
                    <a:pt x="42159" y="466"/>
                    <a:pt x="41521" y="557"/>
                    <a:pt x="40883" y="678"/>
                  </a:cubicBezTo>
                  <a:cubicBezTo>
                    <a:pt x="39636" y="921"/>
                    <a:pt x="38390" y="1165"/>
                    <a:pt x="37174" y="1438"/>
                  </a:cubicBezTo>
                  <a:cubicBezTo>
                    <a:pt x="34712" y="1985"/>
                    <a:pt x="32311" y="2472"/>
                    <a:pt x="29849" y="2897"/>
                  </a:cubicBezTo>
                  <a:cubicBezTo>
                    <a:pt x="27417" y="3292"/>
                    <a:pt x="24955" y="3596"/>
                    <a:pt x="22493" y="3870"/>
                  </a:cubicBezTo>
                  <a:cubicBezTo>
                    <a:pt x="20001" y="4143"/>
                    <a:pt x="17508" y="4295"/>
                    <a:pt x="15016" y="4478"/>
                  </a:cubicBezTo>
                  <a:cubicBezTo>
                    <a:pt x="10031" y="4812"/>
                    <a:pt x="5016" y="4994"/>
                    <a:pt x="0" y="5390"/>
                  </a:cubicBezTo>
                  <a:cubicBezTo>
                    <a:pt x="5016" y="5937"/>
                    <a:pt x="10031" y="6210"/>
                    <a:pt x="15077" y="6241"/>
                  </a:cubicBezTo>
                  <a:cubicBezTo>
                    <a:pt x="15397" y="6245"/>
                    <a:pt x="15718" y="6246"/>
                    <a:pt x="16039" y="6246"/>
                  </a:cubicBezTo>
                  <a:cubicBezTo>
                    <a:pt x="18248" y="6246"/>
                    <a:pt x="20473" y="6157"/>
                    <a:pt x="22676" y="5998"/>
                  </a:cubicBezTo>
                  <a:cubicBezTo>
                    <a:pt x="25198" y="5815"/>
                    <a:pt x="27721" y="5481"/>
                    <a:pt x="30214" y="5116"/>
                  </a:cubicBezTo>
                  <a:cubicBezTo>
                    <a:pt x="31490" y="4903"/>
                    <a:pt x="32737" y="4660"/>
                    <a:pt x="33983" y="4387"/>
                  </a:cubicBezTo>
                  <a:cubicBezTo>
                    <a:pt x="35229" y="4113"/>
                    <a:pt x="36445" y="3839"/>
                    <a:pt x="37661" y="3505"/>
                  </a:cubicBezTo>
                  <a:cubicBezTo>
                    <a:pt x="40092" y="2897"/>
                    <a:pt x="42494" y="2289"/>
                    <a:pt x="44925" y="1925"/>
                  </a:cubicBezTo>
                  <a:cubicBezTo>
                    <a:pt x="49758" y="1165"/>
                    <a:pt x="54804" y="1225"/>
                    <a:pt x="59850" y="1073"/>
                  </a:cubicBezTo>
                  <a:cubicBezTo>
                    <a:pt x="56082" y="476"/>
                    <a:pt x="52281" y="0"/>
                    <a:pt x="48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 rot="-672300">
              <a:off x="6118747" y="4644918"/>
              <a:ext cx="2487996" cy="363266"/>
            </a:xfrm>
            <a:custGeom>
              <a:avLst/>
              <a:gdLst/>
              <a:ahLst/>
              <a:cxnLst/>
              <a:rect l="l" t="t" r="r" b="b"/>
              <a:pathLst>
                <a:path w="58816" h="9151" extrusionOk="0">
                  <a:moveTo>
                    <a:pt x="58816" y="1"/>
                  </a:moveTo>
                  <a:lnTo>
                    <a:pt x="58816" y="1"/>
                  </a:lnTo>
                  <a:cubicBezTo>
                    <a:pt x="54044" y="1430"/>
                    <a:pt x="49241" y="2706"/>
                    <a:pt x="44378" y="3770"/>
                  </a:cubicBezTo>
                  <a:cubicBezTo>
                    <a:pt x="39545" y="4834"/>
                    <a:pt x="34651" y="5655"/>
                    <a:pt x="29758" y="6232"/>
                  </a:cubicBezTo>
                  <a:lnTo>
                    <a:pt x="26080" y="6627"/>
                  </a:lnTo>
                  <a:cubicBezTo>
                    <a:pt x="24833" y="6749"/>
                    <a:pt x="23587" y="6810"/>
                    <a:pt x="22371" y="6931"/>
                  </a:cubicBezTo>
                  <a:lnTo>
                    <a:pt x="18663" y="7144"/>
                  </a:lnTo>
                  <a:cubicBezTo>
                    <a:pt x="17417" y="7174"/>
                    <a:pt x="16171" y="7205"/>
                    <a:pt x="14955" y="7266"/>
                  </a:cubicBezTo>
                  <a:cubicBezTo>
                    <a:pt x="13858" y="7286"/>
                    <a:pt x="12761" y="7295"/>
                    <a:pt x="11661" y="7295"/>
                  </a:cubicBezTo>
                  <a:cubicBezTo>
                    <a:pt x="7793" y="7295"/>
                    <a:pt x="3906" y="7175"/>
                    <a:pt x="0" y="6962"/>
                  </a:cubicBezTo>
                  <a:lnTo>
                    <a:pt x="0" y="6962"/>
                  </a:lnTo>
                  <a:cubicBezTo>
                    <a:pt x="4894" y="8147"/>
                    <a:pt x="9879" y="8816"/>
                    <a:pt x="14894" y="9028"/>
                  </a:cubicBezTo>
                  <a:cubicBezTo>
                    <a:pt x="16140" y="9089"/>
                    <a:pt x="17417" y="9150"/>
                    <a:pt x="18663" y="9150"/>
                  </a:cubicBezTo>
                  <a:lnTo>
                    <a:pt x="22463" y="9089"/>
                  </a:lnTo>
                  <a:cubicBezTo>
                    <a:pt x="23709" y="9028"/>
                    <a:pt x="24955" y="8937"/>
                    <a:pt x="26232" y="8846"/>
                  </a:cubicBezTo>
                  <a:lnTo>
                    <a:pt x="30001" y="8512"/>
                  </a:lnTo>
                  <a:cubicBezTo>
                    <a:pt x="35016" y="7904"/>
                    <a:pt x="39970" y="6901"/>
                    <a:pt x="44803" y="5503"/>
                  </a:cubicBezTo>
                  <a:cubicBezTo>
                    <a:pt x="49636" y="4135"/>
                    <a:pt x="54348" y="2281"/>
                    <a:pt x="58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 rot="-1873052">
              <a:off x="7815797" y="4648894"/>
              <a:ext cx="1451701" cy="100674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4181294" y="5052023"/>
              <a:ext cx="743213" cy="119172"/>
            </a:xfrm>
            <a:custGeom>
              <a:avLst/>
              <a:gdLst/>
              <a:ahLst/>
              <a:cxnLst/>
              <a:rect l="l" t="t" r="r" b="b"/>
              <a:pathLst>
                <a:path w="17569" h="3002" extrusionOk="0">
                  <a:moveTo>
                    <a:pt x="14843" y="1"/>
                  </a:moveTo>
                  <a:cubicBezTo>
                    <a:pt x="14250" y="1"/>
                    <a:pt x="13658" y="18"/>
                    <a:pt x="13070" y="54"/>
                  </a:cubicBezTo>
                  <a:cubicBezTo>
                    <a:pt x="11581" y="145"/>
                    <a:pt x="10122" y="266"/>
                    <a:pt x="8663" y="479"/>
                  </a:cubicBezTo>
                  <a:cubicBezTo>
                    <a:pt x="7204" y="661"/>
                    <a:pt x="5775" y="905"/>
                    <a:pt x="4316" y="1239"/>
                  </a:cubicBezTo>
                  <a:cubicBezTo>
                    <a:pt x="2857" y="1543"/>
                    <a:pt x="1398" y="1968"/>
                    <a:pt x="0" y="2485"/>
                  </a:cubicBezTo>
                  <a:cubicBezTo>
                    <a:pt x="1459" y="2820"/>
                    <a:pt x="2979" y="3002"/>
                    <a:pt x="4499" y="3002"/>
                  </a:cubicBezTo>
                  <a:cubicBezTo>
                    <a:pt x="5988" y="3002"/>
                    <a:pt x="7477" y="2911"/>
                    <a:pt x="8967" y="2728"/>
                  </a:cubicBezTo>
                  <a:cubicBezTo>
                    <a:pt x="10456" y="2516"/>
                    <a:pt x="11915" y="2212"/>
                    <a:pt x="13344" y="1817"/>
                  </a:cubicBezTo>
                  <a:cubicBezTo>
                    <a:pt x="14803" y="1421"/>
                    <a:pt x="16231" y="844"/>
                    <a:pt x="17569" y="114"/>
                  </a:cubicBezTo>
                  <a:cubicBezTo>
                    <a:pt x="16667" y="41"/>
                    <a:pt x="15754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 rot="-702144">
              <a:off x="141122" y="4729842"/>
              <a:ext cx="2044445" cy="193408"/>
            </a:xfrm>
            <a:custGeom>
              <a:avLst/>
              <a:gdLst/>
              <a:ahLst/>
              <a:cxnLst/>
              <a:rect l="l" t="t" r="r" b="b"/>
              <a:pathLst>
                <a:path w="48330" h="4872" extrusionOk="0">
                  <a:moveTo>
                    <a:pt x="48330" y="0"/>
                  </a:moveTo>
                  <a:lnTo>
                    <a:pt x="48330" y="0"/>
                  </a:lnTo>
                  <a:cubicBezTo>
                    <a:pt x="44348" y="669"/>
                    <a:pt x="40305" y="1186"/>
                    <a:pt x="36263" y="1459"/>
                  </a:cubicBezTo>
                  <a:cubicBezTo>
                    <a:pt x="32250" y="1763"/>
                    <a:pt x="28177" y="2006"/>
                    <a:pt x="24135" y="2310"/>
                  </a:cubicBezTo>
                  <a:cubicBezTo>
                    <a:pt x="20092" y="2614"/>
                    <a:pt x="16080" y="2918"/>
                    <a:pt x="12037" y="2918"/>
                  </a:cubicBezTo>
                  <a:cubicBezTo>
                    <a:pt x="11746" y="2923"/>
                    <a:pt x="11455" y="2925"/>
                    <a:pt x="11164" y="2925"/>
                  </a:cubicBezTo>
                  <a:cubicBezTo>
                    <a:pt x="7413" y="2925"/>
                    <a:pt x="3667" y="2564"/>
                    <a:pt x="0" y="1915"/>
                  </a:cubicBezTo>
                  <a:lnTo>
                    <a:pt x="0" y="1915"/>
                  </a:lnTo>
                  <a:cubicBezTo>
                    <a:pt x="3739" y="3557"/>
                    <a:pt x="7873" y="4377"/>
                    <a:pt x="11976" y="4712"/>
                  </a:cubicBezTo>
                  <a:cubicBezTo>
                    <a:pt x="13757" y="4817"/>
                    <a:pt x="15538" y="4871"/>
                    <a:pt x="17319" y="4871"/>
                  </a:cubicBezTo>
                  <a:cubicBezTo>
                    <a:pt x="19641" y="4871"/>
                    <a:pt x="21964" y="4779"/>
                    <a:pt x="24287" y="4590"/>
                  </a:cubicBezTo>
                  <a:cubicBezTo>
                    <a:pt x="28360" y="4256"/>
                    <a:pt x="32433" y="3891"/>
                    <a:pt x="36475" y="3253"/>
                  </a:cubicBezTo>
                  <a:cubicBezTo>
                    <a:pt x="40518" y="2584"/>
                    <a:pt x="44561" y="1611"/>
                    <a:pt x="48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5289124" y="4849861"/>
              <a:ext cx="1576445" cy="176733"/>
            </a:xfrm>
            <a:custGeom>
              <a:avLst/>
              <a:gdLst/>
              <a:ahLst/>
              <a:cxnLst/>
              <a:rect l="l" t="t" r="r" b="b"/>
              <a:pathLst>
                <a:path w="37266" h="4452" extrusionOk="0">
                  <a:moveTo>
                    <a:pt x="26519" y="0"/>
                  </a:moveTo>
                  <a:cubicBezTo>
                    <a:pt x="23810" y="0"/>
                    <a:pt x="21104" y="157"/>
                    <a:pt x="18421" y="469"/>
                  </a:cubicBezTo>
                  <a:cubicBezTo>
                    <a:pt x="16870" y="713"/>
                    <a:pt x="15320" y="956"/>
                    <a:pt x="13740" y="1229"/>
                  </a:cubicBezTo>
                  <a:cubicBezTo>
                    <a:pt x="12189" y="1472"/>
                    <a:pt x="10639" y="1776"/>
                    <a:pt x="9119" y="2111"/>
                  </a:cubicBezTo>
                  <a:cubicBezTo>
                    <a:pt x="6080" y="2779"/>
                    <a:pt x="3040" y="3509"/>
                    <a:pt x="1" y="4451"/>
                  </a:cubicBezTo>
                  <a:cubicBezTo>
                    <a:pt x="3162" y="4421"/>
                    <a:pt x="6293" y="4178"/>
                    <a:pt x="9393" y="3874"/>
                  </a:cubicBezTo>
                  <a:cubicBezTo>
                    <a:pt x="10183" y="3782"/>
                    <a:pt x="10974" y="3722"/>
                    <a:pt x="11733" y="3631"/>
                  </a:cubicBezTo>
                  <a:lnTo>
                    <a:pt x="14074" y="3357"/>
                  </a:lnTo>
                  <a:cubicBezTo>
                    <a:pt x="15594" y="3175"/>
                    <a:pt x="17174" y="2962"/>
                    <a:pt x="18694" y="2749"/>
                  </a:cubicBezTo>
                  <a:cubicBezTo>
                    <a:pt x="21764" y="2384"/>
                    <a:pt x="24834" y="2080"/>
                    <a:pt x="27934" y="1807"/>
                  </a:cubicBezTo>
                  <a:lnTo>
                    <a:pt x="37266" y="1108"/>
                  </a:lnTo>
                  <a:cubicBezTo>
                    <a:pt x="34196" y="439"/>
                    <a:pt x="31035" y="105"/>
                    <a:pt x="27874" y="13"/>
                  </a:cubicBezTo>
                  <a:cubicBezTo>
                    <a:pt x="27422" y="5"/>
                    <a:pt x="26970" y="0"/>
                    <a:pt x="26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 rot="714774">
              <a:off x="10412487" y="4715654"/>
              <a:ext cx="2008533" cy="95155"/>
            </a:xfrm>
            <a:custGeom>
              <a:avLst/>
              <a:gdLst/>
              <a:ahLst/>
              <a:cxnLst/>
              <a:rect l="l" t="t" r="r" b="b"/>
              <a:pathLst>
                <a:path w="47479" h="2397" extrusionOk="0">
                  <a:moveTo>
                    <a:pt x="27683" y="0"/>
                  </a:moveTo>
                  <a:cubicBezTo>
                    <a:pt x="26361" y="0"/>
                    <a:pt x="25037" y="10"/>
                    <a:pt x="23709" y="31"/>
                  </a:cubicBezTo>
                  <a:cubicBezTo>
                    <a:pt x="19758" y="122"/>
                    <a:pt x="15807" y="274"/>
                    <a:pt x="11855" y="578"/>
                  </a:cubicBezTo>
                  <a:cubicBezTo>
                    <a:pt x="7873" y="882"/>
                    <a:pt x="3952" y="1307"/>
                    <a:pt x="1" y="1946"/>
                  </a:cubicBezTo>
                  <a:cubicBezTo>
                    <a:pt x="3983" y="2250"/>
                    <a:pt x="7934" y="2341"/>
                    <a:pt x="11886" y="2371"/>
                  </a:cubicBezTo>
                  <a:cubicBezTo>
                    <a:pt x="13052" y="2389"/>
                    <a:pt x="14215" y="2396"/>
                    <a:pt x="15377" y="2396"/>
                  </a:cubicBezTo>
                  <a:cubicBezTo>
                    <a:pt x="18182" y="2396"/>
                    <a:pt x="20976" y="2353"/>
                    <a:pt x="23770" y="2310"/>
                  </a:cubicBezTo>
                  <a:cubicBezTo>
                    <a:pt x="27722" y="2250"/>
                    <a:pt x="31673" y="2128"/>
                    <a:pt x="35625" y="1946"/>
                  </a:cubicBezTo>
                  <a:cubicBezTo>
                    <a:pt x="39576" y="1733"/>
                    <a:pt x="43527" y="1490"/>
                    <a:pt x="47479" y="1064"/>
                  </a:cubicBezTo>
                  <a:cubicBezTo>
                    <a:pt x="43527" y="547"/>
                    <a:pt x="39576" y="274"/>
                    <a:pt x="35625" y="122"/>
                  </a:cubicBezTo>
                  <a:cubicBezTo>
                    <a:pt x="32970" y="41"/>
                    <a:pt x="30329" y="0"/>
                    <a:pt x="27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9" name="Google Shape;699;p28"/>
          <p:cNvSpPr txBox="1">
            <a:spLocks noGrp="1"/>
          </p:cNvSpPr>
          <p:nvPr>
            <p:ph type="subTitle" idx="1"/>
          </p:nvPr>
        </p:nvSpPr>
        <p:spPr>
          <a:xfrm>
            <a:off x="5089400" y="1804125"/>
            <a:ext cx="3148800" cy="1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0" name="Google Shape;700;p28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01" name="Google Shape;701;p28"/>
          <p:cNvGrpSpPr/>
          <p:nvPr/>
        </p:nvGrpSpPr>
        <p:grpSpPr>
          <a:xfrm>
            <a:off x="2573908" y="4654637"/>
            <a:ext cx="641446" cy="467460"/>
            <a:chOff x="9346327" y="3883846"/>
            <a:chExt cx="397525" cy="289700"/>
          </a:xfrm>
        </p:grpSpPr>
        <p:sp>
          <p:nvSpPr>
            <p:cNvPr id="702" name="Google Shape;702;p28"/>
            <p:cNvSpPr/>
            <p:nvPr/>
          </p:nvSpPr>
          <p:spPr>
            <a:xfrm>
              <a:off x="9346327" y="4070146"/>
              <a:ext cx="40225" cy="103400"/>
            </a:xfrm>
            <a:custGeom>
              <a:avLst/>
              <a:gdLst/>
              <a:ahLst/>
              <a:cxnLst/>
              <a:rect l="l" t="t" r="r" b="b"/>
              <a:pathLst>
                <a:path w="1609" h="4136" extrusionOk="0">
                  <a:moveTo>
                    <a:pt x="0" y="1"/>
                  </a:moveTo>
                  <a:cubicBezTo>
                    <a:pt x="0" y="1"/>
                    <a:pt x="77" y="4059"/>
                    <a:pt x="1608" y="4135"/>
                  </a:cubicBezTo>
                  <a:cubicBezTo>
                    <a:pt x="1608" y="4135"/>
                    <a:pt x="945" y="104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9480952" y="3883846"/>
              <a:ext cx="262900" cy="289050"/>
            </a:xfrm>
            <a:custGeom>
              <a:avLst/>
              <a:gdLst/>
              <a:ahLst/>
              <a:cxnLst/>
              <a:rect l="l" t="t" r="r" b="b"/>
              <a:pathLst>
                <a:path w="10516" h="11562" extrusionOk="0">
                  <a:moveTo>
                    <a:pt x="7606" y="0"/>
                  </a:moveTo>
                  <a:cubicBezTo>
                    <a:pt x="7606" y="1"/>
                    <a:pt x="9291" y="6253"/>
                    <a:pt x="8040" y="7887"/>
                  </a:cubicBezTo>
                  <a:cubicBezTo>
                    <a:pt x="8040" y="7887"/>
                    <a:pt x="6943" y="6560"/>
                    <a:pt x="7147" y="2527"/>
                  </a:cubicBezTo>
                  <a:lnTo>
                    <a:pt x="7147" y="2527"/>
                  </a:lnTo>
                  <a:cubicBezTo>
                    <a:pt x="7147" y="2527"/>
                    <a:pt x="6713" y="3701"/>
                    <a:pt x="6738" y="6126"/>
                  </a:cubicBezTo>
                  <a:cubicBezTo>
                    <a:pt x="6738" y="6126"/>
                    <a:pt x="5079" y="4211"/>
                    <a:pt x="3216" y="4084"/>
                  </a:cubicBezTo>
                  <a:lnTo>
                    <a:pt x="3216" y="4084"/>
                  </a:lnTo>
                  <a:cubicBezTo>
                    <a:pt x="3216" y="4084"/>
                    <a:pt x="5794" y="5819"/>
                    <a:pt x="5922" y="7453"/>
                  </a:cubicBezTo>
                  <a:cubicBezTo>
                    <a:pt x="5922" y="7453"/>
                    <a:pt x="5814" y="7518"/>
                    <a:pt x="5619" y="7518"/>
                  </a:cubicBezTo>
                  <a:cubicBezTo>
                    <a:pt x="5230" y="7518"/>
                    <a:pt x="4492" y="7257"/>
                    <a:pt x="3574" y="5692"/>
                  </a:cubicBezTo>
                  <a:lnTo>
                    <a:pt x="3574" y="5692"/>
                  </a:lnTo>
                  <a:cubicBezTo>
                    <a:pt x="3574" y="5692"/>
                    <a:pt x="3676" y="7836"/>
                    <a:pt x="4543" y="8601"/>
                  </a:cubicBezTo>
                  <a:cubicBezTo>
                    <a:pt x="4543" y="8601"/>
                    <a:pt x="1532" y="7223"/>
                    <a:pt x="970" y="4722"/>
                  </a:cubicBezTo>
                  <a:lnTo>
                    <a:pt x="970" y="4722"/>
                  </a:lnTo>
                  <a:cubicBezTo>
                    <a:pt x="970" y="4722"/>
                    <a:pt x="613" y="6789"/>
                    <a:pt x="2782" y="8601"/>
                  </a:cubicBezTo>
                  <a:cubicBezTo>
                    <a:pt x="2782" y="8601"/>
                    <a:pt x="1502" y="8061"/>
                    <a:pt x="412" y="8061"/>
                  </a:cubicBezTo>
                  <a:cubicBezTo>
                    <a:pt x="270" y="8061"/>
                    <a:pt x="132" y="8070"/>
                    <a:pt x="0" y="8091"/>
                  </a:cubicBezTo>
                  <a:cubicBezTo>
                    <a:pt x="613" y="8550"/>
                    <a:pt x="1072" y="9163"/>
                    <a:pt x="1353" y="9877"/>
                  </a:cubicBezTo>
                  <a:cubicBezTo>
                    <a:pt x="1685" y="10975"/>
                    <a:pt x="6151" y="11562"/>
                    <a:pt x="6228" y="11562"/>
                  </a:cubicBezTo>
                  <a:cubicBezTo>
                    <a:pt x="6304" y="11562"/>
                    <a:pt x="9214" y="8142"/>
                    <a:pt x="9214" y="8142"/>
                  </a:cubicBezTo>
                  <a:cubicBezTo>
                    <a:pt x="9214" y="8142"/>
                    <a:pt x="10516" y="2119"/>
                    <a:pt x="76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0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9"/>
          <p:cNvSpPr/>
          <p:nvPr/>
        </p:nvSpPr>
        <p:spPr>
          <a:xfrm flipH="1">
            <a:off x="-1142715" y="561599"/>
            <a:ext cx="11315568" cy="7376355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29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29"/>
          <p:cNvSpPr txBox="1">
            <a:spLocks noGrp="1"/>
          </p:cNvSpPr>
          <p:nvPr>
            <p:ph type="body" idx="1"/>
          </p:nvPr>
        </p:nvSpPr>
        <p:spPr>
          <a:xfrm>
            <a:off x="713225" y="1703200"/>
            <a:ext cx="3747000" cy="29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🝯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8" name="Google Shape;708;p29"/>
          <p:cNvSpPr txBox="1">
            <a:spLocks noGrp="1"/>
          </p:cNvSpPr>
          <p:nvPr>
            <p:ph type="body" idx="2"/>
          </p:nvPr>
        </p:nvSpPr>
        <p:spPr>
          <a:xfrm>
            <a:off x="4836125" y="2165200"/>
            <a:ext cx="3576000" cy="243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🝯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9" name="Google Shape;709;p2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10" name="Google Shape;710;p29"/>
          <p:cNvGrpSpPr/>
          <p:nvPr/>
        </p:nvGrpSpPr>
        <p:grpSpPr>
          <a:xfrm rot="-1519559">
            <a:off x="7947694" y="-1198664"/>
            <a:ext cx="3592342" cy="6304090"/>
            <a:chOff x="4957800" y="471425"/>
            <a:chExt cx="2376200" cy="4443100"/>
          </a:xfrm>
        </p:grpSpPr>
        <p:sp>
          <p:nvSpPr>
            <p:cNvPr id="711" name="Google Shape;711;p29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9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9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9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9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9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9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9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30"/>
          <p:cNvSpPr/>
          <p:nvPr/>
        </p:nvSpPr>
        <p:spPr>
          <a:xfrm>
            <a:off x="-504649" y="3363325"/>
            <a:ext cx="10114582" cy="1806325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0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0"/>
          <p:cNvSpPr txBox="1">
            <a:spLocks noGrp="1"/>
          </p:cNvSpPr>
          <p:nvPr>
            <p:ph type="title"/>
          </p:nvPr>
        </p:nvSpPr>
        <p:spPr>
          <a:xfrm>
            <a:off x="937626" y="24236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3" name="Google Shape;723;p30"/>
          <p:cNvSpPr txBox="1">
            <a:spLocks noGrp="1"/>
          </p:cNvSpPr>
          <p:nvPr>
            <p:ph type="subTitle" idx="1"/>
          </p:nvPr>
        </p:nvSpPr>
        <p:spPr>
          <a:xfrm>
            <a:off x="937626" y="15985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4" name="Google Shape;724;p30"/>
          <p:cNvSpPr txBox="1">
            <a:spLocks noGrp="1"/>
          </p:cNvSpPr>
          <p:nvPr>
            <p:ph type="title" idx="2"/>
          </p:nvPr>
        </p:nvSpPr>
        <p:spPr>
          <a:xfrm>
            <a:off x="3484347" y="24236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5" name="Google Shape;725;p30"/>
          <p:cNvSpPr txBox="1">
            <a:spLocks noGrp="1"/>
          </p:cNvSpPr>
          <p:nvPr>
            <p:ph type="subTitle" idx="3"/>
          </p:nvPr>
        </p:nvSpPr>
        <p:spPr>
          <a:xfrm>
            <a:off x="3484350" y="15985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6" name="Google Shape;726;p30"/>
          <p:cNvSpPr txBox="1">
            <a:spLocks noGrp="1"/>
          </p:cNvSpPr>
          <p:nvPr>
            <p:ph type="title" idx="4"/>
          </p:nvPr>
        </p:nvSpPr>
        <p:spPr>
          <a:xfrm>
            <a:off x="6031074" y="242360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27" name="Google Shape;727;p30"/>
          <p:cNvSpPr txBox="1">
            <a:spLocks noGrp="1"/>
          </p:cNvSpPr>
          <p:nvPr>
            <p:ph type="subTitle" idx="5"/>
          </p:nvPr>
        </p:nvSpPr>
        <p:spPr>
          <a:xfrm>
            <a:off x="6031074" y="15985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8" name="Google Shape;728;p30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29" name="Google Shape;729;p30"/>
          <p:cNvGrpSpPr/>
          <p:nvPr/>
        </p:nvGrpSpPr>
        <p:grpSpPr>
          <a:xfrm rot="2098478" flipH="1">
            <a:off x="-2899751" y="-2077376"/>
            <a:ext cx="3592403" cy="6303921"/>
            <a:chOff x="4957800" y="471425"/>
            <a:chExt cx="2376200" cy="4443100"/>
          </a:xfrm>
        </p:grpSpPr>
        <p:sp>
          <p:nvSpPr>
            <p:cNvPr id="730" name="Google Shape;730;p30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30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0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0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0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0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0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0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8" name="Google Shape;738;p30"/>
          <p:cNvGrpSpPr/>
          <p:nvPr/>
        </p:nvGrpSpPr>
        <p:grpSpPr>
          <a:xfrm rot="215261" flipH="1">
            <a:off x="8243869" y="-140616"/>
            <a:ext cx="3592251" cy="6303845"/>
            <a:chOff x="4957800" y="471425"/>
            <a:chExt cx="2376200" cy="4443100"/>
          </a:xfrm>
        </p:grpSpPr>
        <p:sp>
          <p:nvSpPr>
            <p:cNvPr id="739" name="Google Shape;739;p30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0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0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0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0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0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0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0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0"/>
          <p:cNvGrpSpPr/>
          <p:nvPr/>
        </p:nvGrpSpPr>
        <p:grpSpPr>
          <a:xfrm>
            <a:off x="-213354" y="3044886"/>
            <a:ext cx="9580525" cy="4349129"/>
            <a:chOff x="-213354" y="3044886"/>
            <a:chExt cx="9580525" cy="4349129"/>
          </a:xfrm>
        </p:grpSpPr>
        <p:sp>
          <p:nvSpPr>
            <p:cNvPr id="748" name="Google Shape;748;p30"/>
            <p:cNvSpPr/>
            <p:nvPr/>
          </p:nvSpPr>
          <p:spPr>
            <a:xfrm>
              <a:off x="-152400" y="4550962"/>
              <a:ext cx="9519571" cy="2520679"/>
            </a:xfrm>
            <a:custGeom>
              <a:avLst/>
              <a:gdLst/>
              <a:ahLst/>
              <a:cxnLst/>
              <a:rect l="l" t="t" r="r" b="b"/>
              <a:pathLst>
                <a:path w="209072" h="55360" extrusionOk="0">
                  <a:moveTo>
                    <a:pt x="152751" y="0"/>
                  </a:moveTo>
                  <a:cubicBezTo>
                    <a:pt x="150805" y="0"/>
                    <a:pt x="148734" y="573"/>
                    <a:pt x="146352" y="2074"/>
                  </a:cubicBezTo>
                  <a:cubicBezTo>
                    <a:pt x="140015" y="6059"/>
                    <a:pt x="133833" y="9735"/>
                    <a:pt x="126736" y="12340"/>
                  </a:cubicBezTo>
                  <a:cubicBezTo>
                    <a:pt x="125078" y="12946"/>
                    <a:pt x="123601" y="13186"/>
                    <a:pt x="122202" y="13186"/>
                  </a:cubicBezTo>
                  <a:cubicBezTo>
                    <a:pt x="118431" y="13186"/>
                    <a:pt x="115221" y="11445"/>
                    <a:pt x="110528" y="10439"/>
                  </a:cubicBezTo>
                  <a:cubicBezTo>
                    <a:pt x="106229" y="9520"/>
                    <a:pt x="101073" y="9147"/>
                    <a:pt x="96092" y="9147"/>
                  </a:cubicBezTo>
                  <a:cubicBezTo>
                    <a:pt x="93437" y="9147"/>
                    <a:pt x="90833" y="9253"/>
                    <a:pt x="88434" y="9439"/>
                  </a:cubicBezTo>
                  <a:cubicBezTo>
                    <a:pt x="80334" y="10067"/>
                    <a:pt x="72092" y="11236"/>
                    <a:pt x="63883" y="11236"/>
                  </a:cubicBezTo>
                  <a:cubicBezTo>
                    <a:pt x="59947" y="11236"/>
                    <a:pt x="56019" y="10967"/>
                    <a:pt x="52117" y="10242"/>
                  </a:cubicBezTo>
                  <a:cubicBezTo>
                    <a:pt x="48174" y="9509"/>
                    <a:pt x="44527" y="8326"/>
                    <a:pt x="40823" y="6806"/>
                  </a:cubicBezTo>
                  <a:cubicBezTo>
                    <a:pt x="38275" y="5764"/>
                    <a:pt x="35838" y="4426"/>
                    <a:pt x="33036" y="4299"/>
                  </a:cubicBezTo>
                  <a:cubicBezTo>
                    <a:pt x="32858" y="4290"/>
                    <a:pt x="32682" y="4286"/>
                    <a:pt x="32507" y="4286"/>
                  </a:cubicBezTo>
                  <a:cubicBezTo>
                    <a:pt x="26680" y="4286"/>
                    <a:pt x="22139" y="9154"/>
                    <a:pt x="16589" y="10453"/>
                  </a:cubicBezTo>
                  <a:cubicBezTo>
                    <a:pt x="15363" y="10741"/>
                    <a:pt x="14085" y="10861"/>
                    <a:pt x="12779" y="10861"/>
                  </a:cubicBezTo>
                  <a:cubicBezTo>
                    <a:pt x="8923" y="10861"/>
                    <a:pt x="4822" y="9816"/>
                    <a:pt x="1099" y="8974"/>
                  </a:cubicBezTo>
                  <a:lnTo>
                    <a:pt x="1" y="54627"/>
                  </a:lnTo>
                  <a:lnTo>
                    <a:pt x="209071" y="55359"/>
                  </a:lnTo>
                  <a:lnTo>
                    <a:pt x="209071" y="12044"/>
                  </a:lnTo>
                  <a:cubicBezTo>
                    <a:pt x="208452" y="11847"/>
                    <a:pt x="207818" y="11636"/>
                    <a:pt x="207199" y="11410"/>
                  </a:cubicBezTo>
                  <a:cubicBezTo>
                    <a:pt x="201876" y="9523"/>
                    <a:pt x="196877" y="7453"/>
                    <a:pt x="191216" y="6820"/>
                  </a:cubicBezTo>
                  <a:cubicBezTo>
                    <a:pt x="182696" y="5862"/>
                    <a:pt x="174008" y="7327"/>
                    <a:pt x="165742" y="4496"/>
                  </a:cubicBezTo>
                  <a:cubicBezTo>
                    <a:pt x="160700" y="2764"/>
                    <a:pt x="157028" y="0"/>
                    <a:pt x="1527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49" name="Google Shape;749;p30"/>
            <p:cNvGrpSpPr/>
            <p:nvPr/>
          </p:nvGrpSpPr>
          <p:grpSpPr>
            <a:xfrm rot="-834509">
              <a:off x="-51112" y="4027927"/>
              <a:ext cx="8470010" cy="2383047"/>
              <a:chOff x="2044817" y="4819648"/>
              <a:chExt cx="10246357" cy="2882824"/>
            </a:xfrm>
          </p:grpSpPr>
          <p:sp>
            <p:nvSpPr>
              <p:cNvPr id="750" name="Google Shape;750;p30"/>
              <p:cNvSpPr/>
              <p:nvPr/>
            </p:nvSpPr>
            <p:spPr>
              <a:xfrm rot="604715">
                <a:off x="2046820" y="5021601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 rot="1684219">
                <a:off x="10075230" y="6688327"/>
                <a:ext cx="1334962" cy="92580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 rot="1684219">
                <a:off x="11622130" y="7298834"/>
                <a:ext cx="683450" cy="109592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 rot="1684219">
                <a:off x="10369480" y="7185564"/>
                <a:ext cx="1846975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2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1"/>
          <p:cNvSpPr/>
          <p:nvPr/>
        </p:nvSpPr>
        <p:spPr>
          <a:xfrm>
            <a:off x="-2552694" y="-53664"/>
            <a:ext cx="14249550" cy="8309895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1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1"/>
          <p:cNvSpPr txBox="1">
            <a:spLocks noGrp="1"/>
          </p:cNvSpPr>
          <p:nvPr>
            <p:ph type="title"/>
          </p:nvPr>
        </p:nvSpPr>
        <p:spPr>
          <a:xfrm>
            <a:off x="937627" y="1337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58" name="Google Shape;758;p31"/>
          <p:cNvSpPr txBox="1">
            <a:spLocks noGrp="1"/>
          </p:cNvSpPr>
          <p:nvPr>
            <p:ph type="subTitle" idx="1"/>
          </p:nvPr>
        </p:nvSpPr>
        <p:spPr>
          <a:xfrm>
            <a:off x="937626" y="3655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31"/>
          <p:cNvSpPr txBox="1">
            <a:spLocks noGrp="1"/>
          </p:cNvSpPr>
          <p:nvPr>
            <p:ph type="title" idx="2"/>
          </p:nvPr>
        </p:nvSpPr>
        <p:spPr>
          <a:xfrm>
            <a:off x="3484350" y="1337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0" name="Google Shape;760;p31"/>
          <p:cNvSpPr txBox="1">
            <a:spLocks noGrp="1"/>
          </p:cNvSpPr>
          <p:nvPr>
            <p:ph type="subTitle" idx="3"/>
          </p:nvPr>
        </p:nvSpPr>
        <p:spPr>
          <a:xfrm>
            <a:off x="3484350" y="3655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31"/>
          <p:cNvSpPr txBox="1">
            <a:spLocks noGrp="1"/>
          </p:cNvSpPr>
          <p:nvPr>
            <p:ph type="title" idx="4"/>
          </p:nvPr>
        </p:nvSpPr>
        <p:spPr>
          <a:xfrm>
            <a:off x="6031073" y="1337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62" name="Google Shape;762;p31"/>
          <p:cNvSpPr txBox="1">
            <a:spLocks noGrp="1"/>
          </p:cNvSpPr>
          <p:nvPr>
            <p:ph type="subTitle" idx="5"/>
          </p:nvPr>
        </p:nvSpPr>
        <p:spPr>
          <a:xfrm>
            <a:off x="6031074" y="365597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31"/>
          <p:cNvSpPr txBox="1">
            <a:spLocks noGrp="1"/>
          </p:cNvSpPr>
          <p:nvPr>
            <p:ph type="title" idx="6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64" name="Google Shape;764;p31"/>
          <p:cNvGrpSpPr/>
          <p:nvPr/>
        </p:nvGrpSpPr>
        <p:grpSpPr>
          <a:xfrm>
            <a:off x="-356069" y="3242062"/>
            <a:ext cx="10259793" cy="2883285"/>
            <a:chOff x="-356069" y="3242062"/>
            <a:chExt cx="10259793" cy="2883285"/>
          </a:xfrm>
        </p:grpSpPr>
        <p:grpSp>
          <p:nvGrpSpPr>
            <p:cNvPr id="765" name="Google Shape;765;p31"/>
            <p:cNvGrpSpPr/>
            <p:nvPr/>
          </p:nvGrpSpPr>
          <p:grpSpPr>
            <a:xfrm>
              <a:off x="8027276" y="3508988"/>
              <a:ext cx="1205516" cy="1679873"/>
              <a:chOff x="8027276" y="3508988"/>
              <a:chExt cx="1205516" cy="1679873"/>
            </a:xfrm>
          </p:grpSpPr>
          <p:sp>
            <p:nvSpPr>
              <p:cNvPr id="766" name="Google Shape;766;p31"/>
              <p:cNvSpPr/>
              <p:nvPr/>
            </p:nvSpPr>
            <p:spPr>
              <a:xfrm rot="914923" flipH="1">
                <a:off x="8211489" y="3592440"/>
                <a:ext cx="837089" cy="1512969"/>
              </a:xfrm>
              <a:custGeom>
                <a:avLst/>
                <a:gdLst/>
                <a:ahLst/>
                <a:cxnLst/>
                <a:rect l="l" t="t" r="r" b="b"/>
                <a:pathLst>
                  <a:path w="8882" h="16054" extrusionOk="0">
                    <a:moveTo>
                      <a:pt x="5309" y="4645"/>
                    </a:moveTo>
                    <a:cubicBezTo>
                      <a:pt x="5615" y="4773"/>
                      <a:pt x="5870" y="5002"/>
                      <a:pt x="6074" y="5283"/>
                    </a:cubicBezTo>
                    <a:lnTo>
                      <a:pt x="5334" y="5283"/>
                    </a:lnTo>
                    <a:lnTo>
                      <a:pt x="5283" y="4926"/>
                    </a:lnTo>
                    <a:lnTo>
                      <a:pt x="5309" y="4645"/>
                    </a:lnTo>
                    <a:close/>
                    <a:moveTo>
                      <a:pt x="3624" y="4594"/>
                    </a:moveTo>
                    <a:lnTo>
                      <a:pt x="3573" y="5462"/>
                    </a:lnTo>
                    <a:lnTo>
                      <a:pt x="2782" y="5487"/>
                    </a:lnTo>
                    <a:cubicBezTo>
                      <a:pt x="2961" y="5105"/>
                      <a:pt x="3241" y="4773"/>
                      <a:pt x="3624" y="4594"/>
                    </a:cubicBezTo>
                    <a:close/>
                    <a:moveTo>
                      <a:pt x="3420" y="7223"/>
                    </a:moveTo>
                    <a:lnTo>
                      <a:pt x="3369" y="7759"/>
                    </a:lnTo>
                    <a:cubicBezTo>
                      <a:pt x="3139" y="7631"/>
                      <a:pt x="2935" y="7453"/>
                      <a:pt x="2782" y="7248"/>
                    </a:cubicBezTo>
                    <a:lnTo>
                      <a:pt x="3420" y="7223"/>
                    </a:lnTo>
                    <a:close/>
                    <a:moveTo>
                      <a:pt x="5972" y="7044"/>
                    </a:moveTo>
                    <a:cubicBezTo>
                      <a:pt x="5722" y="7445"/>
                      <a:pt x="5349" y="7747"/>
                      <a:pt x="4901" y="7903"/>
                    </a:cubicBezTo>
                    <a:lnTo>
                      <a:pt x="4901" y="7903"/>
                    </a:lnTo>
                    <a:lnTo>
                      <a:pt x="4926" y="7223"/>
                    </a:lnTo>
                    <a:lnTo>
                      <a:pt x="5972" y="7044"/>
                    </a:lnTo>
                    <a:close/>
                    <a:moveTo>
                      <a:pt x="5385" y="0"/>
                    </a:moveTo>
                    <a:cubicBezTo>
                      <a:pt x="5385" y="0"/>
                      <a:pt x="4323" y="181"/>
                      <a:pt x="4070" y="181"/>
                    </a:cubicBezTo>
                    <a:cubicBezTo>
                      <a:pt x="4054" y="181"/>
                      <a:pt x="4042" y="180"/>
                      <a:pt x="4033" y="179"/>
                    </a:cubicBezTo>
                    <a:cubicBezTo>
                      <a:pt x="3905" y="179"/>
                      <a:pt x="3931" y="893"/>
                      <a:pt x="3931" y="893"/>
                    </a:cubicBezTo>
                    <a:lnTo>
                      <a:pt x="3701" y="3726"/>
                    </a:lnTo>
                    <a:cubicBezTo>
                      <a:pt x="2833" y="3956"/>
                      <a:pt x="2170" y="4645"/>
                      <a:pt x="1914" y="5513"/>
                    </a:cubicBezTo>
                    <a:lnTo>
                      <a:pt x="460" y="5564"/>
                    </a:lnTo>
                    <a:cubicBezTo>
                      <a:pt x="460" y="5564"/>
                      <a:pt x="51" y="5615"/>
                      <a:pt x="26" y="5666"/>
                    </a:cubicBezTo>
                    <a:cubicBezTo>
                      <a:pt x="0" y="5743"/>
                      <a:pt x="26" y="6712"/>
                      <a:pt x="26" y="6789"/>
                    </a:cubicBezTo>
                    <a:cubicBezTo>
                      <a:pt x="26" y="6866"/>
                      <a:pt x="26" y="7274"/>
                      <a:pt x="153" y="7299"/>
                    </a:cubicBezTo>
                    <a:cubicBezTo>
                      <a:pt x="230" y="7299"/>
                      <a:pt x="1021" y="7299"/>
                      <a:pt x="1863" y="7248"/>
                    </a:cubicBezTo>
                    <a:cubicBezTo>
                      <a:pt x="2144" y="7886"/>
                      <a:pt x="2680" y="8371"/>
                      <a:pt x="3318" y="8601"/>
                    </a:cubicBezTo>
                    <a:lnTo>
                      <a:pt x="2782" y="15262"/>
                    </a:lnTo>
                    <a:lnTo>
                      <a:pt x="4364" y="16054"/>
                    </a:lnTo>
                    <a:lnTo>
                      <a:pt x="4467" y="14242"/>
                    </a:lnTo>
                    <a:lnTo>
                      <a:pt x="4824" y="8729"/>
                    </a:lnTo>
                    <a:cubicBezTo>
                      <a:pt x="5462" y="8525"/>
                      <a:pt x="6483" y="8040"/>
                      <a:pt x="6891" y="6942"/>
                    </a:cubicBezTo>
                    <a:lnTo>
                      <a:pt x="8652" y="6942"/>
                    </a:lnTo>
                    <a:lnTo>
                      <a:pt x="8882" y="5666"/>
                    </a:lnTo>
                    <a:lnTo>
                      <a:pt x="8550" y="5258"/>
                    </a:lnTo>
                    <a:lnTo>
                      <a:pt x="6993" y="5258"/>
                    </a:lnTo>
                    <a:cubicBezTo>
                      <a:pt x="6713" y="4441"/>
                      <a:pt x="5998" y="4033"/>
                      <a:pt x="5360" y="3828"/>
                    </a:cubicBezTo>
                    <a:lnTo>
                      <a:pt x="5564" y="970"/>
                    </a:lnTo>
                    <a:lnTo>
                      <a:pt x="538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1"/>
              <p:cNvSpPr/>
              <p:nvPr/>
            </p:nvSpPr>
            <p:spPr>
              <a:xfrm>
                <a:off x="8472332" y="3617509"/>
                <a:ext cx="272400" cy="1410825"/>
              </a:xfrm>
              <a:custGeom>
                <a:avLst/>
                <a:gdLst/>
                <a:ahLst/>
                <a:cxnLst/>
                <a:rect l="l" t="t" r="r" b="b"/>
                <a:pathLst>
                  <a:path w="10896" h="56433" extrusionOk="0">
                    <a:moveTo>
                      <a:pt x="10770" y="2557"/>
                    </a:moveTo>
                    <a:cubicBezTo>
                      <a:pt x="10246" y="7097"/>
                      <a:pt x="7896" y="20734"/>
                      <a:pt x="6388" y="29227"/>
                    </a:cubicBezTo>
                    <a:cubicBezTo>
                      <a:pt x="4880" y="37720"/>
                      <a:pt x="2769" y="49467"/>
                      <a:pt x="1721" y="53515"/>
                    </a:cubicBezTo>
                    <a:cubicBezTo>
                      <a:pt x="673" y="57563"/>
                      <a:pt x="-327" y="57246"/>
                      <a:pt x="102" y="53515"/>
                    </a:cubicBezTo>
                    <a:cubicBezTo>
                      <a:pt x="531" y="49785"/>
                      <a:pt x="3039" y="38276"/>
                      <a:pt x="4293" y="31132"/>
                    </a:cubicBezTo>
                    <a:cubicBezTo>
                      <a:pt x="5547" y="23988"/>
                      <a:pt x="6754" y="15511"/>
                      <a:pt x="7627" y="10653"/>
                    </a:cubicBezTo>
                    <a:cubicBezTo>
                      <a:pt x="8500" y="5795"/>
                      <a:pt x="9008" y="3334"/>
                      <a:pt x="9532" y="1985"/>
                    </a:cubicBezTo>
                    <a:cubicBezTo>
                      <a:pt x="10056" y="636"/>
                      <a:pt x="11294" y="-1983"/>
                      <a:pt x="10770" y="255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grpSp>
          <p:nvGrpSpPr>
            <p:cNvPr id="768" name="Google Shape;768;p31"/>
            <p:cNvGrpSpPr/>
            <p:nvPr/>
          </p:nvGrpSpPr>
          <p:grpSpPr>
            <a:xfrm>
              <a:off x="-356069" y="3242062"/>
              <a:ext cx="10259793" cy="2883285"/>
              <a:chOff x="-356069" y="3242062"/>
              <a:chExt cx="10259793" cy="2883285"/>
            </a:xfrm>
          </p:grpSpPr>
          <p:sp>
            <p:nvSpPr>
              <p:cNvPr id="769" name="Google Shape;769;p31"/>
              <p:cNvSpPr/>
              <p:nvPr/>
            </p:nvSpPr>
            <p:spPr>
              <a:xfrm>
                <a:off x="-356069" y="4555718"/>
                <a:ext cx="10259793" cy="1169618"/>
              </a:xfrm>
              <a:custGeom>
                <a:avLst/>
                <a:gdLst/>
                <a:ahLst/>
                <a:cxnLst/>
                <a:rect l="l" t="t" r="r" b="b"/>
                <a:pathLst>
                  <a:path w="254333" h="28994" extrusionOk="0">
                    <a:moveTo>
                      <a:pt x="123580" y="0"/>
                    </a:moveTo>
                    <a:cubicBezTo>
                      <a:pt x="88487" y="0"/>
                      <a:pt x="3063" y="13527"/>
                      <a:pt x="3063" y="13527"/>
                    </a:cubicBezTo>
                    <a:lnTo>
                      <a:pt x="0" y="27514"/>
                    </a:lnTo>
                    <a:lnTo>
                      <a:pt x="189658" y="27514"/>
                    </a:lnTo>
                    <a:lnTo>
                      <a:pt x="254332" y="28994"/>
                    </a:lnTo>
                    <a:lnTo>
                      <a:pt x="250172" y="14906"/>
                    </a:lnTo>
                    <a:cubicBezTo>
                      <a:pt x="250172" y="14906"/>
                      <a:pt x="158699" y="0"/>
                      <a:pt x="1235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0" name="Google Shape;770;p31"/>
              <p:cNvGrpSpPr/>
              <p:nvPr/>
            </p:nvGrpSpPr>
            <p:grpSpPr>
              <a:xfrm rot="-10596014">
                <a:off x="2527026" y="4260471"/>
                <a:ext cx="4327015" cy="1738103"/>
                <a:chOff x="4621633" y="3955911"/>
                <a:chExt cx="4327189" cy="1738173"/>
              </a:xfrm>
            </p:grpSpPr>
            <p:grpSp>
              <p:nvGrpSpPr>
                <p:cNvPr id="771" name="Google Shape;771;p31"/>
                <p:cNvGrpSpPr/>
                <p:nvPr/>
              </p:nvGrpSpPr>
              <p:grpSpPr>
                <a:xfrm rot="-1006071">
                  <a:off x="5749584" y="4390465"/>
                  <a:ext cx="3140646" cy="869065"/>
                  <a:chOff x="-765548" y="4371379"/>
                  <a:chExt cx="3140586" cy="869049"/>
                </a:xfrm>
              </p:grpSpPr>
              <p:sp>
                <p:nvSpPr>
                  <p:cNvPr id="772" name="Google Shape;772;p31"/>
                  <p:cNvSpPr/>
                  <p:nvPr/>
                </p:nvSpPr>
                <p:spPr>
                  <a:xfrm rot="604715">
                    <a:off x="44852" y="4573332"/>
                    <a:ext cx="2328182" cy="2280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850" h="6247" extrusionOk="0">
                        <a:moveTo>
                          <a:pt x="48431" y="0"/>
                        </a:moveTo>
                        <a:cubicBezTo>
                          <a:pt x="47186" y="0"/>
                          <a:pt x="45937" y="50"/>
                          <a:pt x="44682" y="162"/>
                        </a:cubicBezTo>
                        <a:cubicBezTo>
                          <a:pt x="44074" y="192"/>
                          <a:pt x="43436" y="283"/>
                          <a:pt x="42798" y="374"/>
                        </a:cubicBezTo>
                        <a:cubicBezTo>
                          <a:pt x="42159" y="466"/>
                          <a:pt x="41521" y="557"/>
                          <a:pt x="40883" y="678"/>
                        </a:cubicBezTo>
                        <a:cubicBezTo>
                          <a:pt x="39636" y="921"/>
                          <a:pt x="38390" y="1165"/>
                          <a:pt x="37174" y="1438"/>
                        </a:cubicBezTo>
                        <a:cubicBezTo>
                          <a:pt x="34712" y="1985"/>
                          <a:pt x="32311" y="2472"/>
                          <a:pt x="29849" y="2897"/>
                        </a:cubicBezTo>
                        <a:cubicBezTo>
                          <a:pt x="27417" y="3292"/>
                          <a:pt x="24955" y="3596"/>
                          <a:pt x="22493" y="3870"/>
                        </a:cubicBezTo>
                        <a:cubicBezTo>
                          <a:pt x="20001" y="4143"/>
                          <a:pt x="17508" y="4295"/>
                          <a:pt x="15016" y="4478"/>
                        </a:cubicBezTo>
                        <a:cubicBezTo>
                          <a:pt x="10031" y="4812"/>
                          <a:pt x="5016" y="4994"/>
                          <a:pt x="0" y="5390"/>
                        </a:cubicBezTo>
                        <a:cubicBezTo>
                          <a:pt x="5016" y="5937"/>
                          <a:pt x="10031" y="6210"/>
                          <a:pt x="15077" y="6241"/>
                        </a:cubicBezTo>
                        <a:cubicBezTo>
                          <a:pt x="15397" y="6245"/>
                          <a:pt x="15718" y="6246"/>
                          <a:pt x="16039" y="6246"/>
                        </a:cubicBezTo>
                        <a:cubicBezTo>
                          <a:pt x="18248" y="6246"/>
                          <a:pt x="20473" y="6157"/>
                          <a:pt x="22676" y="5998"/>
                        </a:cubicBezTo>
                        <a:cubicBezTo>
                          <a:pt x="25198" y="5815"/>
                          <a:pt x="27721" y="5481"/>
                          <a:pt x="30214" y="5116"/>
                        </a:cubicBezTo>
                        <a:cubicBezTo>
                          <a:pt x="31490" y="4903"/>
                          <a:pt x="32737" y="4660"/>
                          <a:pt x="33983" y="4387"/>
                        </a:cubicBezTo>
                        <a:cubicBezTo>
                          <a:pt x="35229" y="4113"/>
                          <a:pt x="36445" y="3839"/>
                          <a:pt x="37661" y="3505"/>
                        </a:cubicBezTo>
                        <a:cubicBezTo>
                          <a:pt x="40092" y="2897"/>
                          <a:pt x="42494" y="2289"/>
                          <a:pt x="44925" y="1925"/>
                        </a:cubicBezTo>
                        <a:cubicBezTo>
                          <a:pt x="49758" y="1165"/>
                          <a:pt x="54804" y="1225"/>
                          <a:pt x="59850" y="1073"/>
                        </a:cubicBezTo>
                        <a:cubicBezTo>
                          <a:pt x="56082" y="476"/>
                          <a:pt x="52281" y="0"/>
                          <a:pt x="4843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3" name="Google Shape;773;p31"/>
                  <p:cNvSpPr/>
                  <p:nvPr/>
                </p:nvSpPr>
                <p:spPr>
                  <a:xfrm rot="604715">
                    <a:off x="-767742" y="4688926"/>
                    <a:ext cx="1334941" cy="9258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317" h="2536" extrusionOk="0">
                        <a:moveTo>
                          <a:pt x="10101" y="0"/>
                        </a:moveTo>
                        <a:cubicBezTo>
                          <a:pt x="9612" y="0"/>
                          <a:pt x="9123" y="3"/>
                          <a:pt x="8632" y="8"/>
                        </a:cubicBezTo>
                        <a:cubicBezTo>
                          <a:pt x="5775" y="39"/>
                          <a:pt x="2888" y="99"/>
                          <a:pt x="0" y="373"/>
                        </a:cubicBezTo>
                        <a:cubicBezTo>
                          <a:pt x="2827" y="1011"/>
                          <a:pt x="5654" y="1498"/>
                          <a:pt x="8541" y="1802"/>
                        </a:cubicBezTo>
                        <a:cubicBezTo>
                          <a:pt x="11368" y="2106"/>
                          <a:pt x="14256" y="2318"/>
                          <a:pt x="17113" y="2440"/>
                        </a:cubicBezTo>
                        <a:cubicBezTo>
                          <a:pt x="18644" y="2505"/>
                          <a:pt x="20175" y="2535"/>
                          <a:pt x="21711" y="2535"/>
                        </a:cubicBezTo>
                        <a:cubicBezTo>
                          <a:pt x="23041" y="2535"/>
                          <a:pt x="24375" y="2513"/>
                          <a:pt x="25715" y="2470"/>
                        </a:cubicBezTo>
                        <a:cubicBezTo>
                          <a:pt x="28572" y="2379"/>
                          <a:pt x="31460" y="2136"/>
                          <a:pt x="34317" y="1741"/>
                        </a:cubicBezTo>
                        <a:cubicBezTo>
                          <a:pt x="31460" y="1224"/>
                          <a:pt x="28602" y="920"/>
                          <a:pt x="25745" y="677"/>
                        </a:cubicBezTo>
                        <a:cubicBezTo>
                          <a:pt x="22888" y="434"/>
                          <a:pt x="20061" y="282"/>
                          <a:pt x="17204" y="160"/>
                        </a:cubicBezTo>
                        <a:cubicBezTo>
                          <a:pt x="14812" y="59"/>
                          <a:pt x="12461" y="0"/>
                          <a:pt x="10101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4" name="Google Shape;774;p31"/>
                  <p:cNvSpPr/>
                  <p:nvPr/>
                </p:nvSpPr>
                <p:spPr>
                  <a:xfrm rot="604715">
                    <a:off x="910656" y="4891905"/>
                    <a:ext cx="683439" cy="10959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569" h="3002" extrusionOk="0">
                        <a:moveTo>
                          <a:pt x="14843" y="1"/>
                        </a:moveTo>
                        <a:cubicBezTo>
                          <a:pt x="14250" y="1"/>
                          <a:pt x="13658" y="18"/>
                          <a:pt x="13070" y="54"/>
                        </a:cubicBezTo>
                        <a:cubicBezTo>
                          <a:pt x="11581" y="145"/>
                          <a:pt x="10122" y="266"/>
                          <a:pt x="8663" y="479"/>
                        </a:cubicBezTo>
                        <a:cubicBezTo>
                          <a:pt x="7204" y="661"/>
                          <a:pt x="5775" y="905"/>
                          <a:pt x="4316" y="1239"/>
                        </a:cubicBezTo>
                        <a:cubicBezTo>
                          <a:pt x="2857" y="1543"/>
                          <a:pt x="1398" y="1968"/>
                          <a:pt x="0" y="2485"/>
                        </a:cubicBezTo>
                        <a:cubicBezTo>
                          <a:pt x="1459" y="2820"/>
                          <a:pt x="2979" y="3002"/>
                          <a:pt x="4499" y="3002"/>
                        </a:cubicBezTo>
                        <a:cubicBezTo>
                          <a:pt x="5988" y="3002"/>
                          <a:pt x="7477" y="2911"/>
                          <a:pt x="8967" y="2728"/>
                        </a:cubicBezTo>
                        <a:cubicBezTo>
                          <a:pt x="10456" y="2516"/>
                          <a:pt x="11915" y="2212"/>
                          <a:pt x="13344" y="1817"/>
                        </a:cubicBezTo>
                        <a:cubicBezTo>
                          <a:pt x="14803" y="1421"/>
                          <a:pt x="16231" y="844"/>
                          <a:pt x="17569" y="114"/>
                        </a:cubicBezTo>
                        <a:cubicBezTo>
                          <a:pt x="16667" y="41"/>
                          <a:pt x="15754" y="1"/>
                          <a:pt x="14843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5" name="Google Shape;775;p31"/>
                  <p:cNvSpPr/>
                  <p:nvPr/>
                </p:nvSpPr>
                <p:spPr>
                  <a:xfrm rot="604715">
                    <a:off x="-347586" y="4991991"/>
                    <a:ext cx="1846947" cy="875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79" h="2397" extrusionOk="0">
                        <a:moveTo>
                          <a:pt x="27683" y="0"/>
                        </a:moveTo>
                        <a:cubicBezTo>
                          <a:pt x="26361" y="0"/>
                          <a:pt x="25037" y="10"/>
                          <a:pt x="23709" y="31"/>
                        </a:cubicBezTo>
                        <a:cubicBezTo>
                          <a:pt x="19758" y="122"/>
                          <a:pt x="15807" y="274"/>
                          <a:pt x="11855" y="578"/>
                        </a:cubicBezTo>
                        <a:cubicBezTo>
                          <a:pt x="7873" y="882"/>
                          <a:pt x="3952" y="1307"/>
                          <a:pt x="1" y="1946"/>
                        </a:cubicBezTo>
                        <a:cubicBezTo>
                          <a:pt x="3983" y="2250"/>
                          <a:pt x="7934" y="2341"/>
                          <a:pt x="11886" y="2371"/>
                        </a:cubicBezTo>
                        <a:cubicBezTo>
                          <a:pt x="13052" y="2389"/>
                          <a:pt x="14215" y="2396"/>
                          <a:pt x="15377" y="2396"/>
                        </a:cubicBezTo>
                        <a:cubicBezTo>
                          <a:pt x="18182" y="2396"/>
                          <a:pt x="20976" y="2353"/>
                          <a:pt x="23770" y="2310"/>
                        </a:cubicBezTo>
                        <a:cubicBezTo>
                          <a:pt x="27722" y="2250"/>
                          <a:pt x="31673" y="2128"/>
                          <a:pt x="35625" y="1946"/>
                        </a:cubicBezTo>
                        <a:cubicBezTo>
                          <a:pt x="39576" y="1733"/>
                          <a:pt x="43527" y="1490"/>
                          <a:pt x="47479" y="1064"/>
                        </a:cubicBezTo>
                        <a:cubicBezTo>
                          <a:pt x="43527" y="547"/>
                          <a:pt x="39576" y="274"/>
                          <a:pt x="35625" y="122"/>
                        </a:cubicBezTo>
                        <a:cubicBezTo>
                          <a:pt x="32970" y="41"/>
                          <a:pt x="30329" y="0"/>
                          <a:pt x="2768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776" name="Google Shape;776;p31"/>
                <p:cNvSpPr/>
                <p:nvPr/>
              </p:nvSpPr>
              <p:spPr>
                <a:xfrm rot="-401467">
                  <a:off x="4622473" y="4895902"/>
                  <a:ext cx="1334930" cy="925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17" h="2536" extrusionOk="0">
                      <a:moveTo>
                        <a:pt x="10101" y="0"/>
                      </a:moveTo>
                      <a:cubicBezTo>
                        <a:pt x="9612" y="0"/>
                        <a:pt x="9123" y="3"/>
                        <a:pt x="8632" y="8"/>
                      </a:cubicBezTo>
                      <a:cubicBezTo>
                        <a:pt x="5775" y="39"/>
                        <a:pt x="2888" y="99"/>
                        <a:pt x="0" y="373"/>
                      </a:cubicBezTo>
                      <a:cubicBezTo>
                        <a:pt x="2827" y="1011"/>
                        <a:pt x="5654" y="1498"/>
                        <a:pt x="8541" y="1802"/>
                      </a:cubicBezTo>
                      <a:cubicBezTo>
                        <a:pt x="11368" y="2106"/>
                        <a:pt x="14256" y="2318"/>
                        <a:pt x="17113" y="2440"/>
                      </a:cubicBezTo>
                      <a:cubicBezTo>
                        <a:pt x="18644" y="2505"/>
                        <a:pt x="20175" y="2535"/>
                        <a:pt x="21711" y="2535"/>
                      </a:cubicBezTo>
                      <a:cubicBezTo>
                        <a:pt x="23041" y="2535"/>
                        <a:pt x="24375" y="2513"/>
                        <a:pt x="25715" y="2470"/>
                      </a:cubicBezTo>
                      <a:cubicBezTo>
                        <a:pt x="28572" y="2379"/>
                        <a:pt x="31460" y="2136"/>
                        <a:pt x="34317" y="1741"/>
                      </a:cubicBezTo>
                      <a:cubicBezTo>
                        <a:pt x="31460" y="1224"/>
                        <a:pt x="28602" y="920"/>
                        <a:pt x="25745" y="677"/>
                      </a:cubicBezTo>
                      <a:cubicBezTo>
                        <a:pt x="22888" y="434"/>
                        <a:pt x="20061" y="282"/>
                        <a:pt x="17204" y="160"/>
                      </a:cubicBezTo>
                      <a:cubicBezTo>
                        <a:pt x="14812" y="59"/>
                        <a:pt x="12461" y="0"/>
                        <a:pt x="1010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7" name="Google Shape;777;p31"/>
              <p:cNvSpPr/>
              <p:nvPr/>
            </p:nvSpPr>
            <p:spPr>
              <a:xfrm rot="10602592">
                <a:off x="474294" y="4963989"/>
                <a:ext cx="2328112" cy="22804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78" name="Google Shape;778;p31"/>
              <p:cNvGrpSpPr/>
              <p:nvPr/>
            </p:nvGrpSpPr>
            <p:grpSpPr>
              <a:xfrm>
                <a:off x="218488" y="3242062"/>
                <a:ext cx="837078" cy="1907872"/>
                <a:chOff x="218488" y="3242062"/>
                <a:chExt cx="837078" cy="1907872"/>
              </a:xfrm>
            </p:grpSpPr>
            <p:grpSp>
              <p:nvGrpSpPr>
                <p:cNvPr id="779" name="Google Shape;779;p31"/>
                <p:cNvGrpSpPr/>
                <p:nvPr/>
              </p:nvGrpSpPr>
              <p:grpSpPr>
                <a:xfrm>
                  <a:off x="218488" y="3242062"/>
                  <a:ext cx="837078" cy="1907872"/>
                  <a:chOff x="294688" y="3394462"/>
                  <a:chExt cx="837078" cy="1907872"/>
                </a:xfrm>
              </p:grpSpPr>
              <p:sp>
                <p:nvSpPr>
                  <p:cNvPr id="780" name="Google Shape;780;p31"/>
                  <p:cNvSpPr/>
                  <p:nvPr/>
                </p:nvSpPr>
                <p:spPr>
                  <a:xfrm rot="317898" flipH="1">
                    <a:off x="361237" y="3799031"/>
                    <a:ext cx="703980" cy="14739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95" h="24905" extrusionOk="0">
                        <a:moveTo>
                          <a:pt x="8761" y="0"/>
                        </a:moveTo>
                        <a:cubicBezTo>
                          <a:pt x="7390" y="0"/>
                          <a:pt x="6509" y="1781"/>
                          <a:pt x="6509" y="1781"/>
                        </a:cubicBezTo>
                        <a:lnTo>
                          <a:pt x="5795" y="1730"/>
                        </a:lnTo>
                        <a:lnTo>
                          <a:pt x="5565" y="2547"/>
                        </a:lnTo>
                        <a:lnTo>
                          <a:pt x="6331" y="3032"/>
                        </a:lnTo>
                        <a:lnTo>
                          <a:pt x="5871" y="4972"/>
                        </a:lnTo>
                        <a:lnTo>
                          <a:pt x="4952" y="4870"/>
                        </a:lnTo>
                        <a:lnTo>
                          <a:pt x="4621" y="6095"/>
                        </a:lnTo>
                        <a:lnTo>
                          <a:pt x="5590" y="6350"/>
                        </a:lnTo>
                        <a:lnTo>
                          <a:pt x="1507" y="21766"/>
                        </a:lnTo>
                        <a:lnTo>
                          <a:pt x="384" y="21842"/>
                        </a:lnTo>
                        <a:lnTo>
                          <a:pt x="1" y="23348"/>
                        </a:lnTo>
                        <a:lnTo>
                          <a:pt x="11741" y="24905"/>
                        </a:lnTo>
                        <a:lnTo>
                          <a:pt x="11537" y="23807"/>
                        </a:lnTo>
                        <a:lnTo>
                          <a:pt x="9470" y="23271"/>
                        </a:lnTo>
                        <a:lnTo>
                          <a:pt x="10261" y="7243"/>
                        </a:lnTo>
                        <a:lnTo>
                          <a:pt x="11078" y="7473"/>
                        </a:lnTo>
                        <a:lnTo>
                          <a:pt x="11231" y="6350"/>
                        </a:lnTo>
                        <a:lnTo>
                          <a:pt x="10542" y="6146"/>
                        </a:lnTo>
                        <a:lnTo>
                          <a:pt x="10695" y="4002"/>
                        </a:lnTo>
                        <a:lnTo>
                          <a:pt x="11869" y="3951"/>
                        </a:lnTo>
                        <a:lnTo>
                          <a:pt x="11894" y="2496"/>
                        </a:lnTo>
                        <a:lnTo>
                          <a:pt x="11154" y="2292"/>
                        </a:lnTo>
                        <a:cubicBezTo>
                          <a:pt x="11001" y="1271"/>
                          <a:pt x="10287" y="429"/>
                          <a:pt x="9317" y="97"/>
                        </a:cubicBezTo>
                        <a:cubicBezTo>
                          <a:pt x="9124" y="30"/>
                          <a:pt x="8939" y="0"/>
                          <a:pt x="876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1" name="Google Shape;781;p31"/>
                  <p:cNvSpPr/>
                  <p:nvPr/>
                </p:nvSpPr>
                <p:spPr>
                  <a:xfrm rot="317898" flipH="1">
                    <a:off x="520586" y="3399507"/>
                    <a:ext cx="131445" cy="478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21" h="8091" extrusionOk="0">
                        <a:moveTo>
                          <a:pt x="1251" y="0"/>
                        </a:moveTo>
                        <a:lnTo>
                          <a:pt x="0" y="8091"/>
                        </a:lnTo>
                        <a:lnTo>
                          <a:pt x="1072" y="7504"/>
                        </a:lnTo>
                        <a:lnTo>
                          <a:pt x="2221" y="255"/>
                        </a:lnTo>
                        <a:lnTo>
                          <a:pt x="1251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782" name="Google Shape;782;p31"/>
                <p:cNvGrpSpPr/>
                <p:nvPr/>
              </p:nvGrpSpPr>
              <p:grpSpPr>
                <a:xfrm>
                  <a:off x="528420" y="3647281"/>
                  <a:ext cx="317300" cy="1400800"/>
                  <a:chOff x="528420" y="3647281"/>
                  <a:chExt cx="317300" cy="1400800"/>
                </a:xfrm>
              </p:grpSpPr>
              <p:sp>
                <p:nvSpPr>
                  <p:cNvPr id="783" name="Google Shape;783;p31"/>
                  <p:cNvSpPr/>
                  <p:nvPr/>
                </p:nvSpPr>
                <p:spPr>
                  <a:xfrm>
                    <a:off x="528420" y="3647281"/>
                    <a:ext cx="317300" cy="1400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92" h="56032" extrusionOk="0">
                        <a:moveTo>
                          <a:pt x="104" y="889"/>
                        </a:moveTo>
                        <a:cubicBezTo>
                          <a:pt x="469" y="1318"/>
                          <a:pt x="2533" y="-31"/>
                          <a:pt x="3438" y="2604"/>
                        </a:cubicBezTo>
                        <a:cubicBezTo>
                          <a:pt x="4343" y="5239"/>
                          <a:pt x="4216" y="8414"/>
                          <a:pt x="5533" y="16701"/>
                        </a:cubicBezTo>
                        <a:cubicBezTo>
                          <a:pt x="6851" y="24988"/>
                          <a:pt x="10184" y="46434"/>
                          <a:pt x="11343" y="52324"/>
                        </a:cubicBezTo>
                        <a:cubicBezTo>
                          <a:pt x="12502" y="58214"/>
                          <a:pt x="12994" y="56230"/>
                          <a:pt x="12486" y="52039"/>
                        </a:cubicBezTo>
                        <a:cubicBezTo>
                          <a:pt x="11978" y="47848"/>
                          <a:pt x="9565" y="34989"/>
                          <a:pt x="8295" y="27178"/>
                        </a:cubicBezTo>
                        <a:cubicBezTo>
                          <a:pt x="7025" y="19368"/>
                          <a:pt x="5612" y="9431"/>
                          <a:pt x="4866" y="5176"/>
                        </a:cubicBezTo>
                        <a:cubicBezTo>
                          <a:pt x="4120" y="922"/>
                          <a:pt x="4422" y="2508"/>
                          <a:pt x="3819" y="1651"/>
                        </a:cubicBezTo>
                        <a:cubicBezTo>
                          <a:pt x="3216" y="794"/>
                          <a:pt x="1866" y="159"/>
                          <a:pt x="1247" y="32"/>
                        </a:cubicBezTo>
                        <a:cubicBezTo>
                          <a:pt x="628" y="-95"/>
                          <a:pt x="-261" y="460"/>
                          <a:pt x="104" y="889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</p:sp>
              <p:sp>
                <p:nvSpPr>
                  <p:cNvPr id="784" name="Google Shape;784;p31"/>
                  <p:cNvSpPr/>
                  <p:nvPr/>
                </p:nvSpPr>
                <p:spPr>
                  <a:xfrm>
                    <a:off x="634401" y="3701249"/>
                    <a:ext cx="125200" cy="3522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08" h="14091" extrusionOk="0">
                        <a:moveTo>
                          <a:pt x="8" y="207"/>
                        </a:moveTo>
                        <a:cubicBezTo>
                          <a:pt x="40" y="-658"/>
                          <a:pt x="509" y="1620"/>
                          <a:pt x="961" y="1921"/>
                        </a:cubicBezTo>
                        <a:cubicBezTo>
                          <a:pt x="1414" y="2223"/>
                          <a:pt x="2342" y="1667"/>
                          <a:pt x="2723" y="2016"/>
                        </a:cubicBezTo>
                        <a:cubicBezTo>
                          <a:pt x="3104" y="2365"/>
                          <a:pt x="3485" y="3501"/>
                          <a:pt x="3247" y="4017"/>
                        </a:cubicBezTo>
                        <a:cubicBezTo>
                          <a:pt x="3009" y="4533"/>
                          <a:pt x="1501" y="4183"/>
                          <a:pt x="1294" y="5112"/>
                        </a:cubicBezTo>
                        <a:cubicBezTo>
                          <a:pt x="1088" y="6041"/>
                          <a:pt x="1540" y="8811"/>
                          <a:pt x="2008" y="9589"/>
                        </a:cubicBezTo>
                        <a:cubicBezTo>
                          <a:pt x="2476" y="10367"/>
                          <a:pt x="3620" y="9239"/>
                          <a:pt x="4104" y="9779"/>
                        </a:cubicBezTo>
                        <a:cubicBezTo>
                          <a:pt x="4588" y="10319"/>
                          <a:pt x="5247" y="12168"/>
                          <a:pt x="4914" y="12827"/>
                        </a:cubicBezTo>
                        <a:cubicBezTo>
                          <a:pt x="4581" y="13486"/>
                          <a:pt x="2795" y="14685"/>
                          <a:pt x="2104" y="13732"/>
                        </a:cubicBezTo>
                        <a:cubicBezTo>
                          <a:pt x="1413" y="12780"/>
                          <a:pt x="1119" y="9366"/>
                          <a:pt x="770" y="7112"/>
                        </a:cubicBezTo>
                        <a:cubicBezTo>
                          <a:pt x="421" y="4858"/>
                          <a:pt x="-24" y="1072"/>
                          <a:pt x="8" y="20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4"/>
          <p:cNvGrpSpPr/>
          <p:nvPr/>
        </p:nvGrpSpPr>
        <p:grpSpPr>
          <a:xfrm>
            <a:off x="-30" y="3416314"/>
            <a:ext cx="11772098" cy="3011989"/>
            <a:chOff x="-1611959" y="3316337"/>
            <a:chExt cx="11881407" cy="3162858"/>
          </a:xfrm>
        </p:grpSpPr>
        <p:sp>
          <p:nvSpPr>
            <p:cNvPr id="68" name="Google Shape;68;p4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7050579" y="3828286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7344623" y="3816861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" name="Google Shape;71;p4"/>
          <p:cNvGrpSpPr/>
          <p:nvPr/>
        </p:nvGrpSpPr>
        <p:grpSpPr>
          <a:xfrm>
            <a:off x="-514391" y="2775179"/>
            <a:ext cx="1506781" cy="1817524"/>
            <a:chOff x="974300" y="2353350"/>
            <a:chExt cx="1035375" cy="1248900"/>
          </a:xfrm>
        </p:grpSpPr>
        <p:sp>
          <p:nvSpPr>
            <p:cNvPr id="72" name="Google Shape;72;p4"/>
            <p:cNvSpPr/>
            <p:nvPr/>
          </p:nvSpPr>
          <p:spPr>
            <a:xfrm>
              <a:off x="1139750" y="2585875"/>
              <a:ext cx="607650" cy="1016375"/>
            </a:xfrm>
            <a:custGeom>
              <a:avLst/>
              <a:gdLst/>
              <a:ahLst/>
              <a:cxnLst/>
              <a:rect l="l" t="t" r="r" b="b"/>
              <a:pathLst>
                <a:path w="24306" h="40655" extrusionOk="0">
                  <a:moveTo>
                    <a:pt x="12941" y="1"/>
                  </a:moveTo>
                  <a:cubicBezTo>
                    <a:pt x="12919" y="1"/>
                    <a:pt x="12066" y="1422"/>
                    <a:pt x="11674" y="4085"/>
                  </a:cubicBezTo>
                  <a:cubicBezTo>
                    <a:pt x="11463" y="5408"/>
                    <a:pt x="11730" y="7070"/>
                    <a:pt x="12251" y="8732"/>
                  </a:cubicBezTo>
                  <a:cubicBezTo>
                    <a:pt x="12463" y="9450"/>
                    <a:pt x="12589" y="10196"/>
                    <a:pt x="12632" y="10957"/>
                  </a:cubicBezTo>
                  <a:cubicBezTo>
                    <a:pt x="12618" y="11463"/>
                    <a:pt x="12604" y="11999"/>
                    <a:pt x="12604" y="12562"/>
                  </a:cubicBezTo>
                  <a:cubicBezTo>
                    <a:pt x="12589" y="12787"/>
                    <a:pt x="12575" y="13012"/>
                    <a:pt x="12589" y="13252"/>
                  </a:cubicBezTo>
                  <a:lnTo>
                    <a:pt x="12589" y="13294"/>
                  </a:lnTo>
                  <a:cubicBezTo>
                    <a:pt x="12350" y="12942"/>
                    <a:pt x="12054" y="12632"/>
                    <a:pt x="11702" y="12393"/>
                  </a:cubicBezTo>
                  <a:cubicBezTo>
                    <a:pt x="11491" y="12153"/>
                    <a:pt x="11322" y="11886"/>
                    <a:pt x="11195" y="11604"/>
                  </a:cubicBezTo>
                  <a:cubicBezTo>
                    <a:pt x="10728" y="10464"/>
                    <a:pt x="10516" y="9645"/>
                    <a:pt x="10414" y="9645"/>
                  </a:cubicBezTo>
                  <a:cubicBezTo>
                    <a:pt x="10412" y="9645"/>
                    <a:pt x="10409" y="9646"/>
                    <a:pt x="10407" y="9647"/>
                  </a:cubicBezTo>
                  <a:cubicBezTo>
                    <a:pt x="10350" y="9675"/>
                    <a:pt x="10393" y="10464"/>
                    <a:pt x="10801" y="11759"/>
                  </a:cubicBezTo>
                  <a:cubicBezTo>
                    <a:pt x="10815" y="11787"/>
                    <a:pt x="10829" y="11830"/>
                    <a:pt x="10843" y="11858"/>
                  </a:cubicBezTo>
                  <a:cubicBezTo>
                    <a:pt x="10590" y="11745"/>
                    <a:pt x="10350" y="11604"/>
                    <a:pt x="10139" y="11449"/>
                  </a:cubicBezTo>
                  <a:cubicBezTo>
                    <a:pt x="9410" y="11017"/>
                    <a:pt x="9134" y="10560"/>
                    <a:pt x="9038" y="10560"/>
                  </a:cubicBezTo>
                  <a:cubicBezTo>
                    <a:pt x="9034" y="10560"/>
                    <a:pt x="9030" y="10560"/>
                    <a:pt x="9027" y="10562"/>
                  </a:cubicBezTo>
                  <a:cubicBezTo>
                    <a:pt x="8956" y="10576"/>
                    <a:pt x="9125" y="11196"/>
                    <a:pt x="9886" y="11787"/>
                  </a:cubicBezTo>
                  <a:cubicBezTo>
                    <a:pt x="10322" y="12182"/>
                    <a:pt x="11688" y="12942"/>
                    <a:pt x="12097" y="13702"/>
                  </a:cubicBezTo>
                  <a:cubicBezTo>
                    <a:pt x="12519" y="14364"/>
                    <a:pt x="12533" y="16969"/>
                    <a:pt x="12519" y="17307"/>
                  </a:cubicBezTo>
                  <a:cubicBezTo>
                    <a:pt x="12167" y="16829"/>
                    <a:pt x="11055" y="15801"/>
                    <a:pt x="10449" y="15392"/>
                  </a:cubicBezTo>
                  <a:cubicBezTo>
                    <a:pt x="9421" y="14688"/>
                    <a:pt x="8449" y="14209"/>
                    <a:pt x="7773" y="13646"/>
                  </a:cubicBezTo>
                  <a:cubicBezTo>
                    <a:pt x="6332" y="12551"/>
                    <a:pt x="6555" y="11251"/>
                    <a:pt x="6441" y="11251"/>
                  </a:cubicBezTo>
                  <a:cubicBezTo>
                    <a:pt x="6440" y="11251"/>
                    <a:pt x="6438" y="11252"/>
                    <a:pt x="6436" y="11252"/>
                  </a:cubicBezTo>
                  <a:cubicBezTo>
                    <a:pt x="6435" y="11249"/>
                    <a:pt x="6433" y="11247"/>
                    <a:pt x="6431" y="11247"/>
                  </a:cubicBezTo>
                  <a:cubicBezTo>
                    <a:pt x="6385" y="11247"/>
                    <a:pt x="6154" y="12129"/>
                    <a:pt x="6774" y="13139"/>
                  </a:cubicBezTo>
                  <a:cubicBezTo>
                    <a:pt x="6393" y="12858"/>
                    <a:pt x="6013" y="12590"/>
                    <a:pt x="5661" y="12322"/>
                  </a:cubicBezTo>
                  <a:cubicBezTo>
                    <a:pt x="4251" y="10940"/>
                    <a:pt x="4700" y="9462"/>
                    <a:pt x="4544" y="9462"/>
                  </a:cubicBezTo>
                  <a:cubicBezTo>
                    <a:pt x="4541" y="9462"/>
                    <a:pt x="4538" y="9463"/>
                    <a:pt x="4535" y="9464"/>
                  </a:cubicBezTo>
                  <a:cubicBezTo>
                    <a:pt x="4521" y="9464"/>
                    <a:pt x="4394" y="9788"/>
                    <a:pt x="4408" y="10407"/>
                  </a:cubicBezTo>
                  <a:cubicBezTo>
                    <a:pt x="4422" y="10788"/>
                    <a:pt x="4507" y="11168"/>
                    <a:pt x="4647" y="11520"/>
                  </a:cubicBezTo>
                  <a:cubicBezTo>
                    <a:pt x="4211" y="11154"/>
                    <a:pt x="3774" y="10773"/>
                    <a:pt x="3380" y="10351"/>
                  </a:cubicBezTo>
                  <a:cubicBezTo>
                    <a:pt x="1325" y="8062"/>
                    <a:pt x="783" y="6110"/>
                    <a:pt x="629" y="6110"/>
                  </a:cubicBezTo>
                  <a:cubicBezTo>
                    <a:pt x="626" y="6110"/>
                    <a:pt x="623" y="6111"/>
                    <a:pt x="620" y="6112"/>
                  </a:cubicBezTo>
                  <a:cubicBezTo>
                    <a:pt x="620" y="6112"/>
                    <a:pt x="620" y="6112"/>
                    <a:pt x="620" y="6112"/>
                  </a:cubicBezTo>
                  <a:lnTo>
                    <a:pt x="620" y="6112"/>
                  </a:lnTo>
                  <a:cubicBezTo>
                    <a:pt x="611" y="6112"/>
                    <a:pt x="986" y="8143"/>
                    <a:pt x="3070" y="10647"/>
                  </a:cubicBezTo>
                  <a:cubicBezTo>
                    <a:pt x="3352" y="10957"/>
                    <a:pt x="5140" y="12815"/>
                    <a:pt x="6070" y="13393"/>
                  </a:cubicBezTo>
                  <a:cubicBezTo>
                    <a:pt x="6788" y="13956"/>
                    <a:pt x="7534" y="14477"/>
                    <a:pt x="8323" y="14956"/>
                  </a:cubicBezTo>
                  <a:lnTo>
                    <a:pt x="8731" y="15237"/>
                  </a:lnTo>
                  <a:cubicBezTo>
                    <a:pt x="8272" y="15173"/>
                    <a:pt x="7805" y="15141"/>
                    <a:pt x="7338" y="15141"/>
                  </a:cubicBezTo>
                  <a:cubicBezTo>
                    <a:pt x="6988" y="15141"/>
                    <a:pt x="6639" y="15159"/>
                    <a:pt x="6295" y="15195"/>
                  </a:cubicBezTo>
                  <a:cubicBezTo>
                    <a:pt x="6248" y="15196"/>
                    <a:pt x="6202" y="15197"/>
                    <a:pt x="6157" y="15197"/>
                  </a:cubicBezTo>
                  <a:cubicBezTo>
                    <a:pt x="4370" y="15197"/>
                    <a:pt x="3073" y="14405"/>
                    <a:pt x="2070" y="13787"/>
                  </a:cubicBezTo>
                  <a:cubicBezTo>
                    <a:pt x="936" y="13088"/>
                    <a:pt x="210" y="12611"/>
                    <a:pt x="76" y="12611"/>
                  </a:cubicBezTo>
                  <a:cubicBezTo>
                    <a:pt x="67" y="12611"/>
                    <a:pt x="60" y="12614"/>
                    <a:pt x="57" y="12618"/>
                  </a:cubicBezTo>
                  <a:cubicBezTo>
                    <a:pt x="0" y="12689"/>
                    <a:pt x="662" y="13280"/>
                    <a:pt x="1845" y="14139"/>
                  </a:cubicBezTo>
                  <a:cubicBezTo>
                    <a:pt x="2408" y="14576"/>
                    <a:pt x="3042" y="14928"/>
                    <a:pt x="3718" y="15195"/>
                  </a:cubicBezTo>
                  <a:cubicBezTo>
                    <a:pt x="2164" y="15061"/>
                    <a:pt x="1195" y="14735"/>
                    <a:pt x="949" y="14735"/>
                  </a:cubicBezTo>
                  <a:cubicBezTo>
                    <a:pt x="912" y="14735"/>
                    <a:pt x="891" y="14742"/>
                    <a:pt x="888" y="14759"/>
                  </a:cubicBezTo>
                  <a:cubicBezTo>
                    <a:pt x="831" y="14815"/>
                    <a:pt x="2620" y="15829"/>
                    <a:pt x="5816" y="15829"/>
                  </a:cubicBezTo>
                  <a:cubicBezTo>
                    <a:pt x="5718" y="15927"/>
                    <a:pt x="5633" y="16012"/>
                    <a:pt x="5563" y="16110"/>
                  </a:cubicBezTo>
                  <a:cubicBezTo>
                    <a:pt x="5084" y="16716"/>
                    <a:pt x="4746" y="16941"/>
                    <a:pt x="4760" y="17026"/>
                  </a:cubicBezTo>
                  <a:cubicBezTo>
                    <a:pt x="4765" y="17039"/>
                    <a:pt x="4782" y="17046"/>
                    <a:pt x="4810" y="17046"/>
                  </a:cubicBezTo>
                  <a:cubicBezTo>
                    <a:pt x="4957" y="17046"/>
                    <a:pt x="5398" y="16855"/>
                    <a:pt x="5858" y="16406"/>
                  </a:cubicBezTo>
                  <a:cubicBezTo>
                    <a:pt x="6140" y="16125"/>
                    <a:pt x="6492" y="15927"/>
                    <a:pt x="6872" y="15843"/>
                  </a:cubicBezTo>
                  <a:lnTo>
                    <a:pt x="7041" y="15829"/>
                  </a:lnTo>
                  <a:cubicBezTo>
                    <a:pt x="7114" y="15826"/>
                    <a:pt x="7186" y="15825"/>
                    <a:pt x="7258" y="15825"/>
                  </a:cubicBezTo>
                  <a:cubicBezTo>
                    <a:pt x="7604" y="15825"/>
                    <a:pt x="7945" y="15853"/>
                    <a:pt x="8295" y="15899"/>
                  </a:cubicBezTo>
                  <a:lnTo>
                    <a:pt x="8379" y="15927"/>
                  </a:lnTo>
                  <a:cubicBezTo>
                    <a:pt x="8534" y="15941"/>
                    <a:pt x="8703" y="15984"/>
                    <a:pt x="8858" y="16012"/>
                  </a:cubicBezTo>
                  <a:cubicBezTo>
                    <a:pt x="9717" y="16223"/>
                    <a:pt x="10491" y="16871"/>
                    <a:pt x="10984" y="17758"/>
                  </a:cubicBezTo>
                  <a:cubicBezTo>
                    <a:pt x="11801" y="19307"/>
                    <a:pt x="12139" y="21335"/>
                    <a:pt x="12251" y="23419"/>
                  </a:cubicBezTo>
                  <a:cubicBezTo>
                    <a:pt x="12195" y="28291"/>
                    <a:pt x="11801" y="34008"/>
                    <a:pt x="11097" y="40655"/>
                  </a:cubicBezTo>
                  <a:lnTo>
                    <a:pt x="15110" y="40655"/>
                  </a:lnTo>
                  <a:cubicBezTo>
                    <a:pt x="14533" y="36473"/>
                    <a:pt x="13772" y="25728"/>
                    <a:pt x="13800" y="23658"/>
                  </a:cubicBezTo>
                  <a:cubicBezTo>
                    <a:pt x="13800" y="22898"/>
                    <a:pt x="13843" y="22123"/>
                    <a:pt x="13927" y="21363"/>
                  </a:cubicBezTo>
                  <a:cubicBezTo>
                    <a:pt x="14124" y="20349"/>
                    <a:pt x="14434" y="19349"/>
                    <a:pt x="14842" y="18392"/>
                  </a:cubicBezTo>
                  <a:cubicBezTo>
                    <a:pt x="15110" y="17772"/>
                    <a:pt x="15589" y="16857"/>
                    <a:pt x="16110" y="16575"/>
                  </a:cubicBezTo>
                  <a:cubicBezTo>
                    <a:pt x="16784" y="16223"/>
                    <a:pt x="17530" y="16173"/>
                    <a:pt x="18214" y="16173"/>
                  </a:cubicBezTo>
                  <a:cubicBezTo>
                    <a:pt x="18487" y="16173"/>
                    <a:pt x="18751" y="16181"/>
                    <a:pt x="18997" y="16181"/>
                  </a:cubicBezTo>
                  <a:cubicBezTo>
                    <a:pt x="19140" y="16185"/>
                    <a:pt x="19280" y="16188"/>
                    <a:pt x="19414" y="16188"/>
                  </a:cubicBezTo>
                  <a:cubicBezTo>
                    <a:pt x="20912" y="16188"/>
                    <a:pt x="21811" y="15920"/>
                    <a:pt x="21785" y="15843"/>
                  </a:cubicBezTo>
                  <a:cubicBezTo>
                    <a:pt x="21779" y="15828"/>
                    <a:pt x="21729" y="15823"/>
                    <a:pt x="21638" y="15823"/>
                  </a:cubicBezTo>
                  <a:cubicBezTo>
                    <a:pt x="21464" y="15823"/>
                    <a:pt x="21140" y="15841"/>
                    <a:pt x="20686" y="15841"/>
                  </a:cubicBezTo>
                  <a:cubicBezTo>
                    <a:pt x="20244" y="15841"/>
                    <a:pt x="19680" y="15824"/>
                    <a:pt x="19011" y="15758"/>
                  </a:cubicBezTo>
                  <a:cubicBezTo>
                    <a:pt x="18699" y="15740"/>
                    <a:pt x="18357" y="15717"/>
                    <a:pt x="17993" y="15717"/>
                  </a:cubicBezTo>
                  <a:cubicBezTo>
                    <a:pt x="17499" y="15717"/>
                    <a:pt x="16964" y="15760"/>
                    <a:pt x="16406" y="15913"/>
                  </a:cubicBezTo>
                  <a:cubicBezTo>
                    <a:pt x="16814" y="15449"/>
                    <a:pt x="17293" y="15068"/>
                    <a:pt x="17828" y="14773"/>
                  </a:cubicBezTo>
                  <a:cubicBezTo>
                    <a:pt x="18124" y="14576"/>
                    <a:pt x="18405" y="14392"/>
                    <a:pt x="18687" y="14181"/>
                  </a:cubicBezTo>
                  <a:cubicBezTo>
                    <a:pt x="19489" y="13646"/>
                    <a:pt x="20137" y="13097"/>
                    <a:pt x="20531" y="12590"/>
                  </a:cubicBezTo>
                  <a:cubicBezTo>
                    <a:pt x="21024" y="12083"/>
                    <a:pt x="21489" y="11548"/>
                    <a:pt x="21912" y="10999"/>
                  </a:cubicBezTo>
                  <a:cubicBezTo>
                    <a:pt x="23742" y="8408"/>
                    <a:pt x="24305" y="6549"/>
                    <a:pt x="24291" y="6535"/>
                  </a:cubicBezTo>
                  <a:cubicBezTo>
                    <a:pt x="24289" y="6534"/>
                    <a:pt x="24287" y="6534"/>
                    <a:pt x="24285" y="6534"/>
                  </a:cubicBezTo>
                  <a:cubicBezTo>
                    <a:pt x="24143" y="6534"/>
                    <a:pt x="23418" y="8332"/>
                    <a:pt x="21574" y="10745"/>
                  </a:cubicBezTo>
                  <a:cubicBezTo>
                    <a:pt x="20841" y="11632"/>
                    <a:pt x="20025" y="12463"/>
                    <a:pt x="19137" y="13181"/>
                  </a:cubicBezTo>
                  <a:cubicBezTo>
                    <a:pt x="19901" y="12057"/>
                    <a:pt x="19816" y="11125"/>
                    <a:pt x="19759" y="11125"/>
                  </a:cubicBezTo>
                  <a:cubicBezTo>
                    <a:pt x="19759" y="11125"/>
                    <a:pt x="19758" y="11125"/>
                    <a:pt x="19757" y="11126"/>
                  </a:cubicBezTo>
                  <a:cubicBezTo>
                    <a:pt x="19756" y="11125"/>
                    <a:pt x="19755" y="11125"/>
                    <a:pt x="19753" y="11125"/>
                  </a:cubicBezTo>
                  <a:cubicBezTo>
                    <a:pt x="19657" y="11125"/>
                    <a:pt x="19602" y="12224"/>
                    <a:pt x="18461" y="13365"/>
                  </a:cubicBezTo>
                  <a:cubicBezTo>
                    <a:pt x="17955" y="13970"/>
                    <a:pt x="16927" y="14181"/>
                    <a:pt x="16039" y="15026"/>
                  </a:cubicBezTo>
                  <a:cubicBezTo>
                    <a:pt x="15955" y="15097"/>
                    <a:pt x="15870" y="15195"/>
                    <a:pt x="15800" y="15280"/>
                  </a:cubicBezTo>
                  <a:cubicBezTo>
                    <a:pt x="15913" y="15012"/>
                    <a:pt x="16011" y="14745"/>
                    <a:pt x="16096" y="14463"/>
                  </a:cubicBezTo>
                  <a:cubicBezTo>
                    <a:pt x="16420" y="13477"/>
                    <a:pt x="16391" y="12829"/>
                    <a:pt x="16335" y="12829"/>
                  </a:cubicBezTo>
                  <a:cubicBezTo>
                    <a:pt x="16334" y="12829"/>
                    <a:pt x="16333" y="12829"/>
                    <a:pt x="16332" y="12829"/>
                  </a:cubicBezTo>
                  <a:cubicBezTo>
                    <a:pt x="16234" y="12829"/>
                    <a:pt x="16105" y="13431"/>
                    <a:pt x="15701" y="14322"/>
                  </a:cubicBezTo>
                  <a:cubicBezTo>
                    <a:pt x="15673" y="14407"/>
                    <a:pt x="15631" y="14491"/>
                    <a:pt x="15589" y="14590"/>
                  </a:cubicBezTo>
                  <a:cubicBezTo>
                    <a:pt x="15510" y="14207"/>
                    <a:pt x="15344" y="14010"/>
                    <a:pt x="15289" y="14010"/>
                  </a:cubicBezTo>
                  <a:cubicBezTo>
                    <a:pt x="15285" y="14010"/>
                    <a:pt x="15282" y="14011"/>
                    <a:pt x="15279" y="14012"/>
                  </a:cubicBezTo>
                  <a:cubicBezTo>
                    <a:pt x="15180" y="14040"/>
                    <a:pt x="15279" y="14364"/>
                    <a:pt x="15195" y="14843"/>
                  </a:cubicBezTo>
                  <a:cubicBezTo>
                    <a:pt x="14927" y="16251"/>
                    <a:pt x="14096" y="17321"/>
                    <a:pt x="13941" y="17589"/>
                  </a:cubicBezTo>
                  <a:cubicBezTo>
                    <a:pt x="13772" y="17857"/>
                    <a:pt x="13561" y="18124"/>
                    <a:pt x="13378" y="18420"/>
                  </a:cubicBezTo>
                  <a:cubicBezTo>
                    <a:pt x="13364" y="16927"/>
                    <a:pt x="13350" y="15519"/>
                    <a:pt x="13322" y="14223"/>
                  </a:cubicBezTo>
                  <a:lnTo>
                    <a:pt x="13322" y="14209"/>
                  </a:lnTo>
                  <a:lnTo>
                    <a:pt x="13322" y="14083"/>
                  </a:lnTo>
                  <a:cubicBezTo>
                    <a:pt x="13350" y="13210"/>
                    <a:pt x="13462" y="12337"/>
                    <a:pt x="13646" y="11478"/>
                  </a:cubicBezTo>
                  <a:cubicBezTo>
                    <a:pt x="13702" y="11224"/>
                    <a:pt x="13786" y="10971"/>
                    <a:pt x="13885" y="10731"/>
                  </a:cubicBezTo>
                  <a:cubicBezTo>
                    <a:pt x="14167" y="10337"/>
                    <a:pt x="14519" y="9985"/>
                    <a:pt x="14927" y="9703"/>
                  </a:cubicBezTo>
                  <a:cubicBezTo>
                    <a:pt x="15532" y="9253"/>
                    <a:pt x="15899" y="8915"/>
                    <a:pt x="15842" y="8858"/>
                  </a:cubicBezTo>
                  <a:cubicBezTo>
                    <a:pt x="15837" y="8849"/>
                    <a:pt x="15824" y="8844"/>
                    <a:pt x="15805" y="8844"/>
                  </a:cubicBezTo>
                  <a:cubicBezTo>
                    <a:pt x="15681" y="8844"/>
                    <a:pt x="15284" y="9034"/>
                    <a:pt x="14688" y="9351"/>
                  </a:cubicBezTo>
                  <a:lnTo>
                    <a:pt x="14659" y="9379"/>
                  </a:lnTo>
                  <a:cubicBezTo>
                    <a:pt x="14814" y="9140"/>
                    <a:pt x="14955" y="8915"/>
                    <a:pt x="15082" y="8689"/>
                  </a:cubicBezTo>
                  <a:cubicBezTo>
                    <a:pt x="15532" y="7802"/>
                    <a:pt x="15532" y="7042"/>
                    <a:pt x="15603" y="6549"/>
                  </a:cubicBezTo>
                  <a:cubicBezTo>
                    <a:pt x="15659" y="6056"/>
                    <a:pt x="15673" y="5760"/>
                    <a:pt x="15631" y="5746"/>
                  </a:cubicBezTo>
                  <a:cubicBezTo>
                    <a:pt x="15589" y="5746"/>
                    <a:pt x="15490" y="6014"/>
                    <a:pt x="15364" y="6507"/>
                  </a:cubicBezTo>
                  <a:cubicBezTo>
                    <a:pt x="15237" y="7014"/>
                    <a:pt x="15152" y="7760"/>
                    <a:pt x="14702" y="8492"/>
                  </a:cubicBezTo>
                  <a:cubicBezTo>
                    <a:pt x="14392" y="8985"/>
                    <a:pt x="13885" y="9577"/>
                    <a:pt x="13505" y="10309"/>
                  </a:cubicBezTo>
                  <a:cubicBezTo>
                    <a:pt x="13406" y="10436"/>
                    <a:pt x="13322" y="10562"/>
                    <a:pt x="13251" y="10703"/>
                  </a:cubicBezTo>
                  <a:cubicBezTo>
                    <a:pt x="13167" y="7591"/>
                    <a:pt x="13068" y="5718"/>
                    <a:pt x="12941" y="5718"/>
                  </a:cubicBezTo>
                  <a:cubicBezTo>
                    <a:pt x="12871" y="5718"/>
                    <a:pt x="12787" y="6690"/>
                    <a:pt x="12716" y="8365"/>
                  </a:cubicBezTo>
                  <a:cubicBezTo>
                    <a:pt x="12209" y="6788"/>
                    <a:pt x="11956" y="5366"/>
                    <a:pt x="12097" y="4113"/>
                  </a:cubicBezTo>
                  <a:cubicBezTo>
                    <a:pt x="12364" y="1536"/>
                    <a:pt x="13082" y="29"/>
                    <a:pt x="12941" y="1"/>
                  </a:cubicBezTo>
                  <a:cubicBezTo>
                    <a:pt x="12941" y="1"/>
                    <a:pt x="12941" y="1"/>
                    <a:pt x="12941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974300" y="2353350"/>
              <a:ext cx="1035375" cy="853575"/>
            </a:xfrm>
            <a:custGeom>
              <a:avLst/>
              <a:gdLst/>
              <a:ahLst/>
              <a:cxnLst/>
              <a:rect l="l" t="t" r="r" b="b"/>
              <a:pathLst>
                <a:path w="41415" h="34143" extrusionOk="0">
                  <a:moveTo>
                    <a:pt x="17205" y="358"/>
                  </a:moveTo>
                  <a:cubicBezTo>
                    <a:pt x="17210" y="358"/>
                    <a:pt x="17201" y="390"/>
                    <a:pt x="17197" y="390"/>
                  </a:cubicBezTo>
                  <a:cubicBezTo>
                    <a:pt x="17195" y="390"/>
                    <a:pt x="17194" y="386"/>
                    <a:pt x="17194" y="374"/>
                  </a:cubicBezTo>
                  <a:cubicBezTo>
                    <a:pt x="17200" y="362"/>
                    <a:pt x="17203" y="358"/>
                    <a:pt x="17205" y="358"/>
                  </a:cubicBezTo>
                  <a:close/>
                  <a:moveTo>
                    <a:pt x="21052" y="585"/>
                  </a:moveTo>
                  <a:cubicBezTo>
                    <a:pt x="21052" y="603"/>
                    <a:pt x="21047" y="615"/>
                    <a:pt x="21039" y="615"/>
                  </a:cubicBezTo>
                  <a:cubicBezTo>
                    <a:pt x="21035" y="615"/>
                    <a:pt x="21029" y="610"/>
                    <a:pt x="21024" y="599"/>
                  </a:cubicBezTo>
                  <a:lnTo>
                    <a:pt x="21052" y="585"/>
                  </a:lnTo>
                  <a:close/>
                  <a:moveTo>
                    <a:pt x="28465" y="786"/>
                  </a:moveTo>
                  <a:lnTo>
                    <a:pt x="28465" y="786"/>
                  </a:lnTo>
                  <a:cubicBezTo>
                    <a:pt x="28467" y="791"/>
                    <a:pt x="28471" y="794"/>
                    <a:pt x="28479" y="796"/>
                  </a:cubicBezTo>
                  <a:lnTo>
                    <a:pt x="28479" y="796"/>
                  </a:lnTo>
                  <a:cubicBezTo>
                    <a:pt x="28474" y="793"/>
                    <a:pt x="28470" y="789"/>
                    <a:pt x="28465" y="786"/>
                  </a:cubicBezTo>
                  <a:close/>
                  <a:moveTo>
                    <a:pt x="17180" y="754"/>
                  </a:moveTo>
                  <a:lnTo>
                    <a:pt x="17152" y="811"/>
                  </a:lnTo>
                  <a:lnTo>
                    <a:pt x="17152" y="811"/>
                  </a:lnTo>
                  <a:cubicBezTo>
                    <a:pt x="17164" y="797"/>
                    <a:pt x="17180" y="782"/>
                    <a:pt x="17180" y="754"/>
                  </a:cubicBezTo>
                  <a:close/>
                  <a:moveTo>
                    <a:pt x="28479" y="796"/>
                  </a:moveTo>
                  <a:cubicBezTo>
                    <a:pt x="28497" y="809"/>
                    <a:pt x="28512" y="821"/>
                    <a:pt x="28513" y="821"/>
                  </a:cubicBezTo>
                  <a:cubicBezTo>
                    <a:pt x="28514" y="821"/>
                    <a:pt x="28507" y="814"/>
                    <a:pt x="28487" y="797"/>
                  </a:cubicBezTo>
                  <a:cubicBezTo>
                    <a:pt x="28484" y="797"/>
                    <a:pt x="28481" y="796"/>
                    <a:pt x="28479" y="796"/>
                  </a:cubicBezTo>
                  <a:close/>
                  <a:moveTo>
                    <a:pt x="17661" y="843"/>
                  </a:moveTo>
                  <a:lnTo>
                    <a:pt x="17661" y="843"/>
                  </a:lnTo>
                  <a:cubicBezTo>
                    <a:pt x="17655" y="845"/>
                    <a:pt x="17650" y="848"/>
                    <a:pt x="17644" y="853"/>
                  </a:cubicBezTo>
                  <a:lnTo>
                    <a:pt x="17630" y="853"/>
                  </a:lnTo>
                  <a:cubicBezTo>
                    <a:pt x="17641" y="848"/>
                    <a:pt x="17651" y="845"/>
                    <a:pt x="17661" y="843"/>
                  </a:cubicBezTo>
                  <a:close/>
                  <a:moveTo>
                    <a:pt x="17671" y="842"/>
                  </a:moveTo>
                  <a:cubicBezTo>
                    <a:pt x="17683" y="842"/>
                    <a:pt x="17694" y="846"/>
                    <a:pt x="17701" y="853"/>
                  </a:cubicBezTo>
                  <a:cubicBezTo>
                    <a:pt x="17687" y="846"/>
                    <a:pt x="17677" y="843"/>
                    <a:pt x="17669" y="842"/>
                  </a:cubicBezTo>
                  <a:lnTo>
                    <a:pt x="17669" y="842"/>
                  </a:lnTo>
                  <a:cubicBezTo>
                    <a:pt x="17669" y="842"/>
                    <a:pt x="17670" y="842"/>
                    <a:pt x="17671" y="842"/>
                  </a:cubicBezTo>
                  <a:close/>
                  <a:moveTo>
                    <a:pt x="16687" y="712"/>
                  </a:moveTo>
                  <a:cubicBezTo>
                    <a:pt x="16842" y="783"/>
                    <a:pt x="16771" y="811"/>
                    <a:pt x="16701" y="811"/>
                  </a:cubicBezTo>
                  <a:cubicBezTo>
                    <a:pt x="16719" y="820"/>
                    <a:pt x="16696" y="858"/>
                    <a:pt x="16678" y="858"/>
                  </a:cubicBezTo>
                  <a:cubicBezTo>
                    <a:pt x="16668" y="858"/>
                    <a:pt x="16659" y="846"/>
                    <a:pt x="16659" y="811"/>
                  </a:cubicBezTo>
                  <a:cubicBezTo>
                    <a:pt x="16673" y="783"/>
                    <a:pt x="16673" y="740"/>
                    <a:pt x="16687" y="712"/>
                  </a:cubicBezTo>
                  <a:close/>
                  <a:moveTo>
                    <a:pt x="17630" y="853"/>
                  </a:moveTo>
                  <a:cubicBezTo>
                    <a:pt x="17630" y="853"/>
                    <a:pt x="17630" y="867"/>
                    <a:pt x="17602" y="867"/>
                  </a:cubicBezTo>
                  <a:lnTo>
                    <a:pt x="17630" y="853"/>
                  </a:lnTo>
                  <a:close/>
                  <a:moveTo>
                    <a:pt x="25596" y="975"/>
                  </a:moveTo>
                  <a:cubicBezTo>
                    <a:pt x="25594" y="975"/>
                    <a:pt x="25591" y="977"/>
                    <a:pt x="25586" y="980"/>
                  </a:cubicBezTo>
                  <a:cubicBezTo>
                    <a:pt x="25575" y="985"/>
                    <a:pt x="25564" y="993"/>
                    <a:pt x="25557" y="1001"/>
                  </a:cubicBezTo>
                  <a:lnTo>
                    <a:pt x="25557" y="1001"/>
                  </a:lnTo>
                  <a:cubicBezTo>
                    <a:pt x="25560" y="1002"/>
                    <a:pt x="25562" y="1002"/>
                    <a:pt x="25565" y="1002"/>
                  </a:cubicBezTo>
                  <a:cubicBezTo>
                    <a:pt x="25587" y="1002"/>
                    <a:pt x="25604" y="975"/>
                    <a:pt x="25596" y="975"/>
                  </a:cubicBezTo>
                  <a:close/>
                  <a:moveTo>
                    <a:pt x="26037" y="962"/>
                  </a:moveTo>
                  <a:cubicBezTo>
                    <a:pt x="26021" y="962"/>
                    <a:pt x="25998" y="967"/>
                    <a:pt x="25967" y="980"/>
                  </a:cubicBezTo>
                  <a:cubicBezTo>
                    <a:pt x="26030" y="1024"/>
                    <a:pt x="26053" y="1051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7" y="1064"/>
                  </a:cubicBezTo>
                  <a:lnTo>
                    <a:pt x="26037" y="1064"/>
                  </a:lnTo>
                  <a:cubicBezTo>
                    <a:pt x="26035" y="1066"/>
                    <a:pt x="26033" y="1067"/>
                    <a:pt x="26031" y="1069"/>
                  </a:cubicBezTo>
                  <a:lnTo>
                    <a:pt x="26031" y="1069"/>
                  </a:lnTo>
                  <a:cubicBezTo>
                    <a:pt x="26034" y="1068"/>
                    <a:pt x="26036" y="1066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8" y="1065"/>
                  </a:cubicBezTo>
                  <a:cubicBezTo>
                    <a:pt x="26044" y="1065"/>
                    <a:pt x="26110" y="962"/>
                    <a:pt x="26037" y="962"/>
                  </a:cubicBezTo>
                  <a:close/>
                  <a:moveTo>
                    <a:pt x="17081" y="1050"/>
                  </a:moveTo>
                  <a:lnTo>
                    <a:pt x="17095" y="1078"/>
                  </a:lnTo>
                  <a:cubicBezTo>
                    <a:pt x="17075" y="1088"/>
                    <a:pt x="17055" y="1098"/>
                    <a:pt x="17050" y="1108"/>
                  </a:cubicBezTo>
                  <a:lnTo>
                    <a:pt x="17050" y="1108"/>
                  </a:lnTo>
                  <a:cubicBezTo>
                    <a:pt x="17039" y="1057"/>
                    <a:pt x="17042" y="1103"/>
                    <a:pt x="17081" y="1050"/>
                  </a:cubicBezTo>
                  <a:close/>
                  <a:moveTo>
                    <a:pt x="20897" y="994"/>
                  </a:moveTo>
                  <a:lnTo>
                    <a:pt x="21024" y="1036"/>
                  </a:lnTo>
                  <a:cubicBezTo>
                    <a:pt x="21038" y="1022"/>
                    <a:pt x="21052" y="1022"/>
                    <a:pt x="21080" y="1022"/>
                  </a:cubicBezTo>
                  <a:lnTo>
                    <a:pt x="21080" y="1050"/>
                  </a:lnTo>
                  <a:cubicBezTo>
                    <a:pt x="21010" y="1078"/>
                    <a:pt x="20996" y="1106"/>
                    <a:pt x="20996" y="1135"/>
                  </a:cubicBezTo>
                  <a:cubicBezTo>
                    <a:pt x="20982" y="1106"/>
                    <a:pt x="20968" y="1078"/>
                    <a:pt x="20939" y="1050"/>
                  </a:cubicBezTo>
                  <a:cubicBezTo>
                    <a:pt x="20954" y="1036"/>
                    <a:pt x="20925" y="1008"/>
                    <a:pt x="20897" y="994"/>
                  </a:cubicBezTo>
                  <a:close/>
                  <a:moveTo>
                    <a:pt x="19996" y="1219"/>
                  </a:moveTo>
                  <a:cubicBezTo>
                    <a:pt x="20052" y="1219"/>
                    <a:pt x="20095" y="1219"/>
                    <a:pt x="20052" y="1247"/>
                  </a:cubicBezTo>
                  <a:lnTo>
                    <a:pt x="20024" y="1275"/>
                  </a:lnTo>
                  <a:cubicBezTo>
                    <a:pt x="20010" y="1261"/>
                    <a:pt x="20010" y="1247"/>
                    <a:pt x="19996" y="1219"/>
                  </a:cubicBezTo>
                  <a:close/>
                  <a:moveTo>
                    <a:pt x="17440" y="1217"/>
                  </a:moveTo>
                  <a:cubicBezTo>
                    <a:pt x="17503" y="1217"/>
                    <a:pt x="17500" y="1278"/>
                    <a:pt x="17461" y="1304"/>
                  </a:cubicBezTo>
                  <a:cubicBezTo>
                    <a:pt x="17461" y="1275"/>
                    <a:pt x="17447" y="1233"/>
                    <a:pt x="17419" y="1219"/>
                  </a:cubicBezTo>
                  <a:cubicBezTo>
                    <a:pt x="17427" y="1218"/>
                    <a:pt x="17433" y="1217"/>
                    <a:pt x="17440" y="1217"/>
                  </a:cubicBezTo>
                  <a:close/>
                  <a:moveTo>
                    <a:pt x="25488" y="1275"/>
                  </a:moveTo>
                  <a:cubicBezTo>
                    <a:pt x="25509" y="1307"/>
                    <a:pt x="25522" y="1323"/>
                    <a:pt x="25504" y="1323"/>
                  </a:cubicBezTo>
                  <a:cubicBezTo>
                    <a:pt x="25498" y="1323"/>
                    <a:pt x="25488" y="1321"/>
                    <a:pt x="25474" y="1318"/>
                  </a:cubicBezTo>
                  <a:cubicBezTo>
                    <a:pt x="25474" y="1318"/>
                    <a:pt x="25474" y="1304"/>
                    <a:pt x="25488" y="1275"/>
                  </a:cubicBezTo>
                  <a:close/>
                  <a:moveTo>
                    <a:pt x="25778" y="1159"/>
                  </a:moveTo>
                  <a:cubicBezTo>
                    <a:pt x="25787" y="1159"/>
                    <a:pt x="25784" y="1177"/>
                    <a:pt x="25755" y="1219"/>
                  </a:cubicBezTo>
                  <a:cubicBezTo>
                    <a:pt x="25741" y="1219"/>
                    <a:pt x="25741" y="1205"/>
                    <a:pt x="25741" y="1205"/>
                  </a:cubicBezTo>
                  <a:lnTo>
                    <a:pt x="25741" y="1205"/>
                  </a:lnTo>
                  <a:cubicBezTo>
                    <a:pt x="25741" y="1247"/>
                    <a:pt x="25755" y="1289"/>
                    <a:pt x="25755" y="1332"/>
                  </a:cubicBezTo>
                  <a:cubicBezTo>
                    <a:pt x="25685" y="1304"/>
                    <a:pt x="25713" y="1247"/>
                    <a:pt x="25727" y="1205"/>
                  </a:cubicBezTo>
                  <a:cubicBezTo>
                    <a:pt x="25748" y="1177"/>
                    <a:pt x="25769" y="1159"/>
                    <a:pt x="25778" y="1159"/>
                  </a:cubicBezTo>
                  <a:close/>
                  <a:moveTo>
                    <a:pt x="17377" y="1275"/>
                  </a:moveTo>
                  <a:cubicBezTo>
                    <a:pt x="17391" y="1275"/>
                    <a:pt x="17391" y="1289"/>
                    <a:pt x="17391" y="1304"/>
                  </a:cubicBezTo>
                  <a:lnTo>
                    <a:pt x="17461" y="1318"/>
                  </a:lnTo>
                  <a:cubicBezTo>
                    <a:pt x="17454" y="1325"/>
                    <a:pt x="17444" y="1328"/>
                    <a:pt x="17431" y="1328"/>
                  </a:cubicBezTo>
                  <a:cubicBezTo>
                    <a:pt x="17419" y="1328"/>
                    <a:pt x="17405" y="1325"/>
                    <a:pt x="17391" y="1318"/>
                  </a:cubicBezTo>
                  <a:lnTo>
                    <a:pt x="17391" y="1318"/>
                  </a:lnTo>
                  <a:cubicBezTo>
                    <a:pt x="17395" y="1330"/>
                    <a:pt x="17386" y="1334"/>
                    <a:pt x="17375" y="1334"/>
                  </a:cubicBezTo>
                  <a:cubicBezTo>
                    <a:pt x="17351" y="1334"/>
                    <a:pt x="17315" y="1315"/>
                    <a:pt x="17357" y="1315"/>
                  </a:cubicBezTo>
                  <a:cubicBezTo>
                    <a:pt x="17365" y="1315"/>
                    <a:pt x="17376" y="1316"/>
                    <a:pt x="17391" y="1318"/>
                  </a:cubicBezTo>
                  <a:cubicBezTo>
                    <a:pt x="17377" y="1304"/>
                    <a:pt x="17363" y="1289"/>
                    <a:pt x="17349" y="1275"/>
                  </a:cubicBezTo>
                  <a:close/>
                  <a:moveTo>
                    <a:pt x="17504" y="1318"/>
                  </a:moveTo>
                  <a:cubicBezTo>
                    <a:pt x="17488" y="1325"/>
                    <a:pt x="17477" y="1333"/>
                    <a:pt x="17467" y="1341"/>
                  </a:cubicBezTo>
                  <a:lnTo>
                    <a:pt x="17467" y="1341"/>
                  </a:lnTo>
                  <a:cubicBezTo>
                    <a:pt x="17471" y="1333"/>
                    <a:pt x="17475" y="1325"/>
                    <a:pt x="17475" y="1318"/>
                  </a:cubicBezTo>
                  <a:close/>
                  <a:moveTo>
                    <a:pt x="19827" y="1233"/>
                  </a:moveTo>
                  <a:lnTo>
                    <a:pt x="19897" y="1275"/>
                  </a:lnTo>
                  <a:cubicBezTo>
                    <a:pt x="19897" y="1261"/>
                    <a:pt x="19883" y="1247"/>
                    <a:pt x="19883" y="1247"/>
                  </a:cubicBezTo>
                  <a:cubicBezTo>
                    <a:pt x="19887" y="1245"/>
                    <a:pt x="19891" y="1244"/>
                    <a:pt x="19894" y="1244"/>
                  </a:cubicBezTo>
                  <a:cubicBezTo>
                    <a:pt x="19919" y="1244"/>
                    <a:pt x="19942" y="1283"/>
                    <a:pt x="19954" y="1332"/>
                  </a:cubicBezTo>
                  <a:lnTo>
                    <a:pt x="19954" y="1360"/>
                  </a:lnTo>
                  <a:lnTo>
                    <a:pt x="19940" y="1332"/>
                  </a:lnTo>
                  <a:lnTo>
                    <a:pt x="19940" y="1332"/>
                  </a:lnTo>
                  <a:cubicBezTo>
                    <a:pt x="19912" y="1360"/>
                    <a:pt x="19926" y="1374"/>
                    <a:pt x="19954" y="1388"/>
                  </a:cubicBezTo>
                  <a:lnTo>
                    <a:pt x="19897" y="1388"/>
                  </a:lnTo>
                  <a:cubicBezTo>
                    <a:pt x="19869" y="1332"/>
                    <a:pt x="19827" y="1304"/>
                    <a:pt x="19771" y="1289"/>
                  </a:cubicBezTo>
                  <a:cubicBezTo>
                    <a:pt x="19799" y="1275"/>
                    <a:pt x="19813" y="1247"/>
                    <a:pt x="19827" y="1233"/>
                  </a:cubicBezTo>
                  <a:close/>
                  <a:moveTo>
                    <a:pt x="20095" y="1402"/>
                  </a:moveTo>
                  <a:cubicBezTo>
                    <a:pt x="20124" y="1412"/>
                    <a:pt x="20133" y="1422"/>
                    <a:pt x="20111" y="1422"/>
                  </a:cubicBezTo>
                  <a:cubicBezTo>
                    <a:pt x="20103" y="1422"/>
                    <a:pt x="20093" y="1421"/>
                    <a:pt x="20078" y="1418"/>
                  </a:cubicBezTo>
                  <a:lnTo>
                    <a:pt x="20078" y="1418"/>
                  </a:lnTo>
                  <a:lnTo>
                    <a:pt x="20095" y="1402"/>
                  </a:lnTo>
                  <a:close/>
                  <a:moveTo>
                    <a:pt x="20038" y="1430"/>
                  </a:moveTo>
                  <a:cubicBezTo>
                    <a:pt x="20038" y="1430"/>
                    <a:pt x="20052" y="1444"/>
                    <a:pt x="20066" y="1444"/>
                  </a:cubicBezTo>
                  <a:cubicBezTo>
                    <a:pt x="20052" y="1444"/>
                    <a:pt x="20052" y="1458"/>
                    <a:pt x="20052" y="1473"/>
                  </a:cubicBezTo>
                  <a:cubicBezTo>
                    <a:pt x="20052" y="1458"/>
                    <a:pt x="20052" y="1444"/>
                    <a:pt x="20038" y="1430"/>
                  </a:cubicBezTo>
                  <a:close/>
                  <a:moveTo>
                    <a:pt x="22043" y="1571"/>
                  </a:moveTo>
                  <a:cubicBezTo>
                    <a:pt x="22048" y="1572"/>
                    <a:pt x="22050" y="1572"/>
                    <a:pt x="22051" y="1572"/>
                  </a:cubicBezTo>
                  <a:cubicBezTo>
                    <a:pt x="22052" y="1572"/>
                    <a:pt x="22048" y="1572"/>
                    <a:pt x="22043" y="1571"/>
                  </a:cubicBezTo>
                  <a:close/>
                  <a:moveTo>
                    <a:pt x="25713" y="1374"/>
                  </a:moveTo>
                  <a:lnTo>
                    <a:pt x="25713" y="1374"/>
                  </a:lnTo>
                  <a:cubicBezTo>
                    <a:pt x="25668" y="1431"/>
                    <a:pt x="25655" y="1448"/>
                    <a:pt x="25661" y="1448"/>
                  </a:cubicBezTo>
                  <a:cubicBezTo>
                    <a:pt x="25668" y="1448"/>
                    <a:pt x="25714" y="1413"/>
                    <a:pt x="25757" y="1413"/>
                  </a:cubicBezTo>
                  <a:cubicBezTo>
                    <a:pt x="25786" y="1413"/>
                    <a:pt x="25814" y="1429"/>
                    <a:pt x="25826" y="1487"/>
                  </a:cubicBezTo>
                  <a:cubicBezTo>
                    <a:pt x="25904" y="1542"/>
                    <a:pt x="26061" y="1598"/>
                    <a:pt x="26026" y="1598"/>
                  </a:cubicBezTo>
                  <a:cubicBezTo>
                    <a:pt x="26017" y="1598"/>
                    <a:pt x="25994" y="1594"/>
                    <a:pt x="25953" y="1585"/>
                  </a:cubicBezTo>
                  <a:cubicBezTo>
                    <a:pt x="25910" y="1571"/>
                    <a:pt x="25868" y="1571"/>
                    <a:pt x="25826" y="1557"/>
                  </a:cubicBezTo>
                  <a:cubicBezTo>
                    <a:pt x="25826" y="1508"/>
                    <a:pt x="25819" y="1439"/>
                    <a:pt x="25801" y="1439"/>
                  </a:cubicBezTo>
                  <a:cubicBezTo>
                    <a:pt x="25793" y="1439"/>
                    <a:pt x="25782" y="1452"/>
                    <a:pt x="25769" y="1487"/>
                  </a:cubicBezTo>
                  <a:cubicBezTo>
                    <a:pt x="25784" y="1543"/>
                    <a:pt x="25769" y="1557"/>
                    <a:pt x="25769" y="1571"/>
                  </a:cubicBezTo>
                  <a:lnTo>
                    <a:pt x="25741" y="1571"/>
                  </a:lnTo>
                  <a:cubicBezTo>
                    <a:pt x="25685" y="1557"/>
                    <a:pt x="25586" y="1444"/>
                    <a:pt x="25713" y="1374"/>
                  </a:cubicBezTo>
                  <a:close/>
                  <a:moveTo>
                    <a:pt x="18020" y="1550"/>
                  </a:moveTo>
                  <a:cubicBezTo>
                    <a:pt x="18023" y="1550"/>
                    <a:pt x="17986" y="1593"/>
                    <a:pt x="17954" y="1642"/>
                  </a:cubicBezTo>
                  <a:lnTo>
                    <a:pt x="17926" y="1642"/>
                  </a:lnTo>
                  <a:cubicBezTo>
                    <a:pt x="17993" y="1575"/>
                    <a:pt x="18018" y="1550"/>
                    <a:pt x="18020" y="1550"/>
                  </a:cubicBezTo>
                  <a:close/>
                  <a:moveTo>
                    <a:pt x="25291" y="1726"/>
                  </a:moveTo>
                  <a:lnTo>
                    <a:pt x="25222" y="1743"/>
                  </a:lnTo>
                  <a:lnTo>
                    <a:pt x="25222" y="1743"/>
                  </a:lnTo>
                  <a:cubicBezTo>
                    <a:pt x="25235" y="1749"/>
                    <a:pt x="25248" y="1753"/>
                    <a:pt x="25259" y="1756"/>
                  </a:cubicBezTo>
                  <a:lnTo>
                    <a:pt x="25259" y="1756"/>
                  </a:lnTo>
                  <a:cubicBezTo>
                    <a:pt x="25270" y="1746"/>
                    <a:pt x="25281" y="1735"/>
                    <a:pt x="25291" y="1726"/>
                  </a:cubicBezTo>
                  <a:close/>
                  <a:moveTo>
                    <a:pt x="19954" y="1726"/>
                  </a:moveTo>
                  <a:cubicBezTo>
                    <a:pt x="19954" y="1740"/>
                    <a:pt x="19968" y="1768"/>
                    <a:pt x="19968" y="1782"/>
                  </a:cubicBezTo>
                  <a:cubicBezTo>
                    <a:pt x="19954" y="1768"/>
                    <a:pt x="19954" y="1740"/>
                    <a:pt x="19954" y="1726"/>
                  </a:cubicBezTo>
                  <a:close/>
                  <a:moveTo>
                    <a:pt x="16124" y="1810"/>
                  </a:moveTo>
                  <a:cubicBezTo>
                    <a:pt x="16119" y="1812"/>
                    <a:pt x="16115" y="1813"/>
                    <a:pt x="16111" y="1814"/>
                  </a:cubicBezTo>
                  <a:lnTo>
                    <a:pt x="16111" y="1814"/>
                  </a:lnTo>
                  <a:cubicBezTo>
                    <a:pt x="16114" y="1813"/>
                    <a:pt x="16119" y="1812"/>
                    <a:pt x="16124" y="1810"/>
                  </a:cubicBezTo>
                  <a:close/>
                  <a:moveTo>
                    <a:pt x="16321" y="1810"/>
                  </a:moveTo>
                  <a:lnTo>
                    <a:pt x="16321" y="1825"/>
                  </a:lnTo>
                  <a:cubicBezTo>
                    <a:pt x="16293" y="1825"/>
                    <a:pt x="16264" y="1810"/>
                    <a:pt x="16236" y="1810"/>
                  </a:cubicBezTo>
                  <a:close/>
                  <a:moveTo>
                    <a:pt x="26069" y="1574"/>
                  </a:moveTo>
                  <a:cubicBezTo>
                    <a:pt x="26117" y="1574"/>
                    <a:pt x="26182" y="1657"/>
                    <a:pt x="26192" y="1726"/>
                  </a:cubicBezTo>
                  <a:cubicBezTo>
                    <a:pt x="26136" y="1726"/>
                    <a:pt x="26079" y="1768"/>
                    <a:pt x="26051" y="1839"/>
                  </a:cubicBezTo>
                  <a:cubicBezTo>
                    <a:pt x="25967" y="1656"/>
                    <a:pt x="25953" y="1825"/>
                    <a:pt x="26023" y="1627"/>
                  </a:cubicBezTo>
                  <a:cubicBezTo>
                    <a:pt x="26031" y="1589"/>
                    <a:pt x="26049" y="1574"/>
                    <a:pt x="26069" y="1574"/>
                  </a:cubicBezTo>
                  <a:close/>
                  <a:moveTo>
                    <a:pt x="18935" y="1794"/>
                  </a:moveTo>
                  <a:cubicBezTo>
                    <a:pt x="18960" y="1794"/>
                    <a:pt x="18991" y="1838"/>
                    <a:pt x="18996" y="1894"/>
                  </a:cubicBezTo>
                  <a:lnTo>
                    <a:pt x="18996" y="1894"/>
                  </a:lnTo>
                  <a:cubicBezTo>
                    <a:pt x="18954" y="1852"/>
                    <a:pt x="18940" y="1810"/>
                    <a:pt x="18926" y="1796"/>
                  </a:cubicBezTo>
                  <a:cubicBezTo>
                    <a:pt x="18929" y="1795"/>
                    <a:pt x="18932" y="1794"/>
                    <a:pt x="18935" y="1794"/>
                  </a:cubicBezTo>
                  <a:close/>
                  <a:moveTo>
                    <a:pt x="15362" y="1889"/>
                  </a:moveTo>
                  <a:cubicBezTo>
                    <a:pt x="15370" y="1889"/>
                    <a:pt x="15386" y="1896"/>
                    <a:pt x="15405" y="1909"/>
                  </a:cubicBezTo>
                  <a:lnTo>
                    <a:pt x="15377" y="1923"/>
                  </a:lnTo>
                  <a:cubicBezTo>
                    <a:pt x="15354" y="1900"/>
                    <a:pt x="15352" y="1889"/>
                    <a:pt x="15362" y="1889"/>
                  </a:cubicBezTo>
                  <a:close/>
                  <a:moveTo>
                    <a:pt x="19737" y="1861"/>
                  </a:moveTo>
                  <a:cubicBezTo>
                    <a:pt x="19772" y="1861"/>
                    <a:pt x="19810" y="1874"/>
                    <a:pt x="19841" y="1895"/>
                  </a:cubicBezTo>
                  <a:cubicBezTo>
                    <a:pt x="19780" y="1918"/>
                    <a:pt x="19736" y="1926"/>
                    <a:pt x="19706" y="1926"/>
                  </a:cubicBezTo>
                  <a:cubicBezTo>
                    <a:pt x="19628" y="1926"/>
                    <a:pt x="19649" y="1867"/>
                    <a:pt x="19700" y="1867"/>
                  </a:cubicBezTo>
                  <a:cubicBezTo>
                    <a:pt x="19712" y="1863"/>
                    <a:pt x="19724" y="1861"/>
                    <a:pt x="19737" y="1861"/>
                  </a:cubicBezTo>
                  <a:close/>
                  <a:moveTo>
                    <a:pt x="20067" y="1882"/>
                  </a:moveTo>
                  <a:cubicBezTo>
                    <a:pt x="20078" y="1882"/>
                    <a:pt x="20093" y="1894"/>
                    <a:pt x="20109" y="1909"/>
                  </a:cubicBezTo>
                  <a:lnTo>
                    <a:pt x="20123" y="1909"/>
                  </a:lnTo>
                  <a:lnTo>
                    <a:pt x="20109" y="1923"/>
                  </a:lnTo>
                  <a:cubicBezTo>
                    <a:pt x="20109" y="1923"/>
                    <a:pt x="20109" y="1909"/>
                    <a:pt x="20109" y="1909"/>
                  </a:cubicBezTo>
                  <a:cubicBezTo>
                    <a:pt x="20075" y="1942"/>
                    <a:pt x="20058" y="1957"/>
                    <a:pt x="20050" y="1957"/>
                  </a:cubicBezTo>
                  <a:cubicBezTo>
                    <a:pt x="20041" y="1957"/>
                    <a:pt x="20045" y="1939"/>
                    <a:pt x="20052" y="1909"/>
                  </a:cubicBezTo>
                  <a:cubicBezTo>
                    <a:pt x="20052" y="1890"/>
                    <a:pt x="20058" y="1882"/>
                    <a:pt x="20067" y="1882"/>
                  </a:cubicBezTo>
                  <a:close/>
                  <a:moveTo>
                    <a:pt x="19954" y="1853"/>
                  </a:moveTo>
                  <a:lnTo>
                    <a:pt x="19954" y="1853"/>
                  </a:lnTo>
                  <a:cubicBezTo>
                    <a:pt x="19968" y="1881"/>
                    <a:pt x="19996" y="1895"/>
                    <a:pt x="20024" y="1909"/>
                  </a:cubicBezTo>
                  <a:cubicBezTo>
                    <a:pt x="20010" y="1923"/>
                    <a:pt x="20010" y="1951"/>
                    <a:pt x="20010" y="1979"/>
                  </a:cubicBezTo>
                  <a:cubicBezTo>
                    <a:pt x="19940" y="1937"/>
                    <a:pt x="19940" y="1895"/>
                    <a:pt x="19954" y="1853"/>
                  </a:cubicBezTo>
                  <a:close/>
                  <a:moveTo>
                    <a:pt x="20375" y="1664"/>
                  </a:moveTo>
                  <a:cubicBezTo>
                    <a:pt x="20406" y="1664"/>
                    <a:pt x="20436" y="1687"/>
                    <a:pt x="20461" y="1810"/>
                  </a:cubicBezTo>
                  <a:cubicBezTo>
                    <a:pt x="20400" y="1861"/>
                    <a:pt x="20500" y="1963"/>
                    <a:pt x="20487" y="1963"/>
                  </a:cubicBezTo>
                  <a:cubicBezTo>
                    <a:pt x="20481" y="1963"/>
                    <a:pt x="20459" y="1948"/>
                    <a:pt x="20404" y="1909"/>
                  </a:cubicBezTo>
                  <a:cubicBezTo>
                    <a:pt x="20320" y="1965"/>
                    <a:pt x="20348" y="1951"/>
                    <a:pt x="20207" y="1979"/>
                  </a:cubicBezTo>
                  <a:cubicBezTo>
                    <a:pt x="20207" y="1853"/>
                    <a:pt x="20390" y="1979"/>
                    <a:pt x="20404" y="1839"/>
                  </a:cubicBezTo>
                  <a:cubicBezTo>
                    <a:pt x="20278" y="1782"/>
                    <a:pt x="20235" y="1698"/>
                    <a:pt x="20306" y="1670"/>
                  </a:cubicBezTo>
                  <a:lnTo>
                    <a:pt x="20306" y="1670"/>
                  </a:lnTo>
                  <a:cubicBezTo>
                    <a:pt x="20311" y="1671"/>
                    <a:pt x="20316" y="1671"/>
                    <a:pt x="20320" y="1671"/>
                  </a:cubicBezTo>
                  <a:cubicBezTo>
                    <a:pt x="20339" y="1671"/>
                    <a:pt x="20357" y="1664"/>
                    <a:pt x="20375" y="1664"/>
                  </a:cubicBezTo>
                  <a:close/>
                  <a:moveTo>
                    <a:pt x="15476" y="1937"/>
                  </a:moveTo>
                  <a:lnTo>
                    <a:pt x="15476" y="1937"/>
                  </a:lnTo>
                  <a:cubicBezTo>
                    <a:pt x="15504" y="1951"/>
                    <a:pt x="15532" y="1965"/>
                    <a:pt x="15560" y="1994"/>
                  </a:cubicBezTo>
                  <a:lnTo>
                    <a:pt x="15504" y="2008"/>
                  </a:lnTo>
                  <a:cubicBezTo>
                    <a:pt x="15490" y="1979"/>
                    <a:pt x="15490" y="1951"/>
                    <a:pt x="15476" y="1937"/>
                  </a:cubicBezTo>
                  <a:close/>
                  <a:moveTo>
                    <a:pt x="20123" y="1923"/>
                  </a:moveTo>
                  <a:cubicBezTo>
                    <a:pt x="20163" y="1994"/>
                    <a:pt x="20203" y="2086"/>
                    <a:pt x="20182" y="2086"/>
                  </a:cubicBezTo>
                  <a:cubicBezTo>
                    <a:pt x="20173" y="2086"/>
                    <a:pt x="20155" y="2072"/>
                    <a:pt x="20123" y="2036"/>
                  </a:cubicBezTo>
                  <a:cubicBezTo>
                    <a:pt x="20137" y="1994"/>
                    <a:pt x="20137" y="1965"/>
                    <a:pt x="20123" y="1923"/>
                  </a:cubicBezTo>
                  <a:close/>
                  <a:moveTo>
                    <a:pt x="20682" y="1952"/>
                  </a:moveTo>
                  <a:lnTo>
                    <a:pt x="20682" y="1952"/>
                  </a:lnTo>
                  <a:cubicBezTo>
                    <a:pt x="20684" y="1952"/>
                    <a:pt x="20681" y="1986"/>
                    <a:pt x="20672" y="2092"/>
                  </a:cubicBezTo>
                  <a:cubicBezTo>
                    <a:pt x="20658" y="2050"/>
                    <a:pt x="20658" y="2008"/>
                    <a:pt x="20672" y="1965"/>
                  </a:cubicBezTo>
                  <a:lnTo>
                    <a:pt x="20672" y="1979"/>
                  </a:lnTo>
                  <a:cubicBezTo>
                    <a:pt x="20677" y="1964"/>
                    <a:pt x="20680" y="1952"/>
                    <a:pt x="20682" y="1952"/>
                  </a:cubicBezTo>
                  <a:close/>
                  <a:moveTo>
                    <a:pt x="16939" y="1848"/>
                  </a:moveTo>
                  <a:cubicBezTo>
                    <a:pt x="16997" y="1848"/>
                    <a:pt x="16897" y="1985"/>
                    <a:pt x="16842" y="2008"/>
                  </a:cubicBezTo>
                  <a:cubicBezTo>
                    <a:pt x="16988" y="2032"/>
                    <a:pt x="16798" y="2067"/>
                    <a:pt x="16698" y="2067"/>
                  </a:cubicBezTo>
                  <a:cubicBezTo>
                    <a:pt x="16682" y="2067"/>
                    <a:pt x="16668" y="2066"/>
                    <a:pt x="16659" y="2064"/>
                  </a:cubicBezTo>
                  <a:cubicBezTo>
                    <a:pt x="16659" y="2090"/>
                    <a:pt x="16636" y="2099"/>
                    <a:pt x="16607" y="2099"/>
                  </a:cubicBezTo>
                  <a:cubicBezTo>
                    <a:pt x="16557" y="2099"/>
                    <a:pt x="16490" y="2073"/>
                    <a:pt x="16490" y="2064"/>
                  </a:cubicBezTo>
                  <a:cubicBezTo>
                    <a:pt x="16490" y="2022"/>
                    <a:pt x="16476" y="1979"/>
                    <a:pt x="16476" y="1937"/>
                  </a:cubicBezTo>
                  <a:lnTo>
                    <a:pt x="16476" y="1937"/>
                  </a:lnTo>
                  <a:cubicBezTo>
                    <a:pt x="16488" y="1956"/>
                    <a:pt x="16503" y="1966"/>
                    <a:pt x="16522" y="1966"/>
                  </a:cubicBezTo>
                  <a:cubicBezTo>
                    <a:pt x="16546" y="1966"/>
                    <a:pt x="16577" y="1949"/>
                    <a:pt x="16616" y="1909"/>
                  </a:cubicBezTo>
                  <a:cubicBezTo>
                    <a:pt x="16635" y="1885"/>
                    <a:pt x="16674" y="1879"/>
                    <a:pt x="16716" y="1879"/>
                  </a:cubicBezTo>
                  <a:cubicBezTo>
                    <a:pt x="16756" y="1879"/>
                    <a:pt x="16798" y="1884"/>
                    <a:pt x="16828" y="1884"/>
                  </a:cubicBezTo>
                  <a:cubicBezTo>
                    <a:pt x="16839" y="1884"/>
                    <a:pt x="16849" y="1883"/>
                    <a:pt x="16856" y="1881"/>
                  </a:cubicBezTo>
                  <a:cubicBezTo>
                    <a:pt x="16897" y="1858"/>
                    <a:pt x="16923" y="1848"/>
                    <a:pt x="16939" y="1848"/>
                  </a:cubicBezTo>
                  <a:close/>
                  <a:moveTo>
                    <a:pt x="20784" y="2026"/>
                  </a:moveTo>
                  <a:cubicBezTo>
                    <a:pt x="20819" y="2026"/>
                    <a:pt x="20841" y="2056"/>
                    <a:pt x="20841" y="2064"/>
                  </a:cubicBezTo>
                  <a:cubicBezTo>
                    <a:pt x="20813" y="2078"/>
                    <a:pt x="20785" y="2092"/>
                    <a:pt x="20770" y="2106"/>
                  </a:cubicBezTo>
                  <a:lnTo>
                    <a:pt x="20742" y="2106"/>
                  </a:lnTo>
                  <a:cubicBezTo>
                    <a:pt x="20735" y="2113"/>
                    <a:pt x="20725" y="2117"/>
                    <a:pt x="20714" y="2117"/>
                  </a:cubicBezTo>
                  <a:cubicBezTo>
                    <a:pt x="20704" y="2117"/>
                    <a:pt x="20693" y="2113"/>
                    <a:pt x="20686" y="2106"/>
                  </a:cubicBezTo>
                  <a:cubicBezTo>
                    <a:pt x="20723" y="2044"/>
                    <a:pt x="20757" y="2026"/>
                    <a:pt x="20784" y="2026"/>
                  </a:cubicBezTo>
                  <a:close/>
                  <a:moveTo>
                    <a:pt x="20909" y="2051"/>
                  </a:moveTo>
                  <a:cubicBezTo>
                    <a:pt x="20913" y="2051"/>
                    <a:pt x="20969" y="2079"/>
                    <a:pt x="21024" y="2106"/>
                  </a:cubicBezTo>
                  <a:lnTo>
                    <a:pt x="21010" y="2106"/>
                  </a:lnTo>
                  <a:cubicBezTo>
                    <a:pt x="21010" y="2106"/>
                    <a:pt x="21024" y="2106"/>
                    <a:pt x="21038" y="2120"/>
                  </a:cubicBezTo>
                  <a:cubicBezTo>
                    <a:pt x="21010" y="2120"/>
                    <a:pt x="20982" y="2106"/>
                    <a:pt x="20954" y="2078"/>
                  </a:cubicBezTo>
                  <a:cubicBezTo>
                    <a:pt x="20920" y="2059"/>
                    <a:pt x="20907" y="2051"/>
                    <a:pt x="20909" y="2051"/>
                  </a:cubicBezTo>
                  <a:close/>
                  <a:moveTo>
                    <a:pt x="21038" y="2120"/>
                  </a:moveTo>
                  <a:lnTo>
                    <a:pt x="21038" y="2120"/>
                  </a:lnTo>
                  <a:cubicBezTo>
                    <a:pt x="21052" y="2134"/>
                    <a:pt x="21052" y="2148"/>
                    <a:pt x="21066" y="2177"/>
                  </a:cubicBezTo>
                  <a:cubicBezTo>
                    <a:pt x="20996" y="2177"/>
                    <a:pt x="21010" y="2148"/>
                    <a:pt x="21038" y="2120"/>
                  </a:cubicBezTo>
                  <a:close/>
                  <a:moveTo>
                    <a:pt x="14629" y="2164"/>
                  </a:moveTo>
                  <a:cubicBezTo>
                    <a:pt x="14627" y="2164"/>
                    <a:pt x="14622" y="2169"/>
                    <a:pt x="14616" y="2178"/>
                  </a:cubicBezTo>
                  <a:lnTo>
                    <a:pt x="14616" y="2178"/>
                  </a:lnTo>
                  <a:cubicBezTo>
                    <a:pt x="14628" y="2169"/>
                    <a:pt x="14630" y="2164"/>
                    <a:pt x="14629" y="2164"/>
                  </a:cubicBezTo>
                  <a:close/>
                  <a:moveTo>
                    <a:pt x="13373" y="2164"/>
                  </a:moveTo>
                  <a:cubicBezTo>
                    <a:pt x="13370" y="2164"/>
                    <a:pt x="13336" y="2179"/>
                    <a:pt x="13295" y="2204"/>
                  </a:cubicBezTo>
                  <a:lnTo>
                    <a:pt x="13295" y="2204"/>
                  </a:lnTo>
                  <a:cubicBezTo>
                    <a:pt x="13356" y="2176"/>
                    <a:pt x="13377" y="2164"/>
                    <a:pt x="13373" y="2164"/>
                  </a:cubicBezTo>
                  <a:close/>
                  <a:moveTo>
                    <a:pt x="13295" y="2204"/>
                  </a:moveTo>
                  <a:cubicBezTo>
                    <a:pt x="13294" y="2204"/>
                    <a:pt x="13294" y="2204"/>
                    <a:pt x="13293" y="2205"/>
                  </a:cubicBezTo>
                  <a:cubicBezTo>
                    <a:pt x="13293" y="2205"/>
                    <a:pt x="13293" y="2205"/>
                    <a:pt x="13293" y="2205"/>
                  </a:cubicBezTo>
                  <a:lnTo>
                    <a:pt x="13293" y="2205"/>
                  </a:lnTo>
                  <a:cubicBezTo>
                    <a:pt x="13294" y="2205"/>
                    <a:pt x="13294" y="2204"/>
                    <a:pt x="13295" y="2204"/>
                  </a:cubicBezTo>
                  <a:close/>
                  <a:moveTo>
                    <a:pt x="23253" y="2214"/>
                  </a:moveTo>
                  <a:cubicBezTo>
                    <a:pt x="23254" y="2214"/>
                    <a:pt x="23255" y="2214"/>
                    <a:pt x="23255" y="2214"/>
                  </a:cubicBezTo>
                  <a:cubicBezTo>
                    <a:pt x="23255" y="2214"/>
                    <a:pt x="23254" y="2214"/>
                    <a:pt x="23253" y="2214"/>
                  </a:cubicBezTo>
                  <a:close/>
                  <a:moveTo>
                    <a:pt x="23315" y="2243"/>
                  </a:moveTo>
                  <a:cubicBezTo>
                    <a:pt x="23312" y="2245"/>
                    <a:pt x="23309" y="2246"/>
                    <a:pt x="23305" y="2247"/>
                  </a:cubicBezTo>
                  <a:lnTo>
                    <a:pt x="23333" y="2247"/>
                  </a:lnTo>
                  <a:cubicBezTo>
                    <a:pt x="23322" y="2247"/>
                    <a:pt x="23318" y="2245"/>
                    <a:pt x="23315" y="2243"/>
                  </a:cubicBezTo>
                  <a:close/>
                  <a:moveTo>
                    <a:pt x="24435" y="2080"/>
                  </a:moveTo>
                  <a:cubicBezTo>
                    <a:pt x="24438" y="2080"/>
                    <a:pt x="24450" y="2093"/>
                    <a:pt x="24474" y="2120"/>
                  </a:cubicBezTo>
                  <a:cubicBezTo>
                    <a:pt x="24496" y="2117"/>
                    <a:pt x="24512" y="2115"/>
                    <a:pt x="24524" y="2115"/>
                  </a:cubicBezTo>
                  <a:cubicBezTo>
                    <a:pt x="24610" y="2115"/>
                    <a:pt x="24451" y="2198"/>
                    <a:pt x="24488" y="2247"/>
                  </a:cubicBezTo>
                  <a:cubicBezTo>
                    <a:pt x="24484" y="2249"/>
                    <a:pt x="24481" y="2250"/>
                    <a:pt x="24480" y="2251"/>
                  </a:cubicBezTo>
                  <a:lnTo>
                    <a:pt x="24480" y="2251"/>
                  </a:lnTo>
                  <a:cubicBezTo>
                    <a:pt x="24463" y="2150"/>
                    <a:pt x="24426" y="2080"/>
                    <a:pt x="24435" y="2080"/>
                  </a:cubicBezTo>
                  <a:close/>
                  <a:moveTo>
                    <a:pt x="14509" y="2253"/>
                  </a:moveTo>
                  <a:cubicBezTo>
                    <a:pt x="14500" y="2256"/>
                    <a:pt x="14490" y="2260"/>
                    <a:pt x="14482" y="2264"/>
                  </a:cubicBezTo>
                  <a:lnTo>
                    <a:pt x="14482" y="2264"/>
                  </a:lnTo>
                  <a:cubicBezTo>
                    <a:pt x="14485" y="2266"/>
                    <a:pt x="14488" y="2267"/>
                    <a:pt x="14491" y="2267"/>
                  </a:cubicBezTo>
                  <a:cubicBezTo>
                    <a:pt x="14497" y="2267"/>
                    <a:pt x="14504" y="2263"/>
                    <a:pt x="14509" y="2253"/>
                  </a:cubicBezTo>
                  <a:close/>
                  <a:moveTo>
                    <a:pt x="13966" y="2224"/>
                  </a:moveTo>
                  <a:cubicBezTo>
                    <a:pt x="13967" y="2227"/>
                    <a:pt x="13968" y="2230"/>
                    <a:pt x="13969" y="2233"/>
                  </a:cubicBezTo>
                  <a:lnTo>
                    <a:pt x="13969" y="2275"/>
                  </a:lnTo>
                  <a:cubicBezTo>
                    <a:pt x="13969" y="2255"/>
                    <a:pt x="13968" y="2238"/>
                    <a:pt x="13966" y="2224"/>
                  </a:cubicBezTo>
                  <a:close/>
                  <a:moveTo>
                    <a:pt x="23291" y="2191"/>
                  </a:moveTo>
                  <a:cubicBezTo>
                    <a:pt x="23245" y="2225"/>
                    <a:pt x="23256" y="2251"/>
                    <a:pt x="23284" y="2251"/>
                  </a:cubicBezTo>
                  <a:cubicBezTo>
                    <a:pt x="23289" y="2251"/>
                    <a:pt x="23293" y="2250"/>
                    <a:pt x="23298" y="2249"/>
                  </a:cubicBezTo>
                  <a:lnTo>
                    <a:pt x="23298" y="2249"/>
                  </a:lnTo>
                  <a:cubicBezTo>
                    <a:pt x="23267" y="2258"/>
                    <a:pt x="23224" y="2279"/>
                    <a:pt x="23192" y="2279"/>
                  </a:cubicBezTo>
                  <a:cubicBezTo>
                    <a:pt x="23164" y="2279"/>
                    <a:pt x="23144" y="2262"/>
                    <a:pt x="23150" y="2205"/>
                  </a:cubicBezTo>
                  <a:lnTo>
                    <a:pt x="23150" y="2205"/>
                  </a:lnTo>
                  <a:cubicBezTo>
                    <a:pt x="23222" y="2210"/>
                    <a:pt x="23247" y="2213"/>
                    <a:pt x="23253" y="2214"/>
                  </a:cubicBezTo>
                  <a:lnTo>
                    <a:pt x="23253" y="2214"/>
                  </a:lnTo>
                  <a:cubicBezTo>
                    <a:pt x="23246" y="2212"/>
                    <a:pt x="23226" y="2205"/>
                    <a:pt x="23291" y="2191"/>
                  </a:cubicBezTo>
                  <a:close/>
                  <a:moveTo>
                    <a:pt x="15389" y="2090"/>
                  </a:moveTo>
                  <a:cubicBezTo>
                    <a:pt x="15392" y="2090"/>
                    <a:pt x="15415" y="2098"/>
                    <a:pt x="15448" y="2106"/>
                  </a:cubicBezTo>
                  <a:lnTo>
                    <a:pt x="15518" y="2134"/>
                  </a:lnTo>
                  <a:cubicBezTo>
                    <a:pt x="15532" y="2163"/>
                    <a:pt x="15546" y="2205"/>
                    <a:pt x="15574" y="2233"/>
                  </a:cubicBezTo>
                  <a:cubicBezTo>
                    <a:pt x="15558" y="2249"/>
                    <a:pt x="15532" y="2256"/>
                    <a:pt x="15507" y="2256"/>
                  </a:cubicBezTo>
                  <a:cubicBezTo>
                    <a:pt x="15490" y="2256"/>
                    <a:pt x="15473" y="2253"/>
                    <a:pt x="15462" y="2247"/>
                  </a:cubicBezTo>
                  <a:cubicBezTo>
                    <a:pt x="15438" y="2277"/>
                    <a:pt x="15419" y="2289"/>
                    <a:pt x="15406" y="2289"/>
                  </a:cubicBezTo>
                  <a:cubicBezTo>
                    <a:pt x="15387" y="2289"/>
                    <a:pt x="15377" y="2266"/>
                    <a:pt x="15377" y="2233"/>
                  </a:cubicBezTo>
                  <a:cubicBezTo>
                    <a:pt x="15377" y="2177"/>
                    <a:pt x="15391" y="2106"/>
                    <a:pt x="15419" y="2106"/>
                  </a:cubicBezTo>
                  <a:cubicBezTo>
                    <a:pt x="15396" y="2094"/>
                    <a:pt x="15387" y="2090"/>
                    <a:pt x="15389" y="2090"/>
                  </a:cubicBezTo>
                  <a:close/>
                  <a:moveTo>
                    <a:pt x="29234" y="2317"/>
                  </a:moveTo>
                  <a:cubicBezTo>
                    <a:pt x="29227" y="2324"/>
                    <a:pt x="29216" y="2328"/>
                    <a:pt x="29205" y="2328"/>
                  </a:cubicBezTo>
                  <a:cubicBezTo>
                    <a:pt x="29195" y="2328"/>
                    <a:pt x="29184" y="2324"/>
                    <a:pt x="29177" y="2317"/>
                  </a:cubicBezTo>
                  <a:close/>
                  <a:moveTo>
                    <a:pt x="21291" y="2305"/>
                  </a:moveTo>
                  <a:cubicBezTo>
                    <a:pt x="21300" y="2305"/>
                    <a:pt x="21294" y="2316"/>
                    <a:pt x="21263" y="2332"/>
                  </a:cubicBezTo>
                  <a:lnTo>
                    <a:pt x="21249" y="2332"/>
                  </a:lnTo>
                  <a:cubicBezTo>
                    <a:pt x="21268" y="2312"/>
                    <a:pt x="21285" y="2305"/>
                    <a:pt x="21291" y="2305"/>
                  </a:cubicBezTo>
                  <a:close/>
                  <a:moveTo>
                    <a:pt x="15926" y="2247"/>
                  </a:moveTo>
                  <a:cubicBezTo>
                    <a:pt x="15955" y="2289"/>
                    <a:pt x="15955" y="2317"/>
                    <a:pt x="15926" y="2332"/>
                  </a:cubicBezTo>
                  <a:cubicBezTo>
                    <a:pt x="15912" y="2332"/>
                    <a:pt x="15904" y="2335"/>
                    <a:pt x="15901" y="2335"/>
                  </a:cubicBezTo>
                  <a:cubicBezTo>
                    <a:pt x="15895" y="2335"/>
                    <a:pt x="15908" y="2322"/>
                    <a:pt x="15926" y="2247"/>
                  </a:cubicBezTo>
                  <a:close/>
                  <a:moveTo>
                    <a:pt x="16799" y="2191"/>
                  </a:moveTo>
                  <a:lnTo>
                    <a:pt x="16799" y="2191"/>
                  </a:lnTo>
                  <a:cubicBezTo>
                    <a:pt x="16771" y="2233"/>
                    <a:pt x="16743" y="2289"/>
                    <a:pt x="16799" y="2317"/>
                  </a:cubicBezTo>
                  <a:cubicBezTo>
                    <a:pt x="16740" y="2337"/>
                    <a:pt x="16699" y="2345"/>
                    <a:pt x="16670" y="2345"/>
                  </a:cubicBezTo>
                  <a:cubicBezTo>
                    <a:pt x="16557" y="2345"/>
                    <a:pt x="16659" y="2219"/>
                    <a:pt x="16715" y="2219"/>
                  </a:cubicBezTo>
                  <a:lnTo>
                    <a:pt x="16799" y="2191"/>
                  </a:lnTo>
                  <a:close/>
                  <a:moveTo>
                    <a:pt x="15321" y="2289"/>
                  </a:moveTo>
                  <a:cubicBezTo>
                    <a:pt x="15339" y="2317"/>
                    <a:pt x="15370" y="2351"/>
                    <a:pt x="15365" y="2351"/>
                  </a:cubicBezTo>
                  <a:cubicBezTo>
                    <a:pt x="15362" y="2351"/>
                    <a:pt x="15350" y="2342"/>
                    <a:pt x="15321" y="2317"/>
                  </a:cubicBezTo>
                  <a:lnTo>
                    <a:pt x="15321" y="2289"/>
                  </a:lnTo>
                  <a:close/>
                  <a:moveTo>
                    <a:pt x="15574" y="2247"/>
                  </a:moveTo>
                  <a:cubicBezTo>
                    <a:pt x="15588" y="2261"/>
                    <a:pt x="15603" y="2275"/>
                    <a:pt x="15631" y="2289"/>
                  </a:cubicBezTo>
                  <a:cubicBezTo>
                    <a:pt x="15732" y="2343"/>
                    <a:pt x="15746" y="2362"/>
                    <a:pt x="15721" y="2362"/>
                  </a:cubicBezTo>
                  <a:cubicBezTo>
                    <a:pt x="15693" y="2362"/>
                    <a:pt x="15619" y="2339"/>
                    <a:pt x="15560" y="2317"/>
                  </a:cubicBezTo>
                  <a:lnTo>
                    <a:pt x="15546" y="2317"/>
                  </a:lnTo>
                  <a:cubicBezTo>
                    <a:pt x="15560" y="2289"/>
                    <a:pt x="15574" y="2261"/>
                    <a:pt x="15574" y="2247"/>
                  </a:cubicBezTo>
                  <a:close/>
                  <a:moveTo>
                    <a:pt x="17532" y="2332"/>
                  </a:moveTo>
                  <a:cubicBezTo>
                    <a:pt x="17532" y="2346"/>
                    <a:pt x="17518" y="2360"/>
                    <a:pt x="17518" y="2388"/>
                  </a:cubicBezTo>
                  <a:lnTo>
                    <a:pt x="17504" y="2346"/>
                  </a:lnTo>
                  <a:cubicBezTo>
                    <a:pt x="17518" y="2346"/>
                    <a:pt x="17532" y="2332"/>
                    <a:pt x="17532" y="2332"/>
                  </a:cubicBezTo>
                  <a:close/>
                  <a:moveTo>
                    <a:pt x="17194" y="2388"/>
                  </a:moveTo>
                  <a:cubicBezTo>
                    <a:pt x="17183" y="2398"/>
                    <a:pt x="17181" y="2401"/>
                    <a:pt x="17180" y="2407"/>
                  </a:cubicBezTo>
                  <a:lnTo>
                    <a:pt x="17180" y="2407"/>
                  </a:lnTo>
                  <a:cubicBezTo>
                    <a:pt x="17167" y="2397"/>
                    <a:pt x="17171" y="2388"/>
                    <a:pt x="17194" y="2388"/>
                  </a:cubicBezTo>
                  <a:close/>
                  <a:moveTo>
                    <a:pt x="17377" y="2388"/>
                  </a:moveTo>
                  <a:cubicBezTo>
                    <a:pt x="17363" y="2402"/>
                    <a:pt x="17363" y="2416"/>
                    <a:pt x="17349" y="2416"/>
                  </a:cubicBezTo>
                  <a:cubicBezTo>
                    <a:pt x="17335" y="2402"/>
                    <a:pt x="17306" y="2388"/>
                    <a:pt x="17292" y="2388"/>
                  </a:cubicBezTo>
                  <a:close/>
                  <a:moveTo>
                    <a:pt x="17194" y="2388"/>
                  </a:moveTo>
                  <a:lnTo>
                    <a:pt x="17194" y="2388"/>
                  </a:lnTo>
                  <a:cubicBezTo>
                    <a:pt x="17222" y="2402"/>
                    <a:pt x="17250" y="2430"/>
                    <a:pt x="17292" y="2444"/>
                  </a:cubicBezTo>
                  <a:cubicBezTo>
                    <a:pt x="17284" y="2448"/>
                    <a:pt x="17276" y="2450"/>
                    <a:pt x="17268" y="2450"/>
                  </a:cubicBezTo>
                  <a:cubicBezTo>
                    <a:pt x="17248" y="2450"/>
                    <a:pt x="17228" y="2440"/>
                    <a:pt x="17208" y="2430"/>
                  </a:cubicBezTo>
                  <a:cubicBezTo>
                    <a:pt x="17208" y="2416"/>
                    <a:pt x="17194" y="2402"/>
                    <a:pt x="17194" y="2388"/>
                  </a:cubicBezTo>
                  <a:close/>
                  <a:moveTo>
                    <a:pt x="21066" y="2233"/>
                  </a:moveTo>
                  <a:cubicBezTo>
                    <a:pt x="21066" y="2261"/>
                    <a:pt x="21066" y="2289"/>
                    <a:pt x="21052" y="2303"/>
                  </a:cubicBezTo>
                  <a:cubicBezTo>
                    <a:pt x="21080" y="2332"/>
                    <a:pt x="21123" y="2360"/>
                    <a:pt x="21165" y="2374"/>
                  </a:cubicBezTo>
                  <a:lnTo>
                    <a:pt x="21123" y="2374"/>
                  </a:lnTo>
                  <a:lnTo>
                    <a:pt x="21094" y="2416"/>
                  </a:lnTo>
                  <a:lnTo>
                    <a:pt x="21123" y="2416"/>
                  </a:lnTo>
                  <a:cubicBezTo>
                    <a:pt x="21108" y="2444"/>
                    <a:pt x="21108" y="2472"/>
                    <a:pt x="21094" y="2500"/>
                  </a:cubicBezTo>
                  <a:cubicBezTo>
                    <a:pt x="21080" y="2500"/>
                    <a:pt x="21066" y="2486"/>
                    <a:pt x="21052" y="2486"/>
                  </a:cubicBezTo>
                  <a:cubicBezTo>
                    <a:pt x="21029" y="2524"/>
                    <a:pt x="21006" y="2550"/>
                    <a:pt x="20986" y="2550"/>
                  </a:cubicBezTo>
                  <a:cubicBezTo>
                    <a:pt x="20968" y="2550"/>
                    <a:pt x="20952" y="2532"/>
                    <a:pt x="20939" y="2486"/>
                  </a:cubicBezTo>
                  <a:cubicBezTo>
                    <a:pt x="20939" y="2400"/>
                    <a:pt x="20980" y="2298"/>
                    <a:pt x="21006" y="2298"/>
                  </a:cubicBezTo>
                  <a:cubicBezTo>
                    <a:pt x="21014" y="2298"/>
                    <a:pt x="21021" y="2308"/>
                    <a:pt x="21024" y="2332"/>
                  </a:cubicBezTo>
                  <a:cubicBezTo>
                    <a:pt x="21024" y="2289"/>
                    <a:pt x="21038" y="2261"/>
                    <a:pt x="21066" y="2233"/>
                  </a:cubicBezTo>
                  <a:close/>
                  <a:moveTo>
                    <a:pt x="18646" y="2534"/>
                  </a:moveTo>
                  <a:cubicBezTo>
                    <a:pt x="18646" y="2534"/>
                    <a:pt x="18645" y="2544"/>
                    <a:pt x="18644" y="2563"/>
                  </a:cubicBezTo>
                  <a:lnTo>
                    <a:pt x="18644" y="2563"/>
                  </a:lnTo>
                  <a:cubicBezTo>
                    <a:pt x="18646" y="2544"/>
                    <a:pt x="18647" y="2534"/>
                    <a:pt x="18646" y="2534"/>
                  </a:cubicBezTo>
                  <a:close/>
                  <a:moveTo>
                    <a:pt x="18221" y="2359"/>
                  </a:moveTo>
                  <a:cubicBezTo>
                    <a:pt x="18225" y="2359"/>
                    <a:pt x="18262" y="2408"/>
                    <a:pt x="18292" y="2458"/>
                  </a:cubicBezTo>
                  <a:cubicBezTo>
                    <a:pt x="18320" y="2458"/>
                    <a:pt x="18336" y="2465"/>
                    <a:pt x="18327" y="2465"/>
                  </a:cubicBezTo>
                  <a:cubicBezTo>
                    <a:pt x="18322" y="2465"/>
                    <a:pt x="18311" y="2463"/>
                    <a:pt x="18292" y="2458"/>
                  </a:cubicBezTo>
                  <a:lnTo>
                    <a:pt x="18292" y="2458"/>
                  </a:lnTo>
                  <a:cubicBezTo>
                    <a:pt x="18306" y="2472"/>
                    <a:pt x="18306" y="2486"/>
                    <a:pt x="18320" y="2500"/>
                  </a:cubicBezTo>
                  <a:cubicBezTo>
                    <a:pt x="18296" y="2533"/>
                    <a:pt x="18271" y="2566"/>
                    <a:pt x="18266" y="2566"/>
                  </a:cubicBezTo>
                  <a:cubicBezTo>
                    <a:pt x="18262" y="2566"/>
                    <a:pt x="18268" y="2548"/>
                    <a:pt x="18292" y="2500"/>
                  </a:cubicBezTo>
                  <a:cubicBezTo>
                    <a:pt x="18236" y="2472"/>
                    <a:pt x="18222" y="2472"/>
                    <a:pt x="18222" y="2458"/>
                  </a:cubicBezTo>
                  <a:lnTo>
                    <a:pt x="18151" y="2458"/>
                  </a:lnTo>
                  <a:cubicBezTo>
                    <a:pt x="18179" y="2430"/>
                    <a:pt x="18208" y="2402"/>
                    <a:pt x="18236" y="2388"/>
                  </a:cubicBezTo>
                  <a:cubicBezTo>
                    <a:pt x="18223" y="2367"/>
                    <a:pt x="18219" y="2359"/>
                    <a:pt x="18221" y="2359"/>
                  </a:cubicBezTo>
                  <a:close/>
                  <a:moveTo>
                    <a:pt x="22920" y="2558"/>
                  </a:moveTo>
                  <a:cubicBezTo>
                    <a:pt x="22923" y="2558"/>
                    <a:pt x="22930" y="2563"/>
                    <a:pt x="22943" y="2575"/>
                  </a:cubicBezTo>
                  <a:lnTo>
                    <a:pt x="22943" y="2575"/>
                  </a:lnTo>
                  <a:cubicBezTo>
                    <a:pt x="22941" y="2577"/>
                    <a:pt x="22939" y="2580"/>
                    <a:pt x="22939" y="2585"/>
                  </a:cubicBezTo>
                  <a:cubicBezTo>
                    <a:pt x="22924" y="2570"/>
                    <a:pt x="22917" y="2558"/>
                    <a:pt x="22920" y="2558"/>
                  </a:cubicBezTo>
                  <a:close/>
                  <a:moveTo>
                    <a:pt x="17349" y="2500"/>
                  </a:moveTo>
                  <a:cubicBezTo>
                    <a:pt x="17429" y="2565"/>
                    <a:pt x="17431" y="2588"/>
                    <a:pt x="17408" y="2588"/>
                  </a:cubicBezTo>
                  <a:cubicBezTo>
                    <a:pt x="17391" y="2588"/>
                    <a:pt x="17359" y="2575"/>
                    <a:pt x="17335" y="2557"/>
                  </a:cubicBezTo>
                  <a:lnTo>
                    <a:pt x="17335" y="2543"/>
                  </a:lnTo>
                  <a:cubicBezTo>
                    <a:pt x="17335" y="2529"/>
                    <a:pt x="17349" y="2515"/>
                    <a:pt x="17349" y="2500"/>
                  </a:cubicBezTo>
                  <a:close/>
                  <a:moveTo>
                    <a:pt x="14628" y="2327"/>
                  </a:moveTo>
                  <a:cubicBezTo>
                    <a:pt x="14644" y="2327"/>
                    <a:pt x="14663" y="2328"/>
                    <a:pt x="14687" y="2332"/>
                  </a:cubicBezTo>
                  <a:cubicBezTo>
                    <a:pt x="14687" y="2385"/>
                    <a:pt x="14687" y="2397"/>
                    <a:pt x="14694" y="2397"/>
                  </a:cubicBezTo>
                  <a:cubicBezTo>
                    <a:pt x="14699" y="2397"/>
                    <a:pt x="14710" y="2388"/>
                    <a:pt x="14729" y="2388"/>
                  </a:cubicBezTo>
                  <a:cubicBezTo>
                    <a:pt x="14786" y="2402"/>
                    <a:pt x="14800" y="2458"/>
                    <a:pt x="14772" y="2500"/>
                  </a:cubicBezTo>
                  <a:lnTo>
                    <a:pt x="14772" y="2515"/>
                  </a:lnTo>
                  <a:lnTo>
                    <a:pt x="14687" y="2571"/>
                  </a:lnTo>
                  <a:lnTo>
                    <a:pt x="14617" y="2571"/>
                  </a:lnTo>
                  <a:cubicBezTo>
                    <a:pt x="14565" y="2571"/>
                    <a:pt x="14486" y="2656"/>
                    <a:pt x="14466" y="2656"/>
                  </a:cubicBezTo>
                  <a:cubicBezTo>
                    <a:pt x="14454" y="2656"/>
                    <a:pt x="14464" y="2623"/>
                    <a:pt x="14518" y="2515"/>
                  </a:cubicBezTo>
                  <a:lnTo>
                    <a:pt x="14518" y="2515"/>
                  </a:lnTo>
                  <a:cubicBezTo>
                    <a:pt x="14428" y="2560"/>
                    <a:pt x="14370" y="2589"/>
                    <a:pt x="14361" y="2589"/>
                  </a:cubicBezTo>
                  <a:cubicBezTo>
                    <a:pt x="14353" y="2589"/>
                    <a:pt x="14383" y="2567"/>
                    <a:pt x="14462" y="2515"/>
                  </a:cubicBezTo>
                  <a:cubicBezTo>
                    <a:pt x="14478" y="2413"/>
                    <a:pt x="14484" y="2387"/>
                    <a:pt x="14487" y="2387"/>
                  </a:cubicBezTo>
                  <a:cubicBezTo>
                    <a:pt x="14491" y="2387"/>
                    <a:pt x="14492" y="2419"/>
                    <a:pt x="14500" y="2419"/>
                  </a:cubicBezTo>
                  <a:cubicBezTo>
                    <a:pt x="14504" y="2419"/>
                    <a:pt x="14510" y="2411"/>
                    <a:pt x="14518" y="2388"/>
                  </a:cubicBezTo>
                  <a:cubicBezTo>
                    <a:pt x="14528" y="2391"/>
                    <a:pt x="14535" y="2392"/>
                    <a:pt x="14540" y="2392"/>
                  </a:cubicBezTo>
                  <a:cubicBezTo>
                    <a:pt x="14573" y="2392"/>
                    <a:pt x="14518" y="2327"/>
                    <a:pt x="14628" y="2327"/>
                  </a:cubicBezTo>
                  <a:close/>
                  <a:moveTo>
                    <a:pt x="24520" y="2252"/>
                  </a:moveTo>
                  <a:cubicBezTo>
                    <a:pt x="24592" y="2252"/>
                    <a:pt x="24722" y="2270"/>
                    <a:pt x="24587" y="2472"/>
                  </a:cubicBezTo>
                  <a:cubicBezTo>
                    <a:pt x="24593" y="2587"/>
                    <a:pt x="24603" y="2641"/>
                    <a:pt x="24607" y="2657"/>
                  </a:cubicBezTo>
                  <a:lnTo>
                    <a:pt x="24607" y="2657"/>
                  </a:lnTo>
                  <a:cubicBezTo>
                    <a:pt x="24605" y="2649"/>
                    <a:pt x="24598" y="2633"/>
                    <a:pt x="24587" y="2613"/>
                  </a:cubicBezTo>
                  <a:cubicBezTo>
                    <a:pt x="24643" y="2613"/>
                    <a:pt x="24460" y="2374"/>
                    <a:pt x="24488" y="2346"/>
                  </a:cubicBezTo>
                  <a:cubicBezTo>
                    <a:pt x="24488" y="2313"/>
                    <a:pt x="24485" y="2281"/>
                    <a:pt x="24480" y="2253"/>
                  </a:cubicBezTo>
                  <a:lnTo>
                    <a:pt x="24480" y="2253"/>
                  </a:lnTo>
                  <a:cubicBezTo>
                    <a:pt x="24481" y="2253"/>
                    <a:pt x="24483" y="2253"/>
                    <a:pt x="24485" y="2253"/>
                  </a:cubicBezTo>
                  <a:cubicBezTo>
                    <a:pt x="24492" y="2253"/>
                    <a:pt x="24505" y="2252"/>
                    <a:pt x="24520" y="2252"/>
                  </a:cubicBezTo>
                  <a:close/>
                  <a:moveTo>
                    <a:pt x="17081" y="2199"/>
                  </a:moveTo>
                  <a:cubicBezTo>
                    <a:pt x="17101" y="2199"/>
                    <a:pt x="17124" y="2201"/>
                    <a:pt x="17151" y="2205"/>
                  </a:cubicBezTo>
                  <a:cubicBezTo>
                    <a:pt x="17123" y="2275"/>
                    <a:pt x="17123" y="2360"/>
                    <a:pt x="17151" y="2430"/>
                  </a:cubicBezTo>
                  <a:lnTo>
                    <a:pt x="17194" y="2430"/>
                  </a:lnTo>
                  <a:lnTo>
                    <a:pt x="17194" y="2472"/>
                  </a:lnTo>
                  <a:lnTo>
                    <a:pt x="17236" y="2472"/>
                  </a:lnTo>
                  <a:lnTo>
                    <a:pt x="17236" y="2458"/>
                  </a:lnTo>
                  <a:lnTo>
                    <a:pt x="17264" y="2472"/>
                  </a:lnTo>
                  <a:lnTo>
                    <a:pt x="17264" y="2486"/>
                  </a:lnTo>
                  <a:cubicBezTo>
                    <a:pt x="17278" y="2500"/>
                    <a:pt x="17278" y="2500"/>
                    <a:pt x="17292" y="2515"/>
                  </a:cubicBezTo>
                  <a:lnTo>
                    <a:pt x="17278" y="2515"/>
                  </a:lnTo>
                  <a:cubicBezTo>
                    <a:pt x="17278" y="2529"/>
                    <a:pt x="17278" y="2543"/>
                    <a:pt x="17278" y="2557"/>
                  </a:cubicBezTo>
                  <a:cubicBezTo>
                    <a:pt x="17278" y="2557"/>
                    <a:pt x="17264" y="2571"/>
                    <a:pt x="17250" y="2571"/>
                  </a:cubicBezTo>
                  <a:cubicBezTo>
                    <a:pt x="17250" y="2543"/>
                    <a:pt x="17236" y="2515"/>
                    <a:pt x="17222" y="2500"/>
                  </a:cubicBezTo>
                  <a:cubicBezTo>
                    <a:pt x="17208" y="2486"/>
                    <a:pt x="17194" y="2486"/>
                    <a:pt x="17166" y="2486"/>
                  </a:cubicBezTo>
                  <a:lnTo>
                    <a:pt x="17151" y="2500"/>
                  </a:lnTo>
                  <a:cubicBezTo>
                    <a:pt x="17151" y="2515"/>
                    <a:pt x="17151" y="2515"/>
                    <a:pt x="17151" y="2515"/>
                  </a:cubicBezTo>
                  <a:cubicBezTo>
                    <a:pt x="17117" y="2496"/>
                    <a:pt x="17088" y="2489"/>
                    <a:pt x="17064" y="2489"/>
                  </a:cubicBezTo>
                  <a:cubicBezTo>
                    <a:pt x="16962" y="2489"/>
                    <a:pt x="16955" y="2629"/>
                    <a:pt x="17006" y="2629"/>
                  </a:cubicBezTo>
                  <a:cubicBezTo>
                    <a:pt x="17015" y="2629"/>
                    <a:pt x="17026" y="2624"/>
                    <a:pt x="17039" y="2613"/>
                  </a:cubicBezTo>
                  <a:lnTo>
                    <a:pt x="17039" y="2613"/>
                  </a:lnTo>
                  <a:cubicBezTo>
                    <a:pt x="17084" y="2636"/>
                    <a:pt x="17049" y="2670"/>
                    <a:pt x="17013" y="2670"/>
                  </a:cubicBezTo>
                  <a:cubicBezTo>
                    <a:pt x="16982" y="2670"/>
                    <a:pt x="16949" y="2643"/>
                    <a:pt x="16968" y="2557"/>
                  </a:cubicBezTo>
                  <a:cubicBezTo>
                    <a:pt x="16997" y="2486"/>
                    <a:pt x="17053" y="2444"/>
                    <a:pt x="17123" y="2444"/>
                  </a:cubicBezTo>
                  <a:cubicBezTo>
                    <a:pt x="17109" y="2416"/>
                    <a:pt x="17095" y="2388"/>
                    <a:pt x="17067" y="2374"/>
                  </a:cubicBezTo>
                  <a:cubicBezTo>
                    <a:pt x="17072" y="2366"/>
                    <a:pt x="17068" y="2364"/>
                    <a:pt x="17060" y="2364"/>
                  </a:cubicBezTo>
                  <a:cubicBezTo>
                    <a:pt x="17036" y="2364"/>
                    <a:pt x="16976" y="2383"/>
                    <a:pt x="16944" y="2383"/>
                  </a:cubicBezTo>
                  <a:cubicBezTo>
                    <a:pt x="16921" y="2383"/>
                    <a:pt x="16914" y="2372"/>
                    <a:pt x="16954" y="2332"/>
                  </a:cubicBezTo>
                  <a:lnTo>
                    <a:pt x="16968" y="2332"/>
                  </a:lnTo>
                  <a:lnTo>
                    <a:pt x="16954" y="2317"/>
                  </a:lnTo>
                  <a:lnTo>
                    <a:pt x="16968" y="2303"/>
                  </a:lnTo>
                  <a:cubicBezTo>
                    <a:pt x="16968" y="2267"/>
                    <a:pt x="16958" y="2199"/>
                    <a:pt x="17081" y="2199"/>
                  </a:cubicBezTo>
                  <a:close/>
                  <a:moveTo>
                    <a:pt x="24279" y="2314"/>
                  </a:moveTo>
                  <a:cubicBezTo>
                    <a:pt x="24325" y="2314"/>
                    <a:pt x="24351" y="2386"/>
                    <a:pt x="24361" y="2458"/>
                  </a:cubicBezTo>
                  <a:lnTo>
                    <a:pt x="24375" y="2472"/>
                  </a:lnTo>
                  <a:lnTo>
                    <a:pt x="24375" y="2486"/>
                  </a:lnTo>
                  <a:lnTo>
                    <a:pt x="24389" y="2500"/>
                  </a:lnTo>
                  <a:lnTo>
                    <a:pt x="24432" y="2543"/>
                  </a:lnTo>
                  <a:cubicBezTo>
                    <a:pt x="24370" y="2620"/>
                    <a:pt x="24368" y="2641"/>
                    <a:pt x="24387" y="2641"/>
                  </a:cubicBezTo>
                  <a:cubicBezTo>
                    <a:pt x="24408" y="2641"/>
                    <a:pt x="24454" y="2613"/>
                    <a:pt x="24465" y="2613"/>
                  </a:cubicBezTo>
                  <a:cubicBezTo>
                    <a:pt x="24471" y="2613"/>
                    <a:pt x="24467" y="2620"/>
                    <a:pt x="24446" y="2641"/>
                  </a:cubicBezTo>
                  <a:cubicBezTo>
                    <a:pt x="24458" y="2665"/>
                    <a:pt x="24440" y="2676"/>
                    <a:pt x="24414" y="2676"/>
                  </a:cubicBezTo>
                  <a:cubicBezTo>
                    <a:pt x="24378" y="2676"/>
                    <a:pt x="24327" y="2654"/>
                    <a:pt x="24319" y="2613"/>
                  </a:cubicBezTo>
                  <a:cubicBezTo>
                    <a:pt x="24375" y="2585"/>
                    <a:pt x="24347" y="2571"/>
                    <a:pt x="24319" y="2571"/>
                  </a:cubicBezTo>
                  <a:cubicBezTo>
                    <a:pt x="24319" y="2543"/>
                    <a:pt x="24333" y="2515"/>
                    <a:pt x="24347" y="2500"/>
                  </a:cubicBezTo>
                  <a:cubicBezTo>
                    <a:pt x="24277" y="2416"/>
                    <a:pt x="24249" y="2374"/>
                    <a:pt x="24221" y="2346"/>
                  </a:cubicBezTo>
                  <a:cubicBezTo>
                    <a:pt x="24243" y="2323"/>
                    <a:pt x="24262" y="2314"/>
                    <a:pt x="24279" y="2314"/>
                  </a:cubicBezTo>
                  <a:close/>
                  <a:moveTo>
                    <a:pt x="25316" y="2325"/>
                  </a:moveTo>
                  <a:cubicBezTo>
                    <a:pt x="25337" y="2325"/>
                    <a:pt x="25355" y="2331"/>
                    <a:pt x="25361" y="2346"/>
                  </a:cubicBezTo>
                  <a:cubicBezTo>
                    <a:pt x="25373" y="2336"/>
                    <a:pt x="25383" y="2332"/>
                    <a:pt x="25389" y="2332"/>
                  </a:cubicBezTo>
                  <a:cubicBezTo>
                    <a:pt x="25421" y="2332"/>
                    <a:pt x="25396" y="2428"/>
                    <a:pt x="25361" y="2486"/>
                  </a:cubicBezTo>
                  <a:lnTo>
                    <a:pt x="25446" y="2486"/>
                  </a:lnTo>
                  <a:cubicBezTo>
                    <a:pt x="25474" y="2529"/>
                    <a:pt x="25530" y="2571"/>
                    <a:pt x="25586" y="2599"/>
                  </a:cubicBezTo>
                  <a:cubicBezTo>
                    <a:pt x="25568" y="2639"/>
                    <a:pt x="25564" y="2651"/>
                    <a:pt x="25566" y="2651"/>
                  </a:cubicBezTo>
                  <a:cubicBezTo>
                    <a:pt x="25569" y="2651"/>
                    <a:pt x="25585" y="2625"/>
                    <a:pt x="25589" y="2625"/>
                  </a:cubicBezTo>
                  <a:cubicBezTo>
                    <a:pt x="25593" y="2625"/>
                    <a:pt x="25585" y="2648"/>
                    <a:pt x="25544" y="2740"/>
                  </a:cubicBezTo>
                  <a:cubicBezTo>
                    <a:pt x="25505" y="2712"/>
                    <a:pt x="25467" y="2684"/>
                    <a:pt x="25432" y="2655"/>
                  </a:cubicBezTo>
                  <a:lnTo>
                    <a:pt x="25263" y="2655"/>
                  </a:lnTo>
                  <a:cubicBezTo>
                    <a:pt x="25179" y="2572"/>
                    <a:pt x="25207" y="2553"/>
                    <a:pt x="25253" y="2553"/>
                  </a:cubicBezTo>
                  <a:cubicBezTo>
                    <a:pt x="25291" y="2553"/>
                    <a:pt x="25341" y="2566"/>
                    <a:pt x="25350" y="2566"/>
                  </a:cubicBezTo>
                  <a:cubicBezTo>
                    <a:pt x="25353" y="2566"/>
                    <a:pt x="25349" y="2564"/>
                    <a:pt x="25333" y="2557"/>
                  </a:cubicBezTo>
                  <a:lnTo>
                    <a:pt x="25333" y="2529"/>
                  </a:lnTo>
                  <a:cubicBezTo>
                    <a:pt x="25333" y="2515"/>
                    <a:pt x="25291" y="2529"/>
                    <a:pt x="25291" y="2444"/>
                  </a:cubicBezTo>
                  <a:cubicBezTo>
                    <a:pt x="25090" y="2411"/>
                    <a:pt x="25233" y="2325"/>
                    <a:pt x="25316" y="2325"/>
                  </a:cubicBezTo>
                  <a:close/>
                  <a:moveTo>
                    <a:pt x="18532" y="2729"/>
                  </a:moveTo>
                  <a:cubicBezTo>
                    <a:pt x="18553" y="2729"/>
                    <a:pt x="18581" y="2733"/>
                    <a:pt x="18616" y="2740"/>
                  </a:cubicBezTo>
                  <a:lnTo>
                    <a:pt x="18616" y="2740"/>
                  </a:lnTo>
                  <a:cubicBezTo>
                    <a:pt x="18607" y="2745"/>
                    <a:pt x="18598" y="2749"/>
                    <a:pt x="18588" y="2754"/>
                  </a:cubicBezTo>
                  <a:cubicBezTo>
                    <a:pt x="18568" y="2744"/>
                    <a:pt x="18548" y="2734"/>
                    <a:pt x="18523" y="2734"/>
                  </a:cubicBezTo>
                  <a:cubicBezTo>
                    <a:pt x="18513" y="2734"/>
                    <a:pt x="18502" y="2736"/>
                    <a:pt x="18489" y="2740"/>
                  </a:cubicBezTo>
                  <a:cubicBezTo>
                    <a:pt x="18496" y="2733"/>
                    <a:pt x="18510" y="2729"/>
                    <a:pt x="18532" y="2729"/>
                  </a:cubicBezTo>
                  <a:close/>
                  <a:moveTo>
                    <a:pt x="25577" y="2764"/>
                  </a:moveTo>
                  <a:cubicBezTo>
                    <a:pt x="25646" y="2807"/>
                    <a:pt x="25693" y="2800"/>
                    <a:pt x="25657" y="2824"/>
                  </a:cubicBezTo>
                  <a:cubicBezTo>
                    <a:pt x="25632" y="2804"/>
                    <a:pt x="25605" y="2784"/>
                    <a:pt x="25577" y="2764"/>
                  </a:cubicBezTo>
                  <a:close/>
                  <a:moveTo>
                    <a:pt x="25741" y="2853"/>
                  </a:moveTo>
                  <a:cubicBezTo>
                    <a:pt x="25784" y="2909"/>
                    <a:pt x="25755" y="2937"/>
                    <a:pt x="25741" y="2951"/>
                  </a:cubicBezTo>
                  <a:cubicBezTo>
                    <a:pt x="25727" y="2923"/>
                    <a:pt x="25727" y="2881"/>
                    <a:pt x="25741" y="2853"/>
                  </a:cubicBezTo>
                  <a:close/>
                  <a:moveTo>
                    <a:pt x="18715" y="1853"/>
                  </a:moveTo>
                  <a:cubicBezTo>
                    <a:pt x="18743" y="1881"/>
                    <a:pt x="18771" y="1909"/>
                    <a:pt x="18799" y="1937"/>
                  </a:cubicBezTo>
                  <a:cubicBezTo>
                    <a:pt x="18827" y="1951"/>
                    <a:pt x="18841" y="1951"/>
                    <a:pt x="18855" y="1951"/>
                  </a:cubicBezTo>
                  <a:cubicBezTo>
                    <a:pt x="18847" y="1969"/>
                    <a:pt x="18827" y="1981"/>
                    <a:pt x="18814" y="1981"/>
                  </a:cubicBezTo>
                  <a:cubicBezTo>
                    <a:pt x="18805" y="1981"/>
                    <a:pt x="18799" y="1976"/>
                    <a:pt x="18799" y="1965"/>
                  </a:cubicBezTo>
                  <a:lnTo>
                    <a:pt x="18771" y="2008"/>
                  </a:lnTo>
                  <a:lnTo>
                    <a:pt x="18785" y="2036"/>
                  </a:lnTo>
                  <a:cubicBezTo>
                    <a:pt x="18869" y="2036"/>
                    <a:pt x="18912" y="2036"/>
                    <a:pt x="18898" y="1951"/>
                  </a:cubicBezTo>
                  <a:lnTo>
                    <a:pt x="18912" y="1951"/>
                  </a:lnTo>
                  <a:cubicBezTo>
                    <a:pt x="18926" y="1965"/>
                    <a:pt x="18926" y="1994"/>
                    <a:pt x="18926" y="2008"/>
                  </a:cubicBezTo>
                  <a:lnTo>
                    <a:pt x="18940" y="2022"/>
                  </a:lnTo>
                  <a:cubicBezTo>
                    <a:pt x="18940" y="1994"/>
                    <a:pt x="18926" y="1965"/>
                    <a:pt x="18926" y="1937"/>
                  </a:cubicBezTo>
                  <a:cubicBezTo>
                    <a:pt x="18920" y="1926"/>
                    <a:pt x="18924" y="1919"/>
                    <a:pt x="18934" y="1919"/>
                  </a:cubicBezTo>
                  <a:cubicBezTo>
                    <a:pt x="18949" y="1919"/>
                    <a:pt x="18977" y="1932"/>
                    <a:pt x="19010" y="1965"/>
                  </a:cubicBezTo>
                  <a:cubicBezTo>
                    <a:pt x="19018" y="1958"/>
                    <a:pt x="19022" y="1955"/>
                    <a:pt x="19025" y="1955"/>
                  </a:cubicBezTo>
                  <a:cubicBezTo>
                    <a:pt x="19038" y="1955"/>
                    <a:pt x="19003" y="2027"/>
                    <a:pt x="18968" y="2050"/>
                  </a:cubicBezTo>
                  <a:cubicBezTo>
                    <a:pt x="18982" y="2064"/>
                    <a:pt x="19010" y="2092"/>
                    <a:pt x="19038" y="2134"/>
                  </a:cubicBezTo>
                  <a:cubicBezTo>
                    <a:pt x="18986" y="2082"/>
                    <a:pt x="18965" y="2061"/>
                    <a:pt x="18961" y="2061"/>
                  </a:cubicBezTo>
                  <a:cubicBezTo>
                    <a:pt x="18956" y="2061"/>
                    <a:pt x="18985" y="2104"/>
                    <a:pt x="19010" y="2163"/>
                  </a:cubicBezTo>
                  <a:cubicBezTo>
                    <a:pt x="19010" y="2144"/>
                    <a:pt x="19012" y="2134"/>
                    <a:pt x="19014" y="2134"/>
                  </a:cubicBezTo>
                  <a:cubicBezTo>
                    <a:pt x="19018" y="2134"/>
                    <a:pt x="19024" y="2172"/>
                    <a:pt x="19024" y="2247"/>
                  </a:cubicBezTo>
                  <a:cubicBezTo>
                    <a:pt x="19038" y="2261"/>
                    <a:pt x="19038" y="2289"/>
                    <a:pt x="19024" y="2317"/>
                  </a:cubicBezTo>
                  <a:cubicBezTo>
                    <a:pt x="19024" y="2332"/>
                    <a:pt x="19042" y="2344"/>
                    <a:pt x="19064" y="2344"/>
                  </a:cubicBezTo>
                  <a:cubicBezTo>
                    <a:pt x="19104" y="2344"/>
                    <a:pt x="19160" y="2305"/>
                    <a:pt x="19151" y="2177"/>
                  </a:cubicBezTo>
                  <a:lnTo>
                    <a:pt x="19151" y="2177"/>
                  </a:lnTo>
                  <a:cubicBezTo>
                    <a:pt x="19272" y="2315"/>
                    <a:pt x="19314" y="2363"/>
                    <a:pt x="19305" y="2363"/>
                  </a:cubicBezTo>
                  <a:cubicBezTo>
                    <a:pt x="19299" y="2363"/>
                    <a:pt x="19274" y="2345"/>
                    <a:pt x="19236" y="2317"/>
                  </a:cubicBezTo>
                  <a:cubicBezTo>
                    <a:pt x="19211" y="2305"/>
                    <a:pt x="19181" y="2290"/>
                    <a:pt x="19158" y="2290"/>
                  </a:cubicBezTo>
                  <a:cubicBezTo>
                    <a:pt x="19130" y="2290"/>
                    <a:pt x="19113" y="2315"/>
                    <a:pt x="19137" y="2402"/>
                  </a:cubicBezTo>
                  <a:cubicBezTo>
                    <a:pt x="19105" y="2482"/>
                    <a:pt x="19123" y="2534"/>
                    <a:pt x="19119" y="2534"/>
                  </a:cubicBezTo>
                  <a:cubicBezTo>
                    <a:pt x="19116" y="2534"/>
                    <a:pt x="19100" y="2503"/>
                    <a:pt x="19038" y="2430"/>
                  </a:cubicBezTo>
                  <a:lnTo>
                    <a:pt x="19010" y="2402"/>
                  </a:lnTo>
                  <a:cubicBezTo>
                    <a:pt x="18996" y="2388"/>
                    <a:pt x="18982" y="2360"/>
                    <a:pt x="18982" y="2332"/>
                  </a:cubicBezTo>
                  <a:cubicBezTo>
                    <a:pt x="18926" y="2233"/>
                    <a:pt x="18912" y="2261"/>
                    <a:pt x="18813" y="2233"/>
                  </a:cubicBezTo>
                  <a:cubicBezTo>
                    <a:pt x="18766" y="2220"/>
                    <a:pt x="18736" y="2215"/>
                    <a:pt x="18718" y="2215"/>
                  </a:cubicBezTo>
                  <a:cubicBezTo>
                    <a:pt x="18657" y="2215"/>
                    <a:pt x="18751" y="2283"/>
                    <a:pt x="18827" y="2360"/>
                  </a:cubicBezTo>
                  <a:cubicBezTo>
                    <a:pt x="18813" y="2402"/>
                    <a:pt x="18785" y="2458"/>
                    <a:pt x="18757" y="2472"/>
                  </a:cubicBezTo>
                  <a:lnTo>
                    <a:pt x="18785" y="2500"/>
                  </a:lnTo>
                  <a:cubicBezTo>
                    <a:pt x="18813" y="2585"/>
                    <a:pt x="18841" y="2669"/>
                    <a:pt x="18898" y="2740"/>
                  </a:cubicBezTo>
                  <a:cubicBezTo>
                    <a:pt x="19010" y="2754"/>
                    <a:pt x="19067" y="2754"/>
                    <a:pt x="19067" y="2768"/>
                  </a:cubicBezTo>
                  <a:cubicBezTo>
                    <a:pt x="19067" y="2838"/>
                    <a:pt x="19024" y="2796"/>
                    <a:pt x="18926" y="2923"/>
                  </a:cubicBezTo>
                  <a:cubicBezTo>
                    <a:pt x="18926" y="2972"/>
                    <a:pt x="18917" y="2990"/>
                    <a:pt x="18907" y="2990"/>
                  </a:cubicBezTo>
                  <a:cubicBezTo>
                    <a:pt x="18884" y="2990"/>
                    <a:pt x="18850" y="2905"/>
                    <a:pt x="18869" y="2867"/>
                  </a:cubicBezTo>
                  <a:cubicBezTo>
                    <a:pt x="18774" y="2734"/>
                    <a:pt x="18736" y="2694"/>
                    <a:pt x="18703" y="2694"/>
                  </a:cubicBezTo>
                  <a:cubicBezTo>
                    <a:pt x="18679" y="2694"/>
                    <a:pt x="18657" y="2717"/>
                    <a:pt x="18616" y="2740"/>
                  </a:cubicBezTo>
                  <a:lnTo>
                    <a:pt x="18616" y="2740"/>
                  </a:lnTo>
                  <a:cubicBezTo>
                    <a:pt x="18633" y="2655"/>
                    <a:pt x="18641" y="2598"/>
                    <a:pt x="18644" y="2566"/>
                  </a:cubicBezTo>
                  <a:lnTo>
                    <a:pt x="18644" y="2566"/>
                  </a:lnTo>
                  <a:lnTo>
                    <a:pt x="18644" y="2585"/>
                  </a:lnTo>
                  <a:cubicBezTo>
                    <a:pt x="18644" y="2577"/>
                    <a:pt x="18644" y="2570"/>
                    <a:pt x="18644" y="2563"/>
                  </a:cubicBezTo>
                  <a:lnTo>
                    <a:pt x="18644" y="2563"/>
                  </a:lnTo>
                  <a:cubicBezTo>
                    <a:pt x="18644" y="2564"/>
                    <a:pt x="18644" y="2565"/>
                    <a:pt x="18644" y="2566"/>
                  </a:cubicBezTo>
                  <a:lnTo>
                    <a:pt x="18644" y="2566"/>
                  </a:lnTo>
                  <a:lnTo>
                    <a:pt x="18644" y="2500"/>
                  </a:lnTo>
                  <a:cubicBezTo>
                    <a:pt x="18633" y="2557"/>
                    <a:pt x="18594" y="2679"/>
                    <a:pt x="18550" y="2679"/>
                  </a:cubicBezTo>
                  <a:cubicBezTo>
                    <a:pt x="18539" y="2679"/>
                    <a:pt x="18528" y="2672"/>
                    <a:pt x="18517" y="2655"/>
                  </a:cubicBezTo>
                  <a:cubicBezTo>
                    <a:pt x="18546" y="2655"/>
                    <a:pt x="18546" y="2599"/>
                    <a:pt x="18546" y="2557"/>
                  </a:cubicBezTo>
                  <a:cubicBezTo>
                    <a:pt x="18503" y="2557"/>
                    <a:pt x="18503" y="2557"/>
                    <a:pt x="18517" y="2529"/>
                  </a:cubicBezTo>
                  <a:cubicBezTo>
                    <a:pt x="18507" y="2508"/>
                    <a:pt x="18497" y="2495"/>
                    <a:pt x="18481" y="2495"/>
                  </a:cubicBezTo>
                  <a:cubicBezTo>
                    <a:pt x="18475" y="2495"/>
                    <a:pt x="18469" y="2497"/>
                    <a:pt x="18461" y="2500"/>
                  </a:cubicBezTo>
                  <a:lnTo>
                    <a:pt x="18461" y="2472"/>
                  </a:lnTo>
                  <a:cubicBezTo>
                    <a:pt x="18425" y="2412"/>
                    <a:pt x="18325" y="2309"/>
                    <a:pt x="18335" y="2309"/>
                  </a:cubicBezTo>
                  <a:cubicBezTo>
                    <a:pt x="18336" y="2309"/>
                    <a:pt x="18341" y="2312"/>
                    <a:pt x="18348" y="2317"/>
                  </a:cubicBezTo>
                  <a:cubicBezTo>
                    <a:pt x="18475" y="2303"/>
                    <a:pt x="18419" y="2346"/>
                    <a:pt x="18348" y="2177"/>
                  </a:cubicBezTo>
                  <a:cubicBezTo>
                    <a:pt x="18306" y="2191"/>
                    <a:pt x="18278" y="2219"/>
                    <a:pt x="18236" y="2233"/>
                  </a:cubicBezTo>
                  <a:cubicBezTo>
                    <a:pt x="18260" y="2160"/>
                    <a:pt x="18243" y="2139"/>
                    <a:pt x="18215" y="2139"/>
                  </a:cubicBezTo>
                  <a:cubicBezTo>
                    <a:pt x="18195" y="2139"/>
                    <a:pt x="18169" y="2151"/>
                    <a:pt x="18151" y="2163"/>
                  </a:cubicBezTo>
                  <a:lnTo>
                    <a:pt x="18222" y="2106"/>
                  </a:lnTo>
                  <a:cubicBezTo>
                    <a:pt x="18109" y="2106"/>
                    <a:pt x="18151" y="2106"/>
                    <a:pt x="18109" y="2050"/>
                  </a:cubicBezTo>
                  <a:cubicBezTo>
                    <a:pt x="18153" y="2012"/>
                    <a:pt x="18177" y="1994"/>
                    <a:pt x="18209" y="1994"/>
                  </a:cubicBezTo>
                  <a:cubicBezTo>
                    <a:pt x="18249" y="1994"/>
                    <a:pt x="18301" y="2023"/>
                    <a:pt x="18419" y="2078"/>
                  </a:cubicBezTo>
                  <a:cubicBezTo>
                    <a:pt x="18461" y="2008"/>
                    <a:pt x="18517" y="1979"/>
                    <a:pt x="18588" y="1979"/>
                  </a:cubicBezTo>
                  <a:cubicBezTo>
                    <a:pt x="18602" y="1937"/>
                    <a:pt x="18630" y="1909"/>
                    <a:pt x="18658" y="1881"/>
                  </a:cubicBezTo>
                  <a:cubicBezTo>
                    <a:pt x="18672" y="1867"/>
                    <a:pt x="18700" y="1853"/>
                    <a:pt x="18715" y="1853"/>
                  </a:cubicBezTo>
                  <a:close/>
                  <a:moveTo>
                    <a:pt x="27941" y="2902"/>
                  </a:moveTo>
                  <a:lnTo>
                    <a:pt x="27941" y="2902"/>
                  </a:lnTo>
                  <a:cubicBezTo>
                    <a:pt x="27964" y="2954"/>
                    <a:pt x="27938" y="2980"/>
                    <a:pt x="27938" y="2993"/>
                  </a:cubicBezTo>
                  <a:lnTo>
                    <a:pt x="27910" y="2993"/>
                  </a:lnTo>
                  <a:cubicBezTo>
                    <a:pt x="27801" y="2993"/>
                    <a:pt x="27824" y="2980"/>
                    <a:pt x="27941" y="2902"/>
                  </a:cubicBezTo>
                  <a:close/>
                  <a:moveTo>
                    <a:pt x="11181" y="3317"/>
                  </a:moveTo>
                  <a:cubicBezTo>
                    <a:pt x="11214" y="3405"/>
                    <a:pt x="11179" y="3458"/>
                    <a:pt x="11161" y="3458"/>
                  </a:cubicBezTo>
                  <a:cubicBezTo>
                    <a:pt x="11156" y="3458"/>
                    <a:pt x="11153" y="3453"/>
                    <a:pt x="11153" y="3444"/>
                  </a:cubicBezTo>
                  <a:cubicBezTo>
                    <a:pt x="11125" y="3402"/>
                    <a:pt x="11125" y="3359"/>
                    <a:pt x="11125" y="3317"/>
                  </a:cubicBezTo>
                  <a:close/>
                  <a:moveTo>
                    <a:pt x="24437" y="2773"/>
                  </a:moveTo>
                  <a:cubicBezTo>
                    <a:pt x="24442" y="2773"/>
                    <a:pt x="24446" y="2776"/>
                    <a:pt x="24446" y="2782"/>
                  </a:cubicBezTo>
                  <a:cubicBezTo>
                    <a:pt x="24530" y="2853"/>
                    <a:pt x="24502" y="2838"/>
                    <a:pt x="24474" y="3022"/>
                  </a:cubicBezTo>
                  <a:cubicBezTo>
                    <a:pt x="24474" y="3120"/>
                    <a:pt x="24474" y="3050"/>
                    <a:pt x="24488" y="3190"/>
                  </a:cubicBezTo>
                  <a:cubicBezTo>
                    <a:pt x="24442" y="3305"/>
                    <a:pt x="24508" y="3336"/>
                    <a:pt x="24489" y="3336"/>
                  </a:cubicBezTo>
                  <a:cubicBezTo>
                    <a:pt x="24485" y="3336"/>
                    <a:pt x="24476" y="3334"/>
                    <a:pt x="24460" y="3331"/>
                  </a:cubicBezTo>
                  <a:cubicBezTo>
                    <a:pt x="24460" y="3359"/>
                    <a:pt x="24460" y="3388"/>
                    <a:pt x="24446" y="3416"/>
                  </a:cubicBezTo>
                  <a:cubicBezTo>
                    <a:pt x="24404" y="3416"/>
                    <a:pt x="24249" y="3416"/>
                    <a:pt x="24221" y="3514"/>
                  </a:cubicBezTo>
                  <a:cubicBezTo>
                    <a:pt x="24090" y="3491"/>
                    <a:pt x="24130" y="3327"/>
                    <a:pt x="24187" y="3327"/>
                  </a:cubicBezTo>
                  <a:cubicBezTo>
                    <a:pt x="24198" y="3327"/>
                    <a:pt x="24209" y="3332"/>
                    <a:pt x="24221" y="3345"/>
                  </a:cubicBezTo>
                  <a:cubicBezTo>
                    <a:pt x="24210" y="3234"/>
                    <a:pt x="24280" y="3079"/>
                    <a:pt x="24294" y="3079"/>
                  </a:cubicBezTo>
                  <a:cubicBezTo>
                    <a:pt x="24300" y="3079"/>
                    <a:pt x="24297" y="3103"/>
                    <a:pt x="24277" y="3162"/>
                  </a:cubicBezTo>
                  <a:cubicBezTo>
                    <a:pt x="24364" y="2998"/>
                    <a:pt x="24338" y="2980"/>
                    <a:pt x="24318" y="2980"/>
                  </a:cubicBezTo>
                  <a:cubicBezTo>
                    <a:pt x="24312" y="2980"/>
                    <a:pt x="24307" y="2981"/>
                    <a:pt x="24305" y="2981"/>
                  </a:cubicBezTo>
                  <a:cubicBezTo>
                    <a:pt x="24303" y="2981"/>
                    <a:pt x="24303" y="2981"/>
                    <a:pt x="24305" y="2979"/>
                  </a:cubicBezTo>
                  <a:cubicBezTo>
                    <a:pt x="24422" y="2933"/>
                    <a:pt x="24413" y="2905"/>
                    <a:pt x="24446" y="2905"/>
                  </a:cubicBezTo>
                  <a:cubicBezTo>
                    <a:pt x="24453" y="2905"/>
                    <a:pt x="24462" y="2906"/>
                    <a:pt x="24474" y="2909"/>
                  </a:cubicBezTo>
                  <a:cubicBezTo>
                    <a:pt x="24460" y="2853"/>
                    <a:pt x="24446" y="2838"/>
                    <a:pt x="24418" y="2838"/>
                  </a:cubicBezTo>
                  <a:cubicBezTo>
                    <a:pt x="24408" y="2838"/>
                    <a:pt x="24399" y="2832"/>
                    <a:pt x="24394" y="2832"/>
                  </a:cubicBezTo>
                  <a:cubicBezTo>
                    <a:pt x="24391" y="2832"/>
                    <a:pt x="24389" y="2834"/>
                    <a:pt x="24389" y="2838"/>
                  </a:cubicBezTo>
                  <a:cubicBezTo>
                    <a:pt x="24389" y="2853"/>
                    <a:pt x="24404" y="2867"/>
                    <a:pt x="24404" y="2881"/>
                  </a:cubicBezTo>
                  <a:cubicBezTo>
                    <a:pt x="24389" y="2867"/>
                    <a:pt x="24389" y="2853"/>
                    <a:pt x="24375" y="2838"/>
                  </a:cubicBezTo>
                  <a:cubicBezTo>
                    <a:pt x="24347" y="2838"/>
                    <a:pt x="24305" y="2824"/>
                    <a:pt x="24291" y="2796"/>
                  </a:cubicBezTo>
                  <a:lnTo>
                    <a:pt x="24291" y="2796"/>
                  </a:lnTo>
                  <a:lnTo>
                    <a:pt x="24375" y="2838"/>
                  </a:lnTo>
                  <a:cubicBezTo>
                    <a:pt x="24375" y="2806"/>
                    <a:pt x="24418" y="2773"/>
                    <a:pt x="24437" y="2773"/>
                  </a:cubicBezTo>
                  <a:close/>
                  <a:moveTo>
                    <a:pt x="24446" y="3430"/>
                  </a:moveTo>
                  <a:cubicBezTo>
                    <a:pt x="24438" y="3493"/>
                    <a:pt x="24421" y="3539"/>
                    <a:pt x="24405" y="3539"/>
                  </a:cubicBezTo>
                  <a:cubicBezTo>
                    <a:pt x="24393" y="3539"/>
                    <a:pt x="24382" y="3512"/>
                    <a:pt x="24375" y="3444"/>
                  </a:cubicBezTo>
                  <a:cubicBezTo>
                    <a:pt x="24404" y="3444"/>
                    <a:pt x="24432" y="3444"/>
                    <a:pt x="24446" y="3430"/>
                  </a:cubicBezTo>
                  <a:close/>
                  <a:moveTo>
                    <a:pt x="29816" y="3598"/>
                  </a:moveTo>
                  <a:cubicBezTo>
                    <a:pt x="29814" y="3598"/>
                    <a:pt x="29813" y="3599"/>
                    <a:pt x="29811" y="3599"/>
                  </a:cubicBezTo>
                  <a:cubicBezTo>
                    <a:pt x="29812" y="3600"/>
                    <a:pt x="29814" y="3600"/>
                    <a:pt x="29814" y="3600"/>
                  </a:cubicBezTo>
                  <a:cubicBezTo>
                    <a:pt x="29816" y="3600"/>
                    <a:pt x="29816" y="3599"/>
                    <a:pt x="29816" y="3598"/>
                  </a:cubicBezTo>
                  <a:close/>
                  <a:moveTo>
                    <a:pt x="30393" y="3692"/>
                  </a:moveTo>
                  <a:cubicBezTo>
                    <a:pt x="30403" y="3709"/>
                    <a:pt x="30414" y="3723"/>
                    <a:pt x="30404" y="3723"/>
                  </a:cubicBezTo>
                  <a:cubicBezTo>
                    <a:pt x="30400" y="3723"/>
                    <a:pt x="30391" y="3720"/>
                    <a:pt x="30374" y="3712"/>
                  </a:cubicBezTo>
                  <a:lnTo>
                    <a:pt x="30374" y="3712"/>
                  </a:lnTo>
                  <a:cubicBezTo>
                    <a:pt x="30372" y="3712"/>
                    <a:pt x="30370" y="3713"/>
                    <a:pt x="30369" y="3714"/>
                  </a:cubicBezTo>
                  <a:lnTo>
                    <a:pt x="30369" y="3714"/>
                  </a:lnTo>
                  <a:cubicBezTo>
                    <a:pt x="30377" y="3707"/>
                    <a:pt x="30385" y="3700"/>
                    <a:pt x="30393" y="3692"/>
                  </a:cubicBezTo>
                  <a:close/>
                  <a:moveTo>
                    <a:pt x="29384" y="3578"/>
                  </a:moveTo>
                  <a:cubicBezTo>
                    <a:pt x="29409" y="3578"/>
                    <a:pt x="29438" y="3588"/>
                    <a:pt x="29473" y="3613"/>
                  </a:cubicBezTo>
                  <a:cubicBezTo>
                    <a:pt x="29607" y="3705"/>
                    <a:pt x="29567" y="3728"/>
                    <a:pt x="29485" y="3728"/>
                  </a:cubicBezTo>
                  <a:cubicBezTo>
                    <a:pt x="29430" y="3728"/>
                    <a:pt x="29355" y="3717"/>
                    <a:pt x="29304" y="3712"/>
                  </a:cubicBezTo>
                  <a:lnTo>
                    <a:pt x="29290" y="3726"/>
                  </a:lnTo>
                  <a:cubicBezTo>
                    <a:pt x="29285" y="3735"/>
                    <a:pt x="29281" y="3739"/>
                    <a:pt x="29278" y="3739"/>
                  </a:cubicBezTo>
                  <a:cubicBezTo>
                    <a:pt x="29261" y="3739"/>
                    <a:pt x="29284" y="3578"/>
                    <a:pt x="29384" y="3578"/>
                  </a:cubicBezTo>
                  <a:close/>
                  <a:moveTo>
                    <a:pt x="15024" y="3468"/>
                  </a:moveTo>
                  <a:cubicBezTo>
                    <a:pt x="15032" y="3468"/>
                    <a:pt x="15049" y="3501"/>
                    <a:pt x="15081" y="3585"/>
                  </a:cubicBezTo>
                  <a:lnTo>
                    <a:pt x="15067" y="3585"/>
                  </a:lnTo>
                  <a:cubicBezTo>
                    <a:pt x="15138" y="3627"/>
                    <a:pt x="15096" y="3697"/>
                    <a:pt x="15067" y="3740"/>
                  </a:cubicBezTo>
                  <a:lnTo>
                    <a:pt x="15039" y="3726"/>
                  </a:lnTo>
                  <a:cubicBezTo>
                    <a:pt x="15030" y="3603"/>
                    <a:pt x="15008" y="3468"/>
                    <a:pt x="15024" y="3468"/>
                  </a:cubicBezTo>
                  <a:close/>
                  <a:moveTo>
                    <a:pt x="30356" y="3723"/>
                  </a:moveTo>
                  <a:cubicBezTo>
                    <a:pt x="30350" y="3731"/>
                    <a:pt x="30353" y="3740"/>
                    <a:pt x="30304" y="3748"/>
                  </a:cubicBezTo>
                  <a:lnTo>
                    <a:pt x="30304" y="3748"/>
                  </a:lnTo>
                  <a:cubicBezTo>
                    <a:pt x="30323" y="3743"/>
                    <a:pt x="30340" y="3734"/>
                    <a:pt x="30356" y="3723"/>
                  </a:cubicBezTo>
                  <a:close/>
                  <a:moveTo>
                    <a:pt x="27628" y="3585"/>
                  </a:moveTo>
                  <a:cubicBezTo>
                    <a:pt x="27659" y="3605"/>
                    <a:pt x="27705" y="3618"/>
                    <a:pt x="27750" y="3618"/>
                  </a:cubicBezTo>
                  <a:cubicBezTo>
                    <a:pt x="27766" y="3618"/>
                    <a:pt x="27782" y="3617"/>
                    <a:pt x="27797" y="3613"/>
                  </a:cubicBezTo>
                  <a:lnTo>
                    <a:pt x="27797" y="3613"/>
                  </a:lnTo>
                  <a:lnTo>
                    <a:pt x="27699" y="3655"/>
                  </a:lnTo>
                  <a:cubicBezTo>
                    <a:pt x="27661" y="3726"/>
                    <a:pt x="27647" y="3753"/>
                    <a:pt x="27643" y="3753"/>
                  </a:cubicBezTo>
                  <a:cubicBezTo>
                    <a:pt x="27635" y="3753"/>
                    <a:pt x="27666" y="3650"/>
                    <a:pt x="27628" y="3585"/>
                  </a:cubicBezTo>
                  <a:close/>
                  <a:moveTo>
                    <a:pt x="12052" y="3768"/>
                  </a:moveTo>
                  <a:cubicBezTo>
                    <a:pt x="12051" y="3769"/>
                    <a:pt x="12050" y="3769"/>
                    <a:pt x="12051" y="3769"/>
                  </a:cubicBezTo>
                  <a:cubicBezTo>
                    <a:pt x="12051" y="3769"/>
                    <a:pt x="12052" y="3769"/>
                    <a:pt x="12054" y="3768"/>
                  </a:cubicBezTo>
                  <a:cubicBezTo>
                    <a:pt x="12053" y="3768"/>
                    <a:pt x="12052" y="3768"/>
                    <a:pt x="12052" y="3768"/>
                  </a:cubicBezTo>
                  <a:close/>
                  <a:moveTo>
                    <a:pt x="15016" y="3705"/>
                  </a:moveTo>
                  <a:cubicBezTo>
                    <a:pt x="15046" y="3705"/>
                    <a:pt x="15009" y="3751"/>
                    <a:pt x="14955" y="3796"/>
                  </a:cubicBezTo>
                  <a:lnTo>
                    <a:pt x="14898" y="3754"/>
                  </a:lnTo>
                  <a:cubicBezTo>
                    <a:pt x="14963" y="3719"/>
                    <a:pt x="15000" y="3705"/>
                    <a:pt x="15016" y="3705"/>
                  </a:cubicBezTo>
                  <a:close/>
                  <a:moveTo>
                    <a:pt x="13199" y="3761"/>
                  </a:moveTo>
                  <a:cubicBezTo>
                    <a:pt x="13225" y="3761"/>
                    <a:pt x="13260" y="3797"/>
                    <a:pt x="13203" y="3797"/>
                  </a:cubicBezTo>
                  <a:cubicBezTo>
                    <a:pt x="13197" y="3797"/>
                    <a:pt x="13189" y="3797"/>
                    <a:pt x="13180" y="3796"/>
                  </a:cubicBezTo>
                  <a:cubicBezTo>
                    <a:pt x="13176" y="3770"/>
                    <a:pt x="13186" y="3761"/>
                    <a:pt x="13199" y="3761"/>
                  </a:cubicBezTo>
                  <a:close/>
                  <a:moveTo>
                    <a:pt x="15180" y="3712"/>
                  </a:moveTo>
                  <a:lnTo>
                    <a:pt x="15180" y="3712"/>
                  </a:lnTo>
                  <a:cubicBezTo>
                    <a:pt x="15152" y="3803"/>
                    <a:pt x="15152" y="3835"/>
                    <a:pt x="15148" y="3835"/>
                  </a:cubicBezTo>
                  <a:cubicBezTo>
                    <a:pt x="15145" y="3835"/>
                    <a:pt x="15138" y="3803"/>
                    <a:pt x="15096" y="3768"/>
                  </a:cubicBezTo>
                  <a:lnTo>
                    <a:pt x="15096" y="3754"/>
                  </a:lnTo>
                  <a:lnTo>
                    <a:pt x="15180" y="3712"/>
                  </a:lnTo>
                  <a:close/>
                  <a:moveTo>
                    <a:pt x="12113" y="3900"/>
                  </a:moveTo>
                  <a:cubicBezTo>
                    <a:pt x="12108" y="3902"/>
                    <a:pt x="12102" y="3905"/>
                    <a:pt x="12096" y="3909"/>
                  </a:cubicBezTo>
                  <a:lnTo>
                    <a:pt x="12110" y="3909"/>
                  </a:lnTo>
                  <a:cubicBezTo>
                    <a:pt x="12111" y="3906"/>
                    <a:pt x="12112" y="3903"/>
                    <a:pt x="12113" y="3900"/>
                  </a:cubicBezTo>
                  <a:close/>
                  <a:moveTo>
                    <a:pt x="13152" y="3923"/>
                  </a:moveTo>
                  <a:cubicBezTo>
                    <a:pt x="13159" y="3930"/>
                    <a:pt x="13163" y="3933"/>
                    <a:pt x="13161" y="3933"/>
                  </a:cubicBezTo>
                  <a:cubicBezTo>
                    <a:pt x="13159" y="3933"/>
                    <a:pt x="13152" y="3930"/>
                    <a:pt x="13138" y="3923"/>
                  </a:cubicBezTo>
                  <a:close/>
                  <a:moveTo>
                    <a:pt x="11890" y="3493"/>
                  </a:moveTo>
                  <a:cubicBezTo>
                    <a:pt x="11938" y="3493"/>
                    <a:pt x="11984" y="3514"/>
                    <a:pt x="11941" y="3528"/>
                  </a:cubicBezTo>
                  <a:cubicBezTo>
                    <a:pt x="11955" y="3571"/>
                    <a:pt x="11955" y="3613"/>
                    <a:pt x="11941" y="3655"/>
                  </a:cubicBezTo>
                  <a:lnTo>
                    <a:pt x="12068" y="3655"/>
                  </a:lnTo>
                  <a:cubicBezTo>
                    <a:pt x="12068" y="3683"/>
                    <a:pt x="12040" y="3726"/>
                    <a:pt x="12040" y="3754"/>
                  </a:cubicBezTo>
                  <a:cubicBezTo>
                    <a:pt x="12040" y="3754"/>
                    <a:pt x="12040" y="3766"/>
                    <a:pt x="12052" y="3768"/>
                  </a:cubicBezTo>
                  <a:lnTo>
                    <a:pt x="12052" y="3768"/>
                  </a:lnTo>
                  <a:cubicBezTo>
                    <a:pt x="12056" y="3763"/>
                    <a:pt x="12080" y="3748"/>
                    <a:pt x="12101" y="3748"/>
                  </a:cubicBezTo>
                  <a:cubicBezTo>
                    <a:pt x="12129" y="3748"/>
                    <a:pt x="12153" y="3777"/>
                    <a:pt x="12113" y="3900"/>
                  </a:cubicBezTo>
                  <a:lnTo>
                    <a:pt x="12113" y="3900"/>
                  </a:lnTo>
                  <a:cubicBezTo>
                    <a:pt x="12135" y="3889"/>
                    <a:pt x="12149" y="3884"/>
                    <a:pt x="12157" y="3884"/>
                  </a:cubicBezTo>
                  <a:cubicBezTo>
                    <a:pt x="12190" y="3884"/>
                    <a:pt x="12142" y="3951"/>
                    <a:pt x="12110" y="3993"/>
                  </a:cubicBezTo>
                  <a:lnTo>
                    <a:pt x="12096" y="3993"/>
                  </a:lnTo>
                  <a:cubicBezTo>
                    <a:pt x="12082" y="3993"/>
                    <a:pt x="12082" y="4007"/>
                    <a:pt x="12096" y="4021"/>
                  </a:cubicBezTo>
                  <a:lnTo>
                    <a:pt x="12054" y="4021"/>
                  </a:lnTo>
                  <a:cubicBezTo>
                    <a:pt x="12035" y="4028"/>
                    <a:pt x="12022" y="4034"/>
                    <a:pt x="12017" y="4034"/>
                  </a:cubicBezTo>
                  <a:cubicBezTo>
                    <a:pt x="12010" y="4034"/>
                    <a:pt x="12016" y="4024"/>
                    <a:pt x="12040" y="3993"/>
                  </a:cubicBezTo>
                  <a:lnTo>
                    <a:pt x="12054" y="4021"/>
                  </a:lnTo>
                  <a:cubicBezTo>
                    <a:pt x="12068" y="4007"/>
                    <a:pt x="12082" y="3993"/>
                    <a:pt x="12096" y="3979"/>
                  </a:cubicBezTo>
                  <a:lnTo>
                    <a:pt x="12096" y="3993"/>
                  </a:lnTo>
                  <a:cubicBezTo>
                    <a:pt x="12124" y="3951"/>
                    <a:pt x="12124" y="3923"/>
                    <a:pt x="12096" y="3909"/>
                  </a:cubicBezTo>
                  <a:lnTo>
                    <a:pt x="12068" y="3909"/>
                  </a:lnTo>
                  <a:cubicBezTo>
                    <a:pt x="12080" y="3835"/>
                    <a:pt x="12076" y="3807"/>
                    <a:pt x="12055" y="3807"/>
                  </a:cubicBezTo>
                  <a:cubicBezTo>
                    <a:pt x="12028" y="3807"/>
                    <a:pt x="11972" y="3853"/>
                    <a:pt x="11885" y="3909"/>
                  </a:cubicBezTo>
                  <a:lnTo>
                    <a:pt x="11899" y="3909"/>
                  </a:lnTo>
                  <a:cubicBezTo>
                    <a:pt x="11836" y="3948"/>
                    <a:pt x="11811" y="3963"/>
                    <a:pt x="11807" y="3963"/>
                  </a:cubicBezTo>
                  <a:cubicBezTo>
                    <a:pt x="11794" y="3963"/>
                    <a:pt x="12075" y="3754"/>
                    <a:pt x="11843" y="3754"/>
                  </a:cubicBezTo>
                  <a:cubicBezTo>
                    <a:pt x="11820" y="3724"/>
                    <a:pt x="11824" y="3715"/>
                    <a:pt x="11838" y="3715"/>
                  </a:cubicBezTo>
                  <a:cubicBezTo>
                    <a:pt x="11861" y="3715"/>
                    <a:pt x="11913" y="3739"/>
                    <a:pt x="11932" y="3739"/>
                  </a:cubicBezTo>
                  <a:cubicBezTo>
                    <a:pt x="11946" y="3739"/>
                    <a:pt x="11942" y="3727"/>
                    <a:pt x="11899" y="3683"/>
                  </a:cubicBezTo>
                  <a:lnTo>
                    <a:pt x="11843" y="3683"/>
                  </a:lnTo>
                  <a:cubicBezTo>
                    <a:pt x="11829" y="3669"/>
                    <a:pt x="11815" y="3655"/>
                    <a:pt x="11815" y="3655"/>
                  </a:cubicBezTo>
                  <a:cubicBezTo>
                    <a:pt x="11800" y="3669"/>
                    <a:pt x="11786" y="3683"/>
                    <a:pt x="11758" y="3697"/>
                  </a:cubicBezTo>
                  <a:cubicBezTo>
                    <a:pt x="11727" y="3723"/>
                    <a:pt x="11706" y="3733"/>
                    <a:pt x="11692" y="3733"/>
                  </a:cubicBezTo>
                  <a:cubicBezTo>
                    <a:pt x="11638" y="3733"/>
                    <a:pt x="11704" y="3575"/>
                    <a:pt x="11791" y="3575"/>
                  </a:cubicBezTo>
                  <a:cubicBezTo>
                    <a:pt x="11803" y="3575"/>
                    <a:pt x="11816" y="3578"/>
                    <a:pt x="11829" y="3585"/>
                  </a:cubicBezTo>
                  <a:cubicBezTo>
                    <a:pt x="11793" y="3514"/>
                    <a:pt x="11843" y="3493"/>
                    <a:pt x="11890" y="3493"/>
                  </a:cubicBezTo>
                  <a:close/>
                  <a:moveTo>
                    <a:pt x="11237" y="4261"/>
                  </a:moveTo>
                  <a:cubicBezTo>
                    <a:pt x="11240" y="4263"/>
                    <a:pt x="11242" y="4266"/>
                    <a:pt x="11244" y="4268"/>
                  </a:cubicBezTo>
                  <a:lnTo>
                    <a:pt x="11244" y="4268"/>
                  </a:lnTo>
                  <a:cubicBezTo>
                    <a:pt x="11244" y="4266"/>
                    <a:pt x="11243" y="4263"/>
                    <a:pt x="11242" y="4261"/>
                  </a:cubicBezTo>
                  <a:close/>
                  <a:moveTo>
                    <a:pt x="9773" y="4444"/>
                  </a:moveTo>
                  <a:cubicBezTo>
                    <a:pt x="9773" y="4453"/>
                    <a:pt x="9774" y="4462"/>
                    <a:pt x="9776" y="4470"/>
                  </a:cubicBezTo>
                  <a:lnTo>
                    <a:pt x="9776" y="4470"/>
                  </a:lnTo>
                  <a:cubicBezTo>
                    <a:pt x="9774" y="4461"/>
                    <a:pt x="9773" y="4452"/>
                    <a:pt x="9773" y="4444"/>
                  </a:cubicBezTo>
                  <a:close/>
                  <a:moveTo>
                    <a:pt x="11040" y="4472"/>
                  </a:moveTo>
                  <a:cubicBezTo>
                    <a:pt x="11044" y="4484"/>
                    <a:pt x="11046" y="4489"/>
                    <a:pt x="11046" y="4489"/>
                  </a:cubicBezTo>
                  <a:cubicBezTo>
                    <a:pt x="11046" y="4489"/>
                    <a:pt x="11044" y="4483"/>
                    <a:pt x="11041" y="4473"/>
                  </a:cubicBezTo>
                  <a:lnTo>
                    <a:pt x="11041" y="4473"/>
                  </a:lnTo>
                  <a:cubicBezTo>
                    <a:pt x="11041" y="4473"/>
                    <a:pt x="11041" y="4472"/>
                    <a:pt x="11040" y="4472"/>
                  </a:cubicBezTo>
                  <a:close/>
                  <a:moveTo>
                    <a:pt x="9776" y="4470"/>
                  </a:moveTo>
                  <a:cubicBezTo>
                    <a:pt x="9778" y="4480"/>
                    <a:pt x="9780" y="4490"/>
                    <a:pt x="9784" y="4500"/>
                  </a:cubicBezTo>
                  <a:lnTo>
                    <a:pt x="9784" y="4500"/>
                  </a:lnTo>
                  <a:cubicBezTo>
                    <a:pt x="9781" y="4490"/>
                    <a:pt x="9778" y="4480"/>
                    <a:pt x="9776" y="4470"/>
                  </a:cubicBezTo>
                  <a:close/>
                  <a:moveTo>
                    <a:pt x="30543" y="4500"/>
                  </a:moveTo>
                  <a:lnTo>
                    <a:pt x="30543" y="4500"/>
                  </a:lnTo>
                  <a:cubicBezTo>
                    <a:pt x="30541" y="4503"/>
                    <a:pt x="30539" y="4506"/>
                    <a:pt x="30537" y="4508"/>
                  </a:cubicBezTo>
                  <a:lnTo>
                    <a:pt x="30537" y="4508"/>
                  </a:lnTo>
                  <a:lnTo>
                    <a:pt x="30543" y="4500"/>
                  </a:lnTo>
                  <a:close/>
                  <a:moveTo>
                    <a:pt x="11336" y="4824"/>
                  </a:moveTo>
                  <a:cubicBezTo>
                    <a:pt x="11350" y="4824"/>
                    <a:pt x="11364" y="4838"/>
                    <a:pt x="11364" y="4866"/>
                  </a:cubicBezTo>
                  <a:lnTo>
                    <a:pt x="11336" y="4824"/>
                  </a:lnTo>
                  <a:close/>
                  <a:moveTo>
                    <a:pt x="11209" y="4768"/>
                  </a:moveTo>
                  <a:lnTo>
                    <a:pt x="11265" y="4782"/>
                  </a:lnTo>
                  <a:cubicBezTo>
                    <a:pt x="11237" y="4838"/>
                    <a:pt x="11209" y="4894"/>
                    <a:pt x="11209" y="4951"/>
                  </a:cubicBezTo>
                  <a:cubicBezTo>
                    <a:pt x="11125" y="4852"/>
                    <a:pt x="11012" y="4880"/>
                    <a:pt x="11209" y="4768"/>
                  </a:cubicBezTo>
                  <a:close/>
                  <a:moveTo>
                    <a:pt x="11336" y="4937"/>
                  </a:moveTo>
                  <a:lnTo>
                    <a:pt x="11336" y="4951"/>
                  </a:lnTo>
                  <a:cubicBezTo>
                    <a:pt x="11336" y="4965"/>
                    <a:pt x="11322" y="4979"/>
                    <a:pt x="11322" y="5007"/>
                  </a:cubicBezTo>
                  <a:cubicBezTo>
                    <a:pt x="11322" y="4979"/>
                    <a:pt x="11322" y="4965"/>
                    <a:pt x="11336" y="4937"/>
                  </a:cubicBezTo>
                  <a:close/>
                  <a:moveTo>
                    <a:pt x="9730" y="4979"/>
                  </a:moveTo>
                  <a:lnTo>
                    <a:pt x="9787" y="5007"/>
                  </a:lnTo>
                  <a:cubicBezTo>
                    <a:pt x="9787" y="5037"/>
                    <a:pt x="9773" y="5067"/>
                    <a:pt x="9754" y="5067"/>
                  </a:cubicBezTo>
                  <a:cubicBezTo>
                    <a:pt x="9747" y="5067"/>
                    <a:pt x="9739" y="5062"/>
                    <a:pt x="9730" y="5049"/>
                  </a:cubicBezTo>
                  <a:cubicBezTo>
                    <a:pt x="9759" y="5035"/>
                    <a:pt x="9745" y="5007"/>
                    <a:pt x="9730" y="4979"/>
                  </a:cubicBezTo>
                  <a:close/>
                  <a:moveTo>
                    <a:pt x="11378" y="4937"/>
                  </a:moveTo>
                  <a:lnTo>
                    <a:pt x="11378" y="4937"/>
                  </a:lnTo>
                  <a:cubicBezTo>
                    <a:pt x="11458" y="4950"/>
                    <a:pt x="11565" y="5078"/>
                    <a:pt x="11538" y="5078"/>
                  </a:cubicBezTo>
                  <a:cubicBezTo>
                    <a:pt x="11537" y="5078"/>
                    <a:pt x="11535" y="5078"/>
                    <a:pt x="11533" y="5077"/>
                  </a:cubicBezTo>
                  <a:lnTo>
                    <a:pt x="11519" y="5077"/>
                  </a:lnTo>
                  <a:cubicBezTo>
                    <a:pt x="11434" y="5021"/>
                    <a:pt x="11392" y="5120"/>
                    <a:pt x="11378" y="4937"/>
                  </a:cubicBezTo>
                  <a:close/>
                  <a:moveTo>
                    <a:pt x="8771" y="5141"/>
                  </a:moveTo>
                  <a:cubicBezTo>
                    <a:pt x="8771" y="5143"/>
                    <a:pt x="8772" y="5145"/>
                    <a:pt x="8773" y="5148"/>
                  </a:cubicBezTo>
                  <a:cubicBezTo>
                    <a:pt x="8774" y="5148"/>
                    <a:pt x="8775" y="5148"/>
                    <a:pt x="8776" y="5149"/>
                  </a:cubicBezTo>
                  <a:lnTo>
                    <a:pt x="8776" y="5149"/>
                  </a:lnTo>
                  <a:cubicBezTo>
                    <a:pt x="8774" y="5147"/>
                    <a:pt x="8772" y="5144"/>
                    <a:pt x="8771" y="5141"/>
                  </a:cubicBezTo>
                  <a:close/>
                  <a:moveTo>
                    <a:pt x="8776" y="5149"/>
                  </a:moveTo>
                  <a:cubicBezTo>
                    <a:pt x="8779" y="5153"/>
                    <a:pt x="8781" y="5155"/>
                    <a:pt x="8783" y="5155"/>
                  </a:cubicBezTo>
                  <a:cubicBezTo>
                    <a:pt x="8785" y="5155"/>
                    <a:pt x="8786" y="5154"/>
                    <a:pt x="8787" y="5153"/>
                  </a:cubicBezTo>
                  <a:lnTo>
                    <a:pt x="8787" y="5153"/>
                  </a:lnTo>
                  <a:cubicBezTo>
                    <a:pt x="8783" y="5152"/>
                    <a:pt x="8780" y="5150"/>
                    <a:pt x="8776" y="5149"/>
                  </a:cubicBezTo>
                  <a:close/>
                  <a:moveTo>
                    <a:pt x="31740" y="5092"/>
                  </a:moveTo>
                  <a:cubicBezTo>
                    <a:pt x="31732" y="5124"/>
                    <a:pt x="31724" y="5157"/>
                    <a:pt x="31718" y="5157"/>
                  </a:cubicBezTo>
                  <a:cubicBezTo>
                    <a:pt x="31714" y="5157"/>
                    <a:pt x="31712" y="5139"/>
                    <a:pt x="31712" y="5092"/>
                  </a:cubicBezTo>
                  <a:close/>
                  <a:moveTo>
                    <a:pt x="8674" y="5035"/>
                  </a:moveTo>
                  <a:cubicBezTo>
                    <a:pt x="8646" y="5049"/>
                    <a:pt x="8632" y="5063"/>
                    <a:pt x="8604" y="5092"/>
                  </a:cubicBezTo>
                  <a:cubicBezTo>
                    <a:pt x="8702" y="5092"/>
                    <a:pt x="8731" y="5106"/>
                    <a:pt x="8731" y="5134"/>
                  </a:cubicBezTo>
                  <a:cubicBezTo>
                    <a:pt x="8717" y="5162"/>
                    <a:pt x="8702" y="5176"/>
                    <a:pt x="8688" y="5204"/>
                  </a:cubicBezTo>
                  <a:cubicBezTo>
                    <a:pt x="8744" y="5173"/>
                    <a:pt x="8750" y="5119"/>
                    <a:pt x="8753" y="5100"/>
                  </a:cubicBezTo>
                  <a:lnTo>
                    <a:pt x="8753" y="5100"/>
                  </a:lnTo>
                  <a:cubicBezTo>
                    <a:pt x="8760" y="5119"/>
                    <a:pt x="8766" y="5132"/>
                    <a:pt x="8771" y="5141"/>
                  </a:cubicBezTo>
                  <a:lnTo>
                    <a:pt x="8771" y="5141"/>
                  </a:lnTo>
                  <a:cubicBezTo>
                    <a:pt x="8759" y="5106"/>
                    <a:pt x="8756" y="5093"/>
                    <a:pt x="8754" y="5093"/>
                  </a:cubicBezTo>
                  <a:cubicBezTo>
                    <a:pt x="8754" y="5093"/>
                    <a:pt x="8753" y="5096"/>
                    <a:pt x="8753" y="5100"/>
                  </a:cubicBezTo>
                  <a:lnTo>
                    <a:pt x="8753" y="5100"/>
                  </a:lnTo>
                  <a:cubicBezTo>
                    <a:pt x="8746" y="5083"/>
                    <a:pt x="8739" y="5062"/>
                    <a:pt x="8731" y="5035"/>
                  </a:cubicBezTo>
                  <a:close/>
                  <a:moveTo>
                    <a:pt x="31247" y="5570"/>
                  </a:moveTo>
                  <a:cubicBezTo>
                    <a:pt x="31247" y="5575"/>
                    <a:pt x="31249" y="5577"/>
                    <a:pt x="31250" y="5577"/>
                  </a:cubicBezTo>
                  <a:cubicBezTo>
                    <a:pt x="31254" y="5577"/>
                    <a:pt x="31257" y="5570"/>
                    <a:pt x="31247" y="5570"/>
                  </a:cubicBezTo>
                  <a:close/>
                  <a:moveTo>
                    <a:pt x="30881" y="5767"/>
                  </a:moveTo>
                  <a:cubicBezTo>
                    <a:pt x="30906" y="5822"/>
                    <a:pt x="30909" y="5843"/>
                    <a:pt x="30905" y="5843"/>
                  </a:cubicBezTo>
                  <a:cubicBezTo>
                    <a:pt x="30899" y="5843"/>
                    <a:pt x="30881" y="5807"/>
                    <a:pt x="30881" y="5767"/>
                  </a:cubicBezTo>
                  <a:close/>
                  <a:moveTo>
                    <a:pt x="31036" y="5880"/>
                  </a:moveTo>
                  <a:cubicBezTo>
                    <a:pt x="31045" y="5898"/>
                    <a:pt x="31060" y="5910"/>
                    <a:pt x="31073" y="5920"/>
                  </a:cubicBezTo>
                  <a:lnTo>
                    <a:pt x="31073" y="5920"/>
                  </a:lnTo>
                  <a:cubicBezTo>
                    <a:pt x="31060" y="5904"/>
                    <a:pt x="31045" y="5889"/>
                    <a:pt x="31036" y="5880"/>
                  </a:cubicBezTo>
                  <a:close/>
                  <a:moveTo>
                    <a:pt x="30980" y="6007"/>
                  </a:moveTo>
                  <a:lnTo>
                    <a:pt x="31022" y="6035"/>
                  </a:lnTo>
                  <a:lnTo>
                    <a:pt x="31008" y="6035"/>
                  </a:lnTo>
                  <a:cubicBezTo>
                    <a:pt x="30980" y="6021"/>
                    <a:pt x="30966" y="6021"/>
                    <a:pt x="30937" y="6007"/>
                  </a:cubicBezTo>
                  <a:close/>
                  <a:moveTo>
                    <a:pt x="6230" y="6051"/>
                  </a:moveTo>
                  <a:cubicBezTo>
                    <a:pt x="6226" y="6051"/>
                    <a:pt x="6255" y="6062"/>
                    <a:pt x="6309" y="6077"/>
                  </a:cubicBezTo>
                  <a:cubicBezTo>
                    <a:pt x="6258" y="6058"/>
                    <a:pt x="6233" y="6051"/>
                    <a:pt x="6230" y="6051"/>
                  </a:cubicBezTo>
                  <a:close/>
                  <a:moveTo>
                    <a:pt x="31247" y="6049"/>
                  </a:moveTo>
                  <a:lnTo>
                    <a:pt x="31233" y="6063"/>
                  </a:lnTo>
                  <a:cubicBezTo>
                    <a:pt x="31233" y="6077"/>
                    <a:pt x="31233" y="6091"/>
                    <a:pt x="31247" y="6105"/>
                  </a:cubicBezTo>
                  <a:cubicBezTo>
                    <a:pt x="31205" y="6105"/>
                    <a:pt x="31149" y="6105"/>
                    <a:pt x="31106" y="6119"/>
                  </a:cubicBezTo>
                  <a:lnTo>
                    <a:pt x="31163" y="6077"/>
                  </a:lnTo>
                  <a:cubicBezTo>
                    <a:pt x="31191" y="6063"/>
                    <a:pt x="31219" y="6049"/>
                    <a:pt x="31247" y="6049"/>
                  </a:cubicBezTo>
                  <a:close/>
                  <a:moveTo>
                    <a:pt x="6403" y="6106"/>
                  </a:moveTo>
                  <a:cubicBezTo>
                    <a:pt x="6428" y="6106"/>
                    <a:pt x="6460" y="6109"/>
                    <a:pt x="6492" y="6119"/>
                  </a:cubicBezTo>
                  <a:lnTo>
                    <a:pt x="6506" y="6134"/>
                  </a:lnTo>
                  <a:cubicBezTo>
                    <a:pt x="6471" y="6134"/>
                    <a:pt x="6437" y="6124"/>
                    <a:pt x="6403" y="6106"/>
                  </a:cubicBezTo>
                  <a:close/>
                  <a:moveTo>
                    <a:pt x="7083" y="6232"/>
                  </a:moveTo>
                  <a:cubicBezTo>
                    <a:pt x="7089" y="6251"/>
                    <a:pt x="7090" y="6259"/>
                    <a:pt x="7088" y="6259"/>
                  </a:cubicBezTo>
                  <a:cubicBezTo>
                    <a:pt x="7084" y="6259"/>
                    <a:pt x="7077" y="6248"/>
                    <a:pt x="7069" y="6232"/>
                  </a:cubicBezTo>
                  <a:close/>
                  <a:moveTo>
                    <a:pt x="5971" y="6387"/>
                  </a:moveTo>
                  <a:lnTo>
                    <a:pt x="5971" y="6401"/>
                  </a:lnTo>
                  <a:cubicBezTo>
                    <a:pt x="5936" y="6410"/>
                    <a:pt x="5918" y="6413"/>
                    <a:pt x="5912" y="6413"/>
                  </a:cubicBezTo>
                  <a:cubicBezTo>
                    <a:pt x="5899" y="6413"/>
                    <a:pt x="5941" y="6397"/>
                    <a:pt x="5971" y="6387"/>
                  </a:cubicBezTo>
                  <a:close/>
                  <a:moveTo>
                    <a:pt x="6928" y="6429"/>
                  </a:moveTo>
                  <a:lnTo>
                    <a:pt x="6928" y="6429"/>
                  </a:lnTo>
                  <a:cubicBezTo>
                    <a:pt x="6908" y="6432"/>
                    <a:pt x="6897" y="6435"/>
                    <a:pt x="6893" y="6438"/>
                  </a:cubicBezTo>
                  <a:lnTo>
                    <a:pt x="6893" y="6438"/>
                  </a:lnTo>
                  <a:cubicBezTo>
                    <a:pt x="6899" y="6440"/>
                    <a:pt x="6906" y="6441"/>
                    <a:pt x="6914" y="6443"/>
                  </a:cubicBezTo>
                  <a:lnTo>
                    <a:pt x="6928" y="6429"/>
                  </a:lnTo>
                  <a:close/>
                  <a:moveTo>
                    <a:pt x="7055" y="6260"/>
                  </a:moveTo>
                  <a:cubicBezTo>
                    <a:pt x="7097" y="6303"/>
                    <a:pt x="7111" y="6331"/>
                    <a:pt x="7139" y="6359"/>
                  </a:cubicBezTo>
                  <a:cubicBezTo>
                    <a:pt x="7085" y="6429"/>
                    <a:pt x="6987" y="6447"/>
                    <a:pt x="6932" y="6447"/>
                  </a:cubicBezTo>
                  <a:cubicBezTo>
                    <a:pt x="6904" y="6447"/>
                    <a:pt x="6887" y="6443"/>
                    <a:pt x="6893" y="6438"/>
                  </a:cubicBezTo>
                  <a:lnTo>
                    <a:pt x="6893" y="6438"/>
                  </a:lnTo>
                  <a:cubicBezTo>
                    <a:pt x="6854" y="6425"/>
                    <a:pt x="6844" y="6413"/>
                    <a:pt x="6844" y="6401"/>
                  </a:cubicBezTo>
                  <a:lnTo>
                    <a:pt x="6928" y="6401"/>
                  </a:lnTo>
                  <a:lnTo>
                    <a:pt x="6928" y="6429"/>
                  </a:lnTo>
                  <a:cubicBezTo>
                    <a:pt x="6928" y="6429"/>
                    <a:pt x="6942" y="6415"/>
                    <a:pt x="6956" y="6415"/>
                  </a:cubicBezTo>
                  <a:lnTo>
                    <a:pt x="6956" y="6401"/>
                  </a:lnTo>
                  <a:cubicBezTo>
                    <a:pt x="6956" y="6387"/>
                    <a:pt x="6956" y="6373"/>
                    <a:pt x="6956" y="6359"/>
                  </a:cubicBezTo>
                  <a:cubicBezTo>
                    <a:pt x="6966" y="6350"/>
                    <a:pt x="6975" y="6339"/>
                    <a:pt x="6985" y="6328"/>
                  </a:cubicBezTo>
                  <a:lnTo>
                    <a:pt x="6985" y="6328"/>
                  </a:lnTo>
                  <a:cubicBezTo>
                    <a:pt x="6985" y="6329"/>
                    <a:pt x="6985" y="6330"/>
                    <a:pt x="6985" y="6331"/>
                  </a:cubicBezTo>
                  <a:lnTo>
                    <a:pt x="6993" y="6318"/>
                  </a:lnTo>
                  <a:lnTo>
                    <a:pt x="6993" y="6318"/>
                  </a:lnTo>
                  <a:cubicBezTo>
                    <a:pt x="6990" y="6321"/>
                    <a:pt x="6987" y="6324"/>
                    <a:pt x="6985" y="6328"/>
                  </a:cubicBezTo>
                  <a:lnTo>
                    <a:pt x="6985" y="6328"/>
                  </a:lnTo>
                  <a:cubicBezTo>
                    <a:pt x="6985" y="6315"/>
                    <a:pt x="6986" y="6302"/>
                    <a:pt x="6999" y="6288"/>
                  </a:cubicBezTo>
                  <a:lnTo>
                    <a:pt x="7013" y="6288"/>
                  </a:lnTo>
                  <a:lnTo>
                    <a:pt x="6993" y="6318"/>
                  </a:lnTo>
                  <a:lnTo>
                    <a:pt x="6993" y="6318"/>
                  </a:lnTo>
                  <a:cubicBezTo>
                    <a:pt x="7011" y="6297"/>
                    <a:pt x="7031" y="6277"/>
                    <a:pt x="7055" y="6260"/>
                  </a:cubicBezTo>
                  <a:close/>
                  <a:moveTo>
                    <a:pt x="31008" y="6063"/>
                  </a:moveTo>
                  <a:cubicBezTo>
                    <a:pt x="30994" y="6119"/>
                    <a:pt x="30980" y="6176"/>
                    <a:pt x="31008" y="6190"/>
                  </a:cubicBezTo>
                  <a:cubicBezTo>
                    <a:pt x="31008" y="6218"/>
                    <a:pt x="31008" y="6246"/>
                    <a:pt x="31008" y="6274"/>
                  </a:cubicBezTo>
                  <a:cubicBezTo>
                    <a:pt x="31149" y="6345"/>
                    <a:pt x="31219" y="6387"/>
                    <a:pt x="31163" y="6401"/>
                  </a:cubicBezTo>
                  <a:cubicBezTo>
                    <a:pt x="31103" y="6461"/>
                    <a:pt x="31069" y="6486"/>
                    <a:pt x="31046" y="6486"/>
                  </a:cubicBezTo>
                  <a:cubicBezTo>
                    <a:pt x="31020" y="6486"/>
                    <a:pt x="31009" y="6453"/>
                    <a:pt x="30994" y="6401"/>
                  </a:cubicBezTo>
                  <a:cubicBezTo>
                    <a:pt x="30975" y="6370"/>
                    <a:pt x="30959" y="6358"/>
                    <a:pt x="30945" y="6358"/>
                  </a:cubicBezTo>
                  <a:cubicBezTo>
                    <a:pt x="30927" y="6358"/>
                    <a:pt x="30911" y="6377"/>
                    <a:pt x="30895" y="6401"/>
                  </a:cubicBezTo>
                  <a:cubicBezTo>
                    <a:pt x="30846" y="6377"/>
                    <a:pt x="30797" y="6341"/>
                    <a:pt x="30739" y="6323"/>
                  </a:cubicBezTo>
                  <a:lnTo>
                    <a:pt x="30739" y="6323"/>
                  </a:lnTo>
                  <a:cubicBezTo>
                    <a:pt x="30775" y="6307"/>
                    <a:pt x="30760" y="6275"/>
                    <a:pt x="30801" y="6275"/>
                  </a:cubicBezTo>
                  <a:cubicBezTo>
                    <a:pt x="30820" y="6275"/>
                    <a:pt x="30853" y="6282"/>
                    <a:pt x="30909" y="6303"/>
                  </a:cubicBezTo>
                  <a:cubicBezTo>
                    <a:pt x="30883" y="6245"/>
                    <a:pt x="30874" y="6229"/>
                    <a:pt x="30873" y="6229"/>
                  </a:cubicBezTo>
                  <a:lnTo>
                    <a:pt x="30873" y="6229"/>
                  </a:lnTo>
                  <a:cubicBezTo>
                    <a:pt x="30871" y="6229"/>
                    <a:pt x="30881" y="6254"/>
                    <a:pt x="30880" y="6254"/>
                  </a:cubicBezTo>
                  <a:cubicBezTo>
                    <a:pt x="30880" y="6254"/>
                    <a:pt x="30874" y="6240"/>
                    <a:pt x="30853" y="6190"/>
                  </a:cubicBezTo>
                  <a:cubicBezTo>
                    <a:pt x="30853" y="6190"/>
                    <a:pt x="30994" y="6119"/>
                    <a:pt x="30980" y="6091"/>
                  </a:cubicBezTo>
                  <a:lnTo>
                    <a:pt x="31008" y="6063"/>
                  </a:lnTo>
                  <a:close/>
                  <a:moveTo>
                    <a:pt x="7168" y="6359"/>
                  </a:moveTo>
                  <a:cubicBezTo>
                    <a:pt x="7224" y="6429"/>
                    <a:pt x="7238" y="6429"/>
                    <a:pt x="7224" y="6542"/>
                  </a:cubicBezTo>
                  <a:cubicBezTo>
                    <a:pt x="7220" y="6573"/>
                    <a:pt x="7211" y="6587"/>
                    <a:pt x="7200" y="6587"/>
                  </a:cubicBezTo>
                  <a:cubicBezTo>
                    <a:pt x="7173" y="6587"/>
                    <a:pt x="7137" y="6491"/>
                    <a:pt x="7168" y="6359"/>
                  </a:cubicBezTo>
                  <a:close/>
                  <a:moveTo>
                    <a:pt x="3852" y="6717"/>
                  </a:moveTo>
                  <a:cubicBezTo>
                    <a:pt x="3859" y="6717"/>
                    <a:pt x="3890" y="6758"/>
                    <a:pt x="3929" y="6781"/>
                  </a:cubicBezTo>
                  <a:lnTo>
                    <a:pt x="3915" y="6781"/>
                  </a:lnTo>
                  <a:lnTo>
                    <a:pt x="3887" y="6824"/>
                  </a:lnTo>
                  <a:cubicBezTo>
                    <a:pt x="3855" y="6743"/>
                    <a:pt x="3846" y="6717"/>
                    <a:pt x="3852" y="6717"/>
                  </a:cubicBezTo>
                  <a:close/>
                  <a:moveTo>
                    <a:pt x="3703" y="6809"/>
                  </a:moveTo>
                  <a:cubicBezTo>
                    <a:pt x="3703" y="6824"/>
                    <a:pt x="3703" y="6838"/>
                    <a:pt x="3703" y="6852"/>
                  </a:cubicBezTo>
                  <a:cubicBezTo>
                    <a:pt x="3689" y="6838"/>
                    <a:pt x="3689" y="6838"/>
                    <a:pt x="3689" y="6838"/>
                  </a:cubicBezTo>
                  <a:lnTo>
                    <a:pt x="3689" y="6824"/>
                  </a:lnTo>
                  <a:lnTo>
                    <a:pt x="3703" y="6809"/>
                  </a:lnTo>
                  <a:close/>
                  <a:moveTo>
                    <a:pt x="4116" y="6806"/>
                  </a:moveTo>
                  <a:cubicBezTo>
                    <a:pt x="4118" y="6821"/>
                    <a:pt x="4121" y="6836"/>
                    <a:pt x="4126" y="6852"/>
                  </a:cubicBezTo>
                  <a:cubicBezTo>
                    <a:pt x="4120" y="6855"/>
                    <a:pt x="4116" y="6856"/>
                    <a:pt x="4114" y="6856"/>
                  </a:cubicBezTo>
                  <a:cubicBezTo>
                    <a:pt x="4107" y="6856"/>
                    <a:pt x="4110" y="6843"/>
                    <a:pt x="4116" y="6806"/>
                  </a:cubicBezTo>
                  <a:close/>
                  <a:moveTo>
                    <a:pt x="4210" y="6993"/>
                  </a:moveTo>
                  <a:lnTo>
                    <a:pt x="4225" y="7035"/>
                  </a:lnTo>
                  <a:cubicBezTo>
                    <a:pt x="4281" y="7035"/>
                    <a:pt x="4267" y="7063"/>
                    <a:pt x="4239" y="7077"/>
                  </a:cubicBezTo>
                  <a:lnTo>
                    <a:pt x="4225" y="7077"/>
                  </a:lnTo>
                  <a:cubicBezTo>
                    <a:pt x="4225" y="7049"/>
                    <a:pt x="4210" y="7035"/>
                    <a:pt x="4210" y="7007"/>
                  </a:cubicBezTo>
                  <a:cubicBezTo>
                    <a:pt x="4210" y="7007"/>
                    <a:pt x="4210" y="7007"/>
                    <a:pt x="4210" y="6993"/>
                  </a:cubicBezTo>
                  <a:close/>
                  <a:moveTo>
                    <a:pt x="4041" y="7007"/>
                  </a:moveTo>
                  <a:cubicBezTo>
                    <a:pt x="4070" y="7049"/>
                    <a:pt x="4098" y="7077"/>
                    <a:pt x="4126" y="7119"/>
                  </a:cubicBezTo>
                  <a:cubicBezTo>
                    <a:pt x="4088" y="7135"/>
                    <a:pt x="4046" y="7148"/>
                    <a:pt x="4017" y="7148"/>
                  </a:cubicBezTo>
                  <a:cubicBezTo>
                    <a:pt x="3970" y="7148"/>
                    <a:pt x="3955" y="7116"/>
                    <a:pt x="4041" y="7021"/>
                  </a:cubicBezTo>
                  <a:lnTo>
                    <a:pt x="4041" y="7007"/>
                  </a:lnTo>
                  <a:close/>
                  <a:moveTo>
                    <a:pt x="32895" y="7316"/>
                  </a:moveTo>
                  <a:cubicBezTo>
                    <a:pt x="32876" y="7332"/>
                    <a:pt x="32862" y="7346"/>
                    <a:pt x="32851" y="7357"/>
                  </a:cubicBezTo>
                  <a:lnTo>
                    <a:pt x="32851" y="7357"/>
                  </a:lnTo>
                  <a:cubicBezTo>
                    <a:pt x="32862" y="7348"/>
                    <a:pt x="32876" y="7335"/>
                    <a:pt x="32895" y="7316"/>
                  </a:cubicBezTo>
                  <a:close/>
                  <a:moveTo>
                    <a:pt x="3830" y="7359"/>
                  </a:moveTo>
                  <a:cubicBezTo>
                    <a:pt x="3830" y="7373"/>
                    <a:pt x="3816" y="7401"/>
                    <a:pt x="3802" y="7415"/>
                  </a:cubicBezTo>
                  <a:cubicBezTo>
                    <a:pt x="3802" y="7415"/>
                    <a:pt x="3802" y="7401"/>
                    <a:pt x="3788" y="7401"/>
                  </a:cubicBezTo>
                  <a:lnTo>
                    <a:pt x="3830" y="7359"/>
                  </a:lnTo>
                  <a:close/>
                  <a:moveTo>
                    <a:pt x="31053" y="7282"/>
                  </a:moveTo>
                  <a:cubicBezTo>
                    <a:pt x="31092" y="7282"/>
                    <a:pt x="31061" y="7335"/>
                    <a:pt x="31121" y="7359"/>
                  </a:cubicBezTo>
                  <a:lnTo>
                    <a:pt x="31135" y="7359"/>
                  </a:lnTo>
                  <a:cubicBezTo>
                    <a:pt x="31149" y="7401"/>
                    <a:pt x="31177" y="7429"/>
                    <a:pt x="31205" y="7457"/>
                  </a:cubicBezTo>
                  <a:cubicBezTo>
                    <a:pt x="31092" y="7429"/>
                    <a:pt x="31106" y="7359"/>
                    <a:pt x="31121" y="7359"/>
                  </a:cubicBezTo>
                  <a:cubicBezTo>
                    <a:pt x="31107" y="7356"/>
                    <a:pt x="31094" y="7355"/>
                    <a:pt x="31083" y="7355"/>
                  </a:cubicBezTo>
                  <a:cubicBezTo>
                    <a:pt x="31026" y="7355"/>
                    <a:pt x="30998" y="7384"/>
                    <a:pt x="30992" y="7384"/>
                  </a:cubicBezTo>
                  <a:cubicBezTo>
                    <a:pt x="30988" y="7384"/>
                    <a:pt x="30999" y="7364"/>
                    <a:pt x="31022" y="7288"/>
                  </a:cubicBezTo>
                  <a:cubicBezTo>
                    <a:pt x="31036" y="7284"/>
                    <a:pt x="31046" y="7282"/>
                    <a:pt x="31053" y="7282"/>
                  </a:cubicBezTo>
                  <a:close/>
                  <a:moveTo>
                    <a:pt x="4154" y="7133"/>
                  </a:moveTo>
                  <a:lnTo>
                    <a:pt x="4154" y="7133"/>
                  </a:lnTo>
                  <a:cubicBezTo>
                    <a:pt x="4154" y="7133"/>
                    <a:pt x="4140" y="7147"/>
                    <a:pt x="4112" y="7176"/>
                  </a:cubicBezTo>
                  <a:cubicBezTo>
                    <a:pt x="4056" y="7232"/>
                    <a:pt x="3973" y="7431"/>
                    <a:pt x="3984" y="7431"/>
                  </a:cubicBezTo>
                  <a:cubicBezTo>
                    <a:pt x="3987" y="7431"/>
                    <a:pt x="3996" y="7418"/>
                    <a:pt x="4013" y="7387"/>
                  </a:cubicBezTo>
                  <a:cubicBezTo>
                    <a:pt x="4027" y="7429"/>
                    <a:pt x="4056" y="7457"/>
                    <a:pt x="4084" y="7485"/>
                  </a:cubicBezTo>
                  <a:lnTo>
                    <a:pt x="4056" y="7485"/>
                  </a:lnTo>
                  <a:cubicBezTo>
                    <a:pt x="4013" y="7471"/>
                    <a:pt x="3971" y="7457"/>
                    <a:pt x="3915" y="7457"/>
                  </a:cubicBezTo>
                  <a:cubicBezTo>
                    <a:pt x="3904" y="7383"/>
                    <a:pt x="3894" y="7358"/>
                    <a:pt x="3886" y="7358"/>
                  </a:cubicBezTo>
                  <a:cubicBezTo>
                    <a:pt x="3870" y="7358"/>
                    <a:pt x="3859" y="7446"/>
                    <a:pt x="3856" y="7446"/>
                  </a:cubicBezTo>
                  <a:cubicBezTo>
                    <a:pt x="3854" y="7446"/>
                    <a:pt x="3855" y="7418"/>
                    <a:pt x="3858" y="7331"/>
                  </a:cubicBezTo>
                  <a:cubicBezTo>
                    <a:pt x="3896" y="7293"/>
                    <a:pt x="3921" y="7268"/>
                    <a:pt x="3917" y="7268"/>
                  </a:cubicBezTo>
                  <a:cubicBezTo>
                    <a:pt x="3915" y="7268"/>
                    <a:pt x="3905" y="7274"/>
                    <a:pt x="3887" y="7288"/>
                  </a:cubicBezTo>
                  <a:lnTo>
                    <a:pt x="3872" y="7288"/>
                  </a:lnTo>
                  <a:lnTo>
                    <a:pt x="3901" y="7260"/>
                  </a:lnTo>
                  <a:cubicBezTo>
                    <a:pt x="3985" y="7204"/>
                    <a:pt x="4056" y="7162"/>
                    <a:pt x="4154" y="7133"/>
                  </a:cubicBezTo>
                  <a:close/>
                  <a:moveTo>
                    <a:pt x="33585" y="7260"/>
                  </a:moveTo>
                  <a:cubicBezTo>
                    <a:pt x="33585" y="7274"/>
                    <a:pt x="33557" y="7302"/>
                    <a:pt x="33585" y="7316"/>
                  </a:cubicBezTo>
                  <a:cubicBezTo>
                    <a:pt x="33655" y="7331"/>
                    <a:pt x="33726" y="7345"/>
                    <a:pt x="33796" y="7387"/>
                  </a:cubicBezTo>
                  <a:cubicBezTo>
                    <a:pt x="33740" y="7429"/>
                    <a:pt x="33683" y="7471"/>
                    <a:pt x="33641" y="7514"/>
                  </a:cubicBezTo>
                  <a:lnTo>
                    <a:pt x="33641" y="7584"/>
                  </a:lnTo>
                  <a:cubicBezTo>
                    <a:pt x="33641" y="7514"/>
                    <a:pt x="33627" y="7457"/>
                    <a:pt x="33627" y="7401"/>
                  </a:cubicBezTo>
                  <a:lnTo>
                    <a:pt x="33472" y="7373"/>
                  </a:lnTo>
                  <a:cubicBezTo>
                    <a:pt x="33514" y="7345"/>
                    <a:pt x="33543" y="7302"/>
                    <a:pt x="33585" y="7260"/>
                  </a:cubicBezTo>
                  <a:close/>
                  <a:moveTo>
                    <a:pt x="31280" y="7392"/>
                  </a:moveTo>
                  <a:cubicBezTo>
                    <a:pt x="31300" y="7392"/>
                    <a:pt x="31369" y="7467"/>
                    <a:pt x="31444" y="7542"/>
                  </a:cubicBezTo>
                  <a:cubicBezTo>
                    <a:pt x="31501" y="7556"/>
                    <a:pt x="31458" y="7570"/>
                    <a:pt x="31444" y="7584"/>
                  </a:cubicBezTo>
                  <a:lnTo>
                    <a:pt x="31430" y="7598"/>
                  </a:lnTo>
                  <a:cubicBezTo>
                    <a:pt x="31430" y="7584"/>
                    <a:pt x="31430" y="7570"/>
                    <a:pt x="31444" y="7542"/>
                  </a:cubicBezTo>
                  <a:lnTo>
                    <a:pt x="31444" y="7542"/>
                  </a:lnTo>
                  <a:cubicBezTo>
                    <a:pt x="31416" y="7556"/>
                    <a:pt x="31388" y="7570"/>
                    <a:pt x="31360" y="7570"/>
                  </a:cubicBezTo>
                  <a:lnTo>
                    <a:pt x="31360" y="7584"/>
                  </a:lnTo>
                  <a:cubicBezTo>
                    <a:pt x="31261" y="7514"/>
                    <a:pt x="31205" y="7528"/>
                    <a:pt x="31233" y="7471"/>
                  </a:cubicBezTo>
                  <a:cubicBezTo>
                    <a:pt x="31247" y="7471"/>
                    <a:pt x="31275" y="7457"/>
                    <a:pt x="31290" y="7457"/>
                  </a:cubicBezTo>
                  <a:cubicBezTo>
                    <a:pt x="31271" y="7410"/>
                    <a:pt x="31269" y="7392"/>
                    <a:pt x="31280" y="7392"/>
                  </a:cubicBezTo>
                  <a:close/>
                  <a:moveTo>
                    <a:pt x="33475" y="7969"/>
                  </a:moveTo>
                  <a:cubicBezTo>
                    <a:pt x="33505" y="7969"/>
                    <a:pt x="33427" y="8002"/>
                    <a:pt x="33416" y="8035"/>
                  </a:cubicBezTo>
                  <a:cubicBezTo>
                    <a:pt x="33416" y="8021"/>
                    <a:pt x="33416" y="8006"/>
                    <a:pt x="33416" y="7978"/>
                  </a:cubicBezTo>
                  <a:cubicBezTo>
                    <a:pt x="33448" y="7972"/>
                    <a:pt x="33466" y="7969"/>
                    <a:pt x="33475" y="7969"/>
                  </a:cubicBezTo>
                  <a:close/>
                  <a:moveTo>
                    <a:pt x="3422" y="8006"/>
                  </a:moveTo>
                  <a:cubicBezTo>
                    <a:pt x="3436" y="8021"/>
                    <a:pt x="3450" y="8049"/>
                    <a:pt x="3464" y="8063"/>
                  </a:cubicBezTo>
                  <a:lnTo>
                    <a:pt x="3436" y="8006"/>
                  </a:lnTo>
                  <a:close/>
                  <a:moveTo>
                    <a:pt x="2323" y="8091"/>
                  </a:moveTo>
                  <a:cubicBezTo>
                    <a:pt x="2305" y="8094"/>
                    <a:pt x="2290" y="8097"/>
                    <a:pt x="2277" y="8099"/>
                  </a:cubicBezTo>
                  <a:lnTo>
                    <a:pt x="2277" y="8099"/>
                  </a:lnTo>
                  <a:cubicBezTo>
                    <a:pt x="2285" y="8098"/>
                    <a:pt x="2295" y="8097"/>
                    <a:pt x="2307" y="8097"/>
                  </a:cubicBezTo>
                  <a:lnTo>
                    <a:pt x="2307" y="8097"/>
                  </a:lnTo>
                  <a:cubicBezTo>
                    <a:pt x="2312" y="8095"/>
                    <a:pt x="2317" y="8093"/>
                    <a:pt x="2323" y="8091"/>
                  </a:cubicBezTo>
                  <a:close/>
                  <a:moveTo>
                    <a:pt x="2277" y="8099"/>
                  </a:moveTo>
                  <a:lnTo>
                    <a:pt x="2277" y="8099"/>
                  </a:lnTo>
                  <a:cubicBezTo>
                    <a:pt x="2245" y="8101"/>
                    <a:pt x="2233" y="8103"/>
                    <a:pt x="2237" y="8103"/>
                  </a:cubicBezTo>
                  <a:cubicBezTo>
                    <a:pt x="2240" y="8103"/>
                    <a:pt x="2254" y="8102"/>
                    <a:pt x="2277" y="8099"/>
                  </a:cubicBezTo>
                  <a:close/>
                  <a:moveTo>
                    <a:pt x="34200" y="8166"/>
                  </a:moveTo>
                  <a:cubicBezTo>
                    <a:pt x="34196" y="8166"/>
                    <a:pt x="34196" y="8169"/>
                    <a:pt x="34203" y="8178"/>
                  </a:cubicBezTo>
                  <a:lnTo>
                    <a:pt x="34203" y="8178"/>
                  </a:lnTo>
                  <a:cubicBezTo>
                    <a:pt x="34204" y="8174"/>
                    <a:pt x="34204" y="8170"/>
                    <a:pt x="34204" y="8167"/>
                  </a:cubicBezTo>
                  <a:lnTo>
                    <a:pt x="34204" y="8167"/>
                  </a:lnTo>
                  <a:cubicBezTo>
                    <a:pt x="34203" y="8167"/>
                    <a:pt x="34201" y="8166"/>
                    <a:pt x="34200" y="8166"/>
                  </a:cubicBezTo>
                  <a:close/>
                  <a:moveTo>
                    <a:pt x="31444" y="7626"/>
                  </a:moveTo>
                  <a:lnTo>
                    <a:pt x="31444" y="7626"/>
                  </a:lnTo>
                  <a:cubicBezTo>
                    <a:pt x="31487" y="7640"/>
                    <a:pt x="31543" y="7654"/>
                    <a:pt x="31599" y="7654"/>
                  </a:cubicBezTo>
                  <a:lnTo>
                    <a:pt x="31768" y="7767"/>
                  </a:lnTo>
                  <a:cubicBezTo>
                    <a:pt x="31790" y="7762"/>
                    <a:pt x="31809" y="7759"/>
                    <a:pt x="31825" y="7759"/>
                  </a:cubicBezTo>
                  <a:cubicBezTo>
                    <a:pt x="31939" y="7759"/>
                    <a:pt x="31935" y="7873"/>
                    <a:pt x="31825" y="7922"/>
                  </a:cubicBezTo>
                  <a:cubicBezTo>
                    <a:pt x="31794" y="7887"/>
                    <a:pt x="31780" y="7871"/>
                    <a:pt x="31776" y="7871"/>
                  </a:cubicBezTo>
                  <a:cubicBezTo>
                    <a:pt x="31767" y="7871"/>
                    <a:pt x="31810" y="7950"/>
                    <a:pt x="31839" y="8077"/>
                  </a:cubicBezTo>
                  <a:cubicBezTo>
                    <a:pt x="31853" y="8091"/>
                    <a:pt x="31867" y="8119"/>
                    <a:pt x="31867" y="8147"/>
                  </a:cubicBezTo>
                  <a:cubicBezTo>
                    <a:pt x="31872" y="8144"/>
                    <a:pt x="31877" y="8143"/>
                    <a:pt x="31882" y="8143"/>
                  </a:cubicBezTo>
                  <a:cubicBezTo>
                    <a:pt x="31923" y="8143"/>
                    <a:pt x="31916" y="8249"/>
                    <a:pt x="31853" y="8274"/>
                  </a:cubicBezTo>
                  <a:cubicBezTo>
                    <a:pt x="31846" y="8288"/>
                    <a:pt x="31835" y="8295"/>
                    <a:pt x="31823" y="8295"/>
                  </a:cubicBezTo>
                  <a:cubicBezTo>
                    <a:pt x="31811" y="8295"/>
                    <a:pt x="31796" y="8288"/>
                    <a:pt x="31782" y="8274"/>
                  </a:cubicBezTo>
                  <a:lnTo>
                    <a:pt x="31754" y="8260"/>
                  </a:lnTo>
                  <a:cubicBezTo>
                    <a:pt x="31836" y="8144"/>
                    <a:pt x="31857" y="8114"/>
                    <a:pt x="31850" y="8114"/>
                  </a:cubicBezTo>
                  <a:cubicBezTo>
                    <a:pt x="31843" y="8114"/>
                    <a:pt x="31804" y="8148"/>
                    <a:pt x="31770" y="8148"/>
                  </a:cubicBezTo>
                  <a:cubicBezTo>
                    <a:pt x="31759" y="8148"/>
                    <a:pt x="31749" y="8144"/>
                    <a:pt x="31740" y="8133"/>
                  </a:cubicBezTo>
                  <a:cubicBezTo>
                    <a:pt x="31740" y="8119"/>
                    <a:pt x="31754" y="8119"/>
                    <a:pt x="31754" y="8105"/>
                  </a:cubicBezTo>
                  <a:cubicBezTo>
                    <a:pt x="31726" y="8063"/>
                    <a:pt x="31712" y="8035"/>
                    <a:pt x="31684" y="7992"/>
                  </a:cubicBezTo>
                  <a:cubicBezTo>
                    <a:pt x="31726" y="7992"/>
                    <a:pt x="31754" y="7992"/>
                    <a:pt x="31796" y="8006"/>
                  </a:cubicBezTo>
                  <a:cubicBezTo>
                    <a:pt x="31726" y="7978"/>
                    <a:pt x="31670" y="7922"/>
                    <a:pt x="31613" y="7866"/>
                  </a:cubicBezTo>
                  <a:cubicBezTo>
                    <a:pt x="31557" y="7823"/>
                    <a:pt x="31515" y="7767"/>
                    <a:pt x="31487" y="7697"/>
                  </a:cubicBezTo>
                  <a:lnTo>
                    <a:pt x="31487" y="7711"/>
                  </a:lnTo>
                  <a:cubicBezTo>
                    <a:pt x="31458" y="7683"/>
                    <a:pt x="31444" y="7654"/>
                    <a:pt x="31444" y="7626"/>
                  </a:cubicBezTo>
                  <a:close/>
                  <a:moveTo>
                    <a:pt x="3591" y="8373"/>
                  </a:moveTo>
                  <a:cubicBezTo>
                    <a:pt x="3601" y="8393"/>
                    <a:pt x="3604" y="8414"/>
                    <a:pt x="3610" y="8429"/>
                  </a:cubicBezTo>
                  <a:lnTo>
                    <a:pt x="3610" y="8429"/>
                  </a:lnTo>
                  <a:cubicBezTo>
                    <a:pt x="3595" y="8410"/>
                    <a:pt x="3569" y="8396"/>
                    <a:pt x="3535" y="8373"/>
                  </a:cubicBezTo>
                  <a:close/>
                  <a:moveTo>
                    <a:pt x="2380" y="8358"/>
                  </a:moveTo>
                  <a:lnTo>
                    <a:pt x="2450" y="8373"/>
                  </a:lnTo>
                  <a:cubicBezTo>
                    <a:pt x="2447" y="8366"/>
                    <a:pt x="2454" y="8362"/>
                    <a:pt x="2463" y="8362"/>
                  </a:cubicBezTo>
                  <a:cubicBezTo>
                    <a:pt x="2492" y="8362"/>
                    <a:pt x="2540" y="8396"/>
                    <a:pt x="2338" y="8471"/>
                  </a:cubicBezTo>
                  <a:cubicBezTo>
                    <a:pt x="2366" y="8443"/>
                    <a:pt x="2366" y="8401"/>
                    <a:pt x="2380" y="8358"/>
                  </a:cubicBezTo>
                  <a:close/>
                  <a:moveTo>
                    <a:pt x="35063" y="8513"/>
                  </a:moveTo>
                  <a:lnTo>
                    <a:pt x="35063" y="8513"/>
                  </a:lnTo>
                  <a:cubicBezTo>
                    <a:pt x="35090" y="8522"/>
                    <a:pt x="35083" y="8548"/>
                    <a:pt x="35074" y="8548"/>
                  </a:cubicBezTo>
                  <a:cubicBezTo>
                    <a:pt x="35069" y="8548"/>
                    <a:pt x="35063" y="8539"/>
                    <a:pt x="35063" y="8513"/>
                  </a:cubicBezTo>
                  <a:close/>
                  <a:moveTo>
                    <a:pt x="31754" y="8556"/>
                  </a:moveTo>
                  <a:lnTo>
                    <a:pt x="31754" y="8570"/>
                  </a:lnTo>
                  <a:lnTo>
                    <a:pt x="31811" y="8570"/>
                  </a:lnTo>
                  <a:cubicBezTo>
                    <a:pt x="31813" y="8568"/>
                    <a:pt x="31815" y="8567"/>
                    <a:pt x="31816" y="8567"/>
                  </a:cubicBezTo>
                  <a:cubicBezTo>
                    <a:pt x="31824" y="8567"/>
                    <a:pt x="31762" y="8634"/>
                    <a:pt x="31740" y="8634"/>
                  </a:cubicBezTo>
                  <a:cubicBezTo>
                    <a:pt x="31728" y="8634"/>
                    <a:pt x="31727" y="8615"/>
                    <a:pt x="31754" y="8556"/>
                  </a:cubicBezTo>
                  <a:close/>
                  <a:moveTo>
                    <a:pt x="31812" y="8416"/>
                  </a:moveTo>
                  <a:cubicBezTo>
                    <a:pt x="31843" y="8416"/>
                    <a:pt x="31888" y="8437"/>
                    <a:pt x="31937" y="8513"/>
                  </a:cubicBezTo>
                  <a:cubicBezTo>
                    <a:pt x="31943" y="8511"/>
                    <a:pt x="31950" y="8509"/>
                    <a:pt x="31959" y="8509"/>
                  </a:cubicBezTo>
                  <a:cubicBezTo>
                    <a:pt x="31994" y="8509"/>
                    <a:pt x="32038" y="8540"/>
                    <a:pt x="31923" y="8654"/>
                  </a:cubicBezTo>
                  <a:lnTo>
                    <a:pt x="31909" y="8654"/>
                  </a:lnTo>
                  <a:cubicBezTo>
                    <a:pt x="31909" y="8570"/>
                    <a:pt x="31811" y="8542"/>
                    <a:pt x="31754" y="8542"/>
                  </a:cubicBezTo>
                  <a:cubicBezTo>
                    <a:pt x="31768" y="8513"/>
                    <a:pt x="31782" y="8485"/>
                    <a:pt x="31811" y="8443"/>
                  </a:cubicBezTo>
                  <a:lnTo>
                    <a:pt x="31811" y="8443"/>
                  </a:lnTo>
                  <a:cubicBezTo>
                    <a:pt x="31799" y="8448"/>
                    <a:pt x="31790" y="8450"/>
                    <a:pt x="31783" y="8450"/>
                  </a:cubicBezTo>
                  <a:cubicBezTo>
                    <a:pt x="31757" y="8450"/>
                    <a:pt x="31773" y="8416"/>
                    <a:pt x="31812" y="8416"/>
                  </a:cubicBezTo>
                  <a:close/>
                  <a:moveTo>
                    <a:pt x="34562" y="8578"/>
                  </a:moveTo>
                  <a:cubicBezTo>
                    <a:pt x="34590" y="8578"/>
                    <a:pt x="34617" y="8603"/>
                    <a:pt x="34683" y="8654"/>
                  </a:cubicBezTo>
                  <a:lnTo>
                    <a:pt x="34669" y="8654"/>
                  </a:lnTo>
                  <a:cubicBezTo>
                    <a:pt x="34669" y="8682"/>
                    <a:pt x="34683" y="8711"/>
                    <a:pt x="34697" y="8739"/>
                  </a:cubicBezTo>
                  <a:cubicBezTo>
                    <a:pt x="34683" y="8739"/>
                    <a:pt x="34669" y="8753"/>
                    <a:pt x="34669" y="8781"/>
                  </a:cubicBezTo>
                  <a:cubicBezTo>
                    <a:pt x="34571" y="8598"/>
                    <a:pt x="34430" y="8696"/>
                    <a:pt x="34458" y="8640"/>
                  </a:cubicBezTo>
                  <a:cubicBezTo>
                    <a:pt x="34512" y="8600"/>
                    <a:pt x="34537" y="8578"/>
                    <a:pt x="34562" y="8578"/>
                  </a:cubicBezTo>
                  <a:close/>
                  <a:moveTo>
                    <a:pt x="2366" y="8823"/>
                  </a:moveTo>
                  <a:cubicBezTo>
                    <a:pt x="2353" y="8842"/>
                    <a:pt x="2346" y="8850"/>
                    <a:pt x="2342" y="8850"/>
                  </a:cubicBezTo>
                  <a:cubicBezTo>
                    <a:pt x="2338" y="8850"/>
                    <a:pt x="2338" y="8839"/>
                    <a:pt x="2338" y="8823"/>
                  </a:cubicBezTo>
                  <a:close/>
                  <a:moveTo>
                    <a:pt x="34307" y="8498"/>
                  </a:moveTo>
                  <a:cubicBezTo>
                    <a:pt x="34328" y="8498"/>
                    <a:pt x="34339" y="8526"/>
                    <a:pt x="34331" y="8584"/>
                  </a:cubicBezTo>
                  <a:lnTo>
                    <a:pt x="34317" y="8584"/>
                  </a:lnTo>
                  <a:cubicBezTo>
                    <a:pt x="34359" y="8640"/>
                    <a:pt x="34402" y="8711"/>
                    <a:pt x="34345" y="8725"/>
                  </a:cubicBezTo>
                  <a:cubicBezTo>
                    <a:pt x="34360" y="8682"/>
                    <a:pt x="34351" y="8665"/>
                    <a:pt x="34335" y="8665"/>
                  </a:cubicBezTo>
                  <a:cubicBezTo>
                    <a:pt x="34302" y="8665"/>
                    <a:pt x="34237" y="8730"/>
                    <a:pt x="34247" y="8795"/>
                  </a:cubicBezTo>
                  <a:cubicBezTo>
                    <a:pt x="34234" y="8819"/>
                    <a:pt x="34224" y="8838"/>
                    <a:pt x="34217" y="8854"/>
                  </a:cubicBezTo>
                  <a:lnTo>
                    <a:pt x="34217" y="8854"/>
                  </a:lnTo>
                  <a:cubicBezTo>
                    <a:pt x="34225" y="8827"/>
                    <a:pt x="34236" y="8789"/>
                    <a:pt x="34247" y="8739"/>
                  </a:cubicBezTo>
                  <a:cubicBezTo>
                    <a:pt x="34219" y="8668"/>
                    <a:pt x="34219" y="8598"/>
                    <a:pt x="34247" y="8542"/>
                  </a:cubicBezTo>
                  <a:cubicBezTo>
                    <a:pt x="34241" y="8530"/>
                    <a:pt x="34240" y="8525"/>
                    <a:pt x="34241" y="8525"/>
                  </a:cubicBezTo>
                  <a:lnTo>
                    <a:pt x="34241" y="8525"/>
                  </a:lnTo>
                  <a:cubicBezTo>
                    <a:pt x="34242" y="8525"/>
                    <a:pt x="34247" y="8533"/>
                    <a:pt x="34247" y="8542"/>
                  </a:cubicBezTo>
                  <a:cubicBezTo>
                    <a:pt x="34270" y="8512"/>
                    <a:pt x="34291" y="8498"/>
                    <a:pt x="34307" y="8498"/>
                  </a:cubicBezTo>
                  <a:close/>
                  <a:moveTo>
                    <a:pt x="35092" y="9105"/>
                  </a:moveTo>
                  <a:cubicBezTo>
                    <a:pt x="35083" y="9121"/>
                    <a:pt x="35085" y="9137"/>
                    <a:pt x="35082" y="9137"/>
                  </a:cubicBezTo>
                  <a:cubicBezTo>
                    <a:pt x="35080" y="9137"/>
                    <a:pt x="35075" y="9129"/>
                    <a:pt x="35063" y="9105"/>
                  </a:cubicBezTo>
                  <a:close/>
                  <a:moveTo>
                    <a:pt x="1746" y="9260"/>
                  </a:moveTo>
                  <a:cubicBezTo>
                    <a:pt x="1781" y="9267"/>
                    <a:pt x="1813" y="9267"/>
                    <a:pt x="1820" y="9267"/>
                  </a:cubicBezTo>
                  <a:cubicBezTo>
                    <a:pt x="1827" y="9267"/>
                    <a:pt x="1809" y="9267"/>
                    <a:pt x="1746" y="9274"/>
                  </a:cubicBezTo>
                  <a:lnTo>
                    <a:pt x="1746" y="9260"/>
                  </a:lnTo>
                  <a:close/>
                  <a:moveTo>
                    <a:pt x="34491" y="9346"/>
                  </a:moveTo>
                  <a:cubicBezTo>
                    <a:pt x="34492" y="9346"/>
                    <a:pt x="34499" y="9357"/>
                    <a:pt x="34514" y="9372"/>
                  </a:cubicBezTo>
                  <a:lnTo>
                    <a:pt x="34500" y="9372"/>
                  </a:lnTo>
                  <a:cubicBezTo>
                    <a:pt x="34494" y="9353"/>
                    <a:pt x="34490" y="9346"/>
                    <a:pt x="34491" y="9346"/>
                  </a:cubicBezTo>
                  <a:close/>
                  <a:moveTo>
                    <a:pt x="35275" y="9316"/>
                  </a:moveTo>
                  <a:lnTo>
                    <a:pt x="35331" y="9358"/>
                  </a:lnTo>
                  <a:lnTo>
                    <a:pt x="35275" y="9372"/>
                  </a:lnTo>
                  <a:cubicBezTo>
                    <a:pt x="35275" y="9358"/>
                    <a:pt x="35275" y="9330"/>
                    <a:pt x="35275" y="9316"/>
                  </a:cubicBezTo>
                  <a:close/>
                  <a:moveTo>
                    <a:pt x="34463" y="9404"/>
                  </a:moveTo>
                  <a:cubicBezTo>
                    <a:pt x="34465" y="9404"/>
                    <a:pt x="34479" y="9408"/>
                    <a:pt x="34500" y="9415"/>
                  </a:cubicBezTo>
                  <a:cubicBezTo>
                    <a:pt x="34472" y="9408"/>
                    <a:pt x="34461" y="9404"/>
                    <a:pt x="34463" y="9404"/>
                  </a:cubicBezTo>
                  <a:close/>
                  <a:moveTo>
                    <a:pt x="1577" y="9457"/>
                  </a:moveTo>
                  <a:cubicBezTo>
                    <a:pt x="1576" y="9462"/>
                    <a:pt x="1575" y="9467"/>
                    <a:pt x="1574" y="9471"/>
                  </a:cubicBezTo>
                  <a:lnTo>
                    <a:pt x="1574" y="9471"/>
                  </a:lnTo>
                  <a:cubicBezTo>
                    <a:pt x="1575" y="9468"/>
                    <a:pt x="1576" y="9463"/>
                    <a:pt x="1577" y="9457"/>
                  </a:cubicBezTo>
                  <a:close/>
                  <a:moveTo>
                    <a:pt x="33183" y="9414"/>
                  </a:moveTo>
                  <a:cubicBezTo>
                    <a:pt x="33190" y="9414"/>
                    <a:pt x="33197" y="9414"/>
                    <a:pt x="33205" y="9415"/>
                  </a:cubicBezTo>
                  <a:lnTo>
                    <a:pt x="33191" y="9415"/>
                  </a:lnTo>
                  <a:cubicBezTo>
                    <a:pt x="33176" y="9429"/>
                    <a:pt x="33176" y="9457"/>
                    <a:pt x="33162" y="9471"/>
                  </a:cubicBezTo>
                  <a:cubicBezTo>
                    <a:pt x="33111" y="9493"/>
                    <a:pt x="33076" y="9502"/>
                    <a:pt x="33054" y="9502"/>
                  </a:cubicBezTo>
                  <a:cubicBezTo>
                    <a:pt x="32985" y="9502"/>
                    <a:pt x="33055" y="9414"/>
                    <a:pt x="33183" y="9414"/>
                  </a:cubicBezTo>
                  <a:close/>
                  <a:moveTo>
                    <a:pt x="33477" y="9290"/>
                  </a:moveTo>
                  <a:cubicBezTo>
                    <a:pt x="33486" y="9290"/>
                    <a:pt x="33479" y="9304"/>
                    <a:pt x="33458" y="9330"/>
                  </a:cubicBezTo>
                  <a:cubicBezTo>
                    <a:pt x="33430" y="9401"/>
                    <a:pt x="33388" y="9471"/>
                    <a:pt x="33331" y="9541"/>
                  </a:cubicBezTo>
                  <a:cubicBezTo>
                    <a:pt x="33326" y="9556"/>
                    <a:pt x="33320" y="9562"/>
                    <a:pt x="33315" y="9562"/>
                  </a:cubicBezTo>
                  <a:cubicBezTo>
                    <a:pt x="33296" y="9562"/>
                    <a:pt x="33280" y="9473"/>
                    <a:pt x="33247" y="9429"/>
                  </a:cubicBezTo>
                  <a:lnTo>
                    <a:pt x="33275" y="9429"/>
                  </a:lnTo>
                  <a:cubicBezTo>
                    <a:pt x="33399" y="9331"/>
                    <a:pt x="33462" y="9290"/>
                    <a:pt x="33477" y="9290"/>
                  </a:cubicBezTo>
                  <a:close/>
                  <a:moveTo>
                    <a:pt x="34683" y="9415"/>
                  </a:moveTo>
                  <a:cubicBezTo>
                    <a:pt x="34736" y="9481"/>
                    <a:pt x="34839" y="9585"/>
                    <a:pt x="34733" y="9585"/>
                  </a:cubicBezTo>
                  <a:cubicBezTo>
                    <a:pt x="34727" y="9585"/>
                    <a:pt x="34720" y="9584"/>
                    <a:pt x="34711" y="9584"/>
                  </a:cubicBezTo>
                  <a:lnTo>
                    <a:pt x="34711" y="9584"/>
                  </a:lnTo>
                  <a:cubicBezTo>
                    <a:pt x="34711" y="9682"/>
                    <a:pt x="34768" y="9753"/>
                    <a:pt x="34725" y="9795"/>
                  </a:cubicBezTo>
                  <a:cubicBezTo>
                    <a:pt x="34655" y="9738"/>
                    <a:pt x="34725" y="9724"/>
                    <a:pt x="34571" y="9668"/>
                  </a:cubicBezTo>
                  <a:cubicBezTo>
                    <a:pt x="34514" y="9612"/>
                    <a:pt x="34556" y="9527"/>
                    <a:pt x="34571" y="9485"/>
                  </a:cubicBezTo>
                  <a:lnTo>
                    <a:pt x="34528" y="9415"/>
                  </a:lnTo>
                  <a:lnTo>
                    <a:pt x="34542" y="9415"/>
                  </a:lnTo>
                  <a:cubicBezTo>
                    <a:pt x="34572" y="9435"/>
                    <a:pt x="34602" y="9454"/>
                    <a:pt x="34622" y="9454"/>
                  </a:cubicBezTo>
                  <a:cubicBezTo>
                    <a:pt x="34630" y="9454"/>
                    <a:pt x="34637" y="9451"/>
                    <a:pt x="34641" y="9443"/>
                  </a:cubicBezTo>
                  <a:lnTo>
                    <a:pt x="34683" y="9415"/>
                  </a:lnTo>
                  <a:close/>
                  <a:moveTo>
                    <a:pt x="34488" y="9826"/>
                  </a:moveTo>
                  <a:cubicBezTo>
                    <a:pt x="34492" y="9826"/>
                    <a:pt x="34491" y="9832"/>
                    <a:pt x="34472" y="9851"/>
                  </a:cubicBezTo>
                  <a:cubicBezTo>
                    <a:pt x="34444" y="9851"/>
                    <a:pt x="34478" y="9826"/>
                    <a:pt x="34488" y="9826"/>
                  </a:cubicBezTo>
                  <a:close/>
                  <a:moveTo>
                    <a:pt x="34430" y="9879"/>
                  </a:moveTo>
                  <a:lnTo>
                    <a:pt x="34387" y="9907"/>
                  </a:lnTo>
                  <a:cubicBezTo>
                    <a:pt x="34387" y="9907"/>
                    <a:pt x="34402" y="9893"/>
                    <a:pt x="34402" y="9879"/>
                  </a:cubicBezTo>
                  <a:close/>
                  <a:moveTo>
                    <a:pt x="36443" y="9907"/>
                  </a:moveTo>
                  <a:cubicBezTo>
                    <a:pt x="36436" y="9915"/>
                    <a:pt x="36426" y="9918"/>
                    <a:pt x="36417" y="9918"/>
                  </a:cubicBezTo>
                  <a:cubicBezTo>
                    <a:pt x="36408" y="9918"/>
                    <a:pt x="36401" y="9915"/>
                    <a:pt x="36401" y="9907"/>
                  </a:cubicBezTo>
                  <a:close/>
                  <a:moveTo>
                    <a:pt x="35433" y="9921"/>
                  </a:moveTo>
                  <a:cubicBezTo>
                    <a:pt x="35432" y="9921"/>
                    <a:pt x="35431" y="9921"/>
                    <a:pt x="35430" y="9921"/>
                  </a:cubicBezTo>
                  <a:lnTo>
                    <a:pt x="35430" y="9921"/>
                  </a:lnTo>
                  <a:cubicBezTo>
                    <a:pt x="35430" y="9921"/>
                    <a:pt x="35430" y="9921"/>
                    <a:pt x="35430" y="9922"/>
                  </a:cubicBezTo>
                  <a:lnTo>
                    <a:pt x="35444" y="9922"/>
                  </a:lnTo>
                  <a:cubicBezTo>
                    <a:pt x="35440" y="9921"/>
                    <a:pt x="35436" y="9921"/>
                    <a:pt x="35433" y="9921"/>
                  </a:cubicBezTo>
                  <a:close/>
                  <a:moveTo>
                    <a:pt x="35500" y="9823"/>
                  </a:moveTo>
                  <a:cubicBezTo>
                    <a:pt x="35527" y="9987"/>
                    <a:pt x="35497" y="10036"/>
                    <a:pt x="35461" y="10036"/>
                  </a:cubicBezTo>
                  <a:cubicBezTo>
                    <a:pt x="35407" y="10036"/>
                    <a:pt x="35338" y="9924"/>
                    <a:pt x="35430" y="9921"/>
                  </a:cubicBezTo>
                  <a:lnTo>
                    <a:pt x="35430" y="9921"/>
                  </a:lnTo>
                  <a:cubicBezTo>
                    <a:pt x="35444" y="9893"/>
                    <a:pt x="35472" y="9851"/>
                    <a:pt x="35500" y="9823"/>
                  </a:cubicBezTo>
                  <a:close/>
                  <a:moveTo>
                    <a:pt x="35937" y="9923"/>
                  </a:moveTo>
                  <a:cubicBezTo>
                    <a:pt x="35954" y="9923"/>
                    <a:pt x="35956" y="9940"/>
                    <a:pt x="35922" y="9992"/>
                  </a:cubicBezTo>
                  <a:cubicBezTo>
                    <a:pt x="35922" y="10012"/>
                    <a:pt x="35925" y="10030"/>
                    <a:pt x="35929" y="10046"/>
                  </a:cubicBezTo>
                  <a:lnTo>
                    <a:pt x="35929" y="10046"/>
                  </a:lnTo>
                  <a:cubicBezTo>
                    <a:pt x="35903" y="10021"/>
                    <a:pt x="35850" y="9995"/>
                    <a:pt x="35824" y="9978"/>
                  </a:cubicBezTo>
                  <a:lnTo>
                    <a:pt x="35824" y="9978"/>
                  </a:lnTo>
                  <a:cubicBezTo>
                    <a:pt x="35835" y="9973"/>
                    <a:pt x="35908" y="9923"/>
                    <a:pt x="35937" y="9923"/>
                  </a:cubicBezTo>
                  <a:close/>
                  <a:moveTo>
                    <a:pt x="36015" y="9756"/>
                  </a:moveTo>
                  <a:cubicBezTo>
                    <a:pt x="36026" y="9756"/>
                    <a:pt x="36032" y="9768"/>
                    <a:pt x="36021" y="9795"/>
                  </a:cubicBezTo>
                  <a:cubicBezTo>
                    <a:pt x="36021" y="9793"/>
                    <a:pt x="36021" y="9792"/>
                    <a:pt x="36020" y="9792"/>
                  </a:cubicBezTo>
                  <a:cubicBezTo>
                    <a:pt x="36017" y="9792"/>
                    <a:pt x="36003" y="9827"/>
                    <a:pt x="35979" y="9851"/>
                  </a:cubicBezTo>
                  <a:lnTo>
                    <a:pt x="36035" y="9879"/>
                  </a:lnTo>
                  <a:cubicBezTo>
                    <a:pt x="36049" y="9893"/>
                    <a:pt x="36049" y="9907"/>
                    <a:pt x="36049" y="9922"/>
                  </a:cubicBezTo>
                  <a:cubicBezTo>
                    <a:pt x="36049" y="10048"/>
                    <a:pt x="36033" y="10089"/>
                    <a:pt x="36015" y="10089"/>
                  </a:cubicBezTo>
                  <a:cubicBezTo>
                    <a:pt x="35983" y="10089"/>
                    <a:pt x="35948" y="9959"/>
                    <a:pt x="35993" y="9950"/>
                  </a:cubicBezTo>
                  <a:cubicBezTo>
                    <a:pt x="35979" y="9922"/>
                    <a:pt x="35965" y="9893"/>
                    <a:pt x="35965" y="9865"/>
                  </a:cubicBezTo>
                  <a:cubicBezTo>
                    <a:pt x="35936" y="9893"/>
                    <a:pt x="35894" y="9907"/>
                    <a:pt x="35852" y="9922"/>
                  </a:cubicBezTo>
                  <a:cubicBezTo>
                    <a:pt x="35835" y="9935"/>
                    <a:pt x="35819" y="9940"/>
                    <a:pt x="35806" y="9940"/>
                  </a:cubicBezTo>
                  <a:cubicBezTo>
                    <a:pt x="35747" y="9940"/>
                    <a:pt x="35739" y="9833"/>
                    <a:pt x="35862" y="9833"/>
                  </a:cubicBezTo>
                  <a:cubicBezTo>
                    <a:pt x="35889" y="9833"/>
                    <a:pt x="35923" y="9838"/>
                    <a:pt x="35965" y="9851"/>
                  </a:cubicBezTo>
                  <a:cubicBezTo>
                    <a:pt x="35965" y="9790"/>
                    <a:pt x="35997" y="9756"/>
                    <a:pt x="36015" y="9756"/>
                  </a:cubicBezTo>
                  <a:close/>
                  <a:moveTo>
                    <a:pt x="35941" y="10077"/>
                  </a:moveTo>
                  <a:cubicBezTo>
                    <a:pt x="35948" y="10090"/>
                    <a:pt x="35956" y="10100"/>
                    <a:pt x="35965" y="10107"/>
                  </a:cubicBezTo>
                  <a:lnTo>
                    <a:pt x="35965" y="10107"/>
                  </a:lnTo>
                  <a:cubicBezTo>
                    <a:pt x="35963" y="10106"/>
                    <a:pt x="35961" y="10106"/>
                    <a:pt x="35960" y="10106"/>
                  </a:cubicBezTo>
                  <a:cubicBezTo>
                    <a:pt x="35940" y="10106"/>
                    <a:pt x="35936" y="10132"/>
                    <a:pt x="35936" y="10161"/>
                  </a:cubicBezTo>
                  <a:cubicBezTo>
                    <a:pt x="35924" y="10124"/>
                    <a:pt x="35902" y="10088"/>
                    <a:pt x="35914" y="10088"/>
                  </a:cubicBezTo>
                  <a:cubicBezTo>
                    <a:pt x="35916" y="10088"/>
                    <a:pt x="35919" y="10089"/>
                    <a:pt x="35922" y="10091"/>
                  </a:cubicBezTo>
                  <a:cubicBezTo>
                    <a:pt x="35932" y="10087"/>
                    <a:pt x="35938" y="10082"/>
                    <a:pt x="35941" y="10077"/>
                  </a:cubicBezTo>
                  <a:close/>
                  <a:moveTo>
                    <a:pt x="35989" y="10118"/>
                  </a:moveTo>
                  <a:lnTo>
                    <a:pt x="35989" y="10118"/>
                  </a:lnTo>
                  <a:cubicBezTo>
                    <a:pt x="35990" y="10119"/>
                    <a:pt x="35992" y="10119"/>
                    <a:pt x="35993" y="10119"/>
                  </a:cubicBezTo>
                  <a:cubicBezTo>
                    <a:pt x="36020" y="10145"/>
                    <a:pt x="36041" y="10155"/>
                    <a:pt x="36056" y="10155"/>
                  </a:cubicBezTo>
                  <a:cubicBezTo>
                    <a:pt x="36065" y="10155"/>
                    <a:pt x="36072" y="10152"/>
                    <a:pt x="36077" y="10147"/>
                  </a:cubicBezTo>
                  <a:lnTo>
                    <a:pt x="36077" y="10147"/>
                  </a:lnTo>
                  <a:lnTo>
                    <a:pt x="36063" y="10189"/>
                  </a:lnTo>
                  <a:cubicBezTo>
                    <a:pt x="36031" y="10153"/>
                    <a:pt x="36007" y="10131"/>
                    <a:pt x="35989" y="10118"/>
                  </a:cubicBezTo>
                  <a:close/>
                  <a:moveTo>
                    <a:pt x="36176" y="10358"/>
                  </a:moveTo>
                  <a:lnTo>
                    <a:pt x="36176" y="10358"/>
                  </a:lnTo>
                  <a:cubicBezTo>
                    <a:pt x="36201" y="10389"/>
                    <a:pt x="36204" y="10401"/>
                    <a:pt x="36199" y="10401"/>
                  </a:cubicBezTo>
                  <a:cubicBezTo>
                    <a:pt x="36194" y="10401"/>
                    <a:pt x="36176" y="10382"/>
                    <a:pt x="36176" y="10358"/>
                  </a:cubicBezTo>
                  <a:close/>
                  <a:moveTo>
                    <a:pt x="35834" y="10441"/>
                  </a:moveTo>
                  <a:cubicBezTo>
                    <a:pt x="35841" y="10441"/>
                    <a:pt x="35856" y="10445"/>
                    <a:pt x="35880" y="10457"/>
                  </a:cubicBezTo>
                  <a:cubicBezTo>
                    <a:pt x="35874" y="10458"/>
                    <a:pt x="35867" y="10459"/>
                    <a:pt x="35862" y="10459"/>
                  </a:cubicBezTo>
                  <a:cubicBezTo>
                    <a:pt x="35833" y="10459"/>
                    <a:pt x="35817" y="10441"/>
                    <a:pt x="35834" y="10441"/>
                  </a:cubicBezTo>
                  <a:close/>
                  <a:moveTo>
                    <a:pt x="35934" y="10477"/>
                  </a:moveTo>
                  <a:lnTo>
                    <a:pt x="35979" y="10499"/>
                  </a:lnTo>
                  <a:cubicBezTo>
                    <a:pt x="35936" y="10541"/>
                    <a:pt x="35894" y="10569"/>
                    <a:pt x="35838" y="10597"/>
                  </a:cubicBezTo>
                  <a:cubicBezTo>
                    <a:pt x="35878" y="10571"/>
                    <a:pt x="35918" y="10518"/>
                    <a:pt x="35934" y="10477"/>
                  </a:cubicBezTo>
                  <a:close/>
                  <a:moveTo>
                    <a:pt x="31895" y="10583"/>
                  </a:moveTo>
                  <a:lnTo>
                    <a:pt x="31895" y="10597"/>
                  </a:lnTo>
                  <a:cubicBezTo>
                    <a:pt x="31898" y="10599"/>
                    <a:pt x="31901" y="10600"/>
                    <a:pt x="31904" y="10602"/>
                  </a:cubicBezTo>
                  <a:lnTo>
                    <a:pt x="31904" y="10602"/>
                  </a:lnTo>
                  <a:cubicBezTo>
                    <a:pt x="31870" y="10596"/>
                    <a:pt x="31876" y="10593"/>
                    <a:pt x="31895" y="10583"/>
                  </a:cubicBezTo>
                  <a:close/>
                  <a:moveTo>
                    <a:pt x="36063" y="10597"/>
                  </a:moveTo>
                  <a:lnTo>
                    <a:pt x="36035" y="10612"/>
                  </a:lnTo>
                  <a:lnTo>
                    <a:pt x="36049" y="10597"/>
                  </a:lnTo>
                  <a:close/>
                  <a:moveTo>
                    <a:pt x="35782" y="10586"/>
                  </a:moveTo>
                  <a:cubicBezTo>
                    <a:pt x="35782" y="10599"/>
                    <a:pt x="35783" y="10612"/>
                    <a:pt x="35796" y="10612"/>
                  </a:cubicBezTo>
                  <a:cubicBezTo>
                    <a:pt x="35779" y="10618"/>
                    <a:pt x="35765" y="10621"/>
                    <a:pt x="35755" y="10621"/>
                  </a:cubicBezTo>
                  <a:cubicBezTo>
                    <a:pt x="35727" y="10621"/>
                    <a:pt x="35731" y="10598"/>
                    <a:pt x="35782" y="10586"/>
                  </a:cubicBezTo>
                  <a:close/>
                  <a:moveTo>
                    <a:pt x="35911" y="10674"/>
                  </a:moveTo>
                  <a:cubicBezTo>
                    <a:pt x="35918" y="10674"/>
                    <a:pt x="35926" y="10677"/>
                    <a:pt x="35936" y="10682"/>
                  </a:cubicBezTo>
                  <a:lnTo>
                    <a:pt x="35894" y="10710"/>
                  </a:lnTo>
                  <a:cubicBezTo>
                    <a:pt x="35894" y="10683"/>
                    <a:pt x="35900" y="10674"/>
                    <a:pt x="35911" y="10674"/>
                  </a:cubicBezTo>
                  <a:close/>
                  <a:moveTo>
                    <a:pt x="36184" y="10485"/>
                  </a:moveTo>
                  <a:cubicBezTo>
                    <a:pt x="36198" y="10485"/>
                    <a:pt x="36233" y="10654"/>
                    <a:pt x="36274" y="10738"/>
                  </a:cubicBezTo>
                  <a:cubicBezTo>
                    <a:pt x="36238" y="10718"/>
                    <a:pt x="36218" y="10711"/>
                    <a:pt x="36207" y="10711"/>
                  </a:cubicBezTo>
                  <a:cubicBezTo>
                    <a:pt x="36177" y="10711"/>
                    <a:pt x="36223" y="10770"/>
                    <a:pt x="36184" y="10770"/>
                  </a:cubicBezTo>
                  <a:cubicBezTo>
                    <a:pt x="36178" y="10770"/>
                    <a:pt x="36171" y="10769"/>
                    <a:pt x="36162" y="10766"/>
                  </a:cubicBezTo>
                  <a:cubicBezTo>
                    <a:pt x="36190" y="10710"/>
                    <a:pt x="36190" y="10626"/>
                    <a:pt x="36176" y="10555"/>
                  </a:cubicBezTo>
                  <a:cubicBezTo>
                    <a:pt x="36176" y="10505"/>
                    <a:pt x="36179" y="10485"/>
                    <a:pt x="36184" y="10485"/>
                  </a:cubicBezTo>
                  <a:close/>
                  <a:moveTo>
                    <a:pt x="35796" y="10710"/>
                  </a:moveTo>
                  <a:lnTo>
                    <a:pt x="35796" y="10710"/>
                  </a:lnTo>
                  <a:cubicBezTo>
                    <a:pt x="35810" y="10724"/>
                    <a:pt x="35824" y="10724"/>
                    <a:pt x="35838" y="10738"/>
                  </a:cubicBezTo>
                  <a:cubicBezTo>
                    <a:pt x="35866" y="10752"/>
                    <a:pt x="35866" y="10781"/>
                    <a:pt x="35880" y="10809"/>
                  </a:cubicBezTo>
                  <a:lnTo>
                    <a:pt x="35866" y="10823"/>
                  </a:lnTo>
                  <a:lnTo>
                    <a:pt x="35810" y="10809"/>
                  </a:lnTo>
                  <a:cubicBezTo>
                    <a:pt x="35824" y="10781"/>
                    <a:pt x="35824" y="10752"/>
                    <a:pt x="35810" y="10724"/>
                  </a:cubicBezTo>
                  <a:lnTo>
                    <a:pt x="35796" y="10710"/>
                  </a:lnTo>
                  <a:close/>
                  <a:moveTo>
                    <a:pt x="35926" y="10796"/>
                  </a:moveTo>
                  <a:cubicBezTo>
                    <a:pt x="35932" y="10796"/>
                    <a:pt x="35951" y="10809"/>
                    <a:pt x="36007" y="10809"/>
                  </a:cubicBezTo>
                  <a:cubicBezTo>
                    <a:pt x="36007" y="10829"/>
                    <a:pt x="35992" y="10842"/>
                    <a:pt x="35962" y="10842"/>
                  </a:cubicBezTo>
                  <a:cubicBezTo>
                    <a:pt x="35951" y="10842"/>
                    <a:pt x="35937" y="10841"/>
                    <a:pt x="35922" y="10837"/>
                  </a:cubicBezTo>
                  <a:cubicBezTo>
                    <a:pt x="35922" y="10823"/>
                    <a:pt x="35922" y="10823"/>
                    <a:pt x="35922" y="10809"/>
                  </a:cubicBezTo>
                  <a:cubicBezTo>
                    <a:pt x="35922" y="10799"/>
                    <a:pt x="35922" y="10796"/>
                    <a:pt x="35926" y="10796"/>
                  </a:cubicBezTo>
                  <a:close/>
                  <a:moveTo>
                    <a:pt x="1563" y="10893"/>
                  </a:moveTo>
                  <a:cubicBezTo>
                    <a:pt x="1562" y="10893"/>
                    <a:pt x="1562" y="10894"/>
                    <a:pt x="1562" y="10894"/>
                  </a:cubicBezTo>
                  <a:lnTo>
                    <a:pt x="1562" y="10894"/>
                  </a:lnTo>
                  <a:cubicBezTo>
                    <a:pt x="1562" y="10894"/>
                    <a:pt x="1563" y="10893"/>
                    <a:pt x="1563" y="10893"/>
                  </a:cubicBezTo>
                  <a:close/>
                  <a:moveTo>
                    <a:pt x="36280" y="10783"/>
                  </a:moveTo>
                  <a:cubicBezTo>
                    <a:pt x="36294" y="10783"/>
                    <a:pt x="36366" y="10823"/>
                    <a:pt x="36457" y="10823"/>
                  </a:cubicBezTo>
                  <a:cubicBezTo>
                    <a:pt x="36415" y="10851"/>
                    <a:pt x="36387" y="10907"/>
                    <a:pt x="36387" y="10950"/>
                  </a:cubicBezTo>
                  <a:cubicBezTo>
                    <a:pt x="36134" y="10935"/>
                    <a:pt x="36317" y="10865"/>
                    <a:pt x="36345" y="10865"/>
                  </a:cubicBezTo>
                  <a:cubicBezTo>
                    <a:pt x="36287" y="10802"/>
                    <a:pt x="36270" y="10783"/>
                    <a:pt x="36280" y="10783"/>
                  </a:cubicBezTo>
                  <a:close/>
                  <a:moveTo>
                    <a:pt x="35936" y="10964"/>
                  </a:moveTo>
                  <a:lnTo>
                    <a:pt x="35979" y="10978"/>
                  </a:lnTo>
                  <a:cubicBezTo>
                    <a:pt x="35979" y="10988"/>
                    <a:pt x="35975" y="10993"/>
                    <a:pt x="35969" y="10993"/>
                  </a:cubicBezTo>
                  <a:cubicBezTo>
                    <a:pt x="35959" y="10993"/>
                    <a:pt x="35945" y="10981"/>
                    <a:pt x="35936" y="10964"/>
                  </a:cubicBezTo>
                  <a:close/>
                  <a:moveTo>
                    <a:pt x="2549" y="11089"/>
                  </a:moveTo>
                  <a:cubicBezTo>
                    <a:pt x="2567" y="11089"/>
                    <a:pt x="2570" y="11101"/>
                    <a:pt x="2535" y="11119"/>
                  </a:cubicBezTo>
                  <a:lnTo>
                    <a:pt x="2535" y="11133"/>
                  </a:lnTo>
                  <a:cubicBezTo>
                    <a:pt x="2543" y="11141"/>
                    <a:pt x="2551" y="11149"/>
                    <a:pt x="2546" y="11149"/>
                  </a:cubicBezTo>
                  <a:cubicBezTo>
                    <a:pt x="2542" y="11149"/>
                    <a:pt x="2530" y="11144"/>
                    <a:pt x="2507" y="11133"/>
                  </a:cubicBezTo>
                  <a:cubicBezTo>
                    <a:pt x="2464" y="11161"/>
                    <a:pt x="2422" y="11175"/>
                    <a:pt x="2380" y="11189"/>
                  </a:cubicBezTo>
                  <a:cubicBezTo>
                    <a:pt x="2380" y="11114"/>
                    <a:pt x="2411" y="11095"/>
                    <a:pt x="2449" y="11095"/>
                  </a:cubicBezTo>
                  <a:cubicBezTo>
                    <a:pt x="2467" y="11095"/>
                    <a:pt x="2488" y="11100"/>
                    <a:pt x="2507" y="11104"/>
                  </a:cubicBezTo>
                  <a:cubicBezTo>
                    <a:pt x="2523" y="11094"/>
                    <a:pt x="2539" y="11089"/>
                    <a:pt x="2549" y="11089"/>
                  </a:cubicBezTo>
                  <a:close/>
                  <a:moveTo>
                    <a:pt x="35810" y="10978"/>
                  </a:moveTo>
                  <a:lnTo>
                    <a:pt x="35810" y="10978"/>
                  </a:lnTo>
                  <a:cubicBezTo>
                    <a:pt x="35838" y="11006"/>
                    <a:pt x="35852" y="11034"/>
                    <a:pt x="35866" y="11062"/>
                  </a:cubicBezTo>
                  <a:cubicBezTo>
                    <a:pt x="35866" y="11062"/>
                    <a:pt x="35866" y="11062"/>
                    <a:pt x="35866" y="11076"/>
                  </a:cubicBezTo>
                  <a:lnTo>
                    <a:pt x="35866" y="11090"/>
                  </a:lnTo>
                  <a:cubicBezTo>
                    <a:pt x="35866" y="11100"/>
                    <a:pt x="35859" y="11110"/>
                    <a:pt x="35850" y="11110"/>
                  </a:cubicBezTo>
                  <a:cubicBezTo>
                    <a:pt x="35846" y="11110"/>
                    <a:pt x="35842" y="11109"/>
                    <a:pt x="35838" y="11104"/>
                  </a:cubicBezTo>
                  <a:cubicBezTo>
                    <a:pt x="35824" y="11147"/>
                    <a:pt x="35810" y="11175"/>
                    <a:pt x="35810" y="11203"/>
                  </a:cubicBezTo>
                  <a:cubicBezTo>
                    <a:pt x="35767" y="11217"/>
                    <a:pt x="35739" y="11231"/>
                    <a:pt x="35711" y="11231"/>
                  </a:cubicBezTo>
                  <a:cubicBezTo>
                    <a:pt x="35725" y="11203"/>
                    <a:pt x="35739" y="11161"/>
                    <a:pt x="35767" y="11104"/>
                  </a:cubicBezTo>
                  <a:lnTo>
                    <a:pt x="35753" y="11104"/>
                  </a:lnTo>
                  <a:cubicBezTo>
                    <a:pt x="35796" y="11062"/>
                    <a:pt x="35824" y="11048"/>
                    <a:pt x="35838" y="11048"/>
                  </a:cubicBezTo>
                  <a:cubicBezTo>
                    <a:pt x="35824" y="11020"/>
                    <a:pt x="35824" y="11006"/>
                    <a:pt x="35810" y="10978"/>
                  </a:cubicBezTo>
                  <a:close/>
                  <a:moveTo>
                    <a:pt x="35345" y="11372"/>
                  </a:moveTo>
                  <a:lnTo>
                    <a:pt x="35317" y="11400"/>
                  </a:lnTo>
                  <a:lnTo>
                    <a:pt x="35317" y="11400"/>
                  </a:lnTo>
                  <a:lnTo>
                    <a:pt x="35359" y="11372"/>
                  </a:lnTo>
                  <a:close/>
                  <a:moveTo>
                    <a:pt x="35993" y="11456"/>
                  </a:moveTo>
                  <a:cubicBezTo>
                    <a:pt x="36172" y="11535"/>
                    <a:pt x="36209" y="11596"/>
                    <a:pt x="36173" y="11596"/>
                  </a:cubicBezTo>
                  <a:cubicBezTo>
                    <a:pt x="36164" y="11596"/>
                    <a:pt x="36151" y="11592"/>
                    <a:pt x="36134" y="11583"/>
                  </a:cubicBezTo>
                  <a:cubicBezTo>
                    <a:pt x="36117" y="11584"/>
                    <a:pt x="36102" y="11585"/>
                    <a:pt x="36089" y="11585"/>
                  </a:cubicBezTo>
                  <a:cubicBezTo>
                    <a:pt x="35967" y="11585"/>
                    <a:pt x="35963" y="11549"/>
                    <a:pt x="35954" y="11549"/>
                  </a:cubicBezTo>
                  <a:cubicBezTo>
                    <a:pt x="35950" y="11549"/>
                    <a:pt x="35944" y="11557"/>
                    <a:pt x="35922" y="11583"/>
                  </a:cubicBezTo>
                  <a:cubicBezTo>
                    <a:pt x="35936" y="11541"/>
                    <a:pt x="35951" y="11513"/>
                    <a:pt x="35951" y="11485"/>
                  </a:cubicBezTo>
                  <a:cubicBezTo>
                    <a:pt x="35951" y="11471"/>
                    <a:pt x="35965" y="11485"/>
                    <a:pt x="35993" y="11456"/>
                  </a:cubicBezTo>
                  <a:close/>
                  <a:moveTo>
                    <a:pt x="1357" y="11637"/>
                  </a:moveTo>
                  <a:cubicBezTo>
                    <a:pt x="1355" y="11637"/>
                    <a:pt x="1370" y="11645"/>
                    <a:pt x="1394" y="11654"/>
                  </a:cubicBezTo>
                  <a:cubicBezTo>
                    <a:pt x="1370" y="11642"/>
                    <a:pt x="1359" y="11637"/>
                    <a:pt x="1357" y="11637"/>
                  </a:cubicBezTo>
                  <a:close/>
                  <a:moveTo>
                    <a:pt x="36598" y="11668"/>
                  </a:moveTo>
                  <a:cubicBezTo>
                    <a:pt x="36589" y="11695"/>
                    <a:pt x="36580" y="11711"/>
                    <a:pt x="36579" y="11711"/>
                  </a:cubicBezTo>
                  <a:cubicBezTo>
                    <a:pt x="36578" y="11711"/>
                    <a:pt x="36579" y="11706"/>
                    <a:pt x="36584" y="11696"/>
                  </a:cubicBezTo>
                  <a:cubicBezTo>
                    <a:pt x="36584" y="11682"/>
                    <a:pt x="36584" y="11668"/>
                    <a:pt x="36598" y="11668"/>
                  </a:cubicBezTo>
                  <a:close/>
                  <a:moveTo>
                    <a:pt x="36049" y="11710"/>
                  </a:moveTo>
                  <a:cubicBezTo>
                    <a:pt x="36077" y="11724"/>
                    <a:pt x="36049" y="11752"/>
                    <a:pt x="36035" y="11766"/>
                  </a:cubicBezTo>
                  <a:lnTo>
                    <a:pt x="36049" y="11710"/>
                  </a:lnTo>
                  <a:close/>
                  <a:moveTo>
                    <a:pt x="35338" y="11896"/>
                  </a:moveTo>
                  <a:cubicBezTo>
                    <a:pt x="35345" y="11896"/>
                    <a:pt x="35345" y="11918"/>
                    <a:pt x="35345" y="11949"/>
                  </a:cubicBezTo>
                  <a:lnTo>
                    <a:pt x="35303" y="11949"/>
                  </a:lnTo>
                  <a:cubicBezTo>
                    <a:pt x="35322" y="11911"/>
                    <a:pt x="35332" y="11896"/>
                    <a:pt x="35338" y="11896"/>
                  </a:cubicBezTo>
                  <a:close/>
                  <a:moveTo>
                    <a:pt x="37922" y="11879"/>
                  </a:moveTo>
                  <a:cubicBezTo>
                    <a:pt x="37922" y="11883"/>
                    <a:pt x="37921" y="11886"/>
                    <a:pt x="37919" y="11888"/>
                  </a:cubicBezTo>
                  <a:lnTo>
                    <a:pt x="37919" y="11888"/>
                  </a:lnTo>
                  <a:cubicBezTo>
                    <a:pt x="37910" y="11886"/>
                    <a:pt x="37902" y="11883"/>
                    <a:pt x="37894" y="11879"/>
                  </a:cubicBezTo>
                  <a:lnTo>
                    <a:pt x="37894" y="11879"/>
                  </a:lnTo>
                  <a:cubicBezTo>
                    <a:pt x="37901" y="11886"/>
                    <a:pt x="37908" y="11889"/>
                    <a:pt x="37913" y="11889"/>
                  </a:cubicBezTo>
                  <a:cubicBezTo>
                    <a:pt x="37915" y="11889"/>
                    <a:pt x="37917" y="11889"/>
                    <a:pt x="37919" y="11888"/>
                  </a:cubicBezTo>
                  <a:lnTo>
                    <a:pt x="37919" y="11888"/>
                  </a:lnTo>
                  <a:cubicBezTo>
                    <a:pt x="37924" y="11889"/>
                    <a:pt x="37930" y="11889"/>
                    <a:pt x="37936" y="11889"/>
                  </a:cubicBezTo>
                  <a:cubicBezTo>
                    <a:pt x="37950" y="11889"/>
                    <a:pt x="37964" y="11886"/>
                    <a:pt x="37978" y="11879"/>
                  </a:cubicBezTo>
                  <a:lnTo>
                    <a:pt x="37978" y="11879"/>
                  </a:lnTo>
                  <a:cubicBezTo>
                    <a:pt x="38085" y="11906"/>
                    <a:pt x="37800" y="11983"/>
                    <a:pt x="37758" y="12003"/>
                  </a:cubicBezTo>
                  <a:lnTo>
                    <a:pt x="37758" y="12003"/>
                  </a:lnTo>
                  <a:cubicBezTo>
                    <a:pt x="37772" y="11973"/>
                    <a:pt x="37819" y="11928"/>
                    <a:pt x="37866" y="11893"/>
                  </a:cubicBezTo>
                  <a:cubicBezTo>
                    <a:pt x="37866" y="11893"/>
                    <a:pt x="37880" y="11893"/>
                    <a:pt x="37894" y="11879"/>
                  </a:cubicBezTo>
                  <a:close/>
                  <a:moveTo>
                    <a:pt x="35486" y="11992"/>
                  </a:moveTo>
                  <a:cubicBezTo>
                    <a:pt x="35467" y="12004"/>
                    <a:pt x="35476" y="12011"/>
                    <a:pt x="35495" y="12011"/>
                  </a:cubicBezTo>
                  <a:cubicBezTo>
                    <a:pt x="35513" y="12011"/>
                    <a:pt x="35539" y="12005"/>
                    <a:pt x="35557" y="11992"/>
                  </a:cubicBezTo>
                  <a:lnTo>
                    <a:pt x="35557" y="11992"/>
                  </a:lnTo>
                  <a:cubicBezTo>
                    <a:pt x="35613" y="11992"/>
                    <a:pt x="35655" y="12020"/>
                    <a:pt x="35627" y="12034"/>
                  </a:cubicBezTo>
                  <a:cubicBezTo>
                    <a:pt x="35627" y="12028"/>
                    <a:pt x="35601" y="12021"/>
                    <a:pt x="35571" y="12021"/>
                  </a:cubicBezTo>
                  <a:cubicBezTo>
                    <a:pt x="35533" y="12021"/>
                    <a:pt x="35487" y="12031"/>
                    <a:pt x="35472" y="12062"/>
                  </a:cubicBezTo>
                  <a:cubicBezTo>
                    <a:pt x="35472" y="12034"/>
                    <a:pt x="35472" y="12020"/>
                    <a:pt x="35472" y="11992"/>
                  </a:cubicBezTo>
                  <a:close/>
                  <a:moveTo>
                    <a:pt x="35380" y="12066"/>
                  </a:moveTo>
                  <a:cubicBezTo>
                    <a:pt x="35379" y="12066"/>
                    <a:pt x="35377" y="12069"/>
                    <a:pt x="35372" y="12077"/>
                  </a:cubicBezTo>
                  <a:lnTo>
                    <a:pt x="35372" y="12077"/>
                  </a:lnTo>
                  <a:cubicBezTo>
                    <a:pt x="35378" y="12071"/>
                    <a:pt x="35380" y="12066"/>
                    <a:pt x="35380" y="12066"/>
                  </a:cubicBezTo>
                  <a:close/>
                  <a:moveTo>
                    <a:pt x="35289" y="11963"/>
                  </a:moveTo>
                  <a:cubicBezTo>
                    <a:pt x="35289" y="11992"/>
                    <a:pt x="35317" y="12006"/>
                    <a:pt x="35345" y="12006"/>
                  </a:cubicBezTo>
                  <a:cubicBezTo>
                    <a:pt x="35345" y="12020"/>
                    <a:pt x="35345" y="12048"/>
                    <a:pt x="35345" y="12048"/>
                  </a:cubicBezTo>
                  <a:cubicBezTo>
                    <a:pt x="35373" y="12034"/>
                    <a:pt x="35401" y="12020"/>
                    <a:pt x="35430" y="12006"/>
                  </a:cubicBezTo>
                  <a:lnTo>
                    <a:pt x="35430" y="12006"/>
                  </a:lnTo>
                  <a:cubicBezTo>
                    <a:pt x="35415" y="12034"/>
                    <a:pt x="35401" y="12062"/>
                    <a:pt x="35401" y="12090"/>
                  </a:cubicBezTo>
                  <a:lnTo>
                    <a:pt x="35359" y="12104"/>
                  </a:lnTo>
                  <a:cubicBezTo>
                    <a:pt x="35364" y="12092"/>
                    <a:pt x="35369" y="12083"/>
                    <a:pt x="35372" y="12077"/>
                  </a:cubicBezTo>
                  <a:lnTo>
                    <a:pt x="35372" y="12077"/>
                  </a:lnTo>
                  <a:cubicBezTo>
                    <a:pt x="35358" y="12092"/>
                    <a:pt x="35322" y="12119"/>
                    <a:pt x="35256" y="12119"/>
                  </a:cubicBezTo>
                  <a:cubicBezTo>
                    <a:pt x="35249" y="12119"/>
                    <a:pt x="35241" y="12119"/>
                    <a:pt x="35232" y="12118"/>
                  </a:cubicBezTo>
                  <a:lnTo>
                    <a:pt x="35218" y="12118"/>
                  </a:lnTo>
                  <a:cubicBezTo>
                    <a:pt x="35246" y="12048"/>
                    <a:pt x="35275" y="12006"/>
                    <a:pt x="35289" y="11963"/>
                  </a:cubicBezTo>
                  <a:close/>
                  <a:moveTo>
                    <a:pt x="35384" y="11335"/>
                  </a:moveTo>
                  <a:cubicBezTo>
                    <a:pt x="35390" y="11335"/>
                    <a:pt x="35396" y="11338"/>
                    <a:pt x="35401" y="11344"/>
                  </a:cubicBezTo>
                  <a:cubicBezTo>
                    <a:pt x="35430" y="11386"/>
                    <a:pt x="35458" y="11414"/>
                    <a:pt x="35500" y="11442"/>
                  </a:cubicBezTo>
                  <a:cubicBezTo>
                    <a:pt x="35509" y="11433"/>
                    <a:pt x="35523" y="11425"/>
                    <a:pt x="35541" y="11425"/>
                  </a:cubicBezTo>
                  <a:cubicBezTo>
                    <a:pt x="35577" y="11425"/>
                    <a:pt x="35627" y="11456"/>
                    <a:pt x="35683" y="11569"/>
                  </a:cubicBezTo>
                  <a:lnTo>
                    <a:pt x="35669" y="11569"/>
                  </a:lnTo>
                  <a:cubicBezTo>
                    <a:pt x="35655" y="11597"/>
                    <a:pt x="35641" y="11625"/>
                    <a:pt x="35627" y="11668"/>
                  </a:cubicBezTo>
                  <a:cubicBezTo>
                    <a:pt x="35627" y="11682"/>
                    <a:pt x="35627" y="11696"/>
                    <a:pt x="35641" y="11710"/>
                  </a:cubicBezTo>
                  <a:cubicBezTo>
                    <a:pt x="35688" y="11770"/>
                    <a:pt x="35707" y="11792"/>
                    <a:pt x="35711" y="11792"/>
                  </a:cubicBezTo>
                  <a:cubicBezTo>
                    <a:pt x="35723" y="11792"/>
                    <a:pt x="35628" y="11634"/>
                    <a:pt x="35686" y="11634"/>
                  </a:cubicBezTo>
                  <a:cubicBezTo>
                    <a:pt x="35702" y="11634"/>
                    <a:pt x="35732" y="11647"/>
                    <a:pt x="35782" y="11682"/>
                  </a:cubicBezTo>
                  <a:cubicBezTo>
                    <a:pt x="35864" y="11745"/>
                    <a:pt x="35909" y="11768"/>
                    <a:pt x="35932" y="11768"/>
                  </a:cubicBezTo>
                  <a:cubicBezTo>
                    <a:pt x="35990" y="11768"/>
                    <a:pt x="35911" y="11622"/>
                    <a:pt x="35962" y="11622"/>
                  </a:cubicBezTo>
                  <a:cubicBezTo>
                    <a:pt x="35966" y="11622"/>
                    <a:pt x="35972" y="11623"/>
                    <a:pt x="35979" y="11625"/>
                  </a:cubicBezTo>
                  <a:cubicBezTo>
                    <a:pt x="35993" y="11682"/>
                    <a:pt x="36007" y="11724"/>
                    <a:pt x="36007" y="11766"/>
                  </a:cubicBezTo>
                  <a:cubicBezTo>
                    <a:pt x="35979" y="11794"/>
                    <a:pt x="35951" y="11809"/>
                    <a:pt x="36007" y="11823"/>
                  </a:cubicBezTo>
                  <a:cubicBezTo>
                    <a:pt x="36007" y="11827"/>
                    <a:pt x="36007" y="11832"/>
                    <a:pt x="36007" y="11837"/>
                  </a:cubicBezTo>
                  <a:cubicBezTo>
                    <a:pt x="36049" y="11851"/>
                    <a:pt x="36091" y="11851"/>
                    <a:pt x="36148" y="11865"/>
                  </a:cubicBezTo>
                  <a:cubicBezTo>
                    <a:pt x="36200" y="11852"/>
                    <a:pt x="36238" y="11846"/>
                    <a:pt x="36265" y="11846"/>
                  </a:cubicBezTo>
                  <a:cubicBezTo>
                    <a:pt x="36377" y="11846"/>
                    <a:pt x="36305" y="11936"/>
                    <a:pt x="36326" y="11936"/>
                  </a:cubicBezTo>
                  <a:cubicBezTo>
                    <a:pt x="36327" y="11936"/>
                    <a:pt x="36329" y="11936"/>
                    <a:pt x="36331" y="11935"/>
                  </a:cubicBezTo>
                  <a:lnTo>
                    <a:pt x="36331" y="11935"/>
                  </a:lnTo>
                  <a:cubicBezTo>
                    <a:pt x="36401" y="11949"/>
                    <a:pt x="36528" y="12076"/>
                    <a:pt x="36260" y="12076"/>
                  </a:cubicBezTo>
                  <a:cubicBezTo>
                    <a:pt x="36366" y="12076"/>
                    <a:pt x="36188" y="12125"/>
                    <a:pt x="36093" y="12125"/>
                  </a:cubicBezTo>
                  <a:cubicBezTo>
                    <a:pt x="36074" y="12125"/>
                    <a:pt x="36059" y="12123"/>
                    <a:pt x="36049" y="12118"/>
                  </a:cubicBezTo>
                  <a:cubicBezTo>
                    <a:pt x="36021" y="12175"/>
                    <a:pt x="35908" y="12189"/>
                    <a:pt x="35951" y="12217"/>
                  </a:cubicBezTo>
                  <a:cubicBezTo>
                    <a:pt x="35942" y="12220"/>
                    <a:pt x="35935" y="12221"/>
                    <a:pt x="35928" y="12221"/>
                  </a:cubicBezTo>
                  <a:cubicBezTo>
                    <a:pt x="35847" y="12221"/>
                    <a:pt x="35944" y="11981"/>
                    <a:pt x="35934" y="11981"/>
                  </a:cubicBezTo>
                  <a:cubicBezTo>
                    <a:pt x="35931" y="11981"/>
                    <a:pt x="35916" y="12007"/>
                    <a:pt x="35880" y="12076"/>
                  </a:cubicBezTo>
                  <a:cubicBezTo>
                    <a:pt x="35666" y="12040"/>
                    <a:pt x="35904" y="11874"/>
                    <a:pt x="35890" y="11874"/>
                  </a:cubicBezTo>
                  <a:cubicBezTo>
                    <a:pt x="35887" y="11874"/>
                    <a:pt x="35876" y="11880"/>
                    <a:pt x="35852" y="11893"/>
                  </a:cubicBezTo>
                  <a:cubicBezTo>
                    <a:pt x="35782" y="11921"/>
                    <a:pt x="35711" y="11949"/>
                    <a:pt x="35641" y="11963"/>
                  </a:cubicBezTo>
                  <a:cubicBezTo>
                    <a:pt x="35631" y="11963"/>
                    <a:pt x="35616" y="11970"/>
                    <a:pt x="35598" y="11970"/>
                  </a:cubicBezTo>
                  <a:cubicBezTo>
                    <a:pt x="35589" y="11970"/>
                    <a:pt x="35580" y="11968"/>
                    <a:pt x="35570" y="11963"/>
                  </a:cubicBezTo>
                  <a:lnTo>
                    <a:pt x="35556" y="11949"/>
                  </a:lnTo>
                  <a:lnTo>
                    <a:pt x="35514" y="11963"/>
                  </a:lnTo>
                  <a:lnTo>
                    <a:pt x="35444" y="11963"/>
                  </a:lnTo>
                  <a:cubicBezTo>
                    <a:pt x="35472" y="11949"/>
                    <a:pt x="35486" y="11935"/>
                    <a:pt x="35486" y="11921"/>
                  </a:cubicBezTo>
                  <a:cubicBezTo>
                    <a:pt x="35444" y="11893"/>
                    <a:pt x="35415" y="11865"/>
                    <a:pt x="35430" y="11837"/>
                  </a:cubicBezTo>
                  <a:lnTo>
                    <a:pt x="35444" y="11837"/>
                  </a:lnTo>
                  <a:cubicBezTo>
                    <a:pt x="35458" y="11823"/>
                    <a:pt x="35458" y="11809"/>
                    <a:pt x="35472" y="11794"/>
                  </a:cubicBezTo>
                  <a:cubicBezTo>
                    <a:pt x="35458" y="11794"/>
                    <a:pt x="35472" y="11780"/>
                    <a:pt x="35500" y="11766"/>
                  </a:cubicBezTo>
                  <a:cubicBezTo>
                    <a:pt x="35472" y="11752"/>
                    <a:pt x="35472" y="11710"/>
                    <a:pt x="35500" y="11611"/>
                  </a:cubicBezTo>
                  <a:cubicBezTo>
                    <a:pt x="35570" y="11583"/>
                    <a:pt x="35655" y="11583"/>
                    <a:pt x="35401" y="11513"/>
                  </a:cubicBezTo>
                  <a:cubicBezTo>
                    <a:pt x="35398" y="11517"/>
                    <a:pt x="35393" y="11518"/>
                    <a:pt x="35389" y="11518"/>
                  </a:cubicBezTo>
                  <a:cubicBezTo>
                    <a:pt x="35362" y="11518"/>
                    <a:pt x="35329" y="11449"/>
                    <a:pt x="35317" y="11400"/>
                  </a:cubicBezTo>
                  <a:cubicBezTo>
                    <a:pt x="35317" y="11365"/>
                    <a:pt x="35317" y="11341"/>
                    <a:pt x="35327" y="11341"/>
                  </a:cubicBezTo>
                  <a:cubicBezTo>
                    <a:pt x="35333" y="11341"/>
                    <a:pt x="35343" y="11350"/>
                    <a:pt x="35359" y="11372"/>
                  </a:cubicBezTo>
                  <a:lnTo>
                    <a:pt x="35373" y="11400"/>
                  </a:lnTo>
                  <a:lnTo>
                    <a:pt x="35373" y="11372"/>
                  </a:lnTo>
                  <a:lnTo>
                    <a:pt x="35401" y="11344"/>
                  </a:lnTo>
                  <a:lnTo>
                    <a:pt x="35387" y="11344"/>
                  </a:lnTo>
                  <a:lnTo>
                    <a:pt x="35359" y="11358"/>
                  </a:lnTo>
                  <a:cubicBezTo>
                    <a:pt x="35367" y="11341"/>
                    <a:pt x="35376" y="11335"/>
                    <a:pt x="35384" y="11335"/>
                  </a:cubicBezTo>
                  <a:close/>
                  <a:moveTo>
                    <a:pt x="36091" y="12203"/>
                  </a:moveTo>
                  <a:lnTo>
                    <a:pt x="36091" y="12203"/>
                  </a:lnTo>
                  <a:cubicBezTo>
                    <a:pt x="36274" y="12276"/>
                    <a:pt x="36172" y="12349"/>
                    <a:pt x="36187" y="12349"/>
                  </a:cubicBezTo>
                  <a:cubicBezTo>
                    <a:pt x="36189" y="12349"/>
                    <a:pt x="36195" y="12347"/>
                    <a:pt x="36204" y="12344"/>
                  </a:cubicBezTo>
                  <a:lnTo>
                    <a:pt x="36204" y="12344"/>
                  </a:lnTo>
                  <a:lnTo>
                    <a:pt x="36190" y="12358"/>
                  </a:lnTo>
                  <a:cubicBezTo>
                    <a:pt x="36169" y="12382"/>
                    <a:pt x="36153" y="12392"/>
                    <a:pt x="36141" y="12392"/>
                  </a:cubicBezTo>
                  <a:cubicBezTo>
                    <a:pt x="36096" y="12392"/>
                    <a:pt x="36102" y="12258"/>
                    <a:pt x="36091" y="12203"/>
                  </a:cubicBezTo>
                  <a:close/>
                  <a:moveTo>
                    <a:pt x="38969" y="12330"/>
                  </a:moveTo>
                  <a:cubicBezTo>
                    <a:pt x="38976" y="12330"/>
                    <a:pt x="38984" y="12355"/>
                    <a:pt x="38964" y="12414"/>
                  </a:cubicBezTo>
                  <a:lnTo>
                    <a:pt x="38964" y="12344"/>
                  </a:lnTo>
                  <a:cubicBezTo>
                    <a:pt x="38964" y="12335"/>
                    <a:pt x="38967" y="12330"/>
                    <a:pt x="38969" y="12330"/>
                  </a:cubicBezTo>
                  <a:close/>
                  <a:moveTo>
                    <a:pt x="1370" y="12364"/>
                  </a:moveTo>
                  <a:cubicBezTo>
                    <a:pt x="1378" y="12364"/>
                    <a:pt x="1369" y="12390"/>
                    <a:pt x="1324" y="12428"/>
                  </a:cubicBezTo>
                  <a:cubicBezTo>
                    <a:pt x="1343" y="12383"/>
                    <a:pt x="1362" y="12364"/>
                    <a:pt x="1370" y="12364"/>
                  </a:cubicBezTo>
                  <a:close/>
                  <a:moveTo>
                    <a:pt x="1310" y="12484"/>
                  </a:moveTo>
                  <a:lnTo>
                    <a:pt x="1310" y="12484"/>
                  </a:lnTo>
                  <a:cubicBezTo>
                    <a:pt x="1493" y="12499"/>
                    <a:pt x="1436" y="12541"/>
                    <a:pt x="1366" y="12583"/>
                  </a:cubicBezTo>
                  <a:cubicBezTo>
                    <a:pt x="1352" y="12541"/>
                    <a:pt x="1338" y="12513"/>
                    <a:pt x="1310" y="12484"/>
                  </a:cubicBezTo>
                  <a:close/>
                  <a:moveTo>
                    <a:pt x="36897" y="12387"/>
                  </a:moveTo>
                  <a:cubicBezTo>
                    <a:pt x="36935" y="12387"/>
                    <a:pt x="36967" y="12428"/>
                    <a:pt x="36950" y="12527"/>
                  </a:cubicBezTo>
                  <a:cubicBezTo>
                    <a:pt x="36950" y="12569"/>
                    <a:pt x="36964" y="12597"/>
                    <a:pt x="36979" y="12625"/>
                  </a:cubicBezTo>
                  <a:lnTo>
                    <a:pt x="36964" y="12625"/>
                  </a:lnTo>
                  <a:cubicBezTo>
                    <a:pt x="36939" y="12554"/>
                    <a:pt x="36883" y="12551"/>
                    <a:pt x="36842" y="12551"/>
                  </a:cubicBezTo>
                  <a:cubicBezTo>
                    <a:pt x="36838" y="12551"/>
                    <a:pt x="36834" y="12551"/>
                    <a:pt x="36831" y="12551"/>
                  </a:cubicBezTo>
                  <a:cubicBezTo>
                    <a:pt x="36788" y="12551"/>
                    <a:pt x="36767" y="12548"/>
                    <a:pt x="36824" y="12456"/>
                  </a:cubicBezTo>
                  <a:lnTo>
                    <a:pt x="36824" y="12442"/>
                  </a:lnTo>
                  <a:cubicBezTo>
                    <a:pt x="36841" y="12407"/>
                    <a:pt x="36871" y="12387"/>
                    <a:pt x="36897" y="12387"/>
                  </a:cubicBezTo>
                  <a:close/>
                  <a:moveTo>
                    <a:pt x="35928" y="12597"/>
                  </a:moveTo>
                  <a:cubicBezTo>
                    <a:pt x="35937" y="12597"/>
                    <a:pt x="35964" y="12604"/>
                    <a:pt x="36021" y="12625"/>
                  </a:cubicBezTo>
                  <a:cubicBezTo>
                    <a:pt x="36021" y="12653"/>
                    <a:pt x="36021" y="12682"/>
                    <a:pt x="36021" y="12696"/>
                  </a:cubicBezTo>
                  <a:cubicBezTo>
                    <a:pt x="35958" y="12720"/>
                    <a:pt x="35907" y="12731"/>
                    <a:pt x="35875" y="12731"/>
                  </a:cubicBezTo>
                  <a:cubicBezTo>
                    <a:pt x="35811" y="12731"/>
                    <a:pt x="35816" y="12690"/>
                    <a:pt x="35936" y="12625"/>
                  </a:cubicBezTo>
                  <a:cubicBezTo>
                    <a:pt x="35981" y="12646"/>
                    <a:pt x="35999" y="12654"/>
                    <a:pt x="36001" y="12654"/>
                  </a:cubicBezTo>
                  <a:cubicBezTo>
                    <a:pt x="36008" y="12654"/>
                    <a:pt x="35902" y="12597"/>
                    <a:pt x="35928" y="12597"/>
                  </a:cubicBezTo>
                  <a:close/>
                  <a:moveTo>
                    <a:pt x="1591" y="12780"/>
                  </a:moveTo>
                  <a:lnTo>
                    <a:pt x="1591" y="12780"/>
                  </a:lnTo>
                  <a:cubicBezTo>
                    <a:pt x="1577" y="12794"/>
                    <a:pt x="1577" y="12822"/>
                    <a:pt x="1577" y="12836"/>
                  </a:cubicBezTo>
                  <a:cubicBezTo>
                    <a:pt x="1563" y="12822"/>
                    <a:pt x="1563" y="12794"/>
                    <a:pt x="1591" y="12780"/>
                  </a:cubicBezTo>
                  <a:close/>
                  <a:moveTo>
                    <a:pt x="1600" y="12924"/>
                  </a:moveTo>
                  <a:cubicBezTo>
                    <a:pt x="1596" y="12934"/>
                    <a:pt x="1599" y="12940"/>
                    <a:pt x="1610" y="12940"/>
                  </a:cubicBezTo>
                  <a:cubicBezTo>
                    <a:pt x="1616" y="12940"/>
                    <a:pt x="1623" y="12938"/>
                    <a:pt x="1633" y="12935"/>
                  </a:cubicBezTo>
                  <a:cubicBezTo>
                    <a:pt x="1623" y="12931"/>
                    <a:pt x="1612" y="12928"/>
                    <a:pt x="1600" y="12924"/>
                  </a:cubicBezTo>
                  <a:close/>
                  <a:moveTo>
                    <a:pt x="36704" y="13413"/>
                  </a:moveTo>
                  <a:cubicBezTo>
                    <a:pt x="36719" y="13413"/>
                    <a:pt x="36745" y="13414"/>
                    <a:pt x="36781" y="13414"/>
                  </a:cubicBezTo>
                  <a:lnTo>
                    <a:pt x="36781" y="13428"/>
                  </a:lnTo>
                  <a:lnTo>
                    <a:pt x="36810" y="13470"/>
                  </a:lnTo>
                  <a:cubicBezTo>
                    <a:pt x="36699" y="13420"/>
                    <a:pt x="36667" y="13413"/>
                    <a:pt x="36704" y="13413"/>
                  </a:cubicBezTo>
                  <a:close/>
                  <a:moveTo>
                    <a:pt x="41414" y="13893"/>
                  </a:moveTo>
                  <a:cubicBezTo>
                    <a:pt x="41411" y="13896"/>
                    <a:pt x="41407" y="13899"/>
                    <a:pt x="41404" y="13902"/>
                  </a:cubicBezTo>
                  <a:lnTo>
                    <a:pt x="41404" y="13902"/>
                  </a:lnTo>
                  <a:cubicBezTo>
                    <a:pt x="41409" y="13897"/>
                    <a:pt x="41413" y="13894"/>
                    <a:pt x="41414" y="13893"/>
                  </a:cubicBezTo>
                  <a:close/>
                  <a:moveTo>
                    <a:pt x="3643" y="13796"/>
                  </a:moveTo>
                  <a:cubicBezTo>
                    <a:pt x="3682" y="13796"/>
                    <a:pt x="3722" y="13805"/>
                    <a:pt x="3746" y="13836"/>
                  </a:cubicBezTo>
                  <a:cubicBezTo>
                    <a:pt x="3746" y="13867"/>
                    <a:pt x="3737" y="13890"/>
                    <a:pt x="3718" y="13890"/>
                  </a:cubicBezTo>
                  <a:cubicBezTo>
                    <a:pt x="3702" y="13890"/>
                    <a:pt x="3679" y="13874"/>
                    <a:pt x="3647" y="13836"/>
                  </a:cubicBezTo>
                  <a:cubicBezTo>
                    <a:pt x="3642" y="13905"/>
                    <a:pt x="3636" y="13929"/>
                    <a:pt x="3627" y="13929"/>
                  </a:cubicBezTo>
                  <a:cubicBezTo>
                    <a:pt x="3612" y="13929"/>
                    <a:pt x="3590" y="13845"/>
                    <a:pt x="3563" y="13808"/>
                  </a:cubicBezTo>
                  <a:cubicBezTo>
                    <a:pt x="3582" y="13802"/>
                    <a:pt x="3612" y="13796"/>
                    <a:pt x="3643" y="13796"/>
                  </a:cubicBezTo>
                  <a:close/>
                  <a:moveTo>
                    <a:pt x="1971" y="13963"/>
                  </a:moveTo>
                  <a:lnTo>
                    <a:pt x="1986" y="13977"/>
                  </a:lnTo>
                  <a:cubicBezTo>
                    <a:pt x="1943" y="13977"/>
                    <a:pt x="1957" y="13963"/>
                    <a:pt x="1971" y="13963"/>
                  </a:cubicBezTo>
                  <a:close/>
                  <a:moveTo>
                    <a:pt x="40358" y="14005"/>
                  </a:moveTo>
                  <a:lnTo>
                    <a:pt x="40358" y="14005"/>
                  </a:lnTo>
                  <a:cubicBezTo>
                    <a:pt x="40352" y="14041"/>
                    <a:pt x="40346" y="14054"/>
                    <a:pt x="40343" y="14054"/>
                  </a:cubicBezTo>
                  <a:cubicBezTo>
                    <a:pt x="40340" y="14054"/>
                    <a:pt x="40342" y="14030"/>
                    <a:pt x="40358" y="14005"/>
                  </a:cubicBezTo>
                  <a:close/>
                  <a:moveTo>
                    <a:pt x="2211" y="14033"/>
                  </a:moveTo>
                  <a:cubicBezTo>
                    <a:pt x="2206" y="14073"/>
                    <a:pt x="2197" y="14087"/>
                    <a:pt x="2191" y="14087"/>
                  </a:cubicBezTo>
                  <a:cubicBezTo>
                    <a:pt x="2179" y="14087"/>
                    <a:pt x="2174" y="14043"/>
                    <a:pt x="2211" y="14033"/>
                  </a:cubicBezTo>
                  <a:close/>
                  <a:moveTo>
                    <a:pt x="41270" y="14244"/>
                  </a:moveTo>
                  <a:lnTo>
                    <a:pt x="41270" y="14244"/>
                  </a:lnTo>
                  <a:cubicBezTo>
                    <a:pt x="41270" y="14246"/>
                    <a:pt x="41270" y="14247"/>
                    <a:pt x="41269" y="14249"/>
                  </a:cubicBezTo>
                  <a:lnTo>
                    <a:pt x="41269" y="14249"/>
                  </a:lnTo>
                  <a:cubicBezTo>
                    <a:pt x="41271" y="14247"/>
                    <a:pt x="41272" y="14246"/>
                    <a:pt x="41273" y="14245"/>
                  </a:cubicBezTo>
                  <a:cubicBezTo>
                    <a:pt x="41272" y="14244"/>
                    <a:pt x="41271" y="14244"/>
                    <a:pt x="41270" y="14244"/>
                  </a:cubicBezTo>
                  <a:close/>
                  <a:moveTo>
                    <a:pt x="41269" y="14249"/>
                  </a:moveTo>
                  <a:lnTo>
                    <a:pt x="41269" y="14249"/>
                  </a:lnTo>
                  <a:cubicBezTo>
                    <a:pt x="41244" y="14275"/>
                    <a:pt x="41231" y="14302"/>
                    <a:pt x="41217" y="14329"/>
                  </a:cubicBezTo>
                  <a:cubicBezTo>
                    <a:pt x="41255" y="14329"/>
                    <a:pt x="41261" y="14291"/>
                    <a:pt x="41269" y="14249"/>
                  </a:cubicBezTo>
                  <a:close/>
                  <a:moveTo>
                    <a:pt x="39851" y="14231"/>
                  </a:moveTo>
                  <a:cubicBezTo>
                    <a:pt x="39871" y="14279"/>
                    <a:pt x="39897" y="14361"/>
                    <a:pt x="39879" y="14361"/>
                  </a:cubicBezTo>
                  <a:cubicBezTo>
                    <a:pt x="39871" y="14361"/>
                    <a:pt x="39854" y="14345"/>
                    <a:pt x="39823" y="14301"/>
                  </a:cubicBezTo>
                  <a:cubicBezTo>
                    <a:pt x="39795" y="14329"/>
                    <a:pt x="39781" y="14385"/>
                    <a:pt x="39795" y="14428"/>
                  </a:cubicBezTo>
                  <a:cubicBezTo>
                    <a:pt x="39710" y="14400"/>
                    <a:pt x="39809" y="14357"/>
                    <a:pt x="39851" y="14231"/>
                  </a:cubicBezTo>
                  <a:close/>
                  <a:moveTo>
                    <a:pt x="3211" y="14442"/>
                  </a:moveTo>
                  <a:cubicBezTo>
                    <a:pt x="3185" y="14468"/>
                    <a:pt x="3159" y="14476"/>
                    <a:pt x="3143" y="14476"/>
                  </a:cubicBezTo>
                  <a:cubicBezTo>
                    <a:pt x="3117" y="14476"/>
                    <a:pt x="3122" y="14451"/>
                    <a:pt x="3211" y="14442"/>
                  </a:cubicBezTo>
                  <a:close/>
                  <a:moveTo>
                    <a:pt x="2267" y="14414"/>
                  </a:moveTo>
                  <a:cubicBezTo>
                    <a:pt x="2281" y="14442"/>
                    <a:pt x="2295" y="14456"/>
                    <a:pt x="2309" y="14470"/>
                  </a:cubicBezTo>
                  <a:lnTo>
                    <a:pt x="2253" y="14484"/>
                  </a:lnTo>
                  <a:cubicBezTo>
                    <a:pt x="2239" y="14498"/>
                    <a:pt x="2211" y="14526"/>
                    <a:pt x="2183" y="14540"/>
                  </a:cubicBezTo>
                  <a:lnTo>
                    <a:pt x="2169" y="14540"/>
                  </a:lnTo>
                  <a:cubicBezTo>
                    <a:pt x="2183" y="14512"/>
                    <a:pt x="2197" y="14484"/>
                    <a:pt x="2211" y="14470"/>
                  </a:cubicBezTo>
                  <a:cubicBezTo>
                    <a:pt x="2239" y="14456"/>
                    <a:pt x="2253" y="14442"/>
                    <a:pt x="2267" y="14414"/>
                  </a:cubicBezTo>
                  <a:close/>
                  <a:moveTo>
                    <a:pt x="3380" y="14442"/>
                  </a:moveTo>
                  <a:cubicBezTo>
                    <a:pt x="3385" y="14554"/>
                    <a:pt x="3372" y="14593"/>
                    <a:pt x="3352" y="14593"/>
                  </a:cubicBezTo>
                  <a:cubicBezTo>
                    <a:pt x="3323" y="14593"/>
                    <a:pt x="3278" y="14504"/>
                    <a:pt x="3257" y="14442"/>
                  </a:cubicBezTo>
                  <a:close/>
                  <a:moveTo>
                    <a:pt x="3535" y="14583"/>
                  </a:moveTo>
                  <a:lnTo>
                    <a:pt x="3535" y="14583"/>
                  </a:lnTo>
                  <a:cubicBezTo>
                    <a:pt x="3523" y="14613"/>
                    <a:pt x="3514" y="14642"/>
                    <a:pt x="3506" y="14671"/>
                  </a:cubicBezTo>
                  <a:lnTo>
                    <a:pt x="3506" y="14671"/>
                  </a:lnTo>
                  <a:cubicBezTo>
                    <a:pt x="3422" y="14664"/>
                    <a:pt x="3374" y="14686"/>
                    <a:pt x="3535" y="14583"/>
                  </a:cubicBezTo>
                  <a:close/>
                  <a:moveTo>
                    <a:pt x="4334" y="14737"/>
                  </a:moveTo>
                  <a:cubicBezTo>
                    <a:pt x="4339" y="14740"/>
                    <a:pt x="4345" y="14745"/>
                    <a:pt x="4351" y="14752"/>
                  </a:cubicBezTo>
                  <a:cubicBezTo>
                    <a:pt x="4345" y="14746"/>
                    <a:pt x="4339" y="14741"/>
                    <a:pt x="4334" y="14737"/>
                  </a:cubicBezTo>
                  <a:close/>
                  <a:moveTo>
                    <a:pt x="3774" y="14780"/>
                  </a:moveTo>
                  <a:cubicBezTo>
                    <a:pt x="3775" y="14781"/>
                    <a:pt x="3777" y="14783"/>
                    <a:pt x="3780" y="14783"/>
                  </a:cubicBezTo>
                  <a:lnTo>
                    <a:pt x="3780" y="14783"/>
                  </a:lnTo>
                  <a:cubicBezTo>
                    <a:pt x="3778" y="14785"/>
                    <a:pt x="3776" y="14786"/>
                    <a:pt x="3774" y="14787"/>
                  </a:cubicBezTo>
                  <a:lnTo>
                    <a:pt x="3774" y="14787"/>
                  </a:lnTo>
                  <a:cubicBezTo>
                    <a:pt x="3774" y="14785"/>
                    <a:pt x="3774" y="14782"/>
                    <a:pt x="3774" y="14780"/>
                  </a:cubicBezTo>
                  <a:close/>
                  <a:moveTo>
                    <a:pt x="2593" y="14946"/>
                  </a:moveTo>
                  <a:lnTo>
                    <a:pt x="2593" y="14946"/>
                  </a:lnTo>
                  <a:cubicBezTo>
                    <a:pt x="2592" y="14947"/>
                    <a:pt x="2591" y="14948"/>
                    <a:pt x="2591" y="14949"/>
                  </a:cubicBezTo>
                  <a:cubicBezTo>
                    <a:pt x="2592" y="14948"/>
                    <a:pt x="2592" y="14947"/>
                    <a:pt x="2593" y="14946"/>
                  </a:cubicBezTo>
                  <a:close/>
                  <a:moveTo>
                    <a:pt x="3950" y="15004"/>
                  </a:moveTo>
                  <a:cubicBezTo>
                    <a:pt x="3955" y="15007"/>
                    <a:pt x="3962" y="15012"/>
                    <a:pt x="3971" y="15019"/>
                  </a:cubicBezTo>
                  <a:cubicBezTo>
                    <a:pt x="3962" y="15014"/>
                    <a:pt x="3954" y="15009"/>
                    <a:pt x="3950" y="15004"/>
                  </a:cubicBezTo>
                  <a:close/>
                  <a:moveTo>
                    <a:pt x="40692" y="15062"/>
                  </a:moveTo>
                  <a:cubicBezTo>
                    <a:pt x="40736" y="15062"/>
                    <a:pt x="40720" y="15086"/>
                    <a:pt x="40612" y="15104"/>
                  </a:cubicBezTo>
                  <a:cubicBezTo>
                    <a:pt x="40598" y="15104"/>
                    <a:pt x="40583" y="15090"/>
                    <a:pt x="40569" y="15090"/>
                  </a:cubicBezTo>
                  <a:cubicBezTo>
                    <a:pt x="40625" y="15069"/>
                    <a:pt x="40668" y="15062"/>
                    <a:pt x="40692" y="15062"/>
                  </a:cubicBezTo>
                  <a:close/>
                  <a:moveTo>
                    <a:pt x="2971" y="15216"/>
                  </a:moveTo>
                  <a:lnTo>
                    <a:pt x="2971" y="15216"/>
                  </a:lnTo>
                  <a:cubicBezTo>
                    <a:pt x="2979" y="15232"/>
                    <a:pt x="2987" y="15243"/>
                    <a:pt x="2987" y="15243"/>
                  </a:cubicBezTo>
                  <a:cubicBezTo>
                    <a:pt x="2988" y="15243"/>
                    <a:pt x="2984" y="15235"/>
                    <a:pt x="2971" y="15216"/>
                  </a:cubicBezTo>
                  <a:close/>
                  <a:moveTo>
                    <a:pt x="2868" y="15285"/>
                  </a:moveTo>
                  <a:lnTo>
                    <a:pt x="2868" y="15285"/>
                  </a:lnTo>
                  <a:cubicBezTo>
                    <a:pt x="2869" y="15286"/>
                    <a:pt x="2871" y="15287"/>
                    <a:pt x="2873" y="15287"/>
                  </a:cubicBezTo>
                  <a:cubicBezTo>
                    <a:pt x="2871" y="15286"/>
                    <a:pt x="2870" y="15286"/>
                    <a:pt x="2868" y="15285"/>
                  </a:cubicBezTo>
                  <a:close/>
                  <a:moveTo>
                    <a:pt x="37683" y="15132"/>
                  </a:moveTo>
                  <a:lnTo>
                    <a:pt x="37683" y="15146"/>
                  </a:lnTo>
                  <a:cubicBezTo>
                    <a:pt x="37838" y="15259"/>
                    <a:pt x="37570" y="15230"/>
                    <a:pt x="37669" y="15301"/>
                  </a:cubicBezTo>
                  <a:cubicBezTo>
                    <a:pt x="37659" y="15287"/>
                    <a:pt x="37656" y="15282"/>
                    <a:pt x="37657" y="15282"/>
                  </a:cubicBezTo>
                  <a:lnTo>
                    <a:pt x="37657" y="15282"/>
                  </a:lnTo>
                  <a:cubicBezTo>
                    <a:pt x="37659" y="15282"/>
                    <a:pt x="37678" y="15301"/>
                    <a:pt x="37697" y="15301"/>
                  </a:cubicBezTo>
                  <a:cubicBezTo>
                    <a:pt x="37680" y="15314"/>
                    <a:pt x="37665" y="15320"/>
                    <a:pt x="37652" y="15320"/>
                  </a:cubicBezTo>
                  <a:cubicBezTo>
                    <a:pt x="37609" y="15320"/>
                    <a:pt x="37596" y="15251"/>
                    <a:pt x="37683" y="15132"/>
                  </a:cubicBezTo>
                  <a:close/>
                  <a:moveTo>
                    <a:pt x="39765" y="15032"/>
                  </a:moveTo>
                  <a:cubicBezTo>
                    <a:pt x="39779" y="15032"/>
                    <a:pt x="39782" y="15102"/>
                    <a:pt x="39820" y="15102"/>
                  </a:cubicBezTo>
                  <a:cubicBezTo>
                    <a:pt x="39828" y="15102"/>
                    <a:pt x="39838" y="15099"/>
                    <a:pt x="39851" y="15090"/>
                  </a:cubicBezTo>
                  <a:lnTo>
                    <a:pt x="39851" y="15090"/>
                  </a:lnTo>
                  <a:cubicBezTo>
                    <a:pt x="39696" y="15202"/>
                    <a:pt x="39739" y="15287"/>
                    <a:pt x="39781" y="15301"/>
                  </a:cubicBezTo>
                  <a:lnTo>
                    <a:pt x="39724" y="15301"/>
                  </a:lnTo>
                  <a:lnTo>
                    <a:pt x="39724" y="15329"/>
                  </a:lnTo>
                  <a:cubicBezTo>
                    <a:pt x="39767" y="15343"/>
                    <a:pt x="39795" y="15343"/>
                    <a:pt x="39837" y="15371"/>
                  </a:cubicBezTo>
                  <a:cubicBezTo>
                    <a:pt x="39849" y="15401"/>
                    <a:pt x="39846" y="15413"/>
                    <a:pt x="39837" y="15413"/>
                  </a:cubicBezTo>
                  <a:cubicBezTo>
                    <a:pt x="39825" y="15413"/>
                    <a:pt x="39803" y="15390"/>
                    <a:pt x="39795" y="15357"/>
                  </a:cubicBezTo>
                  <a:cubicBezTo>
                    <a:pt x="39787" y="15360"/>
                    <a:pt x="39779" y="15361"/>
                    <a:pt x="39771" y="15361"/>
                  </a:cubicBezTo>
                  <a:cubicBezTo>
                    <a:pt x="39734" y="15361"/>
                    <a:pt x="39694" y="15336"/>
                    <a:pt x="39682" y="15301"/>
                  </a:cubicBezTo>
                  <a:cubicBezTo>
                    <a:pt x="39668" y="15287"/>
                    <a:pt x="39682" y="15287"/>
                    <a:pt x="39617" y="15260"/>
                  </a:cubicBezTo>
                  <a:lnTo>
                    <a:pt x="39617" y="15260"/>
                  </a:lnTo>
                  <a:cubicBezTo>
                    <a:pt x="39643" y="15194"/>
                    <a:pt x="39670" y="15129"/>
                    <a:pt x="39696" y="15075"/>
                  </a:cubicBezTo>
                  <a:cubicBezTo>
                    <a:pt x="39704" y="15068"/>
                    <a:pt x="39710" y="15064"/>
                    <a:pt x="39714" y="15064"/>
                  </a:cubicBezTo>
                  <a:cubicBezTo>
                    <a:pt x="39724" y="15064"/>
                    <a:pt x="39724" y="15087"/>
                    <a:pt x="39724" y="15118"/>
                  </a:cubicBezTo>
                  <a:cubicBezTo>
                    <a:pt x="39746" y="15053"/>
                    <a:pt x="39757" y="15032"/>
                    <a:pt x="39765" y="15032"/>
                  </a:cubicBezTo>
                  <a:close/>
                  <a:moveTo>
                    <a:pt x="5115" y="15441"/>
                  </a:moveTo>
                  <a:cubicBezTo>
                    <a:pt x="5117" y="15443"/>
                    <a:pt x="5117" y="15444"/>
                    <a:pt x="5117" y="15444"/>
                  </a:cubicBezTo>
                  <a:cubicBezTo>
                    <a:pt x="5118" y="15444"/>
                    <a:pt x="5118" y="15442"/>
                    <a:pt x="5126" y="15442"/>
                  </a:cubicBezTo>
                  <a:cubicBezTo>
                    <a:pt x="5126" y="15442"/>
                    <a:pt x="5126" y="15442"/>
                    <a:pt x="5126" y="15442"/>
                  </a:cubicBezTo>
                  <a:lnTo>
                    <a:pt x="5126" y="15442"/>
                  </a:lnTo>
                  <a:cubicBezTo>
                    <a:pt x="5122" y="15441"/>
                    <a:pt x="5118" y="15441"/>
                    <a:pt x="5115" y="15441"/>
                  </a:cubicBezTo>
                  <a:close/>
                  <a:moveTo>
                    <a:pt x="5224" y="15393"/>
                  </a:moveTo>
                  <a:cubicBezTo>
                    <a:pt x="5225" y="15393"/>
                    <a:pt x="5221" y="15402"/>
                    <a:pt x="5210" y="15428"/>
                  </a:cubicBezTo>
                  <a:cubicBezTo>
                    <a:pt x="5210" y="15484"/>
                    <a:pt x="5224" y="15540"/>
                    <a:pt x="5238" y="15596"/>
                  </a:cubicBezTo>
                  <a:cubicBezTo>
                    <a:pt x="5172" y="15548"/>
                    <a:pt x="5111" y="15511"/>
                    <a:pt x="5071" y="15483"/>
                  </a:cubicBezTo>
                  <a:lnTo>
                    <a:pt x="5071" y="15483"/>
                  </a:lnTo>
                  <a:cubicBezTo>
                    <a:pt x="5082" y="15469"/>
                    <a:pt x="5092" y="15455"/>
                    <a:pt x="5102" y="15440"/>
                  </a:cubicBezTo>
                  <a:lnTo>
                    <a:pt x="5102" y="15440"/>
                  </a:lnTo>
                  <a:cubicBezTo>
                    <a:pt x="5106" y="15441"/>
                    <a:pt x="5111" y="15441"/>
                    <a:pt x="5115" y="15441"/>
                  </a:cubicBezTo>
                  <a:lnTo>
                    <a:pt x="5115" y="15441"/>
                  </a:lnTo>
                  <a:cubicBezTo>
                    <a:pt x="5113" y="15440"/>
                    <a:pt x="5111" y="15437"/>
                    <a:pt x="5107" y="15434"/>
                  </a:cubicBezTo>
                  <a:lnTo>
                    <a:pt x="5107" y="15434"/>
                  </a:lnTo>
                  <a:cubicBezTo>
                    <a:pt x="5108" y="15432"/>
                    <a:pt x="5109" y="15431"/>
                    <a:pt x="5110" y="15429"/>
                  </a:cubicBezTo>
                  <a:lnTo>
                    <a:pt x="5110" y="15429"/>
                  </a:lnTo>
                  <a:cubicBezTo>
                    <a:pt x="5115" y="15433"/>
                    <a:pt x="5120" y="15438"/>
                    <a:pt x="5126" y="15442"/>
                  </a:cubicBezTo>
                  <a:lnTo>
                    <a:pt x="5126" y="15442"/>
                  </a:lnTo>
                  <a:cubicBezTo>
                    <a:pt x="5130" y="15442"/>
                    <a:pt x="5135" y="15442"/>
                    <a:pt x="5140" y="15442"/>
                  </a:cubicBezTo>
                  <a:cubicBezTo>
                    <a:pt x="5151" y="15452"/>
                    <a:pt x="5161" y="15457"/>
                    <a:pt x="5169" y="15457"/>
                  </a:cubicBezTo>
                  <a:cubicBezTo>
                    <a:pt x="5181" y="15457"/>
                    <a:pt x="5185" y="15445"/>
                    <a:pt x="5168" y="15428"/>
                  </a:cubicBezTo>
                  <a:cubicBezTo>
                    <a:pt x="5204" y="15419"/>
                    <a:pt x="5222" y="15393"/>
                    <a:pt x="5224" y="15393"/>
                  </a:cubicBezTo>
                  <a:close/>
                  <a:moveTo>
                    <a:pt x="40636" y="15721"/>
                  </a:moveTo>
                  <a:cubicBezTo>
                    <a:pt x="40635" y="15721"/>
                    <a:pt x="40632" y="15725"/>
                    <a:pt x="40626" y="15737"/>
                  </a:cubicBezTo>
                  <a:cubicBezTo>
                    <a:pt x="40634" y="15729"/>
                    <a:pt x="40637" y="15721"/>
                    <a:pt x="40636" y="15721"/>
                  </a:cubicBezTo>
                  <a:close/>
                  <a:moveTo>
                    <a:pt x="5141" y="15749"/>
                  </a:moveTo>
                  <a:cubicBezTo>
                    <a:pt x="5209" y="15749"/>
                    <a:pt x="5203" y="15795"/>
                    <a:pt x="5140" y="15808"/>
                  </a:cubicBezTo>
                  <a:lnTo>
                    <a:pt x="5112" y="15751"/>
                  </a:lnTo>
                  <a:cubicBezTo>
                    <a:pt x="5122" y="15750"/>
                    <a:pt x="5132" y="15749"/>
                    <a:pt x="5141" y="15749"/>
                  </a:cubicBezTo>
                  <a:close/>
                  <a:moveTo>
                    <a:pt x="3777" y="15574"/>
                  </a:moveTo>
                  <a:cubicBezTo>
                    <a:pt x="3881" y="15661"/>
                    <a:pt x="4003" y="15725"/>
                    <a:pt x="4134" y="15764"/>
                  </a:cubicBezTo>
                  <a:lnTo>
                    <a:pt x="4134" y="15764"/>
                  </a:lnTo>
                  <a:cubicBezTo>
                    <a:pt x="4125" y="15835"/>
                    <a:pt x="4117" y="15864"/>
                    <a:pt x="4103" y="15864"/>
                  </a:cubicBezTo>
                  <a:cubicBezTo>
                    <a:pt x="4082" y="15864"/>
                    <a:pt x="4043" y="15796"/>
                    <a:pt x="3957" y="15709"/>
                  </a:cubicBezTo>
                  <a:cubicBezTo>
                    <a:pt x="3936" y="15791"/>
                    <a:pt x="3803" y="15903"/>
                    <a:pt x="3799" y="15903"/>
                  </a:cubicBezTo>
                  <a:cubicBezTo>
                    <a:pt x="3797" y="15903"/>
                    <a:pt x="3813" y="15888"/>
                    <a:pt x="3858" y="15850"/>
                  </a:cubicBezTo>
                  <a:cubicBezTo>
                    <a:pt x="3816" y="15737"/>
                    <a:pt x="3661" y="15765"/>
                    <a:pt x="3718" y="15751"/>
                  </a:cubicBezTo>
                  <a:lnTo>
                    <a:pt x="3703" y="15751"/>
                  </a:lnTo>
                  <a:cubicBezTo>
                    <a:pt x="3661" y="15751"/>
                    <a:pt x="3633" y="15723"/>
                    <a:pt x="3703" y="15625"/>
                  </a:cubicBezTo>
                  <a:cubicBezTo>
                    <a:pt x="3731" y="15611"/>
                    <a:pt x="3756" y="15593"/>
                    <a:pt x="3777" y="15574"/>
                  </a:cubicBezTo>
                  <a:close/>
                  <a:moveTo>
                    <a:pt x="39767" y="16333"/>
                  </a:moveTo>
                  <a:cubicBezTo>
                    <a:pt x="39792" y="16333"/>
                    <a:pt x="39808" y="16366"/>
                    <a:pt x="39837" y="16385"/>
                  </a:cubicBezTo>
                  <a:cubicBezTo>
                    <a:pt x="39814" y="16397"/>
                    <a:pt x="39790" y="16404"/>
                    <a:pt x="39771" y="16404"/>
                  </a:cubicBezTo>
                  <a:cubicBezTo>
                    <a:pt x="39744" y="16404"/>
                    <a:pt x="39724" y="16390"/>
                    <a:pt x="39724" y="16357"/>
                  </a:cubicBezTo>
                  <a:cubicBezTo>
                    <a:pt x="39742" y="16339"/>
                    <a:pt x="39755" y="16333"/>
                    <a:pt x="39767" y="16333"/>
                  </a:cubicBezTo>
                  <a:close/>
                  <a:moveTo>
                    <a:pt x="3957" y="16441"/>
                  </a:moveTo>
                  <a:cubicBezTo>
                    <a:pt x="3966" y="16441"/>
                    <a:pt x="3969" y="16448"/>
                    <a:pt x="3962" y="16448"/>
                  </a:cubicBezTo>
                  <a:cubicBezTo>
                    <a:pt x="3959" y="16448"/>
                    <a:pt x="3955" y="16447"/>
                    <a:pt x="3948" y="16444"/>
                  </a:cubicBezTo>
                  <a:lnTo>
                    <a:pt x="3948" y="16444"/>
                  </a:lnTo>
                  <a:cubicBezTo>
                    <a:pt x="3950" y="16442"/>
                    <a:pt x="3953" y="16441"/>
                    <a:pt x="3957" y="16441"/>
                  </a:cubicBezTo>
                  <a:close/>
                  <a:moveTo>
                    <a:pt x="4182" y="16371"/>
                  </a:moveTo>
                  <a:cubicBezTo>
                    <a:pt x="4196" y="16427"/>
                    <a:pt x="4182" y="16498"/>
                    <a:pt x="4140" y="16526"/>
                  </a:cubicBezTo>
                  <a:lnTo>
                    <a:pt x="4126" y="16540"/>
                  </a:lnTo>
                  <a:cubicBezTo>
                    <a:pt x="4098" y="16498"/>
                    <a:pt x="4126" y="16413"/>
                    <a:pt x="4182" y="16371"/>
                  </a:cubicBezTo>
                  <a:close/>
                  <a:moveTo>
                    <a:pt x="2338" y="16582"/>
                  </a:moveTo>
                  <a:cubicBezTo>
                    <a:pt x="2338" y="16604"/>
                    <a:pt x="2338" y="16634"/>
                    <a:pt x="2318" y="16634"/>
                  </a:cubicBezTo>
                  <a:cubicBezTo>
                    <a:pt x="2313" y="16634"/>
                    <a:pt x="2305" y="16631"/>
                    <a:pt x="2295" y="16624"/>
                  </a:cubicBezTo>
                  <a:lnTo>
                    <a:pt x="2295" y="16624"/>
                  </a:lnTo>
                  <a:lnTo>
                    <a:pt x="2323" y="16653"/>
                  </a:lnTo>
                  <a:cubicBezTo>
                    <a:pt x="2309" y="16639"/>
                    <a:pt x="2281" y="16624"/>
                    <a:pt x="2253" y="16624"/>
                  </a:cubicBezTo>
                  <a:cubicBezTo>
                    <a:pt x="2281" y="16610"/>
                    <a:pt x="2309" y="16596"/>
                    <a:pt x="2338" y="16582"/>
                  </a:cubicBezTo>
                  <a:close/>
                  <a:moveTo>
                    <a:pt x="38423" y="16642"/>
                  </a:moveTo>
                  <a:cubicBezTo>
                    <a:pt x="38428" y="16642"/>
                    <a:pt x="38432" y="16664"/>
                    <a:pt x="38415" y="16681"/>
                  </a:cubicBezTo>
                  <a:cubicBezTo>
                    <a:pt x="38415" y="16652"/>
                    <a:pt x="38419" y="16642"/>
                    <a:pt x="38423" y="16642"/>
                  </a:cubicBezTo>
                  <a:close/>
                  <a:moveTo>
                    <a:pt x="2211" y="16737"/>
                  </a:moveTo>
                  <a:lnTo>
                    <a:pt x="2211" y="16765"/>
                  </a:lnTo>
                  <a:cubicBezTo>
                    <a:pt x="2234" y="16747"/>
                    <a:pt x="2253" y="16739"/>
                    <a:pt x="2268" y="16739"/>
                  </a:cubicBezTo>
                  <a:cubicBezTo>
                    <a:pt x="2326" y="16739"/>
                    <a:pt x="2310" y="16862"/>
                    <a:pt x="2199" y="16862"/>
                  </a:cubicBezTo>
                  <a:cubicBezTo>
                    <a:pt x="2171" y="16862"/>
                    <a:pt x="2138" y="16854"/>
                    <a:pt x="2098" y="16836"/>
                  </a:cubicBezTo>
                  <a:lnTo>
                    <a:pt x="2028" y="16864"/>
                  </a:lnTo>
                  <a:cubicBezTo>
                    <a:pt x="2028" y="16850"/>
                    <a:pt x="2042" y="16836"/>
                    <a:pt x="2042" y="16822"/>
                  </a:cubicBezTo>
                  <a:cubicBezTo>
                    <a:pt x="2071" y="16830"/>
                    <a:pt x="2086" y="16834"/>
                    <a:pt x="2097" y="16834"/>
                  </a:cubicBezTo>
                  <a:cubicBezTo>
                    <a:pt x="2123" y="16834"/>
                    <a:pt x="2121" y="16807"/>
                    <a:pt x="2211" y="16737"/>
                  </a:cubicBezTo>
                  <a:close/>
                  <a:moveTo>
                    <a:pt x="39331" y="16781"/>
                  </a:moveTo>
                  <a:cubicBezTo>
                    <a:pt x="39341" y="16781"/>
                    <a:pt x="39350" y="16785"/>
                    <a:pt x="39358" y="16793"/>
                  </a:cubicBezTo>
                  <a:cubicBezTo>
                    <a:pt x="39344" y="16822"/>
                    <a:pt x="39316" y="16836"/>
                    <a:pt x="39274" y="16878"/>
                  </a:cubicBezTo>
                  <a:cubicBezTo>
                    <a:pt x="39284" y="16808"/>
                    <a:pt x="39308" y="16781"/>
                    <a:pt x="39331" y="16781"/>
                  </a:cubicBezTo>
                  <a:close/>
                  <a:moveTo>
                    <a:pt x="39458" y="16925"/>
                  </a:moveTo>
                  <a:lnTo>
                    <a:pt x="39458" y="16925"/>
                  </a:lnTo>
                  <a:cubicBezTo>
                    <a:pt x="39458" y="16931"/>
                    <a:pt x="39458" y="16936"/>
                    <a:pt x="39459" y="16939"/>
                  </a:cubicBezTo>
                  <a:lnTo>
                    <a:pt x="39459" y="16939"/>
                  </a:lnTo>
                  <a:cubicBezTo>
                    <a:pt x="39461" y="16934"/>
                    <a:pt x="39461" y="16929"/>
                    <a:pt x="39458" y="16925"/>
                  </a:cubicBezTo>
                  <a:close/>
                  <a:moveTo>
                    <a:pt x="39288" y="16934"/>
                  </a:moveTo>
                  <a:lnTo>
                    <a:pt x="39316" y="16962"/>
                  </a:lnTo>
                  <a:cubicBezTo>
                    <a:pt x="39316" y="16962"/>
                    <a:pt x="39302" y="16976"/>
                    <a:pt x="39302" y="16991"/>
                  </a:cubicBezTo>
                  <a:lnTo>
                    <a:pt x="39288" y="17005"/>
                  </a:lnTo>
                  <a:lnTo>
                    <a:pt x="39288" y="16934"/>
                  </a:lnTo>
                  <a:close/>
                  <a:moveTo>
                    <a:pt x="39352" y="17017"/>
                  </a:moveTo>
                  <a:cubicBezTo>
                    <a:pt x="39345" y="17017"/>
                    <a:pt x="39338" y="17017"/>
                    <a:pt x="39330" y="17019"/>
                  </a:cubicBezTo>
                  <a:lnTo>
                    <a:pt x="39358" y="17019"/>
                  </a:lnTo>
                  <a:lnTo>
                    <a:pt x="39356" y="17017"/>
                  </a:lnTo>
                  <a:lnTo>
                    <a:pt x="39356" y="17017"/>
                  </a:lnTo>
                  <a:cubicBezTo>
                    <a:pt x="39355" y="17017"/>
                    <a:pt x="39354" y="17017"/>
                    <a:pt x="39352" y="17017"/>
                  </a:cubicBezTo>
                  <a:close/>
                  <a:moveTo>
                    <a:pt x="38471" y="16906"/>
                  </a:moveTo>
                  <a:cubicBezTo>
                    <a:pt x="38431" y="17046"/>
                    <a:pt x="38385" y="17104"/>
                    <a:pt x="38359" y="17104"/>
                  </a:cubicBezTo>
                  <a:cubicBezTo>
                    <a:pt x="38331" y="17104"/>
                    <a:pt x="38327" y="17032"/>
                    <a:pt x="38387" y="16920"/>
                  </a:cubicBezTo>
                  <a:lnTo>
                    <a:pt x="38401" y="16948"/>
                  </a:lnTo>
                  <a:cubicBezTo>
                    <a:pt x="38415" y="16948"/>
                    <a:pt x="38429" y="16948"/>
                    <a:pt x="38443" y="16906"/>
                  </a:cubicBezTo>
                  <a:close/>
                  <a:moveTo>
                    <a:pt x="38668" y="17142"/>
                  </a:moveTo>
                  <a:cubicBezTo>
                    <a:pt x="38662" y="17147"/>
                    <a:pt x="38658" y="17152"/>
                    <a:pt x="38654" y="17157"/>
                  </a:cubicBezTo>
                  <a:lnTo>
                    <a:pt x="38654" y="17157"/>
                  </a:lnTo>
                  <a:lnTo>
                    <a:pt x="38668" y="17145"/>
                  </a:lnTo>
                  <a:lnTo>
                    <a:pt x="38668" y="17142"/>
                  </a:lnTo>
                  <a:close/>
                  <a:moveTo>
                    <a:pt x="1070" y="17216"/>
                  </a:moveTo>
                  <a:cubicBezTo>
                    <a:pt x="1084" y="17230"/>
                    <a:pt x="1084" y="17230"/>
                    <a:pt x="1098" y="17230"/>
                  </a:cubicBezTo>
                  <a:cubicBezTo>
                    <a:pt x="1098" y="17243"/>
                    <a:pt x="1096" y="17250"/>
                    <a:pt x="1091" y="17250"/>
                  </a:cubicBezTo>
                  <a:cubicBezTo>
                    <a:pt x="1086" y="17250"/>
                    <a:pt x="1078" y="17239"/>
                    <a:pt x="1070" y="17216"/>
                  </a:cubicBezTo>
                  <a:close/>
                  <a:moveTo>
                    <a:pt x="38513" y="17188"/>
                  </a:moveTo>
                  <a:cubicBezTo>
                    <a:pt x="38513" y="17188"/>
                    <a:pt x="38513" y="17188"/>
                    <a:pt x="38513" y="17202"/>
                  </a:cubicBezTo>
                  <a:cubicBezTo>
                    <a:pt x="38542" y="17216"/>
                    <a:pt x="38542" y="17230"/>
                    <a:pt x="38499" y="17258"/>
                  </a:cubicBezTo>
                  <a:cubicBezTo>
                    <a:pt x="38513" y="17244"/>
                    <a:pt x="38513" y="17216"/>
                    <a:pt x="38513" y="17188"/>
                  </a:cubicBezTo>
                  <a:close/>
                  <a:moveTo>
                    <a:pt x="1127" y="17286"/>
                  </a:moveTo>
                  <a:lnTo>
                    <a:pt x="1127" y="17286"/>
                  </a:lnTo>
                  <a:cubicBezTo>
                    <a:pt x="1135" y="17336"/>
                    <a:pt x="1109" y="17390"/>
                    <a:pt x="1101" y="17390"/>
                  </a:cubicBezTo>
                  <a:cubicBezTo>
                    <a:pt x="1095" y="17390"/>
                    <a:pt x="1097" y="17362"/>
                    <a:pt x="1127" y="17286"/>
                  </a:cubicBezTo>
                  <a:close/>
                  <a:moveTo>
                    <a:pt x="37917" y="17537"/>
                  </a:moveTo>
                  <a:cubicBezTo>
                    <a:pt x="37887" y="17553"/>
                    <a:pt x="37858" y="17569"/>
                    <a:pt x="37838" y="17582"/>
                  </a:cubicBezTo>
                  <a:lnTo>
                    <a:pt x="37922" y="17540"/>
                  </a:lnTo>
                  <a:cubicBezTo>
                    <a:pt x="37920" y="17539"/>
                    <a:pt x="37918" y="17538"/>
                    <a:pt x="37917" y="17537"/>
                  </a:cubicBezTo>
                  <a:close/>
                  <a:moveTo>
                    <a:pt x="1005" y="17909"/>
                  </a:moveTo>
                  <a:cubicBezTo>
                    <a:pt x="1014" y="17909"/>
                    <a:pt x="1021" y="17913"/>
                    <a:pt x="1028" y="17920"/>
                  </a:cubicBezTo>
                  <a:cubicBezTo>
                    <a:pt x="1017" y="17920"/>
                    <a:pt x="1006" y="17920"/>
                    <a:pt x="988" y="17913"/>
                  </a:cubicBezTo>
                  <a:lnTo>
                    <a:pt x="988" y="17913"/>
                  </a:lnTo>
                  <a:cubicBezTo>
                    <a:pt x="994" y="17911"/>
                    <a:pt x="1000" y="17909"/>
                    <a:pt x="1005" y="17909"/>
                  </a:cubicBezTo>
                  <a:close/>
                  <a:moveTo>
                    <a:pt x="37542" y="17934"/>
                  </a:moveTo>
                  <a:cubicBezTo>
                    <a:pt x="37598" y="17948"/>
                    <a:pt x="37640" y="17948"/>
                    <a:pt x="37683" y="17948"/>
                  </a:cubicBezTo>
                  <a:lnTo>
                    <a:pt x="37542" y="17948"/>
                  </a:lnTo>
                  <a:lnTo>
                    <a:pt x="37542" y="17934"/>
                  </a:lnTo>
                  <a:close/>
                  <a:moveTo>
                    <a:pt x="37485" y="17920"/>
                  </a:moveTo>
                  <a:lnTo>
                    <a:pt x="37500" y="17934"/>
                  </a:lnTo>
                  <a:lnTo>
                    <a:pt x="37514" y="17934"/>
                  </a:lnTo>
                  <a:lnTo>
                    <a:pt x="37514" y="17962"/>
                  </a:lnTo>
                  <a:cubicBezTo>
                    <a:pt x="37471" y="17920"/>
                    <a:pt x="37471" y="17920"/>
                    <a:pt x="37485" y="17920"/>
                  </a:cubicBezTo>
                  <a:close/>
                  <a:moveTo>
                    <a:pt x="676" y="17976"/>
                  </a:moveTo>
                  <a:cubicBezTo>
                    <a:pt x="681" y="17981"/>
                    <a:pt x="684" y="17983"/>
                    <a:pt x="685" y="17983"/>
                  </a:cubicBezTo>
                  <a:cubicBezTo>
                    <a:pt x="688" y="17983"/>
                    <a:pt x="685" y="17976"/>
                    <a:pt x="676" y="17976"/>
                  </a:cubicBezTo>
                  <a:close/>
                  <a:moveTo>
                    <a:pt x="37401" y="18047"/>
                  </a:moveTo>
                  <a:lnTo>
                    <a:pt x="37415" y="18061"/>
                  </a:lnTo>
                  <a:cubicBezTo>
                    <a:pt x="37415" y="18075"/>
                    <a:pt x="37415" y="18103"/>
                    <a:pt x="37415" y="18117"/>
                  </a:cubicBezTo>
                  <a:cubicBezTo>
                    <a:pt x="37345" y="18061"/>
                    <a:pt x="37345" y="18075"/>
                    <a:pt x="37401" y="18047"/>
                  </a:cubicBezTo>
                  <a:close/>
                  <a:moveTo>
                    <a:pt x="34993" y="18061"/>
                  </a:moveTo>
                  <a:cubicBezTo>
                    <a:pt x="35007" y="18089"/>
                    <a:pt x="35021" y="18103"/>
                    <a:pt x="35049" y="18117"/>
                  </a:cubicBezTo>
                  <a:cubicBezTo>
                    <a:pt x="35035" y="18131"/>
                    <a:pt x="35007" y="18145"/>
                    <a:pt x="34993" y="18145"/>
                  </a:cubicBezTo>
                  <a:lnTo>
                    <a:pt x="34979" y="18145"/>
                  </a:lnTo>
                  <a:lnTo>
                    <a:pt x="34965" y="18131"/>
                  </a:lnTo>
                  <a:lnTo>
                    <a:pt x="34993" y="18061"/>
                  </a:lnTo>
                  <a:close/>
                  <a:moveTo>
                    <a:pt x="831" y="18286"/>
                  </a:moveTo>
                  <a:lnTo>
                    <a:pt x="817" y="18300"/>
                  </a:lnTo>
                  <a:cubicBezTo>
                    <a:pt x="803" y="18314"/>
                    <a:pt x="803" y="18314"/>
                    <a:pt x="817" y="18328"/>
                  </a:cubicBezTo>
                  <a:cubicBezTo>
                    <a:pt x="817" y="18314"/>
                    <a:pt x="831" y="18300"/>
                    <a:pt x="831" y="18286"/>
                  </a:cubicBezTo>
                  <a:close/>
                  <a:moveTo>
                    <a:pt x="704" y="18948"/>
                  </a:moveTo>
                  <a:cubicBezTo>
                    <a:pt x="704" y="18962"/>
                    <a:pt x="718" y="18962"/>
                    <a:pt x="718" y="18962"/>
                  </a:cubicBezTo>
                  <a:cubicBezTo>
                    <a:pt x="718" y="18962"/>
                    <a:pt x="718" y="18962"/>
                    <a:pt x="718" y="18962"/>
                  </a:cubicBezTo>
                  <a:lnTo>
                    <a:pt x="718" y="18962"/>
                  </a:lnTo>
                  <a:lnTo>
                    <a:pt x="690" y="18976"/>
                  </a:lnTo>
                  <a:lnTo>
                    <a:pt x="704" y="18948"/>
                  </a:lnTo>
                  <a:close/>
                  <a:moveTo>
                    <a:pt x="37497" y="19243"/>
                  </a:moveTo>
                  <a:cubicBezTo>
                    <a:pt x="37500" y="19243"/>
                    <a:pt x="37508" y="19246"/>
                    <a:pt x="37523" y="19255"/>
                  </a:cubicBezTo>
                  <a:lnTo>
                    <a:pt x="37523" y="19255"/>
                  </a:lnTo>
                  <a:cubicBezTo>
                    <a:pt x="37513" y="19276"/>
                    <a:pt x="37510" y="19288"/>
                    <a:pt x="37485" y="19300"/>
                  </a:cubicBezTo>
                  <a:cubicBezTo>
                    <a:pt x="37517" y="19279"/>
                    <a:pt x="37486" y="19243"/>
                    <a:pt x="37497" y="19243"/>
                  </a:cubicBezTo>
                  <a:close/>
                  <a:moveTo>
                    <a:pt x="37187" y="19688"/>
                  </a:moveTo>
                  <a:cubicBezTo>
                    <a:pt x="37187" y="19692"/>
                    <a:pt x="37193" y="19694"/>
                    <a:pt x="37204" y="19694"/>
                  </a:cubicBezTo>
                  <a:cubicBezTo>
                    <a:pt x="37198" y="19691"/>
                    <a:pt x="37192" y="19689"/>
                    <a:pt x="37187" y="19688"/>
                  </a:cubicBezTo>
                  <a:close/>
                  <a:moveTo>
                    <a:pt x="1296" y="19610"/>
                  </a:moveTo>
                  <a:cubicBezTo>
                    <a:pt x="1436" y="19652"/>
                    <a:pt x="1422" y="19722"/>
                    <a:pt x="1394" y="19751"/>
                  </a:cubicBezTo>
                  <a:cubicBezTo>
                    <a:pt x="1447" y="19827"/>
                    <a:pt x="1443" y="19854"/>
                    <a:pt x="1411" y="19854"/>
                  </a:cubicBezTo>
                  <a:cubicBezTo>
                    <a:pt x="1364" y="19854"/>
                    <a:pt x="1259" y="19800"/>
                    <a:pt x="1169" y="19751"/>
                  </a:cubicBezTo>
                  <a:lnTo>
                    <a:pt x="1155" y="19751"/>
                  </a:lnTo>
                  <a:cubicBezTo>
                    <a:pt x="1211" y="19708"/>
                    <a:pt x="1253" y="19666"/>
                    <a:pt x="1296" y="19610"/>
                  </a:cubicBezTo>
                  <a:close/>
                  <a:moveTo>
                    <a:pt x="1642" y="19743"/>
                  </a:moveTo>
                  <a:cubicBezTo>
                    <a:pt x="1657" y="19743"/>
                    <a:pt x="1623" y="19867"/>
                    <a:pt x="1676" y="19920"/>
                  </a:cubicBezTo>
                  <a:cubicBezTo>
                    <a:pt x="1659" y="19936"/>
                    <a:pt x="1643" y="19943"/>
                    <a:pt x="1638" y="19943"/>
                  </a:cubicBezTo>
                  <a:cubicBezTo>
                    <a:pt x="1634" y="19943"/>
                    <a:pt x="1636" y="19939"/>
                    <a:pt x="1648" y="19934"/>
                  </a:cubicBezTo>
                  <a:lnTo>
                    <a:pt x="1648" y="19934"/>
                  </a:lnTo>
                  <a:cubicBezTo>
                    <a:pt x="1641" y="19934"/>
                    <a:pt x="1635" y="19934"/>
                    <a:pt x="1629" y="19934"/>
                  </a:cubicBezTo>
                  <a:cubicBezTo>
                    <a:pt x="1473" y="19934"/>
                    <a:pt x="1578" y="19779"/>
                    <a:pt x="1602" y="19779"/>
                  </a:cubicBezTo>
                  <a:cubicBezTo>
                    <a:pt x="1606" y="19779"/>
                    <a:pt x="1607" y="19783"/>
                    <a:pt x="1605" y="19793"/>
                  </a:cubicBezTo>
                  <a:cubicBezTo>
                    <a:pt x="1627" y="19757"/>
                    <a:pt x="1637" y="19743"/>
                    <a:pt x="1642" y="19743"/>
                  </a:cubicBezTo>
                  <a:close/>
                  <a:moveTo>
                    <a:pt x="887" y="20370"/>
                  </a:moveTo>
                  <a:lnTo>
                    <a:pt x="906" y="20380"/>
                  </a:lnTo>
                  <a:lnTo>
                    <a:pt x="906" y="20380"/>
                  </a:lnTo>
                  <a:cubicBezTo>
                    <a:pt x="906" y="20376"/>
                    <a:pt x="901" y="20373"/>
                    <a:pt x="887" y="20370"/>
                  </a:cubicBezTo>
                  <a:close/>
                  <a:moveTo>
                    <a:pt x="725" y="19935"/>
                  </a:moveTo>
                  <a:lnTo>
                    <a:pt x="901" y="19976"/>
                  </a:lnTo>
                  <a:cubicBezTo>
                    <a:pt x="929" y="20004"/>
                    <a:pt x="901" y="20131"/>
                    <a:pt x="986" y="20173"/>
                  </a:cubicBezTo>
                  <a:cubicBezTo>
                    <a:pt x="986" y="20187"/>
                    <a:pt x="986" y="20187"/>
                    <a:pt x="986" y="20201"/>
                  </a:cubicBezTo>
                  <a:lnTo>
                    <a:pt x="1000" y="20215"/>
                  </a:lnTo>
                  <a:cubicBezTo>
                    <a:pt x="1014" y="20243"/>
                    <a:pt x="1000" y="20243"/>
                    <a:pt x="1000" y="20243"/>
                  </a:cubicBezTo>
                  <a:lnTo>
                    <a:pt x="1014" y="20258"/>
                  </a:lnTo>
                  <a:cubicBezTo>
                    <a:pt x="986" y="20300"/>
                    <a:pt x="943" y="20342"/>
                    <a:pt x="915" y="20384"/>
                  </a:cubicBezTo>
                  <a:cubicBezTo>
                    <a:pt x="951" y="20371"/>
                    <a:pt x="978" y="20366"/>
                    <a:pt x="997" y="20366"/>
                  </a:cubicBezTo>
                  <a:cubicBezTo>
                    <a:pt x="1036" y="20366"/>
                    <a:pt x="1034" y="20389"/>
                    <a:pt x="986" y="20398"/>
                  </a:cubicBezTo>
                  <a:cubicBezTo>
                    <a:pt x="978" y="20383"/>
                    <a:pt x="970" y="20372"/>
                    <a:pt x="960" y="20372"/>
                  </a:cubicBezTo>
                  <a:cubicBezTo>
                    <a:pt x="952" y="20372"/>
                    <a:pt x="942" y="20379"/>
                    <a:pt x="929" y="20398"/>
                  </a:cubicBezTo>
                  <a:lnTo>
                    <a:pt x="915" y="20384"/>
                  </a:lnTo>
                  <a:lnTo>
                    <a:pt x="906" y="20380"/>
                  </a:lnTo>
                  <a:lnTo>
                    <a:pt x="906" y="20380"/>
                  </a:lnTo>
                  <a:cubicBezTo>
                    <a:pt x="905" y="20385"/>
                    <a:pt x="891" y="20389"/>
                    <a:pt x="877" y="20389"/>
                  </a:cubicBezTo>
                  <a:cubicBezTo>
                    <a:pt x="843" y="20389"/>
                    <a:pt x="803" y="20364"/>
                    <a:pt x="901" y="20258"/>
                  </a:cubicBezTo>
                  <a:cubicBezTo>
                    <a:pt x="915" y="20229"/>
                    <a:pt x="915" y="20201"/>
                    <a:pt x="915" y="20173"/>
                  </a:cubicBezTo>
                  <a:cubicBezTo>
                    <a:pt x="873" y="20131"/>
                    <a:pt x="831" y="20074"/>
                    <a:pt x="789" y="20018"/>
                  </a:cubicBezTo>
                  <a:cubicBezTo>
                    <a:pt x="774" y="20004"/>
                    <a:pt x="746" y="19990"/>
                    <a:pt x="732" y="19976"/>
                  </a:cubicBezTo>
                  <a:lnTo>
                    <a:pt x="732" y="19962"/>
                  </a:lnTo>
                  <a:cubicBezTo>
                    <a:pt x="732" y="19951"/>
                    <a:pt x="732" y="19939"/>
                    <a:pt x="725" y="19935"/>
                  </a:cubicBezTo>
                  <a:close/>
                  <a:moveTo>
                    <a:pt x="958" y="20567"/>
                  </a:moveTo>
                  <a:cubicBezTo>
                    <a:pt x="958" y="20610"/>
                    <a:pt x="958" y="20652"/>
                    <a:pt x="958" y="20680"/>
                  </a:cubicBezTo>
                  <a:cubicBezTo>
                    <a:pt x="789" y="20680"/>
                    <a:pt x="831" y="20638"/>
                    <a:pt x="831" y="20610"/>
                  </a:cubicBezTo>
                  <a:lnTo>
                    <a:pt x="817" y="20610"/>
                  </a:lnTo>
                  <a:cubicBezTo>
                    <a:pt x="873" y="20610"/>
                    <a:pt x="915" y="20595"/>
                    <a:pt x="958" y="20567"/>
                  </a:cubicBezTo>
                  <a:close/>
                  <a:moveTo>
                    <a:pt x="1366" y="20835"/>
                  </a:moveTo>
                  <a:cubicBezTo>
                    <a:pt x="1359" y="20917"/>
                    <a:pt x="1305" y="20953"/>
                    <a:pt x="1267" y="20953"/>
                  </a:cubicBezTo>
                  <a:cubicBezTo>
                    <a:pt x="1226" y="20953"/>
                    <a:pt x="1202" y="20914"/>
                    <a:pt x="1267" y="20849"/>
                  </a:cubicBezTo>
                  <a:lnTo>
                    <a:pt x="1267" y="20835"/>
                  </a:lnTo>
                  <a:close/>
                  <a:moveTo>
                    <a:pt x="37694" y="20974"/>
                  </a:moveTo>
                  <a:lnTo>
                    <a:pt x="37694" y="20974"/>
                  </a:lnTo>
                  <a:cubicBezTo>
                    <a:pt x="37695" y="20975"/>
                    <a:pt x="37696" y="20975"/>
                    <a:pt x="37697" y="20976"/>
                  </a:cubicBezTo>
                  <a:cubicBezTo>
                    <a:pt x="37696" y="20975"/>
                    <a:pt x="37695" y="20975"/>
                    <a:pt x="37694" y="20974"/>
                  </a:cubicBezTo>
                  <a:close/>
                  <a:moveTo>
                    <a:pt x="37626" y="21074"/>
                  </a:moveTo>
                  <a:cubicBezTo>
                    <a:pt x="37626" y="21074"/>
                    <a:pt x="37626" y="21088"/>
                    <a:pt x="37626" y="21088"/>
                  </a:cubicBezTo>
                  <a:lnTo>
                    <a:pt x="37612" y="21088"/>
                  </a:lnTo>
                  <a:lnTo>
                    <a:pt x="37626" y="21074"/>
                  </a:lnTo>
                  <a:close/>
                  <a:moveTo>
                    <a:pt x="37767" y="21073"/>
                  </a:moveTo>
                  <a:cubicBezTo>
                    <a:pt x="37759" y="21073"/>
                    <a:pt x="37749" y="21073"/>
                    <a:pt x="37739" y="21074"/>
                  </a:cubicBezTo>
                  <a:cubicBezTo>
                    <a:pt x="37774" y="21105"/>
                    <a:pt x="37803" y="21115"/>
                    <a:pt x="37823" y="21115"/>
                  </a:cubicBezTo>
                  <a:cubicBezTo>
                    <a:pt x="37861" y="21115"/>
                    <a:pt x="37857" y="21073"/>
                    <a:pt x="37767" y="21073"/>
                  </a:cubicBezTo>
                  <a:close/>
                  <a:moveTo>
                    <a:pt x="1014" y="21440"/>
                  </a:moveTo>
                  <a:cubicBezTo>
                    <a:pt x="1000" y="21459"/>
                    <a:pt x="990" y="21465"/>
                    <a:pt x="986" y="21465"/>
                  </a:cubicBezTo>
                  <a:cubicBezTo>
                    <a:pt x="976" y="21465"/>
                    <a:pt x="986" y="21440"/>
                    <a:pt x="1014" y="21440"/>
                  </a:cubicBezTo>
                  <a:close/>
                  <a:moveTo>
                    <a:pt x="2034" y="22023"/>
                  </a:moveTo>
                  <a:cubicBezTo>
                    <a:pt x="2040" y="22023"/>
                    <a:pt x="2053" y="22026"/>
                    <a:pt x="2070" y="22032"/>
                  </a:cubicBezTo>
                  <a:cubicBezTo>
                    <a:pt x="2070" y="22032"/>
                    <a:pt x="2056" y="22032"/>
                    <a:pt x="2056" y="22046"/>
                  </a:cubicBezTo>
                  <a:cubicBezTo>
                    <a:pt x="2031" y="22029"/>
                    <a:pt x="2026" y="22023"/>
                    <a:pt x="2034" y="22023"/>
                  </a:cubicBezTo>
                  <a:close/>
                  <a:moveTo>
                    <a:pt x="38133" y="21708"/>
                  </a:moveTo>
                  <a:cubicBezTo>
                    <a:pt x="38147" y="21736"/>
                    <a:pt x="38161" y="21792"/>
                    <a:pt x="38161" y="21835"/>
                  </a:cubicBezTo>
                  <a:cubicBezTo>
                    <a:pt x="38175" y="21933"/>
                    <a:pt x="38133" y="21961"/>
                    <a:pt x="38091" y="21976"/>
                  </a:cubicBezTo>
                  <a:cubicBezTo>
                    <a:pt x="38091" y="22004"/>
                    <a:pt x="38091" y="22027"/>
                    <a:pt x="38087" y="22029"/>
                  </a:cubicBezTo>
                  <a:lnTo>
                    <a:pt x="38087" y="22029"/>
                  </a:lnTo>
                  <a:cubicBezTo>
                    <a:pt x="38084" y="22025"/>
                    <a:pt x="38080" y="22022"/>
                    <a:pt x="38077" y="22018"/>
                  </a:cubicBezTo>
                  <a:lnTo>
                    <a:pt x="38077" y="22018"/>
                  </a:lnTo>
                  <a:cubicBezTo>
                    <a:pt x="38081" y="22026"/>
                    <a:pt x="38084" y="22029"/>
                    <a:pt x="38086" y="22029"/>
                  </a:cubicBezTo>
                  <a:cubicBezTo>
                    <a:pt x="38086" y="22029"/>
                    <a:pt x="38086" y="22029"/>
                    <a:pt x="38087" y="22029"/>
                  </a:cubicBezTo>
                  <a:lnTo>
                    <a:pt x="38087" y="22029"/>
                  </a:lnTo>
                  <a:cubicBezTo>
                    <a:pt x="38124" y="22075"/>
                    <a:pt x="38113" y="22095"/>
                    <a:pt x="38087" y="22095"/>
                  </a:cubicBezTo>
                  <a:cubicBezTo>
                    <a:pt x="38033" y="22095"/>
                    <a:pt x="37920" y="22015"/>
                    <a:pt x="38021" y="21905"/>
                  </a:cubicBezTo>
                  <a:cubicBezTo>
                    <a:pt x="37753" y="21849"/>
                    <a:pt x="37908" y="21807"/>
                    <a:pt x="38035" y="21792"/>
                  </a:cubicBezTo>
                  <a:cubicBezTo>
                    <a:pt x="38049" y="21792"/>
                    <a:pt x="38063" y="21792"/>
                    <a:pt x="38077" y="21821"/>
                  </a:cubicBezTo>
                  <a:cubicBezTo>
                    <a:pt x="38091" y="21807"/>
                    <a:pt x="38105" y="21778"/>
                    <a:pt x="38133" y="21764"/>
                  </a:cubicBezTo>
                  <a:lnTo>
                    <a:pt x="38133" y="21708"/>
                  </a:lnTo>
                  <a:close/>
                  <a:moveTo>
                    <a:pt x="2524" y="22717"/>
                  </a:moveTo>
                  <a:lnTo>
                    <a:pt x="2524" y="22717"/>
                  </a:lnTo>
                  <a:cubicBezTo>
                    <a:pt x="2523" y="22718"/>
                    <a:pt x="2522" y="22720"/>
                    <a:pt x="2521" y="22722"/>
                  </a:cubicBezTo>
                  <a:cubicBezTo>
                    <a:pt x="2524" y="22720"/>
                    <a:pt x="2525" y="22719"/>
                    <a:pt x="2524" y="22717"/>
                  </a:cubicBezTo>
                  <a:close/>
                  <a:moveTo>
                    <a:pt x="3450" y="22641"/>
                  </a:moveTo>
                  <a:cubicBezTo>
                    <a:pt x="3500" y="22641"/>
                    <a:pt x="3549" y="22673"/>
                    <a:pt x="3549" y="22764"/>
                  </a:cubicBezTo>
                  <a:cubicBezTo>
                    <a:pt x="3525" y="22746"/>
                    <a:pt x="3509" y="22739"/>
                    <a:pt x="3498" y="22739"/>
                  </a:cubicBezTo>
                  <a:cubicBezTo>
                    <a:pt x="3483" y="22739"/>
                    <a:pt x="3478" y="22754"/>
                    <a:pt x="3478" y="22778"/>
                  </a:cubicBezTo>
                  <a:cubicBezTo>
                    <a:pt x="3446" y="22730"/>
                    <a:pt x="3419" y="22714"/>
                    <a:pt x="3406" y="22714"/>
                  </a:cubicBezTo>
                  <a:cubicBezTo>
                    <a:pt x="3397" y="22714"/>
                    <a:pt x="3396" y="22724"/>
                    <a:pt x="3408" y="22736"/>
                  </a:cubicBezTo>
                  <a:cubicBezTo>
                    <a:pt x="3394" y="22736"/>
                    <a:pt x="3380" y="22736"/>
                    <a:pt x="3380" y="22750"/>
                  </a:cubicBezTo>
                  <a:cubicBezTo>
                    <a:pt x="3304" y="22708"/>
                    <a:pt x="3378" y="22641"/>
                    <a:pt x="3450" y="22641"/>
                  </a:cubicBezTo>
                  <a:close/>
                  <a:moveTo>
                    <a:pt x="3394" y="22793"/>
                  </a:moveTo>
                  <a:lnTo>
                    <a:pt x="3394" y="22793"/>
                  </a:lnTo>
                  <a:cubicBezTo>
                    <a:pt x="3428" y="22830"/>
                    <a:pt x="3453" y="22869"/>
                    <a:pt x="3478" y="22919"/>
                  </a:cubicBezTo>
                  <a:cubicBezTo>
                    <a:pt x="3436" y="22919"/>
                    <a:pt x="3394" y="22891"/>
                    <a:pt x="3394" y="22793"/>
                  </a:cubicBezTo>
                  <a:close/>
                  <a:moveTo>
                    <a:pt x="1845" y="24172"/>
                  </a:moveTo>
                  <a:lnTo>
                    <a:pt x="1873" y="24186"/>
                  </a:lnTo>
                  <a:cubicBezTo>
                    <a:pt x="1852" y="24202"/>
                    <a:pt x="1839" y="24208"/>
                    <a:pt x="1832" y="24208"/>
                  </a:cubicBezTo>
                  <a:cubicBezTo>
                    <a:pt x="1820" y="24208"/>
                    <a:pt x="1827" y="24190"/>
                    <a:pt x="1845" y="24172"/>
                  </a:cubicBezTo>
                  <a:close/>
                  <a:moveTo>
                    <a:pt x="1718" y="24271"/>
                  </a:moveTo>
                  <a:cubicBezTo>
                    <a:pt x="1746" y="24271"/>
                    <a:pt x="1774" y="24271"/>
                    <a:pt x="1802" y="24285"/>
                  </a:cubicBezTo>
                  <a:cubicBezTo>
                    <a:pt x="1795" y="24314"/>
                    <a:pt x="1784" y="24336"/>
                    <a:pt x="1769" y="24336"/>
                  </a:cubicBezTo>
                  <a:cubicBezTo>
                    <a:pt x="1755" y="24336"/>
                    <a:pt x="1738" y="24318"/>
                    <a:pt x="1718" y="24271"/>
                  </a:cubicBezTo>
                  <a:close/>
                  <a:moveTo>
                    <a:pt x="1831" y="24299"/>
                  </a:moveTo>
                  <a:cubicBezTo>
                    <a:pt x="1887" y="24313"/>
                    <a:pt x="1901" y="24341"/>
                    <a:pt x="1831" y="24341"/>
                  </a:cubicBezTo>
                  <a:cubicBezTo>
                    <a:pt x="1831" y="24327"/>
                    <a:pt x="1831" y="24313"/>
                    <a:pt x="1831" y="24299"/>
                  </a:cubicBezTo>
                  <a:close/>
                  <a:moveTo>
                    <a:pt x="2183" y="24229"/>
                  </a:moveTo>
                  <a:cubicBezTo>
                    <a:pt x="2295" y="24229"/>
                    <a:pt x="2338" y="24285"/>
                    <a:pt x="2338" y="24327"/>
                  </a:cubicBezTo>
                  <a:cubicBezTo>
                    <a:pt x="2323" y="24321"/>
                    <a:pt x="2314" y="24319"/>
                    <a:pt x="2308" y="24319"/>
                  </a:cubicBezTo>
                  <a:cubicBezTo>
                    <a:pt x="2283" y="24319"/>
                    <a:pt x="2300" y="24361"/>
                    <a:pt x="2211" y="24440"/>
                  </a:cubicBezTo>
                  <a:cubicBezTo>
                    <a:pt x="2211" y="24375"/>
                    <a:pt x="2187" y="24297"/>
                    <a:pt x="2172" y="24297"/>
                  </a:cubicBezTo>
                  <a:cubicBezTo>
                    <a:pt x="2171" y="24297"/>
                    <a:pt x="2170" y="24298"/>
                    <a:pt x="2169" y="24299"/>
                  </a:cubicBezTo>
                  <a:cubicBezTo>
                    <a:pt x="2134" y="24239"/>
                    <a:pt x="2121" y="24231"/>
                    <a:pt x="2132" y="24231"/>
                  </a:cubicBezTo>
                  <a:cubicBezTo>
                    <a:pt x="2135" y="24231"/>
                    <a:pt x="2142" y="24232"/>
                    <a:pt x="2151" y="24232"/>
                  </a:cubicBezTo>
                  <a:cubicBezTo>
                    <a:pt x="2159" y="24232"/>
                    <a:pt x="2170" y="24231"/>
                    <a:pt x="2183" y="24229"/>
                  </a:cubicBezTo>
                  <a:close/>
                  <a:moveTo>
                    <a:pt x="2338" y="24412"/>
                  </a:moveTo>
                  <a:lnTo>
                    <a:pt x="2338" y="24412"/>
                  </a:lnTo>
                  <a:cubicBezTo>
                    <a:pt x="2321" y="24428"/>
                    <a:pt x="2291" y="24444"/>
                    <a:pt x="2287" y="24444"/>
                  </a:cubicBezTo>
                  <a:cubicBezTo>
                    <a:pt x="2284" y="24444"/>
                    <a:pt x="2296" y="24435"/>
                    <a:pt x="2338" y="24412"/>
                  </a:cubicBezTo>
                  <a:close/>
                  <a:moveTo>
                    <a:pt x="3056" y="24398"/>
                  </a:moveTo>
                  <a:lnTo>
                    <a:pt x="3056" y="24398"/>
                  </a:lnTo>
                  <a:cubicBezTo>
                    <a:pt x="3192" y="24505"/>
                    <a:pt x="3127" y="24551"/>
                    <a:pt x="3050" y="24551"/>
                  </a:cubicBezTo>
                  <a:cubicBezTo>
                    <a:pt x="3016" y="24551"/>
                    <a:pt x="2979" y="24542"/>
                    <a:pt x="2957" y="24524"/>
                  </a:cubicBezTo>
                  <a:cubicBezTo>
                    <a:pt x="2971" y="24510"/>
                    <a:pt x="2971" y="24496"/>
                    <a:pt x="2985" y="24482"/>
                  </a:cubicBezTo>
                  <a:cubicBezTo>
                    <a:pt x="3032" y="24503"/>
                    <a:pt x="3054" y="24512"/>
                    <a:pt x="3061" y="24512"/>
                  </a:cubicBezTo>
                  <a:cubicBezTo>
                    <a:pt x="3073" y="24512"/>
                    <a:pt x="3040" y="24484"/>
                    <a:pt x="3013" y="24440"/>
                  </a:cubicBezTo>
                  <a:cubicBezTo>
                    <a:pt x="3042" y="24426"/>
                    <a:pt x="3056" y="24440"/>
                    <a:pt x="3056" y="24398"/>
                  </a:cubicBezTo>
                  <a:close/>
                  <a:moveTo>
                    <a:pt x="3030" y="24589"/>
                  </a:moveTo>
                  <a:cubicBezTo>
                    <a:pt x="3032" y="24589"/>
                    <a:pt x="3025" y="24597"/>
                    <a:pt x="3013" y="24609"/>
                  </a:cubicBezTo>
                  <a:lnTo>
                    <a:pt x="3013" y="24600"/>
                  </a:lnTo>
                  <a:lnTo>
                    <a:pt x="3013" y="24600"/>
                  </a:lnTo>
                  <a:cubicBezTo>
                    <a:pt x="3023" y="24592"/>
                    <a:pt x="3028" y="24589"/>
                    <a:pt x="3030" y="24589"/>
                  </a:cubicBezTo>
                  <a:close/>
                  <a:moveTo>
                    <a:pt x="2859" y="24482"/>
                  </a:moveTo>
                  <a:lnTo>
                    <a:pt x="2887" y="24510"/>
                  </a:lnTo>
                  <a:cubicBezTo>
                    <a:pt x="2873" y="24538"/>
                    <a:pt x="2887" y="24567"/>
                    <a:pt x="2929" y="24595"/>
                  </a:cubicBezTo>
                  <a:cubicBezTo>
                    <a:pt x="2915" y="24595"/>
                    <a:pt x="2901" y="24609"/>
                    <a:pt x="2887" y="24609"/>
                  </a:cubicBezTo>
                  <a:cubicBezTo>
                    <a:pt x="2845" y="24623"/>
                    <a:pt x="2802" y="24651"/>
                    <a:pt x="2760" y="24679"/>
                  </a:cubicBezTo>
                  <a:lnTo>
                    <a:pt x="2704" y="24637"/>
                  </a:lnTo>
                  <a:cubicBezTo>
                    <a:pt x="2759" y="24615"/>
                    <a:pt x="2658" y="24549"/>
                    <a:pt x="2694" y="24549"/>
                  </a:cubicBezTo>
                  <a:cubicBezTo>
                    <a:pt x="2704" y="24549"/>
                    <a:pt x="2724" y="24554"/>
                    <a:pt x="2760" y="24567"/>
                  </a:cubicBezTo>
                  <a:cubicBezTo>
                    <a:pt x="2830" y="24524"/>
                    <a:pt x="2859" y="24496"/>
                    <a:pt x="2859" y="24482"/>
                  </a:cubicBezTo>
                  <a:close/>
                  <a:moveTo>
                    <a:pt x="2668" y="24697"/>
                  </a:moveTo>
                  <a:cubicBezTo>
                    <a:pt x="2676" y="24697"/>
                    <a:pt x="2683" y="24700"/>
                    <a:pt x="2690" y="24707"/>
                  </a:cubicBezTo>
                  <a:lnTo>
                    <a:pt x="2647" y="24707"/>
                  </a:lnTo>
                  <a:cubicBezTo>
                    <a:pt x="2654" y="24700"/>
                    <a:pt x="2661" y="24697"/>
                    <a:pt x="2668" y="24697"/>
                  </a:cubicBezTo>
                  <a:close/>
                  <a:moveTo>
                    <a:pt x="1648" y="24764"/>
                  </a:moveTo>
                  <a:cubicBezTo>
                    <a:pt x="1648" y="24778"/>
                    <a:pt x="1648" y="24792"/>
                    <a:pt x="1648" y="24820"/>
                  </a:cubicBezTo>
                  <a:cubicBezTo>
                    <a:pt x="1633" y="24806"/>
                    <a:pt x="1633" y="24792"/>
                    <a:pt x="1633" y="24778"/>
                  </a:cubicBezTo>
                  <a:lnTo>
                    <a:pt x="1648" y="24764"/>
                  </a:lnTo>
                  <a:close/>
                  <a:moveTo>
                    <a:pt x="3006" y="24605"/>
                  </a:moveTo>
                  <a:cubicBezTo>
                    <a:pt x="2974" y="24651"/>
                    <a:pt x="2903" y="24736"/>
                    <a:pt x="2929" y="24736"/>
                  </a:cubicBezTo>
                  <a:cubicBezTo>
                    <a:pt x="2878" y="24815"/>
                    <a:pt x="2847" y="24842"/>
                    <a:pt x="2829" y="24842"/>
                  </a:cubicBezTo>
                  <a:cubicBezTo>
                    <a:pt x="2809" y="24842"/>
                    <a:pt x="2804" y="24808"/>
                    <a:pt x="2803" y="24777"/>
                  </a:cubicBezTo>
                  <a:lnTo>
                    <a:pt x="2803" y="24777"/>
                  </a:lnTo>
                  <a:cubicBezTo>
                    <a:pt x="2913" y="24681"/>
                    <a:pt x="2976" y="24628"/>
                    <a:pt x="3006" y="24605"/>
                  </a:cubicBezTo>
                  <a:close/>
                  <a:moveTo>
                    <a:pt x="1612" y="24857"/>
                  </a:moveTo>
                  <a:cubicBezTo>
                    <a:pt x="1633" y="24863"/>
                    <a:pt x="1651" y="24866"/>
                    <a:pt x="1662" y="24876"/>
                  </a:cubicBezTo>
                  <a:lnTo>
                    <a:pt x="1612" y="24857"/>
                  </a:lnTo>
                  <a:close/>
                  <a:moveTo>
                    <a:pt x="1629" y="24952"/>
                  </a:moveTo>
                  <a:cubicBezTo>
                    <a:pt x="1632" y="24952"/>
                    <a:pt x="1633" y="24956"/>
                    <a:pt x="1633" y="24961"/>
                  </a:cubicBezTo>
                  <a:lnTo>
                    <a:pt x="1619" y="24989"/>
                  </a:lnTo>
                  <a:cubicBezTo>
                    <a:pt x="1619" y="24962"/>
                    <a:pt x="1625" y="24952"/>
                    <a:pt x="1629" y="24952"/>
                  </a:cubicBezTo>
                  <a:close/>
                  <a:moveTo>
                    <a:pt x="1591" y="25088"/>
                  </a:moveTo>
                  <a:cubicBezTo>
                    <a:pt x="1591" y="25102"/>
                    <a:pt x="1577" y="25116"/>
                    <a:pt x="1563" y="25116"/>
                  </a:cubicBezTo>
                  <a:cubicBezTo>
                    <a:pt x="1577" y="25102"/>
                    <a:pt x="1577" y="25102"/>
                    <a:pt x="1591" y="25088"/>
                  </a:cubicBezTo>
                  <a:close/>
                  <a:moveTo>
                    <a:pt x="1876" y="25298"/>
                  </a:moveTo>
                  <a:cubicBezTo>
                    <a:pt x="1891" y="25298"/>
                    <a:pt x="1927" y="25313"/>
                    <a:pt x="1986" y="25355"/>
                  </a:cubicBezTo>
                  <a:cubicBezTo>
                    <a:pt x="1889" y="25338"/>
                    <a:pt x="1853" y="25298"/>
                    <a:pt x="1876" y="25298"/>
                  </a:cubicBezTo>
                  <a:close/>
                  <a:moveTo>
                    <a:pt x="1380" y="25411"/>
                  </a:moveTo>
                  <a:lnTo>
                    <a:pt x="1385" y="25416"/>
                  </a:lnTo>
                  <a:lnTo>
                    <a:pt x="1385" y="25416"/>
                  </a:lnTo>
                  <a:lnTo>
                    <a:pt x="1394" y="25411"/>
                  </a:lnTo>
                  <a:close/>
                  <a:moveTo>
                    <a:pt x="1385" y="25416"/>
                  </a:moveTo>
                  <a:lnTo>
                    <a:pt x="1366" y="25426"/>
                  </a:lnTo>
                  <a:lnTo>
                    <a:pt x="1352" y="25426"/>
                  </a:lnTo>
                  <a:cubicBezTo>
                    <a:pt x="1326" y="25443"/>
                    <a:pt x="1310" y="25455"/>
                    <a:pt x="1312" y="25455"/>
                  </a:cubicBezTo>
                  <a:cubicBezTo>
                    <a:pt x="1314" y="25455"/>
                    <a:pt x="1322" y="25450"/>
                    <a:pt x="1338" y="25440"/>
                  </a:cubicBezTo>
                  <a:cubicBezTo>
                    <a:pt x="1352" y="25468"/>
                    <a:pt x="1352" y="25468"/>
                    <a:pt x="1352" y="25482"/>
                  </a:cubicBezTo>
                  <a:cubicBezTo>
                    <a:pt x="1365" y="25464"/>
                    <a:pt x="1378" y="25458"/>
                    <a:pt x="1390" y="25458"/>
                  </a:cubicBezTo>
                  <a:cubicBezTo>
                    <a:pt x="1403" y="25458"/>
                    <a:pt x="1414" y="25465"/>
                    <a:pt x="1424" y="25474"/>
                  </a:cubicBezTo>
                  <a:lnTo>
                    <a:pt x="1424" y="25474"/>
                  </a:lnTo>
                  <a:cubicBezTo>
                    <a:pt x="1417" y="25462"/>
                    <a:pt x="1407" y="25445"/>
                    <a:pt x="1394" y="25426"/>
                  </a:cubicBezTo>
                  <a:lnTo>
                    <a:pt x="1385" y="25416"/>
                  </a:lnTo>
                  <a:close/>
                  <a:moveTo>
                    <a:pt x="1952" y="25408"/>
                  </a:moveTo>
                  <a:cubicBezTo>
                    <a:pt x="1962" y="25408"/>
                    <a:pt x="1974" y="25409"/>
                    <a:pt x="1986" y="25411"/>
                  </a:cubicBezTo>
                  <a:cubicBezTo>
                    <a:pt x="1986" y="25440"/>
                    <a:pt x="1971" y="25468"/>
                    <a:pt x="1971" y="25496"/>
                  </a:cubicBezTo>
                  <a:cubicBezTo>
                    <a:pt x="1938" y="25513"/>
                    <a:pt x="1915" y="25518"/>
                    <a:pt x="1898" y="25518"/>
                  </a:cubicBezTo>
                  <a:cubicBezTo>
                    <a:pt x="1863" y="25518"/>
                    <a:pt x="1856" y="25494"/>
                    <a:pt x="1848" y="25494"/>
                  </a:cubicBezTo>
                  <a:cubicBezTo>
                    <a:pt x="1847" y="25494"/>
                    <a:pt x="1846" y="25495"/>
                    <a:pt x="1845" y="25496"/>
                  </a:cubicBezTo>
                  <a:cubicBezTo>
                    <a:pt x="1856" y="25437"/>
                    <a:pt x="1898" y="25408"/>
                    <a:pt x="1952" y="25408"/>
                  </a:cubicBezTo>
                  <a:close/>
                  <a:moveTo>
                    <a:pt x="1447" y="25519"/>
                  </a:moveTo>
                  <a:cubicBezTo>
                    <a:pt x="1447" y="25519"/>
                    <a:pt x="1447" y="25519"/>
                    <a:pt x="1446" y="25519"/>
                  </a:cubicBezTo>
                  <a:lnTo>
                    <a:pt x="1446" y="25519"/>
                  </a:lnTo>
                  <a:cubicBezTo>
                    <a:pt x="1447" y="25519"/>
                    <a:pt x="1447" y="25519"/>
                    <a:pt x="1447" y="25519"/>
                  </a:cubicBezTo>
                  <a:close/>
                  <a:moveTo>
                    <a:pt x="1957" y="25538"/>
                  </a:moveTo>
                  <a:cubicBezTo>
                    <a:pt x="1904" y="25571"/>
                    <a:pt x="1860" y="25586"/>
                    <a:pt x="1847" y="25586"/>
                  </a:cubicBezTo>
                  <a:cubicBezTo>
                    <a:pt x="1832" y="25586"/>
                    <a:pt x="1854" y="25568"/>
                    <a:pt x="1943" y="25538"/>
                  </a:cubicBezTo>
                  <a:close/>
                  <a:moveTo>
                    <a:pt x="1633" y="25524"/>
                  </a:moveTo>
                  <a:cubicBezTo>
                    <a:pt x="1649" y="25563"/>
                    <a:pt x="1660" y="25594"/>
                    <a:pt x="1660" y="25594"/>
                  </a:cubicBezTo>
                  <a:cubicBezTo>
                    <a:pt x="1660" y="25594"/>
                    <a:pt x="1652" y="25574"/>
                    <a:pt x="1633" y="25524"/>
                  </a:cubicBezTo>
                  <a:close/>
                  <a:moveTo>
                    <a:pt x="690" y="26101"/>
                  </a:moveTo>
                  <a:lnTo>
                    <a:pt x="704" y="26116"/>
                  </a:lnTo>
                  <a:lnTo>
                    <a:pt x="690" y="26144"/>
                  </a:lnTo>
                  <a:lnTo>
                    <a:pt x="690" y="26101"/>
                  </a:lnTo>
                  <a:close/>
                  <a:moveTo>
                    <a:pt x="1778" y="25909"/>
                  </a:moveTo>
                  <a:cubicBezTo>
                    <a:pt x="1825" y="25909"/>
                    <a:pt x="1918" y="26001"/>
                    <a:pt x="2013" y="26001"/>
                  </a:cubicBezTo>
                  <a:cubicBezTo>
                    <a:pt x="2032" y="26001"/>
                    <a:pt x="2051" y="25997"/>
                    <a:pt x="2070" y="25989"/>
                  </a:cubicBezTo>
                  <a:cubicBezTo>
                    <a:pt x="2070" y="26003"/>
                    <a:pt x="2084" y="26017"/>
                    <a:pt x="2098" y="26031"/>
                  </a:cubicBezTo>
                  <a:lnTo>
                    <a:pt x="2084" y="26031"/>
                  </a:lnTo>
                  <a:cubicBezTo>
                    <a:pt x="2098" y="26059"/>
                    <a:pt x="2042" y="26200"/>
                    <a:pt x="1986" y="26200"/>
                  </a:cubicBezTo>
                  <a:cubicBezTo>
                    <a:pt x="1963" y="26227"/>
                    <a:pt x="1947" y="26241"/>
                    <a:pt x="1937" y="26241"/>
                  </a:cubicBezTo>
                  <a:cubicBezTo>
                    <a:pt x="1914" y="26241"/>
                    <a:pt x="1911" y="26179"/>
                    <a:pt x="1901" y="26045"/>
                  </a:cubicBezTo>
                  <a:cubicBezTo>
                    <a:pt x="1901" y="26036"/>
                    <a:pt x="1890" y="26033"/>
                    <a:pt x="1874" y="26033"/>
                  </a:cubicBezTo>
                  <a:cubicBezTo>
                    <a:pt x="1842" y="26033"/>
                    <a:pt x="1788" y="26045"/>
                    <a:pt x="1760" y="26045"/>
                  </a:cubicBezTo>
                  <a:cubicBezTo>
                    <a:pt x="1754" y="26077"/>
                    <a:pt x="1744" y="26089"/>
                    <a:pt x="1733" y="26089"/>
                  </a:cubicBezTo>
                  <a:cubicBezTo>
                    <a:pt x="1698" y="26089"/>
                    <a:pt x="1652" y="25960"/>
                    <a:pt x="1705" y="25960"/>
                  </a:cubicBezTo>
                  <a:cubicBezTo>
                    <a:pt x="1715" y="25960"/>
                    <a:pt x="1729" y="25964"/>
                    <a:pt x="1746" y="25975"/>
                  </a:cubicBezTo>
                  <a:cubicBezTo>
                    <a:pt x="1746" y="25926"/>
                    <a:pt x="1758" y="25909"/>
                    <a:pt x="1778" y="25909"/>
                  </a:cubicBezTo>
                  <a:close/>
                  <a:moveTo>
                    <a:pt x="37711" y="26791"/>
                  </a:moveTo>
                  <a:lnTo>
                    <a:pt x="37711" y="26806"/>
                  </a:lnTo>
                  <a:cubicBezTo>
                    <a:pt x="37699" y="26823"/>
                    <a:pt x="37695" y="26831"/>
                    <a:pt x="37695" y="26831"/>
                  </a:cubicBezTo>
                  <a:cubicBezTo>
                    <a:pt x="37694" y="26831"/>
                    <a:pt x="37703" y="26816"/>
                    <a:pt x="37711" y="26791"/>
                  </a:cubicBezTo>
                  <a:close/>
                  <a:moveTo>
                    <a:pt x="35945" y="26877"/>
                  </a:moveTo>
                  <a:cubicBezTo>
                    <a:pt x="35980" y="26877"/>
                    <a:pt x="36000" y="26888"/>
                    <a:pt x="35979" y="26918"/>
                  </a:cubicBezTo>
                  <a:cubicBezTo>
                    <a:pt x="36007" y="26918"/>
                    <a:pt x="36035" y="26932"/>
                    <a:pt x="36063" y="26960"/>
                  </a:cubicBezTo>
                  <a:cubicBezTo>
                    <a:pt x="35965" y="26960"/>
                    <a:pt x="35866" y="26960"/>
                    <a:pt x="35782" y="26989"/>
                  </a:cubicBezTo>
                  <a:cubicBezTo>
                    <a:pt x="35703" y="26939"/>
                    <a:pt x="35864" y="26877"/>
                    <a:pt x="35945" y="26877"/>
                  </a:cubicBezTo>
                  <a:close/>
                  <a:moveTo>
                    <a:pt x="36063" y="26960"/>
                  </a:moveTo>
                  <a:cubicBezTo>
                    <a:pt x="36079" y="26984"/>
                    <a:pt x="36086" y="27003"/>
                    <a:pt x="36084" y="27003"/>
                  </a:cubicBezTo>
                  <a:cubicBezTo>
                    <a:pt x="36083" y="27003"/>
                    <a:pt x="36076" y="26991"/>
                    <a:pt x="36063" y="26960"/>
                  </a:cubicBezTo>
                  <a:close/>
                  <a:moveTo>
                    <a:pt x="35922" y="27243"/>
                  </a:moveTo>
                  <a:cubicBezTo>
                    <a:pt x="35919" y="27248"/>
                    <a:pt x="35918" y="27252"/>
                    <a:pt x="35922" y="27256"/>
                  </a:cubicBezTo>
                  <a:cubicBezTo>
                    <a:pt x="35922" y="27251"/>
                    <a:pt x="35922" y="27247"/>
                    <a:pt x="35922" y="27243"/>
                  </a:cubicBezTo>
                  <a:close/>
                  <a:moveTo>
                    <a:pt x="35910" y="27263"/>
                  </a:moveTo>
                  <a:cubicBezTo>
                    <a:pt x="35909" y="27267"/>
                    <a:pt x="35909" y="27272"/>
                    <a:pt x="35908" y="27278"/>
                  </a:cubicBezTo>
                  <a:lnTo>
                    <a:pt x="35908" y="27278"/>
                  </a:lnTo>
                  <a:cubicBezTo>
                    <a:pt x="35911" y="27274"/>
                    <a:pt x="35911" y="27269"/>
                    <a:pt x="35910" y="27263"/>
                  </a:cubicBezTo>
                  <a:close/>
                  <a:moveTo>
                    <a:pt x="35908" y="27278"/>
                  </a:moveTo>
                  <a:lnTo>
                    <a:pt x="35908" y="27278"/>
                  </a:lnTo>
                  <a:cubicBezTo>
                    <a:pt x="35906" y="27282"/>
                    <a:pt x="35901" y="27284"/>
                    <a:pt x="35894" y="27284"/>
                  </a:cubicBezTo>
                  <a:lnTo>
                    <a:pt x="35908" y="27284"/>
                  </a:lnTo>
                  <a:cubicBezTo>
                    <a:pt x="35908" y="27282"/>
                    <a:pt x="35908" y="27280"/>
                    <a:pt x="35908" y="27278"/>
                  </a:cubicBezTo>
                  <a:close/>
                  <a:moveTo>
                    <a:pt x="35514" y="27129"/>
                  </a:moveTo>
                  <a:cubicBezTo>
                    <a:pt x="35514" y="27143"/>
                    <a:pt x="35514" y="27158"/>
                    <a:pt x="35514" y="27158"/>
                  </a:cubicBezTo>
                  <a:lnTo>
                    <a:pt x="35556" y="27158"/>
                  </a:lnTo>
                  <a:lnTo>
                    <a:pt x="35514" y="27172"/>
                  </a:lnTo>
                  <a:cubicBezTo>
                    <a:pt x="35525" y="27218"/>
                    <a:pt x="35529" y="27233"/>
                    <a:pt x="35531" y="27233"/>
                  </a:cubicBezTo>
                  <a:cubicBezTo>
                    <a:pt x="35537" y="27233"/>
                    <a:pt x="35533" y="27160"/>
                    <a:pt x="35562" y="27160"/>
                  </a:cubicBezTo>
                  <a:cubicBezTo>
                    <a:pt x="35573" y="27160"/>
                    <a:pt x="35589" y="27171"/>
                    <a:pt x="35613" y="27200"/>
                  </a:cubicBezTo>
                  <a:cubicBezTo>
                    <a:pt x="35627" y="27200"/>
                    <a:pt x="35641" y="27200"/>
                    <a:pt x="35669" y="27214"/>
                  </a:cubicBezTo>
                  <a:cubicBezTo>
                    <a:pt x="35669" y="27256"/>
                    <a:pt x="35669" y="27284"/>
                    <a:pt x="35641" y="27312"/>
                  </a:cubicBezTo>
                  <a:cubicBezTo>
                    <a:pt x="35627" y="27341"/>
                    <a:pt x="35599" y="27341"/>
                    <a:pt x="35570" y="27341"/>
                  </a:cubicBezTo>
                  <a:cubicBezTo>
                    <a:pt x="35568" y="27346"/>
                    <a:pt x="35566" y="27350"/>
                    <a:pt x="35564" y="27354"/>
                  </a:cubicBezTo>
                  <a:lnTo>
                    <a:pt x="35564" y="27354"/>
                  </a:lnTo>
                  <a:cubicBezTo>
                    <a:pt x="35539" y="27351"/>
                    <a:pt x="35518" y="27327"/>
                    <a:pt x="35570" y="27327"/>
                  </a:cubicBezTo>
                  <a:lnTo>
                    <a:pt x="35528" y="27327"/>
                  </a:lnTo>
                  <a:cubicBezTo>
                    <a:pt x="35514" y="27284"/>
                    <a:pt x="35500" y="27242"/>
                    <a:pt x="35486" y="27200"/>
                  </a:cubicBezTo>
                  <a:lnTo>
                    <a:pt x="35486" y="27200"/>
                  </a:lnTo>
                  <a:cubicBezTo>
                    <a:pt x="35415" y="27256"/>
                    <a:pt x="35542" y="27256"/>
                    <a:pt x="35458" y="27327"/>
                  </a:cubicBezTo>
                  <a:cubicBezTo>
                    <a:pt x="35522" y="27343"/>
                    <a:pt x="35425" y="27423"/>
                    <a:pt x="35359" y="27423"/>
                  </a:cubicBezTo>
                  <a:cubicBezTo>
                    <a:pt x="35310" y="27423"/>
                    <a:pt x="35279" y="27378"/>
                    <a:pt x="35345" y="27228"/>
                  </a:cubicBezTo>
                  <a:cubicBezTo>
                    <a:pt x="35387" y="27200"/>
                    <a:pt x="35444" y="27172"/>
                    <a:pt x="35500" y="27172"/>
                  </a:cubicBezTo>
                  <a:cubicBezTo>
                    <a:pt x="35500" y="27158"/>
                    <a:pt x="35500" y="27143"/>
                    <a:pt x="35514" y="27129"/>
                  </a:cubicBezTo>
                  <a:close/>
                  <a:moveTo>
                    <a:pt x="1619" y="27327"/>
                  </a:moveTo>
                  <a:lnTo>
                    <a:pt x="1619" y="27327"/>
                  </a:lnTo>
                  <a:cubicBezTo>
                    <a:pt x="1746" y="27355"/>
                    <a:pt x="1760" y="27383"/>
                    <a:pt x="1788" y="27425"/>
                  </a:cubicBezTo>
                  <a:lnTo>
                    <a:pt x="1746" y="27425"/>
                  </a:lnTo>
                  <a:cubicBezTo>
                    <a:pt x="1774" y="27425"/>
                    <a:pt x="1788" y="27439"/>
                    <a:pt x="1788" y="27453"/>
                  </a:cubicBezTo>
                  <a:lnTo>
                    <a:pt x="1746" y="27425"/>
                  </a:lnTo>
                  <a:cubicBezTo>
                    <a:pt x="1690" y="27397"/>
                    <a:pt x="1662" y="27369"/>
                    <a:pt x="1619" y="27327"/>
                  </a:cubicBezTo>
                  <a:close/>
                  <a:moveTo>
                    <a:pt x="36193" y="27167"/>
                  </a:moveTo>
                  <a:cubicBezTo>
                    <a:pt x="36204" y="27167"/>
                    <a:pt x="36217" y="27177"/>
                    <a:pt x="36232" y="27200"/>
                  </a:cubicBezTo>
                  <a:cubicBezTo>
                    <a:pt x="36270" y="27196"/>
                    <a:pt x="36299" y="27194"/>
                    <a:pt x="36321" y="27194"/>
                  </a:cubicBezTo>
                  <a:cubicBezTo>
                    <a:pt x="36463" y="27194"/>
                    <a:pt x="36305" y="27267"/>
                    <a:pt x="36232" y="27341"/>
                  </a:cubicBezTo>
                  <a:lnTo>
                    <a:pt x="36274" y="27341"/>
                  </a:lnTo>
                  <a:cubicBezTo>
                    <a:pt x="36274" y="27341"/>
                    <a:pt x="36274" y="27355"/>
                    <a:pt x="36274" y="27355"/>
                  </a:cubicBezTo>
                  <a:cubicBezTo>
                    <a:pt x="36211" y="27418"/>
                    <a:pt x="36159" y="27435"/>
                    <a:pt x="36119" y="27435"/>
                  </a:cubicBezTo>
                  <a:cubicBezTo>
                    <a:pt x="36097" y="27435"/>
                    <a:pt x="36078" y="27430"/>
                    <a:pt x="36063" y="27425"/>
                  </a:cubicBezTo>
                  <a:lnTo>
                    <a:pt x="36063" y="27425"/>
                  </a:lnTo>
                  <a:cubicBezTo>
                    <a:pt x="36063" y="27453"/>
                    <a:pt x="36077" y="27481"/>
                    <a:pt x="36091" y="27510"/>
                  </a:cubicBezTo>
                  <a:cubicBezTo>
                    <a:pt x="36063" y="27519"/>
                    <a:pt x="36035" y="27524"/>
                    <a:pt x="36007" y="27524"/>
                  </a:cubicBezTo>
                  <a:cubicBezTo>
                    <a:pt x="35952" y="27524"/>
                    <a:pt x="35899" y="27505"/>
                    <a:pt x="35852" y="27467"/>
                  </a:cubicBezTo>
                  <a:cubicBezTo>
                    <a:pt x="35866" y="27453"/>
                    <a:pt x="35866" y="27439"/>
                    <a:pt x="35866" y="27439"/>
                  </a:cubicBezTo>
                  <a:lnTo>
                    <a:pt x="35852" y="27439"/>
                  </a:lnTo>
                  <a:cubicBezTo>
                    <a:pt x="35810" y="27439"/>
                    <a:pt x="35796" y="27439"/>
                    <a:pt x="35767" y="27425"/>
                  </a:cubicBezTo>
                  <a:cubicBezTo>
                    <a:pt x="35767" y="27411"/>
                    <a:pt x="35753" y="27411"/>
                    <a:pt x="35753" y="27411"/>
                  </a:cubicBezTo>
                  <a:lnTo>
                    <a:pt x="35725" y="27411"/>
                  </a:lnTo>
                  <a:cubicBezTo>
                    <a:pt x="35739" y="27383"/>
                    <a:pt x="35739" y="27355"/>
                    <a:pt x="35725" y="27341"/>
                  </a:cubicBezTo>
                  <a:lnTo>
                    <a:pt x="35753" y="27341"/>
                  </a:lnTo>
                  <a:lnTo>
                    <a:pt x="35753" y="27397"/>
                  </a:lnTo>
                  <a:cubicBezTo>
                    <a:pt x="35753" y="27355"/>
                    <a:pt x="35767" y="27312"/>
                    <a:pt x="35796" y="27270"/>
                  </a:cubicBezTo>
                  <a:cubicBezTo>
                    <a:pt x="35753" y="27256"/>
                    <a:pt x="35753" y="27256"/>
                    <a:pt x="35796" y="27256"/>
                  </a:cubicBezTo>
                  <a:lnTo>
                    <a:pt x="35824" y="27172"/>
                  </a:lnTo>
                  <a:cubicBezTo>
                    <a:pt x="35881" y="27212"/>
                    <a:pt x="35905" y="27244"/>
                    <a:pt x="35910" y="27263"/>
                  </a:cubicBezTo>
                  <a:lnTo>
                    <a:pt x="35910" y="27263"/>
                  </a:lnTo>
                  <a:cubicBezTo>
                    <a:pt x="35912" y="27246"/>
                    <a:pt x="35915" y="27235"/>
                    <a:pt x="35918" y="27235"/>
                  </a:cubicBezTo>
                  <a:cubicBezTo>
                    <a:pt x="35920" y="27235"/>
                    <a:pt x="35921" y="27238"/>
                    <a:pt x="35922" y="27243"/>
                  </a:cubicBezTo>
                  <a:lnTo>
                    <a:pt x="35922" y="27243"/>
                  </a:lnTo>
                  <a:cubicBezTo>
                    <a:pt x="35931" y="27230"/>
                    <a:pt x="35966" y="27217"/>
                    <a:pt x="35999" y="27217"/>
                  </a:cubicBezTo>
                  <a:cubicBezTo>
                    <a:pt x="36035" y="27217"/>
                    <a:pt x="36070" y="27233"/>
                    <a:pt x="36063" y="27284"/>
                  </a:cubicBezTo>
                  <a:cubicBezTo>
                    <a:pt x="36135" y="27233"/>
                    <a:pt x="36162" y="27167"/>
                    <a:pt x="36193" y="27167"/>
                  </a:cubicBezTo>
                  <a:close/>
                  <a:moveTo>
                    <a:pt x="36634" y="27529"/>
                  </a:moveTo>
                  <a:cubicBezTo>
                    <a:pt x="36651" y="27529"/>
                    <a:pt x="36593" y="27559"/>
                    <a:pt x="36514" y="27594"/>
                  </a:cubicBezTo>
                  <a:lnTo>
                    <a:pt x="36514" y="27566"/>
                  </a:lnTo>
                  <a:cubicBezTo>
                    <a:pt x="36587" y="27540"/>
                    <a:pt x="36624" y="27529"/>
                    <a:pt x="36634" y="27529"/>
                  </a:cubicBezTo>
                  <a:close/>
                  <a:moveTo>
                    <a:pt x="2695" y="27565"/>
                  </a:moveTo>
                  <a:cubicBezTo>
                    <a:pt x="2705" y="27565"/>
                    <a:pt x="2712" y="27569"/>
                    <a:pt x="2718" y="27580"/>
                  </a:cubicBezTo>
                  <a:cubicBezTo>
                    <a:pt x="2732" y="27608"/>
                    <a:pt x="2676" y="27608"/>
                    <a:pt x="2633" y="27608"/>
                  </a:cubicBezTo>
                  <a:lnTo>
                    <a:pt x="2633" y="27594"/>
                  </a:lnTo>
                  <a:cubicBezTo>
                    <a:pt x="2659" y="27577"/>
                    <a:pt x="2680" y="27565"/>
                    <a:pt x="2695" y="27565"/>
                  </a:cubicBezTo>
                  <a:close/>
                  <a:moveTo>
                    <a:pt x="1701" y="27464"/>
                  </a:moveTo>
                  <a:cubicBezTo>
                    <a:pt x="1756" y="27464"/>
                    <a:pt x="1777" y="27489"/>
                    <a:pt x="1788" y="27524"/>
                  </a:cubicBezTo>
                  <a:cubicBezTo>
                    <a:pt x="1788" y="27538"/>
                    <a:pt x="1802" y="27552"/>
                    <a:pt x="1817" y="27552"/>
                  </a:cubicBezTo>
                  <a:cubicBezTo>
                    <a:pt x="1817" y="27552"/>
                    <a:pt x="1788" y="27580"/>
                    <a:pt x="1774" y="27580"/>
                  </a:cubicBezTo>
                  <a:cubicBezTo>
                    <a:pt x="1760" y="27608"/>
                    <a:pt x="1746" y="27622"/>
                    <a:pt x="1732" y="27650"/>
                  </a:cubicBezTo>
                  <a:cubicBezTo>
                    <a:pt x="1648" y="27636"/>
                    <a:pt x="1690" y="27594"/>
                    <a:pt x="1718" y="27552"/>
                  </a:cubicBezTo>
                  <a:lnTo>
                    <a:pt x="1732" y="27552"/>
                  </a:lnTo>
                  <a:cubicBezTo>
                    <a:pt x="1704" y="27538"/>
                    <a:pt x="1690" y="27510"/>
                    <a:pt x="1676" y="27496"/>
                  </a:cubicBezTo>
                  <a:lnTo>
                    <a:pt x="1676" y="27496"/>
                  </a:lnTo>
                  <a:cubicBezTo>
                    <a:pt x="1704" y="27510"/>
                    <a:pt x="1718" y="27510"/>
                    <a:pt x="1746" y="27510"/>
                  </a:cubicBezTo>
                  <a:cubicBezTo>
                    <a:pt x="1746" y="27500"/>
                    <a:pt x="1746" y="27490"/>
                    <a:pt x="1726" y="27490"/>
                  </a:cubicBezTo>
                  <a:cubicBezTo>
                    <a:pt x="1718" y="27490"/>
                    <a:pt x="1706" y="27491"/>
                    <a:pt x="1690" y="27496"/>
                  </a:cubicBezTo>
                  <a:lnTo>
                    <a:pt x="1662" y="27496"/>
                  </a:lnTo>
                  <a:cubicBezTo>
                    <a:pt x="1662" y="27481"/>
                    <a:pt x="1648" y="27467"/>
                    <a:pt x="1662" y="27467"/>
                  </a:cubicBezTo>
                  <a:cubicBezTo>
                    <a:pt x="1677" y="27465"/>
                    <a:pt x="1690" y="27464"/>
                    <a:pt x="1701" y="27464"/>
                  </a:cubicBezTo>
                  <a:close/>
                  <a:moveTo>
                    <a:pt x="2522" y="27613"/>
                  </a:moveTo>
                  <a:cubicBezTo>
                    <a:pt x="2536" y="27613"/>
                    <a:pt x="2543" y="27643"/>
                    <a:pt x="2525" y="27671"/>
                  </a:cubicBezTo>
                  <a:lnTo>
                    <a:pt x="2525" y="27671"/>
                  </a:lnTo>
                  <a:cubicBezTo>
                    <a:pt x="2543" y="27659"/>
                    <a:pt x="2560" y="27645"/>
                    <a:pt x="2577" y="27636"/>
                  </a:cubicBezTo>
                  <a:lnTo>
                    <a:pt x="2577" y="27636"/>
                  </a:lnTo>
                  <a:cubicBezTo>
                    <a:pt x="2605" y="27693"/>
                    <a:pt x="2549" y="27707"/>
                    <a:pt x="2492" y="27707"/>
                  </a:cubicBezTo>
                  <a:lnTo>
                    <a:pt x="2492" y="27693"/>
                  </a:lnTo>
                  <a:cubicBezTo>
                    <a:pt x="2501" y="27688"/>
                    <a:pt x="2510" y="27683"/>
                    <a:pt x="2518" y="27677"/>
                  </a:cubicBezTo>
                  <a:lnTo>
                    <a:pt x="2518" y="27677"/>
                  </a:lnTo>
                  <a:cubicBezTo>
                    <a:pt x="2519" y="27677"/>
                    <a:pt x="2520" y="27678"/>
                    <a:pt x="2521" y="27679"/>
                  </a:cubicBezTo>
                  <a:cubicBezTo>
                    <a:pt x="2522" y="27676"/>
                    <a:pt x="2524" y="27674"/>
                    <a:pt x="2525" y="27671"/>
                  </a:cubicBezTo>
                  <a:lnTo>
                    <a:pt x="2525" y="27671"/>
                  </a:lnTo>
                  <a:cubicBezTo>
                    <a:pt x="2523" y="27673"/>
                    <a:pt x="2521" y="27675"/>
                    <a:pt x="2518" y="27677"/>
                  </a:cubicBezTo>
                  <a:lnTo>
                    <a:pt x="2518" y="27677"/>
                  </a:lnTo>
                  <a:cubicBezTo>
                    <a:pt x="2511" y="27670"/>
                    <a:pt x="2505" y="27667"/>
                    <a:pt x="2500" y="27667"/>
                  </a:cubicBezTo>
                  <a:cubicBezTo>
                    <a:pt x="2493" y="27667"/>
                    <a:pt x="2488" y="27671"/>
                    <a:pt x="2485" y="27677"/>
                  </a:cubicBezTo>
                  <a:lnTo>
                    <a:pt x="2485" y="27677"/>
                  </a:lnTo>
                  <a:cubicBezTo>
                    <a:pt x="2497" y="27630"/>
                    <a:pt x="2512" y="27613"/>
                    <a:pt x="2522" y="27613"/>
                  </a:cubicBezTo>
                  <a:close/>
                  <a:moveTo>
                    <a:pt x="36232" y="27481"/>
                  </a:moveTo>
                  <a:lnTo>
                    <a:pt x="36232" y="27481"/>
                  </a:lnTo>
                  <a:cubicBezTo>
                    <a:pt x="36274" y="27524"/>
                    <a:pt x="36317" y="27566"/>
                    <a:pt x="36373" y="27608"/>
                  </a:cubicBezTo>
                  <a:cubicBezTo>
                    <a:pt x="36379" y="27653"/>
                    <a:pt x="36432" y="27662"/>
                    <a:pt x="36477" y="27662"/>
                  </a:cubicBezTo>
                  <a:cubicBezTo>
                    <a:pt x="36507" y="27662"/>
                    <a:pt x="36534" y="27658"/>
                    <a:pt x="36541" y="27658"/>
                  </a:cubicBezTo>
                  <a:cubicBezTo>
                    <a:pt x="36550" y="27658"/>
                    <a:pt x="36528" y="27665"/>
                    <a:pt x="36443" y="27693"/>
                  </a:cubicBezTo>
                  <a:lnTo>
                    <a:pt x="36443" y="27707"/>
                  </a:lnTo>
                  <a:cubicBezTo>
                    <a:pt x="36415" y="27707"/>
                    <a:pt x="36387" y="27693"/>
                    <a:pt x="36373" y="27679"/>
                  </a:cubicBezTo>
                  <a:cubicBezTo>
                    <a:pt x="36232" y="27622"/>
                    <a:pt x="36120" y="27566"/>
                    <a:pt x="36232" y="27481"/>
                  </a:cubicBezTo>
                  <a:close/>
                  <a:moveTo>
                    <a:pt x="2424" y="27643"/>
                  </a:moveTo>
                  <a:cubicBezTo>
                    <a:pt x="2436" y="27643"/>
                    <a:pt x="2450" y="27682"/>
                    <a:pt x="2450" y="27707"/>
                  </a:cubicBezTo>
                  <a:cubicBezTo>
                    <a:pt x="2436" y="27707"/>
                    <a:pt x="2422" y="27707"/>
                    <a:pt x="2408" y="27721"/>
                  </a:cubicBezTo>
                  <a:cubicBezTo>
                    <a:pt x="2408" y="27662"/>
                    <a:pt x="2415" y="27643"/>
                    <a:pt x="2424" y="27643"/>
                  </a:cubicBezTo>
                  <a:close/>
                  <a:moveTo>
                    <a:pt x="2296" y="27438"/>
                  </a:moveTo>
                  <a:cubicBezTo>
                    <a:pt x="2314" y="27438"/>
                    <a:pt x="2334" y="27454"/>
                    <a:pt x="2352" y="27496"/>
                  </a:cubicBezTo>
                  <a:cubicBezTo>
                    <a:pt x="2297" y="27536"/>
                    <a:pt x="2413" y="27708"/>
                    <a:pt x="2396" y="27708"/>
                  </a:cubicBezTo>
                  <a:cubicBezTo>
                    <a:pt x="2396" y="27708"/>
                    <a:pt x="2395" y="27707"/>
                    <a:pt x="2394" y="27707"/>
                  </a:cubicBezTo>
                  <a:cubicBezTo>
                    <a:pt x="2379" y="27682"/>
                    <a:pt x="2373" y="27673"/>
                    <a:pt x="2372" y="27673"/>
                  </a:cubicBezTo>
                  <a:cubicBezTo>
                    <a:pt x="2370" y="27673"/>
                    <a:pt x="2385" y="27703"/>
                    <a:pt x="2394" y="27721"/>
                  </a:cubicBezTo>
                  <a:cubicBezTo>
                    <a:pt x="2394" y="27721"/>
                    <a:pt x="2394" y="27749"/>
                    <a:pt x="2408" y="27763"/>
                  </a:cubicBezTo>
                  <a:cubicBezTo>
                    <a:pt x="2380" y="27749"/>
                    <a:pt x="2366" y="27721"/>
                    <a:pt x="2338" y="27693"/>
                  </a:cubicBezTo>
                  <a:cubicBezTo>
                    <a:pt x="2182" y="27670"/>
                    <a:pt x="2228" y="27438"/>
                    <a:pt x="2296" y="27438"/>
                  </a:cubicBezTo>
                  <a:close/>
                  <a:moveTo>
                    <a:pt x="2408" y="27749"/>
                  </a:moveTo>
                  <a:cubicBezTo>
                    <a:pt x="2408" y="27749"/>
                    <a:pt x="2422" y="27763"/>
                    <a:pt x="2408" y="27763"/>
                  </a:cubicBezTo>
                  <a:lnTo>
                    <a:pt x="2408" y="27749"/>
                  </a:lnTo>
                  <a:close/>
                  <a:moveTo>
                    <a:pt x="1577" y="27791"/>
                  </a:moveTo>
                  <a:lnTo>
                    <a:pt x="1577" y="27791"/>
                  </a:lnTo>
                  <a:cubicBezTo>
                    <a:pt x="1630" y="27809"/>
                    <a:pt x="1655" y="27848"/>
                    <a:pt x="1643" y="27848"/>
                  </a:cubicBezTo>
                  <a:cubicBezTo>
                    <a:pt x="1635" y="27848"/>
                    <a:pt x="1614" y="27834"/>
                    <a:pt x="1577" y="27791"/>
                  </a:cubicBezTo>
                  <a:close/>
                  <a:moveTo>
                    <a:pt x="37692" y="27870"/>
                  </a:moveTo>
                  <a:cubicBezTo>
                    <a:pt x="37735" y="27870"/>
                    <a:pt x="37775" y="27889"/>
                    <a:pt x="37753" y="27904"/>
                  </a:cubicBezTo>
                  <a:cubicBezTo>
                    <a:pt x="37788" y="27956"/>
                    <a:pt x="37679" y="28007"/>
                    <a:pt x="37620" y="28007"/>
                  </a:cubicBezTo>
                  <a:cubicBezTo>
                    <a:pt x="37582" y="28007"/>
                    <a:pt x="37563" y="27987"/>
                    <a:pt x="37612" y="27932"/>
                  </a:cubicBezTo>
                  <a:cubicBezTo>
                    <a:pt x="37612" y="27885"/>
                    <a:pt x="37653" y="27870"/>
                    <a:pt x="37692" y="27870"/>
                  </a:cubicBezTo>
                  <a:close/>
                  <a:moveTo>
                    <a:pt x="2478" y="27721"/>
                  </a:moveTo>
                  <a:cubicBezTo>
                    <a:pt x="2507" y="27763"/>
                    <a:pt x="2521" y="27805"/>
                    <a:pt x="2549" y="27833"/>
                  </a:cubicBezTo>
                  <a:cubicBezTo>
                    <a:pt x="2539" y="27872"/>
                    <a:pt x="2536" y="28030"/>
                    <a:pt x="2508" y="28030"/>
                  </a:cubicBezTo>
                  <a:cubicBezTo>
                    <a:pt x="2495" y="28030"/>
                    <a:pt x="2477" y="27997"/>
                    <a:pt x="2450" y="27904"/>
                  </a:cubicBezTo>
                  <a:lnTo>
                    <a:pt x="2436" y="27890"/>
                  </a:lnTo>
                  <a:cubicBezTo>
                    <a:pt x="2436" y="27833"/>
                    <a:pt x="2450" y="27777"/>
                    <a:pt x="2464" y="27721"/>
                  </a:cubicBezTo>
                  <a:close/>
                  <a:moveTo>
                    <a:pt x="35286" y="28023"/>
                  </a:moveTo>
                  <a:cubicBezTo>
                    <a:pt x="35295" y="28023"/>
                    <a:pt x="35270" y="28030"/>
                    <a:pt x="35190" y="28059"/>
                  </a:cubicBezTo>
                  <a:lnTo>
                    <a:pt x="35176" y="28059"/>
                  </a:lnTo>
                  <a:cubicBezTo>
                    <a:pt x="35223" y="28059"/>
                    <a:pt x="35239" y="28071"/>
                    <a:pt x="35223" y="28071"/>
                  </a:cubicBezTo>
                  <a:cubicBezTo>
                    <a:pt x="35215" y="28071"/>
                    <a:pt x="35200" y="28068"/>
                    <a:pt x="35176" y="28059"/>
                  </a:cubicBezTo>
                  <a:lnTo>
                    <a:pt x="35162" y="28059"/>
                  </a:lnTo>
                  <a:lnTo>
                    <a:pt x="35106" y="28031"/>
                  </a:lnTo>
                  <a:lnTo>
                    <a:pt x="35106" y="28031"/>
                  </a:lnTo>
                  <a:cubicBezTo>
                    <a:pt x="35123" y="28032"/>
                    <a:pt x="35140" y="28033"/>
                    <a:pt x="35156" y="28033"/>
                  </a:cubicBezTo>
                  <a:cubicBezTo>
                    <a:pt x="35220" y="28033"/>
                    <a:pt x="35276" y="28023"/>
                    <a:pt x="35286" y="28023"/>
                  </a:cubicBezTo>
                  <a:close/>
                  <a:moveTo>
                    <a:pt x="36007" y="27939"/>
                  </a:moveTo>
                  <a:cubicBezTo>
                    <a:pt x="36016" y="27939"/>
                    <a:pt x="36050" y="28148"/>
                    <a:pt x="36091" y="28242"/>
                  </a:cubicBezTo>
                  <a:cubicBezTo>
                    <a:pt x="36037" y="28188"/>
                    <a:pt x="36009" y="28180"/>
                    <a:pt x="35993" y="28180"/>
                  </a:cubicBezTo>
                  <a:cubicBezTo>
                    <a:pt x="35986" y="28180"/>
                    <a:pt x="35982" y="28181"/>
                    <a:pt x="35979" y="28181"/>
                  </a:cubicBezTo>
                  <a:cubicBezTo>
                    <a:pt x="35971" y="28181"/>
                    <a:pt x="35970" y="28174"/>
                    <a:pt x="35965" y="28129"/>
                  </a:cubicBezTo>
                  <a:cubicBezTo>
                    <a:pt x="35817" y="28037"/>
                    <a:pt x="35869" y="27975"/>
                    <a:pt x="35930" y="27975"/>
                  </a:cubicBezTo>
                  <a:cubicBezTo>
                    <a:pt x="35962" y="27975"/>
                    <a:pt x="35997" y="27992"/>
                    <a:pt x="36007" y="28031"/>
                  </a:cubicBezTo>
                  <a:cubicBezTo>
                    <a:pt x="36003" y="27965"/>
                    <a:pt x="36003" y="27939"/>
                    <a:pt x="36007" y="27939"/>
                  </a:cubicBezTo>
                  <a:close/>
                  <a:moveTo>
                    <a:pt x="36359" y="28390"/>
                  </a:moveTo>
                  <a:lnTo>
                    <a:pt x="36370" y="28406"/>
                  </a:lnTo>
                  <a:lnTo>
                    <a:pt x="36370" y="28406"/>
                  </a:lnTo>
                  <a:cubicBezTo>
                    <a:pt x="36371" y="28403"/>
                    <a:pt x="36372" y="28400"/>
                    <a:pt x="36373" y="28397"/>
                  </a:cubicBezTo>
                  <a:cubicBezTo>
                    <a:pt x="36368" y="28394"/>
                    <a:pt x="36364" y="28392"/>
                    <a:pt x="36359" y="28390"/>
                  </a:cubicBezTo>
                  <a:close/>
                  <a:moveTo>
                    <a:pt x="36370" y="28406"/>
                  </a:moveTo>
                  <a:lnTo>
                    <a:pt x="36370" y="28406"/>
                  </a:lnTo>
                  <a:cubicBezTo>
                    <a:pt x="36369" y="28407"/>
                    <a:pt x="36368" y="28409"/>
                    <a:pt x="36368" y="28410"/>
                  </a:cubicBezTo>
                  <a:lnTo>
                    <a:pt x="36368" y="28410"/>
                  </a:lnTo>
                  <a:cubicBezTo>
                    <a:pt x="36369" y="28411"/>
                    <a:pt x="36371" y="28411"/>
                    <a:pt x="36373" y="28411"/>
                  </a:cubicBezTo>
                  <a:lnTo>
                    <a:pt x="36370" y="28406"/>
                  </a:lnTo>
                  <a:close/>
                  <a:moveTo>
                    <a:pt x="30205" y="28073"/>
                  </a:moveTo>
                  <a:cubicBezTo>
                    <a:pt x="30214" y="28077"/>
                    <a:pt x="30226" y="28079"/>
                    <a:pt x="30238" y="28079"/>
                  </a:cubicBezTo>
                  <a:cubicBezTo>
                    <a:pt x="30252" y="28079"/>
                    <a:pt x="30267" y="28077"/>
                    <a:pt x="30281" y="28077"/>
                  </a:cubicBezTo>
                  <a:cubicBezTo>
                    <a:pt x="30329" y="28077"/>
                    <a:pt x="30363" y="28097"/>
                    <a:pt x="30290" y="28270"/>
                  </a:cubicBezTo>
                  <a:cubicBezTo>
                    <a:pt x="30312" y="28287"/>
                    <a:pt x="30324" y="28294"/>
                    <a:pt x="30329" y="28294"/>
                  </a:cubicBezTo>
                  <a:cubicBezTo>
                    <a:pt x="30344" y="28294"/>
                    <a:pt x="30305" y="28240"/>
                    <a:pt x="30305" y="28240"/>
                  </a:cubicBezTo>
                  <a:lnTo>
                    <a:pt x="30305" y="28240"/>
                  </a:lnTo>
                  <a:cubicBezTo>
                    <a:pt x="30306" y="28240"/>
                    <a:pt x="30321" y="28260"/>
                    <a:pt x="30374" y="28326"/>
                  </a:cubicBezTo>
                  <a:cubicBezTo>
                    <a:pt x="30360" y="28340"/>
                    <a:pt x="30346" y="28355"/>
                    <a:pt x="30332" y="28369"/>
                  </a:cubicBezTo>
                  <a:lnTo>
                    <a:pt x="30318" y="28383"/>
                  </a:lnTo>
                  <a:lnTo>
                    <a:pt x="30318" y="28397"/>
                  </a:lnTo>
                  <a:cubicBezTo>
                    <a:pt x="30276" y="28425"/>
                    <a:pt x="30233" y="28453"/>
                    <a:pt x="30191" y="28481"/>
                  </a:cubicBezTo>
                  <a:lnTo>
                    <a:pt x="30135" y="28481"/>
                  </a:lnTo>
                  <a:cubicBezTo>
                    <a:pt x="30093" y="28453"/>
                    <a:pt x="30064" y="28495"/>
                    <a:pt x="30233" y="28298"/>
                  </a:cubicBezTo>
                  <a:cubicBezTo>
                    <a:pt x="30219" y="28284"/>
                    <a:pt x="30191" y="28270"/>
                    <a:pt x="30163" y="28256"/>
                  </a:cubicBezTo>
                  <a:cubicBezTo>
                    <a:pt x="30177" y="28228"/>
                    <a:pt x="30177" y="28200"/>
                    <a:pt x="30191" y="28157"/>
                  </a:cubicBezTo>
                  <a:lnTo>
                    <a:pt x="30191" y="28157"/>
                  </a:lnTo>
                  <a:cubicBezTo>
                    <a:pt x="30163" y="28182"/>
                    <a:pt x="30132" y="28192"/>
                    <a:pt x="30106" y="28192"/>
                  </a:cubicBezTo>
                  <a:cubicBezTo>
                    <a:pt x="30028" y="28192"/>
                    <a:pt x="29994" y="28105"/>
                    <a:pt x="30205" y="28073"/>
                  </a:cubicBezTo>
                  <a:close/>
                  <a:moveTo>
                    <a:pt x="29904" y="28485"/>
                  </a:moveTo>
                  <a:cubicBezTo>
                    <a:pt x="29917" y="28485"/>
                    <a:pt x="29945" y="28502"/>
                    <a:pt x="29952" y="28538"/>
                  </a:cubicBezTo>
                  <a:cubicBezTo>
                    <a:pt x="29895" y="28502"/>
                    <a:pt x="29892" y="28485"/>
                    <a:pt x="29904" y="28485"/>
                  </a:cubicBezTo>
                  <a:close/>
                  <a:moveTo>
                    <a:pt x="1993" y="28544"/>
                  </a:moveTo>
                  <a:lnTo>
                    <a:pt x="1990" y="28553"/>
                  </a:lnTo>
                  <a:lnTo>
                    <a:pt x="1990" y="28553"/>
                  </a:lnTo>
                  <a:cubicBezTo>
                    <a:pt x="1993" y="28553"/>
                    <a:pt x="1996" y="28552"/>
                    <a:pt x="2000" y="28552"/>
                  </a:cubicBezTo>
                  <a:cubicBezTo>
                    <a:pt x="1998" y="28548"/>
                    <a:pt x="1995" y="28546"/>
                    <a:pt x="1993" y="28544"/>
                  </a:cubicBezTo>
                  <a:close/>
                  <a:moveTo>
                    <a:pt x="35513" y="28576"/>
                  </a:moveTo>
                  <a:lnTo>
                    <a:pt x="35513" y="28576"/>
                  </a:lnTo>
                  <a:cubicBezTo>
                    <a:pt x="35513" y="28577"/>
                    <a:pt x="35514" y="28578"/>
                    <a:pt x="35514" y="28580"/>
                  </a:cubicBezTo>
                  <a:cubicBezTo>
                    <a:pt x="35514" y="28578"/>
                    <a:pt x="35514" y="28576"/>
                    <a:pt x="35513" y="28576"/>
                  </a:cubicBezTo>
                  <a:close/>
                  <a:moveTo>
                    <a:pt x="2014" y="28552"/>
                  </a:moveTo>
                  <a:lnTo>
                    <a:pt x="1986" y="28566"/>
                  </a:lnTo>
                  <a:cubicBezTo>
                    <a:pt x="1996" y="28577"/>
                    <a:pt x="2003" y="28581"/>
                    <a:pt x="2007" y="28581"/>
                  </a:cubicBezTo>
                  <a:cubicBezTo>
                    <a:pt x="2014" y="28581"/>
                    <a:pt x="2014" y="28569"/>
                    <a:pt x="2014" y="28552"/>
                  </a:cubicBezTo>
                  <a:close/>
                  <a:moveTo>
                    <a:pt x="30360" y="28580"/>
                  </a:moveTo>
                  <a:lnTo>
                    <a:pt x="30374" y="28594"/>
                  </a:lnTo>
                  <a:lnTo>
                    <a:pt x="30360" y="28594"/>
                  </a:lnTo>
                  <a:cubicBezTo>
                    <a:pt x="30360" y="28594"/>
                    <a:pt x="30360" y="28580"/>
                    <a:pt x="30360" y="28580"/>
                  </a:cubicBezTo>
                  <a:close/>
                  <a:moveTo>
                    <a:pt x="30093" y="28495"/>
                  </a:moveTo>
                  <a:cubicBezTo>
                    <a:pt x="30063" y="28505"/>
                    <a:pt x="30068" y="28515"/>
                    <a:pt x="30094" y="28515"/>
                  </a:cubicBezTo>
                  <a:cubicBezTo>
                    <a:pt x="30104" y="28515"/>
                    <a:pt x="30118" y="28514"/>
                    <a:pt x="30135" y="28509"/>
                  </a:cubicBezTo>
                  <a:lnTo>
                    <a:pt x="30177" y="28509"/>
                  </a:lnTo>
                  <a:lnTo>
                    <a:pt x="30149" y="28538"/>
                  </a:lnTo>
                  <a:cubicBezTo>
                    <a:pt x="30149" y="28566"/>
                    <a:pt x="30121" y="28580"/>
                    <a:pt x="30121" y="28580"/>
                  </a:cubicBezTo>
                  <a:lnTo>
                    <a:pt x="30078" y="28608"/>
                  </a:lnTo>
                  <a:lnTo>
                    <a:pt x="30022" y="28580"/>
                  </a:lnTo>
                  <a:cubicBezTo>
                    <a:pt x="30078" y="28552"/>
                    <a:pt x="30078" y="28509"/>
                    <a:pt x="30064" y="28495"/>
                  </a:cubicBezTo>
                  <a:close/>
                  <a:moveTo>
                    <a:pt x="30322" y="28602"/>
                  </a:moveTo>
                  <a:cubicBezTo>
                    <a:pt x="30324" y="28602"/>
                    <a:pt x="30327" y="28603"/>
                    <a:pt x="30332" y="28608"/>
                  </a:cubicBezTo>
                  <a:lnTo>
                    <a:pt x="30318" y="28608"/>
                  </a:lnTo>
                  <a:cubicBezTo>
                    <a:pt x="30318" y="28608"/>
                    <a:pt x="30318" y="28602"/>
                    <a:pt x="30322" y="28602"/>
                  </a:cubicBezTo>
                  <a:close/>
                  <a:moveTo>
                    <a:pt x="30233" y="28524"/>
                  </a:moveTo>
                  <a:cubicBezTo>
                    <a:pt x="30233" y="28552"/>
                    <a:pt x="30233" y="28580"/>
                    <a:pt x="30219" y="28594"/>
                  </a:cubicBezTo>
                  <a:cubicBezTo>
                    <a:pt x="30247" y="28580"/>
                    <a:pt x="30262" y="28566"/>
                    <a:pt x="30290" y="28552"/>
                  </a:cubicBezTo>
                  <a:cubicBezTo>
                    <a:pt x="30318" y="28580"/>
                    <a:pt x="30290" y="28594"/>
                    <a:pt x="30290" y="28608"/>
                  </a:cubicBezTo>
                  <a:cubicBezTo>
                    <a:pt x="30262" y="28614"/>
                    <a:pt x="30242" y="28616"/>
                    <a:pt x="30229" y="28616"/>
                  </a:cubicBezTo>
                  <a:cubicBezTo>
                    <a:pt x="30179" y="28616"/>
                    <a:pt x="30216" y="28583"/>
                    <a:pt x="30170" y="28580"/>
                  </a:cubicBezTo>
                  <a:lnTo>
                    <a:pt x="30170" y="28580"/>
                  </a:lnTo>
                  <a:cubicBezTo>
                    <a:pt x="30182" y="28557"/>
                    <a:pt x="30196" y="28535"/>
                    <a:pt x="30219" y="28524"/>
                  </a:cubicBezTo>
                  <a:close/>
                  <a:moveTo>
                    <a:pt x="2126" y="28636"/>
                  </a:moveTo>
                  <a:cubicBezTo>
                    <a:pt x="2108" y="28655"/>
                    <a:pt x="2095" y="28661"/>
                    <a:pt x="2089" y="28661"/>
                  </a:cubicBezTo>
                  <a:cubicBezTo>
                    <a:pt x="2076" y="28661"/>
                    <a:pt x="2089" y="28636"/>
                    <a:pt x="2126" y="28636"/>
                  </a:cubicBezTo>
                  <a:close/>
                  <a:moveTo>
                    <a:pt x="35405" y="28675"/>
                  </a:moveTo>
                  <a:lnTo>
                    <a:pt x="35405" y="28675"/>
                  </a:lnTo>
                  <a:cubicBezTo>
                    <a:pt x="35399" y="28681"/>
                    <a:pt x="35393" y="28686"/>
                    <a:pt x="35387" y="28692"/>
                  </a:cubicBezTo>
                  <a:lnTo>
                    <a:pt x="35401" y="28692"/>
                  </a:lnTo>
                  <a:cubicBezTo>
                    <a:pt x="35406" y="28688"/>
                    <a:pt x="35407" y="28682"/>
                    <a:pt x="35405" y="28675"/>
                  </a:cubicBezTo>
                  <a:close/>
                  <a:moveTo>
                    <a:pt x="30360" y="28650"/>
                  </a:moveTo>
                  <a:lnTo>
                    <a:pt x="30360" y="28650"/>
                  </a:lnTo>
                  <a:cubicBezTo>
                    <a:pt x="30374" y="28664"/>
                    <a:pt x="30374" y="28692"/>
                    <a:pt x="30346" y="28735"/>
                  </a:cubicBezTo>
                  <a:lnTo>
                    <a:pt x="30332" y="28735"/>
                  </a:lnTo>
                  <a:cubicBezTo>
                    <a:pt x="30346" y="28707"/>
                    <a:pt x="30360" y="28678"/>
                    <a:pt x="30360" y="28650"/>
                  </a:cubicBezTo>
                  <a:close/>
                  <a:moveTo>
                    <a:pt x="3160" y="28656"/>
                  </a:moveTo>
                  <a:cubicBezTo>
                    <a:pt x="3170" y="28656"/>
                    <a:pt x="3185" y="28668"/>
                    <a:pt x="3211" y="28707"/>
                  </a:cubicBezTo>
                  <a:cubicBezTo>
                    <a:pt x="3186" y="28731"/>
                    <a:pt x="3157" y="28755"/>
                    <a:pt x="3140" y="28755"/>
                  </a:cubicBezTo>
                  <a:cubicBezTo>
                    <a:pt x="3127" y="28755"/>
                    <a:pt x="3120" y="28742"/>
                    <a:pt x="3126" y="28707"/>
                  </a:cubicBezTo>
                  <a:lnTo>
                    <a:pt x="3126" y="28692"/>
                  </a:lnTo>
                  <a:cubicBezTo>
                    <a:pt x="3130" y="28698"/>
                    <a:pt x="3132" y="28700"/>
                    <a:pt x="3134" y="28700"/>
                  </a:cubicBezTo>
                  <a:cubicBezTo>
                    <a:pt x="3144" y="28700"/>
                    <a:pt x="3142" y="28656"/>
                    <a:pt x="3160" y="28656"/>
                  </a:cubicBezTo>
                  <a:close/>
                  <a:moveTo>
                    <a:pt x="34768" y="28735"/>
                  </a:moveTo>
                  <a:cubicBezTo>
                    <a:pt x="34768" y="28749"/>
                    <a:pt x="34768" y="28763"/>
                    <a:pt x="34768" y="28763"/>
                  </a:cubicBezTo>
                  <a:cubicBezTo>
                    <a:pt x="34754" y="28770"/>
                    <a:pt x="34743" y="28773"/>
                    <a:pt x="34736" y="28773"/>
                  </a:cubicBezTo>
                  <a:cubicBezTo>
                    <a:pt x="34729" y="28773"/>
                    <a:pt x="34725" y="28770"/>
                    <a:pt x="34725" y="28763"/>
                  </a:cubicBezTo>
                  <a:lnTo>
                    <a:pt x="34711" y="28763"/>
                  </a:lnTo>
                  <a:cubicBezTo>
                    <a:pt x="34725" y="28763"/>
                    <a:pt x="34754" y="28749"/>
                    <a:pt x="34768" y="28735"/>
                  </a:cubicBezTo>
                  <a:close/>
                  <a:moveTo>
                    <a:pt x="35511" y="28539"/>
                  </a:moveTo>
                  <a:cubicBezTo>
                    <a:pt x="35530" y="28539"/>
                    <a:pt x="35600" y="28685"/>
                    <a:pt x="35458" y="28805"/>
                  </a:cubicBezTo>
                  <a:cubicBezTo>
                    <a:pt x="35321" y="28655"/>
                    <a:pt x="35308" y="28611"/>
                    <a:pt x="35329" y="28611"/>
                  </a:cubicBezTo>
                  <a:cubicBezTo>
                    <a:pt x="35349" y="28611"/>
                    <a:pt x="35397" y="28648"/>
                    <a:pt x="35405" y="28675"/>
                  </a:cubicBezTo>
                  <a:lnTo>
                    <a:pt x="35405" y="28675"/>
                  </a:lnTo>
                  <a:cubicBezTo>
                    <a:pt x="35481" y="28599"/>
                    <a:pt x="35505" y="28575"/>
                    <a:pt x="35512" y="28575"/>
                  </a:cubicBezTo>
                  <a:cubicBezTo>
                    <a:pt x="35512" y="28575"/>
                    <a:pt x="35512" y="28575"/>
                    <a:pt x="35513" y="28576"/>
                  </a:cubicBezTo>
                  <a:lnTo>
                    <a:pt x="35513" y="28576"/>
                  </a:lnTo>
                  <a:cubicBezTo>
                    <a:pt x="35505" y="28550"/>
                    <a:pt x="35506" y="28539"/>
                    <a:pt x="35511" y="28539"/>
                  </a:cubicBezTo>
                  <a:close/>
                  <a:moveTo>
                    <a:pt x="35092" y="28749"/>
                  </a:moveTo>
                  <a:lnTo>
                    <a:pt x="35077" y="28763"/>
                  </a:lnTo>
                  <a:cubicBezTo>
                    <a:pt x="35106" y="28805"/>
                    <a:pt x="35077" y="28819"/>
                    <a:pt x="35106" y="28861"/>
                  </a:cubicBezTo>
                  <a:lnTo>
                    <a:pt x="35063" y="28861"/>
                  </a:lnTo>
                  <a:cubicBezTo>
                    <a:pt x="35007" y="28819"/>
                    <a:pt x="35049" y="28777"/>
                    <a:pt x="35092" y="28749"/>
                  </a:cubicBezTo>
                  <a:close/>
                  <a:moveTo>
                    <a:pt x="35218" y="28805"/>
                  </a:moveTo>
                  <a:cubicBezTo>
                    <a:pt x="35232" y="28819"/>
                    <a:pt x="35345" y="28833"/>
                    <a:pt x="35246" y="28847"/>
                  </a:cubicBezTo>
                  <a:lnTo>
                    <a:pt x="35218" y="28861"/>
                  </a:lnTo>
                  <a:cubicBezTo>
                    <a:pt x="35218" y="28847"/>
                    <a:pt x="35218" y="28819"/>
                    <a:pt x="35218" y="28805"/>
                  </a:cubicBezTo>
                  <a:close/>
                  <a:moveTo>
                    <a:pt x="34035" y="28861"/>
                  </a:moveTo>
                  <a:cubicBezTo>
                    <a:pt x="34035" y="28861"/>
                    <a:pt x="34064" y="28876"/>
                    <a:pt x="34050" y="28876"/>
                  </a:cubicBezTo>
                  <a:lnTo>
                    <a:pt x="34035" y="28890"/>
                  </a:lnTo>
                  <a:lnTo>
                    <a:pt x="34035" y="28861"/>
                  </a:lnTo>
                  <a:close/>
                  <a:moveTo>
                    <a:pt x="3211" y="28721"/>
                  </a:moveTo>
                  <a:lnTo>
                    <a:pt x="3225" y="28749"/>
                  </a:lnTo>
                  <a:cubicBezTo>
                    <a:pt x="3233" y="28746"/>
                    <a:pt x="3241" y="28745"/>
                    <a:pt x="3248" y="28745"/>
                  </a:cubicBezTo>
                  <a:cubicBezTo>
                    <a:pt x="3333" y="28745"/>
                    <a:pt x="3285" y="28915"/>
                    <a:pt x="3217" y="28915"/>
                  </a:cubicBezTo>
                  <a:cubicBezTo>
                    <a:pt x="3192" y="28915"/>
                    <a:pt x="3165" y="28893"/>
                    <a:pt x="3140" y="28833"/>
                  </a:cubicBezTo>
                  <a:lnTo>
                    <a:pt x="3126" y="28819"/>
                  </a:lnTo>
                  <a:lnTo>
                    <a:pt x="3211" y="28721"/>
                  </a:lnTo>
                  <a:close/>
                  <a:moveTo>
                    <a:pt x="34092" y="28861"/>
                  </a:moveTo>
                  <a:cubicBezTo>
                    <a:pt x="34145" y="28899"/>
                    <a:pt x="34152" y="28908"/>
                    <a:pt x="34145" y="28908"/>
                  </a:cubicBezTo>
                  <a:cubicBezTo>
                    <a:pt x="34138" y="28908"/>
                    <a:pt x="34117" y="28899"/>
                    <a:pt x="34112" y="28899"/>
                  </a:cubicBezTo>
                  <a:cubicBezTo>
                    <a:pt x="34108" y="28899"/>
                    <a:pt x="34112" y="28903"/>
                    <a:pt x="34134" y="28918"/>
                  </a:cubicBezTo>
                  <a:lnTo>
                    <a:pt x="34120" y="28932"/>
                  </a:lnTo>
                  <a:cubicBezTo>
                    <a:pt x="34007" y="28904"/>
                    <a:pt x="34050" y="28876"/>
                    <a:pt x="34092" y="28861"/>
                  </a:cubicBezTo>
                  <a:close/>
                  <a:moveTo>
                    <a:pt x="35078" y="28960"/>
                  </a:moveTo>
                  <a:cubicBezTo>
                    <a:pt x="35081" y="28969"/>
                    <a:pt x="35086" y="28979"/>
                    <a:pt x="35092" y="28988"/>
                  </a:cubicBezTo>
                  <a:lnTo>
                    <a:pt x="35120" y="28988"/>
                  </a:lnTo>
                  <a:cubicBezTo>
                    <a:pt x="35120" y="28980"/>
                    <a:pt x="35120" y="28971"/>
                    <a:pt x="35120" y="28963"/>
                  </a:cubicBezTo>
                  <a:lnTo>
                    <a:pt x="35120" y="28963"/>
                  </a:lnTo>
                  <a:cubicBezTo>
                    <a:pt x="35105" y="28961"/>
                    <a:pt x="35091" y="28960"/>
                    <a:pt x="35078" y="28960"/>
                  </a:cubicBezTo>
                  <a:close/>
                  <a:moveTo>
                    <a:pt x="32096" y="28790"/>
                  </a:moveTo>
                  <a:cubicBezTo>
                    <a:pt x="32099" y="28790"/>
                    <a:pt x="32103" y="28791"/>
                    <a:pt x="32106" y="28791"/>
                  </a:cubicBezTo>
                  <a:cubicBezTo>
                    <a:pt x="32289" y="28847"/>
                    <a:pt x="32346" y="28805"/>
                    <a:pt x="32106" y="28890"/>
                  </a:cubicBezTo>
                  <a:cubicBezTo>
                    <a:pt x="32191" y="28988"/>
                    <a:pt x="32177" y="28960"/>
                    <a:pt x="32191" y="29002"/>
                  </a:cubicBezTo>
                  <a:cubicBezTo>
                    <a:pt x="32187" y="28998"/>
                    <a:pt x="32185" y="28996"/>
                    <a:pt x="32185" y="28996"/>
                  </a:cubicBezTo>
                  <a:lnTo>
                    <a:pt x="32185" y="28996"/>
                  </a:lnTo>
                  <a:cubicBezTo>
                    <a:pt x="32184" y="28996"/>
                    <a:pt x="32191" y="29006"/>
                    <a:pt x="32191" y="29016"/>
                  </a:cubicBezTo>
                  <a:cubicBezTo>
                    <a:pt x="32177" y="29009"/>
                    <a:pt x="32163" y="29006"/>
                    <a:pt x="32147" y="29006"/>
                  </a:cubicBezTo>
                  <a:cubicBezTo>
                    <a:pt x="32131" y="29006"/>
                    <a:pt x="32113" y="29009"/>
                    <a:pt x="32092" y="29016"/>
                  </a:cubicBezTo>
                  <a:cubicBezTo>
                    <a:pt x="31955" y="29016"/>
                    <a:pt x="31978" y="28790"/>
                    <a:pt x="32096" y="28790"/>
                  </a:cubicBezTo>
                  <a:close/>
                  <a:moveTo>
                    <a:pt x="35106" y="29030"/>
                  </a:moveTo>
                  <a:cubicBezTo>
                    <a:pt x="35101" y="29030"/>
                    <a:pt x="35096" y="29030"/>
                    <a:pt x="35092" y="29030"/>
                  </a:cubicBezTo>
                  <a:cubicBezTo>
                    <a:pt x="35093" y="29032"/>
                    <a:pt x="35093" y="29034"/>
                    <a:pt x="35094" y="29036"/>
                  </a:cubicBezTo>
                  <a:lnTo>
                    <a:pt x="35094" y="29036"/>
                  </a:lnTo>
                  <a:lnTo>
                    <a:pt x="35106" y="29030"/>
                  </a:lnTo>
                  <a:cubicBezTo>
                    <a:pt x="35106" y="29030"/>
                    <a:pt x="35106" y="29030"/>
                    <a:pt x="35106" y="29030"/>
                  </a:cubicBezTo>
                  <a:close/>
                  <a:moveTo>
                    <a:pt x="9378" y="28890"/>
                  </a:moveTo>
                  <a:cubicBezTo>
                    <a:pt x="9364" y="28960"/>
                    <a:pt x="9407" y="29016"/>
                    <a:pt x="9463" y="29045"/>
                  </a:cubicBezTo>
                  <a:cubicBezTo>
                    <a:pt x="9440" y="29048"/>
                    <a:pt x="9419" y="29050"/>
                    <a:pt x="9398" y="29050"/>
                  </a:cubicBezTo>
                  <a:cubicBezTo>
                    <a:pt x="9341" y="29050"/>
                    <a:pt x="9289" y="29037"/>
                    <a:pt x="9238" y="29016"/>
                  </a:cubicBezTo>
                  <a:cubicBezTo>
                    <a:pt x="9167" y="29002"/>
                    <a:pt x="9378" y="28890"/>
                    <a:pt x="9378" y="28890"/>
                  </a:cubicBezTo>
                  <a:close/>
                  <a:moveTo>
                    <a:pt x="28994" y="29030"/>
                  </a:moveTo>
                  <a:lnTo>
                    <a:pt x="28952" y="29059"/>
                  </a:lnTo>
                  <a:cubicBezTo>
                    <a:pt x="28952" y="29045"/>
                    <a:pt x="28966" y="29030"/>
                    <a:pt x="28994" y="29030"/>
                  </a:cubicBezTo>
                  <a:close/>
                  <a:moveTo>
                    <a:pt x="31770" y="29047"/>
                  </a:moveTo>
                  <a:cubicBezTo>
                    <a:pt x="31773" y="29051"/>
                    <a:pt x="31778" y="29055"/>
                    <a:pt x="31782" y="29059"/>
                  </a:cubicBezTo>
                  <a:cubicBezTo>
                    <a:pt x="31784" y="29060"/>
                    <a:pt x="31785" y="29061"/>
                    <a:pt x="31786" y="29061"/>
                  </a:cubicBezTo>
                  <a:lnTo>
                    <a:pt x="31786" y="29061"/>
                  </a:lnTo>
                  <a:cubicBezTo>
                    <a:pt x="31785" y="29054"/>
                    <a:pt x="31780" y="29049"/>
                    <a:pt x="31770" y="29047"/>
                  </a:cubicBezTo>
                  <a:close/>
                  <a:moveTo>
                    <a:pt x="31737" y="29009"/>
                  </a:moveTo>
                  <a:cubicBezTo>
                    <a:pt x="31729" y="29009"/>
                    <a:pt x="31713" y="29033"/>
                    <a:pt x="31613" y="29087"/>
                  </a:cubicBezTo>
                  <a:cubicBezTo>
                    <a:pt x="31695" y="29058"/>
                    <a:pt x="31739" y="29047"/>
                    <a:pt x="31762" y="29047"/>
                  </a:cubicBezTo>
                  <a:cubicBezTo>
                    <a:pt x="31765" y="29047"/>
                    <a:pt x="31768" y="29047"/>
                    <a:pt x="31770" y="29047"/>
                  </a:cubicBezTo>
                  <a:lnTo>
                    <a:pt x="31770" y="29047"/>
                  </a:lnTo>
                  <a:cubicBezTo>
                    <a:pt x="31744" y="29022"/>
                    <a:pt x="31743" y="29009"/>
                    <a:pt x="31737" y="29009"/>
                  </a:cubicBezTo>
                  <a:close/>
                  <a:moveTo>
                    <a:pt x="32176" y="29124"/>
                  </a:moveTo>
                  <a:cubicBezTo>
                    <a:pt x="32172" y="29125"/>
                    <a:pt x="32167" y="29127"/>
                    <a:pt x="32163" y="29129"/>
                  </a:cubicBezTo>
                  <a:cubicBezTo>
                    <a:pt x="32172" y="29129"/>
                    <a:pt x="32175" y="29129"/>
                    <a:pt x="32176" y="29124"/>
                  </a:cubicBezTo>
                  <a:close/>
                  <a:moveTo>
                    <a:pt x="35051" y="29130"/>
                  </a:moveTo>
                  <a:lnTo>
                    <a:pt x="35051" y="29130"/>
                  </a:lnTo>
                  <a:cubicBezTo>
                    <a:pt x="35051" y="29135"/>
                    <a:pt x="35051" y="29137"/>
                    <a:pt x="35051" y="29137"/>
                  </a:cubicBezTo>
                  <a:cubicBezTo>
                    <a:pt x="35052" y="29137"/>
                    <a:pt x="35053" y="29135"/>
                    <a:pt x="35054" y="29131"/>
                  </a:cubicBezTo>
                  <a:lnTo>
                    <a:pt x="35054" y="29131"/>
                  </a:lnTo>
                  <a:cubicBezTo>
                    <a:pt x="35053" y="29131"/>
                    <a:pt x="35052" y="29131"/>
                    <a:pt x="35051" y="29130"/>
                  </a:cubicBezTo>
                  <a:close/>
                  <a:moveTo>
                    <a:pt x="9140" y="29048"/>
                  </a:moveTo>
                  <a:lnTo>
                    <a:pt x="9140" y="29048"/>
                  </a:lnTo>
                  <a:cubicBezTo>
                    <a:pt x="9144" y="29074"/>
                    <a:pt x="9153" y="29106"/>
                    <a:pt x="9153" y="29129"/>
                  </a:cubicBezTo>
                  <a:cubicBezTo>
                    <a:pt x="9097" y="29171"/>
                    <a:pt x="9139" y="29185"/>
                    <a:pt x="9040" y="29199"/>
                  </a:cubicBezTo>
                  <a:cubicBezTo>
                    <a:pt x="9054" y="29160"/>
                    <a:pt x="9139" y="29121"/>
                    <a:pt x="9140" y="29048"/>
                  </a:cubicBezTo>
                  <a:close/>
                  <a:moveTo>
                    <a:pt x="32402" y="29143"/>
                  </a:moveTo>
                  <a:cubicBezTo>
                    <a:pt x="32416" y="29157"/>
                    <a:pt x="32430" y="29171"/>
                    <a:pt x="32430" y="29199"/>
                  </a:cubicBezTo>
                  <a:cubicBezTo>
                    <a:pt x="32416" y="29185"/>
                    <a:pt x="32402" y="29171"/>
                    <a:pt x="32402" y="29157"/>
                  </a:cubicBezTo>
                  <a:cubicBezTo>
                    <a:pt x="32402" y="29157"/>
                    <a:pt x="32402" y="29143"/>
                    <a:pt x="32402" y="29143"/>
                  </a:cubicBezTo>
                  <a:close/>
                  <a:moveTo>
                    <a:pt x="35554" y="29166"/>
                  </a:moveTo>
                  <a:cubicBezTo>
                    <a:pt x="35550" y="29166"/>
                    <a:pt x="35542" y="29179"/>
                    <a:pt x="35542" y="29199"/>
                  </a:cubicBezTo>
                  <a:lnTo>
                    <a:pt x="35556" y="29171"/>
                  </a:lnTo>
                  <a:cubicBezTo>
                    <a:pt x="35556" y="29167"/>
                    <a:pt x="35555" y="29166"/>
                    <a:pt x="35554" y="29166"/>
                  </a:cubicBezTo>
                  <a:close/>
                  <a:moveTo>
                    <a:pt x="8262" y="29208"/>
                  </a:moveTo>
                  <a:cubicBezTo>
                    <a:pt x="8261" y="29211"/>
                    <a:pt x="8261" y="29212"/>
                    <a:pt x="8262" y="29212"/>
                  </a:cubicBezTo>
                  <a:cubicBezTo>
                    <a:pt x="8262" y="29212"/>
                    <a:pt x="8263" y="29210"/>
                    <a:pt x="8262" y="29208"/>
                  </a:cubicBezTo>
                  <a:close/>
                  <a:moveTo>
                    <a:pt x="8974" y="29171"/>
                  </a:moveTo>
                  <a:cubicBezTo>
                    <a:pt x="8949" y="29203"/>
                    <a:pt x="8923" y="29215"/>
                    <a:pt x="8886" y="29228"/>
                  </a:cubicBezTo>
                  <a:cubicBezTo>
                    <a:pt x="8886" y="29228"/>
                    <a:pt x="8900" y="29214"/>
                    <a:pt x="8900" y="29199"/>
                  </a:cubicBezTo>
                  <a:cubicBezTo>
                    <a:pt x="8923" y="29199"/>
                    <a:pt x="8956" y="29190"/>
                    <a:pt x="8974" y="29171"/>
                  </a:cubicBezTo>
                  <a:close/>
                  <a:moveTo>
                    <a:pt x="29262" y="29157"/>
                  </a:moveTo>
                  <a:lnTo>
                    <a:pt x="29262" y="29157"/>
                  </a:lnTo>
                  <a:cubicBezTo>
                    <a:pt x="29318" y="29171"/>
                    <a:pt x="29290" y="29199"/>
                    <a:pt x="29234" y="29228"/>
                  </a:cubicBezTo>
                  <a:cubicBezTo>
                    <a:pt x="29276" y="29185"/>
                    <a:pt x="29262" y="29214"/>
                    <a:pt x="29262" y="29157"/>
                  </a:cubicBezTo>
                  <a:close/>
                  <a:moveTo>
                    <a:pt x="32529" y="29185"/>
                  </a:moveTo>
                  <a:cubicBezTo>
                    <a:pt x="32529" y="29195"/>
                    <a:pt x="32523" y="29210"/>
                    <a:pt x="32518" y="29228"/>
                  </a:cubicBezTo>
                  <a:lnTo>
                    <a:pt x="32529" y="29228"/>
                  </a:lnTo>
                  <a:lnTo>
                    <a:pt x="32529" y="29185"/>
                  </a:lnTo>
                  <a:close/>
                  <a:moveTo>
                    <a:pt x="29065" y="29030"/>
                  </a:moveTo>
                  <a:lnTo>
                    <a:pt x="29079" y="29045"/>
                  </a:lnTo>
                  <a:cubicBezTo>
                    <a:pt x="29052" y="29102"/>
                    <a:pt x="29089" y="29117"/>
                    <a:pt x="29136" y="29117"/>
                  </a:cubicBezTo>
                  <a:cubicBezTo>
                    <a:pt x="29183" y="29117"/>
                    <a:pt x="29241" y="29102"/>
                    <a:pt x="29253" y="29102"/>
                  </a:cubicBezTo>
                  <a:cubicBezTo>
                    <a:pt x="29261" y="29102"/>
                    <a:pt x="29250" y="29108"/>
                    <a:pt x="29205" y="29129"/>
                  </a:cubicBezTo>
                  <a:cubicBezTo>
                    <a:pt x="29177" y="29185"/>
                    <a:pt x="29177" y="29214"/>
                    <a:pt x="29205" y="29242"/>
                  </a:cubicBezTo>
                  <a:cubicBezTo>
                    <a:pt x="29149" y="29256"/>
                    <a:pt x="29079" y="29256"/>
                    <a:pt x="29022" y="29256"/>
                  </a:cubicBezTo>
                  <a:lnTo>
                    <a:pt x="29008" y="29256"/>
                  </a:lnTo>
                  <a:cubicBezTo>
                    <a:pt x="28833" y="29209"/>
                    <a:pt x="29134" y="29133"/>
                    <a:pt x="29111" y="29133"/>
                  </a:cubicBezTo>
                  <a:cubicBezTo>
                    <a:pt x="29106" y="29133"/>
                    <a:pt x="29088" y="29136"/>
                    <a:pt x="29051" y="29143"/>
                  </a:cubicBezTo>
                  <a:cubicBezTo>
                    <a:pt x="28882" y="29101"/>
                    <a:pt x="28966" y="29129"/>
                    <a:pt x="29022" y="29030"/>
                  </a:cubicBezTo>
                  <a:close/>
                  <a:moveTo>
                    <a:pt x="35494" y="29229"/>
                  </a:moveTo>
                  <a:lnTo>
                    <a:pt x="35494" y="29229"/>
                  </a:lnTo>
                  <a:cubicBezTo>
                    <a:pt x="35491" y="29246"/>
                    <a:pt x="35487" y="29262"/>
                    <a:pt x="35483" y="29277"/>
                  </a:cubicBezTo>
                  <a:lnTo>
                    <a:pt x="35483" y="29277"/>
                  </a:lnTo>
                  <a:cubicBezTo>
                    <a:pt x="35471" y="29266"/>
                    <a:pt x="35456" y="29251"/>
                    <a:pt x="35441" y="29236"/>
                  </a:cubicBezTo>
                  <a:lnTo>
                    <a:pt x="35441" y="29236"/>
                  </a:lnTo>
                  <a:cubicBezTo>
                    <a:pt x="35445" y="29237"/>
                    <a:pt x="35449" y="29237"/>
                    <a:pt x="35453" y="29237"/>
                  </a:cubicBezTo>
                  <a:cubicBezTo>
                    <a:pt x="35466" y="29237"/>
                    <a:pt x="35479" y="29234"/>
                    <a:pt x="35494" y="29229"/>
                  </a:cubicBezTo>
                  <a:close/>
                  <a:moveTo>
                    <a:pt x="8815" y="29236"/>
                  </a:moveTo>
                  <a:cubicBezTo>
                    <a:pt x="8839" y="29236"/>
                    <a:pt x="8863" y="29238"/>
                    <a:pt x="8886" y="29242"/>
                  </a:cubicBezTo>
                  <a:cubicBezTo>
                    <a:pt x="8871" y="29242"/>
                    <a:pt x="8871" y="29256"/>
                    <a:pt x="8857" y="29256"/>
                  </a:cubicBezTo>
                  <a:cubicBezTo>
                    <a:pt x="8819" y="29279"/>
                    <a:pt x="8776" y="29289"/>
                    <a:pt x="8731" y="29289"/>
                  </a:cubicBezTo>
                  <a:cubicBezTo>
                    <a:pt x="8694" y="29289"/>
                    <a:pt x="8656" y="29282"/>
                    <a:pt x="8618" y="29270"/>
                  </a:cubicBezTo>
                  <a:cubicBezTo>
                    <a:pt x="8680" y="29249"/>
                    <a:pt x="8749" y="29236"/>
                    <a:pt x="8815" y="29236"/>
                  </a:cubicBezTo>
                  <a:close/>
                  <a:moveTo>
                    <a:pt x="28015" y="29225"/>
                  </a:moveTo>
                  <a:cubicBezTo>
                    <a:pt x="28026" y="29225"/>
                    <a:pt x="28042" y="29247"/>
                    <a:pt x="28065" y="29312"/>
                  </a:cubicBezTo>
                  <a:cubicBezTo>
                    <a:pt x="28037" y="29260"/>
                    <a:pt x="28025" y="29242"/>
                    <a:pt x="28020" y="29242"/>
                  </a:cubicBezTo>
                  <a:cubicBezTo>
                    <a:pt x="28011" y="29242"/>
                    <a:pt x="28035" y="29321"/>
                    <a:pt x="28012" y="29321"/>
                  </a:cubicBezTo>
                  <a:cubicBezTo>
                    <a:pt x="28008" y="29321"/>
                    <a:pt x="28002" y="29318"/>
                    <a:pt x="27994" y="29312"/>
                  </a:cubicBezTo>
                  <a:lnTo>
                    <a:pt x="27980" y="29326"/>
                  </a:lnTo>
                  <a:cubicBezTo>
                    <a:pt x="27990" y="29317"/>
                    <a:pt x="27993" y="29225"/>
                    <a:pt x="28015" y="29225"/>
                  </a:cubicBezTo>
                  <a:close/>
                  <a:moveTo>
                    <a:pt x="34050" y="28946"/>
                  </a:moveTo>
                  <a:cubicBezTo>
                    <a:pt x="34064" y="29002"/>
                    <a:pt x="34106" y="29129"/>
                    <a:pt x="34176" y="29143"/>
                  </a:cubicBezTo>
                  <a:lnTo>
                    <a:pt x="34219" y="29143"/>
                  </a:lnTo>
                  <a:cubicBezTo>
                    <a:pt x="34259" y="29183"/>
                    <a:pt x="34282" y="29205"/>
                    <a:pt x="34295" y="29216"/>
                  </a:cubicBezTo>
                  <a:lnTo>
                    <a:pt x="34295" y="29216"/>
                  </a:lnTo>
                  <a:cubicBezTo>
                    <a:pt x="34288" y="29212"/>
                    <a:pt x="34280" y="29208"/>
                    <a:pt x="34274" y="29208"/>
                  </a:cubicBezTo>
                  <a:cubicBezTo>
                    <a:pt x="34266" y="29208"/>
                    <a:pt x="34261" y="29213"/>
                    <a:pt x="34261" y="29228"/>
                  </a:cubicBezTo>
                  <a:lnTo>
                    <a:pt x="34233" y="29242"/>
                  </a:lnTo>
                  <a:cubicBezTo>
                    <a:pt x="34127" y="29304"/>
                    <a:pt x="34082" y="29327"/>
                    <a:pt x="34069" y="29327"/>
                  </a:cubicBezTo>
                  <a:cubicBezTo>
                    <a:pt x="34052" y="29327"/>
                    <a:pt x="34088" y="29289"/>
                    <a:pt x="34120" y="29242"/>
                  </a:cubicBezTo>
                  <a:cubicBezTo>
                    <a:pt x="34050" y="29242"/>
                    <a:pt x="33951" y="29199"/>
                    <a:pt x="33965" y="29157"/>
                  </a:cubicBezTo>
                  <a:cubicBezTo>
                    <a:pt x="33923" y="29157"/>
                    <a:pt x="33923" y="29087"/>
                    <a:pt x="33951" y="29030"/>
                  </a:cubicBezTo>
                  <a:lnTo>
                    <a:pt x="33979" y="29016"/>
                  </a:lnTo>
                  <a:cubicBezTo>
                    <a:pt x="34021" y="29016"/>
                    <a:pt x="34050" y="28988"/>
                    <a:pt x="34050" y="28946"/>
                  </a:cubicBezTo>
                  <a:close/>
                  <a:moveTo>
                    <a:pt x="3788" y="29326"/>
                  </a:moveTo>
                  <a:lnTo>
                    <a:pt x="3802" y="29340"/>
                  </a:lnTo>
                  <a:cubicBezTo>
                    <a:pt x="3806" y="29339"/>
                    <a:pt x="3809" y="29337"/>
                    <a:pt x="3812" y="29336"/>
                  </a:cubicBezTo>
                  <a:lnTo>
                    <a:pt x="3812" y="29336"/>
                  </a:lnTo>
                  <a:cubicBezTo>
                    <a:pt x="3805" y="29333"/>
                    <a:pt x="3798" y="29329"/>
                    <a:pt x="3788" y="29326"/>
                  </a:cubicBezTo>
                  <a:close/>
                  <a:moveTo>
                    <a:pt x="3835" y="29310"/>
                  </a:moveTo>
                  <a:cubicBezTo>
                    <a:pt x="3852" y="29310"/>
                    <a:pt x="3851" y="29317"/>
                    <a:pt x="3812" y="29336"/>
                  </a:cubicBezTo>
                  <a:lnTo>
                    <a:pt x="3812" y="29336"/>
                  </a:lnTo>
                  <a:cubicBezTo>
                    <a:pt x="3860" y="29361"/>
                    <a:pt x="3813" y="29386"/>
                    <a:pt x="3788" y="29411"/>
                  </a:cubicBezTo>
                  <a:cubicBezTo>
                    <a:pt x="3746" y="29397"/>
                    <a:pt x="3718" y="29382"/>
                    <a:pt x="3675" y="29368"/>
                  </a:cubicBezTo>
                  <a:cubicBezTo>
                    <a:pt x="3719" y="29334"/>
                    <a:pt x="3805" y="29310"/>
                    <a:pt x="3835" y="29310"/>
                  </a:cubicBezTo>
                  <a:close/>
                  <a:moveTo>
                    <a:pt x="29220" y="29242"/>
                  </a:moveTo>
                  <a:cubicBezTo>
                    <a:pt x="29239" y="29252"/>
                    <a:pt x="29266" y="29262"/>
                    <a:pt x="29295" y="29262"/>
                  </a:cubicBezTo>
                  <a:cubicBezTo>
                    <a:pt x="29307" y="29262"/>
                    <a:pt x="29320" y="29260"/>
                    <a:pt x="29332" y="29256"/>
                  </a:cubicBezTo>
                  <a:lnTo>
                    <a:pt x="29332" y="29256"/>
                  </a:lnTo>
                  <a:cubicBezTo>
                    <a:pt x="29343" y="29308"/>
                    <a:pt x="29330" y="29414"/>
                    <a:pt x="29294" y="29414"/>
                  </a:cubicBezTo>
                  <a:cubicBezTo>
                    <a:pt x="29281" y="29414"/>
                    <a:pt x="29266" y="29401"/>
                    <a:pt x="29248" y="29368"/>
                  </a:cubicBezTo>
                  <a:cubicBezTo>
                    <a:pt x="29172" y="29368"/>
                    <a:pt x="29116" y="29469"/>
                    <a:pt x="29114" y="29469"/>
                  </a:cubicBezTo>
                  <a:cubicBezTo>
                    <a:pt x="29112" y="29469"/>
                    <a:pt x="29135" y="29423"/>
                    <a:pt x="29191" y="29270"/>
                  </a:cubicBezTo>
                  <a:lnTo>
                    <a:pt x="29220" y="29242"/>
                  </a:lnTo>
                  <a:close/>
                  <a:moveTo>
                    <a:pt x="4637" y="29409"/>
                  </a:moveTo>
                  <a:cubicBezTo>
                    <a:pt x="4665" y="29409"/>
                    <a:pt x="4649" y="29468"/>
                    <a:pt x="4590" y="29468"/>
                  </a:cubicBezTo>
                  <a:cubicBezTo>
                    <a:pt x="4586" y="29468"/>
                    <a:pt x="4581" y="29468"/>
                    <a:pt x="4577" y="29467"/>
                  </a:cubicBezTo>
                  <a:lnTo>
                    <a:pt x="4562" y="29481"/>
                  </a:lnTo>
                  <a:cubicBezTo>
                    <a:pt x="4588" y="29507"/>
                    <a:pt x="4590" y="29515"/>
                    <a:pt x="4584" y="29515"/>
                  </a:cubicBezTo>
                  <a:cubicBezTo>
                    <a:pt x="4576" y="29515"/>
                    <a:pt x="4556" y="29503"/>
                    <a:pt x="4548" y="29495"/>
                  </a:cubicBezTo>
                  <a:lnTo>
                    <a:pt x="4548" y="29495"/>
                  </a:lnTo>
                  <a:cubicBezTo>
                    <a:pt x="4558" y="29514"/>
                    <a:pt x="4550" y="29520"/>
                    <a:pt x="4539" y="29520"/>
                  </a:cubicBezTo>
                  <a:cubicBezTo>
                    <a:pt x="4517" y="29520"/>
                    <a:pt x="4483" y="29495"/>
                    <a:pt x="4548" y="29495"/>
                  </a:cubicBezTo>
                  <a:cubicBezTo>
                    <a:pt x="4534" y="29495"/>
                    <a:pt x="4534" y="29481"/>
                    <a:pt x="4534" y="29453"/>
                  </a:cubicBezTo>
                  <a:lnTo>
                    <a:pt x="4534" y="29453"/>
                  </a:lnTo>
                  <a:cubicBezTo>
                    <a:pt x="4539" y="29457"/>
                    <a:pt x="4543" y="29459"/>
                    <a:pt x="4549" y="29459"/>
                  </a:cubicBezTo>
                  <a:cubicBezTo>
                    <a:pt x="4568" y="29459"/>
                    <a:pt x="4591" y="29433"/>
                    <a:pt x="4592" y="29433"/>
                  </a:cubicBezTo>
                  <a:lnTo>
                    <a:pt x="4592" y="29433"/>
                  </a:lnTo>
                  <a:cubicBezTo>
                    <a:pt x="4592" y="29433"/>
                    <a:pt x="4588" y="29438"/>
                    <a:pt x="4577" y="29453"/>
                  </a:cubicBezTo>
                  <a:cubicBezTo>
                    <a:pt x="4605" y="29420"/>
                    <a:pt x="4625" y="29409"/>
                    <a:pt x="4637" y="29409"/>
                  </a:cubicBezTo>
                  <a:close/>
                  <a:moveTo>
                    <a:pt x="26333" y="29453"/>
                  </a:moveTo>
                  <a:cubicBezTo>
                    <a:pt x="26347" y="29495"/>
                    <a:pt x="26305" y="29537"/>
                    <a:pt x="26276" y="29566"/>
                  </a:cubicBezTo>
                  <a:cubicBezTo>
                    <a:pt x="26248" y="29537"/>
                    <a:pt x="26192" y="29467"/>
                    <a:pt x="26333" y="29453"/>
                  </a:cubicBezTo>
                  <a:close/>
                  <a:moveTo>
                    <a:pt x="26107" y="29636"/>
                  </a:moveTo>
                  <a:cubicBezTo>
                    <a:pt x="26107" y="29692"/>
                    <a:pt x="26122" y="29749"/>
                    <a:pt x="26150" y="29791"/>
                  </a:cubicBezTo>
                  <a:cubicBezTo>
                    <a:pt x="26149" y="29792"/>
                    <a:pt x="26148" y="29792"/>
                    <a:pt x="26147" y="29792"/>
                  </a:cubicBezTo>
                  <a:cubicBezTo>
                    <a:pt x="26129" y="29792"/>
                    <a:pt x="26077" y="29691"/>
                    <a:pt x="26037" y="29678"/>
                  </a:cubicBezTo>
                  <a:lnTo>
                    <a:pt x="26051" y="29678"/>
                  </a:lnTo>
                  <a:cubicBezTo>
                    <a:pt x="26065" y="29664"/>
                    <a:pt x="26079" y="29650"/>
                    <a:pt x="26107" y="29636"/>
                  </a:cubicBezTo>
                  <a:close/>
                  <a:moveTo>
                    <a:pt x="4858" y="29670"/>
                  </a:moveTo>
                  <a:cubicBezTo>
                    <a:pt x="4877" y="29670"/>
                    <a:pt x="4906" y="29695"/>
                    <a:pt x="4886" y="29805"/>
                  </a:cubicBezTo>
                  <a:cubicBezTo>
                    <a:pt x="4897" y="29801"/>
                    <a:pt x="4904" y="29800"/>
                    <a:pt x="4908" y="29800"/>
                  </a:cubicBezTo>
                  <a:cubicBezTo>
                    <a:pt x="4938" y="29800"/>
                    <a:pt x="4828" y="29877"/>
                    <a:pt x="4816" y="29889"/>
                  </a:cubicBezTo>
                  <a:cubicBezTo>
                    <a:pt x="4797" y="29905"/>
                    <a:pt x="4773" y="29912"/>
                    <a:pt x="4751" y="29912"/>
                  </a:cubicBezTo>
                  <a:cubicBezTo>
                    <a:pt x="4693" y="29912"/>
                    <a:pt x="4646" y="29862"/>
                    <a:pt x="4717" y="29791"/>
                  </a:cubicBezTo>
                  <a:lnTo>
                    <a:pt x="4717" y="29791"/>
                  </a:lnTo>
                  <a:lnTo>
                    <a:pt x="4717" y="29805"/>
                  </a:lnTo>
                  <a:cubicBezTo>
                    <a:pt x="4717" y="29778"/>
                    <a:pt x="4805" y="29677"/>
                    <a:pt x="4838" y="29677"/>
                  </a:cubicBezTo>
                  <a:cubicBezTo>
                    <a:pt x="4841" y="29677"/>
                    <a:pt x="4842" y="29677"/>
                    <a:pt x="4844" y="29678"/>
                  </a:cubicBezTo>
                  <a:cubicBezTo>
                    <a:pt x="4844" y="29674"/>
                    <a:pt x="4850" y="29670"/>
                    <a:pt x="4858" y="29670"/>
                  </a:cubicBezTo>
                  <a:close/>
                  <a:moveTo>
                    <a:pt x="4909" y="29925"/>
                  </a:moveTo>
                  <a:cubicBezTo>
                    <a:pt x="4922" y="29925"/>
                    <a:pt x="4922" y="29932"/>
                    <a:pt x="4929" y="29946"/>
                  </a:cubicBezTo>
                  <a:cubicBezTo>
                    <a:pt x="4896" y="29941"/>
                    <a:pt x="4887" y="29933"/>
                    <a:pt x="4884" y="29929"/>
                  </a:cubicBezTo>
                  <a:lnTo>
                    <a:pt x="4884" y="29929"/>
                  </a:lnTo>
                  <a:cubicBezTo>
                    <a:pt x="4882" y="29936"/>
                    <a:pt x="4870" y="29953"/>
                    <a:pt x="4830" y="29988"/>
                  </a:cubicBezTo>
                  <a:lnTo>
                    <a:pt x="4816" y="30002"/>
                  </a:lnTo>
                  <a:cubicBezTo>
                    <a:pt x="4816" y="29988"/>
                    <a:pt x="4816" y="29960"/>
                    <a:pt x="4816" y="29946"/>
                  </a:cubicBezTo>
                  <a:cubicBezTo>
                    <a:pt x="4848" y="29938"/>
                    <a:pt x="4869" y="29932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3" y="29926"/>
                    <a:pt x="4884" y="29925"/>
                    <a:pt x="4885" y="29925"/>
                  </a:cubicBezTo>
                  <a:cubicBezTo>
                    <a:pt x="4885" y="29925"/>
                    <a:pt x="4885" y="29926"/>
                    <a:pt x="4884" y="29929"/>
                  </a:cubicBezTo>
                  <a:lnTo>
                    <a:pt x="4884" y="29929"/>
                  </a:lnTo>
                  <a:cubicBezTo>
                    <a:pt x="4896" y="29926"/>
                    <a:pt x="4904" y="29925"/>
                    <a:pt x="4909" y="29925"/>
                  </a:cubicBezTo>
                  <a:close/>
                  <a:moveTo>
                    <a:pt x="6284" y="30232"/>
                  </a:moveTo>
                  <a:cubicBezTo>
                    <a:pt x="6298" y="30232"/>
                    <a:pt x="6307" y="30237"/>
                    <a:pt x="6295" y="30256"/>
                  </a:cubicBezTo>
                  <a:cubicBezTo>
                    <a:pt x="6295" y="30246"/>
                    <a:pt x="6291" y="30243"/>
                    <a:pt x="6286" y="30243"/>
                  </a:cubicBezTo>
                  <a:cubicBezTo>
                    <a:pt x="6274" y="30243"/>
                    <a:pt x="6252" y="30262"/>
                    <a:pt x="6242" y="30262"/>
                  </a:cubicBezTo>
                  <a:cubicBezTo>
                    <a:pt x="6237" y="30262"/>
                    <a:pt x="6234" y="30257"/>
                    <a:pt x="6238" y="30241"/>
                  </a:cubicBezTo>
                  <a:cubicBezTo>
                    <a:pt x="6238" y="30241"/>
                    <a:pt x="6266" y="30232"/>
                    <a:pt x="6284" y="30232"/>
                  </a:cubicBezTo>
                  <a:close/>
                  <a:moveTo>
                    <a:pt x="7069" y="30241"/>
                  </a:moveTo>
                  <a:cubicBezTo>
                    <a:pt x="7013" y="30270"/>
                    <a:pt x="7055" y="30270"/>
                    <a:pt x="6999" y="30312"/>
                  </a:cubicBezTo>
                  <a:cubicBezTo>
                    <a:pt x="6942" y="30312"/>
                    <a:pt x="6970" y="30298"/>
                    <a:pt x="6942" y="30241"/>
                  </a:cubicBezTo>
                  <a:lnTo>
                    <a:pt x="6942" y="30241"/>
                  </a:lnTo>
                  <a:cubicBezTo>
                    <a:pt x="6952" y="30260"/>
                    <a:pt x="6964" y="30267"/>
                    <a:pt x="6978" y="30267"/>
                  </a:cubicBezTo>
                  <a:cubicBezTo>
                    <a:pt x="7006" y="30267"/>
                    <a:pt x="7041" y="30241"/>
                    <a:pt x="7069" y="30241"/>
                  </a:cubicBezTo>
                  <a:close/>
                  <a:moveTo>
                    <a:pt x="7199" y="30224"/>
                  </a:moveTo>
                  <a:cubicBezTo>
                    <a:pt x="7225" y="30224"/>
                    <a:pt x="7257" y="30225"/>
                    <a:pt x="7294" y="30227"/>
                  </a:cubicBezTo>
                  <a:cubicBezTo>
                    <a:pt x="7308" y="30241"/>
                    <a:pt x="7252" y="30241"/>
                    <a:pt x="7238" y="30298"/>
                  </a:cubicBezTo>
                  <a:lnTo>
                    <a:pt x="7238" y="30312"/>
                  </a:lnTo>
                  <a:cubicBezTo>
                    <a:pt x="7085" y="30253"/>
                    <a:pt x="7070" y="30224"/>
                    <a:pt x="7199" y="30224"/>
                  </a:cubicBezTo>
                  <a:close/>
                  <a:moveTo>
                    <a:pt x="6844" y="30241"/>
                  </a:moveTo>
                  <a:cubicBezTo>
                    <a:pt x="6886" y="30270"/>
                    <a:pt x="6844" y="30312"/>
                    <a:pt x="6900" y="30368"/>
                  </a:cubicBezTo>
                  <a:cubicBezTo>
                    <a:pt x="6869" y="30361"/>
                    <a:pt x="6843" y="30349"/>
                    <a:pt x="6816" y="30349"/>
                  </a:cubicBezTo>
                  <a:cubicBezTo>
                    <a:pt x="6793" y="30349"/>
                    <a:pt x="6771" y="30357"/>
                    <a:pt x="6745" y="30382"/>
                  </a:cubicBezTo>
                  <a:cubicBezTo>
                    <a:pt x="6742" y="30381"/>
                    <a:pt x="6739" y="30381"/>
                    <a:pt x="6735" y="30381"/>
                  </a:cubicBezTo>
                  <a:cubicBezTo>
                    <a:pt x="6682" y="30381"/>
                    <a:pt x="6630" y="30481"/>
                    <a:pt x="6590" y="30481"/>
                  </a:cubicBezTo>
                  <a:cubicBezTo>
                    <a:pt x="6590" y="30453"/>
                    <a:pt x="6562" y="30425"/>
                    <a:pt x="6562" y="30410"/>
                  </a:cubicBezTo>
                  <a:cubicBezTo>
                    <a:pt x="6647" y="30340"/>
                    <a:pt x="6745" y="30284"/>
                    <a:pt x="6844" y="30241"/>
                  </a:cubicBezTo>
                  <a:close/>
                  <a:moveTo>
                    <a:pt x="7061" y="30532"/>
                  </a:moveTo>
                  <a:cubicBezTo>
                    <a:pt x="7076" y="30532"/>
                    <a:pt x="7093" y="30538"/>
                    <a:pt x="7111" y="30551"/>
                  </a:cubicBezTo>
                  <a:cubicBezTo>
                    <a:pt x="7069" y="30579"/>
                    <a:pt x="7027" y="30565"/>
                    <a:pt x="7041" y="30650"/>
                  </a:cubicBezTo>
                  <a:cubicBezTo>
                    <a:pt x="7031" y="30654"/>
                    <a:pt x="7023" y="30655"/>
                    <a:pt x="7015" y="30655"/>
                  </a:cubicBezTo>
                  <a:cubicBezTo>
                    <a:pt x="6954" y="30655"/>
                    <a:pt x="6989" y="30532"/>
                    <a:pt x="7061" y="30532"/>
                  </a:cubicBezTo>
                  <a:close/>
                  <a:moveTo>
                    <a:pt x="26741" y="30974"/>
                  </a:moveTo>
                  <a:cubicBezTo>
                    <a:pt x="26743" y="30978"/>
                    <a:pt x="26746" y="30982"/>
                    <a:pt x="26748" y="30985"/>
                  </a:cubicBezTo>
                  <a:lnTo>
                    <a:pt x="26748" y="30985"/>
                  </a:lnTo>
                  <a:cubicBezTo>
                    <a:pt x="26746" y="30982"/>
                    <a:pt x="26744" y="30978"/>
                    <a:pt x="26741" y="30974"/>
                  </a:cubicBezTo>
                  <a:close/>
                  <a:moveTo>
                    <a:pt x="26572" y="30664"/>
                  </a:moveTo>
                  <a:lnTo>
                    <a:pt x="26572" y="30664"/>
                  </a:lnTo>
                  <a:cubicBezTo>
                    <a:pt x="26581" y="30710"/>
                    <a:pt x="26602" y="30761"/>
                    <a:pt x="26643" y="30761"/>
                  </a:cubicBezTo>
                  <a:cubicBezTo>
                    <a:pt x="26665" y="30761"/>
                    <a:pt x="26692" y="30746"/>
                    <a:pt x="26727" y="30706"/>
                  </a:cubicBezTo>
                  <a:cubicBezTo>
                    <a:pt x="26740" y="30697"/>
                    <a:pt x="26752" y="30693"/>
                    <a:pt x="26764" y="30693"/>
                  </a:cubicBezTo>
                  <a:cubicBezTo>
                    <a:pt x="26806" y="30693"/>
                    <a:pt x="26843" y="30741"/>
                    <a:pt x="26854" y="30762"/>
                  </a:cubicBezTo>
                  <a:cubicBezTo>
                    <a:pt x="26883" y="30758"/>
                    <a:pt x="26907" y="30756"/>
                    <a:pt x="26928" y="30756"/>
                  </a:cubicBezTo>
                  <a:cubicBezTo>
                    <a:pt x="27040" y="30756"/>
                    <a:pt x="27047" y="30814"/>
                    <a:pt x="27023" y="30861"/>
                  </a:cubicBezTo>
                  <a:cubicBezTo>
                    <a:pt x="26973" y="30917"/>
                    <a:pt x="26949" y="30935"/>
                    <a:pt x="26929" y="30935"/>
                  </a:cubicBezTo>
                  <a:cubicBezTo>
                    <a:pt x="26910" y="30935"/>
                    <a:pt x="26896" y="30917"/>
                    <a:pt x="26868" y="30903"/>
                  </a:cubicBezTo>
                  <a:lnTo>
                    <a:pt x="26868" y="30903"/>
                  </a:lnTo>
                  <a:cubicBezTo>
                    <a:pt x="26881" y="30968"/>
                    <a:pt x="26870" y="31032"/>
                    <a:pt x="26825" y="31032"/>
                  </a:cubicBezTo>
                  <a:cubicBezTo>
                    <a:pt x="26821" y="31032"/>
                    <a:pt x="26816" y="31031"/>
                    <a:pt x="26812" y="31030"/>
                  </a:cubicBezTo>
                  <a:lnTo>
                    <a:pt x="26812" y="31030"/>
                  </a:lnTo>
                  <a:cubicBezTo>
                    <a:pt x="26812" y="31030"/>
                    <a:pt x="26812" y="31030"/>
                    <a:pt x="26812" y="31030"/>
                  </a:cubicBezTo>
                  <a:cubicBezTo>
                    <a:pt x="26788" y="31018"/>
                    <a:pt x="26764" y="31006"/>
                    <a:pt x="26748" y="30985"/>
                  </a:cubicBezTo>
                  <a:lnTo>
                    <a:pt x="26748" y="30985"/>
                  </a:lnTo>
                  <a:cubicBezTo>
                    <a:pt x="26781" y="31044"/>
                    <a:pt x="26759" y="31088"/>
                    <a:pt x="26729" y="31088"/>
                  </a:cubicBezTo>
                  <a:cubicBezTo>
                    <a:pt x="26697" y="31088"/>
                    <a:pt x="26657" y="31042"/>
                    <a:pt x="26657" y="30917"/>
                  </a:cubicBezTo>
                  <a:lnTo>
                    <a:pt x="26643" y="30917"/>
                  </a:lnTo>
                  <a:cubicBezTo>
                    <a:pt x="26628" y="30875"/>
                    <a:pt x="26628" y="30847"/>
                    <a:pt x="26614" y="30805"/>
                  </a:cubicBezTo>
                  <a:cubicBezTo>
                    <a:pt x="26586" y="30748"/>
                    <a:pt x="26445" y="30734"/>
                    <a:pt x="26572" y="30664"/>
                  </a:cubicBezTo>
                  <a:close/>
                  <a:moveTo>
                    <a:pt x="26812" y="31030"/>
                  </a:moveTo>
                  <a:cubicBezTo>
                    <a:pt x="26826" y="31058"/>
                    <a:pt x="26840" y="31072"/>
                    <a:pt x="26840" y="31100"/>
                  </a:cubicBezTo>
                  <a:lnTo>
                    <a:pt x="26812" y="31030"/>
                  </a:lnTo>
                  <a:close/>
                  <a:moveTo>
                    <a:pt x="26952" y="31067"/>
                  </a:moveTo>
                  <a:cubicBezTo>
                    <a:pt x="26952" y="31067"/>
                    <a:pt x="26952" y="31069"/>
                    <a:pt x="26952" y="31072"/>
                  </a:cubicBezTo>
                  <a:lnTo>
                    <a:pt x="26938" y="31100"/>
                  </a:lnTo>
                  <a:cubicBezTo>
                    <a:pt x="26949" y="31080"/>
                    <a:pt x="26951" y="31067"/>
                    <a:pt x="26952" y="31067"/>
                  </a:cubicBezTo>
                  <a:close/>
                  <a:moveTo>
                    <a:pt x="26044" y="31000"/>
                  </a:moveTo>
                  <a:cubicBezTo>
                    <a:pt x="26109" y="31000"/>
                    <a:pt x="26185" y="31053"/>
                    <a:pt x="26093" y="31086"/>
                  </a:cubicBezTo>
                  <a:cubicBezTo>
                    <a:pt x="26107" y="31100"/>
                    <a:pt x="26051" y="31129"/>
                    <a:pt x="26009" y="31157"/>
                  </a:cubicBezTo>
                  <a:lnTo>
                    <a:pt x="25995" y="31157"/>
                  </a:lnTo>
                  <a:lnTo>
                    <a:pt x="25981" y="31115"/>
                  </a:lnTo>
                  <a:lnTo>
                    <a:pt x="26009" y="31115"/>
                  </a:lnTo>
                  <a:cubicBezTo>
                    <a:pt x="26009" y="31100"/>
                    <a:pt x="25995" y="31100"/>
                    <a:pt x="25981" y="31100"/>
                  </a:cubicBezTo>
                  <a:cubicBezTo>
                    <a:pt x="25958" y="31026"/>
                    <a:pt x="25998" y="31000"/>
                    <a:pt x="26044" y="31000"/>
                  </a:cubicBezTo>
                  <a:close/>
                  <a:moveTo>
                    <a:pt x="26042" y="31164"/>
                  </a:moveTo>
                  <a:cubicBezTo>
                    <a:pt x="26028" y="31170"/>
                    <a:pt x="26017" y="31177"/>
                    <a:pt x="26009" y="31185"/>
                  </a:cubicBezTo>
                  <a:lnTo>
                    <a:pt x="26009" y="31171"/>
                  </a:lnTo>
                  <a:lnTo>
                    <a:pt x="26042" y="31164"/>
                  </a:lnTo>
                  <a:close/>
                  <a:moveTo>
                    <a:pt x="24066" y="31269"/>
                  </a:moveTo>
                  <a:cubicBezTo>
                    <a:pt x="24060" y="31269"/>
                    <a:pt x="24059" y="31273"/>
                    <a:pt x="24061" y="31279"/>
                  </a:cubicBezTo>
                  <a:lnTo>
                    <a:pt x="24061" y="31279"/>
                  </a:lnTo>
                  <a:cubicBezTo>
                    <a:pt x="24063" y="31276"/>
                    <a:pt x="24064" y="31273"/>
                    <a:pt x="24066" y="31269"/>
                  </a:cubicBezTo>
                  <a:close/>
                  <a:moveTo>
                    <a:pt x="24442" y="30984"/>
                  </a:moveTo>
                  <a:cubicBezTo>
                    <a:pt x="24455" y="30984"/>
                    <a:pt x="24440" y="31011"/>
                    <a:pt x="24418" y="31086"/>
                  </a:cubicBezTo>
                  <a:cubicBezTo>
                    <a:pt x="24446" y="31143"/>
                    <a:pt x="24446" y="31171"/>
                    <a:pt x="24460" y="31199"/>
                  </a:cubicBezTo>
                  <a:cubicBezTo>
                    <a:pt x="24445" y="31203"/>
                    <a:pt x="24431" y="31205"/>
                    <a:pt x="24416" y="31205"/>
                  </a:cubicBezTo>
                  <a:cubicBezTo>
                    <a:pt x="24353" y="31205"/>
                    <a:pt x="24293" y="31173"/>
                    <a:pt x="24247" y="31173"/>
                  </a:cubicBezTo>
                  <a:cubicBezTo>
                    <a:pt x="24232" y="31173"/>
                    <a:pt x="24218" y="31176"/>
                    <a:pt x="24206" y="31185"/>
                  </a:cubicBezTo>
                  <a:cubicBezTo>
                    <a:pt x="24333" y="31312"/>
                    <a:pt x="24192" y="31312"/>
                    <a:pt x="24094" y="31312"/>
                  </a:cubicBezTo>
                  <a:cubicBezTo>
                    <a:pt x="24076" y="31303"/>
                    <a:pt x="24064" y="31288"/>
                    <a:pt x="24061" y="31279"/>
                  </a:cubicBezTo>
                  <a:lnTo>
                    <a:pt x="24061" y="31279"/>
                  </a:lnTo>
                  <a:cubicBezTo>
                    <a:pt x="24047" y="31300"/>
                    <a:pt x="24021" y="31308"/>
                    <a:pt x="23998" y="31308"/>
                  </a:cubicBezTo>
                  <a:cubicBezTo>
                    <a:pt x="23960" y="31308"/>
                    <a:pt x="23931" y="31286"/>
                    <a:pt x="23981" y="31269"/>
                  </a:cubicBezTo>
                  <a:cubicBezTo>
                    <a:pt x="23887" y="31259"/>
                    <a:pt x="24042" y="31077"/>
                    <a:pt x="24127" y="31077"/>
                  </a:cubicBezTo>
                  <a:cubicBezTo>
                    <a:pt x="24157" y="31077"/>
                    <a:pt x="24178" y="31099"/>
                    <a:pt x="24178" y="31157"/>
                  </a:cubicBezTo>
                  <a:cubicBezTo>
                    <a:pt x="24192" y="31086"/>
                    <a:pt x="24249" y="31058"/>
                    <a:pt x="24291" y="31044"/>
                  </a:cubicBezTo>
                  <a:cubicBezTo>
                    <a:pt x="24291" y="31050"/>
                    <a:pt x="24291" y="31053"/>
                    <a:pt x="24294" y="31053"/>
                  </a:cubicBezTo>
                  <a:cubicBezTo>
                    <a:pt x="24298" y="31053"/>
                    <a:pt x="24308" y="31047"/>
                    <a:pt x="24333" y="31030"/>
                  </a:cubicBezTo>
                  <a:cubicBezTo>
                    <a:pt x="24398" y="31004"/>
                    <a:pt x="24430" y="30984"/>
                    <a:pt x="24442" y="30984"/>
                  </a:cubicBezTo>
                  <a:close/>
                  <a:moveTo>
                    <a:pt x="25741" y="31070"/>
                  </a:moveTo>
                  <a:cubicBezTo>
                    <a:pt x="25749" y="31070"/>
                    <a:pt x="25791" y="31117"/>
                    <a:pt x="25837" y="31117"/>
                  </a:cubicBezTo>
                  <a:cubicBezTo>
                    <a:pt x="25842" y="31117"/>
                    <a:pt x="25848" y="31116"/>
                    <a:pt x="25854" y="31115"/>
                  </a:cubicBezTo>
                  <a:lnTo>
                    <a:pt x="25981" y="31115"/>
                  </a:lnTo>
                  <a:cubicBezTo>
                    <a:pt x="25938" y="31157"/>
                    <a:pt x="25910" y="31199"/>
                    <a:pt x="25882" y="31241"/>
                  </a:cubicBezTo>
                  <a:cubicBezTo>
                    <a:pt x="25872" y="31231"/>
                    <a:pt x="25863" y="31225"/>
                    <a:pt x="25855" y="31225"/>
                  </a:cubicBezTo>
                  <a:cubicBezTo>
                    <a:pt x="25841" y="31225"/>
                    <a:pt x="25836" y="31247"/>
                    <a:pt x="25854" y="31312"/>
                  </a:cubicBezTo>
                  <a:cubicBezTo>
                    <a:pt x="25761" y="31118"/>
                    <a:pt x="25734" y="31070"/>
                    <a:pt x="25741" y="31070"/>
                  </a:cubicBezTo>
                  <a:close/>
                  <a:moveTo>
                    <a:pt x="25455" y="31313"/>
                  </a:moveTo>
                  <a:cubicBezTo>
                    <a:pt x="25461" y="31313"/>
                    <a:pt x="25469" y="31316"/>
                    <a:pt x="25474" y="31326"/>
                  </a:cubicBezTo>
                  <a:cubicBezTo>
                    <a:pt x="25436" y="31326"/>
                    <a:pt x="25442" y="31313"/>
                    <a:pt x="25455" y="31313"/>
                  </a:cubicBezTo>
                  <a:close/>
                  <a:moveTo>
                    <a:pt x="25544" y="31255"/>
                  </a:moveTo>
                  <a:lnTo>
                    <a:pt x="25572" y="31269"/>
                  </a:lnTo>
                  <a:cubicBezTo>
                    <a:pt x="25572" y="31284"/>
                    <a:pt x="25572" y="31298"/>
                    <a:pt x="25586" y="31312"/>
                  </a:cubicBezTo>
                  <a:lnTo>
                    <a:pt x="25516" y="31326"/>
                  </a:lnTo>
                  <a:cubicBezTo>
                    <a:pt x="25530" y="31312"/>
                    <a:pt x="25530" y="31284"/>
                    <a:pt x="25544" y="31255"/>
                  </a:cubicBezTo>
                  <a:close/>
                  <a:moveTo>
                    <a:pt x="24423" y="31348"/>
                  </a:moveTo>
                  <a:cubicBezTo>
                    <a:pt x="24429" y="31348"/>
                    <a:pt x="24438" y="31358"/>
                    <a:pt x="24418" y="31368"/>
                  </a:cubicBezTo>
                  <a:lnTo>
                    <a:pt x="24418" y="31354"/>
                  </a:lnTo>
                  <a:cubicBezTo>
                    <a:pt x="24418" y="31350"/>
                    <a:pt x="24420" y="31348"/>
                    <a:pt x="24423" y="31348"/>
                  </a:cubicBezTo>
                  <a:close/>
                  <a:moveTo>
                    <a:pt x="23133" y="31348"/>
                  </a:moveTo>
                  <a:cubicBezTo>
                    <a:pt x="23144" y="31369"/>
                    <a:pt x="23154" y="31390"/>
                    <a:pt x="23164" y="31410"/>
                  </a:cubicBezTo>
                  <a:lnTo>
                    <a:pt x="23136" y="31382"/>
                  </a:lnTo>
                  <a:cubicBezTo>
                    <a:pt x="23136" y="31374"/>
                    <a:pt x="23136" y="31360"/>
                    <a:pt x="23133" y="31348"/>
                  </a:cubicBezTo>
                  <a:close/>
                  <a:moveTo>
                    <a:pt x="24593" y="31199"/>
                  </a:moveTo>
                  <a:cubicBezTo>
                    <a:pt x="24623" y="31199"/>
                    <a:pt x="24666" y="31257"/>
                    <a:pt x="24615" y="31438"/>
                  </a:cubicBezTo>
                  <a:lnTo>
                    <a:pt x="24558" y="31340"/>
                  </a:lnTo>
                  <a:cubicBezTo>
                    <a:pt x="24587" y="31340"/>
                    <a:pt x="24601" y="31326"/>
                    <a:pt x="24629" y="31298"/>
                  </a:cubicBezTo>
                  <a:cubicBezTo>
                    <a:pt x="24547" y="31250"/>
                    <a:pt x="24564" y="31199"/>
                    <a:pt x="24593" y="31199"/>
                  </a:cubicBezTo>
                  <a:close/>
                  <a:moveTo>
                    <a:pt x="24291" y="31410"/>
                  </a:moveTo>
                  <a:cubicBezTo>
                    <a:pt x="24291" y="31424"/>
                    <a:pt x="24291" y="31438"/>
                    <a:pt x="24291" y="31452"/>
                  </a:cubicBezTo>
                  <a:lnTo>
                    <a:pt x="24235" y="31438"/>
                  </a:lnTo>
                  <a:lnTo>
                    <a:pt x="24291" y="31410"/>
                  </a:lnTo>
                  <a:close/>
                  <a:moveTo>
                    <a:pt x="24837" y="31515"/>
                  </a:moveTo>
                  <a:cubicBezTo>
                    <a:pt x="24843" y="31515"/>
                    <a:pt x="24850" y="31520"/>
                    <a:pt x="24854" y="31537"/>
                  </a:cubicBezTo>
                  <a:lnTo>
                    <a:pt x="24812" y="31537"/>
                  </a:lnTo>
                  <a:cubicBezTo>
                    <a:pt x="24811" y="31538"/>
                    <a:pt x="24810" y="31539"/>
                    <a:pt x="24809" y="31539"/>
                  </a:cubicBezTo>
                  <a:cubicBezTo>
                    <a:pt x="24807" y="31539"/>
                    <a:pt x="24822" y="31515"/>
                    <a:pt x="24837" y="31515"/>
                  </a:cubicBezTo>
                  <a:close/>
                  <a:moveTo>
                    <a:pt x="25023" y="31467"/>
                  </a:moveTo>
                  <a:cubicBezTo>
                    <a:pt x="24995" y="31495"/>
                    <a:pt x="24981" y="31523"/>
                    <a:pt x="24981" y="31565"/>
                  </a:cubicBezTo>
                  <a:cubicBezTo>
                    <a:pt x="24953" y="31551"/>
                    <a:pt x="24939" y="31551"/>
                    <a:pt x="24925" y="31551"/>
                  </a:cubicBezTo>
                  <a:cubicBezTo>
                    <a:pt x="24939" y="31523"/>
                    <a:pt x="24953" y="31509"/>
                    <a:pt x="24967" y="31495"/>
                  </a:cubicBezTo>
                  <a:lnTo>
                    <a:pt x="25023" y="31467"/>
                  </a:lnTo>
                  <a:close/>
                  <a:moveTo>
                    <a:pt x="13730" y="31505"/>
                  </a:moveTo>
                  <a:cubicBezTo>
                    <a:pt x="13761" y="31505"/>
                    <a:pt x="13661" y="31604"/>
                    <a:pt x="13744" y="31636"/>
                  </a:cubicBezTo>
                  <a:cubicBezTo>
                    <a:pt x="13735" y="31648"/>
                    <a:pt x="13734" y="31655"/>
                    <a:pt x="13734" y="31655"/>
                  </a:cubicBezTo>
                  <a:cubicBezTo>
                    <a:pt x="13733" y="31655"/>
                    <a:pt x="13734" y="31620"/>
                    <a:pt x="13645" y="31551"/>
                  </a:cubicBezTo>
                  <a:lnTo>
                    <a:pt x="13631" y="31551"/>
                  </a:lnTo>
                  <a:cubicBezTo>
                    <a:pt x="13691" y="31518"/>
                    <a:pt x="13719" y="31505"/>
                    <a:pt x="13730" y="31505"/>
                  </a:cubicBezTo>
                  <a:close/>
                  <a:moveTo>
                    <a:pt x="24925" y="31593"/>
                  </a:moveTo>
                  <a:cubicBezTo>
                    <a:pt x="24939" y="31607"/>
                    <a:pt x="24953" y="31607"/>
                    <a:pt x="24967" y="31607"/>
                  </a:cubicBezTo>
                  <a:cubicBezTo>
                    <a:pt x="24967" y="31621"/>
                    <a:pt x="24967" y="31636"/>
                    <a:pt x="24967" y="31650"/>
                  </a:cubicBezTo>
                  <a:cubicBezTo>
                    <a:pt x="25220" y="31692"/>
                    <a:pt x="24981" y="31650"/>
                    <a:pt x="24840" y="31706"/>
                  </a:cubicBezTo>
                  <a:cubicBezTo>
                    <a:pt x="24850" y="31725"/>
                    <a:pt x="24852" y="31733"/>
                    <a:pt x="24850" y="31733"/>
                  </a:cubicBezTo>
                  <a:cubicBezTo>
                    <a:pt x="24845" y="31733"/>
                    <a:pt x="24797" y="31650"/>
                    <a:pt x="24840" y="31650"/>
                  </a:cubicBezTo>
                  <a:lnTo>
                    <a:pt x="24812" y="31636"/>
                  </a:lnTo>
                  <a:lnTo>
                    <a:pt x="24868" y="31636"/>
                  </a:lnTo>
                  <a:cubicBezTo>
                    <a:pt x="24868" y="31621"/>
                    <a:pt x="24868" y="31607"/>
                    <a:pt x="24854" y="31607"/>
                  </a:cubicBezTo>
                  <a:lnTo>
                    <a:pt x="24868" y="31607"/>
                  </a:lnTo>
                  <a:lnTo>
                    <a:pt x="24868" y="31636"/>
                  </a:lnTo>
                  <a:cubicBezTo>
                    <a:pt x="24896" y="31636"/>
                    <a:pt x="24925" y="31621"/>
                    <a:pt x="24925" y="31593"/>
                  </a:cubicBezTo>
                  <a:close/>
                  <a:moveTo>
                    <a:pt x="20301" y="31629"/>
                  </a:moveTo>
                  <a:cubicBezTo>
                    <a:pt x="20341" y="31629"/>
                    <a:pt x="20383" y="31772"/>
                    <a:pt x="20348" y="31819"/>
                  </a:cubicBezTo>
                  <a:cubicBezTo>
                    <a:pt x="20249" y="31706"/>
                    <a:pt x="20052" y="31776"/>
                    <a:pt x="20278" y="31650"/>
                  </a:cubicBezTo>
                  <a:cubicBezTo>
                    <a:pt x="20285" y="31635"/>
                    <a:pt x="20293" y="31629"/>
                    <a:pt x="20301" y="31629"/>
                  </a:cubicBezTo>
                  <a:close/>
                  <a:moveTo>
                    <a:pt x="20433" y="31774"/>
                  </a:moveTo>
                  <a:cubicBezTo>
                    <a:pt x="20445" y="31774"/>
                    <a:pt x="20441" y="31798"/>
                    <a:pt x="20433" y="31833"/>
                  </a:cubicBezTo>
                  <a:lnTo>
                    <a:pt x="20418" y="31833"/>
                  </a:lnTo>
                  <a:cubicBezTo>
                    <a:pt x="20418" y="31812"/>
                    <a:pt x="20411" y="31799"/>
                    <a:pt x="20401" y="31799"/>
                  </a:cubicBezTo>
                  <a:cubicBezTo>
                    <a:pt x="20398" y="31799"/>
                    <a:pt x="20394" y="31801"/>
                    <a:pt x="20390" y="31805"/>
                  </a:cubicBezTo>
                  <a:cubicBezTo>
                    <a:pt x="20412" y="31783"/>
                    <a:pt x="20425" y="31774"/>
                    <a:pt x="20433" y="31774"/>
                  </a:cubicBezTo>
                  <a:close/>
                  <a:moveTo>
                    <a:pt x="26375" y="31734"/>
                  </a:moveTo>
                  <a:cubicBezTo>
                    <a:pt x="26375" y="31762"/>
                    <a:pt x="26375" y="31790"/>
                    <a:pt x="26389" y="31819"/>
                  </a:cubicBezTo>
                  <a:cubicBezTo>
                    <a:pt x="26347" y="31819"/>
                    <a:pt x="26305" y="31833"/>
                    <a:pt x="26276" y="31833"/>
                  </a:cubicBezTo>
                  <a:cubicBezTo>
                    <a:pt x="26164" y="31776"/>
                    <a:pt x="26192" y="31734"/>
                    <a:pt x="26375" y="31734"/>
                  </a:cubicBezTo>
                  <a:close/>
                  <a:moveTo>
                    <a:pt x="12054" y="31720"/>
                  </a:moveTo>
                  <a:cubicBezTo>
                    <a:pt x="12054" y="31790"/>
                    <a:pt x="11955" y="31819"/>
                    <a:pt x="11899" y="31847"/>
                  </a:cubicBezTo>
                  <a:cubicBezTo>
                    <a:pt x="11885" y="31790"/>
                    <a:pt x="11955" y="31762"/>
                    <a:pt x="12054" y="31720"/>
                  </a:cubicBezTo>
                  <a:close/>
                  <a:moveTo>
                    <a:pt x="17095" y="31185"/>
                  </a:moveTo>
                  <a:lnTo>
                    <a:pt x="17095" y="31185"/>
                  </a:lnTo>
                  <a:cubicBezTo>
                    <a:pt x="17137" y="31298"/>
                    <a:pt x="16997" y="31833"/>
                    <a:pt x="17137" y="31903"/>
                  </a:cubicBezTo>
                  <a:cubicBezTo>
                    <a:pt x="17067" y="31875"/>
                    <a:pt x="16715" y="31481"/>
                    <a:pt x="16898" y="31396"/>
                  </a:cubicBezTo>
                  <a:lnTo>
                    <a:pt x="16884" y="31396"/>
                  </a:lnTo>
                  <a:cubicBezTo>
                    <a:pt x="16912" y="31298"/>
                    <a:pt x="16997" y="31213"/>
                    <a:pt x="17095" y="31185"/>
                  </a:cubicBezTo>
                  <a:close/>
                  <a:moveTo>
                    <a:pt x="20270" y="31897"/>
                  </a:moveTo>
                  <a:cubicBezTo>
                    <a:pt x="20305" y="31897"/>
                    <a:pt x="20349" y="31937"/>
                    <a:pt x="20384" y="31937"/>
                  </a:cubicBezTo>
                  <a:cubicBezTo>
                    <a:pt x="20391" y="31937"/>
                    <a:pt x="20398" y="31935"/>
                    <a:pt x="20404" y="31931"/>
                  </a:cubicBezTo>
                  <a:lnTo>
                    <a:pt x="20404" y="31931"/>
                  </a:lnTo>
                  <a:cubicBezTo>
                    <a:pt x="20390" y="31959"/>
                    <a:pt x="20390" y="31988"/>
                    <a:pt x="20404" y="32016"/>
                  </a:cubicBezTo>
                  <a:cubicBezTo>
                    <a:pt x="20193" y="31959"/>
                    <a:pt x="20320" y="32030"/>
                    <a:pt x="20249" y="31903"/>
                  </a:cubicBezTo>
                  <a:cubicBezTo>
                    <a:pt x="20256" y="31899"/>
                    <a:pt x="20262" y="31897"/>
                    <a:pt x="20270" y="31897"/>
                  </a:cubicBezTo>
                  <a:close/>
                  <a:moveTo>
                    <a:pt x="22503" y="31044"/>
                  </a:moveTo>
                  <a:cubicBezTo>
                    <a:pt x="22601" y="31072"/>
                    <a:pt x="22657" y="31086"/>
                    <a:pt x="22657" y="31086"/>
                  </a:cubicBezTo>
                  <a:cubicBezTo>
                    <a:pt x="22677" y="31069"/>
                    <a:pt x="22690" y="31062"/>
                    <a:pt x="22698" y="31062"/>
                  </a:cubicBezTo>
                  <a:cubicBezTo>
                    <a:pt x="22730" y="31062"/>
                    <a:pt x="22696" y="31161"/>
                    <a:pt x="22732" y="31161"/>
                  </a:cubicBezTo>
                  <a:cubicBezTo>
                    <a:pt x="22741" y="31161"/>
                    <a:pt x="22753" y="31156"/>
                    <a:pt x="22770" y="31143"/>
                  </a:cubicBezTo>
                  <a:cubicBezTo>
                    <a:pt x="22812" y="31171"/>
                    <a:pt x="22841" y="31185"/>
                    <a:pt x="22883" y="31213"/>
                  </a:cubicBezTo>
                  <a:cubicBezTo>
                    <a:pt x="22922" y="31182"/>
                    <a:pt x="22949" y="31170"/>
                    <a:pt x="22968" y="31170"/>
                  </a:cubicBezTo>
                  <a:cubicBezTo>
                    <a:pt x="23016" y="31170"/>
                    <a:pt x="23006" y="31249"/>
                    <a:pt x="22995" y="31269"/>
                  </a:cubicBezTo>
                  <a:cubicBezTo>
                    <a:pt x="23038" y="31269"/>
                    <a:pt x="23080" y="31298"/>
                    <a:pt x="23108" y="31340"/>
                  </a:cubicBezTo>
                  <a:cubicBezTo>
                    <a:pt x="23080" y="31326"/>
                    <a:pt x="23038" y="31298"/>
                    <a:pt x="23009" y="31298"/>
                  </a:cubicBezTo>
                  <a:cubicBezTo>
                    <a:pt x="22990" y="31295"/>
                    <a:pt x="22976" y="31293"/>
                    <a:pt x="22964" y="31293"/>
                  </a:cubicBezTo>
                  <a:cubicBezTo>
                    <a:pt x="22869" y="31293"/>
                    <a:pt x="23044" y="31397"/>
                    <a:pt x="23094" y="31523"/>
                  </a:cubicBezTo>
                  <a:cubicBezTo>
                    <a:pt x="23103" y="31560"/>
                    <a:pt x="23112" y="31572"/>
                    <a:pt x="23121" y="31572"/>
                  </a:cubicBezTo>
                  <a:cubicBezTo>
                    <a:pt x="23142" y="31572"/>
                    <a:pt x="23168" y="31504"/>
                    <a:pt x="23215" y="31504"/>
                  </a:cubicBezTo>
                  <a:cubicBezTo>
                    <a:pt x="23242" y="31504"/>
                    <a:pt x="23276" y="31526"/>
                    <a:pt x="23319" y="31593"/>
                  </a:cubicBezTo>
                  <a:lnTo>
                    <a:pt x="23235" y="31579"/>
                  </a:lnTo>
                  <a:lnTo>
                    <a:pt x="23235" y="31579"/>
                  </a:lnTo>
                  <a:cubicBezTo>
                    <a:pt x="23235" y="31692"/>
                    <a:pt x="23235" y="31579"/>
                    <a:pt x="23249" y="31706"/>
                  </a:cubicBezTo>
                  <a:cubicBezTo>
                    <a:pt x="23193" y="31734"/>
                    <a:pt x="23108" y="31762"/>
                    <a:pt x="23066" y="31776"/>
                  </a:cubicBezTo>
                  <a:cubicBezTo>
                    <a:pt x="23047" y="31776"/>
                    <a:pt x="23041" y="31783"/>
                    <a:pt x="23047" y="31783"/>
                  </a:cubicBezTo>
                  <a:cubicBezTo>
                    <a:pt x="23050" y="31783"/>
                    <a:pt x="23056" y="31781"/>
                    <a:pt x="23066" y="31776"/>
                  </a:cubicBezTo>
                  <a:lnTo>
                    <a:pt x="23066" y="31776"/>
                  </a:lnTo>
                  <a:cubicBezTo>
                    <a:pt x="23024" y="31819"/>
                    <a:pt x="22981" y="31847"/>
                    <a:pt x="22925" y="31861"/>
                  </a:cubicBezTo>
                  <a:cubicBezTo>
                    <a:pt x="22914" y="31817"/>
                    <a:pt x="22895" y="31801"/>
                    <a:pt x="22874" y="31801"/>
                  </a:cubicBezTo>
                  <a:cubicBezTo>
                    <a:pt x="22813" y="31801"/>
                    <a:pt x="22735" y="31939"/>
                    <a:pt x="22798" y="31959"/>
                  </a:cubicBezTo>
                  <a:cubicBezTo>
                    <a:pt x="22855" y="31995"/>
                    <a:pt x="22812" y="32002"/>
                    <a:pt x="22758" y="32002"/>
                  </a:cubicBezTo>
                  <a:cubicBezTo>
                    <a:pt x="22721" y="32002"/>
                    <a:pt x="22680" y="31999"/>
                    <a:pt x="22658" y="31999"/>
                  </a:cubicBezTo>
                  <a:cubicBezTo>
                    <a:pt x="22647" y="31999"/>
                    <a:pt x="22641" y="31999"/>
                    <a:pt x="22643" y="32002"/>
                  </a:cubicBezTo>
                  <a:cubicBezTo>
                    <a:pt x="22680" y="32066"/>
                    <a:pt x="22651" y="32088"/>
                    <a:pt x="22622" y="32088"/>
                  </a:cubicBezTo>
                  <a:cubicBezTo>
                    <a:pt x="22607" y="32088"/>
                    <a:pt x="22592" y="32082"/>
                    <a:pt x="22587" y="32072"/>
                  </a:cubicBezTo>
                  <a:cubicBezTo>
                    <a:pt x="22574" y="32076"/>
                    <a:pt x="22563" y="32077"/>
                    <a:pt x="22552" y="32077"/>
                  </a:cubicBezTo>
                  <a:cubicBezTo>
                    <a:pt x="22445" y="32077"/>
                    <a:pt x="22451" y="31912"/>
                    <a:pt x="22511" y="31912"/>
                  </a:cubicBezTo>
                  <a:cubicBezTo>
                    <a:pt x="22517" y="31912"/>
                    <a:pt x="22524" y="31914"/>
                    <a:pt x="22531" y="31917"/>
                  </a:cubicBezTo>
                  <a:cubicBezTo>
                    <a:pt x="22480" y="31879"/>
                    <a:pt x="22532" y="31772"/>
                    <a:pt x="22564" y="31772"/>
                  </a:cubicBezTo>
                  <a:cubicBezTo>
                    <a:pt x="22567" y="31772"/>
                    <a:pt x="22570" y="31774"/>
                    <a:pt x="22573" y="31776"/>
                  </a:cubicBezTo>
                  <a:cubicBezTo>
                    <a:pt x="22580" y="31756"/>
                    <a:pt x="22583" y="31743"/>
                    <a:pt x="22572" y="31743"/>
                  </a:cubicBezTo>
                  <a:cubicBezTo>
                    <a:pt x="22559" y="31743"/>
                    <a:pt x="22527" y="31760"/>
                    <a:pt x="22460" y="31805"/>
                  </a:cubicBezTo>
                  <a:cubicBezTo>
                    <a:pt x="22456" y="31818"/>
                    <a:pt x="22447" y="31823"/>
                    <a:pt x="22436" y="31823"/>
                  </a:cubicBezTo>
                  <a:cubicBezTo>
                    <a:pt x="22413" y="31823"/>
                    <a:pt x="22381" y="31800"/>
                    <a:pt x="22362" y="31790"/>
                  </a:cubicBezTo>
                  <a:cubicBezTo>
                    <a:pt x="22404" y="31762"/>
                    <a:pt x="22432" y="31748"/>
                    <a:pt x="22460" y="31720"/>
                  </a:cubicBezTo>
                  <a:cubicBezTo>
                    <a:pt x="22474" y="31678"/>
                    <a:pt x="22474" y="31621"/>
                    <a:pt x="22460" y="31579"/>
                  </a:cubicBezTo>
                  <a:lnTo>
                    <a:pt x="22460" y="31579"/>
                  </a:lnTo>
                  <a:cubicBezTo>
                    <a:pt x="22469" y="31582"/>
                    <a:pt x="22479" y="31584"/>
                    <a:pt x="22489" y="31584"/>
                  </a:cubicBezTo>
                  <a:cubicBezTo>
                    <a:pt x="22525" y="31584"/>
                    <a:pt x="22562" y="31561"/>
                    <a:pt x="22573" y="31495"/>
                  </a:cubicBezTo>
                  <a:cubicBezTo>
                    <a:pt x="22610" y="31499"/>
                    <a:pt x="22641" y="31501"/>
                    <a:pt x="22666" y="31501"/>
                  </a:cubicBezTo>
                  <a:cubicBezTo>
                    <a:pt x="22788" y="31501"/>
                    <a:pt x="22761" y="31452"/>
                    <a:pt x="22714" y="31452"/>
                  </a:cubicBezTo>
                  <a:cubicBezTo>
                    <a:pt x="22702" y="31443"/>
                    <a:pt x="22692" y="31439"/>
                    <a:pt x="22684" y="31439"/>
                  </a:cubicBezTo>
                  <a:cubicBezTo>
                    <a:pt x="22659" y="31439"/>
                    <a:pt x="22653" y="31478"/>
                    <a:pt x="22653" y="31478"/>
                  </a:cubicBezTo>
                  <a:cubicBezTo>
                    <a:pt x="22653" y="31478"/>
                    <a:pt x="22657" y="31446"/>
                    <a:pt x="22657" y="31326"/>
                  </a:cubicBezTo>
                  <a:lnTo>
                    <a:pt x="22657" y="31326"/>
                  </a:lnTo>
                  <a:cubicBezTo>
                    <a:pt x="22653" y="31345"/>
                    <a:pt x="22647" y="31352"/>
                    <a:pt x="22641" y="31352"/>
                  </a:cubicBezTo>
                  <a:cubicBezTo>
                    <a:pt x="22612" y="31352"/>
                    <a:pt x="22571" y="31183"/>
                    <a:pt x="22537" y="31183"/>
                  </a:cubicBezTo>
                  <a:cubicBezTo>
                    <a:pt x="22535" y="31183"/>
                    <a:pt x="22533" y="31184"/>
                    <a:pt x="22531" y="31185"/>
                  </a:cubicBezTo>
                  <a:cubicBezTo>
                    <a:pt x="22511" y="31195"/>
                    <a:pt x="22497" y="31199"/>
                    <a:pt x="22487" y="31199"/>
                  </a:cubicBezTo>
                  <a:cubicBezTo>
                    <a:pt x="22441" y="31199"/>
                    <a:pt x="22491" y="31102"/>
                    <a:pt x="22503" y="31044"/>
                  </a:cubicBezTo>
                  <a:close/>
                  <a:moveTo>
                    <a:pt x="23587" y="32044"/>
                  </a:moveTo>
                  <a:cubicBezTo>
                    <a:pt x="23587" y="32079"/>
                    <a:pt x="23587" y="32104"/>
                    <a:pt x="23587" y="32128"/>
                  </a:cubicBezTo>
                  <a:cubicBezTo>
                    <a:pt x="23333" y="32128"/>
                    <a:pt x="23573" y="32058"/>
                    <a:pt x="23587" y="32044"/>
                  </a:cubicBezTo>
                  <a:close/>
                  <a:moveTo>
                    <a:pt x="25305" y="31861"/>
                  </a:moveTo>
                  <a:cubicBezTo>
                    <a:pt x="25192" y="31917"/>
                    <a:pt x="25220" y="31974"/>
                    <a:pt x="25178" y="32072"/>
                  </a:cubicBezTo>
                  <a:cubicBezTo>
                    <a:pt x="25206" y="32086"/>
                    <a:pt x="25220" y="32100"/>
                    <a:pt x="25220" y="32128"/>
                  </a:cubicBezTo>
                  <a:cubicBezTo>
                    <a:pt x="25220" y="32100"/>
                    <a:pt x="25333" y="32128"/>
                    <a:pt x="25375" y="31931"/>
                  </a:cubicBezTo>
                  <a:lnTo>
                    <a:pt x="25375" y="31917"/>
                  </a:lnTo>
                  <a:cubicBezTo>
                    <a:pt x="25347" y="31917"/>
                    <a:pt x="25333" y="31903"/>
                    <a:pt x="25305" y="31861"/>
                  </a:cubicBezTo>
                  <a:close/>
                  <a:moveTo>
                    <a:pt x="20842" y="31970"/>
                  </a:moveTo>
                  <a:cubicBezTo>
                    <a:pt x="20866" y="31970"/>
                    <a:pt x="20880" y="31982"/>
                    <a:pt x="20869" y="32016"/>
                  </a:cubicBezTo>
                  <a:cubicBezTo>
                    <a:pt x="20857" y="32040"/>
                    <a:pt x="20872" y="32044"/>
                    <a:pt x="20894" y="32044"/>
                  </a:cubicBezTo>
                  <a:cubicBezTo>
                    <a:pt x="20909" y="32044"/>
                    <a:pt x="20927" y="32042"/>
                    <a:pt x="20942" y="32042"/>
                  </a:cubicBezTo>
                  <a:cubicBezTo>
                    <a:pt x="20984" y="32042"/>
                    <a:pt x="21002" y="32059"/>
                    <a:pt x="20869" y="32185"/>
                  </a:cubicBezTo>
                  <a:lnTo>
                    <a:pt x="20855" y="32185"/>
                  </a:lnTo>
                  <a:cubicBezTo>
                    <a:pt x="20813" y="32128"/>
                    <a:pt x="20756" y="32072"/>
                    <a:pt x="20714" y="32016"/>
                  </a:cubicBezTo>
                  <a:cubicBezTo>
                    <a:pt x="20698" y="32024"/>
                    <a:pt x="20691" y="32027"/>
                    <a:pt x="20690" y="32027"/>
                  </a:cubicBezTo>
                  <a:cubicBezTo>
                    <a:pt x="20684" y="32027"/>
                    <a:pt x="20788" y="31970"/>
                    <a:pt x="20842" y="31970"/>
                  </a:cubicBezTo>
                  <a:close/>
                  <a:moveTo>
                    <a:pt x="21527" y="32207"/>
                  </a:moveTo>
                  <a:cubicBezTo>
                    <a:pt x="21527" y="32207"/>
                    <a:pt x="21528" y="32210"/>
                    <a:pt x="21529" y="32214"/>
                  </a:cubicBezTo>
                  <a:lnTo>
                    <a:pt x="21529" y="32214"/>
                  </a:lnTo>
                  <a:cubicBezTo>
                    <a:pt x="21528" y="32210"/>
                    <a:pt x="21528" y="32207"/>
                    <a:pt x="21527" y="32207"/>
                  </a:cubicBezTo>
                  <a:close/>
                  <a:moveTo>
                    <a:pt x="17025" y="32058"/>
                  </a:moveTo>
                  <a:cubicBezTo>
                    <a:pt x="17038" y="32098"/>
                    <a:pt x="17163" y="32286"/>
                    <a:pt x="17143" y="32286"/>
                  </a:cubicBezTo>
                  <a:cubicBezTo>
                    <a:pt x="17142" y="32286"/>
                    <a:pt x="17140" y="32285"/>
                    <a:pt x="17137" y="32283"/>
                  </a:cubicBezTo>
                  <a:cubicBezTo>
                    <a:pt x="17123" y="32283"/>
                    <a:pt x="17109" y="32269"/>
                    <a:pt x="17095" y="32269"/>
                  </a:cubicBezTo>
                  <a:cubicBezTo>
                    <a:pt x="17109" y="32255"/>
                    <a:pt x="16912" y="32269"/>
                    <a:pt x="16968" y="32213"/>
                  </a:cubicBezTo>
                  <a:lnTo>
                    <a:pt x="16968" y="32213"/>
                  </a:lnTo>
                  <a:cubicBezTo>
                    <a:pt x="17020" y="32218"/>
                    <a:pt x="17055" y="32221"/>
                    <a:pt x="17074" y="32221"/>
                  </a:cubicBezTo>
                  <a:cubicBezTo>
                    <a:pt x="17106" y="32221"/>
                    <a:pt x="17092" y="32212"/>
                    <a:pt x="17039" y="32185"/>
                  </a:cubicBezTo>
                  <a:cubicBezTo>
                    <a:pt x="17039" y="32194"/>
                    <a:pt x="17038" y="32198"/>
                    <a:pt x="17036" y="32198"/>
                  </a:cubicBezTo>
                  <a:cubicBezTo>
                    <a:pt x="17027" y="32198"/>
                    <a:pt x="17001" y="32093"/>
                    <a:pt x="17025" y="32058"/>
                  </a:cubicBezTo>
                  <a:close/>
                  <a:moveTo>
                    <a:pt x="21570" y="32031"/>
                  </a:moveTo>
                  <a:cubicBezTo>
                    <a:pt x="21578" y="32031"/>
                    <a:pt x="21554" y="32077"/>
                    <a:pt x="21545" y="32128"/>
                  </a:cubicBezTo>
                  <a:cubicBezTo>
                    <a:pt x="21517" y="32185"/>
                    <a:pt x="21517" y="32241"/>
                    <a:pt x="21587" y="32241"/>
                  </a:cubicBezTo>
                  <a:lnTo>
                    <a:pt x="21545" y="32255"/>
                  </a:lnTo>
                  <a:cubicBezTo>
                    <a:pt x="21535" y="32236"/>
                    <a:pt x="21531" y="32222"/>
                    <a:pt x="21529" y="32214"/>
                  </a:cubicBezTo>
                  <a:lnTo>
                    <a:pt x="21529" y="32214"/>
                  </a:lnTo>
                  <a:cubicBezTo>
                    <a:pt x="21530" y="32221"/>
                    <a:pt x="21531" y="32235"/>
                    <a:pt x="21531" y="32255"/>
                  </a:cubicBezTo>
                  <a:cubicBezTo>
                    <a:pt x="21494" y="32278"/>
                    <a:pt x="21472" y="32289"/>
                    <a:pt x="21460" y="32289"/>
                  </a:cubicBezTo>
                  <a:cubicBezTo>
                    <a:pt x="21435" y="32289"/>
                    <a:pt x="21451" y="32242"/>
                    <a:pt x="21460" y="32157"/>
                  </a:cubicBezTo>
                  <a:cubicBezTo>
                    <a:pt x="21441" y="32147"/>
                    <a:pt x="21414" y="32137"/>
                    <a:pt x="21385" y="32137"/>
                  </a:cubicBezTo>
                  <a:cubicBezTo>
                    <a:pt x="21373" y="32137"/>
                    <a:pt x="21360" y="32138"/>
                    <a:pt x="21348" y="32143"/>
                  </a:cubicBezTo>
                  <a:cubicBezTo>
                    <a:pt x="21362" y="32114"/>
                    <a:pt x="21376" y="32072"/>
                    <a:pt x="21390" y="32044"/>
                  </a:cubicBezTo>
                  <a:lnTo>
                    <a:pt x="21390" y="32058"/>
                  </a:lnTo>
                  <a:cubicBezTo>
                    <a:pt x="21404" y="32058"/>
                    <a:pt x="21432" y="32058"/>
                    <a:pt x="21446" y="32072"/>
                  </a:cubicBezTo>
                  <a:cubicBezTo>
                    <a:pt x="21446" y="32051"/>
                    <a:pt x="21450" y="32037"/>
                    <a:pt x="21455" y="32037"/>
                  </a:cubicBezTo>
                  <a:cubicBezTo>
                    <a:pt x="21460" y="32037"/>
                    <a:pt x="21468" y="32051"/>
                    <a:pt x="21475" y="32086"/>
                  </a:cubicBezTo>
                  <a:lnTo>
                    <a:pt x="21503" y="32100"/>
                  </a:lnTo>
                  <a:cubicBezTo>
                    <a:pt x="21547" y="32050"/>
                    <a:pt x="21565" y="32031"/>
                    <a:pt x="21570" y="32031"/>
                  </a:cubicBezTo>
                  <a:close/>
                  <a:moveTo>
                    <a:pt x="21686" y="32157"/>
                  </a:moveTo>
                  <a:lnTo>
                    <a:pt x="21686" y="32157"/>
                  </a:lnTo>
                  <a:cubicBezTo>
                    <a:pt x="21920" y="32187"/>
                    <a:pt x="21720" y="32306"/>
                    <a:pt x="21666" y="32306"/>
                  </a:cubicBezTo>
                  <a:cubicBezTo>
                    <a:pt x="21645" y="32306"/>
                    <a:pt x="21645" y="32288"/>
                    <a:pt x="21700" y="32241"/>
                  </a:cubicBezTo>
                  <a:cubicBezTo>
                    <a:pt x="21742" y="32213"/>
                    <a:pt x="21756" y="32185"/>
                    <a:pt x="21686" y="32157"/>
                  </a:cubicBezTo>
                  <a:close/>
                  <a:moveTo>
                    <a:pt x="21601" y="32269"/>
                  </a:moveTo>
                  <a:lnTo>
                    <a:pt x="21601" y="32283"/>
                  </a:lnTo>
                  <a:lnTo>
                    <a:pt x="21644" y="32311"/>
                  </a:lnTo>
                  <a:lnTo>
                    <a:pt x="21601" y="32326"/>
                  </a:lnTo>
                  <a:lnTo>
                    <a:pt x="21573" y="32326"/>
                  </a:lnTo>
                  <a:lnTo>
                    <a:pt x="21545" y="32269"/>
                  </a:lnTo>
                  <a:close/>
                  <a:moveTo>
                    <a:pt x="21044" y="32146"/>
                  </a:moveTo>
                  <a:cubicBezTo>
                    <a:pt x="21079" y="32146"/>
                    <a:pt x="21125" y="32174"/>
                    <a:pt x="21137" y="32227"/>
                  </a:cubicBezTo>
                  <a:lnTo>
                    <a:pt x="21137" y="32283"/>
                  </a:lnTo>
                  <a:cubicBezTo>
                    <a:pt x="21137" y="32316"/>
                    <a:pt x="21134" y="32328"/>
                    <a:pt x="21130" y="32328"/>
                  </a:cubicBezTo>
                  <a:cubicBezTo>
                    <a:pt x="21127" y="32328"/>
                    <a:pt x="21123" y="32312"/>
                    <a:pt x="21123" y="32297"/>
                  </a:cubicBezTo>
                  <a:lnTo>
                    <a:pt x="21080" y="32326"/>
                  </a:lnTo>
                  <a:cubicBezTo>
                    <a:pt x="20965" y="32202"/>
                    <a:pt x="20994" y="32146"/>
                    <a:pt x="21044" y="32146"/>
                  </a:cubicBezTo>
                  <a:close/>
                  <a:moveTo>
                    <a:pt x="21526" y="32314"/>
                  </a:moveTo>
                  <a:cubicBezTo>
                    <a:pt x="21535" y="32314"/>
                    <a:pt x="21547" y="32322"/>
                    <a:pt x="21559" y="32340"/>
                  </a:cubicBezTo>
                  <a:lnTo>
                    <a:pt x="21573" y="32340"/>
                  </a:lnTo>
                  <a:lnTo>
                    <a:pt x="21503" y="32354"/>
                  </a:lnTo>
                  <a:cubicBezTo>
                    <a:pt x="21503" y="32329"/>
                    <a:pt x="21512" y="32314"/>
                    <a:pt x="21526" y="32314"/>
                  </a:cubicBezTo>
                  <a:close/>
                  <a:moveTo>
                    <a:pt x="15951" y="32297"/>
                  </a:moveTo>
                  <a:cubicBezTo>
                    <a:pt x="16013" y="32297"/>
                    <a:pt x="16052" y="32380"/>
                    <a:pt x="16088" y="32380"/>
                  </a:cubicBezTo>
                  <a:cubicBezTo>
                    <a:pt x="16105" y="32380"/>
                    <a:pt x="16121" y="32363"/>
                    <a:pt x="16138" y="32311"/>
                  </a:cubicBezTo>
                  <a:cubicBezTo>
                    <a:pt x="16148" y="32309"/>
                    <a:pt x="16156" y="32308"/>
                    <a:pt x="16162" y="32308"/>
                  </a:cubicBezTo>
                  <a:cubicBezTo>
                    <a:pt x="16222" y="32308"/>
                    <a:pt x="16117" y="32411"/>
                    <a:pt x="16062" y="32411"/>
                  </a:cubicBezTo>
                  <a:cubicBezTo>
                    <a:pt x="16059" y="32411"/>
                    <a:pt x="16056" y="32411"/>
                    <a:pt x="16053" y="32410"/>
                  </a:cubicBezTo>
                  <a:cubicBezTo>
                    <a:pt x="16025" y="32382"/>
                    <a:pt x="15983" y="32354"/>
                    <a:pt x="15955" y="32326"/>
                  </a:cubicBezTo>
                  <a:lnTo>
                    <a:pt x="15940" y="32326"/>
                  </a:lnTo>
                  <a:lnTo>
                    <a:pt x="15940" y="32297"/>
                  </a:lnTo>
                  <a:cubicBezTo>
                    <a:pt x="15944" y="32297"/>
                    <a:pt x="15947" y="32297"/>
                    <a:pt x="15951" y="32297"/>
                  </a:cubicBezTo>
                  <a:close/>
                  <a:moveTo>
                    <a:pt x="24144" y="32316"/>
                  </a:moveTo>
                  <a:cubicBezTo>
                    <a:pt x="24221" y="32316"/>
                    <a:pt x="24312" y="32468"/>
                    <a:pt x="24190" y="32468"/>
                  </a:cubicBezTo>
                  <a:cubicBezTo>
                    <a:pt x="24182" y="32468"/>
                    <a:pt x="24173" y="32468"/>
                    <a:pt x="24164" y="32466"/>
                  </a:cubicBezTo>
                  <a:cubicBezTo>
                    <a:pt x="24137" y="32417"/>
                    <a:pt x="24118" y="32406"/>
                    <a:pt x="24105" y="32406"/>
                  </a:cubicBezTo>
                  <a:cubicBezTo>
                    <a:pt x="24095" y="32406"/>
                    <a:pt x="24088" y="32413"/>
                    <a:pt x="24085" y="32413"/>
                  </a:cubicBezTo>
                  <a:cubicBezTo>
                    <a:pt x="24081" y="32413"/>
                    <a:pt x="24080" y="32407"/>
                    <a:pt x="24080" y="32382"/>
                  </a:cubicBezTo>
                  <a:cubicBezTo>
                    <a:pt x="24093" y="32334"/>
                    <a:pt x="24118" y="32316"/>
                    <a:pt x="24144" y="32316"/>
                  </a:cubicBezTo>
                  <a:close/>
                  <a:moveTo>
                    <a:pt x="16039" y="32495"/>
                  </a:moveTo>
                  <a:lnTo>
                    <a:pt x="16039" y="32495"/>
                  </a:lnTo>
                  <a:cubicBezTo>
                    <a:pt x="16038" y="32495"/>
                    <a:pt x="16038" y="32495"/>
                    <a:pt x="16037" y="32495"/>
                  </a:cubicBezTo>
                  <a:lnTo>
                    <a:pt x="16037" y="32495"/>
                  </a:lnTo>
                  <a:cubicBezTo>
                    <a:pt x="16033" y="32499"/>
                    <a:pt x="16029" y="32504"/>
                    <a:pt x="16025" y="32509"/>
                  </a:cubicBezTo>
                  <a:lnTo>
                    <a:pt x="16039" y="32495"/>
                  </a:lnTo>
                  <a:close/>
                  <a:moveTo>
                    <a:pt x="21559" y="32368"/>
                  </a:moveTo>
                  <a:cubicBezTo>
                    <a:pt x="21573" y="32410"/>
                    <a:pt x="21587" y="32452"/>
                    <a:pt x="21587" y="32509"/>
                  </a:cubicBezTo>
                  <a:cubicBezTo>
                    <a:pt x="21559" y="32509"/>
                    <a:pt x="21545" y="32509"/>
                    <a:pt x="21432" y="32424"/>
                  </a:cubicBezTo>
                  <a:lnTo>
                    <a:pt x="21475" y="32382"/>
                  </a:lnTo>
                  <a:cubicBezTo>
                    <a:pt x="21475" y="32382"/>
                    <a:pt x="21475" y="32368"/>
                    <a:pt x="21475" y="32368"/>
                  </a:cubicBezTo>
                  <a:close/>
                  <a:moveTo>
                    <a:pt x="16141" y="32383"/>
                  </a:moveTo>
                  <a:cubicBezTo>
                    <a:pt x="16155" y="32383"/>
                    <a:pt x="16170" y="32396"/>
                    <a:pt x="16194" y="32424"/>
                  </a:cubicBezTo>
                  <a:cubicBezTo>
                    <a:pt x="16198" y="32454"/>
                    <a:pt x="16210" y="32460"/>
                    <a:pt x="16220" y="32460"/>
                  </a:cubicBezTo>
                  <a:cubicBezTo>
                    <a:pt x="16225" y="32460"/>
                    <a:pt x="16230" y="32458"/>
                    <a:pt x="16233" y="32457"/>
                  </a:cubicBezTo>
                  <a:lnTo>
                    <a:pt x="16233" y="32457"/>
                  </a:lnTo>
                  <a:cubicBezTo>
                    <a:pt x="16225" y="32463"/>
                    <a:pt x="16199" y="32485"/>
                    <a:pt x="16138" y="32551"/>
                  </a:cubicBezTo>
                  <a:cubicBezTo>
                    <a:pt x="16068" y="32551"/>
                    <a:pt x="15886" y="32509"/>
                    <a:pt x="16037" y="32495"/>
                  </a:cubicBezTo>
                  <a:lnTo>
                    <a:pt x="16037" y="32495"/>
                  </a:lnTo>
                  <a:cubicBezTo>
                    <a:pt x="16093" y="32427"/>
                    <a:pt x="16114" y="32383"/>
                    <a:pt x="16141" y="32383"/>
                  </a:cubicBezTo>
                  <a:close/>
                  <a:moveTo>
                    <a:pt x="23263" y="32600"/>
                  </a:moveTo>
                  <a:cubicBezTo>
                    <a:pt x="23266" y="32600"/>
                    <a:pt x="23274" y="32617"/>
                    <a:pt x="23291" y="32664"/>
                  </a:cubicBezTo>
                  <a:lnTo>
                    <a:pt x="23263" y="32678"/>
                  </a:lnTo>
                  <a:cubicBezTo>
                    <a:pt x="23263" y="32636"/>
                    <a:pt x="23258" y="32600"/>
                    <a:pt x="23263" y="32600"/>
                  </a:cubicBezTo>
                  <a:close/>
                  <a:moveTo>
                    <a:pt x="16957" y="32355"/>
                  </a:moveTo>
                  <a:cubicBezTo>
                    <a:pt x="16969" y="32355"/>
                    <a:pt x="16982" y="32359"/>
                    <a:pt x="16997" y="32368"/>
                  </a:cubicBezTo>
                  <a:cubicBezTo>
                    <a:pt x="17137" y="32495"/>
                    <a:pt x="16940" y="32635"/>
                    <a:pt x="16983" y="32720"/>
                  </a:cubicBezTo>
                  <a:cubicBezTo>
                    <a:pt x="16979" y="32723"/>
                    <a:pt x="16975" y="32724"/>
                    <a:pt x="16971" y="32724"/>
                  </a:cubicBezTo>
                  <a:cubicBezTo>
                    <a:pt x="16910" y="32724"/>
                    <a:pt x="16849" y="32355"/>
                    <a:pt x="16957" y="32355"/>
                  </a:cubicBezTo>
                  <a:close/>
                  <a:moveTo>
                    <a:pt x="23129" y="32773"/>
                  </a:moveTo>
                  <a:lnTo>
                    <a:pt x="23129" y="32773"/>
                  </a:lnTo>
                  <a:cubicBezTo>
                    <a:pt x="23125" y="32774"/>
                    <a:pt x="23122" y="32776"/>
                    <a:pt x="23119" y="32778"/>
                  </a:cubicBezTo>
                  <a:lnTo>
                    <a:pt x="23119" y="32778"/>
                  </a:lnTo>
                  <a:cubicBezTo>
                    <a:pt x="23123" y="32777"/>
                    <a:pt x="23126" y="32776"/>
                    <a:pt x="23129" y="32773"/>
                  </a:cubicBezTo>
                  <a:close/>
                  <a:moveTo>
                    <a:pt x="22995" y="32692"/>
                  </a:moveTo>
                  <a:cubicBezTo>
                    <a:pt x="22979" y="32751"/>
                    <a:pt x="22974" y="32767"/>
                    <a:pt x="22977" y="32767"/>
                  </a:cubicBezTo>
                  <a:cubicBezTo>
                    <a:pt x="22981" y="32767"/>
                    <a:pt x="22995" y="32744"/>
                    <a:pt x="23011" y="32744"/>
                  </a:cubicBezTo>
                  <a:cubicBezTo>
                    <a:pt x="23026" y="32744"/>
                    <a:pt x="23042" y="32765"/>
                    <a:pt x="23052" y="32847"/>
                  </a:cubicBezTo>
                  <a:cubicBezTo>
                    <a:pt x="23188" y="32797"/>
                    <a:pt x="23020" y="32834"/>
                    <a:pt x="23119" y="32778"/>
                  </a:cubicBezTo>
                  <a:lnTo>
                    <a:pt x="23119" y="32778"/>
                  </a:lnTo>
                  <a:cubicBezTo>
                    <a:pt x="23119" y="32778"/>
                    <a:pt x="23118" y="32778"/>
                    <a:pt x="23117" y="32778"/>
                  </a:cubicBezTo>
                  <a:cubicBezTo>
                    <a:pt x="23098" y="32778"/>
                    <a:pt x="23061" y="32749"/>
                    <a:pt x="22995" y="32692"/>
                  </a:cubicBezTo>
                  <a:close/>
                  <a:moveTo>
                    <a:pt x="21587" y="32847"/>
                  </a:moveTo>
                  <a:cubicBezTo>
                    <a:pt x="21587" y="32856"/>
                    <a:pt x="21583" y="32859"/>
                    <a:pt x="21578" y="32859"/>
                  </a:cubicBezTo>
                  <a:cubicBezTo>
                    <a:pt x="21568" y="32859"/>
                    <a:pt x="21559" y="32847"/>
                    <a:pt x="21587" y="32847"/>
                  </a:cubicBezTo>
                  <a:close/>
                  <a:moveTo>
                    <a:pt x="23419" y="32854"/>
                  </a:moveTo>
                  <a:cubicBezTo>
                    <a:pt x="23413" y="32854"/>
                    <a:pt x="23413" y="32861"/>
                    <a:pt x="23432" y="32861"/>
                  </a:cubicBezTo>
                  <a:cubicBezTo>
                    <a:pt x="23427" y="32856"/>
                    <a:pt x="23423" y="32854"/>
                    <a:pt x="23419" y="32854"/>
                  </a:cubicBezTo>
                  <a:close/>
                  <a:moveTo>
                    <a:pt x="24868" y="32917"/>
                  </a:moveTo>
                  <a:cubicBezTo>
                    <a:pt x="24892" y="32933"/>
                    <a:pt x="24905" y="32937"/>
                    <a:pt x="24913" y="32937"/>
                  </a:cubicBezTo>
                  <a:cubicBezTo>
                    <a:pt x="24919" y="32937"/>
                    <a:pt x="24922" y="32935"/>
                    <a:pt x="24925" y="32935"/>
                  </a:cubicBezTo>
                  <a:cubicBezTo>
                    <a:pt x="24932" y="32935"/>
                    <a:pt x="24939" y="32945"/>
                    <a:pt x="24981" y="33016"/>
                  </a:cubicBezTo>
                  <a:lnTo>
                    <a:pt x="24967" y="33016"/>
                  </a:lnTo>
                  <a:cubicBezTo>
                    <a:pt x="24960" y="33001"/>
                    <a:pt x="24960" y="32994"/>
                    <a:pt x="24960" y="32994"/>
                  </a:cubicBezTo>
                  <a:cubicBezTo>
                    <a:pt x="24960" y="32994"/>
                    <a:pt x="24960" y="33001"/>
                    <a:pt x="24953" y="33016"/>
                  </a:cubicBezTo>
                  <a:cubicBezTo>
                    <a:pt x="24925" y="33016"/>
                    <a:pt x="24896" y="33030"/>
                    <a:pt x="24896" y="33058"/>
                  </a:cubicBezTo>
                  <a:cubicBezTo>
                    <a:pt x="24911" y="33072"/>
                    <a:pt x="24911" y="33086"/>
                    <a:pt x="24925" y="33086"/>
                  </a:cubicBezTo>
                  <a:cubicBezTo>
                    <a:pt x="24925" y="33114"/>
                    <a:pt x="24939" y="33128"/>
                    <a:pt x="24953" y="33156"/>
                  </a:cubicBezTo>
                  <a:cubicBezTo>
                    <a:pt x="24959" y="33182"/>
                    <a:pt x="24957" y="33203"/>
                    <a:pt x="24940" y="33203"/>
                  </a:cubicBezTo>
                  <a:cubicBezTo>
                    <a:pt x="24920" y="33203"/>
                    <a:pt x="24880" y="33176"/>
                    <a:pt x="24812" y="33100"/>
                  </a:cubicBezTo>
                  <a:lnTo>
                    <a:pt x="24812" y="33100"/>
                  </a:lnTo>
                  <a:cubicBezTo>
                    <a:pt x="24815" y="33101"/>
                    <a:pt x="24818" y="33101"/>
                    <a:pt x="24821" y="33101"/>
                  </a:cubicBezTo>
                  <a:cubicBezTo>
                    <a:pt x="24895" y="33101"/>
                    <a:pt x="24731" y="32930"/>
                    <a:pt x="24853" y="32930"/>
                  </a:cubicBezTo>
                  <a:cubicBezTo>
                    <a:pt x="24858" y="32930"/>
                    <a:pt x="24863" y="32931"/>
                    <a:pt x="24868" y="32931"/>
                  </a:cubicBezTo>
                  <a:lnTo>
                    <a:pt x="24868" y="32917"/>
                  </a:lnTo>
                  <a:close/>
                  <a:moveTo>
                    <a:pt x="16288" y="32885"/>
                  </a:moveTo>
                  <a:cubicBezTo>
                    <a:pt x="16351" y="32885"/>
                    <a:pt x="16389" y="32892"/>
                    <a:pt x="16335" y="32903"/>
                  </a:cubicBezTo>
                  <a:lnTo>
                    <a:pt x="16335" y="32917"/>
                  </a:lnTo>
                  <a:cubicBezTo>
                    <a:pt x="16278" y="32945"/>
                    <a:pt x="16546" y="32945"/>
                    <a:pt x="16546" y="32945"/>
                  </a:cubicBezTo>
                  <a:cubicBezTo>
                    <a:pt x="16546" y="32945"/>
                    <a:pt x="16551" y="32944"/>
                    <a:pt x="16553" y="32944"/>
                  </a:cubicBezTo>
                  <a:cubicBezTo>
                    <a:pt x="16559" y="32944"/>
                    <a:pt x="16555" y="32950"/>
                    <a:pt x="16490" y="32987"/>
                  </a:cubicBezTo>
                  <a:lnTo>
                    <a:pt x="16476" y="32987"/>
                  </a:lnTo>
                  <a:cubicBezTo>
                    <a:pt x="16451" y="33025"/>
                    <a:pt x="16394" y="33105"/>
                    <a:pt x="16380" y="33105"/>
                  </a:cubicBezTo>
                  <a:cubicBezTo>
                    <a:pt x="16378" y="33105"/>
                    <a:pt x="16377" y="33103"/>
                    <a:pt x="16377" y="33100"/>
                  </a:cubicBezTo>
                  <a:lnTo>
                    <a:pt x="16349" y="33086"/>
                  </a:lnTo>
                  <a:cubicBezTo>
                    <a:pt x="16349" y="33156"/>
                    <a:pt x="16307" y="33241"/>
                    <a:pt x="16250" y="33297"/>
                  </a:cubicBezTo>
                  <a:lnTo>
                    <a:pt x="16208" y="33297"/>
                  </a:lnTo>
                  <a:cubicBezTo>
                    <a:pt x="16208" y="33297"/>
                    <a:pt x="16208" y="33311"/>
                    <a:pt x="16208" y="33325"/>
                  </a:cubicBezTo>
                  <a:cubicBezTo>
                    <a:pt x="16166" y="33199"/>
                    <a:pt x="16124" y="33072"/>
                    <a:pt x="16081" y="32945"/>
                  </a:cubicBezTo>
                  <a:cubicBezTo>
                    <a:pt x="16030" y="32902"/>
                    <a:pt x="16189" y="32885"/>
                    <a:pt x="16288" y="32885"/>
                  </a:cubicBezTo>
                  <a:close/>
                  <a:moveTo>
                    <a:pt x="16363" y="33291"/>
                  </a:moveTo>
                  <a:cubicBezTo>
                    <a:pt x="16364" y="33291"/>
                    <a:pt x="16350" y="33320"/>
                    <a:pt x="16307" y="33424"/>
                  </a:cubicBezTo>
                  <a:lnTo>
                    <a:pt x="16293" y="33438"/>
                  </a:lnTo>
                  <a:cubicBezTo>
                    <a:pt x="16293" y="33410"/>
                    <a:pt x="16293" y="33368"/>
                    <a:pt x="16293" y="33339"/>
                  </a:cubicBezTo>
                  <a:cubicBezTo>
                    <a:pt x="16296" y="33343"/>
                    <a:pt x="16301" y="33345"/>
                    <a:pt x="16305" y="33345"/>
                  </a:cubicBezTo>
                  <a:cubicBezTo>
                    <a:pt x="16330" y="33345"/>
                    <a:pt x="16361" y="33291"/>
                    <a:pt x="16363" y="33291"/>
                  </a:cubicBezTo>
                  <a:close/>
                  <a:moveTo>
                    <a:pt x="15460" y="33523"/>
                  </a:moveTo>
                  <a:cubicBezTo>
                    <a:pt x="15482" y="33523"/>
                    <a:pt x="15523" y="33537"/>
                    <a:pt x="15574" y="33579"/>
                  </a:cubicBezTo>
                  <a:lnTo>
                    <a:pt x="15546" y="33593"/>
                  </a:lnTo>
                  <a:cubicBezTo>
                    <a:pt x="15439" y="33566"/>
                    <a:pt x="15423" y="33523"/>
                    <a:pt x="15460" y="33523"/>
                  </a:cubicBezTo>
                  <a:close/>
                  <a:moveTo>
                    <a:pt x="15792" y="33378"/>
                  </a:moveTo>
                  <a:cubicBezTo>
                    <a:pt x="15800" y="33378"/>
                    <a:pt x="15811" y="33383"/>
                    <a:pt x="15828" y="33396"/>
                  </a:cubicBezTo>
                  <a:cubicBezTo>
                    <a:pt x="15828" y="33396"/>
                    <a:pt x="15898" y="33480"/>
                    <a:pt x="15898" y="33494"/>
                  </a:cubicBezTo>
                  <a:cubicBezTo>
                    <a:pt x="15884" y="33565"/>
                    <a:pt x="15884" y="33621"/>
                    <a:pt x="15856" y="33677"/>
                  </a:cubicBezTo>
                  <a:cubicBezTo>
                    <a:pt x="15828" y="33663"/>
                    <a:pt x="15814" y="33635"/>
                    <a:pt x="15800" y="33621"/>
                  </a:cubicBezTo>
                  <a:cubicBezTo>
                    <a:pt x="15836" y="33561"/>
                    <a:pt x="15749" y="33378"/>
                    <a:pt x="15792" y="33378"/>
                  </a:cubicBezTo>
                  <a:close/>
                  <a:moveTo>
                    <a:pt x="28136" y="0"/>
                  </a:moveTo>
                  <a:cubicBezTo>
                    <a:pt x="28100" y="0"/>
                    <a:pt x="28070" y="25"/>
                    <a:pt x="28065" y="93"/>
                  </a:cubicBezTo>
                  <a:cubicBezTo>
                    <a:pt x="28137" y="264"/>
                    <a:pt x="28059" y="279"/>
                    <a:pt x="28008" y="279"/>
                  </a:cubicBezTo>
                  <a:cubicBezTo>
                    <a:pt x="27997" y="279"/>
                    <a:pt x="27987" y="279"/>
                    <a:pt x="27981" y="279"/>
                  </a:cubicBezTo>
                  <a:cubicBezTo>
                    <a:pt x="27971" y="279"/>
                    <a:pt x="27968" y="280"/>
                    <a:pt x="27980" y="290"/>
                  </a:cubicBezTo>
                  <a:cubicBezTo>
                    <a:pt x="28079" y="402"/>
                    <a:pt x="27868" y="430"/>
                    <a:pt x="27868" y="459"/>
                  </a:cubicBezTo>
                  <a:cubicBezTo>
                    <a:pt x="27840" y="515"/>
                    <a:pt x="27797" y="571"/>
                    <a:pt x="27755" y="614"/>
                  </a:cubicBezTo>
                  <a:cubicBezTo>
                    <a:pt x="27713" y="642"/>
                    <a:pt x="27671" y="670"/>
                    <a:pt x="27628" y="712"/>
                  </a:cubicBezTo>
                  <a:cubicBezTo>
                    <a:pt x="27614" y="698"/>
                    <a:pt x="27600" y="670"/>
                    <a:pt x="27600" y="656"/>
                  </a:cubicBezTo>
                  <a:cubicBezTo>
                    <a:pt x="27600" y="684"/>
                    <a:pt x="27600" y="712"/>
                    <a:pt x="27586" y="754"/>
                  </a:cubicBezTo>
                  <a:cubicBezTo>
                    <a:pt x="27586" y="745"/>
                    <a:pt x="27580" y="742"/>
                    <a:pt x="27570" y="742"/>
                  </a:cubicBezTo>
                  <a:cubicBezTo>
                    <a:pt x="27550" y="742"/>
                    <a:pt x="27516" y="754"/>
                    <a:pt x="27487" y="754"/>
                  </a:cubicBezTo>
                  <a:cubicBezTo>
                    <a:pt x="27459" y="792"/>
                    <a:pt x="27425" y="817"/>
                    <a:pt x="27409" y="817"/>
                  </a:cubicBezTo>
                  <a:cubicBezTo>
                    <a:pt x="27401" y="817"/>
                    <a:pt x="27398" y="811"/>
                    <a:pt x="27403" y="797"/>
                  </a:cubicBezTo>
                  <a:cubicBezTo>
                    <a:pt x="27347" y="797"/>
                    <a:pt x="27276" y="783"/>
                    <a:pt x="27234" y="768"/>
                  </a:cubicBezTo>
                  <a:cubicBezTo>
                    <a:pt x="27224" y="759"/>
                    <a:pt x="27210" y="755"/>
                    <a:pt x="27193" y="755"/>
                  </a:cubicBezTo>
                  <a:cubicBezTo>
                    <a:pt x="27131" y="755"/>
                    <a:pt x="27037" y="810"/>
                    <a:pt x="27047" y="810"/>
                  </a:cubicBezTo>
                  <a:cubicBezTo>
                    <a:pt x="27050" y="810"/>
                    <a:pt x="27060" y="806"/>
                    <a:pt x="27079" y="797"/>
                  </a:cubicBezTo>
                  <a:cubicBezTo>
                    <a:pt x="27092" y="881"/>
                    <a:pt x="27099" y="917"/>
                    <a:pt x="27086" y="917"/>
                  </a:cubicBezTo>
                  <a:cubicBezTo>
                    <a:pt x="27072" y="917"/>
                    <a:pt x="27030" y="866"/>
                    <a:pt x="26938" y="783"/>
                  </a:cubicBezTo>
                  <a:lnTo>
                    <a:pt x="26938" y="783"/>
                  </a:lnTo>
                  <a:cubicBezTo>
                    <a:pt x="26950" y="798"/>
                    <a:pt x="26953" y="804"/>
                    <a:pt x="26951" y="804"/>
                  </a:cubicBezTo>
                  <a:cubicBezTo>
                    <a:pt x="26945" y="804"/>
                    <a:pt x="26881" y="744"/>
                    <a:pt x="26821" y="744"/>
                  </a:cubicBezTo>
                  <a:cubicBezTo>
                    <a:pt x="26783" y="744"/>
                    <a:pt x="26746" y="769"/>
                    <a:pt x="26727" y="853"/>
                  </a:cubicBezTo>
                  <a:cubicBezTo>
                    <a:pt x="26744" y="945"/>
                    <a:pt x="26715" y="983"/>
                    <a:pt x="26663" y="983"/>
                  </a:cubicBezTo>
                  <a:cubicBezTo>
                    <a:pt x="26627" y="983"/>
                    <a:pt x="26581" y="966"/>
                    <a:pt x="26530" y="937"/>
                  </a:cubicBezTo>
                  <a:lnTo>
                    <a:pt x="26530" y="937"/>
                  </a:lnTo>
                  <a:cubicBezTo>
                    <a:pt x="26575" y="999"/>
                    <a:pt x="26567" y="1018"/>
                    <a:pt x="26537" y="1018"/>
                  </a:cubicBezTo>
                  <a:cubicBezTo>
                    <a:pt x="26491" y="1018"/>
                    <a:pt x="26397" y="978"/>
                    <a:pt x="26347" y="978"/>
                  </a:cubicBezTo>
                  <a:cubicBezTo>
                    <a:pt x="26315" y="978"/>
                    <a:pt x="26301" y="995"/>
                    <a:pt x="26333" y="1050"/>
                  </a:cubicBezTo>
                  <a:cubicBezTo>
                    <a:pt x="26316" y="1041"/>
                    <a:pt x="26302" y="1037"/>
                    <a:pt x="26290" y="1037"/>
                  </a:cubicBezTo>
                  <a:cubicBezTo>
                    <a:pt x="26211" y="1037"/>
                    <a:pt x="26207" y="1194"/>
                    <a:pt x="26183" y="1194"/>
                  </a:cubicBezTo>
                  <a:cubicBezTo>
                    <a:pt x="26175" y="1194"/>
                    <a:pt x="26165" y="1177"/>
                    <a:pt x="26150" y="1135"/>
                  </a:cubicBezTo>
                  <a:cubicBezTo>
                    <a:pt x="26173" y="1094"/>
                    <a:pt x="26163" y="1078"/>
                    <a:pt x="26143" y="1078"/>
                  </a:cubicBezTo>
                  <a:cubicBezTo>
                    <a:pt x="26114" y="1078"/>
                    <a:pt x="26065" y="1113"/>
                    <a:pt x="26065" y="1163"/>
                  </a:cubicBezTo>
                  <a:cubicBezTo>
                    <a:pt x="26025" y="1149"/>
                    <a:pt x="25984" y="1110"/>
                    <a:pt x="26031" y="1069"/>
                  </a:cubicBezTo>
                  <a:lnTo>
                    <a:pt x="26031" y="1069"/>
                  </a:lnTo>
                  <a:cubicBezTo>
                    <a:pt x="26019" y="1074"/>
                    <a:pt x="25999" y="1077"/>
                    <a:pt x="25969" y="1077"/>
                  </a:cubicBezTo>
                  <a:cubicBezTo>
                    <a:pt x="25928" y="1077"/>
                    <a:pt x="25871" y="1072"/>
                    <a:pt x="25798" y="1064"/>
                  </a:cubicBezTo>
                  <a:lnTo>
                    <a:pt x="25798" y="1064"/>
                  </a:lnTo>
                  <a:cubicBezTo>
                    <a:pt x="25812" y="1106"/>
                    <a:pt x="25784" y="1163"/>
                    <a:pt x="25727" y="1191"/>
                  </a:cubicBezTo>
                  <a:cubicBezTo>
                    <a:pt x="25720" y="1195"/>
                    <a:pt x="25711" y="1196"/>
                    <a:pt x="25702" y="1196"/>
                  </a:cubicBezTo>
                  <a:cubicBezTo>
                    <a:pt x="25678" y="1196"/>
                    <a:pt x="25653" y="1183"/>
                    <a:pt x="25643" y="1163"/>
                  </a:cubicBezTo>
                  <a:cubicBezTo>
                    <a:pt x="25617" y="1150"/>
                    <a:pt x="25579" y="1077"/>
                    <a:pt x="25562" y="1077"/>
                  </a:cubicBezTo>
                  <a:cubicBezTo>
                    <a:pt x="25561" y="1077"/>
                    <a:pt x="25559" y="1077"/>
                    <a:pt x="25558" y="1078"/>
                  </a:cubicBezTo>
                  <a:lnTo>
                    <a:pt x="25572" y="1022"/>
                  </a:lnTo>
                  <a:cubicBezTo>
                    <a:pt x="25547" y="1022"/>
                    <a:pt x="25547" y="1012"/>
                    <a:pt x="25557" y="1001"/>
                  </a:cubicBezTo>
                  <a:lnTo>
                    <a:pt x="25557" y="1001"/>
                  </a:lnTo>
                  <a:cubicBezTo>
                    <a:pt x="25542" y="996"/>
                    <a:pt x="25526" y="976"/>
                    <a:pt x="25516" y="923"/>
                  </a:cubicBezTo>
                  <a:cubicBezTo>
                    <a:pt x="25479" y="803"/>
                    <a:pt x="25503" y="670"/>
                    <a:pt x="25495" y="670"/>
                  </a:cubicBezTo>
                  <a:cubicBezTo>
                    <a:pt x="25492" y="670"/>
                    <a:pt x="25479" y="705"/>
                    <a:pt x="25446" y="797"/>
                  </a:cubicBezTo>
                  <a:cubicBezTo>
                    <a:pt x="25450" y="733"/>
                    <a:pt x="25452" y="715"/>
                    <a:pt x="25448" y="715"/>
                  </a:cubicBezTo>
                  <a:cubicBezTo>
                    <a:pt x="25443" y="715"/>
                    <a:pt x="25429" y="745"/>
                    <a:pt x="25401" y="745"/>
                  </a:cubicBezTo>
                  <a:cubicBezTo>
                    <a:pt x="25384" y="745"/>
                    <a:pt x="25362" y="734"/>
                    <a:pt x="25333" y="698"/>
                  </a:cubicBezTo>
                  <a:lnTo>
                    <a:pt x="25347" y="670"/>
                  </a:lnTo>
                  <a:lnTo>
                    <a:pt x="25347" y="670"/>
                  </a:lnTo>
                  <a:cubicBezTo>
                    <a:pt x="25305" y="698"/>
                    <a:pt x="25277" y="712"/>
                    <a:pt x="25234" y="712"/>
                  </a:cubicBezTo>
                  <a:lnTo>
                    <a:pt x="25178" y="768"/>
                  </a:lnTo>
                  <a:cubicBezTo>
                    <a:pt x="25191" y="834"/>
                    <a:pt x="25229" y="925"/>
                    <a:pt x="25119" y="925"/>
                  </a:cubicBezTo>
                  <a:cubicBezTo>
                    <a:pt x="25111" y="925"/>
                    <a:pt x="25103" y="924"/>
                    <a:pt x="25094" y="923"/>
                  </a:cubicBezTo>
                  <a:lnTo>
                    <a:pt x="25094" y="923"/>
                  </a:lnTo>
                  <a:cubicBezTo>
                    <a:pt x="25150" y="1022"/>
                    <a:pt x="25122" y="1135"/>
                    <a:pt x="25136" y="1135"/>
                  </a:cubicBezTo>
                  <a:cubicBezTo>
                    <a:pt x="25122" y="1163"/>
                    <a:pt x="25094" y="1177"/>
                    <a:pt x="25079" y="1205"/>
                  </a:cubicBezTo>
                  <a:cubicBezTo>
                    <a:pt x="25122" y="1233"/>
                    <a:pt x="25150" y="1261"/>
                    <a:pt x="25178" y="1304"/>
                  </a:cubicBezTo>
                  <a:cubicBezTo>
                    <a:pt x="25196" y="1301"/>
                    <a:pt x="25210" y="1300"/>
                    <a:pt x="25222" y="1300"/>
                  </a:cubicBezTo>
                  <a:cubicBezTo>
                    <a:pt x="25329" y="1300"/>
                    <a:pt x="25199" y="1408"/>
                    <a:pt x="25389" y="1458"/>
                  </a:cubicBezTo>
                  <a:cubicBezTo>
                    <a:pt x="25369" y="1500"/>
                    <a:pt x="25325" y="1526"/>
                    <a:pt x="25282" y="1526"/>
                  </a:cubicBezTo>
                  <a:cubicBezTo>
                    <a:pt x="25266" y="1526"/>
                    <a:pt x="25249" y="1522"/>
                    <a:pt x="25234" y="1515"/>
                  </a:cubicBezTo>
                  <a:lnTo>
                    <a:pt x="25192" y="1515"/>
                  </a:lnTo>
                  <a:cubicBezTo>
                    <a:pt x="25263" y="1613"/>
                    <a:pt x="25333" y="1670"/>
                    <a:pt x="25291" y="1712"/>
                  </a:cubicBezTo>
                  <a:cubicBezTo>
                    <a:pt x="25291" y="1712"/>
                    <a:pt x="25291" y="1740"/>
                    <a:pt x="25291" y="1754"/>
                  </a:cubicBezTo>
                  <a:cubicBezTo>
                    <a:pt x="25288" y="1757"/>
                    <a:pt x="25283" y="1758"/>
                    <a:pt x="25277" y="1758"/>
                  </a:cubicBezTo>
                  <a:cubicBezTo>
                    <a:pt x="25272" y="1758"/>
                    <a:pt x="25266" y="1757"/>
                    <a:pt x="25259" y="1756"/>
                  </a:cubicBezTo>
                  <a:lnTo>
                    <a:pt x="25259" y="1756"/>
                  </a:lnTo>
                  <a:cubicBezTo>
                    <a:pt x="25197" y="1812"/>
                    <a:pt x="25129" y="1872"/>
                    <a:pt x="25283" y="1872"/>
                  </a:cubicBezTo>
                  <a:cubicBezTo>
                    <a:pt x="25308" y="1872"/>
                    <a:pt x="25338" y="1870"/>
                    <a:pt x="25375" y="1867"/>
                  </a:cubicBezTo>
                  <a:cubicBezTo>
                    <a:pt x="25474" y="1895"/>
                    <a:pt x="25643" y="1867"/>
                    <a:pt x="25417" y="2008"/>
                  </a:cubicBezTo>
                  <a:cubicBezTo>
                    <a:pt x="25403" y="2050"/>
                    <a:pt x="25502" y="2078"/>
                    <a:pt x="25516" y="2092"/>
                  </a:cubicBezTo>
                  <a:cubicBezTo>
                    <a:pt x="25572" y="2092"/>
                    <a:pt x="25466" y="2128"/>
                    <a:pt x="25400" y="2128"/>
                  </a:cubicBezTo>
                  <a:cubicBezTo>
                    <a:pt x="25384" y="2128"/>
                    <a:pt x="25370" y="2126"/>
                    <a:pt x="25361" y="2120"/>
                  </a:cubicBezTo>
                  <a:cubicBezTo>
                    <a:pt x="25349" y="2141"/>
                    <a:pt x="25330" y="2151"/>
                    <a:pt x="25311" y="2151"/>
                  </a:cubicBezTo>
                  <a:cubicBezTo>
                    <a:pt x="25264" y="2151"/>
                    <a:pt x="25210" y="2093"/>
                    <a:pt x="25220" y="1994"/>
                  </a:cubicBezTo>
                  <a:lnTo>
                    <a:pt x="25220" y="1994"/>
                  </a:lnTo>
                  <a:cubicBezTo>
                    <a:pt x="25071" y="2079"/>
                    <a:pt x="25000" y="2112"/>
                    <a:pt x="24972" y="2112"/>
                  </a:cubicBezTo>
                  <a:cubicBezTo>
                    <a:pt x="24927" y="2112"/>
                    <a:pt x="24997" y="2025"/>
                    <a:pt x="25023" y="1937"/>
                  </a:cubicBezTo>
                  <a:lnTo>
                    <a:pt x="25009" y="1937"/>
                  </a:lnTo>
                  <a:cubicBezTo>
                    <a:pt x="25164" y="1825"/>
                    <a:pt x="24812" y="1796"/>
                    <a:pt x="24925" y="1726"/>
                  </a:cubicBezTo>
                  <a:cubicBezTo>
                    <a:pt x="24946" y="1711"/>
                    <a:pt x="24966" y="1706"/>
                    <a:pt x="24983" y="1706"/>
                  </a:cubicBezTo>
                  <a:cubicBezTo>
                    <a:pt x="25048" y="1706"/>
                    <a:pt x="25083" y="1789"/>
                    <a:pt x="25106" y="1789"/>
                  </a:cubicBezTo>
                  <a:cubicBezTo>
                    <a:pt x="25112" y="1789"/>
                    <a:pt x="25117" y="1783"/>
                    <a:pt x="25122" y="1768"/>
                  </a:cubicBezTo>
                  <a:lnTo>
                    <a:pt x="25222" y="1743"/>
                  </a:lnTo>
                  <a:lnTo>
                    <a:pt x="25222" y="1743"/>
                  </a:lnTo>
                  <a:cubicBezTo>
                    <a:pt x="25196" y="1731"/>
                    <a:pt x="25171" y="1710"/>
                    <a:pt x="25164" y="1684"/>
                  </a:cubicBezTo>
                  <a:cubicBezTo>
                    <a:pt x="25136" y="1627"/>
                    <a:pt x="25122" y="1557"/>
                    <a:pt x="25108" y="1501"/>
                  </a:cubicBezTo>
                  <a:cubicBezTo>
                    <a:pt x="25023" y="1473"/>
                    <a:pt x="25037" y="1444"/>
                    <a:pt x="25079" y="1430"/>
                  </a:cubicBezTo>
                  <a:cubicBezTo>
                    <a:pt x="25051" y="1416"/>
                    <a:pt x="25051" y="1402"/>
                    <a:pt x="25051" y="1402"/>
                  </a:cubicBezTo>
                  <a:cubicBezTo>
                    <a:pt x="24995" y="1402"/>
                    <a:pt x="24953" y="1374"/>
                    <a:pt x="24911" y="1332"/>
                  </a:cubicBezTo>
                  <a:cubicBezTo>
                    <a:pt x="24947" y="1304"/>
                    <a:pt x="24954" y="1289"/>
                    <a:pt x="24939" y="1289"/>
                  </a:cubicBezTo>
                  <a:cubicBezTo>
                    <a:pt x="24931" y="1289"/>
                    <a:pt x="24916" y="1294"/>
                    <a:pt x="24896" y="1304"/>
                  </a:cubicBezTo>
                  <a:cubicBezTo>
                    <a:pt x="24896" y="1261"/>
                    <a:pt x="24896" y="1233"/>
                    <a:pt x="24911" y="1205"/>
                  </a:cubicBezTo>
                  <a:cubicBezTo>
                    <a:pt x="24922" y="1143"/>
                    <a:pt x="24914" y="1119"/>
                    <a:pt x="24896" y="1119"/>
                  </a:cubicBezTo>
                  <a:cubicBezTo>
                    <a:pt x="24849" y="1119"/>
                    <a:pt x="24739" y="1285"/>
                    <a:pt x="24770" y="1346"/>
                  </a:cubicBezTo>
                  <a:cubicBezTo>
                    <a:pt x="24742" y="1360"/>
                    <a:pt x="24713" y="1360"/>
                    <a:pt x="24671" y="1374"/>
                  </a:cubicBezTo>
                  <a:cubicBezTo>
                    <a:pt x="24695" y="1370"/>
                    <a:pt x="24717" y="1368"/>
                    <a:pt x="24736" y="1368"/>
                  </a:cubicBezTo>
                  <a:cubicBezTo>
                    <a:pt x="24863" y="1368"/>
                    <a:pt x="24887" y="1445"/>
                    <a:pt x="24826" y="1543"/>
                  </a:cubicBezTo>
                  <a:cubicBezTo>
                    <a:pt x="24859" y="1559"/>
                    <a:pt x="24839" y="1575"/>
                    <a:pt x="24788" y="1575"/>
                  </a:cubicBezTo>
                  <a:cubicBezTo>
                    <a:pt x="24750" y="1575"/>
                    <a:pt x="24694" y="1567"/>
                    <a:pt x="24629" y="1543"/>
                  </a:cubicBezTo>
                  <a:lnTo>
                    <a:pt x="24629" y="1543"/>
                  </a:lnTo>
                  <a:cubicBezTo>
                    <a:pt x="24590" y="1646"/>
                    <a:pt x="24694" y="1786"/>
                    <a:pt x="24667" y="1786"/>
                  </a:cubicBezTo>
                  <a:cubicBezTo>
                    <a:pt x="24665" y="1786"/>
                    <a:pt x="24662" y="1785"/>
                    <a:pt x="24657" y="1782"/>
                  </a:cubicBezTo>
                  <a:cubicBezTo>
                    <a:pt x="24657" y="1839"/>
                    <a:pt x="24657" y="1895"/>
                    <a:pt x="24558" y="1895"/>
                  </a:cubicBezTo>
                  <a:cubicBezTo>
                    <a:pt x="24562" y="1945"/>
                    <a:pt x="24569" y="1966"/>
                    <a:pt x="24573" y="1973"/>
                  </a:cubicBezTo>
                  <a:lnTo>
                    <a:pt x="24573" y="1973"/>
                  </a:lnTo>
                  <a:cubicBezTo>
                    <a:pt x="24570" y="1971"/>
                    <a:pt x="24565" y="1969"/>
                    <a:pt x="24557" y="1969"/>
                  </a:cubicBezTo>
                  <a:cubicBezTo>
                    <a:pt x="24537" y="1969"/>
                    <a:pt x="24495" y="1983"/>
                    <a:pt x="24418" y="2050"/>
                  </a:cubicBezTo>
                  <a:cubicBezTo>
                    <a:pt x="24404" y="2022"/>
                    <a:pt x="24404" y="1994"/>
                    <a:pt x="24418" y="1965"/>
                  </a:cubicBezTo>
                  <a:cubicBezTo>
                    <a:pt x="24389" y="1965"/>
                    <a:pt x="24305" y="1909"/>
                    <a:pt x="24263" y="1881"/>
                  </a:cubicBezTo>
                  <a:cubicBezTo>
                    <a:pt x="24263" y="1840"/>
                    <a:pt x="24212" y="1754"/>
                    <a:pt x="24174" y="1754"/>
                  </a:cubicBezTo>
                  <a:cubicBezTo>
                    <a:pt x="24145" y="1754"/>
                    <a:pt x="24124" y="1801"/>
                    <a:pt x="24136" y="1951"/>
                  </a:cubicBezTo>
                  <a:cubicBezTo>
                    <a:pt x="24108" y="2008"/>
                    <a:pt x="24066" y="2050"/>
                    <a:pt x="24009" y="2092"/>
                  </a:cubicBezTo>
                  <a:cubicBezTo>
                    <a:pt x="24009" y="2120"/>
                    <a:pt x="24009" y="2134"/>
                    <a:pt x="24009" y="2163"/>
                  </a:cubicBezTo>
                  <a:lnTo>
                    <a:pt x="23995" y="2163"/>
                  </a:lnTo>
                  <a:cubicBezTo>
                    <a:pt x="23960" y="2244"/>
                    <a:pt x="23983" y="2297"/>
                    <a:pt x="24048" y="2297"/>
                  </a:cubicBezTo>
                  <a:cubicBezTo>
                    <a:pt x="24061" y="2297"/>
                    <a:pt x="24077" y="2294"/>
                    <a:pt x="24094" y="2289"/>
                  </a:cubicBezTo>
                  <a:lnTo>
                    <a:pt x="24094" y="2289"/>
                  </a:lnTo>
                  <a:cubicBezTo>
                    <a:pt x="24064" y="2398"/>
                    <a:pt x="24090" y="2430"/>
                    <a:pt x="24123" y="2430"/>
                  </a:cubicBezTo>
                  <a:cubicBezTo>
                    <a:pt x="24136" y="2430"/>
                    <a:pt x="24152" y="2424"/>
                    <a:pt x="24164" y="2416"/>
                  </a:cubicBezTo>
                  <a:cubicBezTo>
                    <a:pt x="24164" y="2444"/>
                    <a:pt x="24164" y="2458"/>
                    <a:pt x="24164" y="2472"/>
                  </a:cubicBezTo>
                  <a:cubicBezTo>
                    <a:pt x="24164" y="2495"/>
                    <a:pt x="24172" y="2501"/>
                    <a:pt x="24184" y="2501"/>
                  </a:cubicBezTo>
                  <a:cubicBezTo>
                    <a:pt x="24198" y="2501"/>
                    <a:pt x="24217" y="2492"/>
                    <a:pt x="24232" y="2492"/>
                  </a:cubicBezTo>
                  <a:cubicBezTo>
                    <a:pt x="24257" y="2492"/>
                    <a:pt x="24268" y="2519"/>
                    <a:pt x="24221" y="2669"/>
                  </a:cubicBezTo>
                  <a:cubicBezTo>
                    <a:pt x="24192" y="2698"/>
                    <a:pt x="24178" y="2754"/>
                    <a:pt x="24192" y="2796"/>
                  </a:cubicBezTo>
                  <a:cubicBezTo>
                    <a:pt x="24164" y="2782"/>
                    <a:pt x="24150" y="2782"/>
                    <a:pt x="24136" y="2782"/>
                  </a:cubicBezTo>
                  <a:cubicBezTo>
                    <a:pt x="24127" y="2780"/>
                    <a:pt x="24121" y="2779"/>
                    <a:pt x="24117" y="2779"/>
                  </a:cubicBezTo>
                  <a:cubicBezTo>
                    <a:pt x="24097" y="2779"/>
                    <a:pt x="24125" y="2810"/>
                    <a:pt x="23995" y="2881"/>
                  </a:cubicBezTo>
                  <a:cubicBezTo>
                    <a:pt x="23995" y="2838"/>
                    <a:pt x="23939" y="2853"/>
                    <a:pt x="24023" y="2754"/>
                  </a:cubicBezTo>
                  <a:cubicBezTo>
                    <a:pt x="23989" y="2688"/>
                    <a:pt x="23979" y="2667"/>
                    <a:pt x="23979" y="2667"/>
                  </a:cubicBezTo>
                  <a:lnTo>
                    <a:pt x="23979" y="2667"/>
                  </a:lnTo>
                  <a:cubicBezTo>
                    <a:pt x="23978" y="2667"/>
                    <a:pt x="24007" y="2739"/>
                    <a:pt x="23964" y="2739"/>
                  </a:cubicBezTo>
                  <a:cubicBezTo>
                    <a:pt x="23945" y="2739"/>
                    <a:pt x="23911" y="2725"/>
                    <a:pt x="23854" y="2684"/>
                  </a:cubicBezTo>
                  <a:cubicBezTo>
                    <a:pt x="23844" y="2582"/>
                    <a:pt x="23832" y="2550"/>
                    <a:pt x="23813" y="2550"/>
                  </a:cubicBezTo>
                  <a:cubicBezTo>
                    <a:pt x="23781" y="2550"/>
                    <a:pt x="23728" y="2642"/>
                    <a:pt x="23629" y="2642"/>
                  </a:cubicBezTo>
                  <a:cubicBezTo>
                    <a:pt x="23624" y="2642"/>
                    <a:pt x="23620" y="2642"/>
                    <a:pt x="23615" y="2641"/>
                  </a:cubicBezTo>
                  <a:cubicBezTo>
                    <a:pt x="23607" y="2615"/>
                    <a:pt x="23604" y="2606"/>
                    <a:pt x="23601" y="2606"/>
                  </a:cubicBezTo>
                  <a:cubicBezTo>
                    <a:pt x="23593" y="2606"/>
                    <a:pt x="23587" y="2649"/>
                    <a:pt x="23541" y="2649"/>
                  </a:cubicBezTo>
                  <a:cubicBezTo>
                    <a:pt x="23531" y="2649"/>
                    <a:pt x="23518" y="2647"/>
                    <a:pt x="23502" y="2641"/>
                  </a:cubicBezTo>
                  <a:cubicBezTo>
                    <a:pt x="23508" y="2619"/>
                    <a:pt x="23506" y="2610"/>
                    <a:pt x="23501" y="2610"/>
                  </a:cubicBezTo>
                  <a:cubicBezTo>
                    <a:pt x="23480" y="2610"/>
                    <a:pt x="23395" y="2765"/>
                    <a:pt x="23474" y="2810"/>
                  </a:cubicBezTo>
                  <a:cubicBezTo>
                    <a:pt x="23382" y="2939"/>
                    <a:pt x="23398" y="2996"/>
                    <a:pt x="23409" y="2996"/>
                  </a:cubicBezTo>
                  <a:cubicBezTo>
                    <a:pt x="23414" y="2996"/>
                    <a:pt x="23418" y="2980"/>
                    <a:pt x="23404" y="2951"/>
                  </a:cubicBezTo>
                  <a:lnTo>
                    <a:pt x="23404" y="2951"/>
                  </a:lnTo>
                  <a:cubicBezTo>
                    <a:pt x="23507" y="3012"/>
                    <a:pt x="23498" y="3036"/>
                    <a:pt x="23459" y="3036"/>
                  </a:cubicBezTo>
                  <a:cubicBezTo>
                    <a:pt x="23407" y="3036"/>
                    <a:pt x="23301" y="2993"/>
                    <a:pt x="23333" y="2937"/>
                  </a:cubicBezTo>
                  <a:cubicBezTo>
                    <a:pt x="23277" y="2834"/>
                    <a:pt x="23197" y="2750"/>
                    <a:pt x="23165" y="2750"/>
                  </a:cubicBezTo>
                  <a:cubicBezTo>
                    <a:pt x="23149" y="2750"/>
                    <a:pt x="23145" y="2772"/>
                    <a:pt x="23164" y="2824"/>
                  </a:cubicBezTo>
                  <a:cubicBezTo>
                    <a:pt x="23127" y="2861"/>
                    <a:pt x="23100" y="2876"/>
                    <a:pt x="23079" y="2876"/>
                  </a:cubicBezTo>
                  <a:cubicBezTo>
                    <a:pt x="23015" y="2876"/>
                    <a:pt x="23020" y="2730"/>
                    <a:pt x="23009" y="2698"/>
                  </a:cubicBezTo>
                  <a:lnTo>
                    <a:pt x="22981" y="2613"/>
                  </a:lnTo>
                  <a:cubicBezTo>
                    <a:pt x="23009" y="2571"/>
                    <a:pt x="23024" y="2529"/>
                    <a:pt x="23038" y="2486"/>
                  </a:cubicBezTo>
                  <a:cubicBezTo>
                    <a:pt x="23071" y="2453"/>
                    <a:pt x="23100" y="2442"/>
                    <a:pt x="23123" y="2442"/>
                  </a:cubicBezTo>
                  <a:cubicBezTo>
                    <a:pt x="23160" y="2442"/>
                    <a:pt x="23184" y="2469"/>
                    <a:pt x="23193" y="2486"/>
                  </a:cubicBezTo>
                  <a:cubicBezTo>
                    <a:pt x="23193" y="2458"/>
                    <a:pt x="23178" y="2430"/>
                    <a:pt x="23164" y="2416"/>
                  </a:cubicBezTo>
                  <a:lnTo>
                    <a:pt x="23164" y="2416"/>
                  </a:lnTo>
                  <a:cubicBezTo>
                    <a:pt x="23239" y="2436"/>
                    <a:pt x="23294" y="2457"/>
                    <a:pt x="23317" y="2457"/>
                  </a:cubicBezTo>
                  <a:cubicBezTo>
                    <a:pt x="23341" y="2457"/>
                    <a:pt x="23329" y="2433"/>
                    <a:pt x="23263" y="2360"/>
                  </a:cubicBezTo>
                  <a:cubicBezTo>
                    <a:pt x="23291" y="2289"/>
                    <a:pt x="23305" y="2261"/>
                    <a:pt x="23305" y="2247"/>
                  </a:cubicBezTo>
                  <a:cubicBezTo>
                    <a:pt x="23310" y="2242"/>
                    <a:pt x="23311" y="2241"/>
                    <a:pt x="23312" y="2241"/>
                  </a:cubicBezTo>
                  <a:cubicBezTo>
                    <a:pt x="23313" y="2241"/>
                    <a:pt x="23314" y="2242"/>
                    <a:pt x="23315" y="2243"/>
                  </a:cubicBezTo>
                  <a:lnTo>
                    <a:pt x="23315" y="2243"/>
                  </a:lnTo>
                  <a:cubicBezTo>
                    <a:pt x="23354" y="2226"/>
                    <a:pt x="23391" y="2188"/>
                    <a:pt x="23404" y="2163"/>
                  </a:cubicBezTo>
                  <a:cubicBezTo>
                    <a:pt x="23333" y="2036"/>
                    <a:pt x="23671" y="2134"/>
                    <a:pt x="23559" y="1994"/>
                  </a:cubicBezTo>
                  <a:cubicBezTo>
                    <a:pt x="23606" y="1982"/>
                    <a:pt x="23395" y="1851"/>
                    <a:pt x="23493" y="1851"/>
                  </a:cubicBezTo>
                  <a:cubicBezTo>
                    <a:pt x="23512" y="1851"/>
                    <a:pt x="23542" y="1856"/>
                    <a:pt x="23587" y="1867"/>
                  </a:cubicBezTo>
                  <a:cubicBezTo>
                    <a:pt x="23573" y="1839"/>
                    <a:pt x="23545" y="1796"/>
                    <a:pt x="23516" y="1768"/>
                  </a:cubicBezTo>
                  <a:cubicBezTo>
                    <a:pt x="23545" y="1768"/>
                    <a:pt x="23573" y="1754"/>
                    <a:pt x="23601" y="1740"/>
                  </a:cubicBezTo>
                  <a:cubicBezTo>
                    <a:pt x="23573" y="1726"/>
                    <a:pt x="23545" y="1712"/>
                    <a:pt x="23516" y="1698"/>
                  </a:cubicBezTo>
                  <a:lnTo>
                    <a:pt x="23488" y="1684"/>
                  </a:lnTo>
                  <a:cubicBezTo>
                    <a:pt x="23475" y="1681"/>
                    <a:pt x="23458" y="1679"/>
                    <a:pt x="23441" y="1679"/>
                  </a:cubicBezTo>
                  <a:cubicBezTo>
                    <a:pt x="23371" y="1679"/>
                    <a:pt x="23288" y="1708"/>
                    <a:pt x="23333" y="1810"/>
                  </a:cubicBezTo>
                  <a:cubicBezTo>
                    <a:pt x="23333" y="1851"/>
                    <a:pt x="23327" y="1867"/>
                    <a:pt x="23319" y="1867"/>
                  </a:cubicBezTo>
                  <a:cubicBezTo>
                    <a:pt x="23297" y="1867"/>
                    <a:pt x="23268" y="1732"/>
                    <a:pt x="23362" y="1627"/>
                  </a:cubicBezTo>
                  <a:lnTo>
                    <a:pt x="23362" y="1627"/>
                  </a:lnTo>
                  <a:cubicBezTo>
                    <a:pt x="23344" y="1636"/>
                    <a:pt x="23329" y="1640"/>
                    <a:pt x="23318" y="1640"/>
                  </a:cubicBezTo>
                  <a:cubicBezTo>
                    <a:pt x="23238" y="1640"/>
                    <a:pt x="23298" y="1455"/>
                    <a:pt x="23347" y="1430"/>
                  </a:cubicBezTo>
                  <a:lnTo>
                    <a:pt x="23347" y="1430"/>
                  </a:lnTo>
                  <a:cubicBezTo>
                    <a:pt x="23220" y="1442"/>
                    <a:pt x="23112" y="1529"/>
                    <a:pt x="23155" y="1529"/>
                  </a:cubicBezTo>
                  <a:cubicBezTo>
                    <a:pt x="23165" y="1529"/>
                    <a:pt x="23181" y="1525"/>
                    <a:pt x="23207" y="1515"/>
                  </a:cubicBezTo>
                  <a:lnTo>
                    <a:pt x="23207" y="1515"/>
                  </a:lnTo>
                  <a:cubicBezTo>
                    <a:pt x="23193" y="1543"/>
                    <a:pt x="23164" y="1585"/>
                    <a:pt x="23136" y="1613"/>
                  </a:cubicBezTo>
                  <a:cubicBezTo>
                    <a:pt x="23164" y="1543"/>
                    <a:pt x="22967" y="1627"/>
                    <a:pt x="23038" y="1501"/>
                  </a:cubicBezTo>
                  <a:cubicBezTo>
                    <a:pt x="23059" y="1446"/>
                    <a:pt x="23006" y="1384"/>
                    <a:pt x="22928" y="1384"/>
                  </a:cubicBezTo>
                  <a:cubicBezTo>
                    <a:pt x="22905" y="1384"/>
                    <a:pt x="22880" y="1389"/>
                    <a:pt x="22855" y="1402"/>
                  </a:cubicBezTo>
                  <a:cubicBezTo>
                    <a:pt x="22849" y="1401"/>
                    <a:pt x="22844" y="1401"/>
                    <a:pt x="22839" y="1401"/>
                  </a:cubicBezTo>
                  <a:cubicBezTo>
                    <a:pt x="22782" y="1401"/>
                    <a:pt x="22722" y="1448"/>
                    <a:pt x="22771" y="1448"/>
                  </a:cubicBezTo>
                  <a:cubicBezTo>
                    <a:pt x="22791" y="1448"/>
                    <a:pt x="22830" y="1440"/>
                    <a:pt x="22897" y="1416"/>
                  </a:cubicBezTo>
                  <a:lnTo>
                    <a:pt x="22897" y="1416"/>
                  </a:lnTo>
                  <a:cubicBezTo>
                    <a:pt x="22883" y="1458"/>
                    <a:pt x="22883" y="1487"/>
                    <a:pt x="22897" y="1515"/>
                  </a:cubicBezTo>
                  <a:cubicBezTo>
                    <a:pt x="22883" y="1529"/>
                    <a:pt x="22869" y="1529"/>
                    <a:pt x="22855" y="1543"/>
                  </a:cubicBezTo>
                  <a:cubicBezTo>
                    <a:pt x="22831" y="1539"/>
                    <a:pt x="22813" y="1537"/>
                    <a:pt x="22798" y="1537"/>
                  </a:cubicBezTo>
                  <a:cubicBezTo>
                    <a:pt x="22704" y="1537"/>
                    <a:pt x="22758" y="1607"/>
                    <a:pt x="22770" y="1656"/>
                  </a:cubicBezTo>
                  <a:cubicBezTo>
                    <a:pt x="22714" y="1684"/>
                    <a:pt x="22643" y="1712"/>
                    <a:pt x="22573" y="1726"/>
                  </a:cubicBezTo>
                  <a:cubicBezTo>
                    <a:pt x="22573" y="1712"/>
                    <a:pt x="22573" y="1698"/>
                    <a:pt x="22587" y="1698"/>
                  </a:cubicBezTo>
                  <a:lnTo>
                    <a:pt x="22531" y="1684"/>
                  </a:lnTo>
                  <a:cubicBezTo>
                    <a:pt x="22516" y="1688"/>
                    <a:pt x="22504" y="1689"/>
                    <a:pt x="22494" y="1689"/>
                  </a:cubicBezTo>
                  <a:cubicBezTo>
                    <a:pt x="22468" y="1689"/>
                    <a:pt x="22460" y="1676"/>
                    <a:pt x="22460" y="1656"/>
                  </a:cubicBezTo>
                  <a:cubicBezTo>
                    <a:pt x="22573" y="1627"/>
                    <a:pt x="22545" y="1501"/>
                    <a:pt x="22615" y="1501"/>
                  </a:cubicBezTo>
                  <a:cubicBezTo>
                    <a:pt x="22605" y="1465"/>
                    <a:pt x="22587" y="1448"/>
                    <a:pt x="22566" y="1448"/>
                  </a:cubicBezTo>
                  <a:cubicBezTo>
                    <a:pt x="22528" y="1448"/>
                    <a:pt x="22477" y="1501"/>
                    <a:pt x="22432" y="1599"/>
                  </a:cubicBezTo>
                  <a:cubicBezTo>
                    <a:pt x="22432" y="1613"/>
                    <a:pt x="22432" y="1627"/>
                    <a:pt x="22432" y="1642"/>
                  </a:cubicBezTo>
                  <a:lnTo>
                    <a:pt x="22404" y="1656"/>
                  </a:lnTo>
                  <a:lnTo>
                    <a:pt x="22432" y="1656"/>
                  </a:lnTo>
                  <a:cubicBezTo>
                    <a:pt x="22418" y="1764"/>
                    <a:pt x="22359" y="1832"/>
                    <a:pt x="22322" y="1832"/>
                  </a:cubicBezTo>
                  <a:cubicBezTo>
                    <a:pt x="22287" y="1832"/>
                    <a:pt x="22272" y="1771"/>
                    <a:pt x="22334" y="1627"/>
                  </a:cubicBezTo>
                  <a:cubicBezTo>
                    <a:pt x="22348" y="1599"/>
                    <a:pt x="22376" y="1557"/>
                    <a:pt x="22404" y="1529"/>
                  </a:cubicBezTo>
                  <a:cubicBezTo>
                    <a:pt x="22348" y="1529"/>
                    <a:pt x="22305" y="1515"/>
                    <a:pt x="22263" y="1487"/>
                  </a:cubicBezTo>
                  <a:lnTo>
                    <a:pt x="22221" y="1529"/>
                  </a:lnTo>
                  <a:cubicBezTo>
                    <a:pt x="22221" y="1522"/>
                    <a:pt x="22221" y="1518"/>
                    <a:pt x="22210" y="1518"/>
                  </a:cubicBezTo>
                  <a:cubicBezTo>
                    <a:pt x="22200" y="1518"/>
                    <a:pt x="22179" y="1522"/>
                    <a:pt x="22136" y="1529"/>
                  </a:cubicBezTo>
                  <a:cubicBezTo>
                    <a:pt x="22125" y="1485"/>
                    <a:pt x="22125" y="1462"/>
                    <a:pt x="22123" y="1462"/>
                  </a:cubicBezTo>
                  <a:cubicBezTo>
                    <a:pt x="22120" y="1462"/>
                    <a:pt x="22112" y="1516"/>
                    <a:pt x="22052" y="1627"/>
                  </a:cubicBezTo>
                  <a:cubicBezTo>
                    <a:pt x="21974" y="1578"/>
                    <a:pt x="22010" y="1571"/>
                    <a:pt x="22034" y="1571"/>
                  </a:cubicBezTo>
                  <a:cubicBezTo>
                    <a:pt x="22037" y="1571"/>
                    <a:pt x="22040" y="1571"/>
                    <a:pt x="22043" y="1571"/>
                  </a:cubicBezTo>
                  <a:lnTo>
                    <a:pt x="22043" y="1571"/>
                  </a:lnTo>
                  <a:cubicBezTo>
                    <a:pt x="22030" y="1570"/>
                    <a:pt x="22004" y="1566"/>
                    <a:pt x="21953" y="1557"/>
                  </a:cubicBezTo>
                  <a:lnTo>
                    <a:pt x="21953" y="1557"/>
                  </a:lnTo>
                  <a:cubicBezTo>
                    <a:pt x="21756" y="1698"/>
                    <a:pt x="22319" y="1613"/>
                    <a:pt x="21967" y="1768"/>
                  </a:cubicBezTo>
                  <a:cubicBezTo>
                    <a:pt x="21939" y="1796"/>
                    <a:pt x="21911" y="1825"/>
                    <a:pt x="21897" y="1867"/>
                  </a:cubicBezTo>
                  <a:cubicBezTo>
                    <a:pt x="21897" y="1839"/>
                    <a:pt x="21911" y="1796"/>
                    <a:pt x="21911" y="1726"/>
                  </a:cubicBezTo>
                  <a:lnTo>
                    <a:pt x="21911" y="1726"/>
                  </a:lnTo>
                  <a:cubicBezTo>
                    <a:pt x="21812" y="1817"/>
                    <a:pt x="21829" y="1825"/>
                    <a:pt x="21852" y="1825"/>
                  </a:cubicBezTo>
                  <a:cubicBezTo>
                    <a:pt x="21857" y="1825"/>
                    <a:pt x="21862" y="1825"/>
                    <a:pt x="21867" y="1825"/>
                  </a:cubicBezTo>
                  <a:cubicBezTo>
                    <a:pt x="21876" y="1825"/>
                    <a:pt x="21881" y="1827"/>
                    <a:pt x="21869" y="1839"/>
                  </a:cubicBezTo>
                  <a:cubicBezTo>
                    <a:pt x="21861" y="1850"/>
                    <a:pt x="21849" y="1853"/>
                    <a:pt x="21836" y="1853"/>
                  </a:cubicBezTo>
                  <a:cubicBezTo>
                    <a:pt x="21816" y="1853"/>
                    <a:pt x="21792" y="1844"/>
                    <a:pt x="21776" y="1844"/>
                  </a:cubicBezTo>
                  <a:cubicBezTo>
                    <a:pt x="21752" y="1844"/>
                    <a:pt x="21744" y="1864"/>
                    <a:pt x="21784" y="1965"/>
                  </a:cubicBezTo>
                  <a:cubicBezTo>
                    <a:pt x="21744" y="1955"/>
                    <a:pt x="21644" y="1886"/>
                    <a:pt x="21608" y="1886"/>
                  </a:cubicBezTo>
                  <a:cubicBezTo>
                    <a:pt x="21594" y="1886"/>
                    <a:pt x="21590" y="1896"/>
                    <a:pt x="21601" y="1923"/>
                  </a:cubicBezTo>
                  <a:cubicBezTo>
                    <a:pt x="21594" y="1919"/>
                    <a:pt x="21587" y="1917"/>
                    <a:pt x="21580" y="1917"/>
                  </a:cubicBezTo>
                  <a:cubicBezTo>
                    <a:pt x="21542" y="1917"/>
                    <a:pt x="21500" y="1970"/>
                    <a:pt x="21489" y="1994"/>
                  </a:cubicBezTo>
                  <a:cubicBezTo>
                    <a:pt x="21531" y="1909"/>
                    <a:pt x="21320" y="1881"/>
                    <a:pt x="21362" y="1853"/>
                  </a:cubicBezTo>
                  <a:cubicBezTo>
                    <a:pt x="21358" y="1848"/>
                    <a:pt x="21354" y="1846"/>
                    <a:pt x="21351" y="1846"/>
                  </a:cubicBezTo>
                  <a:cubicBezTo>
                    <a:pt x="21327" y="1846"/>
                    <a:pt x="21356" y="1996"/>
                    <a:pt x="21306" y="2022"/>
                  </a:cubicBezTo>
                  <a:cubicBezTo>
                    <a:pt x="21440" y="2022"/>
                    <a:pt x="21370" y="2135"/>
                    <a:pt x="21284" y="2135"/>
                  </a:cubicBezTo>
                  <a:cubicBezTo>
                    <a:pt x="21253" y="2135"/>
                    <a:pt x="21219" y="2120"/>
                    <a:pt x="21193" y="2078"/>
                  </a:cubicBezTo>
                  <a:lnTo>
                    <a:pt x="21123" y="2106"/>
                  </a:lnTo>
                  <a:cubicBezTo>
                    <a:pt x="21123" y="2092"/>
                    <a:pt x="21123" y="2078"/>
                    <a:pt x="21108" y="2050"/>
                  </a:cubicBezTo>
                  <a:lnTo>
                    <a:pt x="21137" y="2022"/>
                  </a:lnTo>
                  <a:cubicBezTo>
                    <a:pt x="21153" y="2060"/>
                    <a:pt x="21162" y="2075"/>
                    <a:pt x="21166" y="2075"/>
                  </a:cubicBezTo>
                  <a:cubicBezTo>
                    <a:pt x="21179" y="2075"/>
                    <a:pt x="21126" y="1890"/>
                    <a:pt x="21103" y="1890"/>
                  </a:cubicBezTo>
                  <a:cubicBezTo>
                    <a:pt x="21099" y="1890"/>
                    <a:pt x="21096" y="1895"/>
                    <a:pt x="21094" y="1909"/>
                  </a:cubicBezTo>
                  <a:cubicBezTo>
                    <a:pt x="21064" y="1899"/>
                    <a:pt x="21037" y="1896"/>
                    <a:pt x="21015" y="1896"/>
                  </a:cubicBezTo>
                  <a:cubicBezTo>
                    <a:pt x="20976" y="1896"/>
                    <a:pt x="20951" y="1906"/>
                    <a:pt x="20941" y="1906"/>
                  </a:cubicBezTo>
                  <a:cubicBezTo>
                    <a:pt x="20925" y="1906"/>
                    <a:pt x="20947" y="1881"/>
                    <a:pt x="21010" y="1754"/>
                  </a:cubicBezTo>
                  <a:cubicBezTo>
                    <a:pt x="21024" y="1754"/>
                    <a:pt x="21024" y="1740"/>
                    <a:pt x="21038" y="1726"/>
                  </a:cubicBezTo>
                  <a:cubicBezTo>
                    <a:pt x="21165" y="1712"/>
                    <a:pt x="21320" y="1627"/>
                    <a:pt x="21165" y="1599"/>
                  </a:cubicBezTo>
                  <a:cubicBezTo>
                    <a:pt x="21263" y="1543"/>
                    <a:pt x="21207" y="1458"/>
                    <a:pt x="21207" y="1416"/>
                  </a:cubicBezTo>
                  <a:cubicBezTo>
                    <a:pt x="21235" y="1416"/>
                    <a:pt x="21277" y="1444"/>
                    <a:pt x="21306" y="1458"/>
                  </a:cubicBezTo>
                  <a:cubicBezTo>
                    <a:pt x="21320" y="1360"/>
                    <a:pt x="21334" y="1402"/>
                    <a:pt x="21235" y="1374"/>
                  </a:cubicBezTo>
                  <a:cubicBezTo>
                    <a:pt x="21221" y="1374"/>
                    <a:pt x="21207" y="1360"/>
                    <a:pt x="21193" y="1360"/>
                  </a:cubicBezTo>
                  <a:cubicBezTo>
                    <a:pt x="21193" y="1332"/>
                    <a:pt x="21179" y="1304"/>
                    <a:pt x="21179" y="1275"/>
                  </a:cubicBezTo>
                  <a:cubicBezTo>
                    <a:pt x="21277" y="1275"/>
                    <a:pt x="21235" y="1205"/>
                    <a:pt x="21137" y="1050"/>
                  </a:cubicBezTo>
                  <a:cubicBezTo>
                    <a:pt x="21123" y="1036"/>
                    <a:pt x="21108" y="1022"/>
                    <a:pt x="21108" y="1008"/>
                  </a:cubicBezTo>
                  <a:cubicBezTo>
                    <a:pt x="21157" y="1008"/>
                    <a:pt x="21205" y="1017"/>
                    <a:pt x="21238" y="1017"/>
                  </a:cubicBezTo>
                  <a:cubicBezTo>
                    <a:pt x="21262" y="1017"/>
                    <a:pt x="21277" y="1012"/>
                    <a:pt x="21277" y="994"/>
                  </a:cubicBezTo>
                  <a:cubicBezTo>
                    <a:pt x="21277" y="996"/>
                    <a:pt x="21278" y="996"/>
                    <a:pt x="21279" y="996"/>
                  </a:cubicBezTo>
                  <a:cubicBezTo>
                    <a:pt x="21284" y="996"/>
                    <a:pt x="21293" y="955"/>
                    <a:pt x="21108" y="881"/>
                  </a:cubicBezTo>
                  <a:cubicBezTo>
                    <a:pt x="21123" y="867"/>
                    <a:pt x="21151" y="839"/>
                    <a:pt x="21165" y="797"/>
                  </a:cubicBezTo>
                  <a:cubicBezTo>
                    <a:pt x="21137" y="754"/>
                    <a:pt x="21137" y="712"/>
                    <a:pt x="21151" y="656"/>
                  </a:cubicBezTo>
                  <a:cubicBezTo>
                    <a:pt x="21106" y="514"/>
                    <a:pt x="21084" y="470"/>
                    <a:pt x="21074" y="470"/>
                  </a:cubicBezTo>
                  <a:cubicBezTo>
                    <a:pt x="21062" y="470"/>
                    <a:pt x="21066" y="533"/>
                    <a:pt x="21066" y="571"/>
                  </a:cubicBezTo>
                  <a:cubicBezTo>
                    <a:pt x="21031" y="589"/>
                    <a:pt x="20916" y="641"/>
                    <a:pt x="20869" y="641"/>
                  </a:cubicBezTo>
                  <a:cubicBezTo>
                    <a:pt x="20841" y="641"/>
                    <a:pt x="20836" y="623"/>
                    <a:pt x="20883" y="571"/>
                  </a:cubicBezTo>
                  <a:lnTo>
                    <a:pt x="20883" y="571"/>
                  </a:lnTo>
                  <a:cubicBezTo>
                    <a:pt x="20863" y="581"/>
                    <a:pt x="20836" y="591"/>
                    <a:pt x="20812" y="591"/>
                  </a:cubicBezTo>
                  <a:cubicBezTo>
                    <a:pt x="20802" y="591"/>
                    <a:pt x="20793" y="590"/>
                    <a:pt x="20785" y="585"/>
                  </a:cubicBezTo>
                  <a:cubicBezTo>
                    <a:pt x="20785" y="670"/>
                    <a:pt x="20770" y="684"/>
                    <a:pt x="20714" y="684"/>
                  </a:cubicBezTo>
                  <a:cubicBezTo>
                    <a:pt x="20587" y="726"/>
                    <a:pt x="20672" y="797"/>
                    <a:pt x="20644" y="895"/>
                  </a:cubicBezTo>
                  <a:cubicBezTo>
                    <a:pt x="20644" y="909"/>
                    <a:pt x="20644" y="937"/>
                    <a:pt x="20644" y="952"/>
                  </a:cubicBezTo>
                  <a:cubicBezTo>
                    <a:pt x="20630" y="966"/>
                    <a:pt x="20616" y="994"/>
                    <a:pt x="20602" y="1008"/>
                  </a:cubicBezTo>
                  <a:lnTo>
                    <a:pt x="20503" y="1008"/>
                  </a:lnTo>
                  <a:cubicBezTo>
                    <a:pt x="20489" y="1022"/>
                    <a:pt x="20475" y="1050"/>
                    <a:pt x="20447" y="1078"/>
                  </a:cubicBezTo>
                  <a:cubicBezTo>
                    <a:pt x="20447" y="1022"/>
                    <a:pt x="20447" y="966"/>
                    <a:pt x="20447" y="909"/>
                  </a:cubicBezTo>
                  <a:cubicBezTo>
                    <a:pt x="20390" y="909"/>
                    <a:pt x="20348" y="895"/>
                    <a:pt x="20306" y="867"/>
                  </a:cubicBezTo>
                  <a:lnTo>
                    <a:pt x="20278" y="853"/>
                  </a:lnTo>
                  <a:cubicBezTo>
                    <a:pt x="20255" y="920"/>
                    <a:pt x="20197" y="996"/>
                    <a:pt x="20132" y="996"/>
                  </a:cubicBezTo>
                  <a:cubicBezTo>
                    <a:pt x="20115" y="996"/>
                    <a:pt x="20098" y="991"/>
                    <a:pt x="20080" y="980"/>
                  </a:cubicBezTo>
                  <a:cubicBezTo>
                    <a:pt x="20080" y="1008"/>
                    <a:pt x="20024" y="1064"/>
                    <a:pt x="19968" y="1106"/>
                  </a:cubicBezTo>
                  <a:cubicBezTo>
                    <a:pt x="19954" y="1120"/>
                    <a:pt x="19940" y="1135"/>
                    <a:pt x="19926" y="1149"/>
                  </a:cubicBezTo>
                  <a:lnTo>
                    <a:pt x="19912" y="1149"/>
                  </a:lnTo>
                  <a:cubicBezTo>
                    <a:pt x="19912" y="1135"/>
                    <a:pt x="19912" y="1135"/>
                    <a:pt x="19912" y="1120"/>
                  </a:cubicBezTo>
                  <a:cubicBezTo>
                    <a:pt x="19897" y="1135"/>
                    <a:pt x="19883" y="1135"/>
                    <a:pt x="19869" y="1135"/>
                  </a:cubicBezTo>
                  <a:cubicBezTo>
                    <a:pt x="19842" y="1153"/>
                    <a:pt x="19804" y="1176"/>
                    <a:pt x="19768" y="1176"/>
                  </a:cubicBezTo>
                  <a:cubicBezTo>
                    <a:pt x="19748" y="1176"/>
                    <a:pt x="19730" y="1169"/>
                    <a:pt x="19714" y="1149"/>
                  </a:cubicBezTo>
                  <a:lnTo>
                    <a:pt x="19714" y="1149"/>
                  </a:lnTo>
                  <a:cubicBezTo>
                    <a:pt x="19700" y="1177"/>
                    <a:pt x="19700" y="1177"/>
                    <a:pt x="19813" y="1219"/>
                  </a:cubicBezTo>
                  <a:lnTo>
                    <a:pt x="19743" y="1233"/>
                  </a:lnTo>
                  <a:cubicBezTo>
                    <a:pt x="19743" y="1233"/>
                    <a:pt x="19728" y="1219"/>
                    <a:pt x="19672" y="1219"/>
                  </a:cubicBezTo>
                  <a:cubicBezTo>
                    <a:pt x="19615" y="1195"/>
                    <a:pt x="19567" y="1179"/>
                    <a:pt x="19529" y="1179"/>
                  </a:cubicBezTo>
                  <a:cubicBezTo>
                    <a:pt x="19501" y="1179"/>
                    <a:pt x="19479" y="1187"/>
                    <a:pt x="19461" y="1205"/>
                  </a:cubicBezTo>
                  <a:cubicBezTo>
                    <a:pt x="19447" y="1219"/>
                    <a:pt x="19433" y="1233"/>
                    <a:pt x="19433" y="1261"/>
                  </a:cubicBezTo>
                  <a:cubicBezTo>
                    <a:pt x="19390" y="1304"/>
                    <a:pt x="19362" y="1332"/>
                    <a:pt x="19320" y="1360"/>
                  </a:cubicBezTo>
                  <a:lnTo>
                    <a:pt x="19292" y="1332"/>
                  </a:lnTo>
                  <a:cubicBezTo>
                    <a:pt x="19283" y="1349"/>
                    <a:pt x="19278" y="1356"/>
                    <a:pt x="19273" y="1356"/>
                  </a:cubicBezTo>
                  <a:cubicBezTo>
                    <a:pt x="19259" y="1356"/>
                    <a:pt x="19248" y="1300"/>
                    <a:pt x="19157" y="1300"/>
                  </a:cubicBezTo>
                  <a:cubicBezTo>
                    <a:pt x="19130" y="1300"/>
                    <a:pt x="19096" y="1305"/>
                    <a:pt x="19053" y="1318"/>
                  </a:cubicBezTo>
                  <a:cubicBezTo>
                    <a:pt x="19034" y="1287"/>
                    <a:pt x="19021" y="1275"/>
                    <a:pt x="19007" y="1275"/>
                  </a:cubicBezTo>
                  <a:cubicBezTo>
                    <a:pt x="18990" y="1275"/>
                    <a:pt x="18971" y="1294"/>
                    <a:pt x="18940" y="1318"/>
                  </a:cubicBezTo>
                  <a:cubicBezTo>
                    <a:pt x="18869" y="1346"/>
                    <a:pt x="18841" y="1416"/>
                    <a:pt x="18869" y="1487"/>
                  </a:cubicBezTo>
                  <a:lnTo>
                    <a:pt x="18869" y="1501"/>
                  </a:lnTo>
                  <a:cubicBezTo>
                    <a:pt x="18847" y="1487"/>
                    <a:pt x="18821" y="1481"/>
                    <a:pt x="18796" y="1481"/>
                  </a:cubicBezTo>
                  <a:cubicBezTo>
                    <a:pt x="18743" y="1481"/>
                    <a:pt x="18691" y="1509"/>
                    <a:pt x="18672" y="1557"/>
                  </a:cubicBezTo>
                  <a:cubicBezTo>
                    <a:pt x="18672" y="1515"/>
                    <a:pt x="18661" y="1501"/>
                    <a:pt x="18646" y="1501"/>
                  </a:cubicBezTo>
                  <a:cubicBezTo>
                    <a:pt x="18618" y="1501"/>
                    <a:pt x="18576" y="1550"/>
                    <a:pt x="18570" y="1550"/>
                  </a:cubicBezTo>
                  <a:cubicBezTo>
                    <a:pt x="18568" y="1550"/>
                    <a:pt x="18572" y="1541"/>
                    <a:pt x="18587" y="1514"/>
                  </a:cubicBezTo>
                  <a:lnTo>
                    <a:pt x="18587" y="1514"/>
                  </a:lnTo>
                  <a:cubicBezTo>
                    <a:pt x="18587" y="1515"/>
                    <a:pt x="18587" y="1515"/>
                    <a:pt x="18588" y="1515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587" y="1513"/>
                    <a:pt x="18587" y="1514"/>
                    <a:pt x="18587" y="1514"/>
                  </a:cubicBezTo>
                  <a:lnTo>
                    <a:pt x="18587" y="1514"/>
                  </a:lnTo>
                  <a:cubicBezTo>
                    <a:pt x="18546" y="1500"/>
                    <a:pt x="18560" y="1486"/>
                    <a:pt x="18588" y="1458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600" y="1492"/>
                    <a:pt x="18618" y="1461"/>
                    <a:pt x="18644" y="1416"/>
                  </a:cubicBezTo>
                  <a:cubicBezTo>
                    <a:pt x="18658" y="1402"/>
                    <a:pt x="18672" y="1388"/>
                    <a:pt x="18686" y="1374"/>
                  </a:cubicBezTo>
                  <a:cubicBezTo>
                    <a:pt x="18725" y="1413"/>
                    <a:pt x="18752" y="1428"/>
                    <a:pt x="18772" y="1428"/>
                  </a:cubicBezTo>
                  <a:cubicBezTo>
                    <a:pt x="18809" y="1428"/>
                    <a:pt x="18818" y="1373"/>
                    <a:pt x="18827" y="1318"/>
                  </a:cubicBezTo>
                  <a:cubicBezTo>
                    <a:pt x="18841" y="1233"/>
                    <a:pt x="18813" y="1261"/>
                    <a:pt x="18715" y="1205"/>
                  </a:cubicBezTo>
                  <a:cubicBezTo>
                    <a:pt x="18686" y="1219"/>
                    <a:pt x="18672" y="1247"/>
                    <a:pt x="18644" y="1275"/>
                  </a:cubicBezTo>
                  <a:cubicBezTo>
                    <a:pt x="18612" y="1202"/>
                    <a:pt x="18555" y="1147"/>
                    <a:pt x="18533" y="1147"/>
                  </a:cubicBezTo>
                  <a:cubicBezTo>
                    <a:pt x="18517" y="1147"/>
                    <a:pt x="18518" y="1176"/>
                    <a:pt x="18560" y="1247"/>
                  </a:cubicBezTo>
                  <a:cubicBezTo>
                    <a:pt x="18461" y="1177"/>
                    <a:pt x="18489" y="1135"/>
                    <a:pt x="18630" y="1135"/>
                  </a:cubicBezTo>
                  <a:cubicBezTo>
                    <a:pt x="18658" y="1064"/>
                    <a:pt x="18700" y="1022"/>
                    <a:pt x="18757" y="980"/>
                  </a:cubicBezTo>
                  <a:cubicBezTo>
                    <a:pt x="18729" y="980"/>
                    <a:pt x="18700" y="952"/>
                    <a:pt x="18672" y="839"/>
                  </a:cubicBezTo>
                  <a:cubicBezTo>
                    <a:pt x="18670" y="849"/>
                    <a:pt x="18665" y="852"/>
                    <a:pt x="18658" y="852"/>
                  </a:cubicBezTo>
                  <a:cubicBezTo>
                    <a:pt x="18645" y="852"/>
                    <a:pt x="18626" y="838"/>
                    <a:pt x="18611" y="838"/>
                  </a:cubicBezTo>
                  <a:cubicBezTo>
                    <a:pt x="18593" y="838"/>
                    <a:pt x="18582" y="861"/>
                    <a:pt x="18602" y="966"/>
                  </a:cubicBezTo>
                  <a:cubicBezTo>
                    <a:pt x="18509" y="1092"/>
                    <a:pt x="18488" y="1156"/>
                    <a:pt x="18484" y="1170"/>
                  </a:cubicBezTo>
                  <a:lnTo>
                    <a:pt x="18484" y="1170"/>
                  </a:lnTo>
                  <a:cubicBezTo>
                    <a:pt x="18486" y="1158"/>
                    <a:pt x="18489" y="1116"/>
                    <a:pt x="18461" y="1050"/>
                  </a:cubicBezTo>
                  <a:cubicBezTo>
                    <a:pt x="18447" y="1106"/>
                    <a:pt x="18447" y="1163"/>
                    <a:pt x="18461" y="1205"/>
                  </a:cubicBezTo>
                  <a:cubicBezTo>
                    <a:pt x="18433" y="1191"/>
                    <a:pt x="18405" y="1163"/>
                    <a:pt x="18377" y="1163"/>
                  </a:cubicBezTo>
                  <a:cubicBezTo>
                    <a:pt x="18447" y="1092"/>
                    <a:pt x="18447" y="1120"/>
                    <a:pt x="18334" y="1036"/>
                  </a:cubicBezTo>
                  <a:cubicBezTo>
                    <a:pt x="18334" y="1036"/>
                    <a:pt x="18334" y="1022"/>
                    <a:pt x="18334" y="1022"/>
                  </a:cubicBezTo>
                  <a:lnTo>
                    <a:pt x="18320" y="1036"/>
                  </a:lnTo>
                  <a:cubicBezTo>
                    <a:pt x="18292" y="1043"/>
                    <a:pt x="18264" y="1047"/>
                    <a:pt x="18238" y="1047"/>
                  </a:cubicBezTo>
                  <a:cubicBezTo>
                    <a:pt x="18211" y="1047"/>
                    <a:pt x="18187" y="1043"/>
                    <a:pt x="18165" y="1036"/>
                  </a:cubicBezTo>
                  <a:cubicBezTo>
                    <a:pt x="18109" y="994"/>
                    <a:pt x="18194" y="895"/>
                    <a:pt x="18222" y="853"/>
                  </a:cubicBezTo>
                  <a:cubicBezTo>
                    <a:pt x="18223" y="853"/>
                    <a:pt x="18224" y="854"/>
                    <a:pt x="18226" y="854"/>
                  </a:cubicBezTo>
                  <a:cubicBezTo>
                    <a:pt x="18258" y="854"/>
                    <a:pt x="18226" y="692"/>
                    <a:pt x="18149" y="692"/>
                  </a:cubicBezTo>
                  <a:cubicBezTo>
                    <a:pt x="18146" y="692"/>
                    <a:pt x="18144" y="693"/>
                    <a:pt x="18141" y="693"/>
                  </a:cubicBezTo>
                  <a:lnTo>
                    <a:pt x="18141" y="693"/>
                  </a:lnTo>
                  <a:cubicBezTo>
                    <a:pt x="18189" y="678"/>
                    <a:pt x="18228" y="651"/>
                    <a:pt x="18278" y="614"/>
                  </a:cubicBezTo>
                  <a:cubicBezTo>
                    <a:pt x="18278" y="599"/>
                    <a:pt x="18278" y="585"/>
                    <a:pt x="18264" y="571"/>
                  </a:cubicBezTo>
                  <a:cubicBezTo>
                    <a:pt x="18264" y="529"/>
                    <a:pt x="18222" y="501"/>
                    <a:pt x="18165" y="473"/>
                  </a:cubicBezTo>
                  <a:cubicBezTo>
                    <a:pt x="18123" y="473"/>
                    <a:pt x="18095" y="459"/>
                    <a:pt x="18053" y="445"/>
                  </a:cubicBezTo>
                  <a:cubicBezTo>
                    <a:pt x="18034" y="464"/>
                    <a:pt x="18023" y="471"/>
                    <a:pt x="18019" y="471"/>
                  </a:cubicBezTo>
                  <a:cubicBezTo>
                    <a:pt x="18013" y="471"/>
                    <a:pt x="18017" y="460"/>
                    <a:pt x="18025" y="445"/>
                  </a:cubicBezTo>
                  <a:cubicBezTo>
                    <a:pt x="17968" y="416"/>
                    <a:pt x="17898" y="388"/>
                    <a:pt x="17842" y="360"/>
                  </a:cubicBezTo>
                  <a:cubicBezTo>
                    <a:pt x="17822" y="379"/>
                    <a:pt x="17776" y="419"/>
                    <a:pt x="17731" y="419"/>
                  </a:cubicBezTo>
                  <a:cubicBezTo>
                    <a:pt x="17711" y="419"/>
                    <a:pt x="17690" y="410"/>
                    <a:pt x="17673" y="388"/>
                  </a:cubicBezTo>
                  <a:cubicBezTo>
                    <a:pt x="17658" y="430"/>
                    <a:pt x="17644" y="473"/>
                    <a:pt x="17630" y="501"/>
                  </a:cubicBezTo>
                  <a:cubicBezTo>
                    <a:pt x="17677" y="440"/>
                    <a:pt x="17708" y="422"/>
                    <a:pt x="17731" y="422"/>
                  </a:cubicBezTo>
                  <a:cubicBezTo>
                    <a:pt x="17756" y="422"/>
                    <a:pt x="17770" y="444"/>
                    <a:pt x="17785" y="459"/>
                  </a:cubicBezTo>
                  <a:cubicBezTo>
                    <a:pt x="17793" y="412"/>
                    <a:pt x="17814" y="382"/>
                    <a:pt x="17831" y="382"/>
                  </a:cubicBezTo>
                  <a:cubicBezTo>
                    <a:pt x="17845" y="382"/>
                    <a:pt x="17856" y="401"/>
                    <a:pt x="17856" y="445"/>
                  </a:cubicBezTo>
                  <a:cubicBezTo>
                    <a:pt x="17875" y="496"/>
                    <a:pt x="17909" y="506"/>
                    <a:pt x="17953" y="506"/>
                  </a:cubicBezTo>
                  <a:cubicBezTo>
                    <a:pt x="17981" y="506"/>
                    <a:pt x="18014" y="502"/>
                    <a:pt x="18049" y="502"/>
                  </a:cubicBezTo>
                  <a:cubicBezTo>
                    <a:pt x="18077" y="502"/>
                    <a:pt x="18107" y="505"/>
                    <a:pt x="18137" y="515"/>
                  </a:cubicBezTo>
                  <a:cubicBezTo>
                    <a:pt x="18126" y="558"/>
                    <a:pt x="18091" y="576"/>
                    <a:pt x="18056" y="576"/>
                  </a:cubicBezTo>
                  <a:cubicBezTo>
                    <a:pt x="18045" y="576"/>
                    <a:pt x="18035" y="575"/>
                    <a:pt x="18025" y="571"/>
                  </a:cubicBezTo>
                  <a:cubicBezTo>
                    <a:pt x="17968" y="642"/>
                    <a:pt x="17954" y="656"/>
                    <a:pt x="17940" y="656"/>
                  </a:cubicBezTo>
                  <a:cubicBezTo>
                    <a:pt x="17969" y="706"/>
                    <a:pt x="17988" y="734"/>
                    <a:pt x="17997" y="746"/>
                  </a:cubicBezTo>
                  <a:lnTo>
                    <a:pt x="17997" y="746"/>
                  </a:lnTo>
                  <a:cubicBezTo>
                    <a:pt x="17979" y="727"/>
                    <a:pt x="17926" y="677"/>
                    <a:pt x="17842" y="656"/>
                  </a:cubicBezTo>
                  <a:cubicBezTo>
                    <a:pt x="17799" y="599"/>
                    <a:pt x="17785" y="543"/>
                    <a:pt x="17785" y="473"/>
                  </a:cubicBezTo>
                  <a:cubicBezTo>
                    <a:pt x="17687" y="529"/>
                    <a:pt x="17602" y="628"/>
                    <a:pt x="17658" y="656"/>
                  </a:cubicBezTo>
                  <a:cubicBezTo>
                    <a:pt x="17616" y="642"/>
                    <a:pt x="17588" y="614"/>
                    <a:pt x="17546" y="585"/>
                  </a:cubicBezTo>
                  <a:lnTo>
                    <a:pt x="17546" y="585"/>
                  </a:lnTo>
                  <a:cubicBezTo>
                    <a:pt x="17546" y="599"/>
                    <a:pt x="17560" y="614"/>
                    <a:pt x="17560" y="628"/>
                  </a:cubicBezTo>
                  <a:cubicBezTo>
                    <a:pt x="17588" y="698"/>
                    <a:pt x="17701" y="656"/>
                    <a:pt x="17489" y="740"/>
                  </a:cubicBezTo>
                  <a:cubicBezTo>
                    <a:pt x="17479" y="738"/>
                    <a:pt x="17469" y="738"/>
                    <a:pt x="17461" y="738"/>
                  </a:cubicBezTo>
                  <a:cubicBezTo>
                    <a:pt x="17363" y="738"/>
                    <a:pt x="17447" y="859"/>
                    <a:pt x="17510" y="859"/>
                  </a:cubicBezTo>
                  <a:cubicBezTo>
                    <a:pt x="17524" y="859"/>
                    <a:pt x="17536" y="853"/>
                    <a:pt x="17546" y="839"/>
                  </a:cubicBezTo>
                  <a:lnTo>
                    <a:pt x="17630" y="839"/>
                  </a:lnTo>
                  <a:cubicBezTo>
                    <a:pt x="17588" y="853"/>
                    <a:pt x="17560" y="867"/>
                    <a:pt x="17546" y="909"/>
                  </a:cubicBezTo>
                  <a:lnTo>
                    <a:pt x="17546" y="923"/>
                  </a:lnTo>
                  <a:lnTo>
                    <a:pt x="17574" y="895"/>
                  </a:lnTo>
                  <a:lnTo>
                    <a:pt x="17574" y="895"/>
                  </a:lnTo>
                  <a:cubicBezTo>
                    <a:pt x="17560" y="909"/>
                    <a:pt x="17574" y="909"/>
                    <a:pt x="17574" y="923"/>
                  </a:cubicBezTo>
                  <a:lnTo>
                    <a:pt x="17546" y="923"/>
                  </a:lnTo>
                  <a:cubicBezTo>
                    <a:pt x="17546" y="923"/>
                    <a:pt x="17546" y="923"/>
                    <a:pt x="17546" y="923"/>
                  </a:cubicBezTo>
                  <a:lnTo>
                    <a:pt x="17546" y="923"/>
                  </a:lnTo>
                  <a:cubicBezTo>
                    <a:pt x="17532" y="937"/>
                    <a:pt x="17532" y="937"/>
                    <a:pt x="17532" y="952"/>
                  </a:cubicBezTo>
                  <a:lnTo>
                    <a:pt x="17461" y="952"/>
                  </a:lnTo>
                  <a:cubicBezTo>
                    <a:pt x="17489" y="980"/>
                    <a:pt x="17489" y="1036"/>
                    <a:pt x="17447" y="1092"/>
                  </a:cubicBezTo>
                  <a:cubicBezTo>
                    <a:pt x="17419" y="1120"/>
                    <a:pt x="17391" y="1135"/>
                    <a:pt x="17363" y="1149"/>
                  </a:cubicBezTo>
                  <a:cubicBezTo>
                    <a:pt x="17310" y="1149"/>
                    <a:pt x="17291" y="1155"/>
                    <a:pt x="17286" y="1155"/>
                  </a:cubicBezTo>
                  <a:cubicBezTo>
                    <a:pt x="17278" y="1155"/>
                    <a:pt x="17310" y="1138"/>
                    <a:pt x="17292" y="1050"/>
                  </a:cubicBezTo>
                  <a:cubicBezTo>
                    <a:pt x="17292" y="1050"/>
                    <a:pt x="17292" y="1036"/>
                    <a:pt x="17292" y="1036"/>
                  </a:cubicBezTo>
                  <a:lnTo>
                    <a:pt x="17278" y="1036"/>
                  </a:lnTo>
                  <a:cubicBezTo>
                    <a:pt x="17236" y="1008"/>
                    <a:pt x="17151" y="966"/>
                    <a:pt x="17180" y="909"/>
                  </a:cubicBezTo>
                  <a:cubicBezTo>
                    <a:pt x="17120" y="850"/>
                    <a:pt x="17132" y="831"/>
                    <a:pt x="17151" y="811"/>
                  </a:cubicBezTo>
                  <a:lnTo>
                    <a:pt x="17151" y="811"/>
                  </a:lnTo>
                  <a:cubicBezTo>
                    <a:pt x="17151" y="811"/>
                    <a:pt x="17151" y="811"/>
                    <a:pt x="17151" y="811"/>
                  </a:cubicBezTo>
                  <a:lnTo>
                    <a:pt x="17152" y="811"/>
                  </a:lnTo>
                  <a:lnTo>
                    <a:pt x="17152" y="811"/>
                  </a:lnTo>
                  <a:cubicBezTo>
                    <a:pt x="17152" y="811"/>
                    <a:pt x="17151" y="811"/>
                    <a:pt x="17151" y="811"/>
                  </a:cubicBezTo>
                  <a:lnTo>
                    <a:pt x="17151" y="811"/>
                  </a:lnTo>
                  <a:cubicBezTo>
                    <a:pt x="17109" y="783"/>
                    <a:pt x="17137" y="754"/>
                    <a:pt x="17180" y="754"/>
                  </a:cubicBezTo>
                  <a:cubicBezTo>
                    <a:pt x="17180" y="726"/>
                    <a:pt x="17180" y="698"/>
                    <a:pt x="17166" y="670"/>
                  </a:cubicBezTo>
                  <a:cubicBezTo>
                    <a:pt x="17166" y="656"/>
                    <a:pt x="17166" y="628"/>
                    <a:pt x="17180" y="614"/>
                  </a:cubicBezTo>
                  <a:cubicBezTo>
                    <a:pt x="17166" y="599"/>
                    <a:pt x="17166" y="571"/>
                    <a:pt x="17166" y="543"/>
                  </a:cubicBezTo>
                  <a:lnTo>
                    <a:pt x="17166" y="543"/>
                  </a:lnTo>
                  <a:lnTo>
                    <a:pt x="17208" y="557"/>
                  </a:lnTo>
                  <a:cubicBezTo>
                    <a:pt x="17214" y="551"/>
                    <a:pt x="17219" y="548"/>
                    <a:pt x="17226" y="548"/>
                  </a:cubicBezTo>
                  <a:cubicBezTo>
                    <a:pt x="17236" y="548"/>
                    <a:pt x="17248" y="555"/>
                    <a:pt x="17264" y="571"/>
                  </a:cubicBezTo>
                  <a:lnTo>
                    <a:pt x="17306" y="599"/>
                  </a:lnTo>
                  <a:cubicBezTo>
                    <a:pt x="17415" y="524"/>
                    <a:pt x="17423" y="506"/>
                    <a:pt x="17399" y="506"/>
                  </a:cubicBezTo>
                  <a:cubicBezTo>
                    <a:pt x="17378" y="506"/>
                    <a:pt x="17333" y="519"/>
                    <a:pt x="17307" y="519"/>
                  </a:cubicBezTo>
                  <a:cubicBezTo>
                    <a:pt x="17283" y="519"/>
                    <a:pt x="17274" y="509"/>
                    <a:pt x="17306" y="473"/>
                  </a:cubicBezTo>
                  <a:cubicBezTo>
                    <a:pt x="17306" y="421"/>
                    <a:pt x="17321" y="302"/>
                    <a:pt x="17297" y="302"/>
                  </a:cubicBezTo>
                  <a:cubicBezTo>
                    <a:pt x="17287" y="302"/>
                    <a:pt x="17273" y="318"/>
                    <a:pt x="17250" y="360"/>
                  </a:cubicBezTo>
                  <a:cubicBezTo>
                    <a:pt x="17236" y="318"/>
                    <a:pt x="17236" y="290"/>
                    <a:pt x="17222" y="247"/>
                  </a:cubicBezTo>
                  <a:cubicBezTo>
                    <a:pt x="17208" y="261"/>
                    <a:pt x="17208" y="261"/>
                    <a:pt x="17194" y="276"/>
                  </a:cubicBezTo>
                  <a:cubicBezTo>
                    <a:pt x="17194" y="253"/>
                    <a:pt x="17186" y="235"/>
                    <a:pt x="17170" y="235"/>
                  </a:cubicBezTo>
                  <a:cubicBezTo>
                    <a:pt x="17156" y="235"/>
                    <a:pt x="17136" y="250"/>
                    <a:pt x="17109" y="290"/>
                  </a:cubicBezTo>
                  <a:lnTo>
                    <a:pt x="17095" y="290"/>
                  </a:lnTo>
                  <a:lnTo>
                    <a:pt x="17053" y="318"/>
                  </a:lnTo>
                  <a:cubicBezTo>
                    <a:pt x="16884" y="304"/>
                    <a:pt x="16940" y="318"/>
                    <a:pt x="16983" y="163"/>
                  </a:cubicBezTo>
                  <a:lnTo>
                    <a:pt x="16983" y="163"/>
                  </a:lnTo>
                  <a:lnTo>
                    <a:pt x="16968" y="191"/>
                  </a:lnTo>
                  <a:cubicBezTo>
                    <a:pt x="16912" y="205"/>
                    <a:pt x="16870" y="233"/>
                    <a:pt x="16814" y="261"/>
                  </a:cubicBezTo>
                  <a:cubicBezTo>
                    <a:pt x="16833" y="194"/>
                    <a:pt x="16885" y="133"/>
                    <a:pt x="16866" y="133"/>
                  </a:cubicBezTo>
                  <a:cubicBezTo>
                    <a:pt x="16858" y="133"/>
                    <a:pt x="16834" y="146"/>
                    <a:pt x="16785" y="177"/>
                  </a:cubicBezTo>
                  <a:cubicBezTo>
                    <a:pt x="16799" y="177"/>
                    <a:pt x="16799" y="205"/>
                    <a:pt x="16771" y="233"/>
                  </a:cubicBezTo>
                  <a:lnTo>
                    <a:pt x="16814" y="276"/>
                  </a:lnTo>
                  <a:cubicBezTo>
                    <a:pt x="16759" y="303"/>
                    <a:pt x="16746" y="318"/>
                    <a:pt x="16735" y="318"/>
                  </a:cubicBezTo>
                  <a:cubicBezTo>
                    <a:pt x="16730" y="318"/>
                    <a:pt x="16725" y="314"/>
                    <a:pt x="16715" y="304"/>
                  </a:cubicBezTo>
                  <a:lnTo>
                    <a:pt x="16715" y="290"/>
                  </a:lnTo>
                  <a:cubicBezTo>
                    <a:pt x="16711" y="273"/>
                    <a:pt x="16694" y="262"/>
                    <a:pt x="16679" y="262"/>
                  </a:cubicBezTo>
                  <a:cubicBezTo>
                    <a:pt x="16643" y="262"/>
                    <a:pt x="16618" y="319"/>
                    <a:pt x="16785" y="487"/>
                  </a:cubicBezTo>
                  <a:cubicBezTo>
                    <a:pt x="16743" y="487"/>
                    <a:pt x="16701" y="487"/>
                    <a:pt x="16687" y="501"/>
                  </a:cubicBezTo>
                  <a:cubicBezTo>
                    <a:pt x="16662" y="467"/>
                    <a:pt x="16623" y="453"/>
                    <a:pt x="16586" y="453"/>
                  </a:cubicBezTo>
                  <a:cubicBezTo>
                    <a:pt x="16517" y="453"/>
                    <a:pt x="16458" y="502"/>
                    <a:pt x="16532" y="557"/>
                  </a:cubicBezTo>
                  <a:cubicBezTo>
                    <a:pt x="16492" y="557"/>
                    <a:pt x="16539" y="743"/>
                    <a:pt x="16569" y="743"/>
                  </a:cubicBezTo>
                  <a:cubicBezTo>
                    <a:pt x="16571" y="743"/>
                    <a:pt x="16572" y="742"/>
                    <a:pt x="16574" y="740"/>
                  </a:cubicBezTo>
                  <a:cubicBezTo>
                    <a:pt x="16574" y="768"/>
                    <a:pt x="16574" y="797"/>
                    <a:pt x="16574" y="839"/>
                  </a:cubicBezTo>
                  <a:cubicBezTo>
                    <a:pt x="16587" y="852"/>
                    <a:pt x="16485" y="956"/>
                    <a:pt x="16475" y="956"/>
                  </a:cubicBezTo>
                  <a:cubicBezTo>
                    <a:pt x="16474" y="956"/>
                    <a:pt x="16474" y="954"/>
                    <a:pt x="16476" y="952"/>
                  </a:cubicBezTo>
                  <a:lnTo>
                    <a:pt x="16476" y="952"/>
                  </a:lnTo>
                  <a:cubicBezTo>
                    <a:pt x="16264" y="1064"/>
                    <a:pt x="16236" y="952"/>
                    <a:pt x="16405" y="1120"/>
                  </a:cubicBezTo>
                  <a:cubicBezTo>
                    <a:pt x="16419" y="1149"/>
                    <a:pt x="16447" y="1177"/>
                    <a:pt x="16476" y="1191"/>
                  </a:cubicBezTo>
                  <a:cubicBezTo>
                    <a:pt x="16503" y="1164"/>
                    <a:pt x="16515" y="1153"/>
                    <a:pt x="16520" y="1153"/>
                  </a:cubicBezTo>
                  <a:cubicBezTo>
                    <a:pt x="16528" y="1153"/>
                    <a:pt x="16518" y="1179"/>
                    <a:pt x="16518" y="1205"/>
                  </a:cubicBezTo>
                  <a:cubicBezTo>
                    <a:pt x="16526" y="1209"/>
                    <a:pt x="16534" y="1211"/>
                    <a:pt x="16542" y="1211"/>
                  </a:cubicBezTo>
                  <a:cubicBezTo>
                    <a:pt x="16559" y="1211"/>
                    <a:pt x="16570" y="1201"/>
                    <a:pt x="16560" y="1191"/>
                  </a:cubicBezTo>
                  <a:lnTo>
                    <a:pt x="16560" y="1191"/>
                  </a:lnTo>
                  <a:cubicBezTo>
                    <a:pt x="16630" y="1261"/>
                    <a:pt x="16602" y="1261"/>
                    <a:pt x="16532" y="1275"/>
                  </a:cubicBezTo>
                  <a:cubicBezTo>
                    <a:pt x="16591" y="1334"/>
                    <a:pt x="16600" y="1363"/>
                    <a:pt x="16578" y="1363"/>
                  </a:cubicBezTo>
                  <a:cubicBezTo>
                    <a:pt x="16573" y="1363"/>
                    <a:pt x="16567" y="1362"/>
                    <a:pt x="16560" y="1360"/>
                  </a:cubicBezTo>
                  <a:cubicBezTo>
                    <a:pt x="16476" y="1360"/>
                    <a:pt x="16405" y="1444"/>
                    <a:pt x="16405" y="1529"/>
                  </a:cubicBezTo>
                  <a:cubicBezTo>
                    <a:pt x="16390" y="1517"/>
                    <a:pt x="16379" y="1512"/>
                    <a:pt x="16374" y="1512"/>
                  </a:cubicBezTo>
                  <a:cubicBezTo>
                    <a:pt x="16359" y="1512"/>
                    <a:pt x="16375" y="1548"/>
                    <a:pt x="16405" y="1599"/>
                  </a:cubicBezTo>
                  <a:lnTo>
                    <a:pt x="16377" y="1613"/>
                  </a:lnTo>
                  <a:lnTo>
                    <a:pt x="16349" y="1613"/>
                  </a:lnTo>
                  <a:lnTo>
                    <a:pt x="16278" y="1656"/>
                  </a:lnTo>
                  <a:cubicBezTo>
                    <a:pt x="16191" y="1818"/>
                    <a:pt x="16225" y="1869"/>
                    <a:pt x="16264" y="1869"/>
                  </a:cubicBezTo>
                  <a:cubicBezTo>
                    <a:pt x="16269" y="1869"/>
                    <a:pt x="16274" y="1868"/>
                    <a:pt x="16278" y="1867"/>
                  </a:cubicBezTo>
                  <a:lnTo>
                    <a:pt x="16278" y="1909"/>
                  </a:lnTo>
                  <a:cubicBezTo>
                    <a:pt x="16321" y="1923"/>
                    <a:pt x="16349" y="1951"/>
                    <a:pt x="16349" y="1994"/>
                  </a:cubicBezTo>
                  <a:cubicBezTo>
                    <a:pt x="16306" y="2002"/>
                    <a:pt x="16204" y="2059"/>
                    <a:pt x="16135" y="2059"/>
                  </a:cubicBezTo>
                  <a:cubicBezTo>
                    <a:pt x="16092" y="2059"/>
                    <a:pt x="16062" y="2036"/>
                    <a:pt x="16067" y="1965"/>
                  </a:cubicBezTo>
                  <a:cubicBezTo>
                    <a:pt x="16011" y="1965"/>
                    <a:pt x="15955" y="1937"/>
                    <a:pt x="15912" y="1895"/>
                  </a:cubicBezTo>
                  <a:cubicBezTo>
                    <a:pt x="15906" y="1909"/>
                    <a:pt x="15899" y="1922"/>
                    <a:pt x="15894" y="1936"/>
                  </a:cubicBezTo>
                  <a:lnTo>
                    <a:pt x="15894" y="1936"/>
                  </a:lnTo>
                  <a:cubicBezTo>
                    <a:pt x="15898" y="1909"/>
                    <a:pt x="15898" y="1895"/>
                    <a:pt x="15898" y="1895"/>
                  </a:cubicBezTo>
                  <a:cubicBezTo>
                    <a:pt x="15890" y="1870"/>
                    <a:pt x="15902" y="1849"/>
                    <a:pt x="15909" y="1849"/>
                  </a:cubicBezTo>
                  <a:cubicBezTo>
                    <a:pt x="15915" y="1849"/>
                    <a:pt x="15918" y="1858"/>
                    <a:pt x="15912" y="1881"/>
                  </a:cubicBezTo>
                  <a:cubicBezTo>
                    <a:pt x="15940" y="1867"/>
                    <a:pt x="15980" y="1854"/>
                    <a:pt x="16111" y="1814"/>
                  </a:cubicBezTo>
                  <a:lnTo>
                    <a:pt x="16111" y="1814"/>
                  </a:lnTo>
                  <a:cubicBezTo>
                    <a:pt x="16103" y="1816"/>
                    <a:pt x="16097" y="1817"/>
                    <a:pt x="16093" y="1817"/>
                  </a:cubicBezTo>
                  <a:cubicBezTo>
                    <a:pt x="16038" y="1817"/>
                    <a:pt x="16195" y="1681"/>
                    <a:pt x="16208" y="1656"/>
                  </a:cubicBezTo>
                  <a:cubicBezTo>
                    <a:pt x="16236" y="1642"/>
                    <a:pt x="16264" y="1627"/>
                    <a:pt x="16293" y="1599"/>
                  </a:cubicBezTo>
                  <a:cubicBezTo>
                    <a:pt x="16225" y="1599"/>
                    <a:pt x="16157" y="1635"/>
                    <a:pt x="16126" y="1635"/>
                  </a:cubicBezTo>
                  <a:cubicBezTo>
                    <a:pt x="16118" y="1635"/>
                    <a:pt x="16112" y="1633"/>
                    <a:pt x="16109" y="1627"/>
                  </a:cubicBezTo>
                  <a:cubicBezTo>
                    <a:pt x="16138" y="1529"/>
                    <a:pt x="16109" y="1529"/>
                    <a:pt x="15997" y="1529"/>
                  </a:cubicBezTo>
                  <a:cubicBezTo>
                    <a:pt x="15958" y="1548"/>
                    <a:pt x="15926" y="1556"/>
                    <a:pt x="15900" y="1556"/>
                  </a:cubicBezTo>
                  <a:cubicBezTo>
                    <a:pt x="15850" y="1556"/>
                    <a:pt x="15823" y="1528"/>
                    <a:pt x="15814" y="1501"/>
                  </a:cubicBezTo>
                  <a:cubicBezTo>
                    <a:pt x="15800" y="1515"/>
                    <a:pt x="15771" y="1529"/>
                    <a:pt x="15743" y="1529"/>
                  </a:cubicBezTo>
                  <a:cubicBezTo>
                    <a:pt x="15729" y="1522"/>
                    <a:pt x="15715" y="1518"/>
                    <a:pt x="15701" y="1518"/>
                  </a:cubicBezTo>
                  <a:cubicBezTo>
                    <a:pt x="15687" y="1518"/>
                    <a:pt x="15673" y="1522"/>
                    <a:pt x="15659" y="1529"/>
                  </a:cubicBezTo>
                  <a:cubicBezTo>
                    <a:pt x="15631" y="1501"/>
                    <a:pt x="15701" y="1416"/>
                    <a:pt x="15701" y="1360"/>
                  </a:cubicBezTo>
                  <a:cubicBezTo>
                    <a:pt x="15679" y="1343"/>
                    <a:pt x="15661" y="1336"/>
                    <a:pt x="15646" y="1336"/>
                  </a:cubicBezTo>
                  <a:cubicBezTo>
                    <a:pt x="15595" y="1336"/>
                    <a:pt x="15579" y="1411"/>
                    <a:pt x="15570" y="1411"/>
                  </a:cubicBezTo>
                  <a:cubicBezTo>
                    <a:pt x="15566" y="1411"/>
                    <a:pt x="15564" y="1398"/>
                    <a:pt x="15560" y="1360"/>
                  </a:cubicBezTo>
                  <a:cubicBezTo>
                    <a:pt x="15508" y="1337"/>
                    <a:pt x="15469" y="1330"/>
                    <a:pt x="15443" y="1330"/>
                  </a:cubicBezTo>
                  <a:cubicBezTo>
                    <a:pt x="15389" y="1330"/>
                    <a:pt x="15386" y="1361"/>
                    <a:pt x="15416" y="1361"/>
                  </a:cubicBezTo>
                  <a:cubicBezTo>
                    <a:pt x="15427" y="1361"/>
                    <a:pt x="15443" y="1357"/>
                    <a:pt x="15462" y="1346"/>
                  </a:cubicBezTo>
                  <a:cubicBezTo>
                    <a:pt x="15463" y="1343"/>
                    <a:pt x="15465" y="1341"/>
                    <a:pt x="15467" y="1341"/>
                  </a:cubicBezTo>
                  <a:cubicBezTo>
                    <a:pt x="15483" y="1341"/>
                    <a:pt x="15503" y="1433"/>
                    <a:pt x="15377" y="1458"/>
                  </a:cubicBezTo>
                  <a:cubicBezTo>
                    <a:pt x="15194" y="1487"/>
                    <a:pt x="15504" y="1487"/>
                    <a:pt x="15265" y="1543"/>
                  </a:cubicBezTo>
                  <a:cubicBezTo>
                    <a:pt x="15222" y="1585"/>
                    <a:pt x="15194" y="1613"/>
                    <a:pt x="15152" y="1627"/>
                  </a:cubicBezTo>
                  <a:cubicBezTo>
                    <a:pt x="15110" y="1529"/>
                    <a:pt x="15081" y="1458"/>
                    <a:pt x="15067" y="1430"/>
                  </a:cubicBezTo>
                  <a:lnTo>
                    <a:pt x="15067" y="1430"/>
                  </a:lnTo>
                  <a:cubicBezTo>
                    <a:pt x="15067" y="1444"/>
                    <a:pt x="15081" y="1473"/>
                    <a:pt x="15096" y="1501"/>
                  </a:cubicBezTo>
                  <a:lnTo>
                    <a:pt x="15053" y="1557"/>
                  </a:lnTo>
                  <a:cubicBezTo>
                    <a:pt x="15039" y="1543"/>
                    <a:pt x="15039" y="1529"/>
                    <a:pt x="15053" y="1529"/>
                  </a:cubicBezTo>
                  <a:cubicBezTo>
                    <a:pt x="14983" y="1529"/>
                    <a:pt x="14814" y="1585"/>
                    <a:pt x="14884" y="1642"/>
                  </a:cubicBezTo>
                  <a:cubicBezTo>
                    <a:pt x="14828" y="1712"/>
                    <a:pt x="14856" y="1825"/>
                    <a:pt x="14955" y="1853"/>
                  </a:cubicBezTo>
                  <a:cubicBezTo>
                    <a:pt x="15067" y="1965"/>
                    <a:pt x="14927" y="1994"/>
                    <a:pt x="14828" y="1994"/>
                  </a:cubicBezTo>
                  <a:cubicBezTo>
                    <a:pt x="14814" y="2022"/>
                    <a:pt x="14800" y="2064"/>
                    <a:pt x="14772" y="2078"/>
                  </a:cubicBezTo>
                  <a:cubicBezTo>
                    <a:pt x="14695" y="2202"/>
                    <a:pt x="14658" y="2236"/>
                    <a:pt x="14642" y="2236"/>
                  </a:cubicBezTo>
                  <a:cubicBezTo>
                    <a:pt x="14634" y="2236"/>
                    <a:pt x="14631" y="2228"/>
                    <a:pt x="14631" y="2219"/>
                  </a:cubicBezTo>
                  <a:lnTo>
                    <a:pt x="14603" y="2233"/>
                  </a:lnTo>
                  <a:cubicBezTo>
                    <a:pt x="14603" y="2207"/>
                    <a:pt x="14610" y="2189"/>
                    <a:pt x="14616" y="2178"/>
                  </a:cubicBezTo>
                  <a:lnTo>
                    <a:pt x="14616" y="2178"/>
                  </a:lnTo>
                  <a:cubicBezTo>
                    <a:pt x="14601" y="2189"/>
                    <a:pt x="14572" y="2208"/>
                    <a:pt x="14518" y="2233"/>
                  </a:cubicBezTo>
                  <a:cubicBezTo>
                    <a:pt x="14515" y="2241"/>
                    <a:pt x="14513" y="2248"/>
                    <a:pt x="14509" y="2253"/>
                  </a:cubicBezTo>
                  <a:lnTo>
                    <a:pt x="14509" y="2253"/>
                  </a:lnTo>
                  <a:cubicBezTo>
                    <a:pt x="14526" y="2247"/>
                    <a:pt x="14544" y="2244"/>
                    <a:pt x="14562" y="2244"/>
                  </a:cubicBezTo>
                  <a:cubicBezTo>
                    <a:pt x="14571" y="2244"/>
                    <a:pt x="14580" y="2245"/>
                    <a:pt x="14589" y="2247"/>
                  </a:cubicBezTo>
                  <a:cubicBezTo>
                    <a:pt x="14509" y="2285"/>
                    <a:pt x="14468" y="2298"/>
                    <a:pt x="14452" y="2298"/>
                  </a:cubicBezTo>
                  <a:cubicBezTo>
                    <a:pt x="14434" y="2298"/>
                    <a:pt x="14451" y="2280"/>
                    <a:pt x="14482" y="2264"/>
                  </a:cubicBezTo>
                  <a:lnTo>
                    <a:pt x="14482" y="2264"/>
                  </a:lnTo>
                  <a:cubicBezTo>
                    <a:pt x="14433" y="2236"/>
                    <a:pt x="14380" y="1997"/>
                    <a:pt x="14436" y="1997"/>
                  </a:cubicBezTo>
                  <a:cubicBezTo>
                    <a:pt x="14446" y="1997"/>
                    <a:pt x="14459" y="2005"/>
                    <a:pt x="14476" y="2022"/>
                  </a:cubicBezTo>
                  <a:cubicBezTo>
                    <a:pt x="14491" y="1928"/>
                    <a:pt x="14495" y="1902"/>
                    <a:pt x="14497" y="1902"/>
                  </a:cubicBezTo>
                  <a:lnTo>
                    <a:pt x="14497" y="1902"/>
                  </a:lnTo>
                  <a:cubicBezTo>
                    <a:pt x="14498" y="1902"/>
                    <a:pt x="14495" y="1944"/>
                    <a:pt x="14501" y="1944"/>
                  </a:cubicBezTo>
                  <a:cubicBezTo>
                    <a:pt x="14505" y="1944"/>
                    <a:pt x="14510" y="1935"/>
                    <a:pt x="14518" y="1909"/>
                  </a:cubicBezTo>
                  <a:cubicBezTo>
                    <a:pt x="14662" y="1820"/>
                    <a:pt x="14673" y="1791"/>
                    <a:pt x="14638" y="1791"/>
                  </a:cubicBezTo>
                  <a:cubicBezTo>
                    <a:pt x="14601" y="1791"/>
                    <a:pt x="14512" y="1824"/>
                    <a:pt x="14476" y="1853"/>
                  </a:cubicBezTo>
                  <a:cubicBezTo>
                    <a:pt x="14464" y="1853"/>
                    <a:pt x="14448" y="1854"/>
                    <a:pt x="14435" y="1854"/>
                  </a:cubicBezTo>
                  <a:cubicBezTo>
                    <a:pt x="14403" y="1854"/>
                    <a:pt x="14385" y="1847"/>
                    <a:pt x="14476" y="1796"/>
                  </a:cubicBezTo>
                  <a:cubicBezTo>
                    <a:pt x="14518" y="1740"/>
                    <a:pt x="14546" y="1670"/>
                    <a:pt x="14532" y="1599"/>
                  </a:cubicBezTo>
                  <a:lnTo>
                    <a:pt x="14532" y="1599"/>
                  </a:lnTo>
                  <a:cubicBezTo>
                    <a:pt x="14518" y="1627"/>
                    <a:pt x="14504" y="1670"/>
                    <a:pt x="14490" y="1712"/>
                  </a:cubicBezTo>
                  <a:cubicBezTo>
                    <a:pt x="14487" y="1715"/>
                    <a:pt x="14482" y="1716"/>
                    <a:pt x="14477" y="1716"/>
                  </a:cubicBezTo>
                  <a:cubicBezTo>
                    <a:pt x="14424" y="1716"/>
                    <a:pt x="14293" y="1586"/>
                    <a:pt x="14276" y="1586"/>
                  </a:cubicBezTo>
                  <a:cubicBezTo>
                    <a:pt x="14268" y="1586"/>
                    <a:pt x="14283" y="1611"/>
                    <a:pt x="14335" y="1684"/>
                  </a:cubicBezTo>
                  <a:cubicBezTo>
                    <a:pt x="14335" y="1698"/>
                    <a:pt x="14321" y="1712"/>
                    <a:pt x="14307" y="1726"/>
                  </a:cubicBezTo>
                  <a:cubicBezTo>
                    <a:pt x="14307" y="1698"/>
                    <a:pt x="14265" y="1642"/>
                    <a:pt x="14138" y="1599"/>
                  </a:cubicBezTo>
                  <a:cubicBezTo>
                    <a:pt x="14128" y="1589"/>
                    <a:pt x="14104" y="1579"/>
                    <a:pt x="14046" y="1579"/>
                  </a:cubicBezTo>
                  <a:cubicBezTo>
                    <a:pt x="14022" y="1579"/>
                    <a:pt x="13992" y="1581"/>
                    <a:pt x="13955" y="1585"/>
                  </a:cubicBezTo>
                  <a:cubicBezTo>
                    <a:pt x="13918" y="1564"/>
                    <a:pt x="13903" y="1555"/>
                    <a:pt x="13901" y="1555"/>
                  </a:cubicBezTo>
                  <a:cubicBezTo>
                    <a:pt x="13892" y="1555"/>
                    <a:pt x="14133" y="1722"/>
                    <a:pt x="13927" y="1768"/>
                  </a:cubicBezTo>
                  <a:cubicBezTo>
                    <a:pt x="14039" y="1768"/>
                    <a:pt x="14133" y="1743"/>
                    <a:pt x="14163" y="1743"/>
                  </a:cubicBezTo>
                  <a:cubicBezTo>
                    <a:pt x="14177" y="1743"/>
                    <a:pt x="14176" y="1749"/>
                    <a:pt x="14152" y="1768"/>
                  </a:cubicBezTo>
                  <a:cubicBezTo>
                    <a:pt x="14223" y="1768"/>
                    <a:pt x="14124" y="1782"/>
                    <a:pt x="13941" y="1881"/>
                  </a:cubicBezTo>
                  <a:cubicBezTo>
                    <a:pt x="13983" y="1937"/>
                    <a:pt x="14110" y="2078"/>
                    <a:pt x="13955" y="2092"/>
                  </a:cubicBezTo>
                  <a:cubicBezTo>
                    <a:pt x="13955" y="2122"/>
                    <a:pt x="13955" y="2158"/>
                    <a:pt x="13960" y="2192"/>
                  </a:cubicBezTo>
                  <a:lnTo>
                    <a:pt x="13960" y="2192"/>
                  </a:lnTo>
                  <a:cubicBezTo>
                    <a:pt x="13953" y="2169"/>
                    <a:pt x="13942" y="2159"/>
                    <a:pt x="13929" y="2159"/>
                  </a:cubicBezTo>
                  <a:cubicBezTo>
                    <a:pt x="13902" y="2159"/>
                    <a:pt x="13865" y="2202"/>
                    <a:pt x="13828" y="2275"/>
                  </a:cubicBezTo>
                  <a:lnTo>
                    <a:pt x="13885" y="2275"/>
                  </a:lnTo>
                  <a:cubicBezTo>
                    <a:pt x="13885" y="2317"/>
                    <a:pt x="13899" y="2346"/>
                    <a:pt x="13927" y="2360"/>
                  </a:cubicBezTo>
                  <a:cubicBezTo>
                    <a:pt x="13899" y="2388"/>
                    <a:pt x="13870" y="2402"/>
                    <a:pt x="13828" y="2430"/>
                  </a:cubicBezTo>
                  <a:cubicBezTo>
                    <a:pt x="13786" y="2444"/>
                    <a:pt x="13983" y="2543"/>
                    <a:pt x="13786" y="2557"/>
                  </a:cubicBezTo>
                  <a:cubicBezTo>
                    <a:pt x="13645" y="2543"/>
                    <a:pt x="13617" y="2571"/>
                    <a:pt x="13772" y="2430"/>
                  </a:cubicBezTo>
                  <a:cubicBezTo>
                    <a:pt x="13941" y="2332"/>
                    <a:pt x="13842" y="2317"/>
                    <a:pt x="13786" y="2303"/>
                  </a:cubicBezTo>
                  <a:lnTo>
                    <a:pt x="13786" y="2303"/>
                  </a:lnTo>
                  <a:cubicBezTo>
                    <a:pt x="13736" y="2329"/>
                    <a:pt x="13697" y="2338"/>
                    <a:pt x="13669" y="2338"/>
                  </a:cubicBezTo>
                  <a:cubicBezTo>
                    <a:pt x="13587" y="2338"/>
                    <a:pt x="13593" y="2257"/>
                    <a:pt x="13645" y="2247"/>
                  </a:cubicBezTo>
                  <a:cubicBezTo>
                    <a:pt x="13645" y="2224"/>
                    <a:pt x="13720" y="2201"/>
                    <a:pt x="13786" y="2201"/>
                  </a:cubicBezTo>
                  <a:cubicBezTo>
                    <a:pt x="13801" y="2201"/>
                    <a:pt x="13815" y="2202"/>
                    <a:pt x="13828" y="2205"/>
                  </a:cubicBezTo>
                  <a:cubicBezTo>
                    <a:pt x="13842" y="2163"/>
                    <a:pt x="13997" y="2092"/>
                    <a:pt x="13941" y="2092"/>
                  </a:cubicBezTo>
                  <a:cubicBezTo>
                    <a:pt x="13928" y="2082"/>
                    <a:pt x="13915" y="2078"/>
                    <a:pt x="13902" y="2078"/>
                  </a:cubicBezTo>
                  <a:cubicBezTo>
                    <a:pt x="13857" y="2078"/>
                    <a:pt x="13799" y="2126"/>
                    <a:pt x="13659" y="2191"/>
                  </a:cubicBezTo>
                  <a:lnTo>
                    <a:pt x="13603" y="2134"/>
                  </a:lnTo>
                  <a:cubicBezTo>
                    <a:pt x="13575" y="2163"/>
                    <a:pt x="13561" y="2205"/>
                    <a:pt x="13561" y="2247"/>
                  </a:cubicBezTo>
                  <a:cubicBezTo>
                    <a:pt x="13533" y="2247"/>
                    <a:pt x="13504" y="2261"/>
                    <a:pt x="13490" y="2289"/>
                  </a:cubicBezTo>
                  <a:cubicBezTo>
                    <a:pt x="13547" y="2289"/>
                    <a:pt x="13547" y="2317"/>
                    <a:pt x="13547" y="2332"/>
                  </a:cubicBezTo>
                  <a:lnTo>
                    <a:pt x="13476" y="2303"/>
                  </a:lnTo>
                  <a:cubicBezTo>
                    <a:pt x="13406" y="2289"/>
                    <a:pt x="13322" y="2247"/>
                    <a:pt x="13293" y="2205"/>
                  </a:cubicBezTo>
                  <a:lnTo>
                    <a:pt x="13293" y="2205"/>
                  </a:lnTo>
                  <a:cubicBezTo>
                    <a:pt x="13280" y="2213"/>
                    <a:pt x="13265" y="2223"/>
                    <a:pt x="13251" y="2233"/>
                  </a:cubicBezTo>
                  <a:cubicBezTo>
                    <a:pt x="13211" y="2265"/>
                    <a:pt x="13167" y="2292"/>
                    <a:pt x="13136" y="2292"/>
                  </a:cubicBezTo>
                  <a:cubicBezTo>
                    <a:pt x="13112" y="2292"/>
                    <a:pt x="13096" y="2276"/>
                    <a:pt x="13096" y="2233"/>
                  </a:cubicBezTo>
                  <a:cubicBezTo>
                    <a:pt x="13152" y="2219"/>
                    <a:pt x="13237" y="2134"/>
                    <a:pt x="13124" y="2064"/>
                  </a:cubicBezTo>
                  <a:cubicBezTo>
                    <a:pt x="13110" y="2050"/>
                    <a:pt x="13082" y="2050"/>
                    <a:pt x="13054" y="2050"/>
                  </a:cubicBezTo>
                  <a:cubicBezTo>
                    <a:pt x="13068" y="2092"/>
                    <a:pt x="13040" y="2163"/>
                    <a:pt x="12885" y="2191"/>
                  </a:cubicBezTo>
                  <a:cubicBezTo>
                    <a:pt x="12857" y="2219"/>
                    <a:pt x="12941" y="2289"/>
                    <a:pt x="12969" y="2332"/>
                  </a:cubicBezTo>
                  <a:cubicBezTo>
                    <a:pt x="12990" y="2353"/>
                    <a:pt x="12994" y="2367"/>
                    <a:pt x="12964" y="2367"/>
                  </a:cubicBezTo>
                  <a:cubicBezTo>
                    <a:pt x="12934" y="2367"/>
                    <a:pt x="12871" y="2353"/>
                    <a:pt x="12758" y="2317"/>
                  </a:cubicBezTo>
                  <a:cubicBezTo>
                    <a:pt x="12831" y="2263"/>
                    <a:pt x="12874" y="2232"/>
                    <a:pt x="12873" y="2232"/>
                  </a:cubicBezTo>
                  <a:lnTo>
                    <a:pt x="12873" y="2232"/>
                  </a:lnTo>
                  <a:cubicBezTo>
                    <a:pt x="12872" y="2232"/>
                    <a:pt x="12858" y="2241"/>
                    <a:pt x="12828" y="2261"/>
                  </a:cubicBezTo>
                  <a:cubicBezTo>
                    <a:pt x="12744" y="2275"/>
                    <a:pt x="12659" y="2360"/>
                    <a:pt x="12659" y="2458"/>
                  </a:cubicBezTo>
                  <a:cubicBezTo>
                    <a:pt x="12613" y="2429"/>
                    <a:pt x="12582" y="2417"/>
                    <a:pt x="12562" y="2417"/>
                  </a:cubicBezTo>
                  <a:cubicBezTo>
                    <a:pt x="12513" y="2417"/>
                    <a:pt x="12523" y="2483"/>
                    <a:pt x="12533" y="2543"/>
                  </a:cubicBezTo>
                  <a:cubicBezTo>
                    <a:pt x="12505" y="2543"/>
                    <a:pt x="12448" y="2599"/>
                    <a:pt x="12476" y="2824"/>
                  </a:cubicBezTo>
                  <a:cubicBezTo>
                    <a:pt x="12435" y="2914"/>
                    <a:pt x="12406" y="2937"/>
                    <a:pt x="12390" y="2937"/>
                  </a:cubicBezTo>
                  <a:cubicBezTo>
                    <a:pt x="12372" y="2937"/>
                    <a:pt x="12373" y="2905"/>
                    <a:pt x="12393" y="2905"/>
                  </a:cubicBezTo>
                  <a:cubicBezTo>
                    <a:pt x="12397" y="2905"/>
                    <a:pt x="12401" y="2906"/>
                    <a:pt x="12406" y="2909"/>
                  </a:cubicBezTo>
                  <a:cubicBezTo>
                    <a:pt x="12476" y="2838"/>
                    <a:pt x="12420" y="2726"/>
                    <a:pt x="12434" y="2684"/>
                  </a:cubicBezTo>
                  <a:lnTo>
                    <a:pt x="12434" y="2684"/>
                  </a:lnTo>
                  <a:cubicBezTo>
                    <a:pt x="12413" y="2691"/>
                    <a:pt x="12388" y="2694"/>
                    <a:pt x="12364" y="2694"/>
                  </a:cubicBezTo>
                  <a:cubicBezTo>
                    <a:pt x="12339" y="2694"/>
                    <a:pt x="12314" y="2691"/>
                    <a:pt x="12293" y="2684"/>
                  </a:cubicBezTo>
                  <a:lnTo>
                    <a:pt x="12293" y="2684"/>
                  </a:lnTo>
                  <a:cubicBezTo>
                    <a:pt x="12307" y="2698"/>
                    <a:pt x="12321" y="2712"/>
                    <a:pt x="12336" y="2726"/>
                  </a:cubicBezTo>
                  <a:cubicBezTo>
                    <a:pt x="12336" y="2732"/>
                    <a:pt x="12333" y="2735"/>
                    <a:pt x="12327" y="2735"/>
                  </a:cubicBezTo>
                  <a:cubicBezTo>
                    <a:pt x="12309" y="2735"/>
                    <a:pt x="12266" y="2705"/>
                    <a:pt x="12223" y="2684"/>
                  </a:cubicBezTo>
                  <a:lnTo>
                    <a:pt x="12223" y="2684"/>
                  </a:lnTo>
                  <a:cubicBezTo>
                    <a:pt x="12223" y="2712"/>
                    <a:pt x="12321" y="2740"/>
                    <a:pt x="12307" y="2754"/>
                  </a:cubicBezTo>
                  <a:cubicBezTo>
                    <a:pt x="12350" y="2754"/>
                    <a:pt x="12420" y="2796"/>
                    <a:pt x="12237" y="2867"/>
                  </a:cubicBezTo>
                  <a:cubicBezTo>
                    <a:pt x="12261" y="2958"/>
                    <a:pt x="12265" y="2981"/>
                    <a:pt x="12256" y="2981"/>
                  </a:cubicBezTo>
                  <a:cubicBezTo>
                    <a:pt x="12247" y="2981"/>
                    <a:pt x="12226" y="2957"/>
                    <a:pt x="12203" y="2957"/>
                  </a:cubicBezTo>
                  <a:cubicBezTo>
                    <a:pt x="12196" y="2957"/>
                    <a:pt x="12188" y="2960"/>
                    <a:pt x="12181" y="2965"/>
                  </a:cubicBezTo>
                  <a:cubicBezTo>
                    <a:pt x="12181" y="2937"/>
                    <a:pt x="12096" y="2881"/>
                    <a:pt x="12068" y="2824"/>
                  </a:cubicBezTo>
                  <a:cubicBezTo>
                    <a:pt x="12026" y="2838"/>
                    <a:pt x="11969" y="2853"/>
                    <a:pt x="11969" y="2867"/>
                  </a:cubicBezTo>
                  <a:cubicBezTo>
                    <a:pt x="11955" y="2853"/>
                    <a:pt x="11941" y="2838"/>
                    <a:pt x="11913" y="2838"/>
                  </a:cubicBezTo>
                  <a:cubicBezTo>
                    <a:pt x="11941" y="2824"/>
                    <a:pt x="11969" y="2824"/>
                    <a:pt x="11984" y="2824"/>
                  </a:cubicBezTo>
                  <a:cubicBezTo>
                    <a:pt x="11984" y="2824"/>
                    <a:pt x="12040" y="2754"/>
                    <a:pt x="11941" y="2712"/>
                  </a:cubicBezTo>
                  <a:cubicBezTo>
                    <a:pt x="11941" y="2726"/>
                    <a:pt x="11899" y="2740"/>
                    <a:pt x="11843" y="2754"/>
                  </a:cubicBezTo>
                  <a:lnTo>
                    <a:pt x="11815" y="2768"/>
                  </a:lnTo>
                  <a:cubicBezTo>
                    <a:pt x="11815" y="2768"/>
                    <a:pt x="11815" y="2768"/>
                    <a:pt x="11815" y="2782"/>
                  </a:cubicBezTo>
                  <a:cubicBezTo>
                    <a:pt x="11772" y="2824"/>
                    <a:pt x="11744" y="2867"/>
                    <a:pt x="11716" y="2923"/>
                  </a:cubicBezTo>
                  <a:cubicBezTo>
                    <a:pt x="11760" y="3089"/>
                    <a:pt x="11695" y="3174"/>
                    <a:pt x="11650" y="3174"/>
                  </a:cubicBezTo>
                  <a:cubicBezTo>
                    <a:pt x="11622" y="3174"/>
                    <a:pt x="11601" y="3142"/>
                    <a:pt x="11617" y="3078"/>
                  </a:cubicBezTo>
                  <a:lnTo>
                    <a:pt x="11617" y="3078"/>
                  </a:lnTo>
                  <a:cubicBezTo>
                    <a:pt x="11604" y="3127"/>
                    <a:pt x="11597" y="3143"/>
                    <a:pt x="11593" y="3143"/>
                  </a:cubicBezTo>
                  <a:cubicBezTo>
                    <a:pt x="11584" y="3143"/>
                    <a:pt x="11585" y="3080"/>
                    <a:pt x="11569" y="3080"/>
                  </a:cubicBezTo>
                  <a:cubicBezTo>
                    <a:pt x="11558" y="3080"/>
                    <a:pt x="11539" y="3109"/>
                    <a:pt x="11505" y="3205"/>
                  </a:cubicBezTo>
                  <a:cubicBezTo>
                    <a:pt x="11398" y="3151"/>
                    <a:pt x="11550" y="3082"/>
                    <a:pt x="11532" y="3082"/>
                  </a:cubicBezTo>
                  <a:cubicBezTo>
                    <a:pt x="11526" y="3082"/>
                    <a:pt x="11503" y="3089"/>
                    <a:pt x="11448" y="3106"/>
                  </a:cubicBezTo>
                  <a:cubicBezTo>
                    <a:pt x="11441" y="3223"/>
                    <a:pt x="11441" y="3271"/>
                    <a:pt x="11417" y="3271"/>
                  </a:cubicBezTo>
                  <a:cubicBezTo>
                    <a:pt x="11398" y="3271"/>
                    <a:pt x="11362" y="3241"/>
                    <a:pt x="11294" y="3190"/>
                  </a:cubicBezTo>
                  <a:cubicBezTo>
                    <a:pt x="11279" y="3190"/>
                    <a:pt x="11265" y="3205"/>
                    <a:pt x="11237" y="3219"/>
                  </a:cubicBezTo>
                  <a:cubicBezTo>
                    <a:pt x="11227" y="3209"/>
                    <a:pt x="11210" y="3199"/>
                    <a:pt x="11191" y="3199"/>
                  </a:cubicBezTo>
                  <a:cubicBezTo>
                    <a:pt x="11183" y="3199"/>
                    <a:pt x="11175" y="3200"/>
                    <a:pt x="11167" y="3205"/>
                  </a:cubicBezTo>
                  <a:cubicBezTo>
                    <a:pt x="11181" y="3205"/>
                    <a:pt x="11195" y="3219"/>
                    <a:pt x="11209" y="3233"/>
                  </a:cubicBezTo>
                  <a:cubicBezTo>
                    <a:pt x="11181" y="3247"/>
                    <a:pt x="11153" y="3261"/>
                    <a:pt x="11125" y="3289"/>
                  </a:cubicBezTo>
                  <a:cubicBezTo>
                    <a:pt x="11125" y="3261"/>
                    <a:pt x="11125" y="3233"/>
                    <a:pt x="11125" y="3205"/>
                  </a:cubicBezTo>
                  <a:cubicBezTo>
                    <a:pt x="11082" y="3219"/>
                    <a:pt x="11040" y="3233"/>
                    <a:pt x="11040" y="3233"/>
                  </a:cubicBezTo>
                  <a:cubicBezTo>
                    <a:pt x="11006" y="3194"/>
                    <a:pt x="10982" y="3177"/>
                    <a:pt x="10955" y="3177"/>
                  </a:cubicBezTo>
                  <a:cubicBezTo>
                    <a:pt x="10915" y="3177"/>
                    <a:pt x="10871" y="3216"/>
                    <a:pt x="10787" y="3275"/>
                  </a:cubicBezTo>
                  <a:cubicBezTo>
                    <a:pt x="10665" y="3153"/>
                    <a:pt x="10691" y="3041"/>
                    <a:pt x="10736" y="3041"/>
                  </a:cubicBezTo>
                  <a:cubicBezTo>
                    <a:pt x="10743" y="3041"/>
                    <a:pt x="10751" y="3044"/>
                    <a:pt x="10758" y="3050"/>
                  </a:cubicBezTo>
                  <a:cubicBezTo>
                    <a:pt x="10758" y="3036"/>
                    <a:pt x="10758" y="3022"/>
                    <a:pt x="10758" y="3007"/>
                  </a:cubicBezTo>
                  <a:cubicBezTo>
                    <a:pt x="10702" y="3050"/>
                    <a:pt x="10646" y="3106"/>
                    <a:pt x="10618" y="3176"/>
                  </a:cubicBezTo>
                  <a:cubicBezTo>
                    <a:pt x="10666" y="3288"/>
                    <a:pt x="10664" y="3319"/>
                    <a:pt x="10642" y="3319"/>
                  </a:cubicBezTo>
                  <a:cubicBezTo>
                    <a:pt x="10613" y="3319"/>
                    <a:pt x="10551" y="3269"/>
                    <a:pt x="10516" y="3269"/>
                  </a:cubicBezTo>
                  <a:cubicBezTo>
                    <a:pt x="10499" y="3269"/>
                    <a:pt x="10488" y="3281"/>
                    <a:pt x="10491" y="3317"/>
                  </a:cubicBezTo>
                  <a:cubicBezTo>
                    <a:pt x="10505" y="3359"/>
                    <a:pt x="10505" y="3402"/>
                    <a:pt x="10505" y="3444"/>
                  </a:cubicBezTo>
                  <a:cubicBezTo>
                    <a:pt x="10547" y="3416"/>
                    <a:pt x="10604" y="3388"/>
                    <a:pt x="10646" y="3388"/>
                  </a:cubicBezTo>
                  <a:cubicBezTo>
                    <a:pt x="10604" y="3416"/>
                    <a:pt x="10674" y="3500"/>
                    <a:pt x="10716" y="3543"/>
                  </a:cubicBezTo>
                  <a:cubicBezTo>
                    <a:pt x="10772" y="3571"/>
                    <a:pt x="10829" y="3613"/>
                    <a:pt x="10843" y="3683"/>
                  </a:cubicBezTo>
                  <a:cubicBezTo>
                    <a:pt x="10899" y="3740"/>
                    <a:pt x="10956" y="3796"/>
                    <a:pt x="11026" y="3852"/>
                  </a:cubicBezTo>
                  <a:cubicBezTo>
                    <a:pt x="11026" y="3895"/>
                    <a:pt x="11012" y="3937"/>
                    <a:pt x="10998" y="3979"/>
                  </a:cubicBezTo>
                  <a:cubicBezTo>
                    <a:pt x="11026" y="4007"/>
                    <a:pt x="11054" y="4049"/>
                    <a:pt x="11096" y="4078"/>
                  </a:cubicBezTo>
                  <a:cubicBezTo>
                    <a:pt x="11096" y="4092"/>
                    <a:pt x="11096" y="4092"/>
                    <a:pt x="11096" y="4106"/>
                  </a:cubicBezTo>
                  <a:cubicBezTo>
                    <a:pt x="11125" y="4099"/>
                    <a:pt x="11156" y="4095"/>
                    <a:pt x="11188" y="4095"/>
                  </a:cubicBezTo>
                  <a:cubicBezTo>
                    <a:pt x="11220" y="4095"/>
                    <a:pt x="11251" y="4099"/>
                    <a:pt x="11279" y="4106"/>
                  </a:cubicBezTo>
                  <a:cubicBezTo>
                    <a:pt x="11251" y="4148"/>
                    <a:pt x="11223" y="4176"/>
                    <a:pt x="11181" y="4190"/>
                  </a:cubicBezTo>
                  <a:lnTo>
                    <a:pt x="11139" y="4162"/>
                  </a:lnTo>
                  <a:lnTo>
                    <a:pt x="11139" y="4176"/>
                  </a:lnTo>
                  <a:lnTo>
                    <a:pt x="11167" y="4204"/>
                  </a:lnTo>
                  <a:lnTo>
                    <a:pt x="11153" y="4204"/>
                  </a:lnTo>
                  <a:cubicBezTo>
                    <a:pt x="11153" y="4218"/>
                    <a:pt x="11167" y="4218"/>
                    <a:pt x="11167" y="4233"/>
                  </a:cubicBezTo>
                  <a:lnTo>
                    <a:pt x="11181" y="4218"/>
                  </a:lnTo>
                  <a:cubicBezTo>
                    <a:pt x="11198" y="4227"/>
                    <a:pt x="11209" y="4235"/>
                    <a:pt x="11219" y="4241"/>
                  </a:cubicBezTo>
                  <a:lnTo>
                    <a:pt x="11219" y="4241"/>
                  </a:lnTo>
                  <a:lnTo>
                    <a:pt x="11195" y="4204"/>
                  </a:lnTo>
                  <a:lnTo>
                    <a:pt x="11209" y="4190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1" y="4242"/>
                    <a:pt x="11220" y="4241"/>
                    <a:pt x="11219" y="4241"/>
                  </a:cubicBezTo>
                  <a:lnTo>
                    <a:pt x="11219" y="4241"/>
                  </a:lnTo>
                  <a:lnTo>
                    <a:pt x="11223" y="4247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7" y="4245"/>
                    <a:pt x="11232" y="4247"/>
                    <a:pt x="11237" y="4247"/>
                  </a:cubicBezTo>
                  <a:cubicBezTo>
                    <a:pt x="11239" y="4251"/>
                    <a:pt x="11240" y="4256"/>
                    <a:pt x="11242" y="4261"/>
                  </a:cubicBezTo>
                  <a:lnTo>
                    <a:pt x="11279" y="4261"/>
                  </a:lnTo>
                  <a:cubicBezTo>
                    <a:pt x="11301" y="4324"/>
                    <a:pt x="11322" y="4356"/>
                    <a:pt x="11322" y="4356"/>
                  </a:cubicBezTo>
                  <a:cubicBezTo>
                    <a:pt x="11322" y="4356"/>
                    <a:pt x="11302" y="4326"/>
                    <a:pt x="11244" y="4268"/>
                  </a:cubicBezTo>
                  <a:lnTo>
                    <a:pt x="11244" y="4268"/>
                  </a:lnTo>
                  <a:cubicBezTo>
                    <a:pt x="11281" y="4375"/>
                    <a:pt x="11290" y="4388"/>
                    <a:pt x="11237" y="4402"/>
                  </a:cubicBezTo>
                  <a:cubicBezTo>
                    <a:pt x="11167" y="4345"/>
                    <a:pt x="11139" y="4387"/>
                    <a:pt x="11110" y="4317"/>
                  </a:cubicBezTo>
                  <a:cubicBezTo>
                    <a:pt x="11096" y="4317"/>
                    <a:pt x="11082" y="4303"/>
                    <a:pt x="11068" y="4289"/>
                  </a:cubicBezTo>
                  <a:cubicBezTo>
                    <a:pt x="11040" y="4331"/>
                    <a:pt x="11040" y="4373"/>
                    <a:pt x="11040" y="4416"/>
                  </a:cubicBezTo>
                  <a:lnTo>
                    <a:pt x="11026" y="4416"/>
                  </a:lnTo>
                  <a:cubicBezTo>
                    <a:pt x="11032" y="4439"/>
                    <a:pt x="11038" y="4460"/>
                    <a:pt x="11041" y="4473"/>
                  </a:cubicBezTo>
                  <a:lnTo>
                    <a:pt x="11041" y="4473"/>
                  </a:lnTo>
                  <a:cubicBezTo>
                    <a:pt x="11101" y="4534"/>
                    <a:pt x="11088" y="4565"/>
                    <a:pt x="11048" y="4565"/>
                  </a:cubicBezTo>
                  <a:cubicBezTo>
                    <a:pt x="10997" y="4565"/>
                    <a:pt x="10903" y="4512"/>
                    <a:pt x="10871" y="4402"/>
                  </a:cubicBezTo>
                  <a:cubicBezTo>
                    <a:pt x="10899" y="4387"/>
                    <a:pt x="10927" y="4373"/>
                    <a:pt x="10970" y="4373"/>
                  </a:cubicBezTo>
                  <a:lnTo>
                    <a:pt x="10970" y="4359"/>
                  </a:lnTo>
                  <a:cubicBezTo>
                    <a:pt x="10843" y="4317"/>
                    <a:pt x="10857" y="4247"/>
                    <a:pt x="10843" y="4218"/>
                  </a:cubicBezTo>
                  <a:cubicBezTo>
                    <a:pt x="10834" y="4220"/>
                    <a:pt x="10826" y="4221"/>
                    <a:pt x="10820" y="4221"/>
                  </a:cubicBezTo>
                  <a:cubicBezTo>
                    <a:pt x="10776" y="4221"/>
                    <a:pt x="10788" y="4180"/>
                    <a:pt x="10801" y="4106"/>
                  </a:cubicBezTo>
                  <a:lnTo>
                    <a:pt x="10801" y="4106"/>
                  </a:lnTo>
                  <a:cubicBezTo>
                    <a:pt x="10804" y="4107"/>
                    <a:pt x="10808" y="4107"/>
                    <a:pt x="10811" y="4107"/>
                  </a:cubicBezTo>
                  <a:cubicBezTo>
                    <a:pt x="10851" y="4107"/>
                    <a:pt x="10900" y="4060"/>
                    <a:pt x="10856" y="4060"/>
                  </a:cubicBezTo>
                  <a:cubicBezTo>
                    <a:pt x="10838" y="4060"/>
                    <a:pt x="10803" y="4068"/>
                    <a:pt x="10744" y="4092"/>
                  </a:cubicBezTo>
                  <a:lnTo>
                    <a:pt x="10716" y="4120"/>
                  </a:lnTo>
                  <a:lnTo>
                    <a:pt x="10660" y="4218"/>
                  </a:lnTo>
                  <a:lnTo>
                    <a:pt x="10646" y="4218"/>
                  </a:lnTo>
                  <a:cubicBezTo>
                    <a:pt x="10646" y="4190"/>
                    <a:pt x="10646" y="4162"/>
                    <a:pt x="10646" y="4134"/>
                  </a:cubicBezTo>
                  <a:cubicBezTo>
                    <a:pt x="10632" y="4162"/>
                    <a:pt x="10618" y="4190"/>
                    <a:pt x="10604" y="4218"/>
                  </a:cubicBezTo>
                  <a:lnTo>
                    <a:pt x="10561" y="4218"/>
                  </a:lnTo>
                  <a:lnTo>
                    <a:pt x="10505" y="4204"/>
                  </a:lnTo>
                  <a:cubicBezTo>
                    <a:pt x="10449" y="4190"/>
                    <a:pt x="10392" y="4176"/>
                    <a:pt x="10336" y="4162"/>
                  </a:cubicBezTo>
                  <a:cubicBezTo>
                    <a:pt x="10329" y="4169"/>
                    <a:pt x="10315" y="4176"/>
                    <a:pt x="10304" y="4176"/>
                  </a:cubicBezTo>
                  <a:cubicBezTo>
                    <a:pt x="10294" y="4176"/>
                    <a:pt x="10287" y="4169"/>
                    <a:pt x="10294" y="4148"/>
                  </a:cubicBezTo>
                  <a:lnTo>
                    <a:pt x="10280" y="4148"/>
                  </a:lnTo>
                  <a:cubicBezTo>
                    <a:pt x="10237" y="4176"/>
                    <a:pt x="10195" y="4190"/>
                    <a:pt x="10153" y="4218"/>
                  </a:cubicBezTo>
                  <a:cubicBezTo>
                    <a:pt x="10181" y="4176"/>
                    <a:pt x="10209" y="4134"/>
                    <a:pt x="10237" y="4092"/>
                  </a:cubicBezTo>
                  <a:cubicBezTo>
                    <a:pt x="10195" y="4092"/>
                    <a:pt x="10167" y="4078"/>
                    <a:pt x="10167" y="4049"/>
                  </a:cubicBezTo>
                  <a:cubicBezTo>
                    <a:pt x="9942" y="4106"/>
                    <a:pt x="9970" y="4134"/>
                    <a:pt x="9885" y="4134"/>
                  </a:cubicBezTo>
                  <a:lnTo>
                    <a:pt x="9885" y="4120"/>
                  </a:lnTo>
                  <a:cubicBezTo>
                    <a:pt x="9914" y="4120"/>
                    <a:pt x="9942" y="4120"/>
                    <a:pt x="9970" y="4106"/>
                  </a:cubicBezTo>
                  <a:cubicBezTo>
                    <a:pt x="9985" y="4098"/>
                    <a:pt x="9988" y="4097"/>
                    <a:pt x="9986" y="4097"/>
                  </a:cubicBezTo>
                  <a:cubicBezTo>
                    <a:pt x="9985" y="4097"/>
                    <a:pt x="9982" y="4097"/>
                    <a:pt x="9979" y="4097"/>
                  </a:cubicBezTo>
                  <a:cubicBezTo>
                    <a:pt x="9968" y="4097"/>
                    <a:pt x="9957" y="4091"/>
                    <a:pt x="10012" y="4035"/>
                  </a:cubicBezTo>
                  <a:cubicBezTo>
                    <a:pt x="9922" y="3916"/>
                    <a:pt x="9881" y="3885"/>
                    <a:pt x="9862" y="3885"/>
                  </a:cubicBezTo>
                  <a:cubicBezTo>
                    <a:pt x="9842" y="3885"/>
                    <a:pt x="9846" y="3919"/>
                    <a:pt x="9846" y="3919"/>
                  </a:cubicBezTo>
                  <a:cubicBezTo>
                    <a:pt x="9846" y="3919"/>
                    <a:pt x="9845" y="3916"/>
                    <a:pt x="9843" y="3909"/>
                  </a:cubicBezTo>
                  <a:cubicBezTo>
                    <a:pt x="9745" y="3937"/>
                    <a:pt x="9716" y="3979"/>
                    <a:pt x="9702" y="4007"/>
                  </a:cubicBezTo>
                  <a:cubicBezTo>
                    <a:pt x="9674" y="4035"/>
                    <a:pt x="9660" y="4064"/>
                    <a:pt x="9660" y="4092"/>
                  </a:cubicBezTo>
                  <a:cubicBezTo>
                    <a:pt x="9646" y="4090"/>
                    <a:pt x="9633" y="4089"/>
                    <a:pt x="9622" y="4089"/>
                  </a:cubicBezTo>
                  <a:cubicBezTo>
                    <a:pt x="9553" y="4089"/>
                    <a:pt x="9529" y="4120"/>
                    <a:pt x="9505" y="4120"/>
                  </a:cubicBezTo>
                  <a:cubicBezTo>
                    <a:pt x="9517" y="4156"/>
                    <a:pt x="9561" y="4193"/>
                    <a:pt x="9600" y="4193"/>
                  </a:cubicBezTo>
                  <a:cubicBezTo>
                    <a:pt x="9606" y="4193"/>
                    <a:pt x="9612" y="4192"/>
                    <a:pt x="9618" y="4190"/>
                  </a:cubicBezTo>
                  <a:lnTo>
                    <a:pt x="9660" y="4134"/>
                  </a:lnTo>
                  <a:cubicBezTo>
                    <a:pt x="9660" y="4148"/>
                    <a:pt x="9660" y="4162"/>
                    <a:pt x="9674" y="4162"/>
                  </a:cubicBezTo>
                  <a:cubicBezTo>
                    <a:pt x="9618" y="4233"/>
                    <a:pt x="9646" y="4261"/>
                    <a:pt x="9688" y="4275"/>
                  </a:cubicBezTo>
                  <a:cubicBezTo>
                    <a:pt x="9702" y="4247"/>
                    <a:pt x="9730" y="4190"/>
                    <a:pt x="9759" y="4134"/>
                  </a:cubicBezTo>
                  <a:cubicBezTo>
                    <a:pt x="9730" y="4120"/>
                    <a:pt x="9702" y="4106"/>
                    <a:pt x="9674" y="4106"/>
                  </a:cubicBezTo>
                  <a:cubicBezTo>
                    <a:pt x="9688" y="4078"/>
                    <a:pt x="9702" y="4049"/>
                    <a:pt x="9716" y="4035"/>
                  </a:cubicBezTo>
                  <a:cubicBezTo>
                    <a:pt x="9730" y="4078"/>
                    <a:pt x="9759" y="4106"/>
                    <a:pt x="9787" y="4120"/>
                  </a:cubicBezTo>
                  <a:cubicBezTo>
                    <a:pt x="9773" y="4148"/>
                    <a:pt x="9759" y="4190"/>
                    <a:pt x="9745" y="4204"/>
                  </a:cubicBezTo>
                  <a:cubicBezTo>
                    <a:pt x="9746" y="4203"/>
                    <a:pt x="9748" y="4203"/>
                    <a:pt x="9750" y="4203"/>
                  </a:cubicBezTo>
                  <a:cubicBezTo>
                    <a:pt x="9780" y="4203"/>
                    <a:pt x="9830" y="4293"/>
                    <a:pt x="9843" y="4359"/>
                  </a:cubicBezTo>
                  <a:cubicBezTo>
                    <a:pt x="9867" y="4347"/>
                    <a:pt x="9885" y="4342"/>
                    <a:pt x="9899" y="4342"/>
                  </a:cubicBezTo>
                  <a:cubicBezTo>
                    <a:pt x="9965" y="4342"/>
                    <a:pt x="9930" y="4460"/>
                    <a:pt x="10012" y="4472"/>
                  </a:cubicBezTo>
                  <a:cubicBezTo>
                    <a:pt x="10027" y="4457"/>
                    <a:pt x="10039" y="4452"/>
                    <a:pt x="10049" y="4452"/>
                  </a:cubicBezTo>
                  <a:cubicBezTo>
                    <a:pt x="10096" y="4452"/>
                    <a:pt x="10086" y="4591"/>
                    <a:pt x="9979" y="4591"/>
                  </a:cubicBezTo>
                  <a:cubicBezTo>
                    <a:pt x="9957" y="4591"/>
                    <a:pt x="9930" y="4585"/>
                    <a:pt x="9899" y="4571"/>
                  </a:cubicBezTo>
                  <a:cubicBezTo>
                    <a:pt x="9885" y="4585"/>
                    <a:pt x="9871" y="4599"/>
                    <a:pt x="9871" y="4613"/>
                  </a:cubicBezTo>
                  <a:cubicBezTo>
                    <a:pt x="9843" y="4613"/>
                    <a:pt x="9829" y="4599"/>
                    <a:pt x="9815" y="4585"/>
                  </a:cubicBezTo>
                  <a:cubicBezTo>
                    <a:pt x="9807" y="4559"/>
                    <a:pt x="9793" y="4529"/>
                    <a:pt x="9784" y="4500"/>
                  </a:cubicBezTo>
                  <a:lnTo>
                    <a:pt x="9784" y="4500"/>
                  </a:lnTo>
                  <a:cubicBezTo>
                    <a:pt x="9792" y="4531"/>
                    <a:pt x="9799" y="4565"/>
                    <a:pt x="9773" y="4627"/>
                  </a:cubicBezTo>
                  <a:cubicBezTo>
                    <a:pt x="9732" y="4604"/>
                    <a:pt x="9694" y="4588"/>
                    <a:pt x="9665" y="4588"/>
                  </a:cubicBezTo>
                  <a:cubicBezTo>
                    <a:pt x="9624" y="4588"/>
                    <a:pt x="9601" y="4620"/>
                    <a:pt x="9618" y="4711"/>
                  </a:cubicBezTo>
                  <a:cubicBezTo>
                    <a:pt x="9449" y="5035"/>
                    <a:pt x="9590" y="4880"/>
                    <a:pt x="9590" y="4965"/>
                  </a:cubicBezTo>
                  <a:cubicBezTo>
                    <a:pt x="9561" y="4965"/>
                    <a:pt x="9547" y="4965"/>
                    <a:pt x="9533" y="4979"/>
                  </a:cubicBezTo>
                  <a:cubicBezTo>
                    <a:pt x="9519" y="4979"/>
                    <a:pt x="9505" y="4979"/>
                    <a:pt x="9477" y="4993"/>
                  </a:cubicBezTo>
                  <a:cubicBezTo>
                    <a:pt x="9491" y="4951"/>
                    <a:pt x="9505" y="4908"/>
                    <a:pt x="9519" y="4880"/>
                  </a:cubicBezTo>
                  <a:lnTo>
                    <a:pt x="9519" y="4880"/>
                  </a:lnTo>
                  <a:cubicBezTo>
                    <a:pt x="9435" y="4923"/>
                    <a:pt x="9463" y="4965"/>
                    <a:pt x="9477" y="4993"/>
                  </a:cubicBezTo>
                  <a:lnTo>
                    <a:pt x="9463" y="4993"/>
                  </a:lnTo>
                  <a:cubicBezTo>
                    <a:pt x="9416" y="4985"/>
                    <a:pt x="9389" y="4982"/>
                    <a:pt x="9377" y="4982"/>
                  </a:cubicBezTo>
                  <a:cubicBezTo>
                    <a:pt x="9343" y="4982"/>
                    <a:pt x="9400" y="5005"/>
                    <a:pt x="9421" y="5035"/>
                  </a:cubicBezTo>
                  <a:lnTo>
                    <a:pt x="9407" y="5049"/>
                  </a:lnTo>
                  <a:cubicBezTo>
                    <a:pt x="9392" y="5035"/>
                    <a:pt x="9350" y="5007"/>
                    <a:pt x="9280" y="4951"/>
                  </a:cubicBezTo>
                  <a:lnTo>
                    <a:pt x="9280" y="4951"/>
                  </a:lnTo>
                  <a:cubicBezTo>
                    <a:pt x="9322" y="4993"/>
                    <a:pt x="9364" y="5049"/>
                    <a:pt x="9392" y="5106"/>
                  </a:cubicBezTo>
                  <a:cubicBezTo>
                    <a:pt x="9392" y="5106"/>
                    <a:pt x="9392" y="5120"/>
                    <a:pt x="9392" y="5120"/>
                  </a:cubicBezTo>
                  <a:cubicBezTo>
                    <a:pt x="9392" y="5120"/>
                    <a:pt x="9392" y="5120"/>
                    <a:pt x="9392" y="5120"/>
                  </a:cubicBezTo>
                  <a:lnTo>
                    <a:pt x="9392" y="5120"/>
                  </a:lnTo>
                  <a:cubicBezTo>
                    <a:pt x="9371" y="5147"/>
                    <a:pt x="9362" y="5162"/>
                    <a:pt x="9360" y="5166"/>
                  </a:cubicBezTo>
                  <a:lnTo>
                    <a:pt x="9360" y="5166"/>
                  </a:lnTo>
                  <a:cubicBezTo>
                    <a:pt x="9357" y="5169"/>
                    <a:pt x="9354" y="5173"/>
                    <a:pt x="9350" y="5176"/>
                  </a:cubicBezTo>
                  <a:cubicBezTo>
                    <a:pt x="9308" y="5162"/>
                    <a:pt x="9280" y="5120"/>
                    <a:pt x="9336" y="5077"/>
                  </a:cubicBezTo>
                  <a:lnTo>
                    <a:pt x="9336" y="5077"/>
                  </a:lnTo>
                  <a:cubicBezTo>
                    <a:pt x="9280" y="5092"/>
                    <a:pt x="9224" y="5120"/>
                    <a:pt x="9181" y="5134"/>
                  </a:cubicBezTo>
                  <a:cubicBezTo>
                    <a:pt x="9160" y="5127"/>
                    <a:pt x="9139" y="5123"/>
                    <a:pt x="9121" y="5123"/>
                  </a:cubicBezTo>
                  <a:cubicBezTo>
                    <a:pt x="9104" y="5123"/>
                    <a:pt x="9090" y="5127"/>
                    <a:pt x="9083" y="5134"/>
                  </a:cubicBezTo>
                  <a:cubicBezTo>
                    <a:pt x="9083" y="5134"/>
                    <a:pt x="9083" y="5120"/>
                    <a:pt x="9083" y="5106"/>
                  </a:cubicBezTo>
                  <a:lnTo>
                    <a:pt x="9111" y="5092"/>
                  </a:lnTo>
                  <a:cubicBezTo>
                    <a:pt x="9111" y="5077"/>
                    <a:pt x="9125" y="5063"/>
                    <a:pt x="9125" y="5063"/>
                  </a:cubicBezTo>
                  <a:lnTo>
                    <a:pt x="9097" y="5063"/>
                  </a:lnTo>
                  <a:lnTo>
                    <a:pt x="9097" y="5049"/>
                  </a:lnTo>
                  <a:cubicBezTo>
                    <a:pt x="9111" y="5021"/>
                    <a:pt x="9139" y="5007"/>
                    <a:pt x="9167" y="5007"/>
                  </a:cubicBezTo>
                  <a:cubicBezTo>
                    <a:pt x="9152" y="4992"/>
                    <a:pt x="9142" y="4970"/>
                    <a:pt x="9129" y="4970"/>
                  </a:cubicBezTo>
                  <a:cubicBezTo>
                    <a:pt x="9117" y="4970"/>
                    <a:pt x="9103" y="4989"/>
                    <a:pt x="9083" y="5049"/>
                  </a:cubicBezTo>
                  <a:lnTo>
                    <a:pt x="9083" y="5063"/>
                  </a:lnTo>
                  <a:lnTo>
                    <a:pt x="9055" y="5063"/>
                  </a:lnTo>
                  <a:cubicBezTo>
                    <a:pt x="9026" y="5063"/>
                    <a:pt x="8998" y="5077"/>
                    <a:pt x="8984" y="5092"/>
                  </a:cubicBezTo>
                  <a:cubicBezTo>
                    <a:pt x="8969" y="5095"/>
                    <a:pt x="8954" y="5097"/>
                    <a:pt x="8939" y="5097"/>
                  </a:cubicBezTo>
                  <a:cubicBezTo>
                    <a:pt x="8899" y="5097"/>
                    <a:pt x="8860" y="5084"/>
                    <a:pt x="8829" y="5063"/>
                  </a:cubicBezTo>
                  <a:lnTo>
                    <a:pt x="8801" y="5092"/>
                  </a:lnTo>
                  <a:cubicBezTo>
                    <a:pt x="8796" y="5065"/>
                    <a:pt x="8794" y="5055"/>
                    <a:pt x="8793" y="5055"/>
                  </a:cubicBezTo>
                  <a:lnTo>
                    <a:pt x="8793" y="5055"/>
                  </a:lnTo>
                  <a:cubicBezTo>
                    <a:pt x="8790" y="5055"/>
                    <a:pt x="8797" y="5139"/>
                    <a:pt x="8787" y="5153"/>
                  </a:cubicBezTo>
                  <a:lnTo>
                    <a:pt x="8787" y="5153"/>
                  </a:lnTo>
                  <a:cubicBezTo>
                    <a:pt x="8882" y="5193"/>
                    <a:pt x="8671" y="5224"/>
                    <a:pt x="8590" y="5359"/>
                  </a:cubicBezTo>
                  <a:cubicBezTo>
                    <a:pt x="8562" y="5380"/>
                    <a:pt x="8541" y="5387"/>
                    <a:pt x="8525" y="5387"/>
                  </a:cubicBezTo>
                  <a:cubicBezTo>
                    <a:pt x="8509" y="5387"/>
                    <a:pt x="8498" y="5380"/>
                    <a:pt x="8491" y="5373"/>
                  </a:cubicBezTo>
                  <a:lnTo>
                    <a:pt x="8491" y="5373"/>
                  </a:lnTo>
                  <a:cubicBezTo>
                    <a:pt x="8491" y="5387"/>
                    <a:pt x="8491" y="5401"/>
                    <a:pt x="8505" y="5429"/>
                  </a:cubicBezTo>
                  <a:cubicBezTo>
                    <a:pt x="8496" y="5434"/>
                    <a:pt x="8490" y="5436"/>
                    <a:pt x="8485" y="5436"/>
                  </a:cubicBezTo>
                  <a:cubicBezTo>
                    <a:pt x="8460" y="5436"/>
                    <a:pt x="8482" y="5383"/>
                    <a:pt x="8435" y="5359"/>
                  </a:cubicBezTo>
                  <a:cubicBezTo>
                    <a:pt x="8421" y="5415"/>
                    <a:pt x="8407" y="5472"/>
                    <a:pt x="8407" y="5486"/>
                  </a:cubicBezTo>
                  <a:cubicBezTo>
                    <a:pt x="8407" y="5500"/>
                    <a:pt x="8393" y="5500"/>
                    <a:pt x="8393" y="5528"/>
                  </a:cubicBezTo>
                  <a:cubicBezTo>
                    <a:pt x="8397" y="5526"/>
                    <a:pt x="8402" y="5526"/>
                    <a:pt x="8406" y="5526"/>
                  </a:cubicBezTo>
                  <a:cubicBezTo>
                    <a:pt x="8436" y="5526"/>
                    <a:pt x="8451" y="5559"/>
                    <a:pt x="8413" y="5559"/>
                  </a:cubicBezTo>
                  <a:cubicBezTo>
                    <a:pt x="8407" y="5559"/>
                    <a:pt x="8401" y="5558"/>
                    <a:pt x="8393" y="5556"/>
                  </a:cubicBezTo>
                  <a:lnTo>
                    <a:pt x="8393" y="5556"/>
                  </a:lnTo>
                  <a:cubicBezTo>
                    <a:pt x="8393" y="5592"/>
                    <a:pt x="8404" y="5640"/>
                    <a:pt x="8390" y="5640"/>
                  </a:cubicBezTo>
                  <a:cubicBezTo>
                    <a:pt x="8383" y="5640"/>
                    <a:pt x="8367" y="5625"/>
                    <a:pt x="8336" y="5584"/>
                  </a:cubicBezTo>
                  <a:cubicBezTo>
                    <a:pt x="8336" y="5570"/>
                    <a:pt x="8336" y="5556"/>
                    <a:pt x="8350" y="5542"/>
                  </a:cubicBezTo>
                  <a:cubicBezTo>
                    <a:pt x="8196" y="5542"/>
                    <a:pt x="8181" y="5683"/>
                    <a:pt x="8280" y="5739"/>
                  </a:cubicBezTo>
                  <a:lnTo>
                    <a:pt x="8294" y="5739"/>
                  </a:lnTo>
                  <a:cubicBezTo>
                    <a:pt x="8238" y="5782"/>
                    <a:pt x="8196" y="5852"/>
                    <a:pt x="8252" y="5880"/>
                  </a:cubicBezTo>
                  <a:lnTo>
                    <a:pt x="8224" y="5880"/>
                  </a:lnTo>
                  <a:cubicBezTo>
                    <a:pt x="8365" y="5931"/>
                    <a:pt x="8401" y="5995"/>
                    <a:pt x="8385" y="5995"/>
                  </a:cubicBezTo>
                  <a:cubicBezTo>
                    <a:pt x="8383" y="5995"/>
                    <a:pt x="8381" y="5994"/>
                    <a:pt x="8379" y="5993"/>
                  </a:cubicBezTo>
                  <a:cubicBezTo>
                    <a:pt x="8322" y="5979"/>
                    <a:pt x="8266" y="5951"/>
                    <a:pt x="8210" y="5908"/>
                  </a:cubicBezTo>
                  <a:cubicBezTo>
                    <a:pt x="8198" y="5960"/>
                    <a:pt x="8189" y="5979"/>
                    <a:pt x="8178" y="5979"/>
                  </a:cubicBezTo>
                  <a:cubicBezTo>
                    <a:pt x="8150" y="5979"/>
                    <a:pt x="8107" y="5858"/>
                    <a:pt x="7956" y="5838"/>
                  </a:cubicBezTo>
                  <a:cubicBezTo>
                    <a:pt x="7934" y="5914"/>
                    <a:pt x="7917" y="5942"/>
                    <a:pt x="7905" y="5942"/>
                  </a:cubicBezTo>
                  <a:cubicBezTo>
                    <a:pt x="7880" y="5942"/>
                    <a:pt x="7876" y="5815"/>
                    <a:pt x="7886" y="5767"/>
                  </a:cubicBezTo>
                  <a:cubicBezTo>
                    <a:pt x="7841" y="5745"/>
                    <a:pt x="7816" y="5695"/>
                    <a:pt x="7809" y="5695"/>
                  </a:cubicBezTo>
                  <a:cubicBezTo>
                    <a:pt x="7802" y="5695"/>
                    <a:pt x="7810" y="5734"/>
                    <a:pt x="7829" y="5866"/>
                  </a:cubicBezTo>
                  <a:cubicBezTo>
                    <a:pt x="7808" y="5852"/>
                    <a:pt x="7784" y="5845"/>
                    <a:pt x="7759" y="5845"/>
                  </a:cubicBezTo>
                  <a:cubicBezTo>
                    <a:pt x="7734" y="5845"/>
                    <a:pt x="7710" y="5852"/>
                    <a:pt x="7689" y="5866"/>
                  </a:cubicBezTo>
                  <a:cubicBezTo>
                    <a:pt x="7646" y="5866"/>
                    <a:pt x="7618" y="5838"/>
                    <a:pt x="7618" y="5838"/>
                  </a:cubicBezTo>
                  <a:cubicBezTo>
                    <a:pt x="7632" y="5796"/>
                    <a:pt x="7562" y="5767"/>
                    <a:pt x="7506" y="5753"/>
                  </a:cubicBezTo>
                  <a:lnTo>
                    <a:pt x="7506" y="5753"/>
                  </a:lnTo>
                  <a:cubicBezTo>
                    <a:pt x="7520" y="5782"/>
                    <a:pt x="7520" y="5824"/>
                    <a:pt x="7449" y="5880"/>
                  </a:cubicBezTo>
                  <a:lnTo>
                    <a:pt x="7449" y="5852"/>
                  </a:lnTo>
                  <a:cubicBezTo>
                    <a:pt x="7428" y="5884"/>
                    <a:pt x="7399" y="5899"/>
                    <a:pt x="7368" y="5899"/>
                  </a:cubicBezTo>
                  <a:cubicBezTo>
                    <a:pt x="7358" y="5899"/>
                    <a:pt x="7347" y="5898"/>
                    <a:pt x="7337" y="5894"/>
                  </a:cubicBezTo>
                  <a:cubicBezTo>
                    <a:pt x="7343" y="5887"/>
                    <a:pt x="7344" y="5885"/>
                    <a:pt x="7339" y="5885"/>
                  </a:cubicBezTo>
                  <a:cubicBezTo>
                    <a:pt x="7326" y="5885"/>
                    <a:pt x="7267" y="5912"/>
                    <a:pt x="7224" y="5922"/>
                  </a:cubicBezTo>
                  <a:cubicBezTo>
                    <a:pt x="7196" y="5936"/>
                    <a:pt x="7168" y="5951"/>
                    <a:pt x="7125" y="5965"/>
                  </a:cubicBezTo>
                  <a:cubicBezTo>
                    <a:pt x="7111" y="6035"/>
                    <a:pt x="7083" y="6091"/>
                    <a:pt x="7055" y="6148"/>
                  </a:cubicBezTo>
                  <a:cubicBezTo>
                    <a:pt x="7027" y="6091"/>
                    <a:pt x="7013" y="6035"/>
                    <a:pt x="7027" y="5965"/>
                  </a:cubicBezTo>
                  <a:lnTo>
                    <a:pt x="7027" y="5965"/>
                  </a:lnTo>
                  <a:cubicBezTo>
                    <a:pt x="6985" y="5993"/>
                    <a:pt x="7027" y="6049"/>
                    <a:pt x="7013" y="6105"/>
                  </a:cubicBezTo>
                  <a:lnTo>
                    <a:pt x="7055" y="6162"/>
                  </a:lnTo>
                  <a:lnTo>
                    <a:pt x="7027" y="6218"/>
                  </a:lnTo>
                  <a:lnTo>
                    <a:pt x="7013" y="6204"/>
                  </a:lnTo>
                  <a:cubicBezTo>
                    <a:pt x="7013" y="6197"/>
                    <a:pt x="7009" y="6193"/>
                    <a:pt x="7000" y="6193"/>
                  </a:cubicBezTo>
                  <a:cubicBezTo>
                    <a:pt x="6992" y="6193"/>
                    <a:pt x="6977" y="6197"/>
                    <a:pt x="6956" y="6204"/>
                  </a:cubicBezTo>
                  <a:cubicBezTo>
                    <a:pt x="6864" y="6028"/>
                    <a:pt x="6881" y="5992"/>
                    <a:pt x="6875" y="5992"/>
                  </a:cubicBezTo>
                  <a:cubicBezTo>
                    <a:pt x="6872" y="5992"/>
                    <a:pt x="6863" y="6002"/>
                    <a:pt x="6830" y="6007"/>
                  </a:cubicBezTo>
                  <a:cubicBezTo>
                    <a:pt x="6801" y="6000"/>
                    <a:pt x="6777" y="5996"/>
                    <a:pt x="6757" y="5996"/>
                  </a:cubicBezTo>
                  <a:cubicBezTo>
                    <a:pt x="6738" y="5996"/>
                    <a:pt x="6724" y="6000"/>
                    <a:pt x="6717" y="6007"/>
                  </a:cubicBezTo>
                  <a:cubicBezTo>
                    <a:pt x="6717" y="6035"/>
                    <a:pt x="6745" y="6021"/>
                    <a:pt x="6717" y="6049"/>
                  </a:cubicBezTo>
                  <a:cubicBezTo>
                    <a:pt x="6731" y="6063"/>
                    <a:pt x="6731" y="6077"/>
                    <a:pt x="6745" y="6091"/>
                  </a:cubicBezTo>
                  <a:cubicBezTo>
                    <a:pt x="6773" y="6091"/>
                    <a:pt x="6773" y="6105"/>
                    <a:pt x="6773" y="6134"/>
                  </a:cubicBezTo>
                  <a:cubicBezTo>
                    <a:pt x="6759" y="6162"/>
                    <a:pt x="6759" y="6190"/>
                    <a:pt x="6745" y="6218"/>
                  </a:cubicBezTo>
                  <a:cubicBezTo>
                    <a:pt x="6717" y="6190"/>
                    <a:pt x="6689" y="6176"/>
                    <a:pt x="6661" y="6176"/>
                  </a:cubicBezTo>
                  <a:cubicBezTo>
                    <a:pt x="6731" y="6148"/>
                    <a:pt x="6618" y="6134"/>
                    <a:pt x="6520" y="6119"/>
                  </a:cubicBezTo>
                  <a:cubicBezTo>
                    <a:pt x="6492" y="6077"/>
                    <a:pt x="6407" y="5965"/>
                    <a:pt x="6365" y="5922"/>
                  </a:cubicBezTo>
                  <a:cubicBezTo>
                    <a:pt x="6365" y="5894"/>
                    <a:pt x="6351" y="5866"/>
                    <a:pt x="6337" y="5838"/>
                  </a:cubicBezTo>
                  <a:cubicBezTo>
                    <a:pt x="6326" y="5807"/>
                    <a:pt x="6270" y="5707"/>
                    <a:pt x="6219" y="5707"/>
                  </a:cubicBezTo>
                  <a:cubicBezTo>
                    <a:pt x="6200" y="5707"/>
                    <a:pt x="6183" y="5720"/>
                    <a:pt x="6168" y="5753"/>
                  </a:cubicBezTo>
                  <a:cubicBezTo>
                    <a:pt x="6266" y="5866"/>
                    <a:pt x="6140" y="5739"/>
                    <a:pt x="6210" y="5965"/>
                  </a:cubicBezTo>
                  <a:cubicBezTo>
                    <a:pt x="6224" y="5979"/>
                    <a:pt x="6252" y="6007"/>
                    <a:pt x="6309" y="6063"/>
                  </a:cubicBezTo>
                  <a:cubicBezTo>
                    <a:pt x="6309" y="6063"/>
                    <a:pt x="6309" y="6063"/>
                    <a:pt x="6309" y="6077"/>
                  </a:cubicBezTo>
                  <a:cubicBezTo>
                    <a:pt x="6284" y="6110"/>
                    <a:pt x="6255" y="6133"/>
                    <a:pt x="6226" y="6133"/>
                  </a:cubicBezTo>
                  <a:cubicBezTo>
                    <a:pt x="6206" y="6133"/>
                    <a:pt x="6186" y="6121"/>
                    <a:pt x="6168" y="6091"/>
                  </a:cubicBezTo>
                  <a:cubicBezTo>
                    <a:pt x="6182" y="6049"/>
                    <a:pt x="6182" y="6007"/>
                    <a:pt x="6182" y="5951"/>
                  </a:cubicBezTo>
                  <a:cubicBezTo>
                    <a:pt x="6171" y="5943"/>
                    <a:pt x="6163" y="5940"/>
                    <a:pt x="6157" y="5940"/>
                  </a:cubicBezTo>
                  <a:cubicBezTo>
                    <a:pt x="6117" y="5940"/>
                    <a:pt x="6174" y="6081"/>
                    <a:pt x="6126" y="6105"/>
                  </a:cubicBezTo>
                  <a:cubicBezTo>
                    <a:pt x="6013" y="6345"/>
                    <a:pt x="5985" y="6274"/>
                    <a:pt x="5957" y="6345"/>
                  </a:cubicBezTo>
                  <a:cubicBezTo>
                    <a:pt x="5914" y="6288"/>
                    <a:pt x="5886" y="6232"/>
                    <a:pt x="5872" y="6148"/>
                  </a:cubicBezTo>
                  <a:cubicBezTo>
                    <a:pt x="5844" y="6176"/>
                    <a:pt x="5830" y="6204"/>
                    <a:pt x="5816" y="6232"/>
                  </a:cubicBezTo>
                  <a:cubicBezTo>
                    <a:pt x="5819" y="6258"/>
                    <a:pt x="5811" y="6269"/>
                    <a:pt x="5798" y="6269"/>
                  </a:cubicBezTo>
                  <a:cubicBezTo>
                    <a:pt x="5747" y="6269"/>
                    <a:pt x="5620" y="6114"/>
                    <a:pt x="5731" y="6091"/>
                  </a:cubicBezTo>
                  <a:cubicBezTo>
                    <a:pt x="5697" y="6091"/>
                    <a:pt x="5664" y="6088"/>
                    <a:pt x="5636" y="6088"/>
                  </a:cubicBezTo>
                  <a:cubicBezTo>
                    <a:pt x="5571" y="6088"/>
                    <a:pt x="5540" y="6108"/>
                    <a:pt x="5619" y="6246"/>
                  </a:cubicBezTo>
                  <a:cubicBezTo>
                    <a:pt x="5759" y="6303"/>
                    <a:pt x="5689" y="6345"/>
                    <a:pt x="5647" y="6359"/>
                  </a:cubicBezTo>
                  <a:cubicBezTo>
                    <a:pt x="5633" y="6317"/>
                    <a:pt x="5633" y="6274"/>
                    <a:pt x="5436" y="6232"/>
                  </a:cubicBezTo>
                  <a:cubicBezTo>
                    <a:pt x="5407" y="6232"/>
                    <a:pt x="5379" y="6232"/>
                    <a:pt x="5351" y="6246"/>
                  </a:cubicBezTo>
                  <a:cubicBezTo>
                    <a:pt x="5323" y="6218"/>
                    <a:pt x="5309" y="6190"/>
                    <a:pt x="5281" y="6162"/>
                  </a:cubicBezTo>
                  <a:lnTo>
                    <a:pt x="5281" y="6260"/>
                  </a:lnTo>
                  <a:lnTo>
                    <a:pt x="5281" y="6274"/>
                  </a:lnTo>
                  <a:cubicBezTo>
                    <a:pt x="5224" y="6218"/>
                    <a:pt x="5196" y="6148"/>
                    <a:pt x="5196" y="6077"/>
                  </a:cubicBezTo>
                  <a:cubicBezTo>
                    <a:pt x="5196" y="6035"/>
                    <a:pt x="5196" y="6007"/>
                    <a:pt x="5168" y="5979"/>
                  </a:cubicBezTo>
                  <a:lnTo>
                    <a:pt x="5083" y="6007"/>
                  </a:lnTo>
                  <a:lnTo>
                    <a:pt x="5027" y="6007"/>
                  </a:lnTo>
                  <a:cubicBezTo>
                    <a:pt x="4999" y="5979"/>
                    <a:pt x="4971" y="5951"/>
                    <a:pt x="4929" y="5936"/>
                  </a:cubicBezTo>
                  <a:cubicBezTo>
                    <a:pt x="4929" y="5965"/>
                    <a:pt x="4915" y="5993"/>
                    <a:pt x="4915" y="6021"/>
                  </a:cubicBezTo>
                  <a:cubicBezTo>
                    <a:pt x="4858" y="6049"/>
                    <a:pt x="4858" y="6077"/>
                    <a:pt x="4872" y="6105"/>
                  </a:cubicBezTo>
                  <a:cubicBezTo>
                    <a:pt x="4886" y="6134"/>
                    <a:pt x="4900" y="6148"/>
                    <a:pt x="4929" y="6148"/>
                  </a:cubicBezTo>
                  <a:cubicBezTo>
                    <a:pt x="4929" y="6176"/>
                    <a:pt x="4929" y="6190"/>
                    <a:pt x="4943" y="6218"/>
                  </a:cubicBezTo>
                  <a:cubicBezTo>
                    <a:pt x="4948" y="6233"/>
                    <a:pt x="4951" y="6241"/>
                    <a:pt x="4948" y="6241"/>
                  </a:cubicBezTo>
                  <a:cubicBezTo>
                    <a:pt x="4944" y="6241"/>
                    <a:pt x="4921" y="6216"/>
                    <a:pt x="4858" y="6162"/>
                  </a:cubicBezTo>
                  <a:cubicBezTo>
                    <a:pt x="4802" y="6260"/>
                    <a:pt x="4591" y="6162"/>
                    <a:pt x="4731" y="6317"/>
                  </a:cubicBezTo>
                  <a:cubicBezTo>
                    <a:pt x="4761" y="6404"/>
                    <a:pt x="4737" y="6431"/>
                    <a:pt x="4700" y="6431"/>
                  </a:cubicBezTo>
                  <a:cubicBezTo>
                    <a:pt x="4665" y="6431"/>
                    <a:pt x="4618" y="6407"/>
                    <a:pt x="4591" y="6387"/>
                  </a:cubicBezTo>
                  <a:cubicBezTo>
                    <a:pt x="4605" y="6345"/>
                    <a:pt x="4591" y="6303"/>
                    <a:pt x="4577" y="6260"/>
                  </a:cubicBezTo>
                  <a:cubicBezTo>
                    <a:pt x="4596" y="6228"/>
                    <a:pt x="4604" y="6216"/>
                    <a:pt x="4602" y="6216"/>
                  </a:cubicBezTo>
                  <a:cubicBezTo>
                    <a:pt x="4600" y="6216"/>
                    <a:pt x="4585" y="6231"/>
                    <a:pt x="4562" y="6246"/>
                  </a:cubicBezTo>
                  <a:cubicBezTo>
                    <a:pt x="4548" y="6190"/>
                    <a:pt x="4534" y="6176"/>
                    <a:pt x="4703" y="6162"/>
                  </a:cubicBezTo>
                  <a:cubicBezTo>
                    <a:pt x="4814" y="6020"/>
                    <a:pt x="4690" y="5935"/>
                    <a:pt x="4602" y="5935"/>
                  </a:cubicBezTo>
                  <a:cubicBezTo>
                    <a:pt x="4533" y="5935"/>
                    <a:pt x="4485" y="5988"/>
                    <a:pt x="4591" y="6105"/>
                  </a:cubicBezTo>
                  <a:cubicBezTo>
                    <a:pt x="4591" y="6148"/>
                    <a:pt x="4464" y="6218"/>
                    <a:pt x="4436" y="6260"/>
                  </a:cubicBezTo>
                  <a:cubicBezTo>
                    <a:pt x="4436" y="6260"/>
                    <a:pt x="4422" y="6246"/>
                    <a:pt x="4422" y="6232"/>
                  </a:cubicBezTo>
                  <a:cubicBezTo>
                    <a:pt x="4411" y="6351"/>
                    <a:pt x="4392" y="6393"/>
                    <a:pt x="4370" y="6393"/>
                  </a:cubicBezTo>
                  <a:cubicBezTo>
                    <a:pt x="4335" y="6393"/>
                    <a:pt x="4293" y="6282"/>
                    <a:pt x="4267" y="6204"/>
                  </a:cubicBezTo>
                  <a:lnTo>
                    <a:pt x="4267" y="6204"/>
                  </a:lnTo>
                  <a:cubicBezTo>
                    <a:pt x="4239" y="6260"/>
                    <a:pt x="4210" y="6373"/>
                    <a:pt x="4309" y="6373"/>
                  </a:cubicBezTo>
                  <a:cubicBezTo>
                    <a:pt x="4323" y="6443"/>
                    <a:pt x="4379" y="6500"/>
                    <a:pt x="4450" y="6514"/>
                  </a:cubicBezTo>
                  <a:lnTo>
                    <a:pt x="4422" y="6514"/>
                  </a:lnTo>
                  <a:cubicBezTo>
                    <a:pt x="4475" y="6527"/>
                    <a:pt x="4606" y="6656"/>
                    <a:pt x="4533" y="6656"/>
                  </a:cubicBezTo>
                  <a:cubicBezTo>
                    <a:pt x="4529" y="6656"/>
                    <a:pt x="4525" y="6655"/>
                    <a:pt x="4520" y="6655"/>
                  </a:cubicBezTo>
                  <a:lnTo>
                    <a:pt x="4520" y="6655"/>
                  </a:lnTo>
                  <a:cubicBezTo>
                    <a:pt x="4520" y="6711"/>
                    <a:pt x="4534" y="6767"/>
                    <a:pt x="4577" y="6809"/>
                  </a:cubicBezTo>
                  <a:cubicBezTo>
                    <a:pt x="4541" y="6909"/>
                    <a:pt x="4435" y="6967"/>
                    <a:pt x="4390" y="6967"/>
                  </a:cubicBezTo>
                  <a:cubicBezTo>
                    <a:pt x="4365" y="6967"/>
                    <a:pt x="4358" y="6949"/>
                    <a:pt x="4393" y="6908"/>
                  </a:cubicBezTo>
                  <a:cubicBezTo>
                    <a:pt x="4378" y="6908"/>
                    <a:pt x="4330" y="6949"/>
                    <a:pt x="4311" y="6949"/>
                  </a:cubicBezTo>
                  <a:cubicBezTo>
                    <a:pt x="4295" y="6949"/>
                    <a:pt x="4301" y="6919"/>
                    <a:pt x="4365" y="6809"/>
                  </a:cubicBezTo>
                  <a:cubicBezTo>
                    <a:pt x="4393" y="6809"/>
                    <a:pt x="4422" y="6781"/>
                    <a:pt x="4408" y="6753"/>
                  </a:cubicBezTo>
                  <a:lnTo>
                    <a:pt x="4422" y="6725"/>
                  </a:lnTo>
                  <a:lnTo>
                    <a:pt x="4393" y="6739"/>
                  </a:lnTo>
                  <a:cubicBezTo>
                    <a:pt x="4365" y="6725"/>
                    <a:pt x="4337" y="6697"/>
                    <a:pt x="4309" y="6683"/>
                  </a:cubicBezTo>
                  <a:lnTo>
                    <a:pt x="4126" y="6683"/>
                  </a:lnTo>
                  <a:cubicBezTo>
                    <a:pt x="4126" y="6669"/>
                    <a:pt x="4126" y="6655"/>
                    <a:pt x="4126" y="6641"/>
                  </a:cubicBezTo>
                  <a:lnTo>
                    <a:pt x="4027" y="6711"/>
                  </a:lnTo>
                  <a:cubicBezTo>
                    <a:pt x="4027" y="6725"/>
                    <a:pt x="4013" y="6725"/>
                    <a:pt x="4013" y="6725"/>
                  </a:cubicBezTo>
                  <a:cubicBezTo>
                    <a:pt x="4027" y="6683"/>
                    <a:pt x="4027" y="6655"/>
                    <a:pt x="4041" y="6612"/>
                  </a:cubicBezTo>
                  <a:cubicBezTo>
                    <a:pt x="3957" y="6542"/>
                    <a:pt x="3943" y="6528"/>
                    <a:pt x="3957" y="6500"/>
                  </a:cubicBezTo>
                  <a:lnTo>
                    <a:pt x="3957" y="6500"/>
                  </a:lnTo>
                  <a:cubicBezTo>
                    <a:pt x="3954" y="6500"/>
                    <a:pt x="3951" y="6501"/>
                    <a:pt x="3948" y="6501"/>
                  </a:cubicBezTo>
                  <a:cubicBezTo>
                    <a:pt x="3903" y="6501"/>
                    <a:pt x="3931" y="6411"/>
                    <a:pt x="4014" y="6411"/>
                  </a:cubicBezTo>
                  <a:cubicBezTo>
                    <a:pt x="4034" y="6411"/>
                    <a:pt x="4057" y="6416"/>
                    <a:pt x="4084" y="6429"/>
                  </a:cubicBezTo>
                  <a:cubicBezTo>
                    <a:pt x="4041" y="6373"/>
                    <a:pt x="4126" y="6274"/>
                    <a:pt x="4027" y="6232"/>
                  </a:cubicBezTo>
                  <a:cubicBezTo>
                    <a:pt x="3933" y="6270"/>
                    <a:pt x="3802" y="6345"/>
                    <a:pt x="3812" y="6345"/>
                  </a:cubicBezTo>
                  <a:cubicBezTo>
                    <a:pt x="3818" y="6345"/>
                    <a:pt x="3858" y="6326"/>
                    <a:pt x="3957" y="6274"/>
                  </a:cubicBezTo>
                  <a:lnTo>
                    <a:pt x="3957" y="6274"/>
                  </a:lnTo>
                  <a:cubicBezTo>
                    <a:pt x="4163" y="6352"/>
                    <a:pt x="4004" y="6417"/>
                    <a:pt x="3857" y="6417"/>
                  </a:cubicBezTo>
                  <a:cubicBezTo>
                    <a:pt x="3843" y="6417"/>
                    <a:pt x="3830" y="6416"/>
                    <a:pt x="3816" y="6415"/>
                  </a:cubicBezTo>
                  <a:cubicBezTo>
                    <a:pt x="3760" y="6443"/>
                    <a:pt x="3661" y="6500"/>
                    <a:pt x="3689" y="6598"/>
                  </a:cubicBezTo>
                  <a:lnTo>
                    <a:pt x="3689" y="6626"/>
                  </a:lnTo>
                  <a:cubicBezTo>
                    <a:pt x="3700" y="6616"/>
                    <a:pt x="3711" y="6609"/>
                    <a:pt x="3720" y="6609"/>
                  </a:cubicBezTo>
                  <a:cubicBezTo>
                    <a:pt x="3733" y="6609"/>
                    <a:pt x="3740" y="6626"/>
                    <a:pt x="3732" y="6669"/>
                  </a:cubicBezTo>
                  <a:lnTo>
                    <a:pt x="3689" y="6669"/>
                  </a:lnTo>
                  <a:cubicBezTo>
                    <a:pt x="3703" y="6697"/>
                    <a:pt x="3703" y="6739"/>
                    <a:pt x="3689" y="6781"/>
                  </a:cubicBezTo>
                  <a:cubicBezTo>
                    <a:pt x="3661" y="6781"/>
                    <a:pt x="3619" y="6781"/>
                    <a:pt x="3591" y="6795"/>
                  </a:cubicBezTo>
                  <a:cubicBezTo>
                    <a:pt x="3591" y="6795"/>
                    <a:pt x="3584" y="6782"/>
                    <a:pt x="3575" y="6769"/>
                  </a:cubicBezTo>
                  <a:lnTo>
                    <a:pt x="3575" y="6769"/>
                  </a:lnTo>
                  <a:cubicBezTo>
                    <a:pt x="3571" y="6772"/>
                    <a:pt x="3569" y="6774"/>
                    <a:pt x="3567" y="6774"/>
                  </a:cubicBezTo>
                  <a:cubicBezTo>
                    <a:pt x="3565" y="6774"/>
                    <a:pt x="3567" y="6768"/>
                    <a:pt x="3574" y="6767"/>
                  </a:cubicBezTo>
                  <a:lnTo>
                    <a:pt x="3574" y="6767"/>
                  </a:lnTo>
                  <a:cubicBezTo>
                    <a:pt x="3575" y="6768"/>
                    <a:pt x="3575" y="6768"/>
                    <a:pt x="3575" y="6769"/>
                  </a:cubicBezTo>
                  <a:lnTo>
                    <a:pt x="3575" y="6769"/>
                  </a:lnTo>
                  <a:cubicBezTo>
                    <a:pt x="3576" y="6768"/>
                    <a:pt x="3576" y="6768"/>
                    <a:pt x="3577" y="6767"/>
                  </a:cubicBezTo>
                  <a:cubicBezTo>
                    <a:pt x="3576" y="6767"/>
                    <a:pt x="3575" y="6767"/>
                    <a:pt x="3574" y="6767"/>
                  </a:cubicBezTo>
                  <a:lnTo>
                    <a:pt x="3574" y="6767"/>
                  </a:lnTo>
                  <a:cubicBezTo>
                    <a:pt x="3571" y="6762"/>
                    <a:pt x="3567" y="6757"/>
                    <a:pt x="3563" y="6753"/>
                  </a:cubicBezTo>
                  <a:cubicBezTo>
                    <a:pt x="3591" y="6725"/>
                    <a:pt x="3619" y="6683"/>
                    <a:pt x="3647" y="6655"/>
                  </a:cubicBezTo>
                  <a:cubicBezTo>
                    <a:pt x="3577" y="6655"/>
                    <a:pt x="3520" y="6683"/>
                    <a:pt x="3464" y="6725"/>
                  </a:cubicBezTo>
                  <a:cubicBezTo>
                    <a:pt x="3450" y="6725"/>
                    <a:pt x="3450" y="6739"/>
                    <a:pt x="3436" y="6753"/>
                  </a:cubicBezTo>
                  <a:cubicBezTo>
                    <a:pt x="3337" y="6781"/>
                    <a:pt x="3281" y="6781"/>
                    <a:pt x="3380" y="6852"/>
                  </a:cubicBezTo>
                  <a:cubicBezTo>
                    <a:pt x="3401" y="6845"/>
                    <a:pt x="3425" y="6841"/>
                    <a:pt x="3450" y="6841"/>
                  </a:cubicBezTo>
                  <a:cubicBezTo>
                    <a:pt x="3475" y="6841"/>
                    <a:pt x="3499" y="6845"/>
                    <a:pt x="3520" y="6852"/>
                  </a:cubicBezTo>
                  <a:lnTo>
                    <a:pt x="3605" y="6880"/>
                  </a:lnTo>
                  <a:cubicBezTo>
                    <a:pt x="3633" y="6852"/>
                    <a:pt x="3647" y="6852"/>
                    <a:pt x="3675" y="6838"/>
                  </a:cubicBezTo>
                  <a:cubicBezTo>
                    <a:pt x="3675" y="6852"/>
                    <a:pt x="3675" y="6866"/>
                    <a:pt x="3675" y="6880"/>
                  </a:cubicBezTo>
                  <a:lnTo>
                    <a:pt x="3689" y="6880"/>
                  </a:lnTo>
                  <a:cubicBezTo>
                    <a:pt x="3689" y="6894"/>
                    <a:pt x="3675" y="6908"/>
                    <a:pt x="3675" y="6922"/>
                  </a:cubicBezTo>
                  <a:cubicBezTo>
                    <a:pt x="3690" y="6942"/>
                    <a:pt x="3699" y="6949"/>
                    <a:pt x="3706" y="6949"/>
                  </a:cubicBezTo>
                  <a:cubicBezTo>
                    <a:pt x="3718" y="6949"/>
                    <a:pt x="3718" y="6922"/>
                    <a:pt x="3718" y="6894"/>
                  </a:cubicBezTo>
                  <a:cubicBezTo>
                    <a:pt x="3760" y="6936"/>
                    <a:pt x="3718" y="6978"/>
                    <a:pt x="3788" y="7077"/>
                  </a:cubicBezTo>
                  <a:cubicBezTo>
                    <a:pt x="3778" y="7036"/>
                    <a:pt x="3771" y="7013"/>
                    <a:pt x="3774" y="7013"/>
                  </a:cubicBezTo>
                  <a:cubicBezTo>
                    <a:pt x="3779" y="7013"/>
                    <a:pt x="3811" y="7080"/>
                    <a:pt x="3901" y="7232"/>
                  </a:cubicBezTo>
                  <a:lnTo>
                    <a:pt x="3858" y="7274"/>
                  </a:lnTo>
                  <a:lnTo>
                    <a:pt x="3858" y="7246"/>
                  </a:lnTo>
                  <a:lnTo>
                    <a:pt x="3844" y="7288"/>
                  </a:lnTo>
                  <a:cubicBezTo>
                    <a:pt x="3830" y="7302"/>
                    <a:pt x="3788" y="7345"/>
                    <a:pt x="3746" y="7401"/>
                  </a:cubicBezTo>
                  <a:cubicBezTo>
                    <a:pt x="3718" y="7415"/>
                    <a:pt x="3703" y="7429"/>
                    <a:pt x="3703" y="7443"/>
                  </a:cubicBezTo>
                  <a:lnTo>
                    <a:pt x="3689" y="7471"/>
                  </a:lnTo>
                  <a:cubicBezTo>
                    <a:pt x="3661" y="7457"/>
                    <a:pt x="3633" y="7429"/>
                    <a:pt x="3633" y="7415"/>
                  </a:cubicBezTo>
                  <a:lnTo>
                    <a:pt x="3633" y="7415"/>
                  </a:lnTo>
                  <a:cubicBezTo>
                    <a:pt x="3633" y="7429"/>
                    <a:pt x="3647" y="7457"/>
                    <a:pt x="3647" y="7500"/>
                  </a:cubicBezTo>
                  <a:cubicBezTo>
                    <a:pt x="3647" y="7500"/>
                    <a:pt x="3675" y="7500"/>
                    <a:pt x="3689" y="7471"/>
                  </a:cubicBezTo>
                  <a:lnTo>
                    <a:pt x="3689" y="7471"/>
                  </a:lnTo>
                  <a:cubicBezTo>
                    <a:pt x="3749" y="7543"/>
                    <a:pt x="3748" y="7604"/>
                    <a:pt x="3661" y="7604"/>
                  </a:cubicBezTo>
                  <a:cubicBezTo>
                    <a:pt x="3645" y="7604"/>
                    <a:pt x="3626" y="7602"/>
                    <a:pt x="3605" y="7598"/>
                  </a:cubicBezTo>
                  <a:cubicBezTo>
                    <a:pt x="3605" y="7654"/>
                    <a:pt x="3577" y="7711"/>
                    <a:pt x="3549" y="7767"/>
                  </a:cubicBezTo>
                  <a:cubicBezTo>
                    <a:pt x="3569" y="7847"/>
                    <a:pt x="3611" y="7912"/>
                    <a:pt x="3630" y="7938"/>
                  </a:cubicBezTo>
                  <a:lnTo>
                    <a:pt x="3630" y="7938"/>
                  </a:lnTo>
                  <a:cubicBezTo>
                    <a:pt x="3618" y="7923"/>
                    <a:pt x="3593" y="7896"/>
                    <a:pt x="3549" y="7852"/>
                  </a:cubicBezTo>
                  <a:lnTo>
                    <a:pt x="3549" y="7852"/>
                  </a:lnTo>
                  <a:cubicBezTo>
                    <a:pt x="3577" y="7880"/>
                    <a:pt x="3577" y="7908"/>
                    <a:pt x="3577" y="7936"/>
                  </a:cubicBezTo>
                  <a:cubicBezTo>
                    <a:pt x="3591" y="7950"/>
                    <a:pt x="3577" y="7978"/>
                    <a:pt x="3506" y="8021"/>
                  </a:cubicBezTo>
                  <a:cubicBezTo>
                    <a:pt x="3520" y="8006"/>
                    <a:pt x="3535" y="7992"/>
                    <a:pt x="3535" y="7978"/>
                  </a:cubicBezTo>
                  <a:cubicBezTo>
                    <a:pt x="3520" y="7978"/>
                    <a:pt x="3492" y="7992"/>
                    <a:pt x="3464" y="7992"/>
                  </a:cubicBezTo>
                  <a:lnTo>
                    <a:pt x="3464" y="8063"/>
                  </a:lnTo>
                  <a:cubicBezTo>
                    <a:pt x="3464" y="8091"/>
                    <a:pt x="3464" y="8133"/>
                    <a:pt x="3464" y="8161"/>
                  </a:cubicBezTo>
                  <a:cubicBezTo>
                    <a:pt x="3436" y="8175"/>
                    <a:pt x="3408" y="8204"/>
                    <a:pt x="3394" y="8246"/>
                  </a:cubicBezTo>
                  <a:cubicBezTo>
                    <a:pt x="3347" y="8171"/>
                    <a:pt x="3400" y="8158"/>
                    <a:pt x="3391" y="8158"/>
                  </a:cubicBezTo>
                  <a:cubicBezTo>
                    <a:pt x="3386" y="8158"/>
                    <a:pt x="3366" y="8161"/>
                    <a:pt x="3309" y="8161"/>
                  </a:cubicBezTo>
                  <a:cubicBezTo>
                    <a:pt x="3301" y="8151"/>
                    <a:pt x="3295" y="8146"/>
                    <a:pt x="3292" y="8146"/>
                  </a:cubicBezTo>
                  <a:cubicBezTo>
                    <a:pt x="3278" y="8146"/>
                    <a:pt x="3331" y="8271"/>
                    <a:pt x="3337" y="8275"/>
                  </a:cubicBezTo>
                  <a:lnTo>
                    <a:pt x="3337" y="8275"/>
                  </a:lnTo>
                  <a:cubicBezTo>
                    <a:pt x="3238" y="8389"/>
                    <a:pt x="3191" y="8426"/>
                    <a:pt x="3171" y="8426"/>
                  </a:cubicBezTo>
                  <a:cubicBezTo>
                    <a:pt x="3136" y="8426"/>
                    <a:pt x="3177" y="8320"/>
                    <a:pt x="3168" y="8302"/>
                  </a:cubicBezTo>
                  <a:lnTo>
                    <a:pt x="3168" y="8302"/>
                  </a:lnTo>
                  <a:cubicBezTo>
                    <a:pt x="3168" y="8341"/>
                    <a:pt x="3134" y="8449"/>
                    <a:pt x="3076" y="8449"/>
                  </a:cubicBezTo>
                  <a:cubicBezTo>
                    <a:pt x="3050" y="8449"/>
                    <a:pt x="3020" y="8428"/>
                    <a:pt x="2985" y="8373"/>
                  </a:cubicBezTo>
                  <a:cubicBezTo>
                    <a:pt x="2985" y="8387"/>
                    <a:pt x="2957" y="8401"/>
                    <a:pt x="2943" y="8415"/>
                  </a:cubicBezTo>
                  <a:cubicBezTo>
                    <a:pt x="2959" y="8454"/>
                    <a:pt x="2957" y="8484"/>
                    <a:pt x="2950" y="8484"/>
                  </a:cubicBezTo>
                  <a:cubicBezTo>
                    <a:pt x="2944" y="8484"/>
                    <a:pt x="2935" y="8465"/>
                    <a:pt x="2929" y="8415"/>
                  </a:cubicBezTo>
                  <a:cubicBezTo>
                    <a:pt x="2845" y="8457"/>
                    <a:pt x="2774" y="8542"/>
                    <a:pt x="2732" y="8626"/>
                  </a:cubicBezTo>
                  <a:cubicBezTo>
                    <a:pt x="2718" y="8640"/>
                    <a:pt x="2704" y="8640"/>
                    <a:pt x="2690" y="8654"/>
                  </a:cubicBezTo>
                  <a:cubicBezTo>
                    <a:pt x="2704" y="8640"/>
                    <a:pt x="2704" y="8612"/>
                    <a:pt x="2704" y="8598"/>
                  </a:cubicBezTo>
                  <a:cubicBezTo>
                    <a:pt x="2769" y="8468"/>
                    <a:pt x="2766" y="8393"/>
                    <a:pt x="2781" y="8393"/>
                  </a:cubicBezTo>
                  <a:cubicBezTo>
                    <a:pt x="2789" y="8393"/>
                    <a:pt x="2801" y="8414"/>
                    <a:pt x="2830" y="8457"/>
                  </a:cubicBezTo>
                  <a:cubicBezTo>
                    <a:pt x="2834" y="8465"/>
                    <a:pt x="2837" y="8468"/>
                    <a:pt x="2839" y="8468"/>
                  </a:cubicBezTo>
                  <a:cubicBezTo>
                    <a:pt x="2851" y="8468"/>
                    <a:pt x="2827" y="8331"/>
                    <a:pt x="2802" y="8246"/>
                  </a:cubicBezTo>
                  <a:lnTo>
                    <a:pt x="2802" y="8246"/>
                  </a:lnTo>
                  <a:cubicBezTo>
                    <a:pt x="2859" y="8288"/>
                    <a:pt x="2901" y="8330"/>
                    <a:pt x="2929" y="8387"/>
                  </a:cubicBezTo>
                  <a:lnTo>
                    <a:pt x="2929" y="8373"/>
                  </a:lnTo>
                  <a:cubicBezTo>
                    <a:pt x="2934" y="8374"/>
                    <a:pt x="2938" y="8375"/>
                    <a:pt x="2942" y="8375"/>
                  </a:cubicBezTo>
                  <a:cubicBezTo>
                    <a:pt x="3004" y="8375"/>
                    <a:pt x="2945" y="8175"/>
                    <a:pt x="2917" y="8175"/>
                  </a:cubicBezTo>
                  <a:cubicBezTo>
                    <a:pt x="2917" y="8175"/>
                    <a:pt x="2916" y="8175"/>
                    <a:pt x="2915" y="8175"/>
                  </a:cubicBezTo>
                  <a:cubicBezTo>
                    <a:pt x="2977" y="8126"/>
                    <a:pt x="2908" y="7968"/>
                    <a:pt x="2824" y="7968"/>
                  </a:cubicBezTo>
                  <a:cubicBezTo>
                    <a:pt x="2812" y="7968"/>
                    <a:pt x="2800" y="7971"/>
                    <a:pt x="2788" y="7978"/>
                  </a:cubicBezTo>
                  <a:cubicBezTo>
                    <a:pt x="2915" y="7852"/>
                    <a:pt x="2887" y="7978"/>
                    <a:pt x="2873" y="7837"/>
                  </a:cubicBezTo>
                  <a:cubicBezTo>
                    <a:pt x="2846" y="7780"/>
                    <a:pt x="2826" y="7758"/>
                    <a:pt x="2810" y="7758"/>
                  </a:cubicBezTo>
                  <a:cubicBezTo>
                    <a:pt x="2775" y="7758"/>
                    <a:pt x="2756" y="7860"/>
                    <a:pt x="2718" y="7908"/>
                  </a:cubicBezTo>
                  <a:cubicBezTo>
                    <a:pt x="2744" y="7905"/>
                    <a:pt x="2760" y="7903"/>
                    <a:pt x="2768" y="7903"/>
                  </a:cubicBezTo>
                  <a:cubicBezTo>
                    <a:pt x="2794" y="7903"/>
                    <a:pt x="2739" y="7921"/>
                    <a:pt x="2718" y="7964"/>
                  </a:cubicBezTo>
                  <a:cubicBezTo>
                    <a:pt x="2619" y="8021"/>
                    <a:pt x="2507" y="8091"/>
                    <a:pt x="2521" y="8091"/>
                  </a:cubicBezTo>
                  <a:cubicBezTo>
                    <a:pt x="2424" y="8091"/>
                    <a:pt x="2354" y="8094"/>
                    <a:pt x="2307" y="8097"/>
                  </a:cubicBezTo>
                  <a:lnTo>
                    <a:pt x="2307" y="8097"/>
                  </a:lnTo>
                  <a:cubicBezTo>
                    <a:pt x="2247" y="8117"/>
                    <a:pt x="2300" y="8107"/>
                    <a:pt x="2352" y="8133"/>
                  </a:cubicBezTo>
                  <a:cubicBezTo>
                    <a:pt x="2309" y="8190"/>
                    <a:pt x="2253" y="8288"/>
                    <a:pt x="2281" y="8288"/>
                  </a:cubicBezTo>
                  <a:cubicBezTo>
                    <a:pt x="2239" y="8288"/>
                    <a:pt x="2239" y="8358"/>
                    <a:pt x="2253" y="8401"/>
                  </a:cubicBezTo>
                  <a:cubicBezTo>
                    <a:pt x="2276" y="8366"/>
                    <a:pt x="2299" y="8341"/>
                    <a:pt x="2346" y="8341"/>
                  </a:cubicBezTo>
                  <a:cubicBezTo>
                    <a:pt x="2356" y="8341"/>
                    <a:pt x="2367" y="8342"/>
                    <a:pt x="2380" y="8344"/>
                  </a:cubicBezTo>
                  <a:cubicBezTo>
                    <a:pt x="2352" y="8373"/>
                    <a:pt x="2338" y="8415"/>
                    <a:pt x="2323" y="8457"/>
                  </a:cubicBezTo>
                  <a:cubicBezTo>
                    <a:pt x="2323" y="8457"/>
                    <a:pt x="2309" y="8457"/>
                    <a:pt x="2295" y="8471"/>
                  </a:cubicBezTo>
                  <a:lnTo>
                    <a:pt x="2323" y="8471"/>
                  </a:lnTo>
                  <a:cubicBezTo>
                    <a:pt x="2323" y="8471"/>
                    <a:pt x="2323" y="8485"/>
                    <a:pt x="2323" y="8499"/>
                  </a:cubicBezTo>
                  <a:cubicBezTo>
                    <a:pt x="2295" y="8513"/>
                    <a:pt x="2295" y="8513"/>
                    <a:pt x="2323" y="8527"/>
                  </a:cubicBezTo>
                  <a:cubicBezTo>
                    <a:pt x="2332" y="8592"/>
                    <a:pt x="2363" y="8633"/>
                    <a:pt x="2380" y="8633"/>
                  </a:cubicBezTo>
                  <a:cubicBezTo>
                    <a:pt x="2393" y="8633"/>
                    <a:pt x="2398" y="8610"/>
                    <a:pt x="2380" y="8556"/>
                  </a:cubicBezTo>
                  <a:lnTo>
                    <a:pt x="2380" y="8556"/>
                  </a:lnTo>
                  <a:cubicBezTo>
                    <a:pt x="2422" y="8584"/>
                    <a:pt x="2450" y="8612"/>
                    <a:pt x="2394" y="8654"/>
                  </a:cubicBezTo>
                  <a:lnTo>
                    <a:pt x="2338" y="8654"/>
                  </a:lnTo>
                  <a:cubicBezTo>
                    <a:pt x="2338" y="8626"/>
                    <a:pt x="2323" y="8612"/>
                    <a:pt x="2295" y="8598"/>
                  </a:cubicBezTo>
                  <a:cubicBezTo>
                    <a:pt x="2225" y="8513"/>
                    <a:pt x="2155" y="8457"/>
                    <a:pt x="2112" y="8401"/>
                  </a:cubicBezTo>
                  <a:cubicBezTo>
                    <a:pt x="2084" y="8415"/>
                    <a:pt x="2042" y="8429"/>
                    <a:pt x="2028" y="8443"/>
                  </a:cubicBezTo>
                  <a:cubicBezTo>
                    <a:pt x="2042" y="8415"/>
                    <a:pt x="2042" y="8387"/>
                    <a:pt x="2056" y="8344"/>
                  </a:cubicBezTo>
                  <a:cubicBezTo>
                    <a:pt x="2056" y="8329"/>
                    <a:pt x="2051" y="8322"/>
                    <a:pt x="2042" y="8322"/>
                  </a:cubicBezTo>
                  <a:cubicBezTo>
                    <a:pt x="2021" y="8322"/>
                    <a:pt x="1978" y="8371"/>
                    <a:pt x="1957" y="8443"/>
                  </a:cubicBezTo>
                  <a:cubicBezTo>
                    <a:pt x="1949" y="8461"/>
                    <a:pt x="1902" y="8500"/>
                    <a:pt x="1881" y="8500"/>
                  </a:cubicBezTo>
                  <a:cubicBezTo>
                    <a:pt x="1868" y="8500"/>
                    <a:pt x="1866" y="8485"/>
                    <a:pt x="1887" y="8443"/>
                  </a:cubicBezTo>
                  <a:cubicBezTo>
                    <a:pt x="1890" y="8425"/>
                    <a:pt x="1890" y="8418"/>
                    <a:pt x="1888" y="8418"/>
                  </a:cubicBezTo>
                  <a:cubicBezTo>
                    <a:pt x="1879" y="8418"/>
                    <a:pt x="1845" y="8482"/>
                    <a:pt x="1802" y="8513"/>
                  </a:cubicBezTo>
                  <a:cubicBezTo>
                    <a:pt x="1802" y="8542"/>
                    <a:pt x="1788" y="8570"/>
                    <a:pt x="1774" y="8598"/>
                  </a:cubicBezTo>
                  <a:cubicBezTo>
                    <a:pt x="1788" y="8598"/>
                    <a:pt x="1746" y="8682"/>
                    <a:pt x="1746" y="8682"/>
                  </a:cubicBezTo>
                  <a:cubicBezTo>
                    <a:pt x="1732" y="8711"/>
                    <a:pt x="1760" y="8753"/>
                    <a:pt x="1817" y="8795"/>
                  </a:cubicBezTo>
                  <a:lnTo>
                    <a:pt x="1788" y="8795"/>
                  </a:lnTo>
                  <a:cubicBezTo>
                    <a:pt x="1802" y="8809"/>
                    <a:pt x="1817" y="8823"/>
                    <a:pt x="1817" y="8837"/>
                  </a:cubicBezTo>
                  <a:cubicBezTo>
                    <a:pt x="1817" y="8880"/>
                    <a:pt x="1831" y="8922"/>
                    <a:pt x="1845" y="8978"/>
                  </a:cubicBezTo>
                  <a:cubicBezTo>
                    <a:pt x="1788" y="8978"/>
                    <a:pt x="2000" y="9048"/>
                    <a:pt x="1788" y="9077"/>
                  </a:cubicBezTo>
                  <a:cubicBezTo>
                    <a:pt x="1694" y="9087"/>
                    <a:pt x="1918" y="9245"/>
                    <a:pt x="1873" y="9245"/>
                  </a:cubicBezTo>
                  <a:cubicBezTo>
                    <a:pt x="1857" y="9245"/>
                    <a:pt x="1809" y="9226"/>
                    <a:pt x="1704" y="9175"/>
                  </a:cubicBezTo>
                  <a:cubicBezTo>
                    <a:pt x="1676" y="9217"/>
                    <a:pt x="1662" y="9246"/>
                    <a:pt x="1662" y="9288"/>
                  </a:cubicBezTo>
                  <a:lnTo>
                    <a:pt x="1619" y="9288"/>
                  </a:lnTo>
                  <a:lnTo>
                    <a:pt x="1662" y="9316"/>
                  </a:lnTo>
                  <a:cubicBezTo>
                    <a:pt x="1662" y="9361"/>
                    <a:pt x="1679" y="9388"/>
                    <a:pt x="1698" y="9388"/>
                  </a:cubicBezTo>
                  <a:cubicBezTo>
                    <a:pt x="1709" y="9388"/>
                    <a:pt x="1722" y="9379"/>
                    <a:pt x="1732" y="9358"/>
                  </a:cubicBezTo>
                  <a:lnTo>
                    <a:pt x="1732" y="9358"/>
                  </a:lnTo>
                  <a:cubicBezTo>
                    <a:pt x="1802" y="9417"/>
                    <a:pt x="1756" y="9446"/>
                    <a:pt x="1689" y="9446"/>
                  </a:cubicBezTo>
                  <a:cubicBezTo>
                    <a:pt x="1676" y="9446"/>
                    <a:pt x="1662" y="9445"/>
                    <a:pt x="1648" y="9443"/>
                  </a:cubicBezTo>
                  <a:cubicBezTo>
                    <a:pt x="1638" y="9461"/>
                    <a:pt x="1599" y="9510"/>
                    <a:pt x="1581" y="9510"/>
                  </a:cubicBezTo>
                  <a:cubicBezTo>
                    <a:pt x="1572" y="9510"/>
                    <a:pt x="1569" y="9499"/>
                    <a:pt x="1574" y="9471"/>
                  </a:cubicBezTo>
                  <a:lnTo>
                    <a:pt x="1574" y="9471"/>
                  </a:lnTo>
                  <a:cubicBezTo>
                    <a:pt x="1572" y="9476"/>
                    <a:pt x="1569" y="9479"/>
                    <a:pt x="1565" y="9479"/>
                  </a:cubicBezTo>
                  <a:cubicBezTo>
                    <a:pt x="1534" y="9479"/>
                    <a:pt x="1456" y="9302"/>
                    <a:pt x="1438" y="9302"/>
                  </a:cubicBezTo>
                  <a:cubicBezTo>
                    <a:pt x="1431" y="9302"/>
                    <a:pt x="1433" y="9328"/>
                    <a:pt x="1450" y="9401"/>
                  </a:cubicBezTo>
                  <a:cubicBezTo>
                    <a:pt x="1338" y="9358"/>
                    <a:pt x="1338" y="9330"/>
                    <a:pt x="1366" y="9330"/>
                  </a:cubicBezTo>
                  <a:lnTo>
                    <a:pt x="1310" y="9330"/>
                  </a:lnTo>
                  <a:cubicBezTo>
                    <a:pt x="1306" y="9330"/>
                    <a:pt x="1303" y="9330"/>
                    <a:pt x="1300" y="9330"/>
                  </a:cubicBezTo>
                  <a:cubicBezTo>
                    <a:pt x="1212" y="9330"/>
                    <a:pt x="1252" y="9484"/>
                    <a:pt x="1299" y="9484"/>
                  </a:cubicBezTo>
                  <a:cubicBezTo>
                    <a:pt x="1312" y="9484"/>
                    <a:pt x="1326" y="9472"/>
                    <a:pt x="1338" y="9443"/>
                  </a:cubicBezTo>
                  <a:cubicBezTo>
                    <a:pt x="1347" y="9414"/>
                    <a:pt x="1360" y="9402"/>
                    <a:pt x="1373" y="9402"/>
                  </a:cubicBezTo>
                  <a:cubicBezTo>
                    <a:pt x="1426" y="9402"/>
                    <a:pt x="1492" y="9572"/>
                    <a:pt x="1380" y="9584"/>
                  </a:cubicBezTo>
                  <a:cubicBezTo>
                    <a:pt x="1441" y="9541"/>
                    <a:pt x="1393" y="9506"/>
                    <a:pt x="1347" y="9506"/>
                  </a:cubicBezTo>
                  <a:cubicBezTo>
                    <a:pt x="1287" y="9506"/>
                    <a:pt x="1232" y="9564"/>
                    <a:pt x="1422" y="9738"/>
                  </a:cubicBezTo>
                  <a:cubicBezTo>
                    <a:pt x="1605" y="9795"/>
                    <a:pt x="1549" y="9823"/>
                    <a:pt x="1479" y="9851"/>
                  </a:cubicBezTo>
                  <a:cubicBezTo>
                    <a:pt x="1479" y="9829"/>
                    <a:pt x="1459" y="9807"/>
                    <a:pt x="1443" y="9807"/>
                  </a:cubicBezTo>
                  <a:cubicBezTo>
                    <a:pt x="1418" y="9807"/>
                    <a:pt x="1402" y="9860"/>
                    <a:pt x="1479" y="10048"/>
                  </a:cubicBezTo>
                  <a:cubicBezTo>
                    <a:pt x="1495" y="10110"/>
                    <a:pt x="1485" y="10127"/>
                    <a:pt x="1471" y="10127"/>
                  </a:cubicBezTo>
                  <a:cubicBezTo>
                    <a:pt x="1453" y="10127"/>
                    <a:pt x="1428" y="10100"/>
                    <a:pt x="1438" y="10100"/>
                  </a:cubicBezTo>
                  <a:cubicBezTo>
                    <a:pt x="1440" y="10100"/>
                    <a:pt x="1444" y="10102"/>
                    <a:pt x="1450" y="10105"/>
                  </a:cubicBezTo>
                  <a:cubicBezTo>
                    <a:pt x="1472" y="10094"/>
                    <a:pt x="1479" y="10090"/>
                    <a:pt x="1475" y="10090"/>
                  </a:cubicBezTo>
                  <a:cubicBezTo>
                    <a:pt x="1464" y="10090"/>
                    <a:pt x="1360" y="10127"/>
                    <a:pt x="1308" y="10127"/>
                  </a:cubicBezTo>
                  <a:cubicBezTo>
                    <a:pt x="1267" y="10127"/>
                    <a:pt x="1258" y="10104"/>
                    <a:pt x="1352" y="10020"/>
                  </a:cubicBezTo>
                  <a:cubicBezTo>
                    <a:pt x="1352" y="10006"/>
                    <a:pt x="1352" y="9992"/>
                    <a:pt x="1352" y="9964"/>
                  </a:cubicBezTo>
                  <a:cubicBezTo>
                    <a:pt x="1324" y="10006"/>
                    <a:pt x="1281" y="10034"/>
                    <a:pt x="1239" y="10048"/>
                  </a:cubicBezTo>
                  <a:cubicBezTo>
                    <a:pt x="1239" y="10076"/>
                    <a:pt x="1197" y="10119"/>
                    <a:pt x="1098" y="10147"/>
                  </a:cubicBezTo>
                  <a:cubicBezTo>
                    <a:pt x="1056" y="10119"/>
                    <a:pt x="1056" y="10119"/>
                    <a:pt x="1056" y="10119"/>
                  </a:cubicBezTo>
                  <a:lnTo>
                    <a:pt x="1042" y="10105"/>
                  </a:lnTo>
                  <a:lnTo>
                    <a:pt x="1042" y="10105"/>
                  </a:lnTo>
                  <a:cubicBezTo>
                    <a:pt x="1000" y="10133"/>
                    <a:pt x="1028" y="10147"/>
                    <a:pt x="1070" y="10147"/>
                  </a:cubicBezTo>
                  <a:cubicBezTo>
                    <a:pt x="1123" y="10160"/>
                    <a:pt x="1213" y="10161"/>
                    <a:pt x="1119" y="10219"/>
                  </a:cubicBezTo>
                  <a:lnTo>
                    <a:pt x="1119" y="10219"/>
                  </a:lnTo>
                  <a:cubicBezTo>
                    <a:pt x="1114" y="10211"/>
                    <a:pt x="1100" y="10189"/>
                    <a:pt x="1070" y="10147"/>
                  </a:cubicBezTo>
                  <a:lnTo>
                    <a:pt x="1070" y="10147"/>
                  </a:lnTo>
                  <a:cubicBezTo>
                    <a:pt x="1084" y="10175"/>
                    <a:pt x="1108" y="10209"/>
                    <a:pt x="1117" y="10220"/>
                  </a:cubicBezTo>
                  <a:lnTo>
                    <a:pt x="1117" y="10220"/>
                  </a:lnTo>
                  <a:cubicBezTo>
                    <a:pt x="1112" y="10224"/>
                    <a:pt x="1105" y="10227"/>
                    <a:pt x="1098" y="10231"/>
                  </a:cubicBezTo>
                  <a:cubicBezTo>
                    <a:pt x="1030" y="10265"/>
                    <a:pt x="990" y="10381"/>
                    <a:pt x="1087" y="10381"/>
                  </a:cubicBezTo>
                  <a:cubicBezTo>
                    <a:pt x="1110" y="10381"/>
                    <a:pt x="1142" y="10375"/>
                    <a:pt x="1183" y="10358"/>
                  </a:cubicBezTo>
                  <a:cubicBezTo>
                    <a:pt x="1189" y="10430"/>
                    <a:pt x="1208" y="10454"/>
                    <a:pt x="1231" y="10454"/>
                  </a:cubicBezTo>
                  <a:cubicBezTo>
                    <a:pt x="1256" y="10454"/>
                    <a:pt x="1287" y="10423"/>
                    <a:pt x="1310" y="10400"/>
                  </a:cubicBezTo>
                  <a:lnTo>
                    <a:pt x="1310" y="10400"/>
                  </a:lnTo>
                  <a:lnTo>
                    <a:pt x="1267" y="10471"/>
                  </a:lnTo>
                  <a:cubicBezTo>
                    <a:pt x="1237" y="10461"/>
                    <a:pt x="1223" y="10457"/>
                    <a:pt x="1220" y="10457"/>
                  </a:cubicBezTo>
                  <a:cubicBezTo>
                    <a:pt x="1206" y="10457"/>
                    <a:pt x="1474" y="10555"/>
                    <a:pt x="1380" y="10555"/>
                  </a:cubicBezTo>
                  <a:cubicBezTo>
                    <a:pt x="1423" y="10566"/>
                    <a:pt x="1392" y="10635"/>
                    <a:pt x="1444" y="10635"/>
                  </a:cubicBezTo>
                  <a:cubicBezTo>
                    <a:pt x="1461" y="10635"/>
                    <a:pt x="1484" y="10628"/>
                    <a:pt x="1521" y="10612"/>
                  </a:cubicBezTo>
                  <a:cubicBezTo>
                    <a:pt x="1525" y="10596"/>
                    <a:pt x="1537" y="10590"/>
                    <a:pt x="1554" y="10590"/>
                  </a:cubicBezTo>
                  <a:cubicBezTo>
                    <a:pt x="1598" y="10590"/>
                    <a:pt x="1669" y="10630"/>
                    <a:pt x="1690" y="10640"/>
                  </a:cubicBezTo>
                  <a:cubicBezTo>
                    <a:pt x="1725" y="10721"/>
                    <a:pt x="1798" y="10774"/>
                    <a:pt x="1704" y="10774"/>
                  </a:cubicBezTo>
                  <a:cubicBezTo>
                    <a:pt x="1684" y="10774"/>
                    <a:pt x="1656" y="10771"/>
                    <a:pt x="1619" y="10766"/>
                  </a:cubicBezTo>
                  <a:lnTo>
                    <a:pt x="1619" y="10766"/>
                  </a:lnTo>
                  <a:cubicBezTo>
                    <a:pt x="1648" y="10879"/>
                    <a:pt x="1607" y="10898"/>
                    <a:pt x="1581" y="10898"/>
                  </a:cubicBezTo>
                  <a:cubicBezTo>
                    <a:pt x="1571" y="10898"/>
                    <a:pt x="1564" y="10895"/>
                    <a:pt x="1562" y="10894"/>
                  </a:cubicBezTo>
                  <a:lnTo>
                    <a:pt x="1562" y="10894"/>
                  </a:lnTo>
                  <a:cubicBezTo>
                    <a:pt x="1507" y="10941"/>
                    <a:pt x="1493" y="10956"/>
                    <a:pt x="1502" y="10956"/>
                  </a:cubicBezTo>
                  <a:cubicBezTo>
                    <a:pt x="1520" y="10956"/>
                    <a:pt x="1632" y="10890"/>
                    <a:pt x="1677" y="10890"/>
                  </a:cubicBezTo>
                  <a:cubicBezTo>
                    <a:pt x="1682" y="10890"/>
                    <a:pt x="1687" y="10891"/>
                    <a:pt x="1690" y="10893"/>
                  </a:cubicBezTo>
                  <a:cubicBezTo>
                    <a:pt x="1718" y="10869"/>
                    <a:pt x="1732" y="10861"/>
                    <a:pt x="1741" y="10861"/>
                  </a:cubicBezTo>
                  <a:cubicBezTo>
                    <a:pt x="1759" y="10861"/>
                    <a:pt x="1750" y="10898"/>
                    <a:pt x="1788" y="10898"/>
                  </a:cubicBezTo>
                  <a:cubicBezTo>
                    <a:pt x="1796" y="10898"/>
                    <a:pt x="1805" y="10896"/>
                    <a:pt x="1817" y="10893"/>
                  </a:cubicBezTo>
                  <a:lnTo>
                    <a:pt x="1817" y="10893"/>
                  </a:lnTo>
                  <a:cubicBezTo>
                    <a:pt x="1563" y="10992"/>
                    <a:pt x="1648" y="11034"/>
                    <a:pt x="1718" y="11062"/>
                  </a:cubicBezTo>
                  <a:cubicBezTo>
                    <a:pt x="1676" y="11076"/>
                    <a:pt x="1619" y="11104"/>
                    <a:pt x="1619" y="11119"/>
                  </a:cubicBezTo>
                  <a:cubicBezTo>
                    <a:pt x="1563" y="11090"/>
                    <a:pt x="1531" y="11066"/>
                    <a:pt x="1516" y="11066"/>
                  </a:cubicBezTo>
                  <a:cubicBezTo>
                    <a:pt x="1500" y="11066"/>
                    <a:pt x="1500" y="11090"/>
                    <a:pt x="1507" y="11161"/>
                  </a:cubicBezTo>
                  <a:cubicBezTo>
                    <a:pt x="1479" y="11161"/>
                    <a:pt x="1450" y="11175"/>
                    <a:pt x="1422" y="11175"/>
                  </a:cubicBezTo>
                  <a:lnTo>
                    <a:pt x="1422" y="11231"/>
                  </a:lnTo>
                  <a:cubicBezTo>
                    <a:pt x="1521" y="11231"/>
                    <a:pt x="1422" y="11386"/>
                    <a:pt x="1422" y="11414"/>
                  </a:cubicBezTo>
                  <a:cubicBezTo>
                    <a:pt x="1448" y="11414"/>
                    <a:pt x="1464" y="11410"/>
                    <a:pt x="1477" y="11410"/>
                  </a:cubicBezTo>
                  <a:cubicBezTo>
                    <a:pt x="1508" y="11410"/>
                    <a:pt x="1522" y="11431"/>
                    <a:pt x="1591" y="11569"/>
                  </a:cubicBezTo>
                  <a:cubicBezTo>
                    <a:pt x="1554" y="11588"/>
                    <a:pt x="1532" y="11594"/>
                    <a:pt x="1517" y="11594"/>
                  </a:cubicBezTo>
                  <a:cubicBezTo>
                    <a:pt x="1476" y="11594"/>
                    <a:pt x="1495" y="11541"/>
                    <a:pt x="1422" y="11541"/>
                  </a:cubicBezTo>
                  <a:cubicBezTo>
                    <a:pt x="1422" y="11583"/>
                    <a:pt x="1408" y="11625"/>
                    <a:pt x="1394" y="11654"/>
                  </a:cubicBezTo>
                  <a:cubicBezTo>
                    <a:pt x="1352" y="11710"/>
                    <a:pt x="1324" y="11766"/>
                    <a:pt x="1338" y="11794"/>
                  </a:cubicBezTo>
                  <a:cubicBezTo>
                    <a:pt x="1367" y="11815"/>
                    <a:pt x="1383" y="11825"/>
                    <a:pt x="1391" y="11825"/>
                  </a:cubicBezTo>
                  <a:cubicBezTo>
                    <a:pt x="1412" y="11825"/>
                    <a:pt x="1393" y="11771"/>
                    <a:pt x="1422" y="11682"/>
                  </a:cubicBezTo>
                  <a:cubicBezTo>
                    <a:pt x="1436" y="11724"/>
                    <a:pt x="1436" y="11766"/>
                    <a:pt x="1422" y="11794"/>
                  </a:cubicBezTo>
                  <a:cubicBezTo>
                    <a:pt x="1408" y="11809"/>
                    <a:pt x="1394" y="11837"/>
                    <a:pt x="1380" y="11851"/>
                  </a:cubicBezTo>
                  <a:cubicBezTo>
                    <a:pt x="1394" y="11865"/>
                    <a:pt x="1408" y="11893"/>
                    <a:pt x="1422" y="11907"/>
                  </a:cubicBezTo>
                  <a:cubicBezTo>
                    <a:pt x="1444" y="11895"/>
                    <a:pt x="1461" y="11890"/>
                    <a:pt x="1475" y="11890"/>
                  </a:cubicBezTo>
                  <a:cubicBezTo>
                    <a:pt x="1554" y="11890"/>
                    <a:pt x="1487" y="12078"/>
                    <a:pt x="1450" y="12090"/>
                  </a:cubicBezTo>
                  <a:cubicBezTo>
                    <a:pt x="1450" y="12104"/>
                    <a:pt x="1436" y="12118"/>
                    <a:pt x="1436" y="12146"/>
                  </a:cubicBezTo>
                  <a:cubicBezTo>
                    <a:pt x="1481" y="12173"/>
                    <a:pt x="1503" y="12183"/>
                    <a:pt x="1492" y="12183"/>
                  </a:cubicBezTo>
                  <a:cubicBezTo>
                    <a:pt x="1485" y="12183"/>
                    <a:pt x="1467" y="12180"/>
                    <a:pt x="1436" y="12175"/>
                  </a:cubicBezTo>
                  <a:lnTo>
                    <a:pt x="1296" y="12132"/>
                  </a:lnTo>
                  <a:lnTo>
                    <a:pt x="1296" y="12132"/>
                  </a:lnTo>
                  <a:cubicBezTo>
                    <a:pt x="1317" y="12175"/>
                    <a:pt x="1273" y="12267"/>
                    <a:pt x="1263" y="12290"/>
                  </a:cubicBezTo>
                  <a:lnTo>
                    <a:pt x="1263" y="12290"/>
                  </a:lnTo>
                  <a:cubicBezTo>
                    <a:pt x="1084" y="12400"/>
                    <a:pt x="1072" y="12429"/>
                    <a:pt x="1253" y="12541"/>
                  </a:cubicBezTo>
                  <a:lnTo>
                    <a:pt x="1296" y="12583"/>
                  </a:lnTo>
                  <a:lnTo>
                    <a:pt x="1267" y="12597"/>
                  </a:lnTo>
                  <a:lnTo>
                    <a:pt x="1281" y="12597"/>
                  </a:lnTo>
                  <a:lnTo>
                    <a:pt x="1281" y="12639"/>
                  </a:lnTo>
                  <a:cubicBezTo>
                    <a:pt x="1296" y="12639"/>
                    <a:pt x="1310" y="12625"/>
                    <a:pt x="1324" y="12625"/>
                  </a:cubicBezTo>
                  <a:cubicBezTo>
                    <a:pt x="1366" y="12667"/>
                    <a:pt x="1366" y="12682"/>
                    <a:pt x="1324" y="12696"/>
                  </a:cubicBezTo>
                  <a:cubicBezTo>
                    <a:pt x="1338" y="12724"/>
                    <a:pt x="1352" y="12752"/>
                    <a:pt x="1352" y="12766"/>
                  </a:cubicBezTo>
                  <a:cubicBezTo>
                    <a:pt x="1352" y="12762"/>
                    <a:pt x="1355" y="12759"/>
                    <a:pt x="1360" y="12759"/>
                  </a:cubicBezTo>
                  <a:cubicBezTo>
                    <a:pt x="1373" y="12759"/>
                    <a:pt x="1402" y="12774"/>
                    <a:pt x="1450" y="12822"/>
                  </a:cubicBezTo>
                  <a:cubicBezTo>
                    <a:pt x="1438" y="12859"/>
                    <a:pt x="1522" y="12896"/>
                    <a:pt x="1600" y="12924"/>
                  </a:cubicBezTo>
                  <a:lnTo>
                    <a:pt x="1600" y="12924"/>
                  </a:lnTo>
                  <a:cubicBezTo>
                    <a:pt x="1610" y="12897"/>
                    <a:pt x="1664" y="12844"/>
                    <a:pt x="1718" y="12808"/>
                  </a:cubicBezTo>
                  <a:cubicBezTo>
                    <a:pt x="1718" y="12780"/>
                    <a:pt x="1704" y="12766"/>
                    <a:pt x="1676" y="12752"/>
                  </a:cubicBezTo>
                  <a:lnTo>
                    <a:pt x="1746" y="12724"/>
                  </a:lnTo>
                  <a:lnTo>
                    <a:pt x="1746" y="12724"/>
                  </a:lnTo>
                  <a:cubicBezTo>
                    <a:pt x="1732" y="12766"/>
                    <a:pt x="1760" y="12851"/>
                    <a:pt x="1760" y="12879"/>
                  </a:cubicBezTo>
                  <a:cubicBezTo>
                    <a:pt x="1732" y="12907"/>
                    <a:pt x="1690" y="12921"/>
                    <a:pt x="1648" y="12935"/>
                  </a:cubicBezTo>
                  <a:lnTo>
                    <a:pt x="1633" y="12935"/>
                  </a:lnTo>
                  <a:cubicBezTo>
                    <a:pt x="1643" y="12951"/>
                    <a:pt x="1653" y="12956"/>
                    <a:pt x="1665" y="12956"/>
                  </a:cubicBezTo>
                  <a:cubicBezTo>
                    <a:pt x="1689" y="12956"/>
                    <a:pt x="1716" y="12932"/>
                    <a:pt x="1738" y="12932"/>
                  </a:cubicBezTo>
                  <a:cubicBezTo>
                    <a:pt x="1753" y="12932"/>
                    <a:pt x="1766" y="12942"/>
                    <a:pt x="1774" y="12977"/>
                  </a:cubicBezTo>
                  <a:cubicBezTo>
                    <a:pt x="1740" y="13076"/>
                    <a:pt x="1761" y="13107"/>
                    <a:pt x="1800" y="13107"/>
                  </a:cubicBezTo>
                  <a:cubicBezTo>
                    <a:pt x="1863" y="13107"/>
                    <a:pt x="1974" y="13026"/>
                    <a:pt x="1976" y="13026"/>
                  </a:cubicBezTo>
                  <a:lnTo>
                    <a:pt x="1976" y="13026"/>
                  </a:lnTo>
                  <a:cubicBezTo>
                    <a:pt x="1977" y="13026"/>
                    <a:pt x="1960" y="13039"/>
                    <a:pt x="1915" y="13076"/>
                  </a:cubicBezTo>
                  <a:cubicBezTo>
                    <a:pt x="2043" y="13098"/>
                    <a:pt x="2103" y="13113"/>
                    <a:pt x="2128" y="13113"/>
                  </a:cubicBezTo>
                  <a:cubicBezTo>
                    <a:pt x="2150" y="13113"/>
                    <a:pt x="2147" y="13102"/>
                    <a:pt x="2140" y="13076"/>
                  </a:cubicBezTo>
                  <a:cubicBezTo>
                    <a:pt x="2197" y="13076"/>
                    <a:pt x="2112" y="13160"/>
                    <a:pt x="2028" y="13245"/>
                  </a:cubicBezTo>
                  <a:cubicBezTo>
                    <a:pt x="2014" y="13273"/>
                    <a:pt x="1986" y="13287"/>
                    <a:pt x="1957" y="13301"/>
                  </a:cubicBezTo>
                  <a:cubicBezTo>
                    <a:pt x="1966" y="13336"/>
                    <a:pt x="1948" y="13388"/>
                    <a:pt x="1953" y="13388"/>
                  </a:cubicBezTo>
                  <a:cubicBezTo>
                    <a:pt x="1956" y="13388"/>
                    <a:pt x="1968" y="13369"/>
                    <a:pt x="2000" y="13315"/>
                  </a:cubicBezTo>
                  <a:cubicBezTo>
                    <a:pt x="2029" y="13355"/>
                    <a:pt x="2073" y="13401"/>
                    <a:pt x="2106" y="13401"/>
                  </a:cubicBezTo>
                  <a:cubicBezTo>
                    <a:pt x="2120" y="13401"/>
                    <a:pt x="2132" y="13393"/>
                    <a:pt x="2140" y="13372"/>
                  </a:cubicBezTo>
                  <a:cubicBezTo>
                    <a:pt x="2140" y="13238"/>
                    <a:pt x="2144" y="13188"/>
                    <a:pt x="2150" y="13188"/>
                  </a:cubicBezTo>
                  <a:cubicBezTo>
                    <a:pt x="2160" y="13188"/>
                    <a:pt x="2179" y="13357"/>
                    <a:pt x="2197" y="13484"/>
                  </a:cubicBezTo>
                  <a:cubicBezTo>
                    <a:pt x="2180" y="13526"/>
                    <a:pt x="2139" y="13538"/>
                    <a:pt x="2102" y="13538"/>
                  </a:cubicBezTo>
                  <a:cubicBezTo>
                    <a:pt x="2077" y="13538"/>
                    <a:pt x="2053" y="13532"/>
                    <a:pt x="2042" y="13526"/>
                  </a:cubicBezTo>
                  <a:lnTo>
                    <a:pt x="2042" y="13526"/>
                  </a:lnTo>
                  <a:cubicBezTo>
                    <a:pt x="2191" y="13601"/>
                    <a:pt x="2154" y="13731"/>
                    <a:pt x="2143" y="13731"/>
                  </a:cubicBezTo>
                  <a:cubicBezTo>
                    <a:pt x="2141" y="13731"/>
                    <a:pt x="2140" y="13729"/>
                    <a:pt x="2140" y="13724"/>
                  </a:cubicBezTo>
                  <a:cubicBezTo>
                    <a:pt x="2126" y="13710"/>
                    <a:pt x="2098" y="13695"/>
                    <a:pt x="2084" y="13695"/>
                  </a:cubicBezTo>
                  <a:cubicBezTo>
                    <a:pt x="2098" y="13710"/>
                    <a:pt x="2112" y="13738"/>
                    <a:pt x="2112" y="13752"/>
                  </a:cubicBezTo>
                  <a:cubicBezTo>
                    <a:pt x="2126" y="13738"/>
                    <a:pt x="2140" y="13738"/>
                    <a:pt x="2155" y="13724"/>
                  </a:cubicBezTo>
                  <a:cubicBezTo>
                    <a:pt x="2309" y="13752"/>
                    <a:pt x="2478" y="13738"/>
                    <a:pt x="2323" y="13879"/>
                  </a:cubicBezTo>
                  <a:cubicBezTo>
                    <a:pt x="2309" y="13949"/>
                    <a:pt x="2309" y="14019"/>
                    <a:pt x="2338" y="14104"/>
                  </a:cubicBezTo>
                  <a:cubicBezTo>
                    <a:pt x="2307" y="14143"/>
                    <a:pt x="2295" y="14162"/>
                    <a:pt x="2290" y="14162"/>
                  </a:cubicBezTo>
                  <a:cubicBezTo>
                    <a:pt x="2278" y="14162"/>
                    <a:pt x="2298" y="14068"/>
                    <a:pt x="2211" y="13893"/>
                  </a:cubicBezTo>
                  <a:lnTo>
                    <a:pt x="2211" y="13963"/>
                  </a:lnTo>
                  <a:cubicBezTo>
                    <a:pt x="2202" y="13957"/>
                    <a:pt x="2195" y="13955"/>
                    <a:pt x="2188" y="13955"/>
                  </a:cubicBezTo>
                  <a:cubicBezTo>
                    <a:pt x="2171" y="13955"/>
                    <a:pt x="2157" y="13971"/>
                    <a:pt x="2121" y="13971"/>
                  </a:cubicBezTo>
                  <a:cubicBezTo>
                    <a:pt x="2107" y="13971"/>
                    <a:pt x="2091" y="13969"/>
                    <a:pt x="2070" y="13963"/>
                  </a:cubicBezTo>
                  <a:lnTo>
                    <a:pt x="2070" y="13949"/>
                  </a:lnTo>
                  <a:lnTo>
                    <a:pt x="2042" y="13949"/>
                  </a:lnTo>
                  <a:lnTo>
                    <a:pt x="2014" y="13921"/>
                  </a:lnTo>
                  <a:lnTo>
                    <a:pt x="2000" y="13921"/>
                  </a:lnTo>
                  <a:cubicBezTo>
                    <a:pt x="1982" y="13912"/>
                    <a:pt x="1970" y="13909"/>
                    <a:pt x="1963" y="13909"/>
                  </a:cubicBezTo>
                  <a:cubicBezTo>
                    <a:pt x="1946" y="13909"/>
                    <a:pt x="1952" y="13925"/>
                    <a:pt x="1971" y="13935"/>
                  </a:cubicBezTo>
                  <a:lnTo>
                    <a:pt x="1929" y="13935"/>
                  </a:lnTo>
                  <a:cubicBezTo>
                    <a:pt x="1798" y="13979"/>
                    <a:pt x="1739" y="13992"/>
                    <a:pt x="1719" y="13992"/>
                  </a:cubicBezTo>
                  <a:cubicBezTo>
                    <a:pt x="1693" y="13992"/>
                    <a:pt x="1729" y="13971"/>
                    <a:pt x="1760" y="13963"/>
                  </a:cubicBezTo>
                  <a:cubicBezTo>
                    <a:pt x="1845" y="13879"/>
                    <a:pt x="1788" y="13893"/>
                    <a:pt x="1619" y="13864"/>
                  </a:cubicBezTo>
                  <a:cubicBezTo>
                    <a:pt x="1591" y="13921"/>
                    <a:pt x="1577" y="13977"/>
                    <a:pt x="1563" y="14033"/>
                  </a:cubicBezTo>
                  <a:cubicBezTo>
                    <a:pt x="1436" y="14092"/>
                    <a:pt x="1526" y="14178"/>
                    <a:pt x="1602" y="14178"/>
                  </a:cubicBezTo>
                  <a:cubicBezTo>
                    <a:pt x="1636" y="14178"/>
                    <a:pt x="1667" y="14161"/>
                    <a:pt x="1676" y="14118"/>
                  </a:cubicBezTo>
                  <a:cubicBezTo>
                    <a:pt x="1704" y="14132"/>
                    <a:pt x="1732" y="14146"/>
                    <a:pt x="1760" y="14174"/>
                  </a:cubicBezTo>
                  <a:cubicBezTo>
                    <a:pt x="1776" y="14164"/>
                    <a:pt x="1790" y="14160"/>
                    <a:pt x="1801" y="14160"/>
                  </a:cubicBezTo>
                  <a:cubicBezTo>
                    <a:pt x="1845" y="14160"/>
                    <a:pt x="1855" y="14221"/>
                    <a:pt x="1811" y="14221"/>
                  </a:cubicBezTo>
                  <a:cubicBezTo>
                    <a:pt x="1804" y="14221"/>
                    <a:pt x="1797" y="14219"/>
                    <a:pt x="1788" y="14216"/>
                  </a:cubicBezTo>
                  <a:lnTo>
                    <a:pt x="1788" y="14216"/>
                  </a:lnTo>
                  <a:cubicBezTo>
                    <a:pt x="1817" y="14231"/>
                    <a:pt x="1831" y="14273"/>
                    <a:pt x="1817" y="14315"/>
                  </a:cubicBezTo>
                  <a:cubicBezTo>
                    <a:pt x="1750" y="14315"/>
                    <a:pt x="1696" y="14313"/>
                    <a:pt x="1653" y="14313"/>
                  </a:cubicBezTo>
                  <a:cubicBezTo>
                    <a:pt x="1513" y="14313"/>
                    <a:pt x="1494" y="14330"/>
                    <a:pt x="1591" y="14470"/>
                  </a:cubicBezTo>
                  <a:cubicBezTo>
                    <a:pt x="1578" y="14497"/>
                    <a:pt x="1577" y="14521"/>
                    <a:pt x="1595" y="14521"/>
                  </a:cubicBezTo>
                  <a:cubicBezTo>
                    <a:pt x="1613" y="14521"/>
                    <a:pt x="1652" y="14494"/>
                    <a:pt x="1718" y="14414"/>
                  </a:cubicBezTo>
                  <a:lnTo>
                    <a:pt x="1718" y="14414"/>
                  </a:lnTo>
                  <a:cubicBezTo>
                    <a:pt x="1665" y="14448"/>
                    <a:pt x="1635" y="14459"/>
                    <a:pt x="1624" y="14459"/>
                  </a:cubicBezTo>
                  <a:cubicBezTo>
                    <a:pt x="1599" y="14459"/>
                    <a:pt x="1662" y="14403"/>
                    <a:pt x="1758" y="14403"/>
                  </a:cubicBezTo>
                  <a:cubicBezTo>
                    <a:pt x="1780" y="14403"/>
                    <a:pt x="1805" y="14406"/>
                    <a:pt x="1831" y="14414"/>
                  </a:cubicBezTo>
                  <a:cubicBezTo>
                    <a:pt x="1808" y="14412"/>
                    <a:pt x="1790" y="14412"/>
                    <a:pt x="1776" y="14412"/>
                  </a:cubicBezTo>
                  <a:cubicBezTo>
                    <a:pt x="1638" y="14412"/>
                    <a:pt x="1930" y="14471"/>
                    <a:pt x="1943" y="14484"/>
                  </a:cubicBezTo>
                  <a:lnTo>
                    <a:pt x="2000" y="14484"/>
                  </a:lnTo>
                  <a:cubicBezTo>
                    <a:pt x="2014" y="14470"/>
                    <a:pt x="2014" y="14456"/>
                    <a:pt x="2028" y="14428"/>
                  </a:cubicBezTo>
                  <a:lnTo>
                    <a:pt x="2084" y="14526"/>
                  </a:lnTo>
                  <a:lnTo>
                    <a:pt x="2028" y="14540"/>
                  </a:lnTo>
                  <a:cubicBezTo>
                    <a:pt x="2020" y="14556"/>
                    <a:pt x="2008" y="14567"/>
                    <a:pt x="1999" y="14567"/>
                  </a:cubicBezTo>
                  <a:cubicBezTo>
                    <a:pt x="1991" y="14567"/>
                    <a:pt x="1986" y="14559"/>
                    <a:pt x="1986" y="14540"/>
                  </a:cubicBezTo>
                  <a:lnTo>
                    <a:pt x="1971" y="14540"/>
                  </a:lnTo>
                  <a:cubicBezTo>
                    <a:pt x="1971" y="14540"/>
                    <a:pt x="1986" y="14526"/>
                    <a:pt x="1957" y="14498"/>
                  </a:cubicBezTo>
                  <a:lnTo>
                    <a:pt x="1957" y="14498"/>
                  </a:lnTo>
                  <a:cubicBezTo>
                    <a:pt x="1887" y="14554"/>
                    <a:pt x="1929" y="14597"/>
                    <a:pt x="2042" y="14611"/>
                  </a:cubicBezTo>
                  <a:cubicBezTo>
                    <a:pt x="2042" y="14597"/>
                    <a:pt x="2052" y="14579"/>
                    <a:pt x="2077" y="14579"/>
                  </a:cubicBezTo>
                  <a:cubicBezTo>
                    <a:pt x="2102" y="14579"/>
                    <a:pt x="2140" y="14597"/>
                    <a:pt x="2197" y="14653"/>
                  </a:cubicBezTo>
                  <a:cubicBezTo>
                    <a:pt x="2225" y="14695"/>
                    <a:pt x="2253" y="14723"/>
                    <a:pt x="2295" y="14738"/>
                  </a:cubicBezTo>
                  <a:cubicBezTo>
                    <a:pt x="2253" y="14752"/>
                    <a:pt x="2253" y="14808"/>
                    <a:pt x="2408" y="14850"/>
                  </a:cubicBezTo>
                  <a:cubicBezTo>
                    <a:pt x="2394" y="14822"/>
                    <a:pt x="2380" y="14808"/>
                    <a:pt x="2380" y="14780"/>
                  </a:cubicBezTo>
                  <a:lnTo>
                    <a:pt x="2380" y="14780"/>
                  </a:lnTo>
                  <a:cubicBezTo>
                    <a:pt x="2450" y="14822"/>
                    <a:pt x="2507" y="14850"/>
                    <a:pt x="2450" y="14864"/>
                  </a:cubicBezTo>
                  <a:lnTo>
                    <a:pt x="2478" y="14864"/>
                  </a:lnTo>
                  <a:cubicBezTo>
                    <a:pt x="2507" y="14738"/>
                    <a:pt x="2521" y="14723"/>
                    <a:pt x="2535" y="14695"/>
                  </a:cubicBezTo>
                  <a:cubicBezTo>
                    <a:pt x="2554" y="14689"/>
                    <a:pt x="2572" y="14686"/>
                    <a:pt x="2588" y="14686"/>
                  </a:cubicBezTo>
                  <a:cubicBezTo>
                    <a:pt x="2674" y="14686"/>
                    <a:pt x="2698" y="14781"/>
                    <a:pt x="2593" y="14946"/>
                  </a:cubicBezTo>
                  <a:lnTo>
                    <a:pt x="2593" y="14946"/>
                  </a:lnTo>
                  <a:cubicBezTo>
                    <a:pt x="2594" y="14944"/>
                    <a:pt x="2597" y="14943"/>
                    <a:pt x="2600" y="14943"/>
                  </a:cubicBezTo>
                  <a:cubicBezTo>
                    <a:pt x="2624" y="14943"/>
                    <a:pt x="2679" y="15011"/>
                    <a:pt x="2704" y="15047"/>
                  </a:cubicBezTo>
                  <a:lnTo>
                    <a:pt x="2704" y="15061"/>
                  </a:lnTo>
                  <a:lnTo>
                    <a:pt x="2746" y="15033"/>
                  </a:lnTo>
                  <a:lnTo>
                    <a:pt x="2718" y="15075"/>
                  </a:lnTo>
                  <a:lnTo>
                    <a:pt x="2704" y="15061"/>
                  </a:lnTo>
                  <a:cubicBezTo>
                    <a:pt x="2682" y="15149"/>
                    <a:pt x="2668" y="15202"/>
                    <a:pt x="2696" y="15202"/>
                  </a:cubicBezTo>
                  <a:cubicBezTo>
                    <a:pt x="2704" y="15202"/>
                    <a:pt x="2716" y="15198"/>
                    <a:pt x="2732" y="15188"/>
                  </a:cubicBezTo>
                  <a:cubicBezTo>
                    <a:pt x="2773" y="15229"/>
                    <a:pt x="2814" y="15270"/>
                    <a:pt x="2868" y="15285"/>
                  </a:cubicBezTo>
                  <a:lnTo>
                    <a:pt x="2868" y="15285"/>
                  </a:lnTo>
                  <a:cubicBezTo>
                    <a:pt x="2859" y="15280"/>
                    <a:pt x="2859" y="15257"/>
                    <a:pt x="2859" y="15244"/>
                  </a:cubicBezTo>
                  <a:lnTo>
                    <a:pt x="2830" y="15230"/>
                  </a:lnTo>
                  <a:cubicBezTo>
                    <a:pt x="2816" y="15202"/>
                    <a:pt x="2788" y="15174"/>
                    <a:pt x="2760" y="15160"/>
                  </a:cubicBezTo>
                  <a:lnTo>
                    <a:pt x="2816" y="15118"/>
                  </a:lnTo>
                  <a:cubicBezTo>
                    <a:pt x="2826" y="15090"/>
                    <a:pt x="2838" y="15079"/>
                    <a:pt x="2852" y="15079"/>
                  </a:cubicBezTo>
                  <a:cubicBezTo>
                    <a:pt x="2880" y="15079"/>
                    <a:pt x="2915" y="15122"/>
                    <a:pt x="2943" y="15160"/>
                  </a:cubicBezTo>
                  <a:lnTo>
                    <a:pt x="2901" y="15202"/>
                  </a:lnTo>
                  <a:cubicBezTo>
                    <a:pt x="2905" y="15198"/>
                    <a:pt x="2910" y="15196"/>
                    <a:pt x="2916" y="15196"/>
                  </a:cubicBezTo>
                  <a:cubicBezTo>
                    <a:pt x="2929" y="15196"/>
                    <a:pt x="2943" y="15206"/>
                    <a:pt x="2943" y="15216"/>
                  </a:cubicBezTo>
                  <a:lnTo>
                    <a:pt x="2971" y="15216"/>
                  </a:lnTo>
                  <a:cubicBezTo>
                    <a:pt x="3111" y="15216"/>
                    <a:pt x="3147" y="15319"/>
                    <a:pt x="3051" y="15319"/>
                  </a:cubicBezTo>
                  <a:cubicBezTo>
                    <a:pt x="3040" y="15319"/>
                    <a:pt x="3028" y="15318"/>
                    <a:pt x="3013" y="15315"/>
                  </a:cubicBezTo>
                  <a:lnTo>
                    <a:pt x="2957" y="15315"/>
                  </a:lnTo>
                  <a:cubicBezTo>
                    <a:pt x="2985" y="15343"/>
                    <a:pt x="2999" y="15371"/>
                    <a:pt x="2999" y="15399"/>
                  </a:cubicBezTo>
                  <a:cubicBezTo>
                    <a:pt x="3015" y="15391"/>
                    <a:pt x="3037" y="15386"/>
                    <a:pt x="3060" y="15386"/>
                  </a:cubicBezTo>
                  <a:cubicBezTo>
                    <a:pt x="3119" y="15386"/>
                    <a:pt x="3190" y="15423"/>
                    <a:pt x="3211" y="15554"/>
                  </a:cubicBezTo>
                  <a:cubicBezTo>
                    <a:pt x="3179" y="15594"/>
                    <a:pt x="3183" y="15630"/>
                    <a:pt x="3206" y="15630"/>
                  </a:cubicBezTo>
                  <a:cubicBezTo>
                    <a:pt x="3223" y="15630"/>
                    <a:pt x="3251" y="15609"/>
                    <a:pt x="3281" y="15554"/>
                  </a:cubicBezTo>
                  <a:lnTo>
                    <a:pt x="3281" y="15554"/>
                  </a:lnTo>
                  <a:cubicBezTo>
                    <a:pt x="3274" y="15652"/>
                    <a:pt x="3274" y="15665"/>
                    <a:pt x="3257" y="15665"/>
                  </a:cubicBezTo>
                  <a:cubicBezTo>
                    <a:pt x="3250" y="15665"/>
                    <a:pt x="3241" y="15663"/>
                    <a:pt x="3227" y="15663"/>
                  </a:cubicBezTo>
                  <a:cubicBezTo>
                    <a:pt x="3210" y="15663"/>
                    <a:pt x="3187" y="15666"/>
                    <a:pt x="3154" y="15681"/>
                  </a:cubicBezTo>
                  <a:cubicBezTo>
                    <a:pt x="3084" y="15611"/>
                    <a:pt x="3013" y="15611"/>
                    <a:pt x="3028" y="15540"/>
                  </a:cubicBezTo>
                  <a:lnTo>
                    <a:pt x="3028" y="15540"/>
                  </a:lnTo>
                  <a:cubicBezTo>
                    <a:pt x="2901" y="15582"/>
                    <a:pt x="2971" y="15540"/>
                    <a:pt x="2957" y="15723"/>
                  </a:cubicBezTo>
                  <a:cubicBezTo>
                    <a:pt x="3070" y="15794"/>
                    <a:pt x="3098" y="15822"/>
                    <a:pt x="3070" y="15864"/>
                  </a:cubicBezTo>
                  <a:cubicBezTo>
                    <a:pt x="3146" y="15885"/>
                    <a:pt x="3196" y="15894"/>
                    <a:pt x="3230" y="15894"/>
                  </a:cubicBezTo>
                  <a:cubicBezTo>
                    <a:pt x="3310" y="15894"/>
                    <a:pt x="3299" y="15847"/>
                    <a:pt x="3309" y="15808"/>
                  </a:cubicBezTo>
                  <a:cubicBezTo>
                    <a:pt x="3470" y="15808"/>
                    <a:pt x="3472" y="15705"/>
                    <a:pt x="3490" y="15705"/>
                  </a:cubicBezTo>
                  <a:cubicBezTo>
                    <a:pt x="3494" y="15705"/>
                    <a:pt x="3499" y="15710"/>
                    <a:pt x="3506" y="15723"/>
                  </a:cubicBezTo>
                  <a:cubicBezTo>
                    <a:pt x="3571" y="15691"/>
                    <a:pt x="3602" y="15677"/>
                    <a:pt x="3613" y="15677"/>
                  </a:cubicBezTo>
                  <a:cubicBezTo>
                    <a:pt x="3634" y="15677"/>
                    <a:pt x="3568" y="15737"/>
                    <a:pt x="3520" y="15822"/>
                  </a:cubicBezTo>
                  <a:cubicBezTo>
                    <a:pt x="3520" y="15864"/>
                    <a:pt x="3520" y="15906"/>
                    <a:pt x="3506" y="15949"/>
                  </a:cubicBezTo>
                  <a:lnTo>
                    <a:pt x="3513" y="15936"/>
                  </a:lnTo>
                  <a:lnTo>
                    <a:pt x="3513" y="15936"/>
                  </a:lnTo>
                  <a:cubicBezTo>
                    <a:pt x="3500" y="15976"/>
                    <a:pt x="3562" y="15987"/>
                    <a:pt x="3631" y="15987"/>
                  </a:cubicBezTo>
                  <a:cubicBezTo>
                    <a:pt x="3678" y="15987"/>
                    <a:pt x="3728" y="15982"/>
                    <a:pt x="3760" y="15977"/>
                  </a:cubicBezTo>
                  <a:cubicBezTo>
                    <a:pt x="3725" y="15922"/>
                    <a:pt x="3738" y="15902"/>
                    <a:pt x="3757" y="15902"/>
                  </a:cubicBezTo>
                  <a:cubicBezTo>
                    <a:pt x="3793" y="15902"/>
                    <a:pt x="3853" y="15968"/>
                    <a:pt x="3689" y="16005"/>
                  </a:cubicBezTo>
                  <a:cubicBezTo>
                    <a:pt x="3689" y="16074"/>
                    <a:pt x="3693" y="16095"/>
                    <a:pt x="3701" y="16095"/>
                  </a:cubicBezTo>
                  <a:cubicBezTo>
                    <a:pt x="3713" y="16095"/>
                    <a:pt x="3736" y="16033"/>
                    <a:pt x="3767" y="16033"/>
                  </a:cubicBezTo>
                  <a:cubicBezTo>
                    <a:pt x="3778" y="16033"/>
                    <a:pt x="3789" y="16041"/>
                    <a:pt x="3802" y="16061"/>
                  </a:cubicBezTo>
                  <a:cubicBezTo>
                    <a:pt x="3802" y="16089"/>
                    <a:pt x="3802" y="16118"/>
                    <a:pt x="3802" y="16146"/>
                  </a:cubicBezTo>
                  <a:cubicBezTo>
                    <a:pt x="3760" y="16216"/>
                    <a:pt x="3760" y="16286"/>
                    <a:pt x="3774" y="16357"/>
                  </a:cubicBezTo>
                  <a:cubicBezTo>
                    <a:pt x="3774" y="16343"/>
                    <a:pt x="3788" y="16343"/>
                    <a:pt x="3802" y="16343"/>
                  </a:cubicBezTo>
                  <a:cubicBezTo>
                    <a:pt x="3788" y="16357"/>
                    <a:pt x="3802" y="16371"/>
                    <a:pt x="3830" y="16385"/>
                  </a:cubicBezTo>
                  <a:cubicBezTo>
                    <a:pt x="3797" y="16402"/>
                    <a:pt x="3759" y="16408"/>
                    <a:pt x="3720" y="16408"/>
                  </a:cubicBezTo>
                  <a:cubicBezTo>
                    <a:pt x="3691" y="16408"/>
                    <a:pt x="3662" y="16405"/>
                    <a:pt x="3633" y="16399"/>
                  </a:cubicBezTo>
                  <a:cubicBezTo>
                    <a:pt x="3633" y="16413"/>
                    <a:pt x="3619" y="16441"/>
                    <a:pt x="3619" y="16455"/>
                  </a:cubicBezTo>
                  <a:lnTo>
                    <a:pt x="3492" y="16455"/>
                  </a:lnTo>
                  <a:cubicBezTo>
                    <a:pt x="3492" y="16487"/>
                    <a:pt x="3477" y="16498"/>
                    <a:pt x="3456" y="16498"/>
                  </a:cubicBezTo>
                  <a:cubicBezTo>
                    <a:pt x="3415" y="16498"/>
                    <a:pt x="3349" y="16455"/>
                    <a:pt x="3332" y="16455"/>
                  </a:cubicBezTo>
                  <a:cubicBezTo>
                    <a:pt x="3323" y="16455"/>
                    <a:pt x="3327" y="16466"/>
                    <a:pt x="3351" y="16498"/>
                  </a:cubicBezTo>
                  <a:cubicBezTo>
                    <a:pt x="3500" y="16521"/>
                    <a:pt x="3426" y="16562"/>
                    <a:pt x="3304" y="16562"/>
                  </a:cubicBezTo>
                  <a:cubicBezTo>
                    <a:pt x="3275" y="16562"/>
                    <a:pt x="3243" y="16559"/>
                    <a:pt x="3211" y="16554"/>
                  </a:cubicBezTo>
                  <a:cubicBezTo>
                    <a:pt x="3168" y="16568"/>
                    <a:pt x="3126" y="16582"/>
                    <a:pt x="3070" y="16596"/>
                  </a:cubicBezTo>
                  <a:cubicBezTo>
                    <a:pt x="2979" y="16687"/>
                    <a:pt x="2937" y="16715"/>
                    <a:pt x="2921" y="16715"/>
                  </a:cubicBezTo>
                  <a:cubicBezTo>
                    <a:pt x="2895" y="16715"/>
                    <a:pt x="2940" y="16639"/>
                    <a:pt x="2957" y="16639"/>
                  </a:cubicBezTo>
                  <a:cubicBezTo>
                    <a:pt x="2873" y="16639"/>
                    <a:pt x="2802" y="16667"/>
                    <a:pt x="2746" y="16709"/>
                  </a:cubicBezTo>
                  <a:lnTo>
                    <a:pt x="2704" y="16681"/>
                  </a:lnTo>
                  <a:cubicBezTo>
                    <a:pt x="2676" y="16667"/>
                    <a:pt x="2661" y="16639"/>
                    <a:pt x="2633" y="16624"/>
                  </a:cubicBezTo>
                  <a:cubicBezTo>
                    <a:pt x="2591" y="16624"/>
                    <a:pt x="2436" y="16624"/>
                    <a:pt x="2521" y="16470"/>
                  </a:cubicBezTo>
                  <a:cubicBezTo>
                    <a:pt x="2563" y="16427"/>
                    <a:pt x="2580" y="16349"/>
                    <a:pt x="2540" y="16349"/>
                  </a:cubicBezTo>
                  <a:cubicBezTo>
                    <a:pt x="2514" y="16349"/>
                    <a:pt x="2464" y="16383"/>
                    <a:pt x="2380" y="16484"/>
                  </a:cubicBezTo>
                  <a:cubicBezTo>
                    <a:pt x="2344" y="16448"/>
                    <a:pt x="2326" y="16435"/>
                    <a:pt x="2318" y="16435"/>
                  </a:cubicBezTo>
                  <a:cubicBezTo>
                    <a:pt x="2307" y="16435"/>
                    <a:pt x="2315" y="16459"/>
                    <a:pt x="2323" y="16484"/>
                  </a:cubicBezTo>
                  <a:lnTo>
                    <a:pt x="2281" y="16470"/>
                  </a:lnTo>
                  <a:cubicBezTo>
                    <a:pt x="2265" y="16409"/>
                    <a:pt x="2265" y="16381"/>
                    <a:pt x="2264" y="16381"/>
                  </a:cubicBezTo>
                  <a:cubicBezTo>
                    <a:pt x="2262" y="16381"/>
                    <a:pt x="2254" y="16448"/>
                    <a:pt x="2169" y="16568"/>
                  </a:cubicBezTo>
                  <a:cubicBezTo>
                    <a:pt x="2159" y="16570"/>
                    <a:pt x="2151" y="16571"/>
                    <a:pt x="2142" y="16571"/>
                  </a:cubicBezTo>
                  <a:cubicBezTo>
                    <a:pt x="2027" y="16571"/>
                    <a:pt x="1982" y="16428"/>
                    <a:pt x="2079" y="16428"/>
                  </a:cubicBezTo>
                  <a:cubicBezTo>
                    <a:pt x="2095" y="16428"/>
                    <a:pt x="2115" y="16432"/>
                    <a:pt x="2140" y="16441"/>
                  </a:cubicBezTo>
                  <a:cubicBezTo>
                    <a:pt x="2267" y="16441"/>
                    <a:pt x="2197" y="16399"/>
                    <a:pt x="2098" y="16329"/>
                  </a:cubicBezTo>
                  <a:cubicBezTo>
                    <a:pt x="2070" y="16343"/>
                    <a:pt x="2028" y="16357"/>
                    <a:pt x="2000" y="16371"/>
                  </a:cubicBezTo>
                  <a:cubicBezTo>
                    <a:pt x="2050" y="16409"/>
                    <a:pt x="2033" y="16458"/>
                    <a:pt x="1998" y="16458"/>
                  </a:cubicBezTo>
                  <a:cubicBezTo>
                    <a:pt x="1994" y="16458"/>
                    <a:pt x="1990" y="16457"/>
                    <a:pt x="1986" y="16455"/>
                  </a:cubicBezTo>
                  <a:lnTo>
                    <a:pt x="1971" y="16455"/>
                  </a:lnTo>
                  <a:cubicBezTo>
                    <a:pt x="1887" y="16470"/>
                    <a:pt x="1817" y="16526"/>
                    <a:pt x="1774" y="16596"/>
                  </a:cubicBezTo>
                  <a:lnTo>
                    <a:pt x="1760" y="16639"/>
                  </a:lnTo>
                  <a:cubicBezTo>
                    <a:pt x="1788" y="16639"/>
                    <a:pt x="1802" y="16639"/>
                    <a:pt x="1746" y="16681"/>
                  </a:cubicBezTo>
                  <a:cubicBezTo>
                    <a:pt x="1760" y="16681"/>
                    <a:pt x="1774" y="16681"/>
                    <a:pt x="1774" y="16723"/>
                  </a:cubicBezTo>
                  <a:cubicBezTo>
                    <a:pt x="1704" y="16836"/>
                    <a:pt x="1662" y="16878"/>
                    <a:pt x="1648" y="16878"/>
                  </a:cubicBezTo>
                  <a:cubicBezTo>
                    <a:pt x="1648" y="16878"/>
                    <a:pt x="1648" y="16864"/>
                    <a:pt x="1648" y="16850"/>
                  </a:cubicBezTo>
                  <a:cubicBezTo>
                    <a:pt x="1648" y="16836"/>
                    <a:pt x="1676" y="16808"/>
                    <a:pt x="1690" y="16808"/>
                  </a:cubicBezTo>
                  <a:lnTo>
                    <a:pt x="1662" y="16808"/>
                  </a:lnTo>
                  <a:cubicBezTo>
                    <a:pt x="1662" y="16793"/>
                    <a:pt x="1676" y="16779"/>
                    <a:pt x="1676" y="16779"/>
                  </a:cubicBezTo>
                  <a:lnTo>
                    <a:pt x="1704" y="16779"/>
                  </a:lnTo>
                  <a:cubicBezTo>
                    <a:pt x="1704" y="16751"/>
                    <a:pt x="1718" y="16723"/>
                    <a:pt x="1732" y="16709"/>
                  </a:cubicBezTo>
                  <a:cubicBezTo>
                    <a:pt x="1732" y="16709"/>
                    <a:pt x="1732" y="16695"/>
                    <a:pt x="1732" y="16695"/>
                  </a:cubicBezTo>
                  <a:lnTo>
                    <a:pt x="1718" y="16681"/>
                  </a:lnTo>
                  <a:cubicBezTo>
                    <a:pt x="1694" y="16641"/>
                    <a:pt x="1643" y="16605"/>
                    <a:pt x="1595" y="16605"/>
                  </a:cubicBezTo>
                  <a:cubicBezTo>
                    <a:pt x="1559" y="16605"/>
                    <a:pt x="1525" y="16626"/>
                    <a:pt x="1507" y="16681"/>
                  </a:cubicBezTo>
                  <a:cubicBezTo>
                    <a:pt x="1444" y="16646"/>
                    <a:pt x="1414" y="16631"/>
                    <a:pt x="1406" y="16631"/>
                  </a:cubicBezTo>
                  <a:cubicBezTo>
                    <a:pt x="1383" y="16631"/>
                    <a:pt x="1506" y="16730"/>
                    <a:pt x="1577" y="16822"/>
                  </a:cubicBezTo>
                  <a:cubicBezTo>
                    <a:pt x="1424" y="16904"/>
                    <a:pt x="1567" y="17066"/>
                    <a:pt x="1526" y="17066"/>
                  </a:cubicBezTo>
                  <a:cubicBezTo>
                    <a:pt x="1518" y="17066"/>
                    <a:pt x="1503" y="17060"/>
                    <a:pt x="1479" y="17047"/>
                  </a:cubicBezTo>
                  <a:lnTo>
                    <a:pt x="1479" y="17047"/>
                  </a:lnTo>
                  <a:cubicBezTo>
                    <a:pt x="1521" y="17230"/>
                    <a:pt x="1394" y="17174"/>
                    <a:pt x="1408" y="17244"/>
                  </a:cubicBezTo>
                  <a:cubicBezTo>
                    <a:pt x="1408" y="17244"/>
                    <a:pt x="1408" y="17258"/>
                    <a:pt x="1408" y="17258"/>
                  </a:cubicBezTo>
                  <a:lnTo>
                    <a:pt x="1408" y="17300"/>
                  </a:lnTo>
                  <a:lnTo>
                    <a:pt x="1352" y="17272"/>
                  </a:lnTo>
                  <a:cubicBezTo>
                    <a:pt x="1310" y="17244"/>
                    <a:pt x="1296" y="17216"/>
                    <a:pt x="1281" y="17174"/>
                  </a:cubicBezTo>
                  <a:cubicBezTo>
                    <a:pt x="1253" y="17188"/>
                    <a:pt x="1225" y="17188"/>
                    <a:pt x="1197" y="17188"/>
                  </a:cubicBezTo>
                  <a:cubicBezTo>
                    <a:pt x="1211" y="17160"/>
                    <a:pt x="1239" y="17145"/>
                    <a:pt x="1253" y="17117"/>
                  </a:cubicBezTo>
                  <a:lnTo>
                    <a:pt x="1225" y="17103"/>
                  </a:lnTo>
                  <a:cubicBezTo>
                    <a:pt x="1239" y="17103"/>
                    <a:pt x="1239" y="17103"/>
                    <a:pt x="1253" y="17089"/>
                  </a:cubicBezTo>
                  <a:cubicBezTo>
                    <a:pt x="1239" y="17089"/>
                    <a:pt x="1239" y="17075"/>
                    <a:pt x="1225" y="17075"/>
                  </a:cubicBezTo>
                  <a:cubicBezTo>
                    <a:pt x="1197" y="17047"/>
                    <a:pt x="1127" y="17033"/>
                    <a:pt x="1141" y="16962"/>
                  </a:cubicBezTo>
                  <a:cubicBezTo>
                    <a:pt x="1128" y="16946"/>
                    <a:pt x="1118" y="16940"/>
                    <a:pt x="1110" y="16940"/>
                  </a:cubicBezTo>
                  <a:cubicBezTo>
                    <a:pt x="1087" y="16940"/>
                    <a:pt x="1094" y="17011"/>
                    <a:pt x="1127" y="17033"/>
                  </a:cubicBezTo>
                  <a:cubicBezTo>
                    <a:pt x="1112" y="17075"/>
                    <a:pt x="1112" y="17117"/>
                    <a:pt x="1127" y="17160"/>
                  </a:cubicBezTo>
                  <a:lnTo>
                    <a:pt x="1014" y="17188"/>
                  </a:lnTo>
                  <a:lnTo>
                    <a:pt x="1014" y="17230"/>
                  </a:lnTo>
                  <a:cubicBezTo>
                    <a:pt x="1000" y="17216"/>
                    <a:pt x="986" y="17202"/>
                    <a:pt x="958" y="17202"/>
                  </a:cubicBezTo>
                  <a:cubicBezTo>
                    <a:pt x="915" y="17202"/>
                    <a:pt x="901" y="17244"/>
                    <a:pt x="972" y="17343"/>
                  </a:cubicBezTo>
                  <a:cubicBezTo>
                    <a:pt x="943" y="17385"/>
                    <a:pt x="972" y="17399"/>
                    <a:pt x="1000" y="17427"/>
                  </a:cubicBezTo>
                  <a:lnTo>
                    <a:pt x="1000" y="17441"/>
                  </a:lnTo>
                  <a:cubicBezTo>
                    <a:pt x="1002" y="17437"/>
                    <a:pt x="1003" y="17435"/>
                    <a:pt x="1004" y="17435"/>
                  </a:cubicBezTo>
                  <a:cubicBezTo>
                    <a:pt x="1010" y="17435"/>
                    <a:pt x="972" y="17563"/>
                    <a:pt x="973" y="17563"/>
                  </a:cubicBezTo>
                  <a:cubicBezTo>
                    <a:pt x="973" y="17563"/>
                    <a:pt x="983" y="17529"/>
                    <a:pt x="1014" y="17427"/>
                  </a:cubicBezTo>
                  <a:cubicBezTo>
                    <a:pt x="1070" y="17455"/>
                    <a:pt x="1141" y="17483"/>
                    <a:pt x="1155" y="17554"/>
                  </a:cubicBezTo>
                  <a:cubicBezTo>
                    <a:pt x="1234" y="17651"/>
                    <a:pt x="1226" y="17675"/>
                    <a:pt x="1193" y="17675"/>
                  </a:cubicBezTo>
                  <a:cubicBezTo>
                    <a:pt x="1162" y="17675"/>
                    <a:pt x="1108" y="17654"/>
                    <a:pt x="1083" y="17654"/>
                  </a:cubicBezTo>
                  <a:cubicBezTo>
                    <a:pt x="1073" y="17654"/>
                    <a:pt x="1068" y="17657"/>
                    <a:pt x="1070" y="17666"/>
                  </a:cubicBezTo>
                  <a:cubicBezTo>
                    <a:pt x="1028" y="17723"/>
                    <a:pt x="1014" y="17779"/>
                    <a:pt x="1028" y="17835"/>
                  </a:cubicBezTo>
                  <a:lnTo>
                    <a:pt x="958" y="17878"/>
                  </a:lnTo>
                  <a:lnTo>
                    <a:pt x="943" y="17864"/>
                  </a:lnTo>
                  <a:lnTo>
                    <a:pt x="887" y="17864"/>
                  </a:lnTo>
                  <a:cubicBezTo>
                    <a:pt x="901" y="17906"/>
                    <a:pt x="915" y="17948"/>
                    <a:pt x="943" y="17990"/>
                  </a:cubicBezTo>
                  <a:cubicBezTo>
                    <a:pt x="943" y="17948"/>
                    <a:pt x="943" y="17920"/>
                    <a:pt x="943" y="17878"/>
                  </a:cubicBezTo>
                  <a:cubicBezTo>
                    <a:pt x="943" y="17920"/>
                    <a:pt x="958" y="17976"/>
                    <a:pt x="958" y="18004"/>
                  </a:cubicBezTo>
                  <a:cubicBezTo>
                    <a:pt x="972" y="18019"/>
                    <a:pt x="1000" y="18047"/>
                    <a:pt x="1014" y="18061"/>
                  </a:cubicBezTo>
                  <a:cubicBezTo>
                    <a:pt x="1000" y="18047"/>
                    <a:pt x="972" y="18033"/>
                    <a:pt x="958" y="18019"/>
                  </a:cubicBezTo>
                  <a:cubicBezTo>
                    <a:pt x="958" y="18023"/>
                    <a:pt x="956" y="18026"/>
                    <a:pt x="954" y="18026"/>
                  </a:cubicBezTo>
                  <a:cubicBezTo>
                    <a:pt x="948" y="18026"/>
                    <a:pt x="935" y="18011"/>
                    <a:pt x="915" y="17962"/>
                  </a:cubicBezTo>
                  <a:cubicBezTo>
                    <a:pt x="732" y="17850"/>
                    <a:pt x="774" y="17779"/>
                    <a:pt x="845" y="17765"/>
                  </a:cubicBezTo>
                  <a:lnTo>
                    <a:pt x="789" y="17765"/>
                  </a:lnTo>
                  <a:cubicBezTo>
                    <a:pt x="815" y="17744"/>
                    <a:pt x="804" y="17737"/>
                    <a:pt x="775" y="17737"/>
                  </a:cubicBezTo>
                  <a:cubicBezTo>
                    <a:pt x="728" y="17737"/>
                    <a:pt x="635" y="17756"/>
                    <a:pt x="591" y="17765"/>
                  </a:cubicBezTo>
                  <a:cubicBezTo>
                    <a:pt x="577" y="17793"/>
                    <a:pt x="563" y="17821"/>
                    <a:pt x="549" y="17850"/>
                  </a:cubicBezTo>
                  <a:cubicBezTo>
                    <a:pt x="532" y="17844"/>
                    <a:pt x="519" y="17840"/>
                    <a:pt x="513" y="17840"/>
                  </a:cubicBezTo>
                  <a:cubicBezTo>
                    <a:pt x="505" y="17840"/>
                    <a:pt x="510" y="17847"/>
                    <a:pt x="535" y="17864"/>
                  </a:cubicBezTo>
                  <a:cubicBezTo>
                    <a:pt x="535" y="17878"/>
                    <a:pt x="535" y="17892"/>
                    <a:pt x="535" y="17906"/>
                  </a:cubicBezTo>
                  <a:lnTo>
                    <a:pt x="563" y="17934"/>
                  </a:lnTo>
                  <a:lnTo>
                    <a:pt x="563" y="17962"/>
                  </a:lnTo>
                  <a:lnTo>
                    <a:pt x="563" y="17976"/>
                  </a:lnTo>
                  <a:cubicBezTo>
                    <a:pt x="563" y="17962"/>
                    <a:pt x="563" y="17948"/>
                    <a:pt x="577" y="17934"/>
                  </a:cubicBezTo>
                  <a:lnTo>
                    <a:pt x="634" y="17962"/>
                  </a:lnTo>
                  <a:lnTo>
                    <a:pt x="648" y="17976"/>
                  </a:lnTo>
                  <a:lnTo>
                    <a:pt x="746" y="17976"/>
                  </a:lnTo>
                  <a:cubicBezTo>
                    <a:pt x="774" y="18004"/>
                    <a:pt x="774" y="18089"/>
                    <a:pt x="676" y="18230"/>
                  </a:cubicBezTo>
                  <a:cubicBezTo>
                    <a:pt x="831" y="18286"/>
                    <a:pt x="887" y="18258"/>
                    <a:pt x="831" y="18286"/>
                  </a:cubicBezTo>
                  <a:cubicBezTo>
                    <a:pt x="831" y="18286"/>
                    <a:pt x="845" y="18314"/>
                    <a:pt x="831" y="18342"/>
                  </a:cubicBezTo>
                  <a:cubicBezTo>
                    <a:pt x="774" y="18427"/>
                    <a:pt x="662" y="18497"/>
                    <a:pt x="549" y="18497"/>
                  </a:cubicBezTo>
                  <a:cubicBezTo>
                    <a:pt x="577" y="18497"/>
                    <a:pt x="606" y="18554"/>
                    <a:pt x="620" y="18610"/>
                  </a:cubicBezTo>
                  <a:cubicBezTo>
                    <a:pt x="606" y="18765"/>
                    <a:pt x="591" y="18694"/>
                    <a:pt x="676" y="18737"/>
                  </a:cubicBezTo>
                  <a:cubicBezTo>
                    <a:pt x="662" y="18793"/>
                    <a:pt x="648" y="18849"/>
                    <a:pt x="634" y="18906"/>
                  </a:cubicBezTo>
                  <a:cubicBezTo>
                    <a:pt x="640" y="18902"/>
                    <a:pt x="645" y="18901"/>
                    <a:pt x="649" y="18901"/>
                  </a:cubicBezTo>
                  <a:cubicBezTo>
                    <a:pt x="663" y="18901"/>
                    <a:pt x="665" y="18919"/>
                    <a:pt x="676" y="18962"/>
                  </a:cubicBezTo>
                  <a:lnTo>
                    <a:pt x="620" y="18976"/>
                  </a:lnTo>
                  <a:cubicBezTo>
                    <a:pt x="620" y="18990"/>
                    <a:pt x="620" y="19004"/>
                    <a:pt x="620" y="19018"/>
                  </a:cubicBezTo>
                  <a:cubicBezTo>
                    <a:pt x="634" y="19004"/>
                    <a:pt x="662" y="18990"/>
                    <a:pt x="690" y="18990"/>
                  </a:cubicBezTo>
                  <a:lnTo>
                    <a:pt x="718" y="18962"/>
                  </a:lnTo>
                  <a:lnTo>
                    <a:pt x="718" y="18962"/>
                  </a:lnTo>
                  <a:cubicBezTo>
                    <a:pt x="737" y="19037"/>
                    <a:pt x="699" y="19144"/>
                    <a:pt x="693" y="19144"/>
                  </a:cubicBezTo>
                  <a:cubicBezTo>
                    <a:pt x="690" y="19144"/>
                    <a:pt x="695" y="19117"/>
                    <a:pt x="718" y="19047"/>
                  </a:cubicBezTo>
                  <a:lnTo>
                    <a:pt x="676" y="19047"/>
                  </a:lnTo>
                  <a:cubicBezTo>
                    <a:pt x="590" y="19132"/>
                    <a:pt x="570" y="19235"/>
                    <a:pt x="584" y="19235"/>
                  </a:cubicBezTo>
                  <a:cubicBezTo>
                    <a:pt x="588" y="19235"/>
                    <a:pt x="595" y="19225"/>
                    <a:pt x="606" y="19201"/>
                  </a:cubicBezTo>
                  <a:cubicBezTo>
                    <a:pt x="612" y="19198"/>
                    <a:pt x="618" y="19197"/>
                    <a:pt x="622" y="19197"/>
                  </a:cubicBezTo>
                  <a:cubicBezTo>
                    <a:pt x="683" y="19197"/>
                    <a:pt x="493" y="19488"/>
                    <a:pt x="460" y="19488"/>
                  </a:cubicBezTo>
                  <a:cubicBezTo>
                    <a:pt x="453" y="19488"/>
                    <a:pt x="453" y="19474"/>
                    <a:pt x="465" y="19441"/>
                  </a:cubicBezTo>
                  <a:cubicBezTo>
                    <a:pt x="445" y="19391"/>
                    <a:pt x="429" y="19371"/>
                    <a:pt x="415" y="19371"/>
                  </a:cubicBezTo>
                  <a:cubicBezTo>
                    <a:pt x="371" y="19371"/>
                    <a:pt x="353" y="19580"/>
                    <a:pt x="310" y="19666"/>
                  </a:cubicBezTo>
                  <a:cubicBezTo>
                    <a:pt x="352" y="19694"/>
                    <a:pt x="380" y="19722"/>
                    <a:pt x="380" y="19737"/>
                  </a:cubicBezTo>
                  <a:cubicBezTo>
                    <a:pt x="422" y="19779"/>
                    <a:pt x="451" y="19821"/>
                    <a:pt x="479" y="19863"/>
                  </a:cubicBezTo>
                  <a:cubicBezTo>
                    <a:pt x="493" y="19863"/>
                    <a:pt x="521" y="19863"/>
                    <a:pt x="535" y="19877"/>
                  </a:cubicBezTo>
                  <a:cubicBezTo>
                    <a:pt x="521" y="19877"/>
                    <a:pt x="591" y="19920"/>
                    <a:pt x="662" y="19948"/>
                  </a:cubicBezTo>
                  <a:cubicBezTo>
                    <a:pt x="676" y="20004"/>
                    <a:pt x="690" y="20060"/>
                    <a:pt x="718" y="20117"/>
                  </a:cubicBezTo>
                  <a:cubicBezTo>
                    <a:pt x="704" y="20201"/>
                    <a:pt x="704" y="20243"/>
                    <a:pt x="704" y="20286"/>
                  </a:cubicBezTo>
                  <a:cubicBezTo>
                    <a:pt x="704" y="20264"/>
                    <a:pt x="696" y="20234"/>
                    <a:pt x="673" y="20234"/>
                  </a:cubicBezTo>
                  <a:cubicBezTo>
                    <a:pt x="666" y="20234"/>
                    <a:pt x="658" y="20237"/>
                    <a:pt x="648" y="20243"/>
                  </a:cubicBezTo>
                  <a:lnTo>
                    <a:pt x="704" y="20300"/>
                  </a:lnTo>
                  <a:cubicBezTo>
                    <a:pt x="650" y="20257"/>
                    <a:pt x="588" y="20238"/>
                    <a:pt x="531" y="20238"/>
                  </a:cubicBezTo>
                  <a:cubicBezTo>
                    <a:pt x="513" y="20238"/>
                    <a:pt x="495" y="20240"/>
                    <a:pt x="479" y="20243"/>
                  </a:cubicBezTo>
                  <a:cubicBezTo>
                    <a:pt x="465" y="20300"/>
                    <a:pt x="507" y="20356"/>
                    <a:pt x="563" y="20398"/>
                  </a:cubicBezTo>
                  <a:cubicBezTo>
                    <a:pt x="577" y="20398"/>
                    <a:pt x="591" y="20412"/>
                    <a:pt x="606" y="20412"/>
                  </a:cubicBezTo>
                  <a:cubicBezTo>
                    <a:pt x="704" y="20483"/>
                    <a:pt x="746" y="20511"/>
                    <a:pt x="690" y="20638"/>
                  </a:cubicBezTo>
                  <a:cubicBezTo>
                    <a:pt x="814" y="20728"/>
                    <a:pt x="713" y="20737"/>
                    <a:pt x="653" y="20737"/>
                  </a:cubicBezTo>
                  <a:cubicBezTo>
                    <a:pt x="638" y="20737"/>
                    <a:pt x="625" y="20736"/>
                    <a:pt x="620" y="20736"/>
                  </a:cubicBezTo>
                  <a:cubicBezTo>
                    <a:pt x="578" y="20715"/>
                    <a:pt x="552" y="20707"/>
                    <a:pt x="536" y="20707"/>
                  </a:cubicBezTo>
                  <a:cubicBezTo>
                    <a:pt x="487" y="20707"/>
                    <a:pt x="535" y="20789"/>
                    <a:pt x="535" y="20863"/>
                  </a:cubicBezTo>
                  <a:cubicBezTo>
                    <a:pt x="526" y="20872"/>
                    <a:pt x="524" y="20875"/>
                    <a:pt x="528" y="20875"/>
                  </a:cubicBezTo>
                  <a:cubicBezTo>
                    <a:pt x="534" y="20875"/>
                    <a:pt x="567" y="20859"/>
                    <a:pt x="606" y="20849"/>
                  </a:cubicBezTo>
                  <a:cubicBezTo>
                    <a:pt x="584" y="20827"/>
                    <a:pt x="579" y="20797"/>
                    <a:pt x="610" y="20797"/>
                  </a:cubicBezTo>
                  <a:cubicBezTo>
                    <a:pt x="619" y="20797"/>
                    <a:pt x="631" y="20800"/>
                    <a:pt x="648" y="20807"/>
                  </a:cubicBezTo>
                  <a:cubicBezTo>
                    <a:pt x="655" y="20762"/>
                    <a:pt x="671" y="20743"/>
                    <a:pt x="689" y="20743"/>
                  </a:cubicBezTo>
                  <a:cubicBezTo>
                    <a:pt x="739" y="20743"/>
                    <a:pt x="809" y="20887"/>
                    <a:pt x="789" y="21032"/>
                  </a:cubicBezTo>
                  <a:cubicBezTo>
                    <a:pt x="845" y="21243"/>
                    <a:pt x="915" y="21215"/>
                    <a:pt x="915" y="21328"/>
                  </a:cubicBezTo>
                  <a:cubicBezTo>
                    <a:pt x="915" y="21342"/>
                    <a:pt x="915" y="21356"/>
                    <a:pt x="915" y="21356"/>
                  </a:cubicBezTo>
                  <a:cubicBezTo>
                    <a:pt x="905" y="21366"/>
                    <a:pt x="895" y="21376"/>
                    <a:pt x="885" y="21376"/>
                  </a:cubicBezTo>
                  <a:cubicBezTo>
                    <a:pt x="881" y="21376"/>
                    <a:pt x="877" y="21374"/>
                    <a:pt x="873" y="21370"/>
                  </a:cubicBezTo>
                  <a:cubicBezTo>
                    <a:pt x="873" y="21412"/>
                    <a:pt x="859" y="21440"/>
                    <a:pt x="859" y="21469"/>
                  </a:cubicBezTo>
                  <a:lnTo>
                    <a:pt x="915" y="21469"/>
                  </a:lnTo>
                  <a:cubicBezTo>
                    <a:pt x="997" y="21506"/>
                    <a:pt x="1016" y="21539"/>
                    <a:pt x="1020" y="21539"/>
                  </a:cubicBezTo>
                  <a:cubicBezTo>
                    <a:pt x="1023" y="21539"/>
                    <a:pt x="1015" y="21513"/>
                    <a:pt x="1028" y="21440"/>
                  </a:cubicBezTo>
                  <a:cubicBezTo>
                    <a:pt x="1056" y="21454"/>
                    <a:pt x="1112" y="21483"/>
                    <a:pt x="1183" y="21581"/>
                  </a:cubicBezTo>
                  <a:cubicBezTo>
                    <a:pt x="1193" y="21680"/>
                    <a:pt x="1307" y="21744"/>
                    <a:pt x="1379" y="21744"/>
                  </a:cubicBezTo>
                  <a:cubicBezTo>
                    <a:pt x="1409" y="21744"/>
                    <a:pt x="1432" y="21733"/>
                    <a:pt x="1436" y="21708"/>
                  </a:cubicBezTo>
                  <a:cubicBezTo>
                    <a:pt x="1464" y="21750"/>
                    <a:pt x="1521" y="21778"/>
                    <a:pt x="1563" y="21821"/>
                  </a:cubicBezTo>
                  <a:cubicBezTo>
                    <a:pt x="1563" y="21863"/>
                    <a:pt x="1563" y="21919"/>
                    <a:pt x="1563" y="21976"/>
                  </a:cubicBezTo>
                  <a:cubicBezTo>
                    <a:pt x="1591" y="21947"/>
                    <a:pt x="1633" y="21933"/>
                    <a:pt x="1676" y="21919"/>
                  </a:cubicBezTo>
                  <a:cubicBezTo>
                    <a:pt x="1692" y="21916"/>
                    <a:pt x="1707" y="21914"/>
                    <a:pt x="1717" y="21914"/>
                  </a:cubicBezTo>
                  <a:cubicBezTo>
                    <a:pt x="1752" y="21914"/>
                    <a:pt x="1748" y="21932"/>
                    <a:pt x="1662" y="21976"/>
                  </a:cubicBezTo>
                  <a:cubicBezTo>
                    <a:pt x="1692" y="21981"/>
                    <a:pt x="1714" y="21983"/>
                    <a:pt x="1730" y="21983"/>
                  </a:cubicBezTo>
                  <a:cubicBezTo>
                    <a:pt x="1792" y="21983"/>
                    <a:pt x="1749" y="21947"/>
                    <a:pt x="1756" y="21947"/>
                  </a:cubicBezTo>
                  <a:cubicBezTo>
                    <a:pt x="1760" y="21947"/>
                    <a:pt x="1788" y="21963"/>
                    <a:pt x="1887" y="22018"/>
                  </a:cubicBezTo>
                  <a:cubicBezTo>
                    <a:pt x="1887" y="22007"/>
                    <a:pt x="1897" y="22002"/>
                    <a:pt x="1913" y="22002"/>
                  </a:cubicBezTo>
                  <a:cubicBezTo>
                    <a:pt x="1961" y="22002"/>
                    <a:pt x="2060" y="22047"/>
                    <a:pt x="2112" y="22130"/>
                  </a:cubicBezTo>
                  <a:cubicBezTo>
                    <a:pt x="2112" y="22088"/>
                    <a:pt x="2112" y="22060"/>
                    <a:pt x="2098" y="22032"/>
                  </a:cubicBezTo>
                  <a:lnTo>
                    <a:pt x="2098" y="22032"/>
                  </a:lnTo>
                  <a:cubicBezTo>
                    <a:pt x="2183" y="22060"/>
                    <a:pt x="2267" y="22102"/>
                    <a:pt x="2352" y="22173"/>
                  </a:cubicBezTo>
                  <a:cubicBezTo>
                    <a:pt x="2414" y="22200"/>
                    <a:pt x="2450" y="22211"/>
                    <a:pt x="2469" y="22211"/>
                  </a:cubicBezTo>
                  <a:cubicBezTo>
                    <a:pt x="2519" y="22211"/>
                    <a:pt x="2449" y="22135"/>
                    <a:pt x="2408" y="22074"/>
                  </a:cubicBezTo>
                  <a:lnTo>
                    <a:pt x="2408" y="22074"/>
                  </a:lnTo>
                  <a:cubicBezTo>
                    <a:pt x="2432" y="22081"/>
                    <a:pt x="2462" y="22084"/>
                    <a:pt x="2492" y="22084"/>
                  </a:cubicBezTo>
                  <a:cubicBezTo>
                    <a:pt x="2587" y="22084"/>
                    <a:pt x="2681" y="22057"/>
                    <a:pt x="2563" y="22046"/>
                  </a:cubicBezTo>
                  <a:cubicBezTo>
                    <a:pt x="2788" y="22046"/>
                    <a:pt x="2704" y="22159"/>
                    <a:pt x="2690" y="22229"/>
                  </a:cubicBezTo>
                  <a:cubicBezTo>
                    <a:pt x="2669" y="22200"/>
                    <a:pt x="2649" y="22188"/>
                    <a:pt x="2631" y="22188"/>
                  </a:cubicBezTo>
                  <a:cubicBezTo>
                    <a:pt x="2563" y="22188"/>
                    <a:pt x="2524" y="22356"/>
                    <a:pt x="2591" y="22356"/>
                  </a:cubicBezTo>
                  <a:cubicBezTo>
                    <a:pt x="2597" y="22370"/>
                    <a:pt x="2608" y="22376"/>
                    <a:pt x="2623" y="22376"/>
                  </a:cubicBezTo>
                  <a:cubicBezTo>
                    <a:pt x="2667" y="22376"/>
                    <a:pt x="2741" y="22328"/>
                    <a:pt x="2793" y="22328"/>
                  </a:cubicBezTo>
                  <a:cubicBezTo>
                    <a:pt x="2808" y="22328"/>
                    <a:pt x="2821" y="22332"/>
                    <a:pt x="2830" y="22342"/>
                  </a:cubicBezTo>
                  <a:cubicBezTo>
                    <a:pt x="2545" y="22386"/>
                    <a:pt x="2490" y="22421"/>
                    <a:pt x="2514" y="22421"/>
                  </a:cubicBezTo>
                  <a:cubicBezTo>
                    <a:pt x="2521" y="22421"/>
                    <a:pt x="2533" y="22418"/>
                    <a:pt x="2549" y="22412"/>
                  </a:cubicBezTo>
                  <a:cubicBezTo>
                    <a:pt x="2591" y="22440"/>
                    <a:pt x="2619" y="22454"/>
                    <a:pt x="2647" y="22468"/>
                  </a:cubicBezTo>
                  <a:cubicBezTo>
                    <a:pt x="2647" y="22497"/>
                    <a:pt x="2633" y="22511"/>
                    <a:pt x="2633" y="22525"/>
                  </a:cubicBezTo>
                  <a:cubicBezTo>
                    <a:pt x="2507" y="22609"/>
                    <a:pt x="2422" y="22567"/>
                    <a:pt x="2380" y="22623"/>
                  </a:cubicBezTo>
                  <a:cubicBezTo>
                    <a:pt x="2405" y="22673"/>
                    <a:pt x="2519" y="22701"/>
                    <a:pt x="2524" y="22717"/>
                  </a:cubicBezTo>
                  <a:lnTo>
                    <a:pt x="2524" y="22717"/>
                  </a:lnTo>
                  <a:cubicBezTo>
                    <a:pt x="2551" y="22679"/>
                    <a:pt x="2574" y="22676"/>
                    <a:pt x="2595" y="22676"/>
                  </a:cubicBezTo>
                  <a:cubicBezTo>
                    <a:pt x="2599" y="22676"/>
                    <a:pt x="2603" y="22676"/>
                    <a:pt x="2607" y="22676"/>
                  </a:cubicBezTo>
                  <a:cubicBezTo>
                    <a:pt x="2623" y="22676"/>
                    <a:pt x="2636" y="22674"/>
                    <a:pt x="2647" y="22651"/>
                  </a:cubicBezTo>
                  <a:cubicBezTo>
                    <a:pt x="2673" y="22647"/>
                    <a:pt x="2703" y="22643"/>
                    <a:pt x="2733" y="22643"/>
                  </a:cubicBezTo>
                  <a:cubicBezTo>
                    <a:pt x="2800" y="22643"/>
                    <a:pt x="2860" y="22666"/>
                    <a:pt x="2830" y="22764"/>
                  </a:cubicBezTo>
                  <a:cubicBezTo>
                    <a:pt x="2830" y="22743"/>
                    <a:pt x="2816" y="22736"/>
                    <a:pt x="2797" y="22736"/>
                  </a:cubicBezTo>
                  <a:cubicBezTo>
                    <a:pt x="2778" y="22736"/>
                    <a:pt x="2753" y="22743"/>
                    <a:pt x="2732" y="22750"/>
                  </a:cubicBezTo>
                  <a:cubicBezTo>
                    <a:pt x="2830" y="22778"/>
                    <a:pt x="2816" y="22919"/>
                    <a:pt x="2802" y="22975"/>
                  </a:cubicBezTo>
                  <a:cubicBezTo>
                    <a:pt x="2915" y="23003"/>
                    <a:pt x="2971" y="23046"/>
                    <a:pt x="2985" y="23088"/>
                  </a:cubicBezTo>
                  <a:lnTo>
                    <a:pt x="2985" y="23074"/>
                  </a:lnTo>
                  <a:cubicBezTo>
                    <a:pt x="2971" y="22989"/>
                    <a:pt x="2887" y="22989"/>
                    <a:pt x="2985" y="22863"/>
                  </a:cubicBezTo>
                  <a:cubicBezTo>
                    <a:pt x="2957" y="22849"/>
                    <a:pt x="2929" y="22792"/>
                    <a:pt x="3126" y="22736"/>
                  </a:cubicBezTo>
                  <a:cubicBezTo>
                    <a:pt x="3154" y="22750"/>
                    <a:pt x="3197" y="22750"/>
                    <a:pt x="3239" y="22750"/>
                  </a:cubicBezTo>
                  <a:cubicBezTo>
                    <a:pt x="3225" y="22778"/>
                    <a:pt x="3211" y="22820"/>
                    <a:pt x="3225" y="22877"/>
                  </a:cubicBezTo>
                  <a:cubicBezTo>
                    <a:pt x="3185" y="22854"/>
                    <a:pt x="3160" y="22844"/>
                    <a:pt x="3143" y="22844"/>
                  </a:cubicBezTo>
                  <a:cubicBezTo>
                    <a:pt x="3091" y="22844"/>
                    <a:pt x="3140" y="22943"/>
                    <a:pt x="3140" y="22975"/>
                  </a:cubicBezTo>
                  <a:lnTo>
                    <a:pt x="3211" y="22961"/>
                  </a:lnTo>
                  <a:cubicBezTo>
                    <a:pt x="3182" y="22919"/>
                    <a:pt x="3211" y="22905"/>
                    <a:pt x="3281" y="22905"/>
                  </a:cubicBezTo>
                  <a:cubicBezTo>
                    <a:pt x="3253" y="22975"/>
                    <a:pt x="3394" y="22891"/>
                    <a:pt x="3506" y="23088"/>
                  </a:cubicBezTo>
                  <a:cubicBezTo>
                    <a:pt x="3543" y="23079"/>
                    <a:pt x="3562" y="23075"/>
                    <a:pt x="3573" y="23075"/>
                  </a:cubicBezTo>
                  <a:cubicBezTo>
                    <a:pt x="3610" y="23075"/>
                    <a:pt x="3530" y="23125"/>
                    <a:pt x="3718" y="23158"/>
                  </a:cubicBezTo>
                  <a:cubicBezTo>
                    <a:pt x="3718" y="23166"/>
                    <a:pt x="3733" y="23192"/>
                    <a:pt x="3755" y="23192"/>
                  </a:cubicBezTo>
                  <a:cubicBezTo>
                    <a:pt x="3775" y="23192"/>
                    <a:pt x="3800" y="23172"/>
                    <a:pt x="3825" y="23102"/>
                  </a:cubicBezTo>
                  <a:lnTo>
                    <a:pt x="3825" y="23102"/>
                  </a:lnTo>
                  <a:cubicBezTo>
                    <a:pt x="3792" y="23218"/>
                    <a:pt x="4023" y="23083"/>
                    <a:pt x="3915" y="23313"/>
                  </a:cubicBezTo>
                  <a:cubicBezTo>
                    <a:pt x="3894" y="23328"/>
                    <a:pt x="3878" y="23333"/>
                    <a:pt x="3863" y="23333"/>
                  </a:cubicBezTo>
                  <a:cubicBezTo>
                    <a:pt x="3816" y="23333"/>
                    <a:pt x="3789" y="23277"/>
                    <a:pt x="3730" y="23277"/>
                  </a:cubicBezTo>
                  <a:cubicBezTo>
                    <a:pt x="3718" y="23277"/>
                    <a:pt x="3705" y="23279"/>
                    <a:pt x="3689" y="23285"/>
                  </a:cubicBezTo>
                  <a:lnTo>
                    <a:pt x="3703" y="23313"/>
                  </a:lnTo>
                  <a:cubicBezTo>
                    <a:pt x="3802" y="23384"/>
                    <a:pt x="3816" y="23327"/>
                    <a:pt x="3915" y="23454"/>
                  </a:cubicBezTo>
                  <a:cubicBezTo>
                    <a:pt x="3946" y="23517"/>
                    <a:pt x="3947" y="23538"/>
                    <a:pt x="3932" y="23538"/>
                  </a:cubicBezTo>
                  <a:cubicBezTo>
                    <a:pt x="3900" y="23538"/>
                    <a:pt x="3800" y="23448"/>
                    <a:pt x="3761" y="23448"/>
                  </a:cubicBezTo>
                  <a:cubicBezTo>
                    <a:pt x="3752" y="23448"/>
                    <a:pt x="3746" y="23454"/>
                    <a:pt x="3746" y="23468"/>
                  </a:cubicBezTo>
                  <a:cubicBezTo>
                    <a:pt x="3742" y="23468"/>
                    <a:pt x="3738" y="23467"/>
                    <a:pt x="3734" y="23467"/>
                  </a:cubicBezTo>
                  <a:cubicBezTo>
                    <a:pt x="3644" y="23467"/>
                    <a:pt x="3439" y="23603"/>
                    <a:pt x="3526" y="23648"/>
                  </a:cubicBezTo>
                  <a:lnTo>
                    <a:pt x="3526" y="23648"/>
                  </a:lnTo>
                  <a:cubicBezTo>
                    <a:pt x="3521" y="23646"/>
                    <a:pt x="3513" y="23644"/>
                    <a:pt x="3501" y="23644"/>
                  </a:cubicBezTo>
                  <a:cubicBezTo>
                    <a:pt x="3465" y="23644"/>
                    <a:pt x="3394" y="23660"/>
                    <a:pt x="3267" y="23736"/>
                  </a:cubicBezTo>
                  <a:cubicBezTo>
                    <a:pt x="3394" y="23820"/>
                    <a:pt x="3309" y="23848"/>
                    <a:pt x="3267" y="23848"/>
                  </a:cubicBezTo>
                  <a:lnTo>
                    <a:pt x="3253" y="23834"/>
                  </a:lnTo>
                  <a:cubicBezTo>
                    <a:pt x="3253" y="23834"/>
                    <a:pt x="3240" y="23841"/>
                    <a:pt x="3224" y="23841"/>
                  </a:cubicBezTo>
                  <a:cubicBezTo>
                    <a:pt x="3215" y="23841"/>
                    <a:pt x="3206" y="23839"/>
                    <a:pt x="3197" y="23834"/>
                  </a:cubicBezTo>
                  <a:cubicBezTo>
                    <a:pt x="3197" y="23820"/>
                    <a:pt x="3211" y="23820"/>
                    <a:pt x="3211" y="23806"/>
                  </a:cubicBezTo>
                  <a:lnTo>
                    <a:pt x="3182" y="23778"/>
                  </a:lnTo>
                  <a:lnTo>
                    <a:pt x="3168" y="23778"/>
                  </a:lnTo>
                  <a:cubicBezTo>
                    <a:pt x="3182" y="23806"/>
                    <a:pt x="3168" y="23820"/>
                    <a:pt x="3126" y="23834"/>
                  </a:cubicBezTo>
                  <a:lnTo>
                    <a:pt x="3112" y="23806"/>
                  </a:lnTo>
                  <a:lnTo>
                    <a:pt x="2901" y="23905"/>
                  </a:lnTo>
                  <a:cubicBezTo>
                    <a:pt x="2999" y="23806"/>
                    <a:pt x="2992" y="23781"/>
                    <a:pt x="2960" y="23781"/>
                  </a:cubicBezTo>
                  <a:cubicBezTo>
                    <a:pt x="2932" y="23781"/>
                    <a:pt x="2886" y="23800"/>
                    <a:pt x="2873" y="23806"/>
                  </a:cubicBezTo>
                  <a:cubicBezTo>
                    <a:pt x="2873" y="23919"/>
                    <a:pt x="2788" y="23961"/>
                    <a:pt x="2774" y="23989"/>
                  </a:cubicBezTo>
                  <a:cubicBezTo>
                    <a:pt x="2829" y="24099"/>
                    <a:pt x="2840" y="24147"/>
                    <a:pt x="2830" y="24147"/>
                  </a:cubicBezTo>
                  <a:cubicBezTo>
                    <a:pt x="2821" y="24147"/>
                    <a:pt x="2799" y="24116"/>
                    <a:pt x="2774" y="24060"/>
                  </a:cubicBezTo>
                  <a:cubicBezTo>
                    <a:pt x="2690" y="24003"/>
                    <a:pt x="2507" y="23933"/>
                    <a:pt x="2619" y="23862"/>
                  </a:cubicBezTo>
                  <a:cubicBezTo>
                    <a:pt x="2619" y="23806"/>
                    <a:pt x="2591" y="23679"/>
                    <a:pt x="2549" y="23651"/>
                  </a:cubicBezTo>
                  <a:cubicBezTo>
                    <a:pt x="2535" y="23658"/>
                    <a:pt x="2521" y="23662"/>
                    <a:pt x="2507" y="23662"/>
                  </a:cubicBezTo>
                  <a:cubicBezTo>
                    <a:pt x="2492" y="23662"/>
                    <a:pt x="2478" y="23658"/>
                    <a:pt x="2464" y="23651"/>
                  </a:cubicBezTo>
                  <a:lnTo>
                    <a:pt x="2464" y="23651"/>
                  </a:lnTo>
                  <a:cubicBezTo>
                    <a:pt x="2478" y="23679"/>
                    <a:pt x="2478" y="23706"/>
                    <a:pt x="2465" y="23734"/>
                  </a:cubicBezTo>
                  <a:lnTo>
                    <a:pt x="2465" y="23734"/>
                  </a:lnTo>
                  <a:cubicBezTo>
                    <a:pt x="2462" y="23730"/>
                    <a:pt x="2433" y="23727"/>
                    <a:pt x="2396" y="23727"/>
                  </a:cubicBezTo>
                  <a:cubicBezTo>
                    <a:pt x="2301" y="23727"/>
                    <a:pt x="2156" y="23748"/>
                    <a:pt x="2281" y="23834"/>
                  </a:cubicBezTo>
                  <a:cubicBezTo>
                    <a:pt x="2116" y="23886"/>
                    <a:pt x="2125" y="23975"/>
                    <a:pt x="2103" y="23975"/>
                  </a:cubicBezTo>
                  <a:cubicBezTo>
                    <a:pt x="2095" y="23975"/>
                    <a:pt x="2082" y="23963"/>
                    <a:pt x="2056" y="23933"/>
                  </a:cubicBezTo>
                  <a:cubicBezTo>
                    <a:pt x="1932" y="23933"/>
                    <a:pt x="1943" y="23879"/>
                    <a:pt x="1931" y="23879"/>
                  </a:cubicBezTo>
                  <a:cubicBezTo>
                    <a:pt x="1928" y="23879"/>
                    <a:pt x="1924" y="23882"/>
                    <a:pt x="1915" y="23891"/>
                  </a:cubicBezTo>
                  <a:cubicBezTo>
                    <a:pt x="1817" y="23989"/>
                    <a:pt x="1774" y="24046"/>
                    <a:pt x="1746" y="24088"/>
                  </a:cubicBezTo>
                  <a:cubicBezTo>
                    <a:pt x="1742" y="24083"/>
                    <a:pt x="1737" y="24081"/>
                    <a:pt x="1733" y="24081"/>
                  </a:cubicBezTo>
                  <a:cubicBezTo>
                    <a:pt x="1710" y="24081"/>
                    <a:pt x="1688" y="24141"/>
                    <a:pt x="1676" y="24200"/>
                  </a:cubicBezTo>
                  <a:cubicBezTo>
                    <a:pt x="1648" y="24214"/>
                    <a:pt x="1619" y="24229"/>
                    <a:pt x="1591" y="24243"/>
                  </a:cubicBezTo>
                  <a:cubicBezTo>
                    <a:pt x="1605" y="24236"/>
                    <a:pt x="1616" y="24232"/>
                    <a:pt x="1626" y="24232"/>
                  </a:cubicBezTo>
                  <a:cubicBezTo>
                    <a:pt x="1637" y="24232"/>
                    <a:pt x="1648" y="24236"/>
                    <a:pt x="1662" y="24243"/>
                  </a:cubicBezTo>
                  <a:cubicBezTo>
                    <a:pt x="1662" y="24257"/>
                    <a:pt x="1648" y="24271"/>
                    <a:pt x="1648" y="24271"/>
                  </a:cubicBezTo>
                  <a:lnTo>
                    <a:pt x="1690" y="24271"/>
                  </a:lnTo>
                  <a:cubicBezTo>
                    <a:pt x="1704" y="24313"/>
                    <a:pt x="1704" y="24355"/>
                    <a:pt x="1690" y="24398"/>
                  </a:cubicBezTo>
                  <a:cubicBezTo>
                    <a:pt x="1929" y="24398"/>
                    <a:pt x="1774" y="24412"/>
                    <a:pt x="1464" y="24412"/>
                  </a:cubicBezTo>
                  <a:cubicBezTo>
                    <a:pt x="1464" y="24398"/>
                    <a:pt x="1436" y="24369"/>
                    <a:pt x="1408" y="24341"/>
                  </a:cubicBezTo>
                  <a:lnTo>
                    <a:pt x="1408" y="24341"/>
                  </a:lnTo>
                  <a:cubicBezTo>
                    <a:pt x="1479" y="24524"/>
                    <a:pt x="1225" y="24496"/>
                    <a:pt x="1507" y="24552"/>
                  </a:cubicBezTo>
                  <a:lnTo>
                    <a:pt x="1422" y="24567"/>
                  </a:lnTo>
                  <a:cubicBezTo>
                    <a:pt x="1436" y="24609"/>
                    <a:pt x="1464" y="24651"/>
                    <a:pt x="1493" y="24679"/>
                  </a:cubicBezTo>
                  <a:cubicBezTo>
                    <a:pt x="1507" y="24707"/>
                    <a:pt x="1521" y="24721"/>
                    <a:pt x="1535" y="24736"/>
                  </a:cubicBezTo>
                  <a:lnTo>
                    <a:pt x="1422" y="24736"/>
                  </a:lnTo>
                  <a:cubicBezTo>
                    <a:pt x="1450" y="24764"/>
                    <a:pt x="1464" y="24792"/>
                    <a:pt x="1493" y="24820"/>
                  </a:cubicBezTo>
                  <a:lnTo>
                    <a:pt x="1450" y="24792"/>
                  </a:lnTo>
                  <a:cubicBezTo>
                    <a:pt x="1450" y="24792"/>
                    <a:pt x="1450" y="24806"/>
                    <a:pt x="1450" y="24806"/>
                  </a:cubicBezTo>
                  <a:cubicBezTo>
                    <a:pt x="1450" y="24834"/>
                    <a:pt x="1436" y="24834"/>
                    <a:pt x="1253" y="24848"/>
                  </a:cubicBezTo>
                  <a:lnTo>
                    <a:pt x="1253" y="24890"/>
                  </a:lnTo>
                  <a:cubicBezTo>
                    <a:pt x="1211" y="24890"/>
                    <a:pt x="1211" y="24905"/>
                    <a:pt x="1225" y="24933"/>
                  </a:cubicBezTo>
                  <a:cubicBezTo>
                    <a:pt x="1225" y="24919"/>
                    <a:pt x="1239" y="24905"/>
                    <a:pt x="1253" y="24905"/>
                  </a:cubicBezTo>
                  <a:lnTo>
                    <a:pt x="1253" y="24947"/>
                  </a:lnTo>
                  <a:cubicBezTo>
                    <a:pt x="1281" y="24961"/>
                    <a:pt x="1310" y="24975"/>
                    <a:pt x="1338" y="24989"/>
                  </a:cubicBezTo>
                  <a:lnTo>
                    <a:pt x="1267" y="24989"/>
                  </a:lnTo>
                  <a:cubicBezTo>
                    <a:pt x="1281" y="25003"/>
                    <a:pt x="1296" y="25031"/>
                    <a:pt x="1296" y="25045"/>
                  </a:cubicBezTo>
                  <a:cubicBezTo>
                    <a:pt x="1334" y="25022"/>
                    <a:pt x="1359" y="25013"/>
                    <a:pt x="1373" y="25013"/>
                  </a:cubicBezTo>
                  <a:cubicBezTo>
                    <a:pt x="1439" y="25013"/>
                    <a:pt x="1261" y="25232"/>
                    <a:pt x="1275" y="25232"/>
                  </a:cubicBezTo>
                  <a:cubicBezTo>
                    <a:pt x="1276" y="25232"/>
                    <a:pt x="1278" y="25231"/>
                    <a:pt x="1281" y="25228"/>
                  </a:cubicBezTo>
                  <a:cubicBezTo>
                    <a:pt x="1296" y="25228"/>
                    <a:pt x="1310" y="25242"/>
                    <a:pt x="1324" y="25257"/>
                  </a:cubicBezTo>
                  <a:cubicBezTo>
                    <a:pt x="1352" y="25242"/>
                    <a:pt x="1380" y="25228"/>
                    <a:pt x="1408" y="25214"/>
                  </a:cubicBezTo>
                  <a:lnTo>
                    <a:pt x="1394" y="25172"/>
                  </a:lnTo>
                  <a:lnTo>
                    <a:pt x="1394" y="25172"/>
                  </a:lnTo>
                  <a:cubicBezTo>
                    <a:pt x="1408" y="25179"/>
                    <a:pt x="1422" y="25183"/>
                    <a:pt x="1436" y="25183"/>
                  </a:cubicBezTo>
                  <a:cubicBezTo>
                    <a:pt x="1450" y="25183"/>
                    <a:pt x="1464" y="25179"/>
                    <a:pt x="1479" y="25172"/>
                  </a:cubicBezTo>
                  <a:lnTo>
                    <a:pt x="1493" y="25172"/>
                  </a:lnTo>
                  <a:cubicBezTo>
                    <a:pt x="1493" y="25186"/>
                    <a:pt x="1479" y="25200"/>
                    <a:pt x="1479" y="25200"/>
                  </a:cubicBezTo>
                  <a:cubicBezTo>
                    <a:pt x="1521" y="25214"/>
                    <a:pt x="1493" y="25271"/>
                    <a:pt x="1450" y="25313"/>
                  </a:cubicBezTo>
                  <a:lnTo>
                    <a:pt x="1450" y="25327"/>
                  </a:lnTo>
                  <a:cubicBezTo>
                    <a:pt x="1479" y="25341"/>
                    <a:pt x="1493" y="25355"/>
                    <a:pt x="1521" y="25383"/>
                  </a:cubicBezTo>
                  <a:cubicBezTo>
                    <a:pt x="1549" y="25411"/>
                    <a:pt x="1591" y="25454"/>
                    <a:pt x="1605" y="25510"/>
                  </a:cubicBezTo>
                  <a:cubicBezTo>
                    <a:pt x="1601" y="25514"/>
                    <a:pt x="1591" y="25517"/>
                    <a:pt x="1577" y="25517"/>
                  </a:cubicBezTo>
                  <a:cubicBezTo>
                    <a:pt x="1546" y="25517"/>
                    <a:pt x="1495" y="25502"/>
                    <a:pt x="1436" y="25454"/>
                  </a:cubicBezTo>
                  <a:cubicBezTo>
                    <a:pt x="1436" y="25465"/>
                    <a:pt x="1436" y="25476"/>
                    <a:pt x="1436" y="25488"/>
                  </a:cubicBezTo>
                  <a:lnTo>
                    <a:pt x="1436" y="25488"/>
                  </a:lnTo>
                  <a:cubicBezTo>
                    <a:pt x="1433" y="25483"/>
                    <a:pt x="1429" y="25478"/>
                    <a:pt x="1424" y="25474"/>
                  </a:cubicBezTo>
                  <a:lnTo>
                    <a:pt x="1424" y="25474"/>
                  </a:lnTo>
                  <a:cubicBezTo>
                    <a:pt x="1432" y="25488"/>
                    <a:pt x="1436" y="25496"/>
                    <a:pt x="1436" y="25496"/>
                  </a:cubicBezTo>
                  <a:cubicBezTo>
                    <a:pt x="1436" y="25493"/>
                    <a:pt x="1436" y="25490"/>
                    <a:pt x="1436" y="25488"/>
                  </a:cubicBezTo>
                  <a:lnTo>
                    <a:pt x="1436" y="25488"/>
                  </a:lnTo>
                  <a:cubicBezTo>
                    <a:pt x="1442" y="25495"/>
                    <a:pt x="1447" y="25503"/>
                    <a:pt x="1450" y="25510"/>
                  </a:cubicBezTo>
                  <a:cubicBezTo>
                    <a:pt x="1450" y="25513"/>
                    <a:pt x="1449" y="25516"/>
                    <a:pt x="1447" y="25519"/>
                  </a:cubicBezTo>
                  <a:lnTo>
                    <a:pt x="1447" y="25519"/>
                  </a:lnTo>
                  <a:cubicBezTo>
                    <a:pt x="1447" y="25519"/>
                    <a:pt x="1447" y="25519"/>
                    <a:pt x="1448" y="25519"/>
                  </a:cubicBezTo>
                  <a:cubicBezTo>
                    <a:pt x="1452" y="25519"/>
                    <a:pt x="1465" y="25533"/>
                    <a:pt x="1479" y="25566"/>
                  </a:cubicBezTo>
                  <a:cubicBezTo>
                    <a:pt x="1490" y="25566"/>
                    <a:pt x="1492" y="25566"/>
                    <a:pt x="1500" y="25589"/>
                  </a:cubicBezTo>
                  <a:lnTo>
                    <a:pt x="1500" y="25589"/>
                  </a:lnTo>
                  <a:cubicBezTo>
                    <a:pt x="1488" y="25580"/>
                    <a:pt x="1479" y="25578"/>
                    <a:pt x="1479" y="25566"/>
                  </a:cubicBezTo>
                  <a:cubicBezTo>
                    <a:pt x="1452" y="25539"/>
                    <a:pt x="1444" y="25522"/>
                    <a:pt x="1446" y="25519"/>
                  </a:cubicBezTo>
                  <a:lnTo>
                    <a:pt x="1446" y="25519"/>
                  </a:lnTo>
                  <a:cubicBezTo>
                    <a:pt x="1437" y="25530"/>
                    <a:pt x="1413" y="25538"/>
                    <a:pt x="1380" y="25538"/>
                  </a:cubicBezTo>
                  <a:cubicBezTo>
                    <a:pt x="1394" y="25552"/>
                    <a:pt x="1408" y="25595"/>
                    <a:pt x="1394" y="25623"/>
                  </a:cubicBezTo>
                  <a:lnTo>
                    <a:pt x="1408" y="25623"/>
                  </a:lnTo>
                  <a:cubicBezTo>
                    <a:pt x="1436" y="25609"/>
                    <a:pt x="1450" y="25595"/>
                    <a:pt x="1464" y="25580"/>
                  </a:cubicBezTo>
                  <a:cubicBezTo>
                    <a:pt x="1493" y="25651"/>
                    <a:pt x="1493" y="25721"/>
                    <a:pt x="1493" y="25792"/>
                  </a:cubicBezTo>
                  <a:cubicBezTo>
                    <a:pt x="1424" y="25731"/>
                    <a:pt x="1376" y="25666"/>
                    <a:pt x="1349" y="25666"/>
                  </a:cubicBezTo>
                  <a:cubicBezTo>
                    <a:pt x="1332" y="25666"/>
                    <a:pt x="1324" y="25692"/>
                    <a:pt x="1324" y="25763"/>
                  </a:cubicBezTo>
                  <a:cubicBezTo>
                    <a:pt x="1353" y="25750"/>
                    <a:pt x="1378" y="25745"/>
                    <a:pt x="1399" y="25745"/>
                  </a:cubicBezTo>
                  <a:cubicBezTo>
                    <a:pt x="1468" y="25745"/>
                    <a:pt x="1493" y="25805"/>
                    <a:pt x="1493" y="25848"/>
                  </a:cubicBezTo>
                  <a:cubicBezTo>
                    <a:pt x="1450" y="25816"/>
                    <a:pt x="1392" y="25800"/>
                    <a:pt x="1330" y="25800"/>
                  </a:cubicBezTo>
                  <a:cubicBezTo>
                    <a:pt x="1310" y="25800"/>
                    <a:pt x="1288" y="25802"/>
                    <a:pt x="1267" y="25806"/>
                  </a:cubicBezTo>
                  <a:cubicBezTo>
                    <a:pt x="1253" y="25862"/>
                    <a:pt x="1225" y="25918"/>
                    <a:pt x="1197" y="25961"/>
                  </a:cubicBezTo>
                  <a:lnTo>
                    <a:pt x="1155" y="25876"/>
                  </a:lnTo>
                  <a:cubicBezTo>
                    <a:pt x="1155" y="25806"/>
                    <a:pt x="1133" y="25743"/>
                    <a:pt x="1106" y="25743"/>
                  </a:cubicBezTo>
                  <a:cubicBezTo>
                    <a:pt x="1095" y="25743"/>
                    <a:pt x="1082" y="25753"/>
                    <a:pt x="1070" y="25778"/>
                  </a:cubicBezTo>
                  <a:cubicBezTo>
                    <a:pt x="1014" y="25580"/>
                    <a:pt x="1211" y="25623"/>
                    <a:pt x="1225" y="25552"/>
                  </a:cubicBezTo>
                  <a:cubicBezTo>
                    <a:pt x="1225" y="25538"/>
                    <a:pt x="1239" y="25524"/>
                    <a:pt x="1239" y="25524"/>
                  </a:cubicBezTo>
                  <a:lnTo>
                    <a:pt x="1211" y="25524"/>
                  </a:lnTo>
                  <a:lnTo>
                    <a:pt x="1239" y="25496"/>
                  </a:lnTo>
                  <a:cubicBezTo>
                    <a:pt x="1239" y="25510"/>
                    <a:pt x="1239" y="25510"/>
                    <a:pt x="1239" y="25524"/>
                  </a:cubicBezTo>
                  <a:cubicBezTo>
                    <a:pt x="1239" y="25510"/>
                    <a:pt x="1239" y="25496"/>
                    <a:pt x="1253" y="25482"/>
                  </a:cubicBezTo>
                  <a:cubicBezTo>
                    <a:pt x="1264" y="25471"/>
                    <a:pt x="1273" y="25464"/>
                    <a:pt x="1276" y="25464"/>
                  </a:cubicBezTo>
                  <a:cubicBezTo>
                    <a:pt x="1282" y="25464"/>
                    <a:pt x="1274" y="25481"/>
                    <a:pt x="1239" y="25524"/>
                  </a:cubicBezTo>
                  <a:cubicBezTo>
                    <a:pt x="1239" y="25538"/>
                    <a:pt x="1239" y="25552"/>
                    <a:pt x="1239" y="25580"/>
                  </a:cubicBezTo>
                  <a:cubicBezTo>
                    <a:pt x="1296" y="25510"/>
                    <a:pt x="1310" y="25454"/>
                    <a:pt x="1296" y="25426"/>
                  </a:cubicBezTo>
                  <a:lnTo>
                    <a:pt x="1211" y="25426"/>
                  </a:lnTo>
                  <a:lnTo>
                    <a:pt x="1239" y="25440"/>
                  </a:lnTo>
                  <a:cubicBezTo>
                    <a:pt x="1239" y="25440"/>
                    <a:pt x="1239" y="25454"/>
                    <a:pt x="1239" y="25468"/>
                  </a:cubicBezTo>
                  <a:cubicBezTo>
                    <a:pt x="1225" y="25482"/>
                    <a:pt x="1211" y="25510"/>
                    <a:pt x="1197" y="25538"/>
                  </a:cubicBezTo>
                  <a:cubicBezTo>
                    <a:pt x="1014" y="25538"/>
                    <a:pt x="1098" y="25496"/>
                    <a:pt x="1169" y="25426"/>
                  </a:cubicBezTo>
                  <a:cubicBezTo>
                    <a:pt x="1084" y="25426"/>
                    <a:pt x="1084" y="25426"/>
                    <a:pt x="1141" y="25383"/>
                  </a:cubicBezTo>
                  <a:cubicBezTo>
                    <a:pt x="1155" y="25355"/>
                    <a:pt x="1155" y="25341"/>
                    <a:pt x="1169" y="25327"/>
                  </a:cubicBezTo>
                  <a:cubicBezTo>
                    <a:pt x="1074" y="25317"/>
                    <a:pt x="1018" y="25257"/>
                    <a:pt x="1012" y="25257"/>
                  </a:cubicBezTo>
                  <a:cubicBezTo>
                    <a:pt x="1010" y="25257"/>
                    <a:pt x="1019" y="25271"/>
                    <a:pt x="1042" y="25313"/>
                  </a:cubicBezTo>
                  <a:cubicBezTo>
                    <a:pt x="985" y="25463"/>
                    <a:pt x="986" y="25512"/>
                    <a:pt x="980" y="25512"/>
                  </a:cubicBezTo>
                  <a:cubicBezTo>
                    <a:pt x="975" y="25512"/>
                    <a:pt x="963" y="25467"/>
                    <a:pt x="887" y="25426"/>
                  </a:cubicBezTo>
                  <a:cubicBezTo>
                    <a:pt x="865" y="25355"/>
                    <a:pt x="852" y="25328"/>
                    <a:pt x="846" y="25328"/>
                  </a:cubicBezTo>
                  <a:cubicBezTo>
                    <a:pt x="829" y="25328"/>
                    <a:pt x="863" y="25535"/>
                    <a:pt x="873" y="25566"/>
                  </a:cubicBezTo>
                  <a:cubicBezTo>
                    <a:pt x="817" y="25609"/>
                    <a:pt x="746" y="25637"/>
                    <a:pt x="690" y="25679"/>
                  </a:cubicBezTo>
                  <a:cubicBezTo>
                    <a:pt x="718" y="25637"/>
                    <a:pt x="718" y="25595"/>
                    <a:pt x="690" y="25552"/>
                  </a:cubicBezTo>
                  <a:cubicBezTo>
                    <a:pt x="887" y="25538"/>
                    <a:pt x="690" y="25538"/>
                    <a:pt x="549" y="25482"/>
                  </a:cubicBezTo>
                  <a:lnTo>
                    <a:pt x="507" y="25482"/>
                  </a:lnTo>
                  <a:cubicBezTo>
                    <a:pt x="491" y="25490"/>
                    <a:pt x="479" y="25493"/>
                    <a:pt x="469" y="25493"/>
                  </a:cubicBezTo>
                  <a:cubicBezTo>
                    <a:pt x="445" y="25493"/>
                    <a:pt x="440" y="25470"/>
                    <a:pt x="451" y="25440"/>
                  </a:cubicBezTo>
                  <a:lnTo>
                    <a:pt x="437" y="25426"/>
                  </a:lnTo>
                  <a:lnTo>
                    <a:pt x="451" y="25426"/>
                  </a:lnTo>
                  <a:cubicBezTo>
                    <a:pt x="451" y="25411"/>
                    <a:pt x="465" y="25383"/>
                    <a:pt x="479" y="25369"/>
                  </a:cubicBezTo>
                  <a:lnTo>
                    <a:pt x="479" y="25341"/>
                  </a:lnTo>
                  <a:lnTo>
                    <a:pt x="493" y="25313"/>
                  </a:lnTo>
                  <a:cubicBezTo>
                    <a:pt x="525" y="25259"/>
                    <a:pt x="549" y="25214"/>
                    <a:pt x="540" y="25214"/>
                  </a:cubicBezTo>
                  <a:cubicBezTo>
                    <a:pt x="537" y="25214"/>
                    <a:pt x="531" y="25218"/>
                    <a:pt x="521" y="25228"/>
                  </a:cubicBezTo>
                  <a:cubicBezTo>
                    <a:pt x="517" y="25233"/>
                    <a:pt x="512" y="25234"/>
                    <a:pt x="507" y="25234"/>
                  </a:cubicBezTo>
                  <a:cubicBezTo>
                    <a:pt x="483" y="25234"/>
                    <a:pt x="451" y="25194"/>
                    <a:pt x="433" y="25194"/>
                  </a:cubicBezTo>
                  <a:cubicBezTo>
                    <a:pt x="417" y="25194"/>
                    <a:pt x="412" y="25228"/>
                    <a:pt x="437" y="25355"/>
                  </a:cubicBezTo>
                  <a:cubicBezTo>
                    <a:pt x="394" y="25355"/>
                    <a:pt x="366" y="25411"/>
                    <a:pt x="282" y="25609"/>
                  </a:cubicBezTo>
                  <a:cubicBezTo>
                    <a:pt x="282" y="25637"/>
                    <a:pt x="253" y="25665"/>
                    <a:pt x="239" y="25693"/>
                  </a:cubicBezTo>
                  <a:cubicBezTo>
                    <a:pt x="268" y="25707"/>
                    <a:pt x="253" y="25707"/>
                    <a:pt x="239" y="25862"/>
                  </a:cubicBezTo>
                  <a:cubicBezTo>
                    <a:pt x="227" y="25843"/>
                    <a:pt x="207" y="25835"/>
                    <a:pt x="185" y="25835"/>
                  </a:cubicBezTo>
                  <a:cubicBezTo>
                    <a:pt x="109" y="25835"/>
                    <a:pt x="0" y="25922"/>
                    <a:pt x="0" y="25932"/>
                  </a:cubicBezTo>
                  <a:cubicBezTo>
                    <a:pt x="0" y="26015"/>
                    <a:pt x="23" y="26047"/>
                    <a:pt x="57" y="26047"/>
                  </a:cubicBezTo>
                  <a:cubicBezTo>
                    <a:pt x="93" y="26047"/>
                    <a:pt x="140" y="26011"/>
                    <a:pt x="183" y="25961"/>
                  </a:cubicBezTo>
                  <a:cubicBezTo>
                    <a:pt x="183" y="25950"/>
                    <a:pt x="184" y="25946"/>
                    <a:pt x="187" y="25946"/>
                  </a:cubicBezTo>
                  <a:cubicBezTo>
                    <a:pt x="201" y="25946"/>
                    <a:pt x="251" y="26056"/>
                    <a:pt x="325" y="26056"/>
                  </a:cubicBezTo>
                  <a:cubicBezTo>
                    <a:pt x="358" y="26056"/>
                    <a:pt x="395" y="26035"/>
                    <a:pt x="437" y="25975"/>
                  </a:cubicBezTo>
                  <a:cubicBezTo>
                    <a:pt x="521" y="25989"/>
                    <a:pt x="620" y="26031"/>
                    <a:pt x="676" y="26116"/>
                  </a:cubicBezTo>
                  <a:cubicBezTo>
                    <a:pt x="671" y="26133"/>
                    <a:pt x="659" y="26139"/>
                    <a:pt x="644" y="26139"/>
                  </a:cubicBezTo>
                  <a:cubicBezTo>
                    <a:pt x="594" y="26139"/>
                    <a:pt x="506" y="26075"/>
                    <a:pt x="465" y="26075"/>
                  </a:cubicBezTo>
                  <a:cubicBezTo>
                    <a:pt x="443" y="26075"/>
                    <a:pt x="435" y="26092"/>
                    <a:pt x="451" y="26144"/>
                  </a:cubicBezTo>
                  <a:cubicBezTo>
                    <a:pt x="408" y="26144"/>
                    <a:pt x="366" y="26214"/>
                    <a:pt x="577" y="26242"/>
                  </a:cubicBezTo>
                  <a:cubicBezTo>
                    <a:pt x="591" y="26299"/>
                    <a:pt x="591" y="26355"/>
                    <a:pt x="577" y="26425"/>
                  </a:cubicBezTo>
                  <a:cubicBezTo>
                    <a:pt x="582" y="26420"/>
                    <a:pt x="591" y="26415"/>
                    <a:pt x="603" y="26415"/>
                  </a:cubicBezTo>
                  <a:cubicBezTo>
                    <a:pt x="627" y="26415"/>
                    <a:pt x="664" y="26432"/>
                    <a:pt x="718" y="26496"/>
                  </a:cubicBezTo>
                  <a:cubicBezTo>
                    <a:pt x="765" y="26565"/>
                    <a:pt x="820" y="26683"/>
                    <a:pt x="847" y="26683"/>
                  </a:cubicBezTo>
                  <a:cubicBezTo>
                    <a:pt x="852" y="26683"/>
                    <a:pt x="856" y="26677"/>
                    <a:pt x="859" y="26665"/>
                  </a:cubicBezTo>
                  <a:cubicBezTo>
                    <a:pt x="862" y="26664"/>
                    <a:pt x="865" y="26664"/>
                    <a:pt x="869" y="26664"/>
                  </a:cubicBezTo>
                  <a:cubicBezTo>
                    <a:pt x="958" y="26664"/>
                    <a:pt x="1060" y="26808"/>
                    <a:pt x="1076" y="26808"/>
                  </a:cubicBezTo>
                  <a:cubicBezTo>
                    <a:pt x="1080" y="26808"/>
                    <a:pt x="1078" y="26799"/>
                    <a:pt x="1070" y="26777"/>
                  </a:cubicBezTo>
                  <a:cubicBezTo>
                    <a:pt x="1084" y="26777"/>
                    <a:pt x="1084" y="26806"/>
                    <a:pt x="1070" y="26834"/>
                  </a:cubicBezTo>
                  <a:lnTo>
                    <a:pt x="1098" y="26848"/>
                  </a:lnTo>
                  <a:cubicBezTo>
                    <a:pt x="1098" y="26876"/>
                    <a:pt x="1098" y="26890"/>
                    <a:pt x="1098" y="26904"/>
                  </a:cubicBezTo>
                  <a:cubicBezTo>
                    <a:pt x="1134" y="26922"/>
                    <a:pt x="1158" y="26940"/>
                    <a:pt x="1150" y="26940"/>
                  </a:cubicBezTo>
                  <a:cubicBezTo>
                    <a:pt x="1145" y="26940"/>
                    <a:pt x="1129" y="26934"/>
                    <a:pt x="1098" y="26918"/>
                  </a:cubicBezTo>
                  <a:cubicBezTo>
                    <a:pt x="1098" y="26946"/>
                    <a:pt x="1084" y="26960"/>
                    <a:pt x="1070" y="26989"/>
                  </a:cubicBezTo>
                  <a:cubicBezTo>
                    <a:pt x="1077" y="26999"/>
                    <a:pt x="1085" y="27004"/>
                    <a:pt x="1094" y="27004"/>
                  </a:cubicBezTo>
                  <a:cubicBezTo>
                    <a:pt x="1131" y="27004"/>
                    <a:pt x="1176" y="26919"/>
                    <a:pt x="1184" y="26919"/>
                  </a:cubicBezTo>
                  <a:cubicBezTo>
                    <a:pt x="1188" y="26919"/>
                    <a:pt x="1181" y="26946"/>
                    <a:pt x="1155" y="27031"/>
                  </a:cubicBezTo>
                  <a:cubicBezTo>
                    <a:pt x="1169" y="27031"/>
                    <a:pt x="1183" y="27059"/>
                    <a:pt x="1141" y="27087"/>
                  </a:cubicBezTo>
                  <a:lnTo>
                    <a:pt x="1127" y="27087"/>
                  </a:lnTo>
                  <a:cubicBezTo>
                    <a:pt x="1144" y="27156"/>
                    <a:pt x="1119" y="27177"/>
                    <a:pt x="1126" y="27177"/>
                  </a:cubicBezTo>
                  <a:cubicBezTo>
                    <a:pt x="1130" y="27177"/>
                    <a:pt x="1147" y="27169"/>
                    <a:pt x="1197" y="27158"/>
                  </a:cubicBezTo>
                  <a:cubicBezTo>
                    <a:pt x="1217" y="27153"/>
                    <a:pt x="1234" y="27151"/>
                    <a:pt x="1248" y="27151"/>
                  </a:cubicBezTo>
                  <a:cubicBezTo>
                    <a:pt x="1326" y="27151"/>
                    <a:pt x="1341" y="27209"/>
                    <a:pt x="1436" y="27256"/>
                  </a:cubicBezTo>
                  <a:cubicBezTo>
                    <a:pt x="1406" y="27276"/>
                    <a:pt x="1370" y="27296"/>
                    <a:pt x="1331" y="27296"/>
                  </a:cubicBezTo>
                  <a:cubicBezTo>
                    <a:pt x="1314" y="27296"/>
                    <a:pt x="1298" y="27293"/>
                    <a:pt x="1281" y="27284"/>
                  </a:cubicBezTo>
                  <a:cubicBezTo>
                    <a:pt x="1035" y="27340"/>
                    <a:pt x="1083" y="27486"/>
                    <a:pt x="1148" y="27486"/>
                  </a:cubicBezTo>
                  <a:cubicBezTo>
                    <a:pt x="1165" y="27486"/>
                    <a:pt x="1183" y="27476"/>
                    <a:pt x="1197" y="27453"/>
                  </a:cubicBezTo>
                  <a:lnTo>
                    <a:pt x="1197" y="27453"/>
                  </a:lnTo>
                  <a:cubicBezTo>
                    <a:pt x="1339" y="27582"/>
                    <a:pt x="1162" y="27652"/>
                    <a:pt x="1261" y="27652"/>
                  </a:cubicBezTo>
                  <a:cubicBezTo>
                    <a:pt x="1270" y="27652"/>
                    <a:pt x="1281" y="27652"/>
                    <a:pt x="1296" y="27650"/>
                  </a:cubicBezTo>
                  <a:lnTo>
                    <a:pt x="1296" y="27650"/>
                  </a:lnTo>
                  <a:cubicBezTo>
                    <a:pt x="1352" y="27707"/>
                    <a:pt x="1239" y="27735"/>
                    <a:pt x="1155" y="27749"/>
                  </a:cubicBezTo>
                  <a:cubicBezTo>
                    <a:pt x="1128" y="27828"/>
                    <a:pt x="1096" y="27908"/>
                    <a:pt x="1145" y="27908"/>
                  </a:cubicBezTo>
                  <a:cubicBezTo>
                    <a:pt x="1174" y="27908"/>
                    <a:pt x="1232" y="27879"/>
                    <a:pt x="1338" y="27805"/>
                  </a:cubicBezTo>
                  <a:cubicBezTo>
                    <a:pt x="1408" y="27904"/>
                    <a:pt x="1436" y="28002"/>
                    <a:pt x="1436" y="28115"/>
                  </a:cubicBezTo>
                  <a:cubicBezTo>
                    <a:pt x="1450" y="28242"/>
                    <a:pt x="1507" y="28355"/>
                    <a:pt x="1591" y="28439"/>
                  </a:cubicBezTo>
                  <a:cubicBezTo>
                    <a:pt x="1464" y="28439"/>
                    <a:pt x="1507" y="28453"/>
                    <a:pt x="1563" y="28467"/>
                  </a:cubicBezTo>
                  <a:cubicBezTo>
                    <a:pt x="1535" y="28509"/>
                    <a:pt x="1676" y="28552"/>
                    <a:pt x="1746" y="28594"/>
                  </a:cubicBezTo>
                  <a:lnTo>
                    <a:pt x="1760" y="28594"/>
                  </a:lnTo>
                  <a:lnTo>
                    <a:pt x="1760" y="28608"/>
                  </a:lnTo>
                  <a:lnTo>
                    <a:pt x="1788" y="28608"/>
                  </a:lnTo>
                  <a:cubicBezTo>
                    <a:pt x="1788" y="28622"/>
                    <a:pt x="1802" y="28636"/>
                    <a:pt x="1802" y="28650"/>
                  </a:cubicBezTo>
                  <a:cubicBezTo>
                    <a:pt x="1831" y="28650"/>
                    <a:pt x="1845" y="28622"/>
                    <a:pt x="1831" y="28594"/>
                  </a:cubicBezTo>
                  <a:cubicBezTo>
                    <a:pt x="1887" y="28594"/>
                    <a:pt x="1943" y="28580"/>
                    <a:pt x="1986" y="28566"/>
                  </a:cubicBezTo>
                  <a:lnTo>
                    <a:pt x="1990" y="28553"/>
                  </a:lnTo>
                  <a:lnTo>
                    <a:pt x="1990" y="28553"/>
                  </a:lnTo>
                  <a:cubicBezTo>
                    <a:pt x="1984" y="28554"/>
                    <a:pt x="1979" y="28555"/>
                    <a:pt x="1976" y="28555"/>
                  </a:cubicBezTo>
                  <a:cubicBezTo>
                    <a:pt x="1955" y="28555"/>
                    <a:pt x="1968" y="28542"/>
                    <a:pt x="1983" y="28542"/>
                  </a:cubicBezTo>
                  <a:cubicBezTo>
                    <a:pt x="1986" y="28542"/>
                    <a:pt x="1990" y="28542"/>
                    <a:pt x="1993" y="28544"/>
                  </a:cubicBezTo>
                  <a:lnTo>
                    <a:pt x="1993" y="28544"/>
                  </a:lnTo>
                  <a:lnTo>
                    <a:pt x="2000" y="28524"/>
                  </a:lnTo>
                  <a:cubicBezTo>
                    <a:pt x="1978" y="28447"/>
                    <a:pt x="1930" y="28319"/>
                    <a:pt x="1996" y="28319"/>
                  </a:cubicBezTo>
                  <a:cubicBezTo>
                    <a:pt x="2015" y="28319"/>
                    <a:pt x="2043" y="28329"/>
                    <a:pt x="2084" y="28355"/>
                  </a:cubicBezTo>
                  <a:cubicBezTo>
                    <a:pt x="2093" y="28344"/>
                    <a:pt x="2099" y="28339"/>
                    <a:pt x="2103" y="28339"/>
                  </a:cubicBezTo>
                  <a:cubicBezTo>
                    <a:pt x="2125" y="28339"/>
                    <a:pt x="2084" y="28479"/>
                    <a:pt x="2140" y="28479"/>
                  </a:cubicBezTo>
                  <a:cubicBezTo>
                    <a:pt x="2153" y="28479"/>
                    <a:pt x="2171" y="28472"/>
                    <a:pt x="2197" y="28453"/>
                  </a:cubicBezTo>
                  <a:cubicBezTo>
                    <a:pt x="2202" y="28453"/>
                    <a:pt x="2207" y="28454"/>
                    <a:pt x="2212" y="28454"/>
                  </a:cubicBezTo>
                  <a:cubicBezTo>
                    <a:pt x="2322" y="28454"/>
                    <a:pt x="2385" y="28366"/>
                    <a:pt x="2391" y="28366"/>
                  </a:cubicBezTo>
                  <a:cubicBezTo>
                    <a:pt x="2395" y="28366"/>
                    <a:pt x="2373" y="28405"/>
                    <a:pt x="2323" y="28538"/>
                  </a:cubicBezTo>
                  <a:cubicBezTo>
                    <a:pt x="2084" y="28566"/>
                    <a:pt x="2309" y="28552"/>
                    <a:pt x="2155" y="28622"/>
                  </a:cubicBezTo>
                  <a:cubicBezTo>
                    <a:pt x="2114" y="28558"/>
                    <a:pt x="2083" y="28530"/>
                    <a:pt x="2059" y="28530"/>
                  </a:cubicBezTo>
                  <a:cubicBezTo>
                    <a:pt x="2026" y="28530"/>
                    <a:pt x="2008" y="28587"/>
                    <a:pt x="2000" y="28678"/>
                  </a:cubicBezTo>
                  <a:cubicBezTo>
                    <a:pt x="2043" y="28732"/>
                    <a:pt x="2045" y="28861"/>
                    <a:pt x="2081" y="28861"/>
                  </a:cubicBezTo>
                  <a:cubicBezTo>
                    <a:pt x="2092" y="28861"/>
                    <a:pt x="2107" y="28849"/>
                    <a:pt x="2126" y="28819"/>
                  </a:cubicBezTo>
                  <a:cubicBezTo>
                    <a:pt x="2171" y="28761"/>
                    <a:pt x="2206" y="28740"/>
                    <a:pt x="2232" y="28740"/>
                  </a:cubicBezTo>
                  <a:cubicBezTo>
                    <a:pt x="2288" y="28740"/>
                    <a:pt x="2305" y="28837"/>
                    <a:pt x="2295" y="28876"/>
                  </a:cubicBezTo>
                  <a:cubicBezTo>
                    <a:pt x="2323" y="28890"/>
                    <a:pt x="2352" y="29002"/>
                    <a:pt x="2295" y="29101"/>
                  </a:cubicBezTo>
                  <a:cubicBezTo>
                    <a:pt x="2321" y="29095"/>
                    <a:pt x="2343" y="29092"/>
                    <a:pt x="2361" y="29092"/>
                  </a:cubicBezTo>
                  <a:cubicBezTo>
                    <a:pt x="2430" y="29092"/>
                    <a:pt x="2430" y="29144"/>
                    <a:pt x="2295" y="29312"/>
                  </a:cubicBezTo>
                  <a:cubicBezTo>
                    <a:pt x="2385" y="29379"/>
                    <a:pt x="2323" y="29527"/>
                    <a:pt x="2358" y="29527"/>
                  </a:cubicBezTo>
                  <a:cubicBezTo>
                    <a:pt x="2367" y="29527"/>
                    <a:pt x="2382" y="29518"/>
                    <a:pt x="2408" y="29495"/>
                  </a:cubicBezTo>
                  <a:lnTo>
                    <a:pt x="2408" y="29495"/>
                  </a:lnTo>
                  <a:cubicBezTo>
                    <a:pt x="2351" y="29552"/>
                    <a:pt x="2336" y="29565"/>
                    <a:pt x="2349" y="29565"/>
                  </a:cubicBezTo>
                  <a:cubicBezTo>
                    <a:pt x="2360" y="29565"/>
                    <a:pt x="2390" y="29557"/>
                    <a:pt x="2431" y="29557"/>
                  </a:cubicBezTo>
                  <a:cubicBezTo>
                    <a:pt x="2475" y="29557"/>
                    <a:pt x="2532" y="29567"/>
                    <a:pt x="2591" y="29608"/>
                  </a:cubicBezTo>
                  <a:cubicBezTo>
                    <a:pt x="2623" y="29654"/>
                    <a:pt x="2663" y="29670"/>
                    <a:pt x="2702" y="29670"/>
                  </a:cubicBezTo>
                  <a:cubicBezTo>
                    <a:pt x="2761" y="29670"/>
                    <a:pt x="2817" y="29633"/>
                    <a:pt x="2837" y="29610"/>
                  </a:cubicBezTo>
                  <a:lnTo>
                    <a:pt x="2837" y="29610"/>
                  </a:lnTo>
                  <a:cubicBezTo>
                    <a:pt x="2824" y="29670"/>
                    <a:pt x="2934" y="29769"/>
                    <a:pt x="2985" y="29833"/>
                  </a:cubicBezTo>
                  <a:cubicBezTo>
                    <a:pt x="3070" y="29791"/>
                    <a:pt x="3168" y="29763"/>
                    <a:pt x="3253" y="29735"/>
                  </a:cubicBezTo>
                  <a:cubicBezTo>
                    <a:pt x="3295" y="29729"/>
                    <a:pt x="3337" y="29726"/>
                    <a:pt x="3378" y="29726"/>
                  </a:cubicBezTo>
                  <a:cubicBezTo>
                    <a:pt x="3542" y="29726"/>
                    <a:pt x="3698" y="29771"/>
                    <a:pt x="3844" y="29861"/>
                  </a:cubicBezTo>
                  <a:cubicBezTo>
                    <a:pt x="4043" y="29961"/>
                    <a:pt x="4231" y="30049"/>
                    <a:pt x="4321" y="30049"/>
                  </a:cubicBezTo>
                  <a:cubicBezTo>
                    <a:pt x="4333" y="30049"/>
                    <a:pt x="4343" y="30048"/>
                    <a:pt x="4351" y="30044"/>
                  </a:cubicBezTo>
                  <a:cubicBezTo>
                    <a:pt x="4365" y="30002"/>
                    <a:pt x="4309" y="30002"/>
                    <a:pt x="4351" y="29946"/>
                  </a:cubicBezTo>
                  <a:lnTo>
                    <a:pt x="4351" y="29946"/>
                  </a:lnTo>
                  <a:cubicBezTo>
                    <a:pt x="4379" y="30016"/>
                    <a:pt x="4379" y="30157"/>
                    <a:pt x="4520" y="30185"/>
                  </a:cubicBezTo>
                  <a:cubicBezTo>
                    <a:pt x="4587" y="30241"/>
                    <a:pt x="4618" y="30278"/>
                    <a:pt x="4656" y="30278"/>
                  </a:cubicBezTo>
                  <a:cubicBezTo>
                    <a:pt x="4666" y="30278"/>
                    <a:pt x="4677" y="30276"/>
                    <a:pt x="4689" y="30270"/>
                  </a:cubicBezTo>
                  <a:cubicBezTo>
                    <a:pt x="4703" y="30227"/>
                    <a:pt x="4717" y="30185"/>
                    <a:pt x="4731" y="30143"/>
                  </a:cubicBezTo>
                  <a:lnTo>
                    <a:pt x="4731" y="30143"/>
                  </a:lnTo>
                  <a:cubicBezTo>
                    <a:pt x="4728" y="30144"/>
                    <a:pt x="4725" y="30144"/>
                    <a:pt x="4722" y="30144"/>
                  </a:cubicBezTo>
                  <a:cubicBezTo>
                    <a:pt x="4690" y="30144"/>
                    <a:pt x="4679" y="30102"/>
                    <a:pt x="4735" y="30102"/>
                  </a:cubicBezTo>
                  <a:cubicBezTo>
                    <a:pt x="4763" y="30102"/>
                    <a:pt x="4807" y="30112"/>
                    <a:pt x="4872" y="30143"/>
                  </a:cubicBezTo>
                  <a:cubicBezTo>
                    <a:pt x="4840" y="30133"/>
                    <a:pt x="4815" y="30128"/>
                    <a:pt x="4796" y="30128"/>
                  </a:cubicBezTo>
                  <a:cubicBezTo>
                    <a:pt x="4686" y="30128"/>
                    <a:pt x="4776" y="30270"/>
                    <a:pt x="4837" y="30270"/>
                  </a:cubicBezTo>
                  <a:cubicBezTo>
                    <a:pt x="4839" y="30270"/>
                    <a:pt x="4842" y="30270"/>
                    <a:pt x="4844" y="30270"/>
                  </a:cubicBezTo>
                  <a:lnTo>
                    <a:pt x="4844" y="30270"/>
                  </a:lnTo>
                  <a:cubicBezTo>
                    <a:pt x="4825" y="30314"/>
                    <a:pt x="4832" y="30327"/>
                    <a:pt x="4850" y="30327"/>
                  </a:cubicBezTo>
                  <a:cubicBezTo>
                    <a:pt x="4878" y="30327"/>
                    <a:pt x="4931" y="30294"/>
                    <a:pt x="4941" y="30294"/>
                  </a:cubicBezTo>
                  <a:cubicBezTo>
                    <a:pt x="4944" y="30294"/>
                    <a:pt x="4944" y="30295"/>
                    <a:pt x="4943" y="30298"/>
                  </a:cubicBezTo>
                  <a:cubicBezTo>
                    <a:pt x="4943" y="30354"/>
                    <a:pt x="5098" y="30298"/>
                    <a:pt x="5098" y="30396"/>
                  </a:cubicBezTo>
                  <a:cubicBezTo>
                    <a:pt x="5126" y="30382"/>
                    <a:pt x="5309" y="30312"/>
                    <a:pt x="5281" y="30284"/>
                  </a:cubicBezTo>
                  <a:lnTo>
                    <a:pt x="5351" y="30284"/>
                  </a:lnTo>
                  <a:cubicBezTo>
                    <a:pt x="5323" y="30241"/>
                    <a:pt x="5295" y="30213"/>
                    <a:pt x="5351" y="30213"/>
                  </a:cubicBezTo>
                  <a:cubicBezTo>
                    <a:pt x="5343" y="30229"/>
                    <a:pt x="5343" y="30235"/>
                    <a:pt x="5347" y="30235"/>
                  </a:cubicBezTo>
                  <a:cubicBezTo>
                    <a:pt x="5367" y="30235"/>
                    <a:pt x="5486" y="30107"/>
                    <a:pt x="5520" y="30072"/>
                  </a:cubicBezTo>
                  <a:lnTo>
                    <a:pt x="5520" y="30072"/>
                  </a:lnTo>
                  <a:cubicBezTo>
                    <a:pt x="5478" y="30157"/>
                    <a:pt x="5436" y="30312"/>
                    <a:pt x="5421" y="30340"/>
                  </a:cubicBezTo>
                  <a:cubicBezTo>
                    <a:pt x="5464" y="30340"/>
                    <a:pt x="5590" y="30425"/>
                    <a:pt x="5534" y="30453"/>
                  </a:cubicBezTo>
                  <a:cubicBezTo>
                    <a:pt x="5478" y="30453"/>
                    <a:pt x="5464" y="30537"/>
                    <a:pt x="5478" y="30622"/>
                  </a:cubicBezTo>
                  <a:cubicBezTo>
                    <a:pt x="5590" y="30678"/>
                    <a:pt x="5675" y="30762"/>
                    <a:pt x="5731" y="30861"/>
                  </a:cubicBezTo>
                  <a:cubicBezTo>
                    <a:pt x="5802" y="30861"/>
                    <a:pt x="5928" y="30692"/>
                    <a:pt x="5928" y="30650"/>
                  </a:cubicBezTo>
                  <a:cubicBezTo>
                    <a:pt x="5934" y="30646"/>
                    <a:pt x="5940" y="30645"/>
                    <a:pt x="5944" y="30645"/>
                  </a:cubicBezTo>
                  <a:cubicBezTo>
                    <a:pt x="5988" y="30645"/>
                    <a:pt x="5971" y="30796"/>
                    <a:pt x="6043" y="30796"/>
                  </a:cubicBezTo>
                  <a:cubicBezTo>
                    <a:pt x="6051" y="30796"/>
                    <a:pt x="6059" y="30794"/>
                    <a:pt x="6069" y="30791"/>
                  </a:cubicBezTo>
                  <a:cubicBezTo>
                    <a:pt x="6083" y="30721"/>
                    <a:pt x="6111" y="30664"/>
                    <a:pt x="6139" y="30608"/>
                  </a:cubicBezTo>
                  <a:lnTo>
                    <a:pt x="6139" y="30608"/>
                  </a:lnTo>
                  <a:cubicBezTo>
                    <a:pt x="6145" y="30620"/>
                    <a:pt x="6354" y="30755"/>
                    <a:pt x="6409" y="30755"/>
                  </a:cubicBezTo>
                  <a:cubicBezTo>
                    <a:pt x="6415" y="30755"/>
                    <a:pt x="6420" y="30753"/>
                    <a:pt x="6421" y="30748"/>
                  </a:cubicBezTo>
                  <a:cubicBezTo>
                    <a:pt x="6393" y="30650"/>
                    <a:pt x="6675" y="30664"/>
                    <a:pt x="6773" y="30608"/>
                  </a:cubicBezTo>
                  <a:cubicBezTo>
                    <a:pt x="6816" y="30706"/>
                    <a:pt x="6844" y="30720"/>
                    <a:pt x="6900" y="30734"/>
                  </a:cubicBezTo>
                  <a:cubicBezTo>
                    <a:pt x="6942" y="30734"/>
                    <a:pt x="6953" y="30711"/>
                    <a:pt x="6961" y="30711"/>
                  </a:cubicBezTo>
                  <a:cubicBezTo>
                    <a:pt x="6964" y="30711"/>
                    <a:pt x="6967" y="30713"/>
                    <a:pt x="6970" y="30720"/>
                  </a:cubicBezTo>
                  <a:cubicBezTo>
                    <a:pt x="6942" y="30833"/>
                    <a:pt x="6914" y="30960"/>
                    <a:pt x="6900" y="31086"/>
                  </a:cubicBezTo>
                  <a:cubicBezTo>
                    <a:pt x="7027" y="31002"/>
                    <a:pt x="7168" y="30960"/>
                    <a:pt x="7308" y="30960"/>
                  </a:cubicBezTo>
                  <a:cubicBezTo>
                    <a:pt x="7379" y="30960"/>
                    <a:pt x="7745" y="30734"/>
                    <a:pt x="7872" y="30720"/>
                  </a:cubicBezTo>
                  <a:cubicBezTo>
                    <a:pt x="7844" y="30650"/>
                    <a:pt x="7984" y="30551"/>
                    <a:pt x="7984" y="30481"/>
                  </a:cubicBezTo>
                  <a:cubicBezTo>
                    <a:pt x="8008" y="30552"/>
                    <a:pt x="8022" y="30583"/>
                    <a:pt x="8059" y="30583"/>
                  </a:cubicBezTo>
                  <a:cubicBezTo>
                    <a:pt x="8066" y="30583"/>
                    <a:pt x="8074" y="30582"/>
                    <a:pt x="8083" y="30579"/>
                  </a:cubicBezTo>
                  <a:cubicBezTo>
                    <a:pt x="8111" y="30467"/>
                    <a:pt x="8083" y="30354"/>
                    <a:pt x="8012" y="30270"/>
                  </a:cubicBezTo>
                  <a:cubicBezTo>
                    <a:pt x="8111" y="30199"/>
                    <a:pt x="8153" y="30072"/>
                    <a:pt x="8125" y="29960"/>
                  </a:cubicBezTo>
                  <a:cubicBezTo>
                    <a:pt x="8083" y="29904"/>
                    <a:pt x="7787" y="29960"/>
                    <a:pt x="7745" y="29889"/>
                  </a:cubicBezTo>
                  <a:cubicBezTo>
                    <a:pt x="7759" y="29889"/>
                    <a:pt x="7731" y="29861"/>
                    <a:pt x="7745" y="29861"/>
                  </a:cubicBezTo>
                  <a:cubicBezTo>
                    <a:pt x="7787" y="29861"/>
                    <a:pt x="7815" y="29833"/>
                    <a:pt x="7872" y="29819"/>
                  </a:cubicBezTo>
                  <a:cubicBezTo>
                    <a:pt x="7872" y="29777"/>
                    <a:pt x="7829" y="29650"/>
                    <a:pt x="7773" y="29622"/>
                  </a:cubicBezTo>
                  <a:cubicBezTo>
                    <a:pt x="7829" y="29523"/>
                    <a:pt x="7872" y="29425"/>
                    <a:pt x="7942" y="29340"/>
                  </a:cubicBezTo>
                  <a:cubicBezTo>
                    <a:pt x="7956" y="29354"/>
                    <a:pt x="7942" y="29481"/>
                    <a:pt x="7984" y="29481"/>
                  </a:cubicBezTo>
                  <a:cubicBezTo>
                    <a:pt x="8196" y="29481"/>
                    <a:pt x="8196" y="29382"/>
                    <a:pt x="8238" y="29199"/>
                  </a:cubicBezTo>
                  <a:cubicBezTo>
                    <a:pt x="8256" y="29199"/>
                    <a:pt x="8261" y="29205"/>
                    <a:pt x="8262" y="29208"/>
                  </a:cubicBezTo>
                  <a:lnTo>
                    <a:pt x="8262" y="29208"/>
                  </a:lnTo>
                  <a:cubicBezTo>
                    <a:pt x="8263" y="29206"/>
                    <a:pt x="8264" y="29203"/>
                    <a:pt x="8266" y="29199"/>
                  </a:cubicBezTo>
                  <a:cubicBezTo>
                    <a:pt x="8266" y="29213"/>
                    <a:pt x="8346" y="29482"/>
                    <a:pt x="8390" y="29482"/>
                  </a:cubicBezTo>
                  <a:cubicBezTo>
                    <a:pt x="8391" y="29482"/>
                    <a:pt x="8392" y="29481"/>
                    <a:pt x="8393" y="29481"/>
                  </a:cubicBezTo>
                  <a:cubicBezTo>
                    <a:pt x="8393" y="29382"/>
                    <a:pt x="8491" y="29312"/>
                    <a:pt x="8519" y="29242"/>
                  </a:cubicBezTo>
                  <a:cubicBezTo>
                    <a:pt x="8576" y="29326"/>
                    <a:pt x="8548" y="29326"/>
                    <a:pt x="8604" y="29368"/>
                  </a:cubicBezTo>
                  <a:cubicBezTo>
                    <a:pt x="8595" y="29345"/>
                    <a:pt x="8626" y="29337"/>
                    <a:pt x="8672" y="29337"/>
                  </a:cubicBezTo>
                  <a:cubicBezTo>
                    <a:pt x="8764" y="29337"/>
                    <a:pt x="8914" y="29368"/>
                    <a:pt x="8914" y="29368"/>
                  </a:cubicBezTo>
                  <a:cubicBezTo>
                    <a:pt x="8865" y="29356"/>
                    <a:pt x="8921" y="29313"/>
                    <a:pt x="8902" y="29310"/>
                  </a:cubicBezTo>
                  <a:lnTo>
                    <a:pt x="8902" y="29310"/>
                  </a:lnTo>
                  <a:cubicBezTo>
                    <a:pt x="9021" y="29292"/>
                    <a:pt x="9113" y="29223"/>
                    <a:pt x="9167" y="29115"/>
                  </a:cubicBezTo>
                  <a:cubicBezTo>
                    <a:pt x="9195" y="29199"/>
                    <a:pt x="9322" y="29199"/>
                    <a:pt x="9336" y="29228"/>
                  </a:cubicBezTo>
                  <a:cubicBezTo>
                    <a:pt x="9329" y="29225"/>
                    <a:pt x="9322" y="29224"/>
                    <a:pt x="9316" y="29224"/>
                  </a:cubicBezTo>
                  <a:cubicBezTo>
                    <a:pt x="9205" y="29224"/>
                    <a:pt x="9294" y="29580"/>
                    <a:pt x="9294" y="29580"/>
                  </a:cubicBezTo>
                  <a:cubicBezTo>
                    <a:pt x="9291" y="29595"/>
                    <a:pt x="9298" y="29602"/>
                    <a:pt x="9312" y="29602"/>
                  </a:cubicBezTo>
                  <a:cubicBezTo>
                    <a:pt x="9361" y="29602"/>
                    <a:pt x="9492" y="29519"/>
                    <a:pt x="9547" y="29453"/>
                  </a:cubicBezTo>
                  <a:lnTo>
                    <a:pt x="9547" y="29453"/>
                  </a:lnTo>
                  <a:cubicBezTo>
                    <a:pt x="9519" y="29523"/>
                    <a:pt x="9491" y="29580"/>
                    <a:pt x="9491" y="29650"/>
                  </a:cubicBezTo>
                  <a:cubicBezTo>
                    <a:pt x="9547" y="29650"/>
                    <a:pt x="9604" y="29622"/>
                    <a:pt x="9646" y="29580"/>
                  </a:cubicBezTo>
                  <a:cubicBezTo>
                    <a:pt x="9691" y="29681"/>
                    <a:pt x="9709" y="29747"/>
                    <a:pt x="9773" y="29747"/>
                  </a:cubicBezTo>
                  <a:cubicBezTo>
                    <a:pt x="9788" y="29747"/>
                    <a:pt x="9807" y="29743"/>
                    <a:pt x="9829" y="29735"/>
                  </a:cubicBezTo>
                  <a:cubicBezTo>
                    <a:pt x="9857" y="29692"/>
                    <a:pt x="9914" y="29664"/>
                    <a:pt x="9928" y="29608"/>
                  </a:cubicBezTo>
                  <a:cubicBezTo>
                    <a:pt x="9934" y="29592"/>
                    <a:pt x="9939" y="29586"/>
                    <a:pt x="9942" y="29586"/>
                  </a:cubicBezTo>
                  <a:cubicBezTo>
                    <a:pt x="9956" y="29586"/>
                    <a:pt x="9959" y="29664"/>
                    <a:pt x="9970" y="29664"/>
                  </a:cubicBezTo>
                  <a:cubicBezTo>
                    <a:pt x="9983" y="29664"/>
                    <a:pt x="9971" y="29268"/>
                    <a:pt x="10085" y="29268"/>
                  </a:cubicBezTo>
                  <a:cubicBezTo>
                    <a:pt x="10089" y="29268"/>
                    <a:pt x="10092" y="29269"/>
                    <a:pt x="10097" y="29270"/>
                  </a:cubicBezTo>
                  <a:cubicBezTo>
                    <a:pt x="10098" y="29266"/>
                    <a:pt x="10102" y="29265"/>
                    <a:pt x="10107" y="29265"/>
                  </a:cubicBezTo>
                  <a:cubicBezTo>
                    <a:pt x="10141" y="29265"/>
                    <a:pt x="10243" y="29340"/>
                    <a:pt x="10280" y="29340"/>
                  </a:cubicBezTo>
                  <a:cubicBezTo>
                    <a:pt x="10167" y="29411"/>
                    <a:pt x="10209" y="29382"/>
                    <a:pt x="10082" y="29411"/>
                  </a:cubicBezTo>
                  <a:cubicBezTo>
                    <a:pt x="10082" y="29453"/>
                    <a:pt x="10082" y="29425"/>
                    <a:pt x="10153" y="29495"/>
                  </a:cubicBezTo>
                  <a:cubicBezTo>
                    <a:pt x="10142" y="29493"/>
                    <a:pt x="10133" y="29493"/>
                    <a:pt x="10124" y="29493"/>
                  </a:cubicBezTo>
                  <a:cubicBezTo>
                    <a:pt x="9914" y="29493"/>
                    <a:pt x="10086" y="29946"/>
                    <a:pt x="10167" y="29946"/>
                  </a:cubicBezTo>
                  <a:cubicBezTo>
                    <a:pt x="10068" y="30016"/>
                    <a:pt x="9956" y="30072"/>
                    <a:pt x="9829" y="30129"/>
                  </a:cubicBezTo>
                  <a:cubicBezTo>
                    <a:pt x="9871" y="30157"/>
                    <a:pt x="9899" y="30143"/>
                    <a:pt x="9942" y="30185"/>
                  </a:cubicBezTo>
                  <a:cubicBezTo>
                    <a:pt x="9730" y="30340"/>
                    <a:pt x="9435" y="30256"/>
                    <a:pt x="9364" y="30678"/>
                  </a:cubicBezTo>
                  <a:cubicBezTo>
                    <a:pt x="9372" y="30676"/>
                    <a:pt x="9379" y="30675"/>
                    <a:pt x="9385" y="30675"/>
                  </a:cubicBezTo>
                  <a:cubicBezTo>
                    <a:pt x="9421" y="30675"/>
                    <a:pt x="9423" y="30706"/>
                    <a:pt x="9435" y="30706"/>
                  </a:cubicBezTo>
                  <a:cubicBezTo>
                    <a:pt x="9308" y="30720"/>
                    <a:pt x="9224" y="30847"/>
                    <a:pt x="9266" y="30974"/>
                  </a:cubicBezTo>
                  <a:cubicBezTo>
                    <a:pt x="9306" y="30954"/>
                    <a:pt x="9310" y="30934"/>
                    <a:pt x="9344" y="30934"/>
                  </a:cubicBezTo>
                  <a:cubicBezTo>
                    <a:pt x="9358" y="30934"/>
                    <a:pt x="9378" y="30937"/>
                    <a:pt x="9407" y="30946"/>
                  </a:cubicBezTo>
                  <a:cubicBezTo>
                    <a:pt x="9449" y="31030"/>
                    <a:pt x="9505" y="31100"/>
                    <a:pt x="9576" y="31171"/>
                  </a:cubicBezTo>
                  <a:cubicBezTo>
                    <a:pt x="9607" y="31177"/>
                    <a:pt x="9630" y="31183"/>
                    <a:pt x="9653" y="31183"/>
                  </a:cubicBezTo>
                  <a:cubicBezTo>
                    <a:pt x="9682" y="31183"/>
                    <a:pt x="9712" y="31174"/>
                    <a:pt x="9759" y="31143"/>
                  </a:cubicBezTo>
                  <a:cubicBezTo>
                    <a:pt x="9761" y="31142"/>
                    <a:pt x="9764" y="31142"/>
                    <a:pt x="9766" y="31142"/>
                  </a:cubicBezTo>
                  <a:cubicBezTo>
                    <a:pt x="9854" y="31142"/>
                    <a:pt x="9882" y="31342"/>
                    <a:pt x="10028" y="31342"/>
                  </a:cubicBezTo>
                  <a:cubicBezTo>
                    <a:pt x="10059" y="31342"/>
                    <a:pt x="10096" y="31333"/>
                    <a:pt x="10139" y="31312"/>
                  </a:cubicBezTo>
                  <a:cubicBezTo>
                    <a:pt x="10139" y="31301"/>
                    <a:pt x="10144" y="31296"/>
                    <a:pt x="10152" y="31296"/>
                  </a:cubicBezTo>
                  <a:cubicBezTo>
                    <a:pt x="10175" y="31296"/>
                    <a:pt x="10223" y="31346"/>
                    <a:pt x="10223" y="31452"/>
                  </a:cubicBezTo>
                  <a:cubicBezTo>
                    <a:pt x="10277" y="31437"/>
                    <a:pt x="10331" y="31426"/>
                    <a:pt x="10388" y="31426"/>
                  </a:cubicBezTo>
                  <a:cubicBezTo>
                    <a:pt x="10434" y="31426"/>
                    <a:pt x="10482" y="31433"/>
                    <a:pt x="10533" y="31452"/>
                  </a:cubicBezTo>
                  <a:cubicBezTo>
                    <a:pt x="10505" y="31255"/>
                    <a:pt x="10660" y="31298"/>
                    <a:pt x="10787" y="31269"/>
                  </a:cubicBezTo>
                  <a:cubicBezTo>
                    <a:pt x="10758" y="31157"/>
                    <a:pt x="10857" y="31086"/>
                    <a:pt x="10956" y="31044"/>
                  </a:cubicBezTo>
                  <a:lnTo>
                    <a:pt x="10956" y="31044"/>
                  </a:lnTo>
                  <a:cubicBezTo>
                    <a:pt x="10956" y="31085"/>
                    <a:pt x="10929" y="31594"/>
                    <a:pt x="10967" y="31594"/>
                  </a:cubicBezTo>
                  <a:cubicBezTo>
                    <a:pt x="10968" y="31594"/>
                    <a:pt x="10969" y="31594"/>
                    <a:pt x="10970" y="31593"/>
                  </a:cubicBezTo>
                  <a:cubicBezTo>
                    <a:pt x="10961" y="31576"/>
                    <a:pt x="10985" y="31564"/>
                    <a:pt x="11007" y="31564"/>
                  </a:cubicBezTo>
                  <a:cubicBezTo>
                    <a:pt x="11021" y="31564"/>
                    <a:pt x="11035" y="31568"/>
                    <a:pt x="11040" y="31579"/>
                  </a:cubicBezTo>
                  <a:cubicBezTo>
                    <a:pt x="10913" y="31664"/>
                    <a:pt x="10857" y="31805"/>
                    <a:pt x="10885" y="31945"/>
                  </a:cubicBezTo>
                  <a:cubicBezTo>
                    <a:pt x="10956" y="31903"/>
                    <a:pt x="11026" y="31861"/>
                    <a:pt x="11110" y="31819"/>
                  </a:cubicBezTo>
                  <a:lnTo>
                    <a:pt x="11110" y="31819"/>
                  </a:lnTo>
                  <a:cubicBezTo>
                    <a:pt x="11096" y="31917"/>
                    <a:pt x="11110" y="32016"/>
                    <a:pt x="11125" y="32128"/>
                  </a:cubicBezTo>
                  <a:cubicBezTo>
                    <a:pt x="11223" y="32072"/>
                    <a:pt x="11308" y="32002"/>
                    <a:pt x="11364" y="31917"/>
                  </a:cubicBezTo>
                  <a:cubicBezTo>
                    <a:pt x="11406" y="31988"/>
                    <a:pt x="11448" y="32016"/>
                    <a:pt x="11392" y="32044"/>
                  </a:cubicBezTo>
                  <a:cubicBezTo>
                    <a:pt x="11519" y="32016"/>
                    <a:pt x="11519" y="32044"/>
                    <a:pt x="11561" y="32002"/>
                  </a:cubicBezTo>
                  <a:cubicBezTo>
                    <a:pt x="11491" y="31959"/>
                    <a:pt x="11561" y="31678"/>
                    <a:pt x="11603" y="31636"/>
                  </a:cubicBezTo>
                  <a:lnTo>
                    <a:pt x="11603" y="31636"/>
                  </a:lnTo>
                  <a:cubicBezTo>
                    <a:pt x="11561" y="31790"/>
                    <a:pt x="11843" y="31903"/>
                    <a:pt x="11899" y="31974"/>
                  </a:cubicBezTo>
                  <a:cubicBezTo>
                    <a:pt x="11815" y="32157"/>
                    <a:pt x="11927" y="32326"/>
                    <a:pt x="11899" y="32495"/>
                  </a:cubicBezTo>
                  <a:cubicBezTo>
                    <a:pt x="11941" y="32491"/>
                    <a:pt x="11982" y="32489"/>
                    <a:pt x="12024" y="32489"/>
                  </a:cubicBezTo>
                  <a:cubicBezTo>
                    <a:pt x="12137" y="32489"/>
                    <a:pt x="12250" y="32502"/>
                    <a:pt x="12364" y="32523"/>
                  </a:cubicBezTo>
                  <a:cubicBezTo>
                    <a:pt x="12364" y="32495"/>
                    <a:pt x="12321" y="32480"/>
                    <a:pt x="12378" y="32424"/>
                  </a:cubicBezTo>
                  <a:cubicBezTo>
                    <a:pt x="12378" y="32476"/>
                    <a:pt x="12409" y="32493"/>
                    <a:pt x="12445" y="32493"/>
                  </a:cubicBezTo>
                  <a:cubicBezTo>
                    <a:pt x="12477" y="32493"/>
                    <a:pt x="12513" y="32480"/>
                    <a:pt x="12533" y="32466"/>
                  </a:cubicBezTo>
                  <a:cubicBezTo>
                    <a:pt x="12533" y="32466"/>
                    <a:pt x="12617" y="32720"/>
                    <a:pt x="12645" y="32748"/>
                  </a:cubicBezTo>
                  <a:cubicBezTo>
                    <a:pt x="12589" y="32732"/>
                    <a:pt x="12532" y="32724"/>
                    <a:pt x="12475" y="32724"/>
                  </a:cubicBezTo>
                  <a:cubicBezTo>
                    <a:pt x="12333" y="32724"/>
                    <a:pt x="12197" y="32774"/>
                    <a:pt x="12096" y="32875"/>
                  </a:cubicBezTo>
                  <a:cubicBezTo>
                    <a:pt x="12152" y="32987"/>
                    <a:pt x="12181" y="33128"/>
                    <a:pt x="12152" y="33255"/>
                  </a:cubicBezTo>
                  <a:cubicBezTo>
                    <a:pt x="12251" y="33227"/>
                    <a:pt x="12223" y="33255"/>
                    <a:pt x="12265" y="33199"/>
                  </a:cubicBezTo>
                  <a:cubicBezTo>
                    <a:pt x="12265" y="33283"/>
                    <a:pt x="12293" y="33368"/>
                    <a:pt x="12321" y="33438"/>
                  </a:cubicBezTo>
                  <a:cubicBezTo>
                    <a:pt x="12334" y="33481"/>
                    <a:pt x="12359" y="33497"/>
                    <a:pt x="12387" y="33497"/>
                  </a:cubicBezTo>
                  <a:cubicBezTo>
                    <a:pt x="12422" y="33497"/>
                    <a:pt x="12460" y="33470"/>
                    <a:pt x="12476" y="33438"/>
                  </a:cubicBezTo>
                  <a:cubicBezTo>
                    <a:pt x="12478" y="33439"/>
                    <a:pt x="12479" y="33439"/>
                    <a:pt x="12481" y="33439"/>
                  </a:cubicBezTo>
                  <a:cubicBezTo>
                    <a:pt x="12509" y="33439"/>
                    <a:pt x="12548" y="33325"/>
                    <a:pt x="12575" y="33311"/>
                  </a:cubicBezTo>
                  <a:cubicBezTo>
                    <a:pt x="12659" y="33368"/>
                    <a:pt x="12716" y="33368"/>
                    <a:pt x="12702" y="33410"/>
                  </a:cubicBezTo>
                  <a:cubicBezTo>
                    <a:pt x="12696" y="33409"/>
                    <a:pt x="12690" y="33408"/>
                    <a:pt x="12684" y="33408"/>
                  </a:cubicBezTo>
                  <a:cubicBezTo>
                    <a:pt x="12474" y="33408"/>
                    <a:pt x="12441" y="34128"/>
                    <a:pt x="12674" y="34142"/>
                  </a:cubicBezTo>
                  <a:cubicBezTo>
                    <a:pt x="12674" y="34142"/>
                    <a:pt x="13131" y="33540"/>
                    <a:pt x="13323" y="33540"/>
                  </a:cubicBezTo>
                  <a:cubicBezTo>
                    <a:pt x="13379" y="33540"/>
                    <a:pt x="13412" y="33590"/>
                    <a:pt x="13406" y="33720"/>
                  </a:cubicBezTo>
                  <a:cubicBezTo>
                    <a:pt x="13426" y="33725"/>
                    <a:pt x="13446" y="33728"/>
                    <a:pt x="13467" y="33728"/>
                  </a:cubicBezTo>
                  <a:cubicBezTo>
                    <a:pt x="13602" y="33728"/>
                    <a:pt x="13730" y="33611"/>
                    <a:pt x="13730" y="33452"/>
                  </a:cubicBezTo>
                  <a:lnTo>
                    <a:pt x="13730" y="33452"/>
                  </a:lnTo>
                  <a:lnTo>
                    <a:pt x="13701" y="33480"/>
                  </a:lnTo>
                  <a:cubicBezTo>
                    <a:pt x="13701" y="33452"/>
                    <a:pt x="13716" y="33452"/>
                    <a:pt x="13730" y="33452"/>
                  </a:cubicBezTo>
                  <a:cubicBezTo>
                    <a:pt x="13722" y="33429"/>
                    <a:pt x="13710" y="33418"/>
                    <a:pt x="13691" y="33418"/>
                  </a:cubicBezTo>
                  <a:cubicBezTo>
                    <a:pt x="13676" y="33418"/>
                    <a:pt x="13656" y="33425"/>
                    <a:pt x="13631" y="33438"/>
                  </a:cubicBezTo>
                  <a:cubicBezTo>
                    <a:pt x="13616" y="33449"/>
                    <a:pt x="13604" y="33453"/>
                    <a:pt x="13594" y="33453"/>
                  </a:cubicBezTo>
                  <a:cubicBezTo>
                    <a:pt x="13537" y="33453"/>
                    <a:pt x="13551" y="33311"/>
                    <a:pt x="13575" y="33311"/>
                  </a:cubicBezTo>
                  <a:cubicBezTo>
                    <a:pt x="13673" y="33368"/>
                    <a:pt x="13744" y="33424"/>
                    <a:pt x="13730" y="33452"/>
                  </a:cubicBezTo>
                  <a:cubicBezTo>
                    <a:pt x="13731" y="33451"/>
                    <a:pt x="13733" y="33450"/>
                    <a:pt x="13735" y="33450"/>
                  </a:cubicBezTo>
                  <a:cubicBezTo>
                    <a:pt x="13770" y="33450"/>
                    <a:pt x="13872" y="33668"/>
                    <a:pt x="13899" y="33748"/>
                  </a:cubicBezTo>
                  <a:cubicBezTo>
                    <a:pt x="13924" y="33722"/>
                    <a:pt x="13960" y="33681"/>
                    <a:pt x="13988" y="33681"/>
                  </a:cubicBezTo>
                  <a:cubicBezTo>
                    <a:pt x="14006" y="33681"/>
                    <a:pt x="14020" y="33698"/>
                    <a:pt x="14025" y="33748"/>
                  </a:cubicBezTo>
                  <a:cubicBezTo>
                    <a:pt x="14075" y="33811"/>
                    <a:pt x="14111" y="33829"/>
                    <a:pt x="14143" y="33829"/>
                  </a:cubicBezTo>
                  <a:cubicBezTo>
                    <a:pt x="14188" y="33829"/>
                    <a:pt x="14224" y="33793"/>
                    <a:pt x="14273" y="33793"/>
                  </a:cubicBezTo>
                  <a:cubicBezTo>
                    <a:pt x="14298" y="33793"/>
                    <a:pt x="14327" y="33803"/>
                    <a:pt x="14363" y="33832"/>
                  </a:cubicBezTo>
                  <a:cubicBezTo>
                    <a:pt x="14448" y="33860"/>
                    <a:pt x="14518" y="33846"/>
                    <a:pt x="14420" y="33917"/>
                  </a:cubicBezTo>
                  <a:cubicBezTo>
                    <a:pt x="14484" y="33945"/>
                    <a:pt x="14835" y="33978"/>
                    <a:pt x="15055" y="33978"/>
                  </a:cubicBezTo>
                  <a:cubicBezTo>
                    <a:pt x="15171" y="33978"/>
                    <a:pt x="15251" y="33969"/>
                    <a:pt x="15236" y="33945"/>
                  </a:cubicBezTo>
                  <a:cubicBezTo>
                    <a:pt x="15324" y="33882"/>
                    <a:pt x="15381" y="33850"/>
                    <a:pt x="15403" y="33850"/>
                  </a:cubicBezTo>
                  <a:cubicBezTo>
                    <a:pt x="15429" y="33850"/>
                    <a:pt x="15400" y="33900"/>
                    <a:pt x="15307" y="34001"/>
                  </a:cubicBezTo>
                  <a:cubicBezTo>
                    <a:pt x="15321" y="34000"/>
                    <a:pt x="15332" y="33999"/>
                    <a:pt x="15340" y="33999"/>
                  </a:cubicBezTo>
                  <a:cubicBezTo>
                    <a:pt x="15365" y="33999"/>
                    <a:pt x="15368" y="34005"/>
                    <a:pt x="15370" y="34005"/>
                  </a:cubicBezTo>
                  <a:cubicBezTo>
                    <a:pt x="15374" y="34005"/>
                    <a:pt x="15377" y="33994"/>
                    <a:pt x="15434" y="33945"/>
                  </a:cubicBezTo>
                  <a:lnTo>
                    <a:pt x="15434" y="33945"/>
                  </a:lnTo>
                  <a:cubicBezTo>
                    <a:pt x="15425" y="33954"/>
                    <a:pt x="15650" y="33967"/>
                    <a:pt x="15813" y="33967"/>
                  </a:cubicBezTo>
                  <a:cubicBezTo>
                    <a:pt x="15918" y="33967"/>
                    <a:pt x="15996" y="33962"/>
                    <a:pt x="15969" y="33945"/>
                  </a:cubicBezTo>
                  <a:cubicBezTo>
                    <a:pt x="15955" y="33931"/>
                    <a:pt x="15955" y="33903"/>
                    <a:pt x="15940" y="33889"/>
                  </a:cubicBezTo>
                  <a:lnTo>
                    <a:pt x="15969" y="33875"/>
                  </a:lnTo>
                  <a:cubicBezTo>
                    <a:pt x="15940" y="33860"/>
                    <a:pt x="15912" y="33860"/>
                    <a:pt x="15884" y="33846"/>
                  </a:cubicBezTo>
                  <a:cubicBezTo>
                    <a:pt x="15743" y="33804"/>
                    <a:pt x="15969" y="33734"/>
                    <a:pt x="15969" y="33691"/>
                  </a:cubicBezTo>
                  <a:cubicBezTo>
                    <a:pt x="16081" y="33734"/>
                    <a:pt x="16208" y="33776"/>
                    <a:pt x="16335" y="33804"/>
                  </a:cubicBezTo>
                  <a:cubicBezTo>
                    <a:pt x="16312" y="33816"/>
                    <a:pt x="16346" y="33885"/>
                    <a:pt x="16366" y="33885"/>
                  </a:cubicBezTo>
                  <a:cubicBezTo>
                    <a:pt x="16371" y="33885"/>
                    <a:pt x="16375" y="33882"/>
                    <a:pt x="16377" y="33875"/>
                  </a:cubicBezTo>
                  <a:cubicBezTo>
                    <a:pt x="16574" y="33846"/>
                    <a:pt x="16433" y="33804"/>
                    <a:pt x="16419" y="33804"/>
                  </a:cubicBezTo>
                  <a:cubicBezTo>
                    <a:pt x="16433" y="33720"/>
                    <a:pt x="16419" y="33621"/>
                    <a:pt x="16363" y="33537"/>
                  </a:cubicBezTo>
                  <a:lnTo>
                    <a:pt x="16363" y="33551"/>
                  </a:lnTo>
                  <a:cubicBezTo>
                    <a:pt x="16363" y="33523"/>
                    <a:pt x="16349" y="33494"/>
                    <a:pt x="16335" y="33466"/>
                  </a:cubicBezTo>
                  <a:lnTo>
                    <a:pt x="16335" y="33466"/>
                  </a:lnTo>
                  <a:cubicBezTo>
                    <a:pt x="16395" y="33562"/>
                    <a:pt x="16490" y="33602"/>
                    <a:pt x="16596" y="33602"/>
                  </a:cubicBezTo>
                  <a:cubicBezTo>
                    <a:pt x="16740" y="33602"/>
                    <a:pt x="16903" y="33529"/>
                    <a:pt x="17025" y="33424"/>
                  </a:cubicBezTo>
                  <a:lnTo>
                    <a:pt x="17025" y="33424"/>
                  </a:lnTo>
                  <a:cubicBezTo>
                    <a:pt x="17013" y="33427"/>
                    <a:pt x="17002" y="33428"/>
                    <a:pt x="16992" y="33428"/>
                  </a:cubicBezTo>
                  <a:cubicBezTo>
                    <a:pt x="16773" y="33428"/>
                    <a:pt x="17098" y="32716"/>
                    <a:pt x="17166" y="32635"/>
                  </a:cubicBezTo>
                  <a:cubicBezTo>
                    <a:pt x="17166" y="32664"/>
                    <a:pt x="17180" y="32692"/>
                    <a:pt x="17194" y="32706"/>
                  </a:cubicBezTo>
                  <a:cubicBezTo>
                    <a:pt x="17170" y="32730"/>
                    <a:pt x="17086" y="32925"/>
                    <a:pt x="17128" y="32925"/>
                  </a:cubicBezTo>
                  <a:cubicBezTo>
                    <a:pt x="17136" y="32925"/>
                    <a:pt x="17148" y="32918"/>
                    <a:pt x="17166" y="32903"/>
                  </a:cubicBezTo>
                  <a:cubicBezTo>
                    <a:pt x="17203" y="32907"/>
                    <a:pt x="17236" y="32908"/>
                    <a:pt x="17266" y="32908"/>
                  </a:cubicBezTo>
                  <a:cubicBezTo>
                    <a:pt x="17792" y="32908"/>
                    <a:pt x="17249" y="32350"/>
                    <a:pt x="17222" y="32283"/>
                  </a:cubicBezTo>
                  <a:cubicBezTo>
                    <a:pt x="17250" y="32283"/>
                    <a:pt x="17292" y="32269"/>
                    <a:pt x="17320" y="32241"/>
                  </a:cubicBezTo>
                  <a:cubicBezTo>
                    <a:pt x="17292" y="32227"/>
                    <a:pt x="17166" y="31889"/>
                    <a:pt x="17236" y="31875"/>
                  </a:cubicBezTo>
                  <a:cubicBezTo>
                    <a:pt x="17252" y="31875"/>
                    <a:pt x="17265" y="31874"/>
                    <a:pt x="17275" y="31874"/>
                  </a:cubicBezTo>
                  <a:cubicBezTo>
                    <a:pt x="17299" y="31874"/>
                    <a:pt x="17306" y="31881"/>
                    <a:pt x="17306" y="31931"/>
                  </a:cubicBezTo>
                  <a:cubicBezTo>
                    <a:pt x="17409" y="31931"/>
                    <a:pt x="17348" y="31815"/>
                    <a:pt x="17411" y="31815"/>
                  </a:cubicBezTo>
                  <a:cubicBezTo>
                    <a:pt x="17417" y="31815"/>
                    <a:pt x="17424" y="31816"/>
                    <a:pt x="17433" y="31819"/>
                  </a:cubicBezTo>
                  <a:cubicBezTo>
                    <a:pt x="17335" y="31917"/>
                    <a:pt x="17377" y="31945"/>
                    <a:pt x="17461" y="31974"/>
                  </a:cubicBezTo>
                  <a:cubicBezTo>
                    <a:pt x="17575" y="31994"/>
                    <a:pt x="17688" y="32007"/>
                    <a:pt x="17807" y="32007"/>
                  </a:cubicBezTo>
                  <a:cubicBezTo>
                    <a:pt x="17851" y="32007"/>
                    <a:pt x="17895" y="32005"/>
                    <a:pt x="17940" y="32002"/>
                  </a:cubicBezTo>
                  <a:cubicBezTo>
                    <a:pt x="17940" y="31974"/>
                    <a:pt x="17940" y="31706"/>
                    <a:pt x="17996" y="31692"/>
                  </a:cubicBezTo>
                  <a:cubicBezTo>
                    <a:pt x="17996" y="31685"/>
                    <a:pt x="18002" y="31681"/>
                    <a:pt x="18011" y="31681"/>
                  </a:cubicBezTo>
                  <a:cubicBezTo>
                    <a:pt x="18092" y="31681"/>
                    <a:pt x="18491" y="31931"/>
                    <a:pt x="18503" y="31931"/>
                  </a:cubicBezTo>
                  <a:cubicBezTo>
                    <a:pt x="18433" y="32086"/>
                    <a:pt x="18194" y="32157"/>
                    <a:pt x="18194" y="32311"/>
                  </a:cubicBezTo>
                  <a:cubicBezTo>
                    <a:pt x="18198" y="32313"/>
                    <a:pt x="18202" y="32313"/>
                    <a:pt x="18208" y="32313"/>
                  </a:cubicBezTo>
                  <a:cubicBezTo>
                    <a:pt x="18242" y="32313"/>
                    <a:pt x="18301" y="32289"/>
                    <a:pt x="18335" y="32289"/>
                  </a:cubicBezTo>
                  <a:cubicBezTo>
                    <a:pt x="18352" y="32289"/>
                    <a:pt x="18363" y="32295"/>
                    <a:pt x="18363" y="32311"/>
                  </a:cubicBezTo>
                  <a:cubicBezTo>
                    <a:pt x="18053" y="32354"/>
                    <a:pt x="17954" y="32551"/>
                    <a:pt x="17996" y="32861"/>
                  </a:cubicBezTo>
                  <a:cubicBezTo>
                    <a:pt x="18068" y="32825"/>
                    <a:pt x="18200" y="32739"/>
                    <a:pt x="18239" y="32739"/>
                  </a:cubicBezTo>
                  <a:cubicBezTo>
                    <a:pt x="18246" y="32739"/>
                    <a:pt x="18250" y="32742"/>
                    <a:pt x="18250" y="32748"/>
                  </a:cubicBezTo>
                  <a:cubicBezTo>
                    <a:pt x="18334" y="32903"/>
                    <a:pt x="18264" y="32903"/>
                    <a:pt x="18278" y="33128"/>
                  </a:cubicBezTo>
                  <a:cubicBezTo>
                    <a:pt x="18532" y="33086"/>
                    <a:pt x="18546" y="32931"/>
                    <a:pt x="18532" y="32861"/>
                  </a:cubicBezTo>
                  <a:lnTo>
                    <a:pt x="18532" y="32861"/>
                  </a:lnTo>
                  <a:cubicBezTo>
                    <a:pt x="18619" y="32960"/>
                    <a:pt x="18699" y="33093"/>
                    <a:pt x="18736" y="33093"/>
                  </a:cubicBezTo>
                  <a:cubicBezTo>
                    <a:pt x="18747" y="33093"/>
                    <a:pt x="18754" y="33082"/>
                    <a:pt x="18757" y="33058"/>
                  </a:cubicBezTo>
                  <a:cubicBezTo>
                    <a:pt x="18729" y="33030"/>
                    <a:pt x="18757" y="32945"/>
                    <a:pt x="18827" y="32804"/>
                  </a:cubicBezTo>
                  <a:cubicBezTo>
                    <a:pt x="18852" y="32841"/>
                    <a:pt x="18863" y="32870"/>
                    <a:pt x="18878" y="32870"/>
                  </a:cubicBezTo>
                  <a:cubicBezTo>
                    <a:pt x="18898" y="32870"/>
                    <a:pt x="18925" y="32821"/>
                    <a:pt x="18996" y="32678"/>
                  </a:cubicBezTo>
                  <a:cubicBezTo>
                    <a:pt x="19035" y="32771"/>
                    <a:pt x="19078" y="32800"/>
                    <a:pt x="19114" y="32800"/>
                  </a:cubicBezTo>
                  <a:cubicBezTo>
                    <a:pt x="19143" y="32800"/>
                    <a:pt x="19167" y="32781"/>
                    <a:pt x="19179" y="32762"/>
                  </a:cubicBezTo>
                  <a:lnTo>
                    <a:pt x="19179" y="32762"/>
                  </a:lnTo>
                  <a:cubicBezTo>
                    <a:pt x="19169" y="32802"/>
                    <a:pt x="19180" y="32842"/>
                    <a:pt x="19178" y="32842"/>
                  </a:cubicBezTo>
                  <a:cubicBezTo>
                    <a:pt x="19177" y="32842"/>
                    <a:pt x="19173" y="32835"/>
                    <a:pt x="19165" y="32818"/>
                  </a:cubicBezTo>
                  <a:lnTo>
                    <a:pt x="19165" y="32818"/>
                  </a:lnTo>
                  <a:cubicBezTo>
                    <a:pt x="19170" y="32885"/>
                    <a:pt x="19168" y="32908"/>
                    <a:pt x="19169" y="32908"/>
                  </a:cubicBezTo>
                  <a:cubicBezTo>
                    <a:pt x="19169" y="32908"/>
                    <a:pt x="19177" y="32796"/>
                    <a:pt x="19264" y="32776"/>
                  </a:cubicBezTo>
                  <a:lnTo>
                    <a:pt x="19264" y="32776"/>
                  </a:lnTo>
                  <a:cubicBezTo>
                    <a:pt x="19239" y="32839"/>
                    <a:pt x="19235" y="32859"/>
                    <a:pt x="19241" y="32859"/>
                  </a:cubicBezTo>
                  <a:cubicBezTo>
                    <a:pt x="19253" y="32859"/>
                    <a:pt x="19303" y="32787"/>
                    <a:pt x="19333" y="32787"/>
                  </a:cubicBezTo>
                  <a:cubicBezTo>
                    <a:pt x="19350" y="32787"/>
                    <a:pt x="19360" y="32814"/>
                    <a:pt x="19348" y="32903"/>
                  </a:cubicBezTo>
                  <a:cubicBezTo>
                    <a:pt x="19419" y="32861"/>
                    <a:pt x="19475" y="32804"/>
                    <a:pt x="19531" y="32734"/>
                  </a:cubicBezTo>
                  <a:cubicBezTo>
                    <a:pt x="19531" y="32734"/>
                    <a:pt x="19566" y="32812"/>
                    <a:pt x="19608" y="32812"/>
                  </a:cubicBezTo>
                  <a:cubicBezTo>
                    <a:pt x="19619" y="32812"/>
                    <a:pt x="19632" y="32806"/>
                    <a:pt x="19644" y="32790"/>
                  </a:cubicBezTo>
                  <a:cubicBezTo>
                    <a:pt x="19574" y="32664"/>
                    <a:pt x="19644" y="32579"/>
                    <a:pt x="19672" y="32495"/>
                  </a:cubicBezTo>
                  <a:cubicBezTo>
                    <a:pt x="19672" y="32531"/>
                    <a:pt x="19681" y="32546"/>
                    <a:pt x="19695" y="32546"/>
                  </a:cubicBezTo>
                  <a:cubicBezTo>
                    <a:pt x="19746" y="32546"/>
                    <a:pt x="19860" y="32338"/>
                    <a:pt x="19783" y="32338"/>
                  </a:cubicBezTo>
                  <a:cubicBezTo>
                    <a:pt x="19783" y="32338"/>
                    <a:pt x="19783" y="32338"/>
                    <a:pt x="19783" y="32338"/>
                  </a:cubicBezTo>
                  <a:lnTo>
                    <a:pt x="19783" y="32338"/>
                  </a:lnTo>
                  <a:cubicBezTo>
                    <a:pt x="19891" y="32324"/>
                    <a:pt x="20000" y="32296"/>
                    <a:pt x="20109" y="32269"/>
                  </a:cubicBezTo>
                  <a:cubicBezTo>
                    <a:pt x="20404" y="32086"/>
                    <a:pt x="20137" y="32227"/>
                    <a:pt x="20404" y="32058"/>
                  </a:cubicBezTo>
                  <a:lnTo>
                    <a:pt x="20404" y="32058"/>
                  </a:lnTo>
                  <a:cubicBezTo>
                    <a:pt x="20404" y="32086"/>
                    <a:pt x="20306" y="32283"/>
                    <a:pt x="20404" y="32326"/>
                  </a:cubicBezTo>
                  <a:cubicBezTo>
                    <a:pt x="20458" y="32278"/>
                    <a:pt x="20496" y="32261"/>
                    <a:pt x="20512" y="32261"/>
                  </a:cubicBezTo>
                  <a:cubicBezTo>
                    <a:pt x="20534" y="32261"/>
                    <a:pt x="20514" y="32293"/>
                    <a:pt x="20433" y="32326"/>
                  </a:cubicBezTo>
                  <a:cubicBezTo>
                    <a:pt x="20503" y="32443"/>
                    <a:pt x="20427" y="32453"/>
                    <a:pt x="20440" y="32453"/>
                  </a:cubicBezTo>
                  <a:cubicBezTo>
                    <a:pt x="20443" y="32453"/>
                    <a:pt x="20449" y="32452"/>
                    <a:pt x="20461" y="32452"/>
                  </a:cubicBezTo>
                  <a:cubicBezTo>
                    <a:pt x="20362" y="32480"/>
                    <a:pt x="20249" y="32607"/>
                    <a:pt x="20404" y="32621"/>
                  </a:cubicBezTo>
                  <a:cubicBezTo>
                    <a:pt x="20461" y="32664"/>
                    <a:pt x="20433" y="32818"/>
                    <a:pt x="20390" y="32847"/>
                  </a:cubicBezTo>
                  <a:cubicBezTo>
                    <a:pt x="20473" y="32833"/>
                    <a:pt x="20543" y="32778"/>
                    <a:pt x="20545" y="32763"/>
                  </a:cubicBezTo>
                  <a:lnTo>
                    <a:pt x="20545" y="32763"/>
                  </a:lnTo>
                  <a:cubicBezTo>
                    <a:pt x="20532" y="32931"/>
                    <a:pt x="20784" y="32889"/>
                    <a:pt x="20587" y="32959"/>
                  </a:cubicBezTo>
                  <a:cubicBezTo>
                    <a:pt x="20343" y="33147"/>
                    <a:pt x="20393" y="33172"/>
                    <a:pt x="20471" y="33172"/>
                  </a:cubicBezTo>
                  <a:cubicBezTo>
                    <a:pt x="20499" y="33172"/>
                    <a:pt x="20530" y="33169"/>
                    <a:pt x="20553" y="33169"/>
                  </a:cubicBezTo>
                  <a:cubicBezTo>
                    <a:pt x="20561" y="33169"/>
                    <a:pt x="20568" y="33169"/>
                    <a:pt x="20573" y="33170"/>
                  </a:cubicBezTo>
                  <a:cubicBezTo>
                    <a:pt x="20590" y="33146"/>
                    <a:pt x="20620" y="33131"/>
                    <a:pt x="20651" y="33131"/>
                  </a:cubicBezTo>
                  <a:cubicBezTo>
                    <a:pt x="20674" y="33131"/>
                    <a:pt x="20696" y="33139"/>
                    <a:pt x="20714" y="33156"/>
                  </a:cubicBezTo>
                  <a:cubicBezTo>
                    <a:pt x="20796" y="33203"/>
                    <a:pt x="20530" y="33346"/>
                    <a:pt x="20540" y="33346"/>
                  </a:cubicBezTo>
                  <a:cubicBezTo>
                    <a:pt x="20542" y="33346"/>
                    <a:pt x="20556" y="33340"/>
                    <a:pt x="20587" y="33325"/>
                  </a:cubicBezTo>
                  <a:cubicBezTo>
                    <a:pt x="20590" y="33324"/>
                    <a:pt x="20591" y="33324"/>
                    <a:pt x="20593" y="33324"/>
                  </a:cubicBezTo>
                  <a:cubicBezTo>
                    <a:pt x="20609" y="33324"/>
                    <a:pt x="20569" y="33402"/>
                    <a:pt x="20517" y="33480"/>
                  </a:cubicBezTo>
                  <a:cubicBezTo>
                    <a:pt x="20549" y="33512"/>
                    <a:pt x="20580" y="33647"/>
                    <a:pt x="20636" y="33647"/>
                  </a:cubicBezTo>
                  <a:cubicBezTo>
                    <a:pt x="20654" y="33647"/>
                    <a:pt x="20675" y="33632"/>
                    <a:pt x="20700" y="33593"/>
                  </a:cubicBezTo>
                  <a:cubicBezTo>
                    <a:pt x="20806" y="33674"/>
                    <a:pt x="20893" y="33700"/>
                    <a:pt x="20945" y="33700"/>
                  </a:cubicBezTo>
                  <a:cubicBezTo>
                    <a:pt x="21012" y="33700"/>
                    <a:pt x="21024" y="33659"/>
                    <a:pt x="20954" y="33635"/>
                  </a:cubicBezTo>
                  <a:cubicBezTo>
                    <a:pt x="20841" y="33283"/>
                    <a:pt x="20883" y="33354"/>
                    <a:pt x="20968" y="33325"/>
                  </a:cubicBezTo>
                  <a:cubicBezTo>
                    <a:pt x="20982" y="33255"/>
                    <a:pt x="20996" y="33185"/>
                    <a:pt x="21024" y="33114"/>
                  </a:cubicBezTo>
                  <a:cubicBezTo>
                    <a:pt x="21063" y="33075"/>
                    <a:pt x="21172" y="32980"/>
                    <a:pt x="21209" y="32980"/>
                  </a:cubicBezTo>
                  <a:cubicBezTo>
                    <a:pt x="21225" y="32980"/>
                    <a:pt x="21228" y="32997"/>
                    <a:pt x="21207" y="33044"/>
                  </a:cubicBezTo>
                  <a:cubicBezTo>
                    <a:pt x="21362" y="33072"/>
                    <a:pt x="21334" y="33086"/>
                    <a:pt x="21320" y="33170"/>
                  </a:cubicBezTo>
                  <a:cubicBezTo>
                    <a:pt x="21368" y="33138"/>
                    <a:pt x="21389" y="33105"/>
                    <a:pt x="21398" y="33105"/>
                  </a:cubicBezTo>
                  <a:cubicBezTo>
                    <a:pt x="21404" y="33105"/>
                    <a:pt x="21404" y="33123"/>
                    <a:pt x="21404" y="33170"/>
                  </a:cubicBezTo>
                  <a:cubicBezTo>
                    <a:pt x="21444" y="33250"/>
                    <a:pt x="21458" y="33279"/>
                    <a:pt x="21462" y="33279"/>
                  </a:cubicBezTo>
                  <a:cubicBezTo>
                    <a:pt x="21473" y="33279"/>
                    <a:pt x="21424" y="33105"/>
                    <a:pt x="21562" y="33087"/>
                  </a:cubicBezTo>
                  <a:lnTo>
                    <a:pt x="21562" y="33087"/>
                  </a:lnTo>
                  <a:cubicBezTo>
                    <a:pt x="21562" y="33087"/>
                    <a:pt x="21563" y="33087"/>
                    <a:pt x="21563" y="33087"/>
                  </a:cubicBezTo>
                  <a:cubicBezTo>
                    <a:pt x="21565" y="33087"/>
                    <a:pt x="21569" y="33087"/>
                    <a:pt x="21573" y="33086"/>
                  </a:cubicBezTo>
                  <a:lnTo>
                    <a:pt x="21573" y="33086"/>
                  </a:lnTo>
                  <a:cubicBezTo>
                    <a:pt x="21569" y="33086"/>
                    <a:pt x="21566" y="33087"/>
                    <a:pt x="21562" y="33087"/>
                  </a:cubicBezTo>
                  <a:lnTo>
                    <a:pt x="21562" y="33087"/>
                  </a:lnTo>
                  <a:cubicBezTo>
                    <a:pt x="21523" y="33086"/>
                    <a:pt x="21746" y="32986"/>
                    <a:pt x="21816" y="32986"/>
                  </a:cubicBezTo>
                  <a:cubicBezTo>
                    <a:pt x="21820" y="32986"/>
                    <a:pt x="21824" y="32987"/>
                    <a:pt x="21827" y="32987"/>
                  </a:cubicBezTo>
                  <a:cubicBezTo>
                    <a:pt x="21849" y="32987"/>
                    <a:pt x="21908" y="32951"/>
                    <a:pt x="21786" y="32951"/>
                  </a:cubicBezTo>
                  <a:cubicBezTo>
                    <a:pt x="21756" y="32951"/>
                    <a:pt x="21714" y="32954"/>
                    <a:pt x="21658" y="32959"/>
                  </a:cubicBezTo>
                  <a:lnTo>
                    <a:pt x="21700" y="32889"/>
                  </a:lnTo>
                  <a:lnTo>
                    <a:pt x="21714" y="32889"/>
                  </a:lnTo>
                  <a:lnTo>
                    <a:pt x="21700" y="32875"/>
                  </a:lnTo>
                  <a:cubicBezTo>
                    <a:pt x="21714" y="32847"/>
                    <a:pt x="21700" y="32847"/>
                    <a:pt x="21658" y="32833"/>
                  </a:cubicBezTo>
                  <a:cubicBezTo>
                    <a:pt x="21606" y="32771"/>
                    <a:pt x="21600" y="32731"/>
                    <a:pt x="21628" y="32731"/>
                  </a:cubicBezTo>
                  <a:cubicBezTo>
                    <a:pt x="21638" y="32731"/>
                    <a:pt x="21653" y="32737"/>
                    <a:pt x="21672" y="32748"/>
                  </a:cubicBezTo>
                  <a:cubicBezTo>
                    <a:pt x="21686" y="32762"/>
                    <a:pt x="21714" y="32776"/>
                    <a:pt x="21728" y="32790"/>
                  </a:cubicBezTo>
                  <a:lnTo>
                    <a:pt x="21728" y="32790"/>
                  </a:lnTo>
                  <a:cubicBezTo>
                    <a:pt x="21724" y="32787"/>
                    <a:pt x="21721" y="32785"/>
                    <a:pt x="21719" y="32785"/>
                  </a:cubicBezTo>
                  <a:cubicBezTo>
                    <a:pt x="21709" y="32785"/>
                    <a:pt x="21717" y="32811"/>
                    <a:pt x="21778" y="32811"/>
                  </a:cubicBezTo>
                  <a:cubicBezTo>
                    <a:pt x="21780" y="32811"/>
                    <a:pt x="21782" y="32811"/>
                    <a:pt x="21784" y="32811"/>
                  </a:cubicBezTo>
                  <a:lnTo>
                    <a:pt x="21784" y="32811"/>
                  </a:lnTo>
                  <a:cubicBezTo>
                    <a:pt x="21784" y="32814"/>
                    <a:pt x="21784" y="32816"/>
                    <a:pt x="21784" y="32818"/>
                  </a:cubicBezTo>
                  <a:cubicBezTo>
                    <a:pt x="21801" y="32812"/>
                    <a:pt x="21818" y="32809"/>
                    <a:pt x="21833" y="32806"/>
                  </a:cubicBezTo>
                  <a:lnTo>
                    <a:pt x="21833" y="32806"/>
                  </a:lnTo>
                  <a:cubicBezTo>
                    <a:pt x="21814" y="32809"/>
                    <a:pt x="21797" y="32811"/>
                    <a:pt x="21784" y="32811"/>
                  </a:cubicBezTo>
                  <a:lnTo>
                    <a:pt x="21784" y="32811"/>
                  </a:lnTo>
                  <a:cubicBezTo>
                    <a:pt x="21777" y="32765"/>
                    <a:pt x="21712" y="32664"/>
                    <a:pt x="21686" y="32664"/>
                  </a:cubicBezTo>
                  <a:cubicBezTo>
                    <a:pt x="21686" y="32593"/>
                    <a:pt x="21700" y="32523"/>
                    <a:pt x="21714" y="32466"/>
                  </a:cubicBezTo>
                  <a:cubicBezTo>
                    <a:pt x="21672" y="32438"/>
                    <a:pt x="21672" y="32396"/>
                    <a:pt x="21686" y="32354"/>
                  </a:cubicBezTo>
                  <a:lnTo>
                    <a:pt x="21686" y="32354"/>
                  </a:lnTo>
                  <a:cubicBezTo>
                    <a:pt x="21772" y="32427"/>
                    <a:pt x="21826" y="32469"/>
                    <a:pt x="21791" y="32469"/>
                  </a:cubicBezTo>
                  <a:cubicBezTo>
                    <a:pt x="21786" y="32469"/>
                    <a:pt x="21779" y="32468"/>
                    <a:pt x="21770" y="32466"/>
                  </a:cubicBezTo>
                  <a:cubicBezTo>
                    <a:pt x="21770" y="32466"/>
                    <a:pt x="21756" y="32480"/>
                    <a:pt x="21742" y="32480"/>
                  </a:cubicBezTo>
                  <a:cubicBezTo>
                    <a:pt x="21770" y="32523"/>
                    <a:pt x="21798" y="32565"/>
                    <a:pt x="21841" y="32607"/>
                  </a:cubicBezTo>
                  <a:cubicBezTo>
                    <a:pt x="21905" y="32779"/>
                    <a:pt x="21880" y="32795"/>
                    <a:pt x="21833" y="32806"/>
                  </a:cubicBezTo>
                  <a:lnTo>
                    <a:pt x="21833" y="32806"/>
                  </a:lnTo>
                  <a:cubicBezTo>
                    <a:pt x="21861" y="32801"/>
                    <a:pt x="21896" y="32791"/>
                    <a:pt x="21939" y="32776"/>
                  </a:cubicBezTo>
                  <a:lnTo>
                    <a:pt x="21939" y="32776"/>
                  </a:lnTo>
                  <a:cubicBezTo>
                    <a:pt x="21904" y="32865"/>
                    <a:pt x="21898" y="32896"/>
                    <a:pt x="21909" y="32896"/>
                  </a:cubicBezTo>
                  <a:cubicBezTo>
                    <a:pt x="21935" y="32896"/>
                    <a:pt x="22045" y="32749"/>
                    <a:pt x="22122" y="32720"/>
                  </a:cubicBezTo>
                  <a:cubicBezTo>
                    <a:pt x="22052" y="32649"/>
                    <a:pt x="22038" y="32523"/>
                    <a:pt x="22207" y="32509"/>
                  </a:cubicBezTo>
                  <a:cubicBezTo>
                    <a:pt x="22244" y="32498"/>
                    <a:pt x="22275" y="32487"/>
                    <a:pt x="22297" y="32487"/>
                  </a:cubicBezTo>
                  <a:cubicBezTo>
                    <a:pt x="22332" y="32487"/>
                    <a:pt x="22340" y="32516"/>
                    <a:pt x="22305" y="32621"/>
                  </a:cubicBezTo>
                  <a:cubicBezTo>
                    <a:pt x="22364" y="32525"/>
                    <a:pt x="22381" y="32507"/>
                    <a:pt x="22402" y="32507"/>
                  </a:cubicBezTo>
                  <a:cubicBezTo>
                    <a:pt x="22415" y="32507"/>
                    <a:pt x="22429" y="32514"/>
                    <a:pt x="22457" y="32514"/>
                  </a:cubicBezTo>
                  <a:cubicBezTo>
                    <a:pt x="22469" y="32514"/>
                    <a:pt x="22484" y="32513"/>
                    <a:pt x="22503" y="32509"/>
                  </a:cubicBezTo>
                  <a:cubicBezTo>
                    <a:pt x="22488" y="32368"/>
                    <a:pt x="22418" y="32326"/>
                    <a:pt x="22474" y="32326"/>
                  </a:cubicBezTo>
                  <a:cubicBezTo>
                    <a:pt x="22539" y="32290"/>
                    <a:pt x="22569" y="32272"/>
                    <a:pt x="22591" y="32272"/>
                  </a:cubicBezTo>
                  <a:cubicBezTo>
                    <a:pt x="22621" y="32272"/>
                    <a:pt x="22634" y="32308"/>
                    <a:pt x="22700" y="32382"/>
                  </a:cubicBezTo>
                  <a:cubicBezTo>
                    <a:pt x="22774" y="32307"/>
                    <a:pt x="22865" y="32273"/>
                    <a:pt x="22893" y="32273"/>
                  </a:cubicBezTo>
                  <a:cubicBezTo>
                    <a:pt x="22901" y="32273"/>
                    <a:pt x="22904" y="32276"/>
                    <a:pt x="22897" y="32283"/>
                  </a:cubicBezTo>
                  <a:cubicBezTo>
                    <a:pt x="22869" y="32326"/>
                    <a:pt x="22855" y="32424"/>
                    <a:pt x="22911" y="32438"/>
                  </a:cubicBezTo>
                  <a:cubicBezTo>
                    <a:pt x="22883" y="32452"/>
                    <a:pt x="22869" y="32480"/>
                    <a:pt x="22967" y="32565"/>
                  </a:cubicBezTo>
                  <a:cubicBezTo>
                    <a:pt x="23005" y="32523"/>
                    <a:pt x="23038" y="32507"/>
                    <a:pt x="23064" y="32507"/>
                  </a:cubicBezTo>
                  <a:cubicBezTo>
                    <a:pt x="23116" y="32507"/>
                    <a:pt x="23141" y="32570"/>
                    <a:pt x="23122" y="32607"/>
                  </a:cubicBezTo>
                  <a:cubicBezTo>
                    <a:pt x="23136" y="32649"/>
                    <a:pt x="23136" y="32692"/>
                    <a:pt x="23136" y="32734"/>
                  </a:cubicBezTo>
                  <a:cubicBezTo>
                    <a:pt x="23127" y="32734"/>
                    <a:pt x="23124" y="32740"/>
                    <a:pt x="23127" y="32740"/>
                  </a:cubicBezTo>
                  <a:cubicBezTo>
                    <a:pt x="23128" y="32740"/>
                    <a:pt x="23132" y="32739"/>
                    <a:pt x="23136" y="32734"/>
                  </a:cubicBezTo>
                  <a:lnTo>
                    <a:pt x="23136" y="32734"/>
                  </a:lnTo>
                  <a:cubicBezTo>
                    <a:pt x="23136" y="32753"/>
                    <a:pt x="23134" y="32766"/>
                    <a:pt x="23129" y="32773"/>
                  </a:cubicBezTo>
                  <a:lnTo>
                    <a:pt x="23129" y="32773"/>
                  </a:lnTo>
                  <a:cubicBezTo>
                    <a:pt x="23142" y="32766"/>
                    <a:pt x="23158" y="32758"/>
                    <a:pt x="23178" y="32748"/>
                  </a:cubicBezTo>
                  <a:lnTo>
                    <a:pt x="23178" y="32748"/>
                  </a:lnTo>
                  <a:cubicBezTo>
                    <a:pt x="23213" y="32782"/>
                    <a:pt x="23235" y="32796"/>
                    <a:pt x="23250" y="32796"/>
                  </a:cubicBezTo>
                  <a:cubicBezTo>
                    <a:pt x="23277" y="32796"/>
                    <a:pt x="23277" y="32747"/>
                    <a:pt x="23277" y="32692"/>
                  </a:cubicBezTo>
                  <a:cubicBezTo>
                    <a:pt x="23305" y="32692"/>
                    <a:pt x="23333" y="32706"/>
                    <a:pt x="23319" y="32762"/>
                  </a:cubicBezTo>
                  <a:cubicBezTo>
                    <a:pt x="23362" y="32776"/>
                    <a:pt x="23404" y="32818"/>
                    <a:pt x="23432" y="32861"/>
                  </a:cubicBezTo>
                  <a:cubicBezTo>
                    <a:pt x="23432" y="32861"/>
                    <a:pt x="23432" y="32875"/>
                    <a:pt x="23432" y="32875"/>
                  </a:cubicBezTo>
                  <a:cubicBezTo>
                    <a:pt x="23446" y="32903"/>
                    <a:pt x="23460" y="32931"/>
                    <a:pt x="23474" y="32959"/>
                  </a:cubicBezTo>
                  <a:cubicBezTo>
                    <a:pt x="23464" y="32969"/>
                    <a:pt x="23468" y="32985"/>
                    <a:pt x="23453" y="32985"/>
                  </a:cubicBezTo>
                  <a:cubicBezTo>
                    <a:pt x="23446" y="32985"/>
                    <a:pt x="23435" y="32982"/>
                    <a:pt x="23418" y="32973"/>
                  </a:cubicBezTo>
                  <a:lnTo>
                    <a:pt x="23418" y="32973"/>
                  </a:lnTo>
                  <a:cubicBezTo>
                    <a:pt x="23418" y="33026"/>
                    <a:pt x="23384" y="33074"/>
                    <a:pt x="23423" y="33074"/>
                  </a:cubicBezTo>
                  <a:cubicBezTo>
                    <a:pt x="23445" y="33074"/>
                    <a:pt x="23493" y="33057"/>
                    <a:pt x="23587" y="33016"/>
                  </a:cubicBezTo>
                  <a:cubicBezTo>
                    <a:pt x="23612" y="33022"/>
                    <a:pt x="23630" y="33024"/>
                    <a:pt x="23643" y="33024"/>
                  </a:cubicBezTo>
                  <a:cubicBezTo>
                    <a:pt x="23679" y="33024"/>
                    <a:pt x="23681" y="33008"/>
                    <a:pt x="23685" y="33008"/>
                  </a:cubicBezTo>
                  <a:cubicBezTo>
                    <a:pt x="23690" y="33008"/>
                    <a:pt x="23698" y="33030"/>
                    <a:pt x="23770" y="33128"/>
                  </a:cubicBezTo>
                  <a:cubicBezTo>
                    <a:pt x="23780" y="33125"/>
                    <a:pt x="23786" y="33123"/>
                    <a:pt x="23788" y="33123"/>
                  </a:cubicBezTo>
                  <a:cubicBezTo>
                    <a:pt x="23802" y="33123"/>
                    <a:pt x="23645" y="33199"/>
                    <a:pt x="23854" y="33199"/>
                  </a:cubicBezTo>
                  <a:cubicBezTo>
                    <a:pt x="23911" y="33142"/>
                    <a:pt x="23995" y="33100"/>
                    <a:pt x="24080" y="33100"/>
                  </a:cubicBezTo>
                  <a:lnTo>
                    <a:pt x="24094" y="33100"/>
                  </a:lnTo>
                  <a:lnTo>
                    <a:pt x="24052" y="33072"/>
                  </a:lnTo>
                  <a:cubicBezTo>
                    <a:pt x="24009" y="33058"/>
                    <a:pt x="23981" y="32987"/>
                    <a:pt x="24122" y="32847"/>
                  </a:cubicBezTo>
                  <a:cubicBezTo>
                    <a:pt x="24126" y="32895"/>
                    <a:pt x="24129" y="32914"/>
                    <a:pt x="24131" y="32914"/>
                  </a:cubicBezTo>
                  <a:cubicBezTo>
                    <a:pt x="24135" y="32914"/>
                    <a:pt x="24132" y="32792"/>
                    <a:pt x="24122" y="32692"/>
                  </a:cubicBezTo>
                  <a:cubicBezTo>
                    <a:pt x="23995" y="32588"/>
                    <a:pt x="23991" y="32579"/>
                    <a:pt x="24094" y="32579"/>
                  </a:cubicBezTo>
                  <a:cubicBezTo>
                    <a:pt x="24117" y="32579"/>
                    <a:pt x="24145" y="32579"/>
                    <a:pt x="24178" y="32579"/>
                  </a:cubicBezTo>
                  <a:cubicBezTo>
                    <a:pt x="24235" y="32565"/>
                    <a:pt x="24291" y="32537"/>
                    <a:pt x="24333" y="32509"/>
                  </a:cubicBezTo>
                  <a:lnTo>
                    <a:pt x="24333" y="32509"/>
                  </a:lnTo>
                  <a:cubicBezTo>
                    <a:pt x="24344" y="32626"/>
                    <a:pt x="24314" y="32768"/>
                    <a:pt x="24330" y="32768"/>
                  </a:cubicBezTo>
                  <a:cubicBezTo>
                    <a:pt x="24335" y="32768"/>
                    <a:pt x="24344" y="32754"/>
                    <a:pt x="24361" y="32720"/>
                  </a:cubicBezTo>
                  <a:cubicBezTo>
                    <a:pt x="24432" y="32720"/>
                    <a:pt x="24375" y="32635"/>
                    <a:pt x="24347" y="32607"/>
                  </a:cubicBezTo>
                  <a:cubicBezTo>
                    <a:pt x="24471" y="32588"/>
                    <a:pt x="24563" y="32524"/>
                    <a:pt x="24579" y="32524"/>
                  </a:cubicBezTo>
                  <a:cubicBezTo>
                    <a:pt x="24586" y="32524"/>
                    <a:pt x="24576" y="32538"/>
                    <a:pt x="24544" y="32579"/>
                  </a:cubicBezTo>
                  <a:cubicBezTo>
                    <a:pt x="24727" y="32631"/>
                    <a:pt x="24704" y="32707"/>
                    <a:pt x="24655" y="32707"/>
                  </a:cubicBezTo>
                  <a:cubicBezTo>
                    <a:pt x="24651" y="32707"/>
                    <a:pt x="24647" y="32707"/>
                    <a:pt x="24643" y="32706"/>
                  </a:cubicBezTo>
                  <a:cubicBezTo>
                    <a:pt x="24573" y="32706"/>
                    <a:pt x="24502" y="32734"/>
                    <a:pt x="24460" y="32734"/>
                  </a:cubicBezTo>
                  <a:cubicBezTo>
                    <a:pt x="24460" y="32748"/>
                    <a:pt x="24460" y="32762"/>
                    <a:pt x="24460" y="32776"/>
                  </a:cubicBezTo>
                  <a:cubicBezTo>
                    <a:pt x="24444" y="32760"/>
                    <a:pt x="24434" y="32754"/>
                    <a:pt x="24428" y="32754"/>
                  </a:cubicBezTo>
                  <a:cubicBezTo>
                    <a:pt x="24406" y="32754"/>
                    <a:pt x="24432" y="32834"/>
                    <a:pt x="24432" y="32889"/>
                  </a:cubicBezTo>
                  <a:lnTo>
                    <a:pt x="24432" y="32903"/>
                  </a:lnTo>
                  <a:cubicBezTo>
                    <a:pt x="24432" y="32903"/>
                    <a:pt x="24432" y="32917"/>
                    <a:pt x="24432" y="32931"/>
                  </a:cubicBezTo>
                  <a:cubicBezTo>
                    <a:pt x="24551" y="32994"/>
                    <a:pt x="24615" y="33001"/>
                    <a:pt x="24643" y="33001"/>
                  </a:cubicBezTo>
                  <a:cubicBezTo>
                    <a:pt x="24651" y="33001"/>
                    <a:pt x="24656" y="33001"/>
                    <a:pt x="24659" y="33001"/>
                  </a:cubicBezTo>
                  <a:cubicBezTo>
                    <a:pt x="24666" y="33001"/>
                    <a:pt x="24658" y="33005"/>
                    <a:pt x="24643" y="33030"/>
                  </a:cubicBezTo>
                  <a:cubicBezTo>
                    <a:pt x="24635" y="33040"/>
                    <a:pt x="24626" y="33044"/>
                    <a:pt x="24615" y="33044"/>
                  </a:cubicBezTo>
                  <a:cubicBezTo>
                    <a:pt x="24583" y="33044"/>
                    <a:pt x="24539" y="33013"/>
                    <a:pt x="24487" y="33013"/>
                  </a:cubicBezTo>
                  <a:cubicBezTo>
                    <a:pt x="24457" y="33013"/>
                    <a:pt x="24424" y="33023"/>
                    <a:pt x="24389" y="33058"/>
                  </a:cubicBezTo>
                  <a:cubicBezTo>
                    <a:pt x="24418" y="33072"/>
                    <a:pt x="24432" y="33100"/>
                    <a:pt x="24446" y="33114"/>
                  </a:cubicBezTo>
                  <a:cubicBezTo>
                    <a:pt x="24465" y="33114"/>
                    <a:pt x="24490" y="33108"/>
                    <a:pt x="24513" y="33108"/>
                  </a:cubicBezTo>
                  <a:cubicBezTo>
                    <a:pt x="24524" y="33108"/>
                    <a:pt x="24535" y="33109"/>
                    <a:pt x="24544" y="33114"/>
                  </a:cubicBezTo>
                  <a:lnTo>
                    <a:pt x="24573" y="33072"/>
                  </a:lnTo>
                  <a:cubicBezTo>
                    <a:pt x="24573" y="33086"/>
                    <a:pt x="24573" y="33100"/>
                    <a:pt x="24573" y="33114"/>
                  </a:cubicBezTo>
                  <a:cubicBezTo>
                    <a:pt x="24685" y="33114"/>
                    <a:pt x="24601" y="33170"/>
                    <a:pt x="24615" y="33269"/>
                  </a:cubicBezTo>
                  <a:cubicBezTo>
                    <a:pt x="24634" y="33260"/>
                    <a:pt x="24685" y="33218"/>
                    <a:pt x="24738" y="33218"/>
                  </a:cubicBezTo>
                  <a:cubicBezTo>
                    <a:pt x="24763" y="33218"/>
                    <a:pt x="24789" y="33228"/>
                    <a:pt x="24812" y="33255"/>
                  </a:cubicBezTo>
                  <a:cubicBezTo>
                    <a:pt x="24845" y="33235"/>
                    <a:pt x="24868" y="33225"/>
                    <a:pt x="24883" y="33225"/>
                  </a:cubicBezTo>
                  <a:cubicBezTo>
                    <a:pt x="24899" y="33225"/>
                    <a:pt x="24904" y="33239"/>
                    <a:pt x="24896" y="33269"/>
                  </a:cubicBezTo>
                  <a:cubicBezTo>
                    <a:pt x="24914" y="33281"/>
                    <a:pt x="24938" y="33293"/>
                    <a:pt x="24963" y="33293"/>
                  </a:cubicBezTo>
                  <a:cubicBezTo>
                    <a:pt x="24996" y="33293"/>
                    <a:pt x="25033" y="33271"/>
                    <a:pt x="25065" y="33199"/>
                  </a:cubicBezTo>
                  <a:lnTo>
                    <a:pt x="25009" y="33114"/>
                  </a:lnTo>
                  <a:lnTo>
                    <a:pt x="25009" y="33100"/>
                  </a:lnTo>
                  <a:cubicBezTo>
                    <a:pt x="25023" y="33100"/>
                    <a:pt x="25051" y="33086"/>
                    <a:pt x="25051" y="33086"/>
                  </a:cubicBezTo>
                  <a:cubicBezTo>
                    <a:pt x="25079" y="33086"/>
                    <a:pt x="25220" y="33044"/>
                    <a:pt x="25065" y="32889"/>
                  </a:cubicBezTo>
                  <a:lnTo>
                    <a:pt x="25065" y="32889"/>
                  </a:lnTo>
                  <a:cubicBezTo>
                    <a:pt x="25019" y="32907"/>
                    <a:pt x="24986" y="32915"/>
                    <a:pt x="24962" y="32915"/>
                  </a:cubicBezTo>
                  <a:cubicBezTo>
                    <a:pt x="24877" y="32915"/>
                    <a:pt x="24917" y="32817"/>
                    <a:pt x="24939" y="32762"/>
                  </a:cubicBezTo>
                  <a:lnTo>
                    <a:pt x="24939" y="32762"/>
                  </a:lnTo>
                  <a:cubicBezTo>
                    <a:pt x="24898" y="32793"/>
                    <a:pt x="24805" y="32845"/>
                    <a:pt x="24795" y="32845"/>
                  </a:cubicBezTo>
                  <a:cubicBezTo>
                    <a:pt x="24791" y="32845"/>
                    <a:pt x="24799" y="32838"/>
                    <a:pt x="24826" y="32818"/>
                  </a:cubicBezTo>
                  <a:cubicBezTo>
                    <a:pt x="24925" y="32748"/>
                    <a:pt x="24925" y="32734"/>
                    <a:pt x="25065" y="32720"/>
                  </a:cubicBezTo>
                  <a:cubicBezTo>
                    <a:pt x="24948" y="32576"/>
                    <a:pt x="25012" y="32421"/>
                    <a:pt x="25044" y="32421"/>
                  </a:cubicBezTo>
                  <a:cubicBezTo>
                    <a:pt x="25047" y="32421"/>
                    <a:pt x="25049" y="32422"/>
                    <a:pt x="25051" y="32424"/>
                  </a:cubicBezTo>
                  <a:cubicBezTo>
                    <a:pt x="25060" y="32406"/>
                    <a:pt x="25075" y="32389"/>
                    <a:pt x="25113" y="32389"/>
                  </a:cubicBezTo>
                  <a:cubicBezTo>
                    <a:pt x="25135" y="32389"/>
                    <a:pt x="25165" y="32395"/>
                    <a:pt x="25206" y="32410"/>
                  </a:cubicBezTo>
                  <a:cubicBezTo>
                    <a:pt x="25178" y="32283"/>
                    <a:pt x="25178" y="32227"/>
                    <a:pt x="25347" y="32227"/>
                  </a:cubicBezTo>
                  <a:cubicBezTo>
                    <a:pt x="25389" y="32227"/>
                    <a:pt x="25347" y="32171"/>
                    <a:pt x="25277" y="32143"/>
                  </a:cubicBezTo>
                  <a:lnTo>
                    <a:pt x="25305" y="32128"/>
                  </a:lnTo>
                  <a:cubicBezTo>
                    <a:pt x="25330" y="32131"/>
                    <a:pt x="25348" y="32132"/>
                    <a:pt x="25360" y="32132"/>
                  </a:cubicBezTo>
                  <a:cubicBezTo>
                    <a:pt x="25407" y="32132"/>
                    <a:pt x="25367" y="32114"/>
                    <a:pt x="25389" y="32114"/>
                  </a:cubicBezTo>
                  <a:cubicBezTo>
                    <a:pt x="25373" y="32110"/>
                    <a:pt x="25357" y="32109"/>
                    <a:pt x="25343" y="32109"/>
                  </a:cubicBezTo>
                  <a:cubicBezTo>
                    <a:pt x="25307" y="32109"/>
                    <a:pt x="25274" y="32118"/>
                    <a:pt x="25234" y="32128"/>
                  </a:cubicBezTo>
                  <a:lnTo>
                    <a:pt x="25220" y="32128"/>
                  </a:lnTo>
                  <a:cubicBezTo>
                    <a:pt x="25206" y="32128"/>
                    <a:pt x="25206" y="32157"/>
                    <a:pt x="25220" y="32213"/>
                  </a:cubicBezTo>
                  <a:lnTo>
                    <a:pt x="25178" y="32157"/>
                  </a:lnTo>
                  <a:lnTo>
                    <a:pt x="25178" y="32157"/>
                  </a:lnTo>
                  <a:cubicBezTo>
                    <a:pt x="25181" y="32159"/>
                    <a:pt x="25183" y="32161"/>
                    <a:pt x="25186" y="32161"/>
                  </a:cubicBezTo>
                  <a:cubicBezTo>
                    <a:pt x="25195" y="32161"/>
                    <a:pt x="25196" y="32130"/>
                    <a:pt x="25150" y="32016"/>
                  </a:cubicBezTo>
                  <a:cubicBezTo>
                    <a:pt x="25105" y="32023"/>
                    <a:pt x="25096" y="32087"/>
                    <a:pt x="25087" y="32087"/>
                  </a:cubicBezTo>
                  <a:cubicBezTo>
                    <a:pt x="25078" y="32087"/>
                    <a:pt x="25070" y="32038"/>
                    <a:pt x="25037" y="31861"/>
                  </a:cubicBezTo>
                  <a:cubicBezTo>
                    <a:pt x="25122" y="31861"/>
                    <a:pt x="25192" y="31819"/>
                    <a:pt x="25263" y="31748"/>
                  </a:cubicBezTo>
                  <a:cubicBezTo>
                    <a:pt x="25248" y="31720"/>
                    <a:pt x="25248" y="31706"/>
                    <a:pt x="25263" y="31706"/>
                  </a:cubicBezTo>
                  <a:cubicBezTo>
                    <a:pt x="25164" y="31664"/>
                    <a:pt x="25192" y="31706"/>
                    <a:pt x="25192" y="31565"/>
                  </a:cubicBezTo>
                  <a:lnTo>
                    <a:pt x="25192" y="31565"/>
                  </a:lnTo>
                  <a:cubicBezTo>
                    <a:pt x="25202" y="31600"/>
                    <a:pt x="25213" y="31613"/>
                    <a:pt x="25225" y="31613"/>
                  </a:cubicBezTo>
                  <a:cubicBezTo>
                    <a:pt x="25264" y="31613"/>
                    <a:pt x="25309" y="31470"/>
                    <a:pt x="25306" y="31431"/>
                  </a:cubicBezTo>
                  <a:lnTo>
                    <a:pt x="25306" y="31431"/>
                  </a:lnTo>
                  <a:cubicBezTo>
                    <a:pt x="25307" y="31433"/>
                    <a:pt x="25309" y="31434"/>
                    <a:pt x="25311" y="31434"/>
                  </a:cubicBezTo>
                  <a:cubicBezTo>
                    <a:pt x="25320" y="31434"/>
                    <a:pt x="25337" y="31420"/>
                    <a:pt x="25353" y="31420"/>
                  </a:cubicBezTo>
                  <a:cubicBezTo>
                    <a:pt x="25372" y="31420"/>
                    <a:pt x="25389" y="31439"/>
                    <a:pt x="25389" y="31523"/>
                  </a:cubicBezTo>
                  <a:cubicBezTo>
                    <a:pt x="25361" y="31523"/>
                    <a:pt x="25305" y="31537"/>
                    <a:pt x="25361" y="31706"/>
                  </a:cubicBezTo>
                  <a:cubicBezTo>
                    <a:pt x="25376" y="31683"/>
                    <a:pt x="25388" y="31674"/>
                    <a:pt x="25397" y="31674"/>
                  </a:cubicBezTo>
                  <a:cubicBezTo>
                    <a:pt x="25423" y="31674"/>
                    <a:pt x="25428" y="31746"/>
                    <a:pt x="25417" y="31819"/>
                  </a:cubicBezTo>
                  <a:cubicBezTo>
                    <a:pt x="25424" y="31823"/>
                    <a:pt x="25431" y="31824"/>
                    <a:pt x="25438" y="31824"/>
                  </a:cubicBezTo>
                  <a:cubicBezTo>
                    <a:pt x="25454" y="31824"/>
                    <a:pt x="25472" y="31818"/>
                    <a:pt x="25488" y="31818"/>
                  </a:cubicBezTo>
                  <a:cubicBezTo>
                    <a:pt x="25516" y="31818"/>
                    <a:pt x="25538" y="31837"/>
                    <a:pt x="25530" y="31945"/>
                  </a:cubicBezTo>
                  <a:cubicBezTo>
                    <a:pt x="25530" y="31901"/>
                    <a:pt x="25526" y="31879"/>
                    <a:pt x="25516" y="31879"/>
                  </a:cubicBezTo>
                  <a:cubicBezTo>
                    <a:pt x="25502" y="31879"/>
                    <a:pt x="25474" y="31933"/>
                    <a:pt x="25432" y="32044"/>
                  </a:cubicBezTo>
                  <a:cubicBezTo>
                    <a:pt x="25467" y="32030"/>
                    <a:pt x="25505" y="32023"/>
                    <a:pt x="25544" y="32023"/>
                  </a:cubicBezTo>
                  <a:cubicBezTo>
                    <a:pt x="25583" y="32023"/>
                    <a:pt x="25622" y="32030"/>
                    <a:pt x="25657" y="32044"/>
                  </a:cubicBezTo>
                  <a:cubicBezTo>
                    <a:pt x="25645" y="31972"/>
                    <a:pt x="25646" y="31949"/>
                    <a:pt x="25653" y="31949"/>
                  </a:cubicBezTo>
                  <a:cubicBezTo>
                    <a:pt x="25662" y="31949"/>
                    <a:pt x="25683" y="31991"/>
                    <a:pt x="25699" y="32016"/>
                  </a:cubicBezTo>
                  <a:cubicBezTo>
                    <a:pt x="25685" y="32016"/>
                    <a:pt x="25699" y="32016"/>
                    <a:pt x="25699" y="32030"/>
                  </a:cubicBezTo>
                  <a:cubicBezTo>
                    <a:pt x="25727" y="32044"/>
                    <a:pt x="25798" y="32044"/>
                    <a:pt x="25826" y="32058"/>
                  </a:cubicBezTo>
                  <a:cubicBezTo>
                    <a:pt x="25793" y="32003"/>
                    <a:pt x="25786" y="31983"/>
                    <a:pt x="25797" y="31983"/>
                  </a:cubicBezTo>
                  <a:cubicBezTo>
                    <a:pt x="25801" y="31983"/>
                    <a:pt x="25805" y="31984"/>
                    <a:pt x="25812" y="31988"/>
                  </a:cubicBezTo>
                  <a:cubicBezTo>
                    <a:pt x="25840" y="31988"/>
                    <a:pt x="25868" y="32044"/>
                    <a:pt x="25854" y="32058"/>
                  </a:cubicBezTo>
                  <a:cubicBezTo>
                    <a:pt x="25868" y="32044"/>
                    <a:pt x="25868" y="32030"/>
                    <a:pt x="25868" y="32016"/>
                  </a:cubicBezTo>
                  <a:cubicBezTo>
                    <a:pt x="25896" y="32044"/>
                    <a:pt x="25938" y="32058"/>
                    <a:pt x="25981" y="32072"/>
                  </a:cubicBezTo>
                  <a:cubicBezTo>
                    <a:pt x="25996" y="32132"/>
                    <a:pt x="26007" y="32153"/>
                    <a:pt x="26015" y="32153"/>
                  </a:cubicBezTo>
                  <a:cubicBezTo>
                    <a:pt x="26028" y="32153"/>
                    <a:pt x="26027" y="32085"/>
                    <a:pt x="26009" y="32058"/>
                  </a:cubicBezTo>
                  <a:cubicBezTo>
                    <a:pt x="26041" y="31960"/>
                    <a:pt x="25990" y="31921"/>
                    <a:pt x="26062" y="31921"/>
                  </a:cubicBezTo>
                  <a:cubicBezTo>
                    <a:pt x="26083" y="31921"/>
                    <a:pt x="26115" y="31925"/>
                    <a:pt x="26164" y="31931"/>
                  </a:cubicBezTo>
                  <a:cubicBezTo>
                    <a:pt x="26276" y="31889"/>
                    <a:pt x="26347" y="31875"/>
                    <a:pt x="26389" y="31847"/>
                  </a:cubicBezTo>
                  <a:lnTo>
                    <a:pt x="26403" y="31847"/>
                  </a:lnTo>
                  <a:cubicBezTo>
                    <a:pt x="26488" y="31819"/>
                    <a:pt x="26474" y="31819"/>
                    <a:pt x="26417" y="31819"/>
                  </a:cubicBezTo>
                  <a:cubicBezTo>
                    <a:pt x="26445" y="31762"/>
                    <a:pt x="26459" y="31692"/>
                    <a:pt x="26459" y="31621"/>
                  </a:cubicBezTo>
                  <a:cubicBezTo>
                    <a:pt x="26438" y="31547"/>
                    <a:pt x="26447" y="31529"/>
                    <a:pt x="26465" y="31529"/>
                  </a:cubicBezTo>
                  <a:cubicBezTo>
                    <a:pt x="26483" y="31529"/>
                    <a:pt x="26510" y="31546"/>
                    <a:pt x="26528" y="31546"/>
                  </a:cubicBezTo>
                  <a:cubicBezTo>
                    <a:pt x="26540" y="31546"/>
                    <a:pt x="26548" y="31538"/>
                    <a:pt x="26544" y="31509"/>
                  </a:cubicBezTo>
                  <a:lnTo>
                    <a:pt x="26544" y="31509"/>
                  </a:lnTo>
                  <a:cubicBezTo>
                    <a:pt x="26532" y="31518"/>
                    <a:pt x="26522" y="31522"/>
                    <a:pt x="26515" y="31522"/>
                  </a:cubicBezTo>
                  <a:cubicBezTo>
                    <a:pt x="26466" y="31522"/>
                    <a:pt x="26510" y="31351"/>
                    <a:pt x="26581" y="31351"/>
                  </a:cubicBezTo>
                  <a:cubicBezTo>
                    <a:pt x="26600" y="31351"/>
                    <a:pt x="26621" y="31364"/>
                    <a:pt x="26643" y="31396"/>
                  </a:cubicBezTo>
                  <a:cubicBezTo>
                    <a:pt x="26681" y="31506"/>
                    <a:pt x="26698" y="31546"/>
                    <a:pt x="26705" y="31546"/>
                  </a:cubicBezTo>
                  <a:cubicBezTo>
                    <a:pt x="26722" y="31546"/>
                    <a:pt x="26679" y="31329"/>
                    <a:pt x="26699" y="31269"/>
                  </a:cubicBezTo>
                  <a:lnTo>
                    <a:pt x="26826" y="31171"/>
                  </a:lnTo>
                  <a:cubicBezTo>
                    <a:pt x="26839" y="31191"/>
                    <a:pt x="26849" y="31204"/>
                    <a:pt x="26853" y="31204"/>
                  </a:cubicBezTo>
                  <a:cubicBezTo>
                    <a:pt x="26858" y="31204"/>
                    <a:pt x="26855" y="31187"/>
                    <a:pt x="26840" y="31143"/>
                  </a:cubicBezTo>
                  <a:lnTo>
                    <a:pt x="26854" y="31129"/>
                  </a:lnTo>
                  <a:cubicBezTo>
                    <a:pt x="26867" y="31142"/>
                    <a:pt x="26879" y="31147"/>
                    <a:pt x="26890" y="31147"/>
                  </a:cubicBezTo>
                  <a:cubicBezTo>
                    <a:pt x="26912" y="31147"/>
                    <a:pt x="26929" y="31124"/>
                    <a:pt x="26938" y="31115"/>
                  </a:cubicBezTo>
                  <a:cubicBezTo>
                    <a:pt x="26952" y="31171"/>
                    <a:pt x="26966" y="31213"/>
                    <a:pt x="26981" y="31269"/>
                  </a:cubicBezTo>
                  <a:cubicBezTo>
                    <a:pt x="26981" y="31268"/>
                    <a:pt x="26981" y="31267"/>
                    <a:pt x="26982" y="31267"/>
                  </a:cubicBezTo>
                  <a:cubicBezTo>
                    <a:pt x="27001" y="31267"/>
                    <a:pt x="27165" y="31454"/>
                    <a:pt x="27056" y="31454"/>
                  </a:cubicBezTo>
                  <a:cubicBezTo>
                    <a:pt x="27038" y="31454"/>
                    <a:pt x="27014" y="31450"/>
                    <a:pt x="26981" y="31438"/>
                  </a:cubicBezTo>
                  <a:lnTo>
                    <a:pt x="26981" y="31438"/>
                  </a:lnTo>
                  <a:cubicBezTo>
                    <a:pt x="26868" y="31650"/>
                    <a:pt x="27009" y="31607"/>
                    <a:pt x="26924" y="31706"/>
                  </a:cubicBezTo>
                  <a:cubicBezTo>
                    <a:pt x="26924" y="31706"/>
                    <a:pt x="26938" y="31720"/>
                    <a:pt x="26938" y="31720"/>
                  </a:cubicBezTo>
                  <a:cubicBezTo>
                    <a:pt x="26938" y="31706"/>
                    <a:pt x="26952" y="31692"/>
                    <a:pt x="26952" y="31678"/>
                  </a:cubicBezTo>
                  <a:cubicBezTo>
                    <a:pt x="26952" y="31678"/>
                    <a:pt x="26952" y="31692"/>
                    <a:pt x="26966" y="31692"/>
                  </a:cubicBezTo>
                  <a:cubicBezTo>
                    <a:pt x="26979" y="31710"/>
                    <a:pt x="26994" y="31717"/>
                    <a:pt x="27009" y="31717"/>
                  </a:cubicBezTo>
                  <a:cubicBezTo>
                    <a:pt x="27070" y="31717"/>
                    <a:pt x="27146" y="31602"/>
                    <a:pt x="27211" y="31602"/>
                  </a:cubicBezTo>
                  <a:cubicBezTo>
                    <a:pt x="27219" y="31602"/>
                    <a:pt x="27227" y="31604"/>
                    <a:pt x="27234" y="31607"/>
                  </a:cubicBezTo>
                  <a:cubicBezTo>
                    <a:pt x="27290" y="31607"/>
                    <a:pt x="27333" y="31621"/>
                    <a:pt x="27375" y="31650"/>
                  </a:cubicBezTo>
                  <a:cubicBezTo>
                    <a:pt x="27375" y="31664"/>
                    <a:pt x="27389" y="31678"/>
                    <a:pt x="27403" y="31678"/>
                  </a:cubicBezTo>
                  <a:lnTo>
                    <a:pt x="27403" y="31650"/>
                  </a:lnTo>
                  <a:lnTo>
                    <a:pt x="27445" y="31650"/>
                  </a:lnTo>
                  <a:cubicBezTo>
                    <a:pt x="27459" y="31636"/>
                    <a:pt x="27487" y="31607"/>
                    <a:pt x="27502" y="31579"/>
                  </a:cubicBezTo>
                  <a:lnTo>
                    <a:pt x="27530" y="31593"/>
                  </a:lnTo>
                  <a:lnTo>
                    <a:pt x="27516" y="31621"/>
                  </a:lnTo>
                  <a:cubicBezTo>
                    <a:pt x="27502" y="31621"/>
                    <a:pt x="27516" y="31636"/>
                    <a:pt x="27516" y="31650"/>
                  </a:cubicBezTo>
                  <a:cubicBezTo>
                    <a:pt x="27530" y="31636"/>
                    <a:pt x="27558" y="31636"/>
                    <a:pt x="27586" y="31636"/>
                  </a:cubicBezTo>
                  <a:lnTo>
                    <a:pt x="27586" y="31650"/>
                  </a:lnTo>
                  <a:cubicBezTo>
                    <a:pt x="27572" y="31664"/>
                    <a:pt x="27572" y="31678"/>
                    <a:pt x="27558" y="31692"/>
                  </a:cubicBezTo>
                  <a:cubicBezTo>
                    <a:pt x="27578" y="31702"/>
                    <a:pt x="27599" y="31709"/>
                    <a:pt x="27614" y="31709"/>
                  </a:cubicBezTo>
                  <a:cubicBezTo>
                    <a:pt x="27640" y="31709"/>
                    <a:pt x="27650" y="31689"/>
                    <a:pt x="27614" y="31636"/>
                  </a:cubicBezTo>
                  <a:cubicBezTo>
                    <a:pt x="27614" y="31621"/>
                    <a:pt x="27642" y="31579"/>
                    <a:pt x="27671" y="31495"/>
                  </a:cubicBezTo>
                  <a:cubicBezTo>
                    <a:pt x="27628" y="31481"/>
                    <a:pt x="27600" y="31467"/>
                    <a:pt x="27572" y="31438"/>
                  </a:cubicBezTo>
                  <a:lnTo>
                    <a:pt x="27558" y="31424"/>
                  </a:lnTo>
                  <a:cubicBezTo>
                    <a:pt x="27530" y="31382"/>
                    <a:pt x="27445" y="31227"/>
                    <a:pt x="27473" y="31185"/>
                  </a:cubicBezTo>
                  <a:cubicBezTo>
                    <a:pt x="27502" y="31115"/>
                    <a:pt x="27558" y="31171"/>
                    <a:pt x="27459" y="31044"/>
                  </a:cubicBezTo>
                  <a:lnTo>
                    <a:pt x="27459" y="31044"/>
                  </a:lnTo>
                  <a:cubicBezTo>
                    <a:pt x="27461" y="31045"/>
                    <a:pt x="27463" y="31046"/>
                    <a:pt x="27464" y="31046"/>
                  </a:cubicBezTo>
                  <a:cubicBezTo>
                    <a:pt x="27481" y="31046"/>
                    <a:pt x="27458" y="30983"/>
                    <a:pt x="27367" y="30983"/>
                  </a:cubicBezTo>
                  <a:cubicBezTo>
                    <a:pt x="27352" y="30983"/>
                    <a:pt x="27336" y="30984"/>
                    <a:pt x="27318" y="30988"/>
                  </a:cubicBezTo>
                  <a:lnTo>
                    <a:pt x="27318" y="30946"/>
                  </a:lnTo>
                  <a:cubicBezTo>
                    <a:pt x="27298" y="30865"/>
                    <a:pt x="27286" y="30792"/>
                    <a:pt x="27320" y="30792"/>
                  </a:cubicBezTo>
                  <a:cubicBezTo>
                    <a:pt x="27334" y="30792"/>
                    <a:pt x="27356" y="30804"/>
                    <a:pt x="27389" y="30833"/>
                  </a:cubicBezTo>
                  <a:cubicBezTo>
                    <a:pt x="27433" y="30814"/>
                    <a:pt x="27464" y="30806"/>
                    <a:pt x="27484" y="30806"/>
                  </a:cubicBezTo>
                  <a:cubicBezTo>
                    <a:pt x="27554" y="30806"/>
                    <a:pt x="27511" y="30896"/>
                    <a:pt x="27544" y="30917"/>
                  </a:cubicBezTo>
                  <a:cubicBezTo>
                    <a:pt x="27600" y="30861"/>
                    <a:pt x="27628" y="30917"/>
                    <a:pt x="27516" y="30777"/>
                  </a:cubicBezTo>
                  <a:lnTo>
                    <a:pt x="27516" y="30777"/>
                  </a:lnTo>
                  <a:cubicBezTo>
                    <a:pt x="27534" y="30795"/>
                    <a:pt x="27548" y="30803"/>
                    <a:pt x="27559" y="30803"/>
                  </a:cubicBezTo>
                  <a:cubicBezTo>
                    <a:pt x="27580" y="30803"/>
                    <a:pt x="27586" y="30772"/>
                    <a:pt x="27586" y="30734"/>
                  </a:cubicBezTo>
                  <a:lnTo>
                    <a:pt x="27614" y="30762"/>
                  </a:lnTo>
                  <a:lnTo>
                    <a:pt x="27642" y="30762"/>
                  </a:lnTo>
                  <a:cubicBezTo>
                    <a:pt x="27628" y="30777"/>
                    <a:pt x="27614" y="30805"/>
                    <a:pt x="27671" y="30847"/>
                  </a:cubicBezTo>
                  <a:cubicBezTo>
                    <a:pt x="27741" y="30889"/>
                    <a:pt x="27783" y="30946"/>
                    <a:pt x="27840" y="31016"/>
                  </a:cubicBezTo>
                  <a:cubicBezTo>
                    <a:pt x="27910" y="31002"/>
                    <a:pt x="27966" y="30960"/>
                    <a:pt x="28008" y="30903"/>
                  </a:cubicBezTo>
                  <a:lnTo>
                    <a:pt x="28051" y="30931"/>
                  </a:lnTo>
                  <a:cubicBezTo>
                    <a:pt x="28047" y="30929"/>
                    <a:pt x="28045" y="30928"/>
                    <a:pt x="28044" y="30928"/>
                  </a:cubicBezTo>
                  <a:lnTo>
                    <a:pt x="28044" y="30928"/>
                  </a:lnTo>
                  <a:cubicBezTo>
                    <a:pt x="28040" y="30928"/>
                    <a:pt x="28116" y="30987"/>
                    <a:pt x="28167" y="30987"/>
                  </a:cubicBezTo>
                  <a:cubicBezTo>
                    <a:pt x="28184" y="30987"/>
                    <a:pt x="28199" y="30980"/>
                    <a:pt x="28206" y="30960"/>
                  </a:cubicBezTo>
                  <a:lnTo>
                    <a:pt x="28276" y="30988"/>
                  </a:lnTo>
                  <a:cubicBezTo>
                    <a:pt x="28262" y="30960"/>
                    <a:pt x="28262" y="30931"/>
                    <a:pt x="28276" y="30917"/>
                  </a:cubicBezTo>
                  <a:lnTo>
                    <a:pt x="28375" y="31016"/>
                  </a:lnTo>
                  <a:lnTo>
                    <a:pt x="28375" y="31016"/>
                  </a:lnTo>
                  <a:cubicBezTo>
                    <a:pt x="28357" y="30998"/>
                    <a:pt x="28339" y="30980"/>
                    <a:pt x="28346" y="30980"/>
                  </a:cubicBezTo>
                  <a:cubicBezTo>
                    <a:pt x="28350" y="30980"/>
                    <a:pt x="28359" y="30985"/>
                    <a:pt x="28377" y="30995"/>
                  </a:cubicBezTo>
                  <a:lnTo>
                    <a:pt x="28377" y="30995"/>
                  </a:lnTo>
                  <a:cubicBezTo>
                    <a:pt x="28377" y="30995"/>
                    <a:pt x="28376" y="30995"/>
                    <a:pt x="28376" y="30995"/>
                  </a:cubicBezTo>
                  <a:cubicBezTo>
                    <a:pt x="28362" y="30995"/>
                    <a:pt x="28420" y="31082"/>
                    <a:pt x="28449" y="31082"/>
                  </a:cubicBezTo>
                  <a:cubicBezTo>
                    <a:pt x="28468" y="31082"/>
                    <a:pt x="28475" y="31046"/>
                    <a:pt x="28445" y="30931"/>
                  </a:cubicBezTo>
                  <a:cubicBezTo>
                    <a:pt x="28515" y="30903"/>
                    <a:pt x="28544" y="30833"/>
                    <a:pt x="28530" y="30762"/>
                  </a:cubicBezTo>
                  <a:cubicBezTo>
                    <a:pt x="28600" y="30650"/>
                    <a:pt x="28572" y="30608"/>
                    <a:pt x="28530" y="30594"/>
                  </a:cubicBezTo>
                  <a:lnTo>
                    <a:pt x="28642" y="30594"/>
                  </a:lnTo>
                  <a:cubicBezTo>
                    <a:pt x="28642" y="30546"/>
                    <a:pt x="28742" y="30489"/>
                    <a:pt x="28723" y="30489"/>
                  </a:cubicBezTo>
                  <a:cubicBezTo>
                    <a:pt x="28719" y="30489"/>
                    <a:pt x="28712" y="30491"/>
                    <a:pt x="28698" y="30495"/>
                  </a:cubicBezTo>
                  <a:cubicBezTo>
                    <a:pt x="28741" y="30481"/>
                    <a:pt x="28755" y="30467"/>
                    <a:pt x="28755" y="30453"/>
                  </a:cubicBezTo>
                  <a:cubicBezTo>
                    <a:pt x="28797" y="30481"/>
                    <a:pt x="28825" y="30495"/>
                    <a:pt x="28867" y="30509"/>
                  </a:cubicBezTo>
                  <a:lnTo>
                    <a:pt x="28924" y="30453"/>
                  </a:lnTo>
                  <a:cubicBezTo>
                    <a:pt x="28924" y="30487"/>
                    <a:pt x="28943" y="30513"/>
                    <a:pt x="28997" y="30513"/>
                  </a:cubicBezTo>
                  <a:cubicBezTo>
                    <a:pt x="29008" y="30513"/>
                    <a:pt x="29021" y="30512"/>
                    <a:pt x="29036" y="30509"/>
                  </a:cubicBezTo>
                  <a:cubicBezTo>
                    <a:pt x="29060" y="30518"/>
                    <a:pt x="29080" y="30522"/>
                    <a:pt x="29097" y="30522"/>
                  </a:cubicBezTo>
                  <a:cubicBezTo>
                    <a:pt x="29184" y="30522"/>
                    <a:pt x="29183" y="30420"/>
                    <a:pt x="28994" y="30396"/>
                  </a:cubicBezTo>
                  <a:cubicBezTo>
                    <a:pt x="28986" y="30400"/>
                    <a:pt x="28979" y="30402"/>
                    <a:pt x="28972" y="30402"/>
                  </a:cubicBezTo>
                  <a:cubicBezTo>
                    <a:pt x="28957" y="30402"/>
                    <a:pt x="28944" y="30392"/>
                    <a:pt x="28924" y="30382"/>
                  </a:cubicBezTo>
                  <a:lnTo>
                    <a:pt x="28924" y="30410"/>
                  </a:lnTo>
                  <a:cubicBezTo>
                    <a:pt x="28910" y="30396"/>
                    <a:pt x="28896" y="30396"/>
                    <a:pt x="28896" y="30382"/>
                  </a:cubicBezTo>
                  <a:cubicBezTo>
                    <a:pt x="28853" y="30368"/>
                    <a:pt x="28811" y="30354"/>
                    <a:pt x="28783" y="30354"/>
                  </a:cubicBezTo>
                  <a:cubicBezTo>
                    <a:pt x="28839" y="30326"/>
                    <a:pt x="28896" y="30298"/>
                    <a:pt x="28952" y="30256"/>
                  </a:cubicBezTo>
                  <a:cubicBezTo>
                    <a:pt x="28952" y="30270"/>
                    <a:pt x="28952" y="30284"/>
                    <a:pt x="28952" y="30284"/>
                  </a:cubicBezTo>
                  <a:cubicBezTo>
                    <a:pt x="28966" y="30284"/>
                    <a:pt x="28966" y="30284"/>
                    <a:pt x="28980" y="30270"/>
                  </a:cubicBezTo>
                  <a:cubicBezTo>
                    <a:pt x="28916" y="30206"/>
                    <a:pt x="28981" y="30085"/>
                    <a:pt x="29004" y="30085"/>
                  </a:cubicBezTo>
                  <a:cubicBezTo>
                    <a:pt x="29012" y="30085"/>
                    <a:pt x="29015" y="30098"/>
                    <a:pt x="29008" y="30129"/>
                  </a:cubicBezTo>
                  <a:cubicBezTo>
                    <a:pt x="29008" y="30144"/>
                    <a:pt x="29010" y="30150"/>
                    <a:pt x="29011" y="30150"/>
                  </a:cubicBezTo>
                  <a:cubicBezTo>
                    <a:pt x="29018" y="30150"/>
                    <a:pt x="29030" y="30067"/>
                    <a:pt x="29008" y="30044"/>
                  </a:cubicBezTo>
                  <a:cubicBezTo>
                    <a:pt x="29088" y="30044"/>
                    <a:pt x="29189" y="29846"/>
                    <a:pt x="29201" y="29846"/>
                  </a:cubicBezTo>
                  <a:cubicBezTo>
                    <a:pt x="29206" y="29846"/>
                    <a:pt x="29196" y="29880"/>
                    <a:pt x="29163" y="29974"/>
                  </a:cubicBezTo>
                  <a:cubicBezTo>
                    <a:pt x="29175" y="30021"/>
                    <a:pt x="29297" y="30079"/>
                    <a:pt x="29284" y="30079"/>
                  </a:cubicBezTo>
                  <a:cubicBezTo>
                    <a:pt x="29282" y="30079"/>
                    <a:pt x="29275" y="30077"/>
                    <a:pt x="29262" y="30072"/>
                  </a:cubicBezTo>
                  <a:lnTo>
                    <a:pt x="29262" y="30072"/>
                  </a:lnTo>
                  <a:cubicBezTo>
                    <a:pt x="29270" y="30089"/>
                    <a:pt x="29267" y="30095"/>
                    <a:pt x="29257" y="30095"/>
                  </a:cubicBezTo>
                  <a:cubicBezTo>
                    <a:pt x="29236" y="30095"/>
                    <a:pt x="29184" y="30071"/>
                    <a:pt x="29131" y="30071"/>
                  </a:cubicBezTo>
                  <a:cubicBezTo>
                    <a:pt x="29123" y="30071"/>
                    <a:pt x="29115" y="30071"/>
                    <a:pt x="29107" y="30072"/>
                  </a:cubicBezTo>
                  <a:cubicBezTo>
                    <a:pt x="29022" y="30087"/>
                    <a:pt x="29107" y="30101"/>
                    <a:pt x="29332" y="30185"/>
                  </a:cubicBezTo>
                  <a:cubicBezTo>
                    <a:pt x="29332" y="30213"/>
                    <a:pt x="29374" y="30270"/>
                    <a:pt x="29417" y="30298"/>
                  </a:cubicBezTo>
                  <a:cubicBezTo>
                    <a:pt x="29431" y="30256"/>
                    <a:pt x="29445" y="30199"/>
                    <a:pt x="29473" y="30157"/>
                  </a:cubicBezTo>
                  <a:cubicBezTo>
                    <a:pt x="29177" y="30101"/>
                    <a:pt x="29431" y="30143"/>
                    <a:pt x="29557" y="30016"/>
                  </a:cubicBezTo>
                  <a:cubicBezTo>
                    <a:pt x="29531" y="29982"/>
                    <a:pt x="29530" y="29972"/>
                    <a:pt x="29541" y="29972"/>
                  </a:cubicBezTo>
                  <a:cubicBezTo>
                    <a:pt x="29555" y="29972"/>
                    <a:pt x="29587" y="29986"/>
                    <a:pt x="29611" y="29986"/>
                  </a:cubicBezTo>
                  <a:cubicBezTo>
                    <a:pt x="29641" y="29986"/>
                    <a:pt x="29662" y="29965"/>
                    <a:pt x="29628" y="29875"/>
                  </a:cubicBezTo>
                  <a:cubicBezTo>
                    <a:pt x="29642" y="29875"/>
                    <a:pt x="29684" y="29819"/>
                    <a:pt x="29670" y="29720"/>
                  </a:cubicBezTo>
                  <a:lnTo>
                    <a:pt x="29726" y="29720"/>
                  </a:lnTo>
                  <a:cubicBezTo>
                    <a:pt x="29712" y="29692"/>
                    <a:pt x="29684" y="29650"/>
                    <a:pt x="29726" y="29566"/>
                  </a:cubicBezTo>
                  <a:cubicBezTo>
                    <a:pt x="29712" y="29537"/>
                    <a:pt x="29698" y="29509"/>
                    <a:pt x="29698" y="29481"/>
                  </a:cubicBezTo>
                  <a:cubicBezTo>
                    <a:pt x="29690" y="29483"/>
                    <a:pt x="29682" y="29484"/>
                    <a:pt x="29675" y="29484"/>
                  </a:cubicBezTo>
                  <a:cubicBezTo>
                    <a:pt x="29634" y="29484"/>
                    <a:pt x="29627" y="29446"/>
                    <a:pt x="29783" y="29326"/>
                  </a:cubicBezTo>
                  <a:cubicBezTo>
                    <a:pt x="29793" y="29332"/>
                    <a:pt x="29803" y="29335"/>
                    <a:pt x="29814" y="29335"/>
                  </a:cubicBezTo>
                  <a:cubicBezTo>
                    <a:pt x="29871" y="29335"/>
                    <a:pt x="29923" y="29255"/>
                    <a:pt x="29889" y="29255"/>
                  </a:cubicBezTo>
                  <a:cubicBezTo>
                    <a:pt x="29887" y="29255"/>
                    <a:pt x="29884" y="29255"/>
                    <a:pt x="29881" y="29256"/>
                  </a:cubicBezTo>
                  <a:cubicBezTo>
                    <a:pt x="29895" y="29228"/>
                    <a:pt x="29684" y="29228"/>
                    <a:pt x="29938" y="29129"/>
                  </a:cubicBezTo>
                  <a:cubicBezTo>
                    <a:pt x="29942" y="29136"/>
                    <a:pt x="29948" y="29138"/>
                    <a:pt x="29956" y="29138"/>
                  </a:cubicBezTo>
                  <a:cubicBezTo>
                    <a:pt x="29975" y="29138"/>
                    <a:pt x="30002" y="29120"/>
                    <a:pt x="30018" y="29120"/>
                  </a:cubicBezTo>
                  <a:cubicBezTo>
                    <a:pt x="30033" y="29120"/>
                    <a:pt x="30039" y="29136"/>
                    <a:pt x="30022" y="29199"/>
                  </a:cubicBezTo>
                  <a:cubicBezTo>
                    <a:pt x="30022" y="29214"/>
                    <a:pt x="30050" y="29228"/>
                    <a:pt x="30064" y="29228"/>
                  </a:cubicBezTo>
                  <a:cubicBezTo>
                    <a:pt x="30064" y="29214"/>
                    <a:pt x="30064" y="29199"/>
                    <a:pt x="30093" y="29185"/>
                  </a:cubicBezTo>
                  <a:cubicBezTo>
                    <a:pt x="30093" y="29171"/>
                    <a:pt x="30093" y="29157"/>
                    <a:pt x="30093" y="29143"/>
                  </a:cubicBezTo>
                  <a:cubicBezTo>
                    <a:pt x="30105" y="29105"/>
                    <a:pt x="30115" y="29090"/>
                    <a:pt x="30123" y="29090"/>
                  </a:cubicBezTo>
                  <a:cubicBezTo>
                    <a:pt x="30133" y="29090"/>
                    <a:pt x="30141" y="29112"/>
                    <a:pt x="30149" y="29143"/>
                  </a:cubicBezTo>
                  <a:cubicBezTo>
                    <a:pt x="30191" y="29129"/>
                    <a:pt x="30219" y="29129"/>
                    <a:pt x="30262" y="29129"/>
                  </a:cubicBezTo>
                  <a:lnTo>
                    <a:pt x="30233" y="29101"/>
                  </a:lnTo>
                  <a:cubicBezTo>
                    <a:pt x="30262" y="29101"/>
                    <a:pt x="30290" y="29073"/>
                    <a:pt x="30290" y="28960"/>
                  </a:cubicBezTo>
                  <a:cubicBezTo>
                    <a:pt x="30290" y="28947"/>
                    <a:pt x="30267" y="28799"/>
                    <a:pt x="30354" y="28799"/>
                  </a:cubicBezTo>
                  <a:cubicBezTo>
                    <a:pt x="30364" y="28799"/>
                    <a:pt x="30375" y="28801"/>
                    <a:pt x="30388" y="28805"/>
                  </a:cubicBezTo>
                  <a:cubicBezTo>
                    <a:pt x="30205" y="28735"/>
                    <a:pt x="30473" y="28777"/>
                    <a:pt x="30459" y="28721"/>
                  </a:cubicBezTo>
                  <a:lnTo>
                    <a:pt x="30473" y="28721"/>
                  </a:lnTo>
                  <a:cubicBezTo>
                    <a:pt x="30491" y="28747"/>
                    <a:pt x="30514" y="28757"/>
                    <a:pt x="30529" y="28757"/>
                  </a:cubicBezTo>
                  <a:cubicBezTo>
                    <a:pt x="30538" y="28757"/>
                    <a:pt x="30543" y="28754"/>
                    <a:pt x="30543" y="28749"/>
                  </a:cubicBezTo>
                  <a:cubicBezTo>
                    <a:pt x="30584" y="28760"/>
                    <a:pt x="30622" y="28767"/>
                    <a:pt x="30644" y="28767"/>
                  </a:cubicBezTo>
                  <a:cubicBezTo>
                    <a:pt x="30676" y="28767"/>
                    <a:pt x="30674" y="28754"/>
                    <a:pt x="30600" y="28721"/>
                  </a:cubicBezTo>
                  <a:lnTo>
                    <a:pt x="30529" y="28721"/>
                  </a:lnTo>
                  <a:cubicBezTo>
                    <a:pt x="30515" y="28707"/>
                    <a:pt x="30501" y="28707"/>
                    <a:pt x="30487" y="28692"/>
                  </a:cubicBezTo>
                  <a:lnTo>
                    <a:pt x="30487" y="28707"/>
                  </a:lnTo>
                  <a:cubicBezTo>
                    <a:pt x="30445" y="28692"/>
                    <a:pt x="30445" y="28678"/>
                    <a:pt x="30445" y="28664"/>
                  </a:cubicBezTo>
                  <a:lnTo>
                    <a:pt x="30388" y="28636"/>
                  </a:lnTo>
                  <a:lnTo>
                    <a:pt x="30416" y="28622"/>
                  </a:lnTo>
                  <a:lnTo>
                    <a:pt x="30445" y="28636"/>
                  </a:lnTo>
                  <a:lnTo>
                    <a:pt x="30445" y="28636"/>
                  </a:lnTo>
                  <a:lnTo>
                    <a:pt x="30416" y="28608"/>
                  </a:lnTo>
                  <a:cubicBezTo>
                    <a:pt x="30431" y="28594"/>
                    <a:pt x="30416" y="28594"/>
                    <a:pt x="30402" y="28594"/>
                  </a:cubicBezTo>
                  <a:lnTo>
                    <a:pt x="30374" y="28566"/>
                  </a:lnTo>
                  <a:cubicBezTo>
                    <a:pt x="30358" y="28555"/>
                    <a:pt x="30346" y="28549"/>
                    <a:pt x="30338" y="28545"/>
                  </a:cubicBezTo>
                  <a:lnTo>
                    <a:pt x="30338" y="28545"/>
                  </a:lnTo>
                  <a:cubicBezTo>
                    <a:pt x="30345" y="28547"/>
                    <a:pt x="30355" y="28550"/>
                    <a:pt x="30369" y="28552"/>
                  </a:cubicBezTo>
                  <a:lnTo>
                    <a:pt x="30369" y="28552"/>
                  </a:lnTo>
                  <a:cubicBezTo>
                    <a:pt x="30370" y="28556"/>
                    <a:pt x="30371" y="28560"/>
                    <a:pt x="30374" y="28566"/>
                  </a:cubicBezTo>
                  <a:cubicBezTo>
                    <a:pt x="30374" y="28561"/>
                    <a:pt x="30374" y="28556"/>
                    <a:pt x="30373" y="28553"/>
                  </a:cubicBezTo>
                  <a:lnTo>
                    <a:pt x="30373" y="28553"/>
                  </a:lnTo>
                  <a:cubicBezTo>
                    <a:pt x="30407" y="28559"/>
                    <a:pt x="30462" y="28566"/>
                    <a:pt x="30543" y="28566"/>
                  </a:cubicBezTo>
                  <a:cubicBezTo>
                    <a:pt x="30559" y="28635"/>
                    <a:pt x="30611" y="28683"/>
                    <a:pt x="30645" y="28683"/>
                  </a:cubicBezTo>
                  <a:cubicBezTo>
                    <a:pt x="30673" y="28683"/>
                    <a:pt x="30688" y="28649"/>
                    <a:pt x="30656" y="28566"/>
                  </a:cubicBezTo>
                  <a:lnTo>
                    <a:pt x="30628" y="28552"/>
                  </a:lnTo>
                  <a:cubicBezTo>
                    <a:pt x="30634" y="28552"/>
                    <a:pt x="30642" y="28552"/>
                    <a:pt x="30651" y="28552"/>
                  </a:cubicBezTo>
                  <a:cubicBezTo>
                    <a:pt x="30684" y="28552"/>
                    <a:pt x="30726" y="28544"/>
                    <a:pt x="30726" y="28467"/>
                  </a:cubicBezTo>
                  <a:cubicBezTo>
                    <a:pt x="30704" y="28467"/>
                    <a:pt x="30852" y="28323"/>
                    <a:pt x="30870" y="28323"/>
                  </a:cubicBezTo>
                  <a:cubicBezTo>
                    <a:pt x="30874" y="28323"/>
                    <a:pt x="30870" y="28332"/>
                    <a:pt x="30853" y="28355"/>
                  </a:cubicBezTo>
                  <a:cubicBezTo>
                    <a:pt x="30870" y="28338"/>
                    <a:pt x="30946" y="28316"/>
                    <a:pt x="30991" y="28316"/>
                  </a:cubicBezTo>
                  <a:cubicBezTo>
                    <a:pt x="31021" y="28316"/>
                    <a:pt x="31036" y="28326"/>
                    <a:pt x="31008" y="28355"/>
                  </a:cubicBezTo>
                  <a:cubicBezTo>
                    <a:pt x="31092" y="28369"/>
                    <a:pt x="31149" y="28439"/>
                    <a:pt x="31149" y="28509"/>
                  </a:cubicBezTo>
                  <a:cubicBezTo>
                    <a:pt x="31195" y="28528"/>
                    <a:pt x="31168" y="28676"/>
                    <a:pt x="31173" y="28676"/>
                  </a:cubicBezTo>
                  <a:cubicBezTo>
                    <a:pt x="31175" y="28676"/>
                    <a:pt x="31186" y="28638"/>
                    <a:pt x="31219" y="28524"/>
                  </a:cubicBezTo>
                  <a:cubicBezTo>
                    <a:pt x="31261" y="28495"/>
                    <a:pt x="31290" y="28453"/>
                    <a:pt x="31304" y="28411"/>
                  </a:cubicBezTo>
                  <a:cubicBezTo>
                    <a:pt x="31318" y="28425"/>
                    <a:pt x="31346" y="28439"/>
                    <a:pt x="31374" y="28453"/>
                  </a:cubicBezTo>
                  <a:cubicBezTo>
                    <a:pt x="31374" y="28439"/>
                    <a:pt x="31388" y="28425"/>
                    <a:pt x="31402" y="28425"/>
                  </a:cubicBezTo>
                  <a:cubicBezTo>
                    <a:pt x="31430" y="28425"/>
                    <a:pt x="31430" y="28439"/>
                    <a:pt x="31444" y="28481"/>
                  </a:cubicBezTo>
                  <a:lnTo>
                    <a:pt x="31473" y="28481"/>
                  </a:lnTo>
                  <a:lnTo>
                    <a:pt x="31444" y="28509"/>
                  </a:lnTo>
                  <a:lnTo>
                    <a:pt x="31444" y="28524"/>
                  </a:lnTo>
                  <a:cubicBezTo>
                    <a:pt x="31476" y="28508"/>
                    <a:pt x="31512" y="28488"/>
                    <a:pt x="31515" y="28488"/>
                  </a:cubicBezTo>
                  <a:cubicBezTo>
                    <a:pt x="31518" y="28488"/>
                    <a:pt x="31500" y="28500"/>
                    <a:pt x="31444" y="28538"/>
                  </a:cubicBezTo>
                  <a:cubicBezTo>
                    <a:pt x="31458" y="28594"/>
                    <a:pt x="31487" y="28650"/>
                    <a:pt x="31529" y="28692"/>
                  </a:cubicBezTo>
                  <a:cubicBezTo>
                    <a:pt x="31402" y="28763"/>
                    <a:pt x="31543" y="28861"/>
                    <a:pt x="31627" y="28904"/>
                  </a:cubicBezTo>
                  <a:cubicBezTo>
                    <a:pt x="31571" y="28960"/>
                    <a:pt x="31501" y="28918"/>
                    <a:pt x="31515" y="28988"/>
                  </a:cubicBezTo>
                  <a:cubicBezTo>
                    <a:pt x="31557" y="28960"/>
                    <a:pt x="31613" y="28960"/>
                    <a:pt x="31656" y="28960"/>
                  </a:cubicBezTo>
                  <a:cubicBezTo>
                    <a:pt x="31656" y="28970"/>
                    <a:pt x="31656" y="28980"/>
                    <a:pt x="31658" y="28990"/>
                  </a:cubicBezTo>
                  <a:lnTo>
                    <a:pt x="31658" y="28990"/>
                  </a:lnTo>
                  <a:cubicBezTo>
                    <a:pt x="31661" y="28987"/>
                    <a:pt x="31671" y="28981"/>
                    <a:pt x="31684" y="28974"/>
                  </a:cubicBezTo>
                  <a:lnTo>
                    <a:pt x="31684" y="28974"/>
                  </a:lnTo>
                  <a:cubicBezTo>
                    <a:pt x="31668" y="28984"/>
                    <a:pt x="31660" y="28989"/>
                    <a:pt x="31658" y="28990"/>
                  </a:cubicBezTo>
                  <a:lnTo>
                    <a:pt x="31658" y="28990"/>
                  </a:lnTo>
                  <a:cubicBezTo>
                    <a:pt x="31658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57" y="28990"/>
                    <a:pt x="31657" y="28990"/>
                    <a:pt x="31657" y="28990"/>
                  </a:cubicBezTo>
                  <a:cubicBezTo>
                    <a:pt x="31657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61" y="29010"/>
                    <a:pt x="31667" y="29025"/>
                    <a:pt x="31674" y="29025"/>
                  </a:cubicBezTo>
                  <a:cubicBezTo>
                    <a:pt x="31677" y="29025"/>
                    <a:pt x="31681" y="29023"/>
                    <a:pt x="31684" y="29016"/>
                  </a:cubicBezTo>
                  <a:cubicBezTo>
                    <a:pt x="31684" y="29002"/>
                    <a:pt x="31684" y="28988"/>
                    <a:pt x="31684" y="28974"/>
                  </a:cubicBezTo>
                  <a:lnTo>
                    <a:pt x="31698" y="28974"/>
                  </a:lnTo>
                  <a:lnTo>
                    <a:pt x="31726" y="28960"/>
                  </a:lnTo>
                  <a:lnTo>
                    <a:pt x="31712" y="28932"/>
                  </a:lnTo>
                  <a:cubicBezTo>
                    <a:pt x="31719" y="28925"/>
                    <a:pt x="31726" y="28921"/>
                    <a:pt x="31733" y="28921"/>
                  </a:cubicBezTo>
                  <a:cubicBezTo>
                    <a:pt x="31740" y="28921"/>
                    <a:pt x="31747" y="28925"/>
                    <a:pt x="31754" y="28932"/>
                  </a:cubicBezTo>
                  <a:cubicBezTo>
                    <a:pt x="31768" y="28960"/>
                    <a:pt x="31782" y="28988"/>
                    <a:pt x="31782" y="29016"/>
                  </a:cubicBezTo>
                  <a:cubicBezTo>
                    <a:pt x="31818" y="29087"/>
                    <a:pt x="31835" y="29111"/>
                    <a:pt x="31835" y="29111"/>
                  </a:cubicBezTo>
                  <a:cubicBezTo>
                    <a:pt x="31835" y="29111"/>
                    <a:pt x="31819" y="29088"/>
                    <a:pt x="31786" y="29061"/>
                  </a:cubicBezTo>
                  <a:lnTo>
                    <a:pt x="31786" y="29061"/>
                  </a:lnTo>
                  <a:cubicBezTo>
                    <a:pt x="31791" y="29091"/>
                    <a:pt x="31748" y="29159"/>
                    <a:pt x="31853" y="29199"/>
                  </a:cubicBezTo>
                  <a:cubicBezTo>
                    <a:pt x="31867" y="29214"/>
                    <a:pt x="31867" y="29228"/>
                    <a:pt x="31853" y="29242"/>
                  </a:cubicBezTo>
                  <a:lnTo>
                    <a:pt x="31867" y="29256"/>
                  </a:lnTo>
                  <a:lnTo>
                    <a:pt x="31853" y="29256"/>
                  </a:lnTo>
                  <a:cubicBezTo>
                    <a:pt x="31839" y="29284"/>
                    <a:pt x="31825" y="29298"/>
                    <a:pt x="31796" y="29312"/>
                  </a:cubicBezTo>
                  <a:cubicBezTo>
                    <a:pt x="31825" y="29298"/>
                    <a:pt x="31853" y="29284"/>
                    <a:pt x="31881" y="29284"/>
                  </a:cubicBezTo>
                  <a:lnTo>
                    <a:pt x="31895" y="29312"/>
                  </a:lnTo>
                  <a:cubicBezTo>
                    <a:pt x="31881" y="29284"/>
                    <a:pt x="31895" y="29270"/>
                    <a:pt x="31937" y="29270"/>
                  </a:cubicBezTo>
                  <a:cubicBezTo>
                    <a:pt x="31937" y="29284"/>
                    <a:pt x="31937" y="29312"/>
                    <a:pt x="31965" y="29326"/>
                  </a:cubicBezTo>
                  <a:lnTo>
                    <a:pt x="31980" y="29326"/>
                  </a:lnTo>
                  <a:cubicBezTo>
                    <a:pt x="32008" y="29326"/>
                    <a:pt x="32022" y="29298"/>
                    <a:pt x="32036" y="29284"/>
                  </a:cubicBezTo>
                  <a:cubicBezTo>
                    <a:pt x="32064" y="29242"/>
                    <a:pt x="32092" y="29199"/>
                    <a:pt x="32106" y="29157"/>
                  </a:cubicBezTo>
                  <a:cubicBezTo>
                    <a:pt x="32143" y="29130"/>
                    <a:pt x="32156" y="29102"/>
                    <a:pt x="32160" y="29102"/>
                  </a:cubicBezTo>
                  <a:cubicBezTo>
                    <a:pt x="32163" y="29102"/>
                    <a:pt x="32163" y="29110"/>
                    <a:pt x="32163" y="29129"/>
                  </a:cubicBezTo>
                  <a:cubicBezTo>
                    <a:pt x="32177" y="29101"/>
                    <a:pt x="32191" y="29101"/>
                    <a:pt x="32205" y="29101"/>
                  </a:cubicBezTo>
                  <a:lnTo>
                    <a:pt x="32219" y="29115"/>
                  </a:lnTo>
                  <a:lnTo>
                    <a:pt x="32177" y="29115"/>
                  </a:lnTo>
                  <a:cubicBezTo>
                    <a:pt x="32177" y="29119"/>
                    <a:pt x="32177" y="29122"/>
                    <a:pt x="32176" y="29124"/>
                  </a:cubicBezTo>
                  <a:lnTo>
                    <a:pt x="32176" y="29124"/>
                  </a:lnTo>
                  <a:cubicBezTo>
                    <a:pt x="32179" y="29124"/>
                    <a:pt x="32182" y="29123"/>
                    <a:pt x="32185" y="29123"/>
                  </a:cubicBezTo>
                  <a:cubicBezTo>
                    <a:pt x="32205" y="29123"/>
                    <a:pt x="32223" y="29137"/>
                    <a:pt x="32233" y="29157"/>
                  </a:cubicBezTo>
                  <a:cubicBezTo>
                    <a:pt x="32202" y="29209"/>
                    <a:pt x="32209" y="29345"/>
                    <a:pt x="32238" y="29345"/>
                  </a:cubicBezTo>
                  <a:cubicBezTo>
                    <a:pt x="32248" y="29345"/>
                    <a:pt x="32260" y="29328"/>
                    <a:pt x="32275" y="29284"/>
                  </a:cubicBezTo>
                  <a:cubicBezTo>
                    <a:pt x="32275" y="29284"/>
                    <a:pt x="32275" y="29270"/>
                    <a:pt x="32289" y="29270"/>
                  </a:cubicBezTo>
                  <a:lnTo>
                    <a:pt x="32289" y="29242"/>
                  </a:lnTo>
                  <a:cubicBezTo>
                    <a:pt x="32289" y="29242"/>
                    <a:pt x="32317" y="29242"/>
                    <a:pt x="32360" y="29256"/>
                  </a:cubicBezTo>
                  <a:lnTo>
                    <a:pt x="32430" y="29312"/>
                  </a:lnTo>
                  <a:lnTo>
                    <a:pt x="32430" y="29326"/>
                  </a:lnTo>
                  <a:cubicBezTo>
                    <a:pt x="32430" y="29340"/>
                    <a:pt x="32458" y="29368"/>
                    <a:pt x="32458" y="29368"/>
                  </a:cubicBezTo>
                  <a:cubicBezTo>
                    <a:pt x="32515" y="29425"/>
                    <a:pt x="32529" y="29509"/>
                    <a:pt x="32486" y="29566"/>
                  </a:cubicBezTo>
                  <a:cubicBezTo>
                    <a:pt x="32515" y="29580"/>
                    <a:pt x="32515" y="29622"/>
                    <a:pt x="32501" y="29650"/>
                  </a:cubicBezTo>
                  <a:lnTo>
                    <a:pt x="32501" y="29650"/>
                  </a:lnTo>
                  <a:cubicBezTo>
                    <a:pt x="32509" y="29632"/>
                    <a:pt x="32507" y="29614"/>
                    <a:pt x="32497" y="29614"/>
                  </a:cubicBezTo>
                  <a:cubicBezTo>
                    <a:pt x="32491" y="29614"/>
                    <a:pt x="32483" y="29620"/>
                    <a:pt x="32472" y="29636"/>
                  </a:cubicBezTo>
                  <a:cubicBezTo>
                    <a:pt x="32458" y="29650"/>
                    <a:pt x="32458" y="29650"/>
                    <a:pt x="32444" y="29664"/>
                  </a:cubicBezTo>
                  <a:lnTo>
                    <a:pt x="32416" y="29706"/>
                  </a:lnTo>
                  <a:lnTo>
                    <a:pt x="32458" y="29706"/>
                  </a:lnTo>
                  <a:cubicBezTo>
                    <a:pt x="32430" y="29720"/>
                    <a:pt x="32402" y="29720"/>
                    <a:pt x="32374" y="29720"/>
                  </a:cubicBezTo>
                  <a:cubicBezTo>
                    <a:pt x="32424" y="29776"/>
                    <a:pt x="32459" y="29797"/>
                    <a:pt x="32482" y="29797"/>
                  </a:cubicBezTo>
                  <a:cubicBezTo>
                    <a:pt x="32518" y="29797"/>
                    <a:pt x="32529" y="29749"/>
                    <a:pt x="32529" y="29706"/>
                  </a:cubicBezTo>
                  <a:cubicBezTo>
                    <a:pt x="32574" y="29706"/>
                    <a:pt x="32599" y="29697"/>
                    <a:pt x="32606" y="29697"/>
                  </a:cubicBezTo>
                  <a:cubicBezTo>
                    <a:pt x="32615" y="29697"/>
                    <a:pt x="32601" y="29710"/>
                    <a:pt x="32571" y="29763"/>
                  </a:cubicBezTo>
                  <a:cubicBezTo>
                    <a:pt x="32627" y="29735"/>
                    <a:pt x="32782" y="29763"/>
                    <a:pt x="32670" y="29692"/>
                  </a:cubicBezTo>
                  <a:lnTo>
                    <a:pt x="32670" y="29692"/>
                  </a:lnTo>
                  <a:lnTo>
                    <a:pt x="32698" y="29706"/>
                  </a:lnTo>
                  <a:lnTo>
                    <a:pt x="32698" y="29706"/>
                  </a:lnTo>
                  <a:lnTo>
                    <a:pt x="32655" y="29664"/>
                  </a:lnTo>
                  <a:lnTo>
                    <a:pt x="32655" y="29664"/>
                  </a:lnTo>
                  <a:cubicBezTo>
                    <a:pt x="32684" y="29678"/>
                    <a:pt x="32712" y="29692"/>
                    <a:pt x="32740" y="29706"/>
                  </a:cubicBezTo>
                  <a:cubicBezTo>
                    <a:pt x="32712" y="29692"/>
                    <a:pt x="32670" y="29664"/>
                    <a:pt x="32670" y="29650"/>
                  </a:cubicBezTo>
                  <a:lnTo>
                    <a:pt x="32641" y="29650"/>
                  </a:lnTo>
                  <a:lnTo>
                    <a:pt x="32627" y="29636"/>
                  </a:lnTo>
                  <a:lnTo>
                    <a:pt x="32627" y="29636"/>
                  </a:lnTo>
                  <a:cubicBezTo>
                    <a:pt x="32627" y="29650"/>
                    <a:pt x="32627" y="29650"/>
                    <a:pt x="32641" y="29650"/>
                  </a:cubicBezTo>
                  <a:lnTo>
                    <a:pt x="32613" y="29650"/>
                  </a:lnTo>
                  <a:cubicBezTo>
                    <a:pt x="32599" y="29650"/>
                    <a:pt x="32599" y="29636"/>
                    <a:pt x="32599" y="29622"/>
                  </a:cubicBezTo>
                  <a:cubicBezTo>
                    <a:pt x="32599" y="29551"/>
                    <a:pt x="32740" y="29523"/>
                    <a:pt x="32726" y="29467"/>
                  </a:cubicBezTo>
                  <a:cubicBezTo>
                    <a:pt x="32655" y="29425"/>
                    <a:pt x="32599" y="29354"/>
                    <a:pt x="32571" y="29284"/>
                  </a:cubicBezTo>
                  <a:cubicBezTo>
                    <a:pt x="32557" y="29270"/>
                    <a:pt x="32557" y="29270"/>
                    <a:pt x="32557" y="29256"/>
                  </a:cubicBezTo>
                  <a:lnTo>
                    <a:pt x="32515" y="29256"/>
                  </a:lnTo>
                  <a:cubicBezTo>
                    <a:pt x="32515" y="29246"/>
                    <a:pt x="32516" y="29237"/>
                    <a:pt x="32518" y="29228"/>
                  </a:cubicBezTo>
                  <a:lnTo>
                    <a:pt x="32501" y="29228"/>
                  </a:lnTo>
                  <a:cubicBezTo>
                    <a:pt x="32515" y="29214"/>
                    <a:pt x="32515" y="29199"/>
                    <a:pt x="32529" y="29185"/>
                  </a:cubicBezTo>
                  <a:lnTo>
                    <a:pt x="32529" y="29185"/>
                  </a:lnTo>
                  <a:lnTo>
                    <a:pt x="32529" y="29185"/>
                  </a:lnTo>
                  <a:cubicBezTo>
                    <a:pt x="32541" y="29175"/>
                    <a:pt x="32555" y="29170"/>
                    <a:pt x="32569" y="29170"/>
                  </a:cubicBezTo>
                  <a:cubicBezTo>
                    <a:pt x="32645" y="29170"/>
                    <a:pt x="32729" y="29310"/>
                    <a:pt x="32705" y="29310"/>
                  </a:cubicBezTo>
                  <a:cubicBezTo>
                    <a:pt x="32699" y="29310"/>
                    <a:pt x="32688" y="29302"/>
                    <a:pt x="32670" y="29284"/>
                  </a:cubicBezTo>
                  <a:cubicBezTo>
                    <a:pt x="32655" y="29298"/>
                    <a:pt x="32655" y="29326"/>
                    <a:pt x="32670" y="29354"/>
                  </a:cubicBezTo>
                  <a:lnTo>
                    <a:pt x="32613" y="29326"/>
                  </a:lnTo>
                  <a:lnTo>
                    <a:pt x="32613" y="29326"/>
                  </a:lnTo>
                  <a:cubicBezTo>
                    <a:pt x="32627" y="29354"/>
                    <a:pt x="32641" y="29368"/>
                    <a:pt x="32655" y="29397"/>
                  </a:cubicBezTo>
                  <a:cubicBezTo>
                    <a:pt x="32684" y="29411"/>
                    <a:pt x="32712" y="29439"/>
                    <a:pt x="32740" y="29453"/>
                  </a:cubicBezTo>
                  <a:cubicBezTo>
                    <a:pt x="32740" y="29439"/>
                    <a:pt x="32726" y="29411"/>
                    <a:pt x="32810" y="29397"/>
                  </a:cubicBezTo>
                  <a:cubicBezTo>
                    <a:pt x="32782" y="29397"/>
                    <a:pt x="32740" y="29382"/>
                    <a:pt x="32712" y="29368"/>
                  </a:cubicBezTo>
                  <a:cubicBezTo>
                    <a:pt x="32732" y="29348"/>
                    <a:pt x="32760" y="29299"/>
                    <a:pt x="32779" y="29299"/>
                  </a:cubicBezTo>
                  <a:cubicBezTo>
                    <a:pt x="32786" y="29299"/>
                    <a:pt x="32792" y="29306"/>
                    <a:pt x="32796" y="29326"/>
                  </a:cubicBezTo>
                  <a:cubicBezTo>
                    <a:pt x="32839" y="29354"/>
                    <a:pt x="32853" y="29382"/>
                    <a:pt x="32839" y="29382"/>
                  </a:cubicBezTo>
                  <a:cubicBezTo>
                    <a:pt x="32839" y="29382"/>
                    <a:pt x="32853" y="29397"/>
                    <a:pt x="32909" y="29397"/>
                  </a:cubicBezTo>
                  <a:cubicBezTo>
                    <a:pt x="32924" y="29390"/>
                    <a:pt x="32936" y="29386"/>
                    <a:pt x="32944" y="29386"/>
                  </a:cubicBezTo>
                  <a:cubicBezTo>
                    <a:pt x="33005" y="29386"/>
                    <a:pt x="32883" y="29561"/>
                    <a:pt x="32929" y="29561"/>
                  </a:cubicBezTo>
                  <a:cubicBezTo>
                    <a:pt x="32938" y="29561"/>
                    <a:pt x="32954" y="29554"/>
                    <a:pt x="32979" y="29537"/>
                  </a:cubicBezTo>
                  <a:lnTo>
                    <a:pt x="32993" y="29537"/>
                  </a:lnTo>
                  <a:cubicBezTo>
                    <a:pt x="32993" y="29519"/>
                    <a:pt x="33002" y="29511"/>
                    <a:pt x="33017" y="29511"/>
                  </a:cubicBezTo>
                  <a:cubicBezTo>
                    <a:pt x="33047" y="29511"/>
                    <a:pt x="33101" y="29546"/>
                    <a:pt x="33148" y="29594"/>
                  </a:cubicBezTo>
                  <a:lnTo>
                    <a:pt x="33205" y="29636"/>
                  </a:lnTo>
                  <a:cubicBezTo>
                    <a:pt x="33205" y="29603"/>
                    <a:pt x="33211" y="29576"/>
                    <a:pt x="33229" y="29576"/>
                  </a:cubicBezTo>
                  <a:cubicBezTo>
                    <a:pt x="33250" y="29576"/>
                    <a:pt x="33286" y="29610"/>
                    <a:pt x="33345" y="29706"/>
                  </a:cubicBezTo>
                  <a:lnTo>
                    <a:pt x="33402" y="29720"/>
                  </a:lnTo>
                  <a:lnTo>
                    <a:pt x="33345" y="29720"/>
                  </a:lnTo>
                  <a:cubicBezTo>
                    <a:pt x="33374" y="29735"/>
                    <a:pt x="33402" y="29735"/>
                    <a:pt x="33430" y="29749"/>
                  </a:cubicBezTo>
                  <a:lnTo>
                    <a:pt x="33430" y="29720"/>
                  </a:lnTo>
                  <a:lnTo>
                    <a:pt x="33472" y="29735"/>
                  </a:lnTo>
                  <a:cubicBezTo>
                    <a:pt x="33500" y="29735"/>
                    <a:pt x="33529" y="29735"/>
                    <a:pt x="33543" y="29720"/>
                  </a:cubicBezTo>
                  <a:cubicBezTo>
                    <a:pt x="33559" y="29630"/>
                    <a:pt x="33537" y="29563"/>
                    <a:pt x="33547" y="29563"/>
                  </a:cubicBezTo>
                  <a:cubicBezTo>
                    <a:pt x="33554" y="29563"/>
                    <a:pt x="33577" y="29597"/>
                    <a:pt x="33641" y="29678"/>
                  </a:cubicBezTo>
                  <a:cubicBezTo>
                    <a:pt x="33661" y="29735"/>
                    <a:pt x="33679" y="29754"/>
                    <a:pt x="33695" y="29754"/>
                  </a:cubicBezTo>
                  <a:cubicBezTo>
                    <a:pt x="33722" y="29754"/>
                    <a:pt x="33741" y="29699"/>
                    <a:pt x="33750" y="29670"/>
                  </a:cubicBezTo>
                  <a:lnTo>
                    <a:pt x="33750" y="29670"/>
                  </a:lnTo>
                  <a:cubicBezTo>
                    <a:pt x="33747" y="29681"/>
                    <a:pt x="33744" y="29697"/>
                    <a:pt x="33740" y="29720"/>
                  </a:cubicBezTo>
                  <a:cubicBezTo>
                    <a:pt x="33751" y="29803"/>
                    <a:pt x="33792" y="29832"/>
                    <a:pt x="33836" y="29832"/>
                  </a:cubicBezTo>
                  <a:cubicBezTo>
                    <a:pt x="33902" y="29832"/>
                    <a:pt x="33974" y="29765"/>
                    <a:pt x="33952" y="29722"/>
                  </a:cubicBezTo>
                  <a:lnTo>
                    <a:pt x="33952" y="29722"/>
                  </a:lnTo>
                  <a:cubicBezTo>
                    <a:pt x="33977" y="29767"/>
                    <a:pt x="34003" y="29783"/>
                    <a:pt x="34027" y="29783"/>
                  </a:cubicBezTo>
                  <a:cubicBezTo>
                    <a:pt x="34069" y="29783"/>
                    <a:pt x="34107" y="29733"/>
                    <a:pt x="34134" y="29706"/>
                  </a:cubicBezTo>
                  <a:cubicBezTo>
                    <a:pt x="34176" y="29706"/>
                    <a:pt x="34219" y="29706"/>
                    <a:pt x="34303" y="29692"/>
                  </a:cubicBezTo>
                  <a:cubicBezTo>
                    <a:pt x="34387" y="29678"/>
                    <a:pt x="34373" y="29664"/>
                    <a:pt x="34359" y="29636"/>
                  </a:cubicBezTo>
                  <a:lnTo>
                    <a:pt x="34359" y="29636"/>
                  </a:lnTo>
                  <a:cubicBezTo>
                    <a:pt x="34400" y="29688"/>
                    <a:pt x="34431" y="29707"/>
                    <a:pt x="34455" y="29707"/>
                  </a:cubicBezTo>
                  <a:cubicBezTo>
                    <a:pt x="34488" y="29707"/>
                    <a:pt x="34506" y="29669"/>
                    <a:pt x="34514" y="29636"/>
                  </a:cubicBezTo>
                  <a:cubicBezTo>
                    <a:pt x="34542" y="29636"/>
                    <a:pt x="34556" y="29636"/>
                    <a:pt x="34571" y="29622"/>
                  </a:cubicBezTo>
                  <a:cubicBezTo>
                    <a:pt x="34613" y="29622"/>
                    <a:pt x="34641" y="29608"/>
                    <a:pt x="34655" y="29566"/>
                  </a:cubicBezTo>
                  <a:cubicBezTo>
                    <a:pt x="34707" y="29450"/>
                    <a:pt x="34768" y="29413"/>
                    <a:pt x="34812" y="29413"/>
                  </a:cubicBezTo>
                  <a:cubicBezTo>
                    <a:pt x="34828" y="29413"/>
                    <a:pt x="34841" y="29418"/>
                    <a:pt x="34852" y="29425"/>
                  </a:cubicBezTo>
                  <a:lnTo>
                    <a:pt x="34937" y="29425"/>
                  </a:lnTo>
                  <a:cubicBezTo>
                    <a:pt x="34930" y="29432"/>
                    <a:pt x="34930" y="29435"/>
                    <a:pt x="34933" y="29435"/>
                  </a:cubicBezTo>
                  <a:cubicBezTo>
                    <a:pt x="34937" y="29435"/>
                    <a:pt x="34944" y="29432"/>
                    <a:pt x="34951" y="29425"/>
                  </a:cubicBezTo>
                  <a:cubicBezTo>
                    <a:pt x="34965" y="29428"/>
                    <a:pt x="34980" y="29430"/>
                    <a:pt x="34995" y="29430"/>
                  </a:cubicBezTo>
                  <a:cubicBezTo>
                    <a:pt x="35041" y="29430"/>
                    <a:pt x="35088" y="29414"/>
                    <a:pt x="35120" y="29382"/>
                  </a:cubicBezTo>
                  <a:cubicBezTo>
                    <a:pt x="35134" y="29382"/>
                    <a:pt x="35134" y="29368"/>
                    <a:pt x="35134" y="29354"/>
                  </a:cubicBezTo>
                  <a:cubicBezTo>
                    <a:pt x="35077" y="29354"/>
                    <a:pt x="35021" y="29368"/>
                    <a:pt x="34965" y="29397"/>
                  </a:cubicBezTo>
                  <a:cubicBezTo>
                    <a:pt x="34965" y="29382"/>
                    <a:pt x="34951" y="29368"/>
                    <a:pt x="34937" y="29368"/>
                  </a:cubicBezTo>
                  <a:cubicBezTo>
                    <a:pt x="34979" y="29340"/>
                    <a:pt x="35092" y="29312"/>
                    <a:pt x="35063" y="29256"/>
                  </a:cubicBezTo>
                  <a:cubicBezTo>
                    <a:pt x="34791" y="29201"/>
                    <a:pt x="34992" y="29239"/>
                    <a:pt x="34930" y="29115"/>
                  </a:cubicBezTo>
                  <a:lnTo>
                    <a:pt x="34930" y="29115"/>
                  </a:lnTo>
                  <a:cubicBezTo>
                    <a:pt x="34928" y="29115"/>
                    <a:pt x="34925" y="29115"/>
                    <a:pt x="34923" y="29115"/>
                  </a:cubicBezTo>
                  <a:lnTo>
                    <a:pt x="34909" y="29115"/>
                  </a:lnTo>
                  <a:cubicBezTo>
                    <a:pt x="34923" y="29073"/>
                    <a:pt x="34951" y="29030"/>
                    <a:pt x="34979" y="28988"/>
                  </a:cubicBezTo>
                  <a:cubicBezTo>
                    <a:pt x="34979" y="29016"/>
                    <a:pt x="35021" y="29045"/>
                    <a:pt x="35063" y="29059"/>
                  </a:cubicBezTo>
                  <a:cubicBezTo>
                    <a:pt x="35063" y="29063"/>
                    <a:pt x="35063" y="29068"/>
                    <a:pt x="35063" y="29073"/>
                  </a:cubicBezTo>
                  <a:lnTo>
                    <a:pt x="35035" y="29073"/>
                  </a:lnTo>
                  <a:cubicBezTo>
                    <a:pt x="35015" y="29086"/>
                    <a:pt x="34998" y="29097"/>
                    <a:pt x="34981" y="29104"/>
                  </a:cubicBezTo>
                  <a:lnTo>
                    <a:pt x="34981" y="29104"/>
                  </a:lnTo>
                  <a:cubicBezTo>
                    <a:pt x="34970" y="29099"/>
                    <a:pt x="34960" y="29093"/>
                    <a:pt x="34951" y="29087"/>
                  </a:cubicBezTo>
                  <a:lnTo>
                    <a:pt x="34923" y="29101"/>
                  </a:lnTo>
                  <a:cubicBezTo>
                    <a:pt x="34926" y="29106"/>
                    <a:pt x="34928" y="29110"/>
                    <a:pt x="34930" y="29115"/>
                  </a:cubicBezTo>
                  <a:lnTo>
                    <a:pt x="34930" y="29115"/>
                  </a:lnTo>
                  <a:cubicBezTo>
                    <a:pt x="34949" y="29114"/>
                    <a:pt x="34965" y="29110"/>
                    <a:pt x="34981" y="29104"/>
                  </a:cubicBezTo>
                  <a:lnTo>
                    <a:pt x="34981" y="29104"/>
                  </a:lnTo>
                  <a:cubicBezTo>
                    <a:pt x="35003" y="29115"/>
                    <a:pt x="35028" y="29123"/>
                    <a:pt x="35051" y="29130"/>
                  </a:cubicBezTo>
                  <a:lnTo>
                    <a:pt x="35051" y="29130"/>
                  </a:lnTo>
                  <a:cubicBezTo>
                    <a:pt x="35052" y="29122"/>
                    <a:pt x="35056" y="29104"/>
                    <a:pt x="35063" y="29075"/>
                  </a:cubicBezTo>
                  <a:lnTo>
                    <a:pt x="35063" y="29075"/>
                  </a:lnTo>
                  <a:cubicBezTo>
                    <a:pt x="35062" y="29100"/>
                    <a:pt x="35057" y="29121"/>
                    <a:pt x="35054" y="29131"/>
                  </a:cubicBezTo>
                  <a:lnTo>
                    <a:pt x="35054" y="29131"/>
                  </a:lnTo>
                  <a:cubicBezTo>
                    <a:pt x="35067" y="29135"/>
                    <a:pt x="35080" y="29139"/>
                    <a:pt x="35092" y="29143"/>
                  </a:cubicBezTo>
                  <a:lnTo>
                    <a:pt x="35092" y="29129"/>
                  </a:lnTo>
                  <a:cubicBezTo>
                    <a:pt x="35092" y="29115"/>
                    <a:pt x="35106" y="29115"/>
                    <a:pt x="35106" y="29115"/>
                  </a:cubicBezTo>
                  <a:lnTo>
                    <a:pt x="35120" y="29087"/>
                  </a:lnTo>
                  <a:cubicBezTo>
                    <a:pt x="35107" y="29074"/>
                    <a:pt x="35106" y="29061"/>
                    <a:pt x="35094" y="29036"/>
                  </a:cubicBezTo>
                  <a:lnTo>
                    <a:pt x="35094" y="29036"/>
                  </a:lnTo>
                  <a:lnTo>
                    <a:pt x="35077" y="29045"/>
                  </a:lnTo>
                  <a:cubicBezTo>
                    <a:pt x="35021" y="29030"/>
                    <a:pt x="35049" y="29002"/>
                    <a:pt x="35092" y="29002"/>
                  </a:cubicBezTo>
                  <a:cubicBezTo>
                    <a:pt x="35105" y="29002"/>
                    <a:pt x="35106" y="29016"/>
                    <a:pt x="35106" y="29030"/>
                  </a:cubicBezTo>
                  <a:lnTo>
                    <a:pt x="35106" y="29030"/>
                  </a:lnTo>
                  <a:cubicBezTo>
                    <a:pt x="35114" y="29029"/>
                    <a:pt x="35120" y="29026"/>
                    <a:pt x="35120" y="29016"/>
                  </a:cubicBezTo>
                  <a:cubicBezTo>
                    <a:pt x="35106" y="29002"/>
                    <a:pt x="35077" y="28988"/>
                    <a:pt x="35063" y="28960"/>
                  </a:cubicBezTo>
                  <a:cubicBezTo>
                    <a:pt x="35068" y="28960"/>
                    <a:pt x="35073" y="28960"/>
                    <a:pt x="35078" y="28960"/>
                  </a:cubicBezTo>
                  <a:lnTo>
                    <a:pt x="35078" y="28960"/>
                  </a:lnTo>
                  <a:cubicBezTo>
                    <a:pt x="35061" y="28917"/>
                    <a:pt x="35064" y="28877"/>
                    <a:pt x="35084" y="28877"/>
                  </a:cubicBezTo>
                  <a:cubicBezTo>
                    <a:pt x="35093" y="28877"/>
                    <a:pt x="35105" y="28885"/>
                    <a:pt x="35120" y="28904"/>
                  </a:cubicBezTo>
                  <a:cubicBezTo>
                    <a:pt x="35120" y="28923"/>
                    <a:pt x="35120" y="28943"/>
                    <a:pt x="35120" y="28963"/>
                  </a:cubicBezTo>
                  <a:lnTo>
                    <a:pt x="35120" y="28963"/>
                  </a:lnTo>
                  <a:cubicBezTo>
                    <a:pt x="35135" y="28965"/>
                    <a:pt x="35150" y="28968"/>
                    <a:pt x="35162" y="28974"/>
                  </a:cubicBezTo>
                  <a:cubicBezTo>
                    <a:pt x="35176" y="28960"/>
                    <a:pt x="35176" y="28932"/>
                    <a:pt x="35176" y="28904"/>
                  </a:cubicBezTo>
                  <a:cubicBezTo>
                    <a:pt x="35246" y="28918"/>
                    <a:pt x="35275" y="28946"/>
                    <a:pt x="35275" y="28974"/>
                  </a:cubicBezTo>
                  <a:cubicBezTo>
                    <a:pt x="35289" y="28960"/>
                    <a:pt x="35303" y="28946"/>
                    <a:pt x="35317" y="28932"/>
                  </a:cubicBezTo>
                  <a:cubicBezTo>
                    <a:pt x="35325" y="28910"/>
                    <a:pt x="35331" y="28901"/>
                    <a:pt x="35335" y="28901"/>
                  </a:cubicBezTo>
                  <a:cubicBezTo>
                    <a:pt x="35349" y="28901"/>
                    <a:pt x="35347" y="28993"/>
                    <a:pt x="35375" y="28993"/>
                  </a:cubicBezTo>
                  <a:cubicBezTo>
                    <a:pt x="35382" y="28993"/>
                    <a:pt x="35390" y="28987"/>
                    <a:pt x="35401" y="28974"/>
                  </a:cubicBezTo>
                  <a:cubicBezTo>
                    <a:pt x="35401" y="29030"/>
                    <a:pt x="35401" y="29073"/>
                    <a:pt x="35401" y="29129"/>
                  </a:cubicBezTo>
                  <a:cubicBezTo>
                    <a:pt x="35360" y="29165"/>
                    <a:pt x="35336" y="29175"/>
                    <a:pt x="35318" y="29175"/>
                  </a:cubicBezTo>
                  <a:cubicBezTo>
                    <a:pt x="35296" y="29175"/>
                    <a:pt x="35282" y="29160"/>
                    <a:pt x="35258" y="29160"/>
                  </a:cubicBezTo>
                  <a:cubicBezTo>
                    <a:pt x="35248" y="29160"/>
                    <a:pt x="35235" y="29163"/>
                    <a:pt x="35218" y="29171"/>
                  </a:cubicBezTo>
                  <a:cubicBezTo>
                    <a:pt x="35218" y="29240"/>
                    <a:pt x="35246" y="29264"/>
                    <a:pt x="35275" y="29264"/>
                  </a:cubicBezTo>
                  <a:cubicBezTo>
                    <a:pt x="35304" y="29264"/>
                    <a:pt x="35335" y="29240"/>
                    <a:pt x="35344" y="29211"/>
                  </a:cubicBezTo>
                  <a:lnTo>
                    <a:pt x="35344" y="29211"/>
                  </a:lnTo>
                  <a:cubicBezTo>
                    <a:pt x="35336" y="29287"/>
                    <a:pt x="35301" y="29302"/>
                    <a:pt x="35415" y="29340"/>
                  </a:cubicBezTo>
                  <a:cubicBezTo>
                    <a:pt x="35422" y="29344"/>
                    <a:pt x="35428" y="29345"/>
                    <a:pt x="35434" y="29345"/>
                  </a:cubicBezTo>
                  <a:cubicBezTo>
                    <a:pt x="35459" y="29345"/>
                    <a:pt x="35473" y="29315"/>
                    <a:pt x="35483" y="29277"/>
                  </a:cubicBezTo>
                  <a:lnTo>
                    <a:pt x="35483" y="29277"/>
                  </a:lnTo>
                  <a:cubicBezTo>
                    <a:pt x="35494" y="29286"/>
                    <a:pt x="35503" y="29292"/>
                    <a:pt x="35509" y="29292"/>
                  </a:cubicBezTo>
                  <a:cubicBezTo>
                    <a:pt x="35520" y="29292"/>
                    <a:pt x="35524" y="29275"/>
                    <a:pt x="35514" y="29228"/>
                  </a:cubicBezTo>
                  <a:lnTo>
                    <a:pt x="35500" y="29228"/>
                  </a:lnTo>
                  <a:cubicBezTo>
                    <a:pt x="35498" y="29228"/>
                    <a:pt x="35496" y="29229"/>
                    <a:pt x="35494" y="29229"/>
                  </a:cubicBezTo>
                  <a:lnTo>
                    <a:pt x="35494" y="29229"/>
                  </a:lnTo>
                  <a:cubicBezTo>
                    <a:pt x="35496" y="29219"/>
                    <a:pt x="35498" y="29209"/>
                    <a:pt x="35500" y="29199"/>
                  </a:cubicBezTo>
                  <a:cubicBezTo>
                    <a:pt x="35542" y="29157"/>
                    <a:pt x="35584" y="29115"/>
                    <a:pt x="35613" y="29073"/>
                  </a:cubicBezTo>
                  <a:cubicBezTo>
                    <a:pt x="35651" y="29119"/>
                    <a:pt x="35691" y="29137"/>
                    <a:pt x="35724" y="29137"/>
                  </a:cubicBezTo>
                  <a:cubicBezTo>
                    <a:pt x="35813" y="29137"/>
                    <a:pt x="35858" y="29011"/>
                    <a:pt x="35725" y="28960"/>
                  </a:cubicBezTo>
                  <a:lnTo>
                    <a:pt x="35725" y="28946"/>
                  </a:lnTo>
                  <a:lnTo>
                    <a:pt x="35641" y="28946"/>
                  </a:lnTo>
                  <a:lnTo>
                    <a:pt x="35669" y="28932"/>
                  </a:lnTo>
                  <a:lnTo>
                    <a:pt x="35697" y="28904"/>
                  </a:lnTo>
                  <a:cubicBezTo>
                    <a:pt x="35683" y="28861"/>
                    <a:pt x="35683" y="28861"/>
                    <a:pt x="35697" y="28861"/>
                  </a:cubicBezTo>
                  <a:cubicBezTo>
                    <a:pt x="35697" y="28876"/>
                    <a:pt x="35697" y="28890"/>
                    <a:pt x="35697" y="28904"/>
                  </a:cubicBezTo>
                  <a:cubicBezTo>
                    <a:pt x="35725" y="28894"/>
                    <a:pt x="35734" y="28885"/>
                    <a:pt x="35734" y="28880"/>
                  </a:cubicBezTo>
                  <a:lnTo>
                    <a:pt x="35734" y="28880"/>
                  </a:lnTo>
                  <a:cubicBezTo>
                    <a:pt x="35756" y="28893"/>
                    <a:pt x="35767" y="28907"/>
                    <a:pt x="35767" y="28932"/>
                  </a:cubicBezTo>
                  <a:cubicBezTo>
                    <a:pt x="35796" y="28918"/>
                    <a:pt x="35810" y="28904"/>
                    <a:pt x="35824" y="28890"/>
                  </a:cubicBezTo>
                  <a:lnTo>
                    <a:pt x="35824" y="28890"/>
                  </a:lnTo>
                  <a:cubicBezTo>
                    <a:pt x="35802" y="28919"/>
                    <a:pt x="35803" y="28930"/>
                    <a:pt x="35817" y="28930"/>
                  </a:cubicBezTo>
                  <a:cubicBezTo>
                    <a:pt x="35857" y="28930"/>
                    <a:pt x="36000" y="28844"/>
                    <a:pt x="36021" y="28833"/>
                  </a:cubicBezTo>
                  <a:cubicBezTo>
                    <a:pt x="36059" y="28836"/>
                    <a:pt x="36080" y="28837"/>
                    <a:pt x="36092" y="28837"/>
                  </a:cubicBezTo>
                  <a:cubicBezTo>
                    <a:pt x="36148" y="28837"/>
                    <a:pt x="35941" y="28798"/>
                    <a:pt x="36105" y="28622"/>
                  </a:cubicBezTo>
                  <a:cubicBezTo>
                    <a:pt x="36063" y="28580"/>
                    <a:pt x="36105" y="28594"/>
                    <a:pt x="36105" y="28566"/>
                  </a:cubicBezTo>
                  <a:cubicBezTo>
                    <a:pt x="36148" y="28495"/>
                    <a:pt x="36190" y="28538"/>
                    <a:pt x="36289" y="28481"/>
                  </a:cubicBezTo>
                  <a:cubicBezTo>
                    <a:pt x="36289" y="28474"/>
                    <a:pt x="36296" y="28459"/>
                    <a:pt x="36305" y="28443"/>
                  </a:cubicBezTo>
                  <a:lnTo>
                    <a:pt x="36305" y="28443"/>
                  </a:lnTo>
                  <a:cubicBezTo>
                    <a:pt x="36310" y="28458"/>
                    <a:pt x="36316" y="28466"/>
                    <a:pt x="36324" y="28466"/>
                  </a:cubicBezTo>
                  <a:cubicBezTo>
                    <a:pt x="36336" y="28466"/>
                    <a:pt x="36352" y="28448"/>
                    <a:pt x="36368" y="28410"/>
                  </a:cubicBezTo>
                  <a:lnTo>
                    <a:pt x="36368" y="28410"/>
                  </a:lnTo>
                  <a:cubicBezTo>
                    <a:pt x="36355" y="28408"/>
                    <a:pt x="36343" y="28397"/>
                    <a:pt x="36331" y="28397"/>
                  </a:cubicBezTo>
                  <a:cubicBezTo>
                    <a:pt x="36324" y="28410"/>
                    <a:pt x="36314" y="28427"/>
                    <a:pt x="36305" y="28443"/>
                  </a:cubicBezTo>
                  <a:lnTo>
                    <a:pt x="36305" y="28443"/>
                  </a:lnTo>
                  <a:cubicBezTo>
                    <a:pt x="36299" y="28422"/>
                    <a:pt x="36298" y="28387"/>
                    <a:pt x="36303" y="28340"/>
                  </a:cubicBezTo>
                  <a:lnTo>
                    <a:pt x="36303" y="28340"/>
                  </a:lnTo>
                  <a:cubicBezTo>
                    <a:pt x="36314" y="28364"/>
                    <a:pt x="36336" y="28378"/>
                    <a:pt x="36359" y="28390"/>
                  </a:cubicBezTo>
                  <a:lnTo>
                    <a:pt x="36359" y="28390"/>
                  </a:lnTo>
                  <a:lnTo>
                    <a:pt x="36345" y="28369"/>
                  </a:lnTo>
                  <a:cubicBezTo>
                    <a:pt x="36359" y="28340"/>
                    <a:pt x="36359" y="28312"/>
                    <a:pt x="36345" y="28298"/>
                  </a:cubicBezTo>
                  <a:cubicBezTo>
                    <a:pt x="36345" y="28326"/>
                    <a:pt x="36331" y="28340"/>
                    <a:pt x="36331" y="28355"/>
                  </a:cubicBezTo>
                  <a:cubicBezTo>
                    <a:pt x="36285" y="28320"/>
                    <a:pt x="36230" y="28259"/>
                    <a:pt x="36181" y="28259"/>
                  </a:cubicBezTo>
                  <a:cubicBezTo>
                    <a:pt x="36170" y="28259"/>
                    <a:pt x="36158" y="28262"/>
                    <a:pt x="36148" y="28270"/>
                  </a:cubicBezTo>
                  <a:cubicBezTo>
                    <a:pt x="36038" y="28233"/>
                    <a:pt x="36340" y="28197"/>
                    <a:pt x="36405" y="28197"/>
                  </a:cubicBezTo>
                  <a:cubicBezTo>
                    <a:pt x="36415" y="28197"/>
                    <a:pt x="36419" y="28198"/>
                    <a:pt x="36415" y="28200"/>
                  </a:cubicBezTo>
                  <a:cubicBezTo>
                    <a:pt x="36467" y="28223"/>
                    <a:pt x="36501" y="28232"/>
                    <a:pt x="36523" y="28232"/>
                  </a:cubicBezTo>
                  <a:cubicBezTo>
                    <a:pt x="36620" y="28232"/>
                    <a:pt x="36461" y="28042"/>
                    <a:pt x="36415" y="28031"/>
                  </a:cubicBezTo>
                  <a:cubicBezTo>
                    <a:pt x="36504" y="27983"/>
                    <a:pt x="36545" y="27965"/>
                    <a:pt x="36561" y="27965"/>
                  </a:cubicBezTo>
                  <a:cubicBezTo>
                    <a:pt x="36609" y="27965"/>
                    <a:pt x="36460" y="28108"/>
                    <a:pt x="36626" y="28129"/>
                  </a:cubicBezTo>
                  <a:cubicBezTo>
                    <a:pt x="36640" y="28130"/>
                    <a:pt x="36650" y="28131"/>
                    <a:pt x="36658" y="28131"/>
                  </a:cubicBezTo>
                  <a:cubicBezTo>
                    <a:pt x="36745" y="28131"/>
                    <a:pt x="36565" y="28064"/>
                    <a:pt x="36655" y="27974"/>
                  </a:cubicBezTo>
                  <a:cubicBezTo>
                    <a:pt x="36626" y="27974"/>
                    <a:pt x="36612" y="27960"/>
                    <a:pt x="36584" y="27960"/>
                  </a:cubicBezTo>
                  <a:cubicBezTo>
                    <a:pt x="36584" y="27946"/>
                    <a:pt x="36570" y="27932"/>
                    <a:pt x="36556" y="27918"/>
                  </a:cubicBezTo>
                  <a:cubicBezTo>
                    <a:pt x="36514" y="27890"/>
                    <a:pt x="36486" y="27862"/>
                    <a:pt x="36443" y="27833"/>
                  </a:cubicBezTo>
                  <a:cubicBezTo>
                    <a:pt x="36430" y="27837"/>
                    <a:pt x="36418" y="27838"/>
                    <a:pt x="36409" y="27838"/>
                  </a:cubicBezTo>
                  <a:cubicBezTo>
                    <a:pt x="36344" y="27838"/>
                    <a:pt x="36391" y="27758"/>
                    <a:pt x="36415" y="27721"/>
                  </a:cubicBezTo>
                  <a:cubicBezTo>
                    <a:pt x="36486" y="27749"/>
                    <a:pt x="36556" y="27749"/>
                    <a:pt x="36626" y="27749"/>
                  </a:cubicBezTo>
                  <a:cubicBezTo>
                    <a:pt x="36655" y="27763"/>
                    <a:pt x="36669" y="27777"/>
                    <a:pt x="36697" y="27791"/>
                  </a:cubicBezTo>
                  <a:cubicBezTo>
                    <a:pt x="36697" y="27749"/>
                    <a:pt x="36697" y="27763"/>
                    <a:pt x="36669" y="27735"/>
                  </a:cubicBezTo>
                  <a:cubicBezTo>
                    <a:pt x="36708" y="27703"/>
                    <a:pt x="36731" y="27692"/>
                    <a:pt x="36745" y="27692"/>
                  </a:cubicBezTo>
                  <a:cubicBezTo>
                    <a:pt x="36772" y="27692"/>
                    <a:pt x="36768" y="27729"/>
                    <a:pt x="36783" y="27729"/>
                  </a:cubicBezTo>
                  <a:cubicBezTo>
                    <a:pt x="36792" y="27729"/>
                    <a:pt x="36807" y="27717"/>
                    <a:pt x="36838" y="27679"/>
                  </a:cubicBezTo>
                  <a:cubicBezTo>
                    <a:pt x="36683" y="27668"/>
                    <a:pt x="36793" y="27552"/>
                    <a:pt x="36846" y="27552"/>
                  </a:cubicBezTo>
                  <a:cubicBezTo>
                    <a:pt x="36865" y="27552"/>
                    <a:pt x="36877" y="27567"/>
                    <a:pt x="36866" y="27608"/>
                  </a:cubicBezTo>
                  <a:cubicBezTo>
                    <a:pt x="36868" y="27606"/>
                    <a:pt x="36871" y="27605"/>
                    <a:pt x="36875" y="27605"/>
                  </a:cubicBezTo>
                  <a:cubicBezTo>
                    <a:pt x="36884" y="27605"/>
                    <a:pt x="36898" y="27610"/>
                    <a:pt x="36917" y="27610"/>
                  </a:cubicBezTo>
                  <a:cubicBezTo>
                    <a:pt x="36937" y="27610"/>
                    <a:pt x="36962" y="27604"/>
                    <a:pt x="36993" y="27580"/>
                  </a:cubicBezTo>
                  <a:cubicBezTo>
                    <a:pt x="36993" y="27576"/>
                    <a:pt x="36995" y="27574"/>
                    <a:pt x="37000" y="27574"/>
                  </a:cubicBezTo>
                  <a:cubicBezTo>
                    <a:pt x="37024" y="27574"/>
                    <a:pt x="37098" y="27620"/>
                    <a:pt x="37137" y="27620"/>
                  </a:cubicBezTo>
                  <a:cubicBezTo>
                    <a:pt x="37166" y="27620"/>
                    <a:pt x="37176" y="27595"/>
                    <a:pt x="37133" y="27510"/>
                  </a:cubicBezTo>
                  <a:cubicBezTo>
                    <a:pt x="37133" y="27510"/>
                    <a:pt x="37144" y="27497"/>
                    <a:pt x="37159" y="27497"/>
                  </a:cubicBezTo>
                  <a:cubicBezTo>
                    <a:pt x="37185" y="27497"/>
                    <a:pt x="37223" y="27537"/>
                    <a:pt x="37232" y="27763"/>
                  </a:cubicBezTo>
                  <a:cubicBezTo>
                    <a:pt x="37212" y="27813"/>
                    <a:pt x="37235" y="27928"/>
                    <a:pt x="37162" y="27928"/>
                  </a:cubicBezTo>
                  <a:cubicBezTo>
                    <a:pt x="37133" y="27928"/>
                    <a:pt x="37089" y="27910"/>
                    <a:pt x="37021" y="27862"/>
                  </a:cubicBezTo>
                  <a:cubicBezTo>
                    <a:pt x="37007" y="27876"/>
                    <a:pt x="37007" y="27890"/>
                    <a:pt x="36993" y="27904"/>
                  </a:cubicBezTo>
                  <a:lnTo>
                    <a:pt x="36993" y="27974"/>
                  </a:lnTo>
                  <a:lnTo>
                    <a:pt x="36964" y="27974"/>
                  </a:lnTo>
                  <a:cubicBezTo>
                    <a:pt x="36979" y="27932"/>
                    <a:pt x="36979" y="27904"/>
                    <a:pt x="36979" y="27890"/>
                  </a:cubicBezTo>
                  <a:lnTo>
                    <a:pt x="36979" y="27890"/>
                  </a:lnTo>
                  <a:cubicBezTo>
                    <a:pt x="36959" y="27909"/>
                    <a:pt x="36941" y="27918"/>
                    <a:pt x="36926" y="27918"/>
                  </a:cubicBezTo>
                  <a:cubicBezTo>
                    <a:pt x="36884" y="27918"/>
                    <a:pt x="36859" y="27855"/>
                    <a:pt x="36880" y="27763"/>
                  </a:cubicBezTo>
                  <a:lnTo>
                    <a:pt x="36880" y="27749"/>
                  </a:lnTo>
                  <a:cubicBezTo>
                    <a:pt x="36852" y="27777"/>
                    <a:pt x="36824" y="27819"/>
                    <a:pt x="36781" y="27848"/>
                  </a:cubicBezTo>
                  <a:cubicBezTo>
                    <a:pt x="36755" y="27836"/>
                    <a:pt x="36737" y="27831"/>
                    <a:pt x="36725" y="27831"/>
                  </a:cubicBezTo>
                  <a:cubicBezTo>
                    <a:pt x="36691" y="27831"/>
                    <a:pt x="36704" y="27870"/>
                    <a:pt x="36725" y="27932"/>
                  </a:cubicBezTo>
                  <a:cubicBezTo>
                    <a:pt x="36767" y="27932"/>
                    <a:pt x="36767" y="27946"/>
                    <a:pt x="36739" y="27946"/>
                  </a:cubicBezTo>
                  <a:lnTo>
                    <a:pt x="36739" y="27974"/>
                  </a:lnTo>
                  <a:cubicBezTo>
                    <a:pt x="36819" y="28035"/>
                    <a:pt x="36857" y="28088"/>
                    <a:pt x="36892" y="28088"/>
                  </a:cubicBezTo>
                  <a:cubicBezTo>
                    <a:pt x="36906" y="28088"/>
                    <a:pt x="36920" y="28079"/>
                    <a:pt x="36936" y="28059"/>
                  </a:cubicBezTo>
                  <a:lnTo>
                    <a:pt x="36950" y="28017"/>
                  </a:lnTo>
                  <a:cubicBezTo>
                    <a:pt x="37007" y="28017"/>
                    <a:pt x="37091" y="28031"/>
                    <a:pt x="37190" y="28059"/>
                  </a:cubicBezTo>
                  <a:cubicBezTo>
                    <a:pt x="37218" y="28087"/>
                    <a:pt x="37232" y="28115"/>
                    <a:pt x="37260" y="28143"/>
                  </a:cubicBezTo>
                  <a:cubicBezTo>
                    <a:pt x="37260" y="28130"/>
                    <a:pt x="37248" y="28071"/>
                    <a:pt x="37363" y="28071"/>
                  </a:cubicBezTo>
                  <a:cubicBezTo>
                    <a:pt x="37374" y="28071"/>
                    <a:pt x="37387" y="28072"/>
                    <a:pt x="37401" y="28073"/>
                  </a:cubicBezTo>
                  <a:cubicBezTo>
                    <a:pt x="37407" y="28072"/>
                    <a:pt x="37412" y="28071"/>
                    <a:pt x="37418" y="28071"/>
                  </a:cubicBezTo>
                  <a:cubicBezTo>
                    <a:pt x="37468" y="28071"/>
                    <a:pt x="37527" y="28107"/>
                    <a:pt x="37576" y="28107"/>
                  </a:cubicBezTo>
                  <a:cubicBezTo>
                    <a:pt x="37595" y="28107"/>
                    <a:pt x="37612" y="28101"/>
                    <a:pt x="37626" y="28087"/>
                  </a:cubicBezTo>
                  <a:cubicBezTo>
                    <a:pt x="37664" y="28082"/>
                    <a:pt x="37693" y="28079"/>
                    <a:pt x="37717" y="28079"/>
                  </a:cubicBezTo>
                  <a:cubicBezTo>
                    <a:pt x="37821" y="28079"/>
                    <a:pt x="37800" y="28124"/>
                    <a:pt x="37803" y="28124"/>
                  </a:cubicBezTo>
                  <a:cubicBezTo>
                    <a:pt x="37805" y="28124"/>
                    <a:pt x="37813" y="28111"/>
                    <a:pt x="37852" y="28073"/>
                  </a:cubicBezTo>
                  <a:cubicBezTo>
                    <a:pt x="37809" y="27974"/>
                    <a:pt x="37781" y="27862"/>
                    <a:pt x="37767" y="27749"/>
                  </a:cubicBezTo>
                  <a:lnTo>
                    <a:pt x="37795" y="27735"/>
                  </a:lnTo>
                  <a:lnTo>
                    <a:pt x="37795" y="27665"/>
                  </a:lnTo>
                  <a:cubicBezTo>
                    <a:pt x="37791" y="27666"/>
                    <a:pt x="37786" y="27667"/>
                    <a:pt x="37783" y="27667"/>
                  </a:cubicBezTo>
                  <a:cubicBezTo>
                    <a:pt x="37731" y="27667"/>
                    <a:pt x="37774" y="27495"/>
                    <a:pt x="37866" y="27481"/>
                  </a:cubicBezTo>
                  <a:cubicBezTo>
                    <a:pt x="37894" y="27481"/>
                    <a:pt x="37922" y="27467"/>
                    <a:pt x="37950" y="27453"/>
                  </a:cubicBezTo>
                  <a:cubicBezTo>
                    <a:pt x="37964" y="27496"/>
                    <a:pt x="37978" y="27524"/>
                    <a:pt x="38006" y="27552"/>
                  </a:cubicBezTo>
                  <a:cubicBezTo>
                    <a:pt x="37993" y="27432"/>
                    <a:pt x="37992" y="27400"/>
                    <a:pt x="37997" y="27400"/>
                  </a:cubicBezTo>
                  <a:cubicBezTo>
                    <a:pt x="38002" y="27400"/>
                    <a:pt x="38013" y="27439"/>
                    <a:pt x="38021" y="27439"/>
                  </a:cubicBezTo>
                  <a:cubicBezTo>
                    <a:pt x="38007" y="27456"/>
                    <a:pt x="38004" y="27463"/>
                    <a:pt x="38010" y="27463"/>
                  </a:cubicBezTo>
                  <a:cubicBezTo>
                    <a:pt x="38026" y="27463"/>
                    <a:pt x="38113" y="27410"/>
                    <a:pt x="38218" y="27410"/>
                  </a:cubicBezTo>
                  <a:cubicBezTo>
                    <a:pt x="38227" y="27410"/>
                    <a:pt x="38237" y="27410"/>
                    <a:pt x="38246" y="27411"/>
                  </a:cubicBezTo>
                  <a:cubicBezTo>
                    <a:pt x="38091" y="27369"/>
                    <a:pt x="38359" y="27298"/>
                    <a:pt x="38344" y="27270"/>
                  </a:cubicBezTo>
                  <a:cubicBezTo>
                    <a:pt x="38415" y="27200"/>
                    <a:pt x="38288" y="27172"/>
                    <a:pt x="38218" y="27017"/>
                  </a:cubicBezTo>
                  <a:cubicBezTo>
                    <a:pt x="38161" y="26946"/>
                    <a:pt x="38133" y="26904"/>
                    <a:pt x="38105" y="26876"/>
                  </a:cubicBezTo>
                  <a:cubicBezTo>
                    <a:pt x="38094" y="26883"/>
                    <a:pt x="38086" y="26887"/>
                    <a:pt x="38082" y="26887"/>
                  </a:cubicBezTo>
                  <a:cubicBezTo>
                    <a:pt x="38068" y="26887"/>
                    <a:pt x="38073" y="26861"/>
                    <a:pt x="38063" y="26820"/>
                  </a:cubicBezTo>
                  <a:cubicBezTo>
                    <a:pt x="38049" y="26806"/>
                    <a:pt x="38021" y="26806"/>
                    <a:pt x="37992" y="26806"/>
                  </a:cubicBezTo>
                  <a:cubicBezTo>
                    <a:pt x="37898" y="26887"/>
                    <a:pt x="37858" y="26916"/>
                    <a:pt x="37847" y="26916"/>
                  </a:cubicBezTo>
                  <a:cubicBezTo>
                    <a:pt x="37822" y="26916"/>
                    <a:pt x="37927" y="26783"/>
                    <a:pt x="37908" y="26735"/>
                  </a:cubicBezTo>
                  <a:cubicBezTo>
                    <a:pt x="37924" y="26731"/>
                    <a:pt x="37940" y="26729"/>
                    <a:pt x="37954" y="26729"/>
                  </a:cubicBezTo>
                  <a:cubicBezTo>
                    <a:pt x="37990" y="26729"/>
                    <a:pt x="38023" y="26739"/>
                    <a:pt x="38063" y="26749"/>
                  </a:cubicBezTo>
                  <a:cubicBezTo>
                    <a:pt x="38063" y="26745"/>
                    <a:pt x="38062" y="26740"/>
                    <a:pt x="38059" y="26734"/>
                  </a:cubicBezTo>
                  <a:lnTo>
                    <a:pt x="38059" y="26734"/>
                  </a:lnTo>
                  <a:cubicBezTo>
                    <a:pt x="38065" y="26742"/>
                    <a:pt x="38071" y="26752"/>
                    <a:pt x="38077" y="26763"/>
                  </a:cubicBezTo>
                  <a:cubicBezTo>
                    <a:pt x="38091" y="26777"/>
                    <a:pt x="38105" y="26791"/>
                    <a:pt x="38105" y="26806"/>
                  </a:cubicBezTo>
                  <a:cubicBezTo>
                    <a:pt x="38133" y="26806"/>
                    <a:pt x="38161" y="26777"/>
                    <a:pt x="38246" y="26707"/>
                  </a:cubicBezTo>
                  <a:cubicBezTo>
                    <a:pt x="38274" y="26679"/>
                    <a:pt x="38302" y="26651"/>
                    <a:pt x="38330" y="26637"/>
                  </a:cubicBezTo>
                  <a:cubicBezTo>
                    <a:pt x="38330" y="26608"/>
                    <a:pt x="38330" y="26594"/>
                    <a:pt x="38330" y="26566"/>
                  </a:cubicBezTo>
                  <a:cubicBezTo>
                    <a:pt x="38344" y="26566"/>
                    <a:pt x="38354" y="26566"/>
                    <a:pt x="38363" y="26566"/>
                  </a:cubicBezTo>
                  <a:cubicBezTo>
                    <a:pt x="38426" y="26566"/>
                    <a:pt x="38373" y="26555"/>
                    <a:pt x="38485" y="26369"/>
                  </a:cubicBezTo>
                  <a:cubicBezTo>
                    <a:pt x="38502" y="26386"/>
                    <a:pt x="38518" y="26391"/>
                    <a:pt x="38535" y="26391"/>
                  </a:cubicBezTo>
                  <a:cubicBezTo>
                    <a:pt x="38561" y="26391"/>
                    <a:pt x="38586" y="26378"/>
                    <a:pt x="38612" y="26369"/>
                  </a:cubicBezTo>
                  <a:cubicBezTo>
                    <a:pt x="38612" y="26299"/>
                    <a:pt x="38598" y="26228"/>
                    <a:pt x="38570" y="26158"/>
                  </a:cubicBezTo>
                  <a:lnTo>
                    <a:pt x="38570" y="26158"/>
                  </a:lnTo>
                  <a:cubicBezTo>
                    <a:pt x="38574" y="26159"/>
                    <a:pt x="38578" y="26160"/>
                    <a:pt x="38581" y="26160"/>
                  </a:cubicBezTo>
                  <a:cubicBezTo>
                    <a:pt x="38630" y="26160"/>
                    <a:pt x="38597" y="25998"/>
                    <a:pt x="38491" y="25998"/>
                  </a:cubicBezTo>
                  <a:cubicBezTo>
                    <a:pt x="38481" y="25998"/>
                    <a:pt x="38469" y="25999"/>
                    <a:pt x="38457" y="26003"/>
                  </a:cubicBezTo>
                  <a:cubicBezTo>
                    <a:pt x="38612" y="25890"/>
                    <a:pt x="38260" y="25778"/>
                    <a:pt x="38387" y="25763"/>
                  </a:cubicBezTo>
                  <a:lnTo>
                    <a:pt x="38387" y="25763"/>
                  </a:lnTo>
                  <a:cubicBezTo>
                    <a:pt x="38584" y="25820"/>
                    <a:pt x="38612" y="25876"/>
                    <a:pt x="38612" y="25890"/>
                  </a:cubicBezTo>
                  <a:cubicBezTo>
                    <a:pt x="38612" y="25848"/>
                    <a:pt x="38626" y="25820"/>
                    <a:pt x="38640" y="25778"/>
                  </a:cubicBezTo>
                  <a:cubicBezTo>
                    <a:pt x="38685" y="25831"/>
                    <a:pt x="38718" y="25851"/>
                    <a:pt x="38747" y="25851"/>
                  </a:cubicBezTo>
                  <a:cubicBezTo>
                    <a:pt x="38764" y="25851"/>
                    <a:pt x="38780" y="25844"/>
                    <a:pt x="38795" y="25834"/>
                  </a:cubicBezTo>
                  <a:cubicBezTo>
                    <a:pt x="38753" y="25834"/>
                    <a:pt x="38739" y="25651"/>
                    <a:pt x="38654" y="25637"/>
                  </a:cubicBezTo>
                  <a:cubicBezTo>
                    <a:pt x="38767" y="25552"/>
                    <a:pt x="38894" y="25538"/>
                    <a:pt x="38795" y="25383"/>
                  </a:cubicBezTo>
                  <a:lnTo>
                    <a:pt x="38795" y="25383"/>
                  </a:lnTo>
                  <a:cubicBezTo>
                    <a:pt x="38772" y="25497"/>
                    <a:pt x="38745" y="25550"/>
                    <a:pt x="38717" y="25550"/>
                  </a:cubicBezTo>
                  <a:cubicBezTo>
                    <a:pt x="38692" y="25550"/>
                    <a:pt x="38666" y="25511"/>
                    <a:pt x="38640" y="25440"/>
                  </a:cubicBezTo>
                  <a:cubicBezTo>
                    <a:pt x="38598" y="25426"/>
                    <a:pt x="38556" y="25397"/>
                    <a:pt x="38528" y="25355"/>
                  </a:cubicBezTo>
                  <a:lnTo>
                    <a:pt x="38528" y="25355"/>
                  </a:lnTo>
                  <a:cubicBezTo>
                    <a:pt x="38549" y="25362"/>
                    <a:pt x="38570" y="25366"/>
                    <a:pt x="38593" y="25366"/>
                  </a:cubicBezTo>
                  <a:cubicBezTo>
                    <a:pt x="38616" y="25366"/>
                    <a:pt x="38640" y="25362"/>
                    <a:pt x="38668" y="25355"/>
                  </a:cubicBezTo>
                  <a:cubicBezTo>
                    <a:pt x="38696" y="25341"/>
                    <a:pt x="38711" y="25313"/>
                    <a:pt x="38725" y="25271"/>
                  </a:cubicBezTo>
                  <a:lnTo>
                    <a:pt x="38725" y="25271"/>
                  </a:lnTo>
                  <a:cubicBezTo>
                    <a:pt x="38682" y="25299"/>
                    <a:pt x="38654" y="25327"/>
                    <a:pt x="38654" y="25341"/>
                  </a:cubicBezTo>
                  <a:cubicBezTo>
                    <a:pt x="38618" y="25253"/>
                    <a:pt x="38627" y="25230"/>
                    <a:pt x="38652" y="25230"/>
                  </a:cubicBezTo>
                  <a:cubicBezTo>
                    <a:pt x="38675" y="25230"/>
                    <a:pt x="38712" y="25250"/>
                    <a:pt x="38739" y="25257"/>
                  </a:cubicBezTo>
                  <a:lnTo>
                    <a:pt x="38767" y="25228"/>
                  </a:lnTo>
                  <a:cubicBezTo>
                    <a:pt x="38709" y="25107"/>
                    <a:pt x="38674" y="25076"/>
                    <a:pt x="38650" y="25076"/>
                  </a:cubicBezTo>
                  <a:cubicBezTo>
                    <a:pt x="38627" y="25076"/>
                    <a:pt x="38613" y="25106"/>
                    <a:pt x="38597" y="25106"/>
                  </a:cubicBezTo>
                  <a:cubicBezTo>
                    <a:pt x="38586" y="25106"/>
                    <a:pt x="38574" y="25092"/>
                    <a:pt x="38556" y="25045"/>
                  </a:cubicBezTo>
                  <a:cubicBezTo>
                    <a:pt x="38612" y="25031"/>
                    <a:pt x="38908" y="24933"/>
                    <a:pt x="38823" y="24876"/>
                  </a:cubicBezTo>
                  <a:cubicBezTo>
                    <a:pt x="38865" y="24750"/>
                    <a:pt x="38908" y="24693"/>
                    <a:pt x="38936" y="24679"/>
                  </a:cubicBezTo>
                  <a:cubicBezTo>
                    <a:pt x="38965" y="24716"/>
                    <a:pt x="38996" y="24731"/>
                    <a:pt x="39025" y="24731"/>
                  </a:cubicBezTo>
                  <a:cubicBezTo>
                    <a:pt x="39106" y="24731"/>
                    <a:pt x="39164" y="24611"/>
                    <a:pt x="39091" y="24538"/>
                  </a:cubicBezTo>
                  <a:cubicBezTo>
                    <a:pt x="39077" y="24468"/>
                    <a:pt x="39049" y="24398"/>
                    <a:pt x="38992" y="24341"/>
                  </a:cubicBezTo>
                  <a:cubicBezTo>
                    <a:pt x="39077" y="24214"/>
                    <a:pt x="39133" y="24285"/>
                    <a:pt x="39147" y="24229"/>
                  </a:cubicBezTo>
                  <a:cubicBezTo>
                    <a:pt x="39108" y="24128"/>
                    <a:pt x="39089" y="24098"/>
                    <a:pt x="39076" y="24098"/>
                  </a:cubicBezTo>
                  <a:cubicBezTo>
                    <a:pt x="39059" y="24098"/>
                    <a:pt x="39055" y="24159"/>
                    <a:pt x="39026" y="24159"/>
                  </a:cubicBezTo>
                  <a:cubicBezTo>
                    <a:pt x="39024" y="24159"/>
                    <a:pt x="39022" y="24159"/>
                    <a:pt x="39020" y="24158"/>
                  </a:cubicBezTo>
                  <a:cubicBezTo>
                    <a:pt x="39049" y="24088"/>
                    <a:pt x="39119" y="24031"/>
                    <a:pt x="39203" y="24003"/>
                  </a:cubicBezTo>
                  <a:cubicBezTo>
                    <a:pt x="39260" y="23947"/>
                    <a:pt x="39218" y="23848"/>
                    <a:pt x="39288" y="23736"/>
                  </a:cubicBezTo>
                  <a:cubicBezTo>
                    <a:pt x="39327" y="23703"/>
                    <a:pt x="39336" y="23691"/>
                    <a:pt x="39327" y="23691"/>
                  </a:cubicBezTo>
                  <a:cubicBezTo>
                    <a:pt x="39303" y="23691"/>
                    <a:pt x="39161" y="23767"/>
                    <a:pt x="39097" y="23767"/>
                  </a:cubicBezTo>
                  <a:cubicBezTo>
                    <a:pt x="39069" y="23767"/>
                    <a:pt x="39056" y="23752"/>
                    <a:pt x="39077" y="23708"/>
                  </a:cubicBezTo>
                  <a:cubicBezTo>
                    <a:pt x="39063" y="23693"/>
                    <a:pt x="39063" y="23679"/>
                    <a:pt x="39049" y="23665"/>
                  </a:cubicBezTo>
                  <a:cubicBezTo>
                    <a:pt x="39077" y="23665"/>
                    <a:pt x="39119" y="23637"/>
                    <a:pt x="39175" y="23539"/>
                  </a:cubicBezTo>
                  <a:cubicBezTo>
                    <a:pt x="39166" y="23520"/>
                    <a:pt x="39152" y="23513"/>
                    <a:pt x="39135" y="23513"/>
                  </a:cubicBezTo>
                  <a:cubicBezTo>
                    <a:pt x="39081" y="23513"/>
                    <a:pt x="39004" y="23590"/>
                    <a:pt x="39000" y="23590"/>
                  </a:cubicBezTo>
                  <a:cubicBezTo>
                    <a:pt x="38998" y="23590"/>
                    <a:pt x="39019" y="23567"/>
                    <a:pt x="39077" y="23496"/>
                  </a:cubicBezTo>
                  <a:cubicBezTo>
                    <a:pt x="39079" y="23498"/>
                    <a:pt x="39081" y="23499"/>
                    <a:pt x="39083" y="23499"/>
                  </a:cubicBezTo>
                  <a:cubicBezTo>
                    <a:pt x="39113" y="23499"/>
                    <a:pt x="39067" y="23299"/>
                    <a:pt x="39133" y="23299"/>
                  </a:cubicBezTo>
                  <a:cubicBezTo>
                    <a:pt x="39221" y="23178"/>
                    <a:pt x="39227" y="23147"/>
                    <a:pt x="39203" y="23147"/>
                  </a:cubicBezTo>
                  <a:cubicBezTo>
                    <a:pt x="39178" y="23147"/>
                    <a:pt x="39122" y="23179"/>
                    <a:pt x="39088" y="23179"/>
                  </a:cubicBezTo>
                  <a:cubicBezTo>
                    <a:pt x="39071" y="23179"/>
                    <a:pt x="39060" y="23171"/>
                    <a:pt x="39063" y="23144"/>
                  </a:cubicBezTo>
                  <a:cubicBezTo>
                    <a:pt x="39034" y="23144"/>
                    <a:pt x="39006" y="23130"/>
                    <a:pt x="38978" y="23116"/>
                  </a:cubicBezTo>
                  <a:cubicBezTo>
                    <a:pt x="39026" y="23080"/>
                    <a:pt x="39127" y="22888"/>
                    <a:pt x="38994" y="22888"/>
                  </a:cubicBezTo>
                  <a:cubicBezTo>
                    <a:pt x="38972" y="22888"/>
                    <a:pt x="38943" y="22893"/>
                    <a:pt x="38908" y="22905"/>
                  </a:cubicBezTo>
                  <a:cubicBezTo>
                    <a:pt x="38984" y="22850"/>
                    <a:pt x="38976" y="22669"/>
                    <a:pt x="38876" y="22669"/>
                  </a:cubicBezTo>
                  <a:cubicBezTo>
                    <a:pt x="38848" y="22669"/>
                    <a:pt x="38811" y="22684"/>
                    <a:pt x="38767" y="22722"/>
                  </a:cubicBezTo>
                  <a:cubicBezTo>
                    <a:pt x="38767" y="22722"/>
                    <a:pt x="38809" y="22680"/>
                    <a:pt x="38865" y="22651"/>
                  </a:cubicBezTo>
                  <a:cubicBezTo>
                    <a:pt x="38878" y="22617"/>
                    <a:pt x="38883" y="22606"/>
                    <a:pt x="38881" y="22606"/>
                  </a:cubicBezTo>
                  <a:cubicBezTo>
                    <a:pt x="38878" y="22606"/>
                    <a:pt x="38854" y="22637"/>
                    <a:pt x="38814" y="22637"/>
                  </a:cubicBezTo>
                  <a:cubicBezTo>
                    <a:pt x="38801" y="22637"/>
                    <a:pt x="38785" y="22633"/>
                    <a:pt x="38767" y="22623"/>
                  </a:cubicBezTo>
                  <a:cubicBezTo>
                    <a:pt x="38844" y="22502"/>
                    <a:pt x="38895" y="22381"/>
                    <a:pt x="38934" y="22381"/>
                  </a:cubicBezTo>
                  <a:cubicBezTo>
                    <a:pt x="38945" y="22381"/>
                    <a:pt x="38955" y="22391"/>
                    <a:pt x="38964" y="22412"/>
                  </a:cubicBezTo>
                  <a:cubicBezTo>
                    <a:pt x="38964" y="22409"/>
                    <a:pt x="38965" y="22407"/>
                    <a:pt x="38966" y="22407"/>
                  </a:cubicBezTo>
                  <a:cubicBezTo>
                    <a:pt x="38972" y="22407"/>
                    <a:pt x="38998" y="22462"/>
                    <a:pt x="39015" y="22462"/>
                  </a:cubicBezTo>
                  <a:cubicBezTo>
                    <a:pt x="39030" y="22462"/>
                    <a:pt x="39039" y="22417"/>
                    <a:pt x="39020" y="22243"/>
                  </a:cubicBezTo>
                  <a:cubicBezTo>
                    <a:pt x="39288" y="22173"/>
                    <a:pt x="38978" y="22159"/>
                    <a:pt x="39006" y="22018"/>
                  </a:cubicBezTo>
                  <a:cubicBezTo>
                    <a:pt x="38957" y="21896"/>
                    <a:pt x="39014" y="21784"/>
                    <a:pt x="38966" y="21784"/>
                  </a:cubicBezTo>
                  <a:cubicBezTo>
                    <a:pt x="38959" y="21784"/>
                    <a:pt x="38949" y="21787"/>
                    <a:pt x="38936" y="21792"/>
                  </a:cubicBezTo>
                  <a:cubicBezTo>
                    <a:pt x="38918" y="21757"/>
                    <a:pt x="38909" y="21746"/>
                    <a:pt x="38902" y="21746"/>
                  </a:cubicBezTo>
                  <a:cubicBezTo>
                    <a:pt x="38887" y="21746"/>
                    <a:pt x="38875" y="21785"/>
                    <a:pt x="38816" y="21785"/>
                  </a:cubicBezTo>
                  <a:cubicBezTo>
                    <a:pt x="38779" y="21785"/>
                    <a:pt x="38725" y="21770"/>
                    <a:pt x="38640" y="21722"/>
                  </a:cubicBezTo>
                  <a:cubicBezTo>
                    <a:pt x="38581" y="21756"/>
                    <a:pt x="38497" y="21830"/>
                    <a:pt x="38442" y="21830"/>
                  </a:cubicBezTo>
                  <a:cubicBezTo>
                    <a:pt x="38405" y="21830"/>
                    <a:pt x="38381" y="21796"/>
                    <a:pt x="38387" y="21694"/>
                  </a:cubicBezTo>
                  <a:cubicBezTo>
                    <a:pt x="38542" y="21426"/>
                    <a:pt x="38204" y="21539"/>
                    <a:pt x="38415" y="21483"/>
                  </a:cubicBezTo>
                  <a:lnTo>
                    <a:pt x="38119" y="21483"/>
                  </a:lnTo>
                  <a:cubicBezTo>
                    <a:pt x="38119" y="21426"/>
                    <a:pt x="38116" y="21409"/>
                    <a:pt x="38110" y="21409"/>
                  </a:cubicBezTo>
                  <a:cubicBezTo>
                    <a:pt x="38105" y="21409"/>
                    <a:pt x="38098" y="21426"/>
                    <a:pt x="38091" y="21440"/>
                  </a:cubicBezTo>
                  <a:cubicBezTo>
                    <a:pt x="38091" y="21454"/>
                    <a:pt x="38077" y="21469"/>
                    <a:pt x="38077" y="21469"/>
                  </a:cubicBezTo>
                  <a:lnTo>
                    <a:pt x="38035" y="21469"/>
                  </a:lnTo>
                  <a:cubicBezTo>
                    <a:pt x="38049" y="21426"/>
                    <a:pt x="38049" y="21398"/>
                    <a:pt x="38063" y="21356"/>
                  </a:cubicBezTo>
                  <a:lnTo>
                    <a:pt x="38063" y="21356"/>
                  </a:lnTo>
                  <a:cubicBezTo>
                    <a:pt x="38029" y="21410"/>
                    <a:pt x="38002" y="21448"/>
                    <a:pt x="37973" y="21448"/>
                  </a:cubicBezTo>
                  <a:cubicBezTo>
                    <a:pt x="37942" y="21448"/>
                    <a:pt x="37910" y="21403"/>
                    <a:pt x="37866" y="21286"/>
                  </a:cubicBezTo>
                  <a:cubicBezTo>
                    <a:pt x="38006" y="21215"/>
                    <a:pt x="37978" y="21187"/>
                    <a:pt x="37894" y="21145"/>
                  </a:cubicBezTo>
                  <a:cubicBezTo>
                    <a:pt x="37565" y="21066"/>
                    <a:pt x="37666" y="20974"/>
                    <a:pt x="37693" y="20974"/>
                  </a:cubicBezTo>
                  <a:cubicBezTo>
                    <a:pt x="37693" y="20974"/>
                    <a:pt x="37694" y="20974"/>
                    <a:pt x="37694" y="20974"/>
                  </a:cubicBezTo>
                  <a:lnTo>
                    <a:pt x="37694" y="20974"/>
                  </a:lnTo>
                  <a:cubicBezTo>
                    <a:pt x="37667" y="20962"/>
                    <a:pt x="37640" y="20961"/>
                    <a:pt x="37612" y="20933"/>
                  </a:cubicBezTo>
                  <a:lnTo>
                    <a:pt x="37612" y="20933"/>
                  </a:lnTo>
                  <a:cubicBezTo>
                    <a:pt x="37626" y="20990"/>
                    <a:pt x="37626" y="21032"/>
                    <a:pt x="37612" y="21074"/>
                  </a:cubicBezTo>
                  <a:lnTo>
                    <a:pt x="37598" y="21046"/>
                  </a:lnTo>
                  <a:cubicBezTo>
                    <a:pt x="37598" y="21032"/>
                    <a:pt x="37598" y="21018"/>
                    <a:pt x="37570" y="21018"/>
                  </a:cubicBezTo>
                  <a:lnTo>
                    <a:pt x="37556" y="20990"/>
                  </a:lnTo>
                  <a:lnTo>
                    <a:pt x="37598" y="20933"/>
                  </a:lnTo>
                  <a:cubicBezTo>
                    <a:pt x="37583" y="20911"/>
                    <a:pt x="37580" y="20896"/>
                    <a:pt x="37583" y="20896"/>
                  </a:cubicBezTo>
                  <a:cubicBezTo>
                    <a:pt x="37585" y="20896"/>
                    <a:pt x="37592" y="20907"/>
                    <a:pt x="37598" y="20933"/>
                  </a:cubicBezTo>
                  <a:lnTo>
                    <a:pt x="37640" y="20877"/>
                  </a:lnTo>
                  <a:cubicBezTo>
                    <a:pt x="37634" y="20867"/>
                    <a:pt x="37625" y="20863"/>
                    <a:pt x="37615" y="20863"/>
                  </a:cubicBezTo>
                  <a:cubicBezTo>
                    <a:pt x="37582" y="20863"/>
                    <a:pt x="37535" y="20914"/>
                    <a:pt x="37514" y="20990"/>
                  </a:cubicBezTo>
                  <a:cubicBezTo>
                    <a:pt x="37500" y="21004"/>
                    <a:pt x="37500" y="21032"/>
                    <a:pt x="37514" y="21046"/>
                  </a:cubicBezTo>
                  <a:lnTo>
                    <a:pt x="37542" y="21004"/>
                  </a:lnTo>
                  <a:lnTo>
                    <a:pt x="37542" y="21032"/>
                  </a:lnTo>
                  <a:lnTo>
                    <a:pt x="37514" y="21046"/>
                  </a:lnTo>
                  <a:cubicBezTo>
                    <a:pt x="37514" y="21060"/>
                    <a:pt x="37514" y="21074"/>
                    <a:pt x="37514" y="21074"/>
                  </a:cubicBezTo>
                  <a:cubicBezTo>
                    <a:pt x="37514" y="21088"/>
                    <a:pt x="37514" y="21102"/>
                    <a:pt x="37514" y="21102"/>
                  </a:cubicBezTo>
                  <a:cubicBezTo>
                    <a:pt x="37514" y="21088"/>
                    <a:pt x="37500" y="21088"/>
                    <a:pt x="37500" y="21074"/>
                  </a:cubicBezTo>
                  <a:lnTo>
                    <a:pt x="37500" y="21088"/>
                  </a:lnTo>
                  <a:lnTo>
                    <a:pt x="37429" y="21088"/>
                  </a:lnTo>
                  <a:lnTo>
                    <a:pt x="37500" y="21102"/>
                  </a:lnTo>
                  <a:cubicBezTo>
                    <a:pt x="37488" y="21165"/>
                    <a:pt x="37481" y="21183"/>
                    <a:pt x="37475" y="21183"/>
                  </a:cubicBezTo>
                  <a:cubicBezTo>
                    <a:pt x="37467" y="21183"/>
                    <a:pt x="37462" y="21146"/>
                    <a:pt x="37453" y="21146"/>
                  </a:cubicBezTo>
                  <a:cubicBezTo>
                    <a:pt x="37445" y="21146"/>
                    <a:pt x="37434" y="21173"/>
                    <a:pt x="37415" y="21271"/>
                  </a:cubicBezTo>
                  <a:lnTo>
                    <a:pt x="37260" y="21271"/>
                  </a:lnTo>
                  <a:cubicBezTo>
                    <a:pt x="37260" y="21215"/>
                    <a:pt x="37274" y="21173"/>
                    <a:pt x="37274" y="21131"/>
                  </a:cubicBezTo>
                  <a:cubicBezTo>
                    <a:pt x="37218" y="21074"/>
                    <a:pt x="37218" y="21060"/>
                    <a:pt x="37260" y="21060"/>
                  </a:cubicBezTo>
                  <a:cubicBezTo>
                    <a:pt x="37232" y="21018"/>
                    <a:pt x="37218" y="20990"/>
                    <a:pt x="37302" y="20962"/>
                  </a:cubicBezTo>
                  <a:cubicBezTo>
                    <a:pt x="37387" y="20933"/>
                    <a:pt x="37190" y="20877"/>
                    <a:pt x="37190" y="20807"/>
                  </a:cubicBezTo>
                  <a:cubicBezTo>
                    <a:pt x="37190" y="20793"/>
                    <a:pt x="37190" y="20764"/>
                    <a:pt x="37190" y="20736"/>
                  </a:cubicBezTo>
                  <a:lnTo>
                    <a:pt x="37147" y="20764"/>
                  </a:lnTo>
                  <a:lnTo>
                    <a:pt x="37147" y="20750"/>
                  </a:lnTo>
                  <a:cubicBezTo>
                    <a:pt x="37049" y="20736"/>
                    <a:pt x="37091" y="20666"/>
                    <a:pt x="37147" y="20610"/>
                  </a:cubicBezTo>
                  <a:lnTo>
                    <a:pt x="37105" y="20581"/>
                  </a:lnTo>
                  <a:lnTo>
                    <a:pt x="37176" y="20581"/>
                  </a:lnTo>
                  <a:cubicBezTo>
                    <a:pt x="37202" y="20564"/>
                    <a:pt x="37223" y="20552"/>
                    <a:pt x="37231" y="20552"/>
                  </a:cubicBezTo>
                  <a:cubicBezTo>
                    <a:pt x="37237" y="20552"/>
                    <a:pt x="37237" y="20557"/>
                    <a:pt x="37232" y="20567"/>
                  </a:cubicBezTo>
                  <a:lnTo>
                    <a:pt x="37246" y="20567"/>
                  </a:lnTo>
                  <a:cubicBezTo>
                    <a:pt x="37345" y="20469"/>
                    <a:pt x="37331" y="20441"/>
                    <a:pt x="37232" y="20412"/>
                  </a:cubicBezTo>
                  <a:cubicBezTo>
                    <a:pt x="37258" y="20334"/>
                    <a:pt x="37272" y="20170"/>
                    <a:pt x="37183" y="20170"/>
                  </a:cubicBezTo>
                  <a:cubicBezTo>
                    <a:pt x="37177" y="20170"/>
                    <a:pt x="37169" y="20171"/>
                    <a:pt x="37162" y="20173"/>
                  </a:cubicBezTo>
                  <a:cubicBezTo>
                    <a:pt x="37168" y="20204"/>
                    <a:pt x="37169" y="20215"/>
                    <a:pt x="37166" y="20215"/>
                  </a:cubicBezTo>
                  <a:cubicBezTo>
                    <a:pt x="37159" y="20215"/>
                    <a:pt x="37126" y="20099"/>
                    <a:pt x="37190" y="20089"/>
                  </a:cubicBezTo>
                  <a:cubicBezTo>
                    <a:pt x="37238" y="20108"/>
                    <a:pt x="37260" y="20147"/>
                    <a:pt x="37273" y="20147"/>
                  </a:cubicBezTo>
                  <a:cubicBezTo>
                    <a:pt x="37279" y="20147"/>
                    <a:pt x="37284" y="20139"/>
                    <a:pt x="37288" y="20117"/>
                  </a:cubicBezTo>
                  <a:lnTo>
                    <a:pt x="37288" y="19877"/>
                  </a:lnTo>
                  <a:cubicBezTo>
                    <a:pt x="37277" y="19882"/>
                    <a:pt x="37267" y="19885"/>
                    <a:pt x="37257" y="19885"/>
                  </a:cubicBezTo>
                  <a:cubicBezTo>
                    <a:pt x="37163" y="19885"/>
                    <a:pt x="37122" y="19687"/>
                    <a:pt x="37181" y="19687"/>
                  </a:cubicBezTo>
                  <a:cubicBezTo>
                    <a:pt x="37183" y="19687"/>
                    <a:pt x="37185" y="19687"/>
                    <a:pt x="37187" y="19688"/>
                  </a:cubicBezTo>
                  <a:lnTo>
                    <a:pt x="37187" y="19688"/>
                  </a:lnTo>
                  <a:cubicBezTo>
                    <a:pt x="37187" y="19675"/>
                    <a:pt x="37226" y="19644"/>
                    <a:pt x="37288" y="19582"/>
                  </a:cubicBezTo>
                  <a:cubicBezTo>
                    <a:pt x="37260" y="19582"/>
                    <a:pt x="37232" y="19497"/>
                    <a:pt x="37316" y="19356"/>
                  </a:cubicBezTo>
                  <a:cubicBezTo>
                    <a:pt x="37325" y="19360"/>
                    <a:pt x="37333" y="19362"/>
                    <a:pt x="37341" y="19362"/>
                  </a:cubicBezTo>
                  <a:cubicBezTo>
                    <a:pt x="37361" y="19362"/>
                    <a:pt x="37381" y="19352"/>
                    <a:pt x="37401" y="19342"/>
                  </a:cubicBezTo>
                  <a:lnTo>
                    <a:pt x="37401" y="19342"/>
                  </a:lnTo>
                  <a:cubicBezTo>
                    <a:pt x="37331" y="19399"/>
                    <a:pt x="37232" y="19441"/>
                    <a:pt x="37556" y="19511"/>
                  </a:cubicBezTo>
                  <a:cubicBezTo>
                    <a:pt x="37577" y="19603"/>
                    <a:pt x="37619" y="19638"/>
                    <a:pt x="37665" y="19638"/>
                  </a:cubicBezTo>
                  <a:cubicBezTo>
                    <a:pt x="37711" y="19638"/>
                    <a:pt x="37760" y="19603"/>
                    <a:pt x="37795" y="19553"/>
                  </a:cubicBezTo>
                  <a:cubicBezTo>
                    <a:pt x="37809" y="19497"/>
                    <a:pt x="37838" y="19525"/>
                    <a:pt x="37725" y="19441"/>
                  </a:cubicBezTo>
                  <a:cubicBezTo>
                    <a:pt x="37669" y="19286"/>
                    <a:pt x="37612" y="19328"/>
                    <a:pt x="37683" y="19272"/>
                  </a:cubicBezTo>
                  <a:cubicBezTo>
                    <a:pt x="37649" y="19261"/>
                    <a:pt x="37615" y="19204"/>
                    <a:pt x="37617" y="19204"/>
                  </a:cubicBezTo>
                  <a:lnTo>
                    <a:pt x="37617" y="19204"/>
                  </a:lnTo>
                  <a:cubicBezTo>
                    <a:pt x="37618" y="19204"/>
                    <a:pt x="37621" y="19207"/>
                    <a:pt x="37626" y="19215"/>
                  </a:cubicBezTo>
                  <a:cubicBezTo>
                    <a:pt x="37656" y="19238"/>
                    <a:pt x="37676" y="19248"/>
                    <a:pt x="37689" y="19248"/>
                  </a:cubicBezTo>
                  <a:cubicBezTo>
                    <a:pt x="37752" y="19248"/>
                    <a:pt x="37653" y="19029"/>
                    <a:pt x="37687" y="19029"/>
                  </a:cubicBezTo>
                  <a:cubicBezTo>
                    <a:pt x="37690" y="19029"/>
                    <a:pt x="37693" y="19030"/>
                    <a:pt x="37697" y="19032"/>
                  </a:cubicBezTo>
                  <a:cubicBezTo>
                    <a:pt x="37732" y="19055"/>
                    <a:pt x="37761" y="19064"/>
                    <a:pt x="37778" y="19064"/>
                  </a:cubicBezTo>
                  <a:cubicBezTo>
                    <a:pt x="37830" y="19064"/>
                    <a:pt x="37783" y="18987"/>
                    <a:pt x="37546" y="18987"/>
                  </a:cubicBezTo>
                  <a:cubicBezTo>
                    <a:pt x="37519" y="18987"/>
                    <a:pt x="37489" y="18988"/>
                    <a:pt x="37457" y="18990"/>
                  </a:cubicBezTo>
                  <a:cubicBezTo>
                    <a:pt x="37485" y="18990"/>
                    <a:pt x="37415" y="19018"/>
                    <a:pt x="37345" y="19032"/>
                  </a:cubicBezTo>
                  <a:cubicBezTo>
                    <a:pt x="37345" y="19032"/>
                    <a:pt x="37345" y="19047"/>
                    <a:pt x="37331" y="19061"/>
                  </a:cubicBezTo>
                  <a:cubicBezTo>
                    <a:pt x="37345" y="19089"/>
                    <a:pt x="37331" y="19117"/>
                    <a:pt x="37316" y="19145"/>
                  </a:cubicBezTo>
                  <a:cubicBezTo>
                    <a:pt x="37297" y="19085"/>
                    <a:pt x="37213" y="19026"/>
                    <a:pt x="37196" y="19026"/>
                  </a:cubicBezTo>
                  <a:cubicBezTo>
                    <a:pt x="37189" y="19026"/>
                    <a:pt x="37193" y="19036"/>
                    <a:pt x="37218" y="19061"/>
                  </a:cubicBezTo>
                  <a:lnTo>
                    <a:pt x="37162" y="19032"/>
                  </a:lnTo>
                  <a:lnTo>
                    <a:pt x="37162" y="19032"/>
                  </a:lnTo>
                  <a:cubicBezTo>
                    <a:pt x="37190" y="19061"/>
                    <a:pt x="37232" y="19103"/>
                    <a:pt x="37176" y="19131"/>
                  </a:cubicBezTo>
                  <a:cubicBezTo>
                    <a:pt x="37035" y="19131"/>
                    <a:pt x="36950" y="19131"/>
                    <a:pt x="36950" y="19032"/>
                  </a:cubicBezTo>
                  <a:cubicBezTo>
                    <a:pt x="36936" y="19004"/>
                    <a:pt x="36922" y="18976"/>
                    <a:pt x="36922" y="18948"/>
                  </a:cubicBezTo>
                  <a:lnTo>
                    <a:pt x="36922" y="18948"/>
                  </a:lnTo>
                  <a:cubicBezTo>
                    <a:pt x="36922" y="18962"/>
                    <a:pt x="36936" y="18976"/>
                    <a:pt x="36964" y="18990"/>
                  </a:cubicBezTo>
                  <a:cubicBezTo>
                    <a:pt x="36964" y="18976"/>
                    <a:pt x="36964" y="18948"/>
                    <a:pt x="36979" y="18934"/>
                  </a:cubicBezTo>
                  <a:cubicBezTo>
                    <a:pt x="37049" y="18934"/>
                    <a:pt x="37133" y="18948"/>
                    <a:pt x="37218" y="18990"/>
                  </a:cubicBezTo>
                  <a:cubicBezTo>
                    <a:pt x="37204" y="18962"/>
                    <a:pt x="37218" y="18906"/>
                    <a:pt x="37316" y="18793"/>
                  </a:cubicBezTo>
                  <a:cubicBezTo>
                    <a:pt x="37331" y="18821"/>
                    <a:pt x="37359" y="18835"/>
                    <a:pt x="37387" y="18835"/>
                  </a:cubicBezTo>
                  <a:cubicBezTo>
                    <a:pt x="37401" y="18807"/>
                    <a:pt x="37415" y="18765"/>
                    <a:pt x="37457" y="18751"/>
                  </a:cubicBezTo>
                  <a:lnTo>
                    <a:pt x="37457" y="18751"/>
                  </a:lnTo>
                  <a:cubicBezTo>
                    <a:pt x="37443" y="18793"/>
                    <a:pt x="37443" y="18821"/>
                    <a:pt x="37429" y="18849"/>
                  </a:cubicBezTo>
                  <a:cubicBezTo>
                    <a:pt x="37441" y="18852"/>
                    <a:pt x="37452" y="18854"/>
                    <a:pt x="37462" y="18854"/>
                  </a:cubicBezTo>
                  <a:cubicBezTo>
                    <a:pt x="37544" y="18854"/>
                    <a:pt x="37550" y="18760"/>
                    <a:pt x="37500" y="18723"/>
                  </a:cubicBezTo>
                  <a:cubicBezTo>
                    <a:pt x="37604" y="18605"/>
                    <a:pt x="37454" y="18524"/>
                    <a:pt x="37522" y="18524"/>
                  </a:cubicBezTo>
                  <a:cubicBezTo>
                    <a:pt x="37527" y="18524"/>
                    <a:pt x="37534" y="18524"/>
                    <a:pt x="37542" y="18525"/>
                  </a:cubicBezTo>
                  <a:cubicBezTo>
                    <a:pt x="37528" y="18497"/>
                    <a:pt x="37514" y="18469"/>
                    <a:pt x="37514" y="18427"/>
                  </a:cubicBezTo>
                  <a:cubicBezTo>
                    <a:pt x="37514" y="18496"/>
                    <a:pt x="37495" y="18547"/>
                    <a:pt x="37433" y="18547"/>
                  </a:cubicBezTo>
                  <a:cubicBezTo>
                    <a:pt x="37420" y="18547"/>
                    <a:pt x="37404" y="18545"/>
                    <a:pt x="37387" y="18540"/>
                  </a:cubicBezTo>
                  <a:cubicBezTo>
                    <a:pt x="37345" y="18596"/>
                    <a:pt x="37316" y="18652"/>
                    <a:pt x="37302" y="18652"/>
                  </a:cubicBezTo>
                  <a:cubicBezTo>
                    <a:pt x="37288" y="18652"/>
                    <a:pt x="37288" y="18596"/>
                    <a:pt x="37302" y="18427"/>
                  </a:cubicBezTo>
                  <a:cubicBezTo>
                    <a:pt x="37345" y="18413"/>
                    <a:pt x="37373" y="18399"/>
                    <a:pt x="37415" y="18385"/>
                  </a:cubicBezTo>
                  <a:cubicBezTo>
                    <a:pt x="37415" y="18357"/>
                    <a:pt x="37443" y="18357"/>
                    <a:pt x="37457" y="18342"/>
                  </a:cubicBezTo>
                  <a:cubicBezTo>
                    <a:pt x="37457" y="18259"/>
                    <a:pt x="37454" y="18229"/>
                    <a:pt x="37458" y="18229"/>
                  </a:cubicBezTo>
                  <a:cubicBezTo>
                    <a:pt x="37466" y="18229"/>
                    <a:pt x="37504" y="18352"/>
                    <a:pt x="37654" y="18399"/>
                  </a:cubicBezTo>
                  <a:cubicBezTo>
                    <a:pt x="37666" y="18313"/>
                    <a:pt x="37675" y="18285"/>
                    <a:pt x="37685" y="18285"/>
                  </a:cubicBezTo>
                  <a:cubicBezTo>
                    <a:pt x="37699" y="18285"/>
                    <a:pt x="37714" y="18345"/>
                    <a:pt x="37739" y="18371"/>
                  </a:cubicBezTo>
                  <a:cubicBezTo>
                    <a:pt x="37739" y="18357"/>
                    <a:pt x="37767" y="18314"/>
                    <a:pt x="37880" y="18272"/>
                  </a:cubicBezTo>
                  <a:cubicBezTo>
                    <a:pt x="38057" y="18119"/>
                    <a:pt x="38066" y="18005"/>
                    <a:pt x="37998" y="18005"/>
                  </a:cubicBezTo>
                  <a:cubicBezTo>
                    <a:pt x="37985" y="18005"/>
                    <a:pt x="37969" y="18009"/>
                    <a:pt x="37950" y="18019"/>
                  </a:cubicBezTo>
                  <a:cubicBezTo>
                    <a:pt x="37880" y="18089"/>
                    <a:pt x="37922" y="18033"/>
                    <a:pt x="37922" y="18131"/>
                  </a:cubicBezTo>
                  <a:cubicBezTo>
                    <a:pt x="37922" y="18047"/>
                    <a:pt x="37823" y="17948"/>
                    <a:pt x="37852" y="17920"/>
                  </a:cubicBezTo>
                  <a:cubicBezTo>
                    <a:pt x="37812" y="17910"/>
                    <a:pt x="37772" y="17900"/>
                    <a:pt x="37732" y="17900"/>
                  </a:cubicBezTo>
                  <a:cubicBezTo>
                    <a:pt x="37716" y="17900"/>
                    <a:pt x="37699" y="17902"/>
                    <a:pt x="37683" y="17906"/>
                  </a:cubicBezTo>
                  <a:cubicBezTo>
                    <a:pt x="37669" y="17850"/>
                    <a:pt x="37640" y="17793"/>
                    <a:pt x="37612" y="17737"/>
                  </a:cubicBezTo>
                  <a:cubicBezTo>
                    <a:pt x="37626" y="17709"/>
                    <a:pt x="37654" y="17681"/>
                    <a:pt x="37697" y="17666"/>
                  </a:cubicBezTo>
                  <a:cubicBezTo>
                    <a:pt x="37711" y="17596"/>
                    <a:pt x="37683" y="17526"/>
                    <a:pt x="37640" y="17483"/>
                  </a:cubicBezTo>
                  <a:cubicBezTo>
                    <a:pt x="37688" y="17483"/>
                    <a:pt x="37716" y="17594"/>
                    <a:pt x="37774" y="17594"/>
                  </a:cubicBezTo>
                  <a:cubicBezTo>
                    <a:pt x="37785" y="17594"/>
                    <a:pt x="37796" y="17591"/>
                    <a:pt x="37809" y="17582"/>
                  </a:cubicBezTo>
                  <a:cubicBezTo>
                    <a:pt x="37838" y="17540"/>
                    <a:pt x="37852" y="17498"/>
                    <a:pt x="37753" y="17469"/>
                  </a:cubicBezTo>
                  <a:cubicBezTo>
                    <a:pt x="37838" y="17427"/>
                    <a:pt x="37880" y="17399"/>
                    <a:pt x="37880" y="17399"/>
                  </a:cubicBezTo>
                  <a:cubicBezTo>
                    <a:pt x="37894" y="17399"/>
                    <a:pt x="37866" y="17413"/>
                    <a:pt x="37880" y="17413"/>
                  </a:cubicBezTo>
                  <a:cubicBezTo>
                    <a:pt x="37853" y="17454"/>
                    <a:pt x="37865" y="17508"/>
                    <a:pt x="37917" y="17537"/>
                  </a:cubicBezTo>
                  <a:lnTo>
                    <a:pt x="37917" y="17537"/>
                  </a:lnTo>
                  <a:cubicBezTo>
                    <a:pt x="37980" y="17502"/>
                    <a:pt x="38050" y="17468"/>
                    <a:pt x="38071" y="17468"/>
                  </a:cubicBezTo>
                  <a:cubicBezTo>
                    <a:pt x="38074" y="17468"/>
                    <a:pt x="38076" y="17468"/>
                    <a:pt x="38077" y="17469"/>
                  </a:cubicBezTo>
                  <a:cubicBezTo>
                    <a:pt x="38077" y="17455"/>
                    <a:pt x="38077" y="17441"/>
                    <a:pt x="38063" y="17427"/>
                  </a:cubicBezTo>
                  <a:cubicBezTo>
                    <a:pt x="38063" y="17399"/>
                    <a:pt x="38063" y="17371"/>
                    <a:pt x="38077" y="17343"/>
                  </a:cubicBezTo>
                  <a:cubicBezTo>
                    <a:pt x="38079" y="17343"/>
                    <a:pt x="38081" y="17343"/>
                    <a:pt x="38083" y="17343"/>
                  </a:cubicBezTo>
                  <a:cubicBezTo>
                    <a:pt x="38134" y="17343"/>
                    <a:pt x="37993" y="17189"/>
                    <a:pt x="38076" y="17189"/>
                  </a:cubicBezTo>
                  <a:cubicBezTo>
                    <a:pt x="38099" y="17189"/>
                    <a:pt x="38139" y="17200"/>
                    <a:pt x="38204" y="17230"/>
                  </a:cubicBezTo>
                  <a:cubicBezTo>
                    <a:pt x="38088" y="17403"/>
                    <a:pt x="38116" y="17448"/>
                    <a:pt x="38167" y="17448"/>
                  </a:cubicBezTo>
                  <a:cubicBezTo>
                    <a:pt x="38221" y="17448"/>
                    <a:pt x="38303" y="17397"/>
                    <a:pt x="38265" y="17397"/>
                  </a:cubicBezTo>
                  <a:cubicBezTo>
                    <a:pt x="38260" y="17397"/>
                    <a:pt x="38254" y="17397"/>
                    <a:pt x="38246" y="17399"/>
                  </a:cubicBezTo>
                  <a:cubicBezTo>
                    <a:pt x="38288" y="17357"/>
                    <a:pt x="38330" y="17286"/>
                    <a:pt x="38330" y="17216"/>
                  </a:cubicBezTo>
                  <a:lnTo>
                    <a:pt x="38415" y="17244"/>
                  </a:lnTo>
                  <a:cubicBezTo>
                    <a:pt x="38373" y="17244"/>
                    <a:pt x="38359" y="17258"/>
                    <a:pt x="38401" y="17314"/>
                  </a:cubicBezTo>
                  <a:lnTo>
                    <a:pt x="38344" y="17329"/>
                  </a:lnTo>
                  <a:lnTo>
                    <a:pt x="38373" y="17385"/>
                  </a:lnTo>
                  <a:cubicBezTo>
                    <a:pt x="38373" y="17399"/>
                    <a:pt x="38373" y="17427"/>
                    <a:pt x="38373" y="17441"/>
                  </a:cubicBezTo>
                  <a:lnTo>
                    <a:pt x="38415" y="17441"/>
                  </a:lnTo>
                  <a:cubicBezTo>
                    <a:pt x="38432" y="17483"/>
                    <a:pt x="38428" y="17495"/>
                    <a:pt x="38417" y="17495"/>
                  </a:cubicBezTo>
                  <a:cubicBezTo>
                    <a:pt x="38410" y="17495"/>
                    <a:pt x="38398" y="17489"/>
                    <a:pt x="38387" y="17483"/>
                  </a:cubicBezTo>
                  <a:cubicBezTo>
                    <a:pt x="38348" y="17536"/>
                    <a:pt x="38272" y="17612"/>
                    <a:pt x="38362" y="17612"/>
                  </a:cubicBezTo>
                  <a:cubicBezTo>
                    <a:pt x="38369" y="17612"/>
                    <a:pt x="38377" y="17611"/>
                    <a:pt x="38387" y="17610"/>
                  </a:cubicBezTo>
                  <a:cubicBezTo>
                    <a:pt x="38387" y="17623"/>
                    <a:pt x="38420" y="17669"/>
                    <a:pt x="38447" y="17669"/>
                  </a:cubicBezTo>
                  <a:cubicBezTo>
                    <a:pt x="38451" y="17669"/>
                    <a:pt x="38454" y="17668"/>
                    <a:pt x="38457" y="17666"/>
                  </a:cubicBezTo>
                  <a:cubicBezTo>
                    <a:pt x="38443" y="17638"/>
                    <a:pt x="38415" y="17624"/>
                    <a:pt x="38401" y="17610"/>
                  </a:cubicBezTo>
                  <a:lnTo>
                    <a:pt x="38471" y="17610"/>
                  </a:lnTo>
                  <a:cubicBezTo>
                    <a:pt x="38485" y="17582"/>
                    <a:pt x="38485" y="17554"/>
                    <a:pt x="38471" y="17526"/>
                  </a:cubicBezTo>
                  <a:cubicBezTo>
                    <a:pt x="38452" y="17529"/>
                    <a:pt x="38444" y="17531"/>
                    <a:pt x="38442" y="17531"/>
                  </a:cubicBezTo>
                  <a:cubicBezTo>
                    <a:pt x="38438" y="17531"/>
                    <a:pt x="38490" y="17518"/>
                    <a:pt x="38542" y="17498"/>
                  </a:cubicBezTo>
                  <a:lnTo>
                    <a:pt x="38640" y="17526"/>
                  </a:lnTo>
                  <a:lnTo>
                    <a:pt x="38711" y="17554"/>
                  </a:lnTo>
                  <a:cubicBezTo>
                    <a:pt x="38696" y="17575"/>
                    <a:pt x="38696" y="17582"/>
                    <a:pt x="38705" y="17582"/>
                  </a:cubicBezTo>
                  <a:cubicBezTo>
                    <a:pt x="38714" y="17582"/>
                    <a:pt x="38732" y="17575"/>
                    <a:pt x="38753" y="17568"/>
                  </a:cubicBezTo>
                  <a:lnTo>
                    <a:pt x="38753" y="17554"/>
                  </a:lnTo>
                  <a:cubicBezTo>
                    <a:pt x="38816" y="17529"/>
                    <a:pt x="38878" y="17481"/>
                    <a:pt x="38891" y="17481"/>
                  </a:cubicBezTo>
                  <a:cubicBezTo>
                    <a:pt x="38893" y="17481"/>
                    <a:pt x="38894" y="17482"/>
                    <a:pt x="38894" y="17483"/>
                  </a:cubicBezTo>
                  <a:cubicBezTo>
                    <a:pt x="38877" y="17634"/>
                    <a:pt x="38860" y="17675"/>
                    <a:pt x="38864" y="17675"/>
                  </a:cubicBezTo>
                  <a:cubicBezTo>
                    <a:pt x="38867" y="17675"/>
                    <a:pt x="38879" y="17656"/>
                    <a:pt x="38908" y="17638"/>
                  </a:cubicBezTo>
                  <a:cubicBezTo>
                    <a:pt x="38950" y="17596"/>
                    <a:pt x="38992" y="17498"/>
                    <a:pt x="39020" y="17455"/>
                  </a:cubicBezTo>
                  <a:cubicBezTo>
                    <a:pt x="38976" y="17439"/>
                    <a:pt x="38941" y="17433"/>
                    <a:pt x="38913" y="17433"/>
                  </a:cubicBezTo>
                  <a:cubicBezTo>
                    <a:pt x="38870" y="17433"/>
                    <a:pt x="38846" y="17447"/>
                    <a:pt x="38837" y="17455"/>
                  </a:cubicBezTo>
                  <a:cubicBezTo>
                    <a:pt x="38816" y="17434"/>
                    <a:pt x="38820" y="17434"/>
                    <a:pt x="38843" y="17434"/>
                  </a:cubicBezTo>
                  <a:cubicBezTo>
                    <a:pt x="38865" y="17434"/>
                    <a:pt x="38908" y="17434"/>
                    <a:pt x="38964" y="17413"/>
                  </a:cubicBezTo>
                  <a:cubicBezTo>
                    <a:pt x="38922" y="17385"/>
                    <a:pt x="38894" y="17343"/>
                    <a:pt x="38880" y="17286"/>
                  </a:cubicBezTo>
                  <a:cubicBezTo>
                    <a:pt x="38785" y="17293"/>
                    <a:pt x="38728" y="17304"/>
                    <a:pt x="38697" y="17304"/>
                  </a:cubicBezTo>
                  <a:cubicBezTo>
                    <a:pt x="38660" y="17304"/>
                    <a:pt x="38665" y="17286"/>
                    <a:pt x="38696" y="17216"/>
                  </a:cubicBezTo>
                  <a:lnTo>
                    <a:pt x="38696" y="17216"/>
                  </a:lnTo>
                  <a:cubicBezTo>
                    <a:pt x="38694" y="17217"/>
                    <a:pt x="38691" y="17217"/>
                    <a:pt x="38689" y="17217"/>
                  </a:cubicBezTo>
                  <a:cubicBezTo>
                    <a:pt x="38665" y="17217"/>
                    <a:pt x="38634" y="17188"/>
                    <a:pt x="38654" y="17157"/>
                  </a:cubicBezTo>
                  <a:lnTo>
                    <a:pt x="38654" y="17157"/>
                  </a:lnTo>
                  <a:lnTo>
                    <a:pt x="38584" y="17216"/>
                  </a:lnTo>
                  <a:cubicBezTo>
                    <a:pt x="38570" y="17202"/>
                    <a:pt x="38556" y="17202"/>
                    <a:pt x="38528" y="17188"/>
                  </a:cubicBezTo>
                  <a:cubicBezTo>
                    <a:pt x="38575" y="17164"/>
                    <a:pt x="38651" y="17062"/>
                    <a:pt x="38659" y="17062"/>
                  </a:cubicBezTo>
                  <a:cubicBezTo>
                    <a:pt x="38660" y="17062"/>
                    <a:pt x="38659" y="17066"/>
                    <a:pt x="38654" y="17075"/>
                  </a:cubicBezTo>
                  <a:lnTo>
                    <a:pt x="38654" y="17089"/>
                  </a:lnTo>
                  <a:lnTo>
                    <a:pt x="38668" y="17089"/>
                  </a:lnTo>
                  <a:lnTo>
                    <a:pt x="38668" y="17142"/>
                  </a:lnTo>
                  <a:lnTo>
                    <a:pt x="38668" y="17142"/>
                  </a:lnTo>
                  <a:cubicBezTo>
                    <a:pt x="38696" y="17120"/>
                    <a:pt x="38754" y="17099"/>
                    <a:pt x="38865" y="17089"/>
                  </a:cubicBezTo>
                  <a:cubicBezTo>
                    <a:pt x="38809" y="16941"/>
                    <a:pt x="38809" y="16896"/>
                    <a:pt x="38832" y="16896"/>
                  </a:cubicBezTo>
                  <a:cubicBezTo>
                    <a:pt x="38855" y="16896"/>
                    <a:pt x="38901" y="16941"/>
                    <a:pt x="38936" y="16976"/>
                  </a:cubicBezTo>
                  <a:lnTo>
                    <a:pt x="38936" y="17075"/>
                  </a:lnTo>
                  <a:cubicBezTo>
                    <a:pt x="38941" y="17075"/>
                    <a:pt x="38945" y="17074"/>
                    <a:pt x="38949" y="17074"/>
                  </a:cubicBezTo>
                  <a:cubicBezTo>
                    <a:pt x="39048" y="17074"/>
                    <a:pt x="38941" y="17198"/>
                    <a:pt x="39019" y="17198"/>
                  </a:cubicBezTo>
                  <a:cubicBezTo>
                    <a:pt x="39043" y="17198"/>
                    <a:pt x="39082" y="17188"/>
                    <a:pt x="39147" y="17160"/>
                  </a:cubicBezTo>
                  <a:lnTo>
                    <a:pt x="39175" y="17131"/>
                  </a:lnTo>
                  <a:cubicBezTo>
                    <a:pt x="39189" y="17145"/>
                    <a:pt x="39218" y="17160"/>
                    <a:pt x="39246" y="17174"/>
                  </a:cubicBezTo>
                  <a:cubicBezTo>
                    <a:pt x="39232" y="17160"/>
                    <a:pt x="39232" y="17160"/>
                    <a:pt x="39232" y="17145"/>
                  </a:cubicBezTo>
                  <a:lnTo>
                    <a:pt x="39232" y="17145"/>
                  </a:lnTo>
                  <a:lnTo>
                    <a:pt x="39260" y="17160"/>
                  </a:lnTo>
                  <a:lnTo>
                    <a:pt x="39260" y="17188"/>
                  </a:lnTo>
                  <a:cubicBezTo>
                    <a:pt x="39288" y="17188"/>
                    <a:pt x="39302" y="17202"/>
                    <a:pt x="39316" y="17216"/>
                  </a:cubicBezTo>
                  <a:cubicBezTo>
                    <a:pt x="39327" y="17218"/>
                    <a:pt x="39337" y="17219"/>
                    <a:pt x="39345" y="17219"/>
                  </a:cubicBezTo>
                  <a:cubicBezTo>
                    <a:pt x="39397" y="17219"/>
                    <a:pt x="39383" y="17182"/>
                    <a:pt x="39358" y="17145"/>
                  </a:cubicBezTo>
                  <a:cubicBezTo>
                    <a:pt x="39330" y="17103"/>
                    <a:pt x="39330" y="17061"/>
                    <a:pt x="39330" y="17019"/>
                  </a:cubicBezTo>
                  <a:lnTo>
                    <a:pt x="39316" y="17019"/>
                  </a:lnTo>
                  <a:cubicBezTo>
                    <a:pt x="39330" y="17005"/>
                    <a:pt x="39330" y="16991"/>
                    <a:pt x="39330" y="16991"/>
                  </a:cubicBezTo>
                  <a:lnTo>
                    <a:pt x="39356" y="17017"/>
                  </a:lnTo>
                  <a:lnTo>
                    <a:pt x="39356" y="17017"/>
                  </a:lnTo>
                  <a:cubicBezTo>
                    <a:pt x="39417" y="17019"/>
                    <a:pt x="39473" y="17070"/>
                    <a:pt x="39485" y="17131"/>
                  </a:cubicBezTo>
                  <a:cubicBezTo>
                    <a:pt x="39485" y="17103"/>
                    <a:pt x="39499" y="17061"/>
                    <a:pt x="39513" y="17019"/>
                  </a:cubicBezTo>
                  <a:lnTo>
                    <a:pt x="39513" y="17019"/>
                  </a:lnTo>
                  <a:cubicBezTo>
                    <a:pt x="39485" y="17039"/>
                    <a:pt x="39467" y="17048"/>
                    <a:pt x="39457" y="17048"/>
                  </a:cubicBezTo>
                  <a:cubicBezTo>
                    <a:pt x="39431" y="17048"/>
                    <a:pt x="39451" y="16994"/>
                    <a:pt x="39471" y="16934"/>
                  </a:cubicBezTo>
                  <a:lnTo>
                    <a:pt x="39471" y="16934"/>
                  </a:lnTo>
                  <a:cubicBezTo>
                    <a:pt x="39467" y="16940"/>
                    <a:pt x="39465" y="16942"/>
                    <a:pt x="39462" y="16942"/>
                  </a:cubicBezTo>
                  <a:cubicBezTo>
                    <a:pt x="39461" y="16942"/>
                    <a:pt x="39460" y="16941"/>
                    <a:pt x="39459" y="16939"/>
                  </a:cubicBezTo>
                  <a:lnTo>
                    <a:pt x="39459" y="16939"/>
                  </a:lnTo>
                  <a:cubicBezTo>
                    <a:pt x="39454" y="16954"/>
                    <a:pt x="39431" y="16972"/>
                    <a:pt x="39401" y="16991"/>
                  </a:cubicBezTo>
                  <a:cubicBezTo>
                    <a:pt x="39372" y="16948"/>
                    <a:pt x="39358" y="16920"/>
                    <a:pt x="39372" y="16906"/>
                  </a:cubicBezTo>
                  <a:cubicBezTo>
                    <a:pt x="39424" y="16906"/>
                    <a:pt x="39450" y="16913"/>
                    <a:pt x="39458" y="16925"/>
                  </a:cubicBezTo>
                  <a:lnTo>
                    <a:pt x="39458" y="16925"/>
                  </a:lnTo>
                  <a:cubicBezTo>
                    <a:pt x="39460" y="16890"/>
                    <a:pt x="39485" y="16812"/>
                    <a:pt x="39541" y="16765"/>
                  </a:cubicBezTo>
                  <a:cubicBezTo>
                    <a:pt x="39586" y="16654"/>
                    <a:pt x="39634" y="16637"/>
                    <a:pt x="39676" y="16637"/>
                  </a:cubicBezTo>
                  <a:cubicBezTo>
                    <a:pt x="39696" y="16637"/>
                    <a:pt x="39714" y="16641"/>
                    <a:pt x="39730" y="16641"/>
                  </a:cubicBezTo>
                  <a:cubicBezTo>
                    <a:pt x="39745" y="16641"/>
                    <a:pt x="39757" y="16637"/>
                    <a:pt x="39767" y="16624"/>
                  </a:cubicBezTo>
                  <a:cubicBezTo>
                    <a:pt x="39795" y="16610"/>
                    <a:pt x="39823" y="16582"/>
                    <a:pt x="39851" y="16568"/>
                  </a:cubicBezTo>
                  <a:lnTo>
                    <a:pt x="39809" y="16540"/>
                  </a:lnTo>
                  <a:lnTo>
                    <a:pt x="39767" y="16540"/>
                  </a:lnTo>
                  <a:cubicBezTo>
                    <a:pt x="39767" y="16526"/>
                    <a:pt x="39767" y="16498"/>
                    <a:pt x="39753" y="16484"/>
                  </a:cubicBezTo>
                  <a:cubicBezTo>
                    <a:pt x="39795" y="16484"/>
                    <a:pt x="39837" y="16470"/>
                    <a:pt x="39865" y="16441"/>
                  </a:cubicBezTo>
                  <a:lnTo>
                    <a:pt x="39865" y="16441"/>
                  </a:lnTo>
                  <a:cubicBezTo>
                    <a:pt x="39851" y="16470"/>
                    <a:pt x="39823" y="16498"/>
                    <a:pt x="39795" y="16526"/>
                  </a:cubicBezTo>
                  <a:lnTo>
                    <a:pt x="39922" y="16526"/>
                  </a:lnTo>
                  <a:cubicBezTo>
                    <a:pt x="39950" y="16512"/>
                    <a:pt x="39978" y="16498"/>
                    <a:pt x="40006" y="16498"/>
                  </a:cubicBezTo>
                  <a:cubicBezTo>
                    <a:pt x="40022" y="16473"/>
                    <a:pt x="40033" y="16464"/>
                    <a:pt x="40041" y="16464"/>
                  </a:cubicBezTo>
                  <a:cubicBezTo>
                    <a:pt x="40066" y="16464"/>
                    <a:pt x="40068" y="16552"/>
                    <a:pt x="40145" y="16552"/>
                  </a:cubicBezTo>
                  <a:cubicBezTo>
                    <a:pt x="40173" y="16552"/>
                    <a:pt x="40209" y="16541"/>
                    <a:pt x="40260" y="16512"/>
                  </a:cubicBezTo>
                  <a:lnTo>
                    <a:pt x="40260" y="16512"/>
                  </a:lnTo>
                  <a:cubicBezTo>
                    <a:pt x="40231" y="16540"/>
                    <a:pt x="40217" y="16568"/>
                    <a:pt x="40217" y="16610"/>
                  </a:cubicBezTo>
                  <a:lnTo>
                    <a:pt x="40175" y="16596"/>
                  </a:lnTo>
                  <a:cubicBezTo>
                    <a:pt x="40068" y="16673"/>
                    <a:pt x="40065" y="16695"/>
                    <a:pt x="40107" y="16695"/>
                  </a:cubicBezTo>
                  <a:cubicBezTo>
                    <a:pt x="40142" y="16695"/>
                    <a:pt x="40209" y="16680"/>
                    <a:pt x="40274" y="16667"/>
                  </a:cubicBezTo>
                  <a:lnTo>
                    <a:pt x="40288" y="16667"/>
                  </a:lnTo>
                  <a:cubicBezTo>
                    <a:pt x="40323" y="16660"/>
                    <a:pt x="40351" y="16656"/>
                    <a:pt x="40369" y="16656"/>
                  </a:cubicBezTo>
                  <a:cubicBezTo>
                    <a:pt x="40386" y="16656"/>
                    <a:pt x="40393" y="16660"/>
                    <a:pt x="40386" y="16667"/>
                  </a:cubicBezTo>
                  <a:cubicBezTo>
                    <a:pt x="40319" y="16760"/>
                    <a:pt x="40343" y="16790"/>
                    <a:pt x="40391" y="16790"/>
                  </a:cubicBezTo>
                  <a:cubicBezTo>
                    <a:pt x="40475" y="16790"/>
                    <a:pt x="40634" y="16699"/>
                    <a:pt x="40527" y="16681"/>
                  </a:cubicBezTo>
                  <a:cubicBezTo>
                    <a:pt x="40668" y="16624"/>
                    <a:pt x="40640" y="16610"/>
                    <a:pt x="40471" y="16554"/>
                  </a:cubicBezTo>
                  <a:cubicBezTo>
                    <a:pt x="40471" y="16540"/>
                    <a:pt x="40471" y="16526"/>
                    <a:pt x="40457" y="16498"/>
                  </a:cubicBezTo>
                  <a:lnTo>
                    <a:pt x="40457" y="16498"/>
                  </a:lnTo>
                  <a:cubicBezTo>
                    <a:pt x="40465" y="16504"/>
                    <a:pt x="40469" y="16506"/>
                    <a:pt x="40472" y="16506"/>
                  </a:cubicBezTo>
                  <a:cubicBezTo>
                    <a:pt x="40487" y="16506"/>
                    <a:pt x="40411" y="16407"/>
                    <a:pt x="40386" y="16371"/>
                  </a:cubicBezTo>
                  <a:cubicBezTo>
                    <a:pt x="40327" y="16456"/>
                    <a:pt x="40329" y="16500"/>
                    <a:pt x="40318" y="16500"/>
                  </a:cubicBezTo>
                  <a:cubicBezTo>
                    <a:pt x="40311" y="16500"/>
                    <a:pt x="40299" y="16481"/>
                    <a:pt x="40260" y="16441"/>
                  </a:cubicBezTo>
                  <a:cubicBezTo>
                    <a:pt x="40161" y="16357"/>
                    <a:pt x="40372" y="16315"/>
                    <a:pt x="40288" y="16202"/>
                  </a:cubicBezTo>
                  <a:cubicBezTo>
                    <a:pt x="40376" y="16148"/>
                    <a:pt x="40434" y="16126"/>
                    <a:pt x="40472" y="16126"/>
                  </a:cubicBezTo>
                  <a:cubicBezTo>
                    <a:pt x="40512" y="16126"/>
                    <a:pt x="40527" y="16151"/>
                    <a:pt x="40527" y="16188"/>
                  </a:cubicBezTo>
                  <a:cubicBezTo>
                    <a:pt x="40541" y="16174"/>
                    <a:pt x="40555" y="16160"/>
                    <a:pt x="40583" y="16160"/>
                  </a:cubicBezTo>
                  <a:cubicBezTo>
                    <a:pt x="40569" y="16118"/>
                    <a:pt x="40569" y="16089"/>
                    <a:pt x="40583" y="16047"/>
                  </a:cubicBezTo>
                  <a:lnTo>
                    <a:pt x="40583" y="16047"/>
                  </a:lnTo>
                  <a:cubicBezTo>
                    <a:pt x="40567" y="16059"/>
                    <a:pt x="40558" y="16064"/>
                    <a:pt x="40554" y="16064"/>
                  </a:cubicBezTo>
                  <a:cubicBezTo>
                    <a:pt x="40543" y="16064"/>
                    <a:pt x="40563" y="16031"/>
                    <a:pt x="40583" y="15991"/>
                  </a:cubicBezTo>
                  <a:cubicBezTo>
                    <a:pt x="40569" y="15991"/>
                    <a:pt x="40555" y="15977"/>
                    <a:pt x="40541" y="15963"/>
                  </a:cubicBezTo>
                  <a:cubicBezTo>
                    <a:pt x="40478" y="16005"/>
                    <a:pt x="40450" y="16022"/>
                    <a:pt x="40439" y="16022"/>
                  </a:cubicBezTo>
                  <a:cubicBezTo>
                    <a:pt x="40429" y="16022"/>
                    <a:pt x="40436" y="16005"/>
                    <a:pt x="40443" y="15977"/>
                  </a:cubicBezTo>
                  <a:cubicBezTo>
                    <a:pt x="40471" y="15963"/>
                    <a:pt x="40485" y="15949"/>
                    <a:pt x="40485" y="15920"/>
                  </a:cubicBezTo>
                  <a:cubicBezTo>
                    <a:pt x="40527" y="15920"/>
                    <a:pt x="40555" y="15892"/>
                    <a:pt x="40541" y="15822"/>
                  </a:cubicBezTo>
                  <a:cubicBezTo>
                    <a:pt x="40617" y="15822"/>
                    <a:pt x="40556" y="15616"/>
                    <a:pt x="40543" y="15616"/>
                  </a:cubicBezTo>
                  <a:cubicBezTo>
                    <a:pt x="40543" y="15616"/>
                    <a:pt x="40543" y="15617"/>
                    <a:pt x="40543" y="15617"/>
                  </a:cubicBezTo>
                  <a:lnTo>
                    <a:pt x="40543" y="15617"/>
                  </a:lnTo>
                  <a:cubicBezTo>
                    <a:pt x="40546" y="15602"/>
                    <a:pt x="40544" y="15592"/>
                    <a:pt x="40535" y="15592"/>
                  </a:cubicBezTo>
                  <a:cubicBezTo>
                    <a:pt x="40515" y="15592"/>
                    <a:pt x="40458" y="15637"/>
                    <a:pt x="40330" y="15765"/>
                  </a:cubicBezTo>
                  <a:cubicBezTo>
                    <a:pt x="40344" y="15765"/>
                    <a:pt x="40344" y="15780"/>
                    <a:pt x="40358" y="15794"/>
                  </a:cubicBezTo>
                  <a:lnTo>
                    <a:pt x="40316" y="15780"/>
                  </a:lnTo>
                  <a:lnTo>
                    <a:pt x="40274" y="15751"/>
                  </a:lnTo>
                  <a:cubicBezTo>
                    <a:pt x="40274" y="15765"/>
                    <a:pt x="40260" y="15794"/>
                    <a:pt x="40245" y="15808"/>
                  </a:cubicBezTo>
                  <a:cubicBezTo>
                    <a:pt x="40260" y="15850"/>
                    <a:pt x="40274" y="15878"/>
                    <a:pt x="40288" y="15906"/>
                  </a:cubicBezTo>
                  <a:lnTo>
                    <a:pt x="40175" y="15920"/>
                  </a:lnTo>
                  <a:cubicBezTo>
                    <a:pt x="40158" y="15898"/>
                    <a:pt x="40146" y="15889"/>
                    <a:pt x="40136" y="15889"/>
                  </a:cubicBezTo>
                  <a:cubicBezTo>
                    <a:pt x="40122" y="15889"/>
                    <a:pt x="40113" y="15909"/>
                    <a:pt x="40105" y="15934"/>
                  </a:cubicBezTo>
                  <a:cubicBezTo>
                    <a:pt x="40102" y="15934"/>
                    <a:pt x="40100" y="15935"/>
                    <a:pt x="40099" y="15935"/>
                  </a:cubicBezTo>
                  <a:cubicBezTo>
                    <a:pt x="40091" y="15935"/>
                    <a:pt x="40093" y="15925"/>
                    <a:pt x="40105" y="15808"/>
                  </a:cubicBezTo>
                  <a:cubicBezTo>
                    <a:pt x="40121" y="15851"/>
                    <a:pt x="40125" y="15871"/>
                    <a:pt x="40131" y="15871"/>
                  </a:cubicBezTo>
                  <a:cubicBezTo>
                    <a:pt x="40141" y="15871"/>
                    <a:pt x="40159" y="15819"/>
                    <a:pt x="40245" y="15723"/>
                  </a:cubicBezTo>
                  <a:cubicBezTo>
                    <a:pt x="40126" y="15628"/>
                    <a:pt x="40074" y="15595"/>
                    <a:pt x="40074" y="15595"/>
                  </a:cubicBezTo>
                  <a:lnTo>
                    <a:pt x="40074" y="15595"/>
                  </a:lnTo>
                  <a:cubicBezTo>
                    <a:pt x="40075" y="15595"/>
                    <a:pt x="40106" y="15614"/>
                    <a:pt x="40161" y="15639"/>
                  </a:cubicBezTo>
                  <a:cubicBezTo>
                    <a:pt x="40217" y="15653"/>
                    <a:pt x="40245" y="15653"/>
                    <a:pt x="40274" y="15681"/>
                  </a:cubicBezTo>
                  <a:lnTo>
                    <a:pt x="40330" y="15625"/>
                  </a:lnTo>
                  <a:cubicBezTo>
                    <a:pt x="40349" y="15629"/>
                    <a:pt x="40364" y="15631"/>
                    <a:pt x="40377" y="15631"/>
                  </a:cubicBezTo>
                  <a:cubicBezTo>
                    <a:pt x="40403" y="15631"/>
                    <a:pt x="40419" y="15625"/>
                    <a:pt x="40429" y="15625"/>
                  </a:cubicBezTo>
                  <a:cubicBezTo>
                    <a:pt x="40429" y="15639"/>
                    <a:pt x="40429" y="15639"/>
                    <a:pt x="40429" y="15653"/>
                  </a:cubicBezTo>
                  <a:cubicBezTo>
                    <a:pt x="40457" y="15540"/>
                    <a:pt x="40583" y="15611"/>
                    <a:pt x="40583" y="15526"/>
                  </a:cubicBezTo>
                  <a:cubicBezTo>
                    <a:pt x="40668" y="15512"/>
                    <a:pt x="40724" y="15470"/>
                    <a:pt x="40640" y="15371"/>
                  </a:cubicBezTo>
                  <a:cubicBezTo>
                    <a:pt x="40620" y="15318"/>
                    <a:pt x="40604" y="15301"/>
                    <a:pt x="40594" y="15301"/>
                  </a:cubicBezTo>
                  <a:cubicBezTo>
                    <a:pt x="40577" y="15301"/>
                    <a:pt x="40575" y="15347"/>
                    <a:pt x="40599" y="15347"/>
                  </a:cubicBezTo>
                  <a:cubicBezTo>
                    <a:pt x="40602" y="15347"/>
                    <a:pt x="40607" y="15345"/>
                    <a:pt x="40612" y="15343"/>
                  </a:cubicBezTo>
                  <a:lnTo>
                    <a:pt x="40612" y="15343"/>
                  </a:lnTo>
                  <a:cubicBezTo>
                    <a:pt x="40640" y="15385"/>
                    <a:pt x="40626" y="15456"/>
                    <a:pt x="40583" y="15484"/>
                  </a:cubicBezTo>
                  <a:cubicBezTo>
                    <a:pt x="40580" y="15504"/>
                    <a:pt x="40567" y="15513"/>
                    <a:pt x="40549" y="15513"/>
                  </a:cubicBezTo>
                  <a:cubicBezTo>
                    <a:pt x="40494" y="15513"/>
                    <a:pt x="40387" y="15428"/>
                    <a:pt x="40344" y="15343"/>
                  </a:cubicBezTo>
                  <a:cubicBezTo>
                    <a:pt x="40316" y="15371"/>
                    <a:pt x="40274" y="15413"/>
                    <a:pt x="40288" y="15442"/>
                  </a:cubicBezTo>
                  <a:cubicBezTo>
                    <a:pt x="40330" y="15456"/>
                    <a:pt x="40337" y="15456"/>
                    <a:pt x="40316" y="15456"/>
                  </a:cubicBezTo>
                  <a:cubicBezTo>
                    <a:pt x="40295" y="15456"/>
                    <a:pt x="40245" y="15456"/>
                    <a:pt x="40175" y="15470"/>
                  </a:cubicBezTo>
                  <a:cubicBezTo>
                    <a:pt x="40119" y="15442"/>
                    <a:pt x="40076" y="15399"/>
                    <a:pt x="40119" y="15329"/>
                  </a:cubicBezTo>
                  <a:cubicBezTo>
                    <a:pt x="40144" y="15266"/>
                    <a:pt x="40214" y="15214"/>
                    <a:pt x="40289" y="15214"/>
                  </a:cubicBezTo>
                  <a:cubicBezTo>
                    <a:pt x="40298" y="15214"/>
                    <a:pt x="40307" y="15215"/>
                    <a:pt x="40316" y="15216"/>
                  </a:cubicBezTo>
                  <a:lnTo>
                    <a:pt x="40386" y="15174"/>
                  </a:lnTo>
                  <a:cubicBezTo>
                    <a:pt x="40421" y="15196"/>
                    <a:pt x="40446" y="15204"/>
                    <a:pt x="40470" y="15204"/>
                  </a:cubicBezTo>
                  <a:cubicBezTo>
                    <a:pt x="40523" y="15204"/>
                    <a:pt x="40569" y="15161"/>
                    <a:pt x="40696" y="15132"/>
                  </a:cubicBezTo>
                  <a:lnTo>
                    <a:pt x="40696" y="15132"/>
                  </a:lnTo>
                  <a:cubicBezTo>
                    <a:pt x="40612" y="15160"/>
                    <a:pt x="40654" y="15146"/>
                    <a:pt x="40781" y="15174"/>
                  </a:cubicBezTo>
                  <a:cubicBezTo>
                    <a:pt x="40781" y="15090"/>
                    <a:pt x="40781" y="15118"/>
                    <a:pt x="40781" y="14921"/>
                  </a:cubicBezTo>
                  <a:cubicBezTo>
                    <a:pt x="40698" y="14972"/>
                    <a:pt x="40683" y="15032"/>
                    <a:pt x="40648" y="15032"/>
                  </a:cubicBezTo>
                  <a:cubicBezTo>
                    <a:pt x="40635" y="15032"/>
                    <a:pt x="40620" y="15024"/>
                    <a:pt x="40598" y="15005"/>
                  </a:cubicBezTo>
                  <a:cubicBezTo>
                    <a:pt x="40626" y="14977"/>
                    <a:pt x="40640" y="14935"/>
                    <a:pt x="40640" y="14892"/>
                  </a:cubicBezTo>
                  <a:cubicBezTo>
                    <a:pt x="40644" y="14894"/>
                    <a:pt x="40649" y="14894"/>
                    <a:pt x="40652" y="14894"/>
                  </a:cubicBezTo>
                  <a:cubicBezTo>
                    <a:pt x="40714" y="14894"/>
                    <a:pt x="40702" y="14741"/>
                    <a:pt x="40747" y="14741"/>
                  </a:cubicBezTo>
                  <a:cubicBezTo>
                    <a:pt x="40761" y="14741"/>
                    <a:pt x="40780" y="14756"/>
                    <a:pt x="40809" y="14794"/>
                  </a:cubicBezTo>
                  <a:cubicBezTo>
                    <a:pt x="40868" y="14837"/>
                    <a:pt x="40896" y="14853"/>
                    <a:pt x="40907" y="14853"/>
                  </a:cubicBezTo>
                  <a:cubicBezTo>
                    <a:pt x="40937" y="14853"/>
                    <a:pt x="40845" y="14737"/>
                    <a:pt x="40941" y="14737"/>
                  </a:cubicBezTo>
                  <a:cubicBezTo>
                    <a:pt x="40959" y="14737"/>
                    <a:pt x="40985" y="14741"/>
                    <a:pt x="41020" y="14752"/>
                  </a:cubicBezTo>
                  <a:cubicBezTo>
                    <a:pt x="41097" y="14696"/>
                    <a:pt x="41105" y="14658"/>
                    <a:pt x="41133" y="14658"/>
                  </a:cubicBezTo>
                  <a:cubicBezTo>
                    <a:pt x="41140" y="14658"/>
                    <a:pt x="41149" y="14661"/>
                    <a:pt x="41161" y="14667"/>
                  </a:cubicBezTo>
                  <a:cubicBezTo>
                    <a:pt x="41131" y="14510"/>
                    <a:pt x="41101" y="14465"/>
                    <a:pt x="41070" y="14465"/>
                  </a:cubicBezTo>
                  <a:cubicBezTo>
                    <a:pt x="41030" y="14465"/>
                    <a:pt x="40990" y="14546"/>
                    <a:pt x="40950" y="14554"/>
                  </a:cubicBezTo>
                  <a:cubicBezTo>
                    <a:pt x="40900" y="14446"/>
                    <a:pt x="40892" y="14413"/>
                    <a:pt x="40897" y="14413"/>
                  </a:cubicBezTo>
                  <a:cubicBezTo>
                    <a:pt x="40899" y="14413"/>
                    <a:pt x="40903" y="14419"/>
                    <a:pt x="40907" y="14428"/>
                  </a:cubicBezTo>
                  <a:cubicBezTo>
                    <a:pt x="40943" y="14421"/>
                    <a:pt x="41002" y="14421"/>
                    <a:pt x="41053" y="14421"/>
                  </a:cubicBezTo>
                  <a:cubicBezTo>
                    <a:pt x="41104" y="14421"/>
                    <a:pt x="41147" y="14421"/>
                    <a:pt x="41147" y="14414"/>
                  </a:cubicBezTo>
                  <a:cubicBezTo>
                    <a:pt x="41123" y="14238"/>
                    <a:pt x="40943" y="14198"/>
                    <a:pt x="41014" y="14198"/>
                  </a:cubicBezTo>
                  <a:cubicBezTo>
                    <a:pt x="41029" y="14198"/>
                    <a:pt x="41053" y="14200"/>
                    <a:pt x="41090" y="14202"/>
                  </a:cubicBezTo>
                  <a:cubicBezTo>
                    <a:pt x="41108" y="14172"/>
                    <a:pt x="41115" y="14160"/>
                    <a:pt x="41121" y="14160"/>
                  </a:cubicBezTo>
                  <a:cubicBezTo>
                    <a:pt x="41135" y="14160"/>
                    <a:pt x="41147" y="14215"/>
                    <a:pt x="41270" y="14244"/>
                  </a:cubicBezTo>
                  <a:lnTo>
                    <a:pt x="41270" y="14244"/>
                  </a:lnTo>
                  <a:cubicBezTo>
                    <a:pt x="41274" y="14225"/>
                    <a:pt x="41279" y="14205"/>
                    <a:pt x="41288" y="14188"/>
                  </a:cubicBezTo>
                  <a:cubicBezTo>
                    <a:pt x="41288" y="14080"/>
                    <a:pt x="41326" y="13973"/>
                    <a:pt x="41404" y="13902"/>
                  </a:cubicBezTo>
                  <a:lnTo>
                    <a:pt x="41404" y="13902"/>
                  </a:lnTo>
                  <a:cubicBezTo>
                    <a:pt x="41381" y="13920"/>
                    <a:pt x="41328" y="13958"/>
                    <a:pt x="41278" y="13958"/>
                  </a:cubicBezTo>
                  <a:cubicBezTo>
                    <a:pt x="41234" y="13958"/>
                    <a:pt x="41192" y="13929"/>
                    <a:pt x="41175" y="13836"/>
                  </a:cubicBezTo>
                  <a:cubicBezTo>
                    <a:pt x="41139" y="13953"/>
                    <a:pt x="41022" y="14036"/>
                    <a:pt x="40972" y="14036"/>
                  </a:cubicBezTo>
                  <a:cubicBezTo>
                    <a:pt x="40944" y="14036"/>
                    <a:pt x="40937" y="14010"/>
                    <a:pt x="40978" y="13949"/>
                  </a:cubicBezTo>
                  <a:cubicBezTo>
                    <a:pt x="41161" y="13949"/>
                    <a:pt x="40978" y="13766"/>
                    <a:pt x="41034" y="13724"/>
                  </a:cubicBezTo>
                  <a:lnTo>
                    <a:pt x="41034" y="13724"/>
                  </a:lnTo>
                  <a:cubicBezTo>
                    <a:pt x="40978" y="13752"/>
                    <a:pt x="40935" y="13780"/>
                    <a:pt x="40879" y="13808"/>
                  </a:cubicBezTo>
                  <a:cubicBezTo>
                    <a:pt x="40907" y="13738"/>
                    <a:pt x="40907" y="13639"/>
                    <a:pt x="40865" y="13569"/>
                  </a:cubicBezTo>
                  <a:cubicBezTo>
                    <a:pt x="40859" y="13528"/>
                    <a:pt x="40844" y="13514"/>
                    <a:pt x="40824" y="13514"/>
                  </a:cubicBezTo>
                  <a:cubicBezTo>
                    <a:pt x="40796" y="13514"/>
                    <a:pt x="40757" y="13544"/>
                    <a:pt x="40724" y="13569"/>
                  </a:cubicBezTo>
                  <a:cubicBezTo>
                    <a:pt x="40756" y="13559"/>
                    <a:pt x="40784" y="13555"/>
                    <a:pt x="40805" y="13555"/>
                  </a:cubicBezTo>
                  <a:cubicBezTo>
                    <a:pt x="40880" y="13555"/>
                    <a:pt x="40890" y="13600"/>
                    <a:pt x="40781" y="13611"/>
                  </a:cubicBezTo>
                  <a:cubicBezTo>
                    <a:pt x="40703" y="13630"/>
                    <a:pt x="40667" y="13647"/>
                    <a:pt x="40655" y="13647"/>
                  </a:cubicBezTo>
                  <a:cubicBezTo>
                    <a:pt x="40640" y="13647"/>
                    <a:pt x="40659" y="13623"/>
                    <a:pt x="40682" y="13555"/>
                  </a:cubicBezTo>
                  <a:cubicBezTo>
                    <a:pt x="40714" y="13510"/>
                    <a:pt x="40714" y="13492"/>
                    <a:pt x="40697" y="13492"/>
                  </a:cubicBezTo>
                  <a:cubicBezTo>
                    <a:pt x="40656" y="13492"/>
                    <a:pt x="40513" y="13601"/>
                    <a:pt x="40513" y="13681"/>
                  </a:cubicBezTo>
                  <a:cubicBezTo>
                    <a:pt x="40429" y="13879"/>
                    <a:pt x="40471" y="13879"/>
                    <a:pt x="40372" y="13893"/>
                  </a:cubicBezTo>
                  <a:lnTo>
                    <a:pt x="40372" y="13907"/>
                  </a:lnTo>
                  <a:lnTo>
                    <a:pt x="40372" y="13935"/>
                  </a:lnTo>
                  <a:cubicBezTo>
                    <a:pt x="40358" y="13921"/>
                    <a:pt x="40330" y="13907"/>
                    <a:pt x="40316" y="13893"/>
                  </a:cubicBezTo>
                  <a:lnTo>
                    <a:pt x="40316" y="13893"/>
                  </a:lnTo>
                  <a:cubicBezTo>
                    <a:pt x="40330" y="13921"/>
                    <a:pt x="40344" y="13935"/>
                    <a:pt x="40358" y="13963"/>
                  </a:cubicBezTo>
                  <a:cubicBezTo>
                    <a:pt x="40330" y="13963"/>
                    <a:pt x="40274" y="13991"/>
                    <a:pt x="40175" y="14104"/>
                  </a:cubicBezTo>
                  <a:cubicBezTo>
                    <a:pt x="40147" y="14019"/>
                    <a:pt x="40119" y="14019"/>
                    <a:pt x="40034" y="13963"/>
                  </a:cubicBezTo>
                  <a:cubicBezTo>
                    <a:pt x="40034" y="13921"/>
                    <a:pt x="40034" y="13893"/>
                    <a:pt x="40020" y="13864"/>
                  </a:cubicBezTo>
                  <a:lnTo>
                    <a:pt x="39922" y="13864"/>
                  </a:lnTo>
                  <a:cubicBezTo>
                    <a:pt x="39895" y="13864"/>
                    <a:pt x="39765" y="14006"/>
                    <a:pt x="39729" y="14006"/>
                  </a:cubicBezTo>
                  <a:cubicBezTo>
                    <a:pt x="39727" y="14006"/>
                    <a:pt x="39726" y="14006"/>
                    <a:pt x="39724" y="14005"/>
                  </a:cubicBezTo>
                  <a:cubicBezTo>
                    <a:pt x="39712" y="14035"/>
                    <a:pt x="39716" y="14053"/>
                    <a:pt x="39708" y="14053"/>
                  </a:cubicBezTo>
                  <a:cubicBezTo>
                    <a:pt x="39698" y="14053"/>
                    <a:pt x="39668" y="14022"/>
                    <a:pt x="39555" y="13949"/>
                  </a:cubicBezTo>
                  <a:cubicBezTo>
                    <a:pt x="39551" y="13876"/>
                    <a:pt x="39546" y="13860"/>
                    <a:pt x="39549" y="13860"/>
                  </a:cubicBezTo>
                  <a:cubicBezTo>
                    <a:pt x="39551" y="13860"/>
                    <a:pt x="39559" y="13870"/>
                    <a:pt x="39575" y="13870"/>
                  </a:cubicBezTo>
                  <a:cubicBezTo>
                    <a:pt x="39598" y="13870"/>
                    <a:pt x="39640" y="13850"/>
                    <a:pt x="39710" y="13752"/>
                  </a:cubicBezTo>
                  <a:cubicBezTo>
                    <a:pt x="39795" y="13752"/>
                    <a:pt x="39724" y="13695"/>
                    <a:pt x="39682" y="13653"/>
                  </a:cubicBezTo>
                  <a:cubicBezTo>
                    <a:pt x="39668" y="13667"/>
                    <a:pt x="39654" y="13681"/>
                    <a:pt x="39626" y="13681"/>
                  </a:cubicBezTo>
                  <a:cubicBezTo>
                    <a:pt x="39598" y="13653"/>
                    <a:pt x="39584" y="13639"/>
                    <a:pt x="39555" y="13639"/>
                  </a:cubicBezTo>
                  <a:cubicBezTo>
                    <a:pt x="39566" y="13607"/>
                    <a:pt x="39600" y="13592"/>
                    <a:pt x="39635" y="13592"/>
                  </a:cubicBezTo>
                  <a:cubicBezTo>
                    <a:pt x="39646" y="13592"/>
                    <a:pt x="39658" y="13593"/>
                    <a:pt x="39668" y="13597"/>
                  </a:cubicBezTo>
                  <a:cubicBezTo>
                    <a:pt x="39685" y="13593"/>
                    <a:pt x="39701" y="13591"/>
                    <a:pt x="39718" y="13591"/>
                  </a:cubicBezTo>
                  <a:cubicBezTo>
                    <a:pt x="39757" y="13591"/>
                    <a:pt x="39797" y="13601"/>
                    <a:pt x="39837" y="13611"/>
                  </a:cubicBezTo>
                  <a:cubicBezTo>
                    <a:pt x="39858" y="13611"/>
                    <a:pt x="39863" y="13671"/>
                    <a:pt x="39913" y="13671"/>
                  </a:cubicBezTo>
                  <a:cubicBezTo>
                    <a:pt x="39932" y="13671"/>
                    <a:pt x="39957" y="13662"/>
                    <a:pt x="39992" y="13639"/>
                  </a:cubicBezTo>
                  <a:cubicBezTo>
                    <a:pt x="39992" y="13597"/>
                    <a:pt x="39809" y="13625"/>
                    <a:pt x="39739" y="13541"/>
                  </a:cubicBezTo>
                  <a:cubicBezTo>
                    <a:pt x="39753" y="13512"/>
                    <a:pt x="39767" y="13484"/>
                    <a:pt x="39767" y="13442"/>
                  </a:cubicBezTo>
                  <a:cubicBezTo>
                    <a:pt x="39803" y="13474"/>
                    <a:pt x="39845" y="13488"/>
                    <a:pt x="39886" y="13488"/>
                  </a:cubicBezTo>
                  <a:cubicBezTo>
                    <a:pt x="39974" y="13488"/>
                    <a:pt x="40057" y="13425"/>
                    <a:pt x="40076" y="13329"/>
                  </a:cubicBezTo>
                  <a:cubicBezTo>
                    <a:pt x="39943" y="13285"/>
                    <a:pt x="39968" y="13064"/>
                    <a:pt x="39914" y="13064"/>
                  </a:cubicBezTo>
                  <a:cubicBezTo>
                    <a:pt x="39900" y="13064"/>
                    <a:pt x="39881" y="13080"/>
                    <a:pt x="39851" y="13118"/>
                  </a:cubicBezTo>
                  <a:cubicBezTo>
                    <a:pt x="39875" y="13085"/>
                    <a:pt x="39875" y="13071"/>
                    <a:pt x="39867" y="13071"/>
                  </a:cubicBezTo>
                  <a:cubicBezTo>
                    <a:pt x="39853" y="13071"/>
                    <a:pt x="39809" y="13127"/>
                    <a:pt x="39865" y="13203"/>
                  </a:cubicBezTo>
                  <a:cubicBezTo>
                    <a:pt x="39862" y="13203"/>
                    <a:pt x="39865" y="13210"/>
                    <a:pt x="39879" y="13231"/>
                  </a:cubicBezTo>
                  <a:cubicBezTo>
                    <a:pt x="39809" y="13245"/>
                    <a:pt x="39739" y="13301"/>
                    <a:pt x="39696" y="13372"/>
                  </a:cubicBezTo>
                  <a:cubicBezTo>
                    <a:pt x="39682" y="13329"/>
                    <a:pt x="39668" y="13287"/>
                    <a:pt x="39654" y="13259"/>
                  </a:cubicBezTo>
                  <a:cubicBezTo>
                    <a:pt x="39710" y="13245"/>
                    <a:pt x="39710" y="13259"/>
                    <a:pt x="39724" y="13146"/>
                  </a:cubicBezTo>
                  <a:cubicBezTo>
                    <a:pt x="39767" y="13104"/>
                    <a:pt x="39753" y="13034"/>
                    <a:pt x="39710" y="13005"/>
                  </a:cubicBezTo>
                  <a:cubicBezTo>
                    <a:pt x="39739" y="12935"/>
                    <a:pt x="39612" y="13104"/>
                    <a:pt x="39584" y="12682"/>
                  </a:cubicBezTo>
                  <a:lnTo>
                    <a:pt x="39584" y="12682"/>
                  </a:lnTo>
                  <a:cubicBezTo>
                    <a:pt x="39658" y="12738"/>
                    <a:pt x="39695" y="12763"/>
                    <a:pt x="39714" y="12763"/>
                  </a:cubicBezTo>
                  <a:cubicBezTo>
                    <a:pt x="39742" y="12763"/>
                    <a:pt x="39730" y="12709"/>
                    <a:pt x="39739" y="12625"/>
                  </a:cubicBezTo>
                  <a:cubicBezTo>
                    <a:pt x="39815" y="12625"/>
                    <a:pt x="39645" y="12566"/>
                    <a:pt x="39585" y="12566"/>
                  </a:cubicBezTo>
                  <a:cubicBezTo>
                    <a:pt x="39568" y="12566"/>
                    <a:pt x="39560" y="12570"/>
                    <a:pt x="39570" y="12583"/>
                  </a:cubicBezTo>
                  <a:cubicBezTo>
                    <a:pt x="39528" y="12622"/>
                    <a:pt x="39497" y="12637"/>
                    <a:pt x="39473" y="12637"/>
                  </a:cubicBezTo>
                  <a:cubicBezTo>
                    <a:pt x="39395" y="12637"/>
                    <a:pt x="39402" y="12467"/>
                    <a:pt x="39358" y="12456"/>
                  </a:cubicBezTo>
                  <a:cubicBezTo>
                    <a:pt x="39374" y="12446"/>
                    <a:pt x="39374" y="12441"/>
                    <a:pt x="39364" y="12441"/>
                  </a:cubicBezTo>
                  <a:cubicBezTo>
                    <a:pt x="39349" y="12441"/>
                    <a:pt x="39309" y="12453"/>
                    <a:pt x="39274" y="12470"/>
                  </a:cubicBezTo>
                  <a:cubicBezTo>
                    <a:pt x="39330" y="12287"/>
                    <a:pt x="39147" y="12358"/>
                    <a:pt x="39330" y="12259"/>
                  </a:cubicBezTo>
                  <a:cubicBezTo>
                    <a:pt x="39289" y="12243"/>
                    <a:pt x="39243" y="12236"/>
                    <a:pt x="39198" y="12236"/>
                  </a:cubicBezTo>
                  <a:cubicBezTo>
                    <a:pt x="39166" y="12236"/>
                    <a:pt x="39134" y="12239"/>
                    <a:pt x="39105" y="12245"/>
                  </a:cubicBezTo>
                  <a:lnTo>
                    <a:pt x="39020" y="12245"/>
                  </a:lnTo>
                  <a:cubicBezTo>
                    <a:pt x="39020" y="12245"/>
                    <a:pt x="39020" y="12231"/>
                    <a:pt x="39006" y="12231"/>
                  </a:cubicBezTo>
                  <a:lnTo>
                    <a:pt x="38978" y="12231"/>
                  </a:lnTo>
                  <a:cubicBezTo>
                    <a:pt x="38978" y="12207"/>
                    <a:pt x="38981" y="12196"/>
                    <a:pt x="38980" y="12196"/>
                  </a:cubicBezTo>
                  <a:lnTo>
                    <a:pt x="38980" y="12196"/>
                  </a:lnTo>
                  <a:cubicBezTo>
                    <a:pt x="38980" y="12196"/>
                    <a:pt x="38975" y="12218"/>
                    <a:pt x="38950" y="12259"/>
                  </a:cubicBezTo>
                  <a:cubicBezTo>
                    <a:pt x="38950" y="12287"/>
                    <a:pt x="38950" y="12315"/>
                    <a:pt x="38950" y="12330"/>
                  </a:cubicBezTo>
                  <a:cubicBezTo>
                    <a:pt x="38936" y="12351"/>
                    <a:pt x="38932" y="12358"/>
                    <a:pt x="38934" y="12358"/>
                  </a:cubicBezTo>
                  <a:cubicBezTo>
                    <a:pt x="38936" y="12358"/>
                    <a:pt x="38943" y="12351"/>
                    <a:pt x="38950" y="12344"/>
                  </a:cubicBezTo>
                  <a:lnTo>
                    <a:pt x="38950" y="12344"/>
                  </a:lnTo>
                  <a:cubicBezTo>
                    <a:pt x="38950" y="12414"/>
                    <a:pt x="38936" y="12470"/>
                    <a:pt x="38922" y="12541"/>
                  </a:cubicBezTo>
                  <a:lnTo>
                    <a:pt x="38922" y="12569"/>
                  </a:lnTo>
                  <a:cubicBezTo>
                    <a:pt x="38880" y="12541"/>
                    <a:pt x="38837" y="12527"/>
                    <a:pt x="38795" y="12513"/>
                  </a:cubicBezTo>
                  <a:cubicBezTo>
                    <a:pt x="38847" y="12408"/>
                    <a:pt x="38875" y="12256"/>
                    <a:pt x="38756" y="12256"/>
                  </a:cubicBezTo>
                  <a:cubicBezTo>
                    <a:pt x="38747" y="12256"/>
                    <a:pt x="38736" y="12257"/>
                    <a:pt x="38725" y="12259"/>
                  </a:cubicBezTo>
                  <a:cubicBezTo>
                    <a:pt x="38625" y="12159"/>
                    <a:pt x="38630" y="12068"/>
                    <a:pt x="38664" y="12068"/>
                  </a:cubicBezTo>
                  <a:cubicBezTo>
                    <a:pt x="38673" y="12068"/>
                    <a:pt x="38684" y="12075"/>
                    <a:pt x="38696" y="12090"/>
                  </a:cubicBezTo>
                  <a:cubicBezTo>
                    <a:pt x="38894" y="12006"/>
                    <a:pt x="38781" y="12006"/>
                    <a:pt x="38654" y="12006"/>
                  </a:cubicBezTo>
                  <a:cubicBezTo>
                    <a:pt x="38570" y="11935"/>
                    <a:pt x="38513" y="11921"/>
                    <a:pt x="38485" y="11921"/>
                  </a:cubicBezTo>
                  <a:cubicBezTo>
                    <a:pt x="38499" y="11907"/>
                    <a:pt x="38513" y="11893"/>
                    <a:pt x="38513" y="11879"/>
                  </a:cubicBezTo>
                  <a:cubicBezTo>
                    <a:pt x="38443" y="11865"/>
                    <a:pt x="38387" y="11837"/>
                    <a:pt x="38344" y="11780"/>
                  </a:cubicBezTo>
                  <a:cubicBezTo>
                    <a:pt x="38337" y="11785"/>
                    <a:pt x="38328" y="11787"/>
                    <a:pt x="38316" y="11787"/>
                  </a:cubicBezTo>
                  <a:cubicBezTo>
                    <a:pt x="38268" y="11787"/>
                    <a:pt x="38189" y="11750"/>
                    <a:pt x="38147" y="11750"/>
                  </a:cubicBezTo>
                  <a:cubicBezTo>
                    <a:pt x="38142" y="11750"/>
                    <a:pt x="38137" y="11751"/>
                    <a:pt x="38133" y="11752"/>
                  </a:cubicBezTo>
                  <a:cubicBezTo>
                    <a:pt x="38302" y="11611"/>
                    <a:pt x="38274" y="11696"/>
                    <a:pt x="38077" y="11456"/>
                  </a:cubicBezTo>
                  <a:cubicBezTo>
                    <a:pt x="38006" y="11527"/>
                    <a:pt x="37964" y="11569"/>
                    <a:pt x="37922" y="11597"/>
                  </a:cubicBezTo>
                  <a:lnTo>
                    <a:pt x="37880" y="11640"/>
                  </a:lnTo>
                  <a:cubicBezTo>
                    <a:pt x="37857" y="11640"/>
                    <a:pt x="37834" y="11658"/>
                    <a:pt x="37819" y="11680"/>
                  </a:cubicBezTo>
                  <a:lnTo>
                    <a:pt x="37819" y="11680"/>
                  </a:lnTo>
                  <a:cubicBezTo>
                    <a:pt x="37819" y="11680"/>
                    <a:pt x="37818" y="11680"/>
                    <a:pt x="37818" y="11680"/>
                  </a:cubicBezTo>
                  <a:cubicBezTo>
                    <a:pt x="37814" y="11680"/>
                    <a:pt x="37809" y="11684"/>
                    <a:pt x="37809" y="11696"/>
                  </a:cubicBezTo>
                  <a:cubicBezTo>
                    <a:pt x="37812" y="11690"/>
                    <a:pt x="37815" y="11685"/>
                    <a:pt x="37819" y="11680"/>
                  </a:cubicBezTo>
                  <a:lnTo>
                    <a:pt x="37819" y="11680"/>
                  </a:lnTo>
                  <a:cubicBezTo>
                    <a:pt x="37823" y="11681"/>
                    <a:pt x="37825" y="11688"/>
                    <a:pt x="37809" y="11696"/>
                  </a:cubicBezTo>
                  <a:cubicBezTo>
                    <a:pt x="37809" y="11710"/>
                    <a:pt x="37823" y="11724"/>
                    <a:pt x="37823" y="11738"/>
                  </a:cubicBezTo>
                  <a:cubicBezTo>
                    <a:pt x="37809" y="11724"/>
                    <a:pt x="37809" y="11710"/>
                    <a:pt x="37795" y="11710"/>
                  </a:cubicBezTo>
                  <a:cubicBezTo>
                    <a:pt x="37781" y="11724"/>
                    <a:pt x="37753" y="11724"/>
                    <a:pt x="37739" y="11738"/>
                  </a:cubicBezTo>
                  <a:cubicBezTo>
                    <a:pt x="37739" y="11640"/>
                    <a:pt x="37781" y="11611"/>
                    <a:pt x="37809" y="11597"/>
                  </a:cubicBezTo>
                  <a:cubicBezTo>
                    <a:pt x="37902" y="11587"/>
                    <a:pt x="37776" y="11524"/>
                    <a:pt x="37674" y="11524"/>
                  </a:cubicBezTo>
                  <a:cubicBezTo>
                    <a:pt x="37637" y="11524"/>
                    <a:pt x="37603" y="11532"/>
                    <a:pt x="37584" y="11555"/>
                  </a:cubicBezTo>
                  <a:cubicBezTo>
                    <a:pt x="37556" y="11527"/>
                    <a:pt x="37528" y="11499"/>
                    <a:pt x="37514" y="11471"/>
                  </a:cubicBezTo>
                  <a:cubicBezTo>
                    <a:pt x="37506" y="11508"/>
                    <a:pt x="37467" y="11561"/>
                    <a:pt x="37420" y="11561"/>
                  </a:cubicBezTo>
                  <a:cubicBezTo>
                    <a:pt x="37377" y="11561"/>
                    <a:pt x="37328" y="11519"/>
                    <a:pt x="37288" y="11386"/>
                  </a:cubicBezTo>
                  <a:cubicBezTo>
                    <a:pt x="37171" y="11423"/>
                    <a:pt x="37111" y="11467"/>
                    <a:pt x="37092" y="11467"/>
                  </a:cubicBezTo>
                  <a:cubicBezTo>
                    <a:pt x="37075" y="11467"/>
                    <a:pt x="37093" y="11430"/>
                    <a:pt x="37133" y="11316"/>
                  </a:cubicBezTo>
                  <a:cubicBezTo>
                    <a:pt x="37101" y="11278"/>
                    <a:pt x="37076" y="11263"/>
                    <a:pt x="37057" y="11263"/>
                  </a:cubicBezTo>
                  <a:cubicBezTo>
                    <a:pt x="36986" y="11263"/>
                    <a:pt x="37008" y="11479"/>
                    <a:pt x="37080" y="11479"/>
                  </a:cubicBezTo>
                  <a:cubicBezTo>
                    <a:pt x="37088" y="11479"/>
                    <a:pt x="37096" y="11476"/>
                    <a:pt x="37105" y="11471"/>
                  </a:cubicBezTo>
                  <a:lnTo>
                    <a:pt x="37105" y="11471"/>
                  </a:lnTo>
                  <a:cubicBezTo>
                    <a:pt x="37083" y="11590"/>
                    <a:pt x="37084" y="11622"/>
                    <a:pt x="37082" y="11622"/>
                  </a:cubicBezTo>
                  <a:cubicBezTo>
                    <a:pt x="37080" y="11622"/>
                    <a:pt x="37075" y="11596"/>
                    <a:pt x="37049" y="11583"/>
                  </a:cubicBezTo>
                  <a:cubicBezTo>
                    <a:pt x="37021" y="11541"/>
                    <a:pt x="36979" y="11442"/>
                    <a:pt x="37021" y="11428"/>
                  </a:cubicBezTo>
                  <a:cubicBezTo>
                    <a:pt x="36866" y="11400"/>
                    <a:pt x="36908" y="11372"/>
                    <a:pt x="36908" y="11344"/>
                  </a:cubicBezTo>
                  <a:lnTo>
                    <a:pt x="36908" y="11344"/>
                  </a:lnTo>
                  <a:cubicBezTo>
                    <a:pt x="36880" y="11358"/>
                    <a:pt x="36852" y="11372"/>
                    <a:pt x="36810" y="11386"/>
                  </a:cubicBezTo>
                  <a:cubicBezTo>
                    <a:pt x="36808" y="11385"/>
                    <a:pt x="36807" y="11384"/>
                    <a:pt x="36806" y="11384"/>
                  </a:cubicBezTo>
                  <a:cubicBezTo>
                    <a:pt x="36780" y="11384"/>
                    <a:pt x="36716" y="11549"/>
                    <a:pt x="36704" y="11549"/>
                  </a:cubicBezTo>
                  <a:cubicBezTo>
                    <a:pt x="36700" y="11549"/>
                    <a:pt x="36701" y="11531"/>
                    <a:pt x="36711" y="11485"/>
                  </a:cubicBezTo>
                  <a:cubicBezTo>
                    <a:pt x="36711" y="11464"/>
                    <a:pt x="36709" y="11455"/>
                    <a:pt x="36704" y="11455"/>
                  </a:cubicBezTo>
                  <a:cubicBezTo>
                    <a:pt x="36694" y="11455"/>
                    <a:pt x="36675" y="11505"/>
                    <a:pt x="36655" y="11555"/>
                  </a:cubicBezTo>
                  <a:lnTo>
                    <a:pt x="36598" y="11555"/>
                  </a:lnTo>
                  <a:cubicBezTo>
                    <a:pt x="36583" y="11601"/>
                    <a:pt x="36573" y="11619"/>
                    <a:pt x="36566" y="11619"/>
                  </a:cubicBezTo>
                  <a:cubicBezTo>
                    <a:pt x="36549" y="11619"/>
                    <a:pt x="36556" y="11490"/>
                    <a:pt x="36556" y="11428"/>
                  </a:cubicBezTo>
                  <a:cubicBezTo>
                    <a:pt x="36564" y="11243"/>
                    <a:pt x="36554" y="11182"/>
                    <a:pt x="36543" y="11182"/>
                  </a:cubicBezTo>
                  <a:cubicBezTo>
                    <a:pt x="36536" y="11182"/>
                    <a:pt x="36528" y="11217"/>
                    <a:pt x="36528" y="11259"/>
                  </a:cubicBezTo>
                  <a:cubicBezTo>
                    <a:pt x="36521" y="11306"/>
                    <a:pt x="36516" y="11325"/>
                    <a:pt x="36514" y="11325"/>
                  </a:cubicBezTo>
                  <a:cubicBezTo>
                    <a:pt x="36509" y="11325"/>
                    <a:pt x="36525" y="11163"/>
                    <a:pt x="36556" y="11048"/>
                  </a:cubicBezTo>
                  <a:cubicBezTo>
                    <a:pt x="36551" y="11015"/>
                    <a:pt x="36547" y="11002"/>
                    <a:pt x="36542" y="11002"/>
                  </a:cubicBezTo>
                  <a:cubicBezTo>
                    <a:pt x="36526" y="11002"/>
                    <a:pt x="36508" y="11140"/>
                    <a:pt x="36484" y="11140"/>
                  </a:cubicBezTo>
                  <a:cubicBezTo>
                    <a:pt x="36472" y="11140"/>
                    <a:pt x="36459" y="11106"/>
                    <a:pt x="36443" y="11006"/>
                  </a:cubicBezTo>
                  <a:cubicBezTo>
                    <a:pt x="36500" y="11006"/>
                    <a:pt x="36584" y="10935"/>
                    <a:pt x="36598" y="10795"/>
                  </a:cubicBezTo>
                  <a:cubicBezTo>
                    <a:pt x="36641" y="10809"/>
                    <a:pt x="36669" y="10851"/>
                    <a:pt x="36669" y="10893"/>
                  </a:cubicBezTo>
                  <a:cubicBezTo>
                    <a:pt x="36683" y="10837"/>
                    <a:pt x="36697" y="10795"/>
                    <a:pt x="36711" y="10752"/>
                  </a:cubicBezTo>
                  <a:cubicBezTo>
                    <a:pt x="36722" y="10769"/>
                    <a:pt x="36737" y="10783"/>
                    <a:pt x="36749" y="10783"/>
                  </a:cubicBezTo>
                  <a:cubicBezTo>
                    <a:pt x="36768" y="10783"/>
                    <a:pt x="36779" y="10747"/>
                    <a:pt x="36753" y="10626"/>
                  </a:cubicBezTo>
                  <a:cubicBezTo>
                    <a:pt x="36612" y="10583"/>
                    <a:pt x="36542" y="10569"/>
                    <a:pt x="36528" y="10569"/>
                  </a:cubicBezTo>
                  <a:cubicBezTo>
                    <a:pt x="36542" y="10569"/>
                    <a:pt x="36598" y="10569"/>
                    <a:pt x="36612" y="10541"/>
                  </a:cubicBezTo>
                  <a:lnTo>
                    <a:pt x="36612" y="10541"/>
                  </a:lnTo>
                  <a:cubicBezTo>
                    <a:pt x="36578" y="10548"/>
                    <a:pt x="36556" y="10551"/>
                    <a:pt x="36543" y="10551"/>
                  </a:cubicBezTo>
                  <a:cubicBezTo>
                    <a:pt x="36482" y="10551"/>
                    <a:pt x="36595" y="10494"/>
                    <a:pt x="36558" y="10494"/>
                  </a:cubicBezTo>
                  <a:cubicBezTo>
                    <a:pt x="36552" y="10494"/>
                    <a:pt x="36542" y="10496"/>
                    <a:pt x="36528" y="10499"/>
                  </a:cubicBezTo>
                  <a:cubicBezTo>
                    <a:pt x="36549" y="10485"/>
                    <a:pt x="36538" y="10478"/>
                    <a:pt x="36514" y="10478"/>
                  </a:cubicBezTo>
                  <a:cubicBezTo>
                    <a:pt x="36489" y="10478"/>
                    <a:pt x="36450" y="10485"/>
                    <a:pt x="36415" y="10499"/>
                  </a:cubicBezTo>
                  <a:cubicBezTo>
                    <a:pt x="36387" y="10428"/>
                    <a:pt x="36331" y="10372"/>
                    <a:pt x="36260" y="10372"/>
                  </a:cubicBezTo>
                  <a:cubicBezTo>
                    <a:pt x="36317" y="10344"/>
                    <a:pt x="36338" y="10344"/>
                    <a:pt x="36329" y="10344"/>
                  </a:cubicBezTo>
                  <a:cubicBezTo>
                    <a:pt x="36320" y="10344"/>
                    <a:pt x="36281" y="10344"/>
                    <a:pt x="36218" y="10316"/>
                  </a:cubicBezTo>
                  <a:cubicBezTo>
                    <a:pt x="36232" y="10302"/>
                    <a:pt x="36260" y="10288"/>
                    <a:pt x="36274" y="10288"/>
                  </a:cubicBezTo>
                  <a:cubicBezTo>
                    <a:pt x="36274" y="10245"/>
                    <a:pt x="36289" y="10217"/>
                    <a:pt x="36317" y="10203"/>
                  </a:cubicBezTo>
                  <a:cubicBezTo>
                    <a:pt x="36289" y="10175"/>
                    <a:pt x="36274" y="10161"/>
                    <a:pt x="36317" y="10147"/>
                  </a:cubicBezTo>
                  <a:cubicBezTo>
                    <a:pt x="36345" y="10091"/>
                    <a:pt x="36401" y="10034"/>
                    <a:pt x="36472" y="10020"/>
                  </a:cubicBezTo>
                  <a:cubicBezTo>
                    <a:pt x="36472" y="9964"/>
                    <a:pt x="36486" y="9922"/>
                    <a:pt x="36514" y="9879"/>
                  </a:cubicBezTo>
                  <a:cubicBezTo>
                    <a:pt x="36538" y="9843"/>
                    <a:pt x="36531" y="9806"/>
                    <a:pt x="36465" y="9806"/>
                  </a:cubicBezTo>
                  <a:cubicBezTo>
                    <a:pt x="36454" y="9806"/>
                    <a:pt x="36443" y="9807"/>
                    <a:pt x="36429" y="9809"/>
                  </a:cubicBezTo>
                  <a:cubicBezTo>
                    <a:pt x="36387" y="9781"/>
                    <a:pt x="36331" y="9753"/>
                    <a:pt x="36274" y="9738"/>
                  </a:cubicBezTo>
                  <a:cubicBezTo>
                    <a:pt x="36274" y="9738"/>
                    <a:pt x="36260" y="9724"/>
                    <a:pt x="36232" y="9710"/>
                  </a:cubicBezTo>
                  <a:lnTo>
                    <a:pt x="36232" y="9710"/>
                  </a:lnTo>
                  <a:lnTo>
                    <a:pt x="36260" y="9738"/>
                  </a:lnTo>
                  <a:cubicBezTo>
                    <a:pt x="36255" y="9765"/>
                    <a:pt x="36242" y="9775"/>
                    <a:pt x="36225" y="9775"/>
                  </a:cubicBezTo>
                  <a:cubicBezTo>
                    <a:pt x="36196" y="9775"/>
                    <a:pt x="36155" y="9746"/>
                    <a:pt x="36120" y="9710"/>
                  </a:cubicBezTo>
                  <a:lnTo>
                    <a:pt x="36091" y="9710"/>
                  </a:lnTo>
                  <a:cubicBezTo>
                    <a:pt x="36035" y="9640"/>
                    <a:pt x="35979" y="9570"/>
                    <a:pt x="35936" y="9513"/>
                  </a:cubicBezTo>
                  <a:lnTo>
                    <a:pt x="35936" y="9513"/>
                  </a:lnTo>
                  <a:cubicBezTo>
                    <a:pt x="35951" y="9551"/>
                    <a:pt x="35939" y="9600"/>
                    <a:pt x="35900" y="9600"/>
                  </a:cubicBezTo>
                  <a:cubicBezTo>
                    <a:pt x="35866" y="9600"/>
                    <a:pt x="35812" y="9562"/>
                    <a:pt x="35739" y="9443"/>
                  </a:cubicBezTo>
                  <a:cubicBezTo>
                    <a:pt x="35803" y="9404"/>
                    <a:pt x="35827" y="9380"/>
                    <a:pt x="35813" y="9380"/>
                  </a:cubicBezTo>
                  <a:cubicBezTo>
                    <a:pt x="35797" y="9380"/>
                    <a:pt x="35728" y="9415"/>
                    <a:pt x="35613" y="9499"/>
                  </a:cubicBezTo>
                  <a:cubicBezTo>
                    <a:pt x="35645" y="9439"/>
                    <a:pt x="35651" y="9411"/>
                    <a:pt x="35644" y="9411"/>
                  </a:cubicBezTo>
                  <a:cubicBezTo>
                    <a:pt x="35633" y="9411"/>
                    <a:pt x="35593" y="9482"/>
                    <a:pt x="35584" y="9612"/>
                  </a:cubicBezTo>
                  <a:cubicBezTo>
                    <a:pt x="35584" y="9626"/>
                    <a:pt x="35599" y="9654"/>
                    <a:pt x="35584" y="9738"/>
                  </a:cubicBezTo>
                  <a:lnTo>
                    <a:pt x="35570" y="9738"/>
                  </a:lnTo>
                  <a:cubicBezTo>
                    <a:pt x="35584" y="9781"/>
                    <a:pt x="35599" y="9823"/>
                    <a:pt x="35613" y="9879"/>
                  </a:cubicBezTo>
                  <a:cubicBezTo>
                    <a:pt x="35556" y="9851"/>
                    <a:pt x="35528" y="9823"/>
                    <a:pt x="35528" y="9795"/>
                  </a:cubicBezTo>
                  <a:lnTo>
                    <a:pt x="35528" y="9809"/>
                  </a:lnTo>
                  <a:cubicBezTo>
                    <a:pt x="35528" y="9809"/>
                    <a:pt x="35500" y="9795"/>
                    <a:pt x="35486" y="9710"/>
                  </a:cubicBezTo>
                  <a:cubicBezTo>
                    <a:pt x="35500" y="9682"/>
                    <a:pt x="35500" y="9654"/>
                    <a:pt x="35514" y="9640"/>
                  </a:cubicBezTo>
                  <a:lnTo>
                    <a:pt x="35514" y="9640"/>
                  </a:lnTo>
                  <a:cubicBezTo>
                    <a:pt x="35510" y="9669"/>
                    <a:pt x="35511" y="9680"/>
                    <a:pt x="35515" y="9680"/>
                  </a:cubicBezTo>
                  <a:cubicBezTo>
                    <a:pt x="35525" y="9680"/>
                    <a:pt x="35555" y="9622"/>
                    <a:pt x="35584" y="9612"/>
                  </a:cubicBezTo>
                  <a:cubicBezTo>
                    <a:pt x="35566" y="9574"/>
                    <a:pt x="35559" y="9543"/>
                    <a:pt x="35549" y="9543"/>
                  </a:cubicBezTo>
                  <a:cubicBezTo>
                    <a:pt x="35544" y="9543"/>
                    <a:pt x="35537" y="9551"/>
                    <a:pt x="35528" y="9570"/>
                  </a:cubicBezTo>
                  <a:lnTo>
                    <a:pt x="35528" y="9527"/>
                  </a:lnTo>
                  <a:cubicBezTo>
                    <a:pt x="35472" y="9583"/>
                    <a:pt x="35416" y="9625"/>
                    <a:pt x="35346" y="9667"/>
                  </a:cubicBezTo>
                  <a:lnTo>
                    <a:pt x="35346" y="9667"/>
                  </a:lnTo>
                  <a:cubicBezTo>
                    <a:pt x="35366" y="9653"/>
                    <a:pt x="35181" y="9624"/>
                    <a:pt x="35415" y="9541"/>
                  </a:cubicBezTo>
                  <a:cubicBezTo>
                    <a:pt x="35486" y="9391"/>
                    <a:pt x="35385" y="9255"/>
                    <a:pt x="35346" y="9255"/>
                  </a:cubicBezTo>
                  <a:cubicBezTo>
                    <a:pt x="35330" y="9255"/>
                    <a:pt x="35325" y="9277"/>
                    <a:pt x="35345" y="9330"/>
                  </a:cubicBezTo>
                  <a:lnTo>
                    <a:pt x="35289" y="9302"/>
                  </a:lnTo>
                  <a:cubicBezTo>
                    <a:pt x="35275" y="9274"/>
                    <a:pt x="35261" y="9260"/>
                    <a:pt x="35246" y="9232"/>
                  </a:cubicBezTo>
                  <a:cubicBezTo>
                    <a:pt x="35218" y="9293"/>
                    <a:pt x="35206" y="9326"/>
                    <a:pt x="35204" y="9326"/>
                  </a:cubicBezTo>
                  <a:cubicBezTo>
                    <a:pt x="35201" y="9326"/>
                    <a:pt x="35221" y="9252"/>
                    <a:pt x="35246" y="9091"/>
                  </a:cubicBezTo>
                  <a:lnTo>
                    <a:pt x="35204" y="9077"/>
                  </a:lnTo>
                  <a:cubicBezTo>
                    <a:pt x="35289" y="9048"/>
                    <a:pt x="35289" y="9020"/>
                    <a:pt x="35204" y="9006"/>
                  </a:cubicBezTo>
                  <a:lnTo>
                    <a:pt x="35049" y="9006"/>
                  </a:lnTo>
                  <a:lnTo>
                    <a:pt x="35035" y="8964"/>
                  </a:lnTo>
                  <a:lnTo>
                    <a:pt x="35007" y="8964"/>
                  </a:lnTo>
                  <a:cubicBezTo>
                    <a:pt x="35007" y="8936"/>
                    <a:pt x="35021" y="8908"/>
                    <a:pt x="35049" y="8880"/>
                  </a:cubicBezTo>
                  <a:cubicBezTo>
                    <a:pt x="35021" y="8858"/>
                    <a:pt x="34989" y="8848"/>
                    <a:pt x="34960" y="8848"/>
                  </a:cubicBezTo>
                  <a:cubicBezTo>
                    <a:pt x="34930" y="8848"/>
                    <a:pt x="34901" y="8858"/>
                    <a:pt x="34880" y="8880"/>
                  </a:cubicBezTo>
                  <a:cubicBezTo>
                    <a:pt x="34799" y="8849"/>
                    <a:pt x="34924" y="8701"/>
                    <a:pt x="35010" y="8701"/>
                  </a:cubicBezTo>
                  <a:cubicBezTo>
                    <a:pt x="35042" y="8701"/>
                    <a:pt x="35070" y="8722"/>
                    <a:pt x="35077" y="8781"/>
                  </a:cubicBezTo>
                  <a:cubicBezTo>
                    <a:pt x="35106" y="8584"/>
                    <a:pt x="35162" y="8556"/>
                    <a:pt x="35204" y="8556"/>
                  </a:cubicBezTo>
                  <a:cubicBezTo>
                    <a:pt x="35162" y="8527"/>
                    <a:pt x="35148" y="8513"/>
                    <a:pt x="35261" y="8513"/>
                  </a:cubicBezTo>
                  <a:cubicBezTo>
                    <a:pt x="35218" y="8457"/>
                    <a:pt x="35162" y="8429"/>
                    <a:pt x="35092" y="8415"/>
                  </a:cubicBezTo>
                  <a:cubicBezTo>
                    <a:pt x="35092" y="8401"/>
                    <a:pt x="35092" y="8387"/>
                    <a:pt x="35106" y="8358"/>
                  </a:cubicBezTo>
                  <a:cubicBezTo>
                    <a:pt x="35106" y="8396"/>
                    <a:pt x="35174" y="8423"/>
                    <a:pt x="35216" y="8423"/>
                  </a:cubicBezTo>
                  <a:cubicBezTo>
                    <a:pt x="35267" y="8423"/>
                    <a:pt x="35279" y="8383"/>
                    <a:pt x="35077" y="8274"/>
                  </a:cubicBezTo>
                  <a:cubicBezTo>
                    <a:pt x="35049" y="8288"/>
                    <a:pt x="35035" y="8316"/>
                    <a:pt x="35021" y="8358"/>
                  </a:cubicBezTo>
                  <a:cubicBezTo>
                    <a:pt x="35021" y="8316"/>
                    <a:pt x="35021" y="8260"/>
                    <a:pt x="35021" y="8218"/>
                  </a:cubicBezTo>
                  <a:cubicBezTo>
                    <a:pt x="34977" y="8221"/>
                    <a:pt x="34954" y="8223"/>
                    <a:pt x="34944" y="8223"/>
                  </a:cubicBezTo>
                  <a:cubicBezTo>
                    <a:pt x="34910" y="8223"/>
                    <a:pt x="35034" y="8194"/>
                    <a:pt x="34979" y="8063"/>
                  </a:cubicBezTo>
                  <a:cubicBezTo>
                    <a:pt x="35045" y="7942"/>
                    <a:pt x="34965" y="7898"/>
                    <a:pt x="34893" y="7898"/>
                  </a:cubicBezTo>
                  <a:cubicBezTo>
                    <a:pt x="34873" y="7898"/>
                    <a:pt x="34854" y="7902"/>
                    <a:pt x="34838" y="7908"/>
                  </a:cubicBezTo>
                  <a:cubicBezTo>
                    <a:pt x="34866" y="8006"/>
                    <a:pt x="34796" y="8035"/>
                    <a:pt x="34824" y="8077"/>
                  </a:cubicBezTo>
                  <a:lnTo>
                    <a:pt x="34810" y="8091"/>
                  </a:lnTo>
                  <a:lnTo>
                    <a:pt x="34796" y="8105"/>
                  </a:lnTo>
                  <a:cubicBezTo>
                    <a:pt x="34796" y="8105"/>
                    <a:pt x="34782" y="8119"/>
                    <a:pt x="34782" y="8133"/>
                  </a:cubicBezTo>
                  <a:cubicBezTo>
                    <a:pt x="34729" y="8231"/>
                    <a:pt x="34703" y="8272"/>
                    <a:pt x="34723" y="8272"/>
                  </a:cubicBezTo>
                  <a:cubicBezTo>
                    <a:pt x="34735" y="8272"/>
                    <a:pt x="34763" y="8258"/>
                    <a:pt x="34810" y="8232"/>
                  </a:cubicBezTo>
                  <a:lnTo>
                    <a:pt x="34810" y="8190"/>
                  </a:lnTo>
                  <a:cubicBezTo>
                    <a:pt x="34936" y="8263"/>
                    <a:pt x="35023" y="8376"/>
                    <a:pt x="34925" y="8376"/>
                  </a:cubicBezTo>
                  <a:cubicBezTo>
                    <a:pt x="34891" y="8376"/>
                    <a:pt x="34836" y="8363"/>
                    <a:pt x="34754" y="8330"/>
                  </a:cubicBezTo>
                  <a:cubicBezTo>
                    <a:pt x="34785" y="8299"/>
                    <a:pt x="34726" y="8277"/>
                    <a:pt x="34675" y="8277"/>
                  </a:cubicBezTo>
                  <a:cubicBezTo>
                    <a:pt x="34638" y="8277"/>
                    <a:pt x="34604" y="8288"/>
                    <a:pt x="34608" y="8316"/>
                  </a:cubicBezTo>
                  <a:lnTo>
                    <a:pt x="34608" y="8316"/>
                  </a:lnTo>
                  <a:cubicBezTo>
                    <a:pt x="34596" y="8279"/>
                    <a:pt x="34585" y="8241"/>
                    <a:pt x="34585" y="8204"/>
                  </a:cubicBezTo>
                  <a:cubicBezTo>
                    <a:pt x="34613" y="8204"/>
                    <a:pt x="34641" y="8218"/>
                    <a:pt x="34669" y="8232"/>
                  </a:cubicBezTo>
                  <a:cubicBezTo>
                    <a:pt x="34641" y="8204"/>
                    <a:pt x="34613" y="8190"/>
                    <a:pt x="34571" y="8161"/>
                  </a:cubicBezTo>
                  <a:cubicBezTo>
                    <a:pt x="34571" y="8133"/>
                    <a:pt x="34571" y="8091"/>
                    <a:pt x="34472" y="8063"/>
                  </a:cubicBezTo>
                  <a:cubicBezTo>
                    <a:pt x="34416" y="8077"/>
                    <a:pt x="34373" y="8105"/>
                    <a:pt x="34317" y="8119"/>
                  </a:cubicBezTo>
                  <a:cubicBezTo>
                    <a:pt x="34303" y="8133"/>
                    <a:pt x="34303" y="8133"/>
                    <a:pt x="34303" y="8147"/>
                  </a:cubicBezTo>
                  <a:lnTo>
                    <a:pt x="34275" y="8133"/>
                  </a:lnTo>
                  <a:lnTo>
                    <a:pt x="34204" y="8133"/>
                  </a:lnTo>
                  <a:cubicBezTo>
                    <a:pt x="34204" y="8144"/>
                    <a:pt x="34204" y="8156"/>
                    <a:pt x="34204" y="8167"/>
                  </a:cubicBezTo>
                  <a:lnTo>
                    <a:pt x="34204" y="8167"/>
                  </a:lnTo>
                  <a:cubicBezTo>
                    <a:pt x="34217" y="8169"/>
                    <a:pt x="34248" y="8183"/>
                    <a:pt x="34275" y="8190"/>
                  </a:cubicBezTo>
                  <a:lnTo>
                    <a:pt x="34247" y="8204"/>
                  </a:lnTo>
                  <a:cubicBezTo>
                    <a:pt x="34247" y="8204"/>
                    <a:pt x="34247" y="8204"/>
                    <a:pt x="34247" y="8218"/>
                  </a:cubicBezTo>
                  <a:cubicBezTo>
                    <a:pt x="34224" y="8198"/>
                    <a:pt x="34210" y="8186"/>
                    <a:pt x="34203" y="8178"/>
                  </a:cubicBezTo>
                  <a:lnTo>
                    <a:pt x="34203" y="8178"/>
                  </a:lnTo>
                  <a:cubicBezTo>
                    <a:pt x="34200" y="8214"/>
                    <a:pt x="34190" y="8244"/>
                    <a:pt x="34154" y="8244"/>
                  </a:cubicBezTo>
                  <a:cubicBezTo>
                    <a:pt x="34136" y="8244"/>
                    <a:pt x="34111" y="8236"/>
                    <a:pt x="34078" y="8218"/>
                  </a:cubicBezTo>
                  <a:lnTo>
                    <a:pt x="34064" y="8218"/>
                  </a:lnTo>
                  <a:lnTo>
                    <a:pt x="34064" y="8246"/>
                  </a:lnTo>
                  <a:cubicBezTo>
                    <a:pt x="34064" y="8232"/>
                    <a:pt x="34050" y="8218"/>
                    <a:pt x="34050" y="8204"/>
                  </a:cubicBezTo>
                  <a:cubicBezTo>
                    <a:pt x="34035" y="8218"/>
                    <a:pt x="34007" y="8246"/>
                    <a:pt x="33979" y="8316"/>
                  </a:cubicBezTo>
                  <a:cubicBezTo>
                    <a:pt x="33974" y="8326"/>
                    <a:pt x="33971" y="8329"/>
                    <a:pt x="33970" y="8329"/>
                  </a:cubicBezTo>
                  <a:cubicBezTo>
                    <a:pt x="33967" y="8329"/>
                    <a:pt x="33970" y="8316"/>
                    <a:pt x="33979" y="8316"/>
                  </a:cubicBezTo>
                  <a:cubicBezTo>
                    <a:pt x="33965" y="8302"/>
                    <a:pt x="33951" y="8274"/>
                    <a:pt x="33937" y="8260"/>
                  </a:cubicBezTo>
                  <a:cubicBezTo>
                    <a:pt x="33951" y="8260"/>
                    <a:pt x="33993" y="8232"/>
                    <a:pt x="34050" y="8133"/>
                  </a:cubicBezTo>
                  <a:cubicBezTo>
                    <a:pt x="34064" y="8091"/>
                    <a:pt x="34078" y="8049"/>
                    <a:pt x="34092" y="8006"/>
                  </a:cubicBezTo>
                  <a:lnTo>
                    <a:pt x="34148" y="7992"/>
                  </a:lnTo>
                  <a:cubicBezTo>
                    <a:pt x="34136" y="7955"/>
                    <a:pt x="34134" y="7942"/>
                    <a:pt x="34139" y="7942"/>
                  </a:cubicBezTo>
                  <a:cubicBezTo>
                    <a:pt x="34145" y="7942"/>
                    <a:pt x="34161" y="7963"/>
                    <a:pt x="34176" y="7978"/>
                  </a:cubicBezTo>
                  <a:cubicBezTo>
                    <a:pt x="34318" y="7908"/>
                    <a:pt x="34281" y="7876"/>
                    <a:pt x="34191" y="7876"/>
                  </a:cubicBezTo>
                  <a:cubicBezTo>
                    <a:pt x="34174" y="7876"/>
                    <a:pt x="34155" y="7877"/>
                    <a:pt x="34134" y="7880"/>
                  </a:cubicBezTo>
                  <a:cubicBezTo>
                    <a:pt x="34134" y="7829"/>
                    <a:pt x="34206" y="7822"/>
                    <a:pt x="34278" y="7822"/>
                  </a:cubicBezTo>
                  <a:cubicBezTo>
                    <a:pt x="34306" y="7822"/>
                    <a:pt x="34335" y="7823"/>
                    <a:pt x="34359" y="7823"/>
                  </a:cubicBezTo>
                  <a:cubicBezTo>
                    <a:pt x="34398" y="7776"/>
                    <a:pt x="34390" y="7747"/>
                    <a:pt x="34316" y="7747"/>
                  </a:cubicBezTo>
                  <a:cubicBezTo>
                    <a:pt x="34280" y="7747"/>
                    <a:pt x="34230" y="7754"/>
                    <a:pt x="34162" y="7767"/>
                  </a:cubicBezTo>
                  <a:lnTo>
                    <a:pt x="34162" y="7640"/>
                  </a:lnTo>
                  <a:cubicBezTo>
                    <a:pt x="34162" y="7626"/>
                    <a:pt x="34148" y="7626"/>
                    <a:pt x="34148" y="7598"/>
                  </a:cubicBezTo>
                  <a:lnTo>
                    <a:pt x="34148" y="7598"/>
                  </a:lnTo>
                  <a:cubicBezTo>
                    <a:pt x="34162" y="7612"/>
                    <a:pt x="34162" y="7612"/>
                    <a:pt x="34162" y="7626"/>
                  </a:cubicBezTo>
                  <a:cubicBezTo>
                    <a:pt x="34162" y="7612"/>
                    <a:pt x="34162" y="7598"/>
                    <a:pt x="34162" y="7584"/>
                  </a:cubicBezTo>
                  <a:cubicBezTo>
                    <a:pt x="34190" y="7542"/>
                    <a:pt x="34219" y="7514"/>
                    <a:pt x="34261" y="7471"/>
                  </a:cubicBezTo>
                  <a:cubicBezTo>
                    <a:pt x="34275" y="7457"/>
                    <a:pt x="34275" y="7429"/>
                    <a:pt x="34289" y="7401"/>
                  </a:cubicBezTo>
                  <a:cubicBezTo>
                    <a:pt x="34256" y="7329"/>
                    <a:pt x="34209" y="7305"/>
                    <a:pt x="34170" y="7305"/>
                  </a:cubicBezTo>
                  <a:cubicBezTo>
                    <a:pt x="34111" y="7305"/>
                    <a:pt x="34069" y="7361"/>
                    <a:pt x="34120" y="7387"/>
                  </a:cubicBezTo>
                  <a:cubicBezTo>
                    <a:pt x="34078" y="7387"/>
                    <a:pt x="34050" y="7401"/>
                    <a:pt x="34021" y="7429"/>
                  </a:cubicBezTo>
                  <a:lnTo>
                    <a:pt x="33951" y="7429"/>
                  </a:lnTo>
                  <a:cubicBezTo>
                    <a:pt x="33910" y="7453"/>
                    <a:pt x="33888" y="7478"/>
                    <a:pt x="33883" y="7478"/>
                  </a:cubicBezTo>
                  <a:cubicBezTo>
                    <a:pt x="33878" y="7478"/>
                    <a:pt x="33883" y="7465"/>
                    <a:pt x="33895" y="7429"/>
                  </a:cubicBezTo>
                  <a:cubicBezTo>
                    <a:pt x="33866" y="7429"/>
                    <a:pt x="33824" y="7429"/>
                    <a:pt x="33768" y="7443"/>
                  </a:cubicBezTo>
                  <a:cubicBezTo>
                    <a:pt x="33867" y="7399"/>
                    <a:pt x="33880" y="7364"/>
                    <a:pt x="33847" y="7364"/>
                  </a:cubicBezTo>
                  <a:cubicBezTo>
                    <a:pt x="33838" y="7364"/>
                    <a:pt x="33826" y="7367"/>
                    <a:pt x="33810" y="7373"/>
                  </a:cubicBezTo>
                  <a:lnTo>
                    <a:pt x="33782" y="7359"/>
                  </a:lnTo>
                  <a:lnTo>
                    <a:pt x="33782" y="7359"/>
                  </a:lnTo>
                  <a:cubicBezTo>
                    <a:pt x="33786" y="7359"/>
                    <a:pt x="33790" y="7359"/>
                    <a:pt x="33793" y="7359"/>
                  </a:cubicBezTo>
                  <a:cubicBezTo>
                    <a:pt x="33905" y="7359"/>
                    <a:pt x="33801" y="7171"/>
                    <a:pt x="33730" y="7171"/>
                  </a:cubicBezTo>
                  <a:cubicBezTo>
                    <a:pt x="33723" y="7171"/>
                    <a:pt x="33717" y="7172"/>
                    <a:pt x="33712" y="7176"/>
                  </a:cubicBezTo>
                  <a:cubicBezTo>
                    <a:pt x="33697" y="7133"/>
                    <a:pt x="33683" y="7091"/>
                    <a:pt x="33683" y="7049"/>
                  </a:cubicBezTo>
                  <a:cubicBezTo>
                    <a:pt x="33627" y="7035"/>
                    <a:pt x="33641" y="6978"/>
                    <a:pt x="33655" y="6936"/>
                  </a:cubicBezTo>
                  <a:lnTo>
                    <a:pt x="33655" y="6936"/>
                  </a:lnTo>
                  <a:cubicBezTo>
                    <a:pt x="33613" y="6964"/>
                    <a:pt x="33585" y="7007"/>
                    <a:pt x="33557" y="7049"/>
                  </a:cubicBezTo>
                  <a:cubicBezTo>
                    <a:pt x="33543" y="7035"/>
                    <a:pt x="33529" y="7021"/>
                    <a:pt x="33514" y="7007"/>
                  </a:cubicBezTo>
                  <a:cubicBezTo>
                    <a:pt x="33458" y="7007"/>
                    <a:pt x="33388" y="6993"/>
                    <a:pt x="33331" y="6978"/>
                  </a:cubicBezTo>
                  <a:cubicBezTo>
                    <a:pt x="33310" y="6986"/>
                    <a:pt x="33289" y="6989"/>
                    <a:pt x="33268" y="6989"/>
                  </a:cubicBezTo>
                  <a:cubicBezTo>
                    <a:pt x="33247" y="6989"/>
                    <a:pt x="33226" y="6986"/>
                    <a:pt x="33205" y="6978"/>
                  </a:cubicBezTo>
                  <a:cubicBezTo>
                    <a:pt x="33106" y="7063"/>
                    <a:pt x="33148" y="7035"/>
                    <a:pt x="33205" y="7105"/>
                  </a:cubicBezTo>
                  <a:cubicBezTo>
                    <a:pt x="33193" y="7104"/>
                    <a:pt x="33182" y="7104"/>
                    <a:pt x="33173" y="7104"/>
                  </a:cubicBezTo>
                  <a:cubicBezTo>
                    <a:pt x="33054" y="7104"/>
                    <a:pt x="33084" y="7180"/>
                    <a:pt x="33162" y="7232"/>
                  </a:cubicBezTo>
                  <a:cubicBezTo>
                    <a:pt x="33150" y="7227"/>
                    <a:pt x="33141" y="7224"/>
                    <a:pt x="33136" y="7224"/>
                  </a:cubicBezTo>
                  <a:cubicBezTo>
                    <a:pt x="33098" y="7224"/>
                    <a:pt x="33208" y="7339"/>
                    <a:pt x="33233" y="7401"/>
                  </a:cubicBezTo>
                  <a:cubicBezTo>
                    <a:pt x="33205" y="7457"/>
                    <a:pt x="33176" y="7514"/>
                    <a:pt x="33134" y="7542"/>
                  </a:cubicBezTo>
                  <a:cubicBezTo>
                    <a:pt x="33106" y="7556"/>
                    <a:pt x="33064" y="7556"/>
                    <a:pt x="33036" y="7556"/>
                  </a:cubicBezTo>
                  <a:lnTo>
                    <a:pt x="32965" y="7640"/>
                  </a:lnTo>
                  <a:cubicBezTo>
                    <a:pt x="32965" y="7640"/>
                    <a:pt x="33007" y="7584"/>
                    <a:pt x="32965" y="7584"/>
                  </a:cubicBezTo>
                  <a:cubicBezTo>
                    <a:pt x="32951" y="7570"/>
                    <a:pt x="32937" y="7556"/>
                    <a:pt x="32923" y="7528"/>
                  </a:cubicBezTo>
                  <a:cubicBezTo>
                    <a:pt x="32937" y="7500"/>
                    <a:pt x="32937" y="7485"/>
                    <a:pt x="32937" y="7457"/>
                  </a:cubicBezTo>
                  <a:cubicBezTo>
                    <a:pt x="32834" y="7423"/>
                    <a:pt x="32806" y="7407"/>
                    <a:pt x="32851" y="7357"/>
                  </a:cubicBezTo>
                  <a:lnTo>
                    <a:pt x="32851" y="7357"/>
                  </a:lnTo>
                  <a:cubicBezTo>
                    <a:pt x="32838" y="7368"/>
                    <a:pt x="32831" y="7373"/>
                    <a:pt x="32827" y="7373"/>
                  </a:cubicBezTo>
                  <a:cubicBezTo>
                    <a:pt x="32809" y="7373"/>
                    <a:pt x="32868" y="7284"/>
                    <a:pt x="32868" y="7284"/>
                  </a:cubicBezTo>
                  <a:lnTo>
                    <a:pt x="32868" y="7284"/>
                  </a:lnTo>
                  <a:cubicBezTo>
                    <a:pt x="32867" y="7284"/>
                    <a:pt x="32851" y="7309"/>
                    <a:pt x="32796" y="7387"/>
                  </a:cubicBezTo>
                  <a:lnTo>
                    <a:pt x="32768" y="7387"/>
                  </a:lnTo>
                  <a:cubicBezTo>
                    <a:pt x="32796" y="7387"/>
                    <a:pt x="32839" y="7387"/>
                    <a:pt x="32740" y="7471"/>
                  </a:cubicBezTo>
                  <a:cubicBezTo>
                    <a:pt x="32733" y="7464"/>
                    <a:pt x="32698" y="7461"/>
                    <a:pt x="32661" y="7461"/>
                  </a:cubicBezTo>
                  <a:cubicBezTo>
                    <a:pt x="32624" y="7461"/>
                    <a:pt x="32585" y="7464"/>
                    <a:pt x="32571" y="7471"/>
                  </a:cubicBezTo>
                  <a:cubicBezTo>
                    <a:pt x="32556" y="7413"/>
                    <a:pt x="32549" y="7395"/>
                    <a:pt x="32541" y="7395"/>
                  </a:cubicBezTo>
                  <a:cubicBezTo>
                    <a:pt x="32527" y="7395"/>
                    <a:pt x="32513" y="7446"/>
                    <a:pt x="32466" y="7446"/>
                  </a:cubicBezTo>
                  <a:cubicBezTo>
                    <a:pt x="32459" y="7446"/>
                    <a:pt x="32452" y="7445"/>
                    <a:pt x="32444" y="7443"/>
                  </a:cubicBezTo>
                  <a:cubicBezTo>
                    <a:pt x="32430" y="7429"/>
                    <a:pt x="32416" y="7401"/>
                    <a:pt x="32402" y="7387"/>
                  </a:cubicBezTo>
                  <a:cubicBezTo>
                    <a:pt x="32430" y="7387"/>
                    <a:pt x="32416" y="7387"/>
                    <a:pt x="32402" y="7373"/>
                  </a:cubicBezTo>
                  <a:cubicBezTo>
                    <a:pt x="32393" y="7345"/>
                    <a:pt x="32384" y="7330"/>
                    <a:pt x="32371" y="7330"/>
                  </a:cubicBezTo>
                  <a:cubicBezTo>
                    <a:pt x="32364" y="7330"/>
                    <a:pt x="32356" y="7335"/>
                    <a:pt x="32346" y="7345"/>
                  </a:cubicBezTo>
                  <a:cubicBezTo>
                    <a:pt x="32275" y="7302"/>
                    <a:pt x="32191" y="7260"/>
                    <a:pt x="32219" y="7246"/>
                  </a:cubicBezTo>
                  <a:cubicBezTo>
                    <a:pt x="32257" y="7204"/>
                    <a:pt x="32262" y="7192"/>
                    <a:pt x="32251" y="7192"/>
                  </a:cubicBezTo>
                  <a:cubicBezTo>
                    <a:pt x="32237" y="7192"/>
                    <a:pt x="32197" y="7211"/>
                    <a:pt x="32165" y="7211"/>
                  </a:cubicBezTo>
                  <a:cubicBezTo>
                    <a:pt x="32137" y="7211"/>
                    <a:pt x="32116" y="7197"/>
                    <a:pt x="32120" y="7147"/>
                  </a:cubicBezTo>
                  <a:lnTo>
                    <a:pt x="32120" y="7147"/>
                  </a:lnTo>
                  <a:cubicBezTo>
                    <a:pt x="32094" y="7174"/>
                    <a:pt x="32082" y="7184"/>
                    <a:pt x="32076" y="7184"/>
                  </a:cubicBezTo>
                  <a:cubicBezTo>
                    <a:pt x="32061" y="7184"/>
                    <a:pt x="32098" y="7104"/>
                    <a:pt x="32036" y="7063"/>
                  </a:cubicBezTo>
                  <a:cubicBezTo>
                    <a:pt x="31944" y="7019"/>
                    <a:pt x="31905" y="7002"/>
                    <a:pt x="31888" y="7002"/>
                  </a:cubicBezTo>
                  <a:cubicBezTo>
                    <a:pt x="31856" y="7002"/>
                    <a:pt x="31903" y="7064"/>
                    <a:pt x="31811" y="7119"/>
                  </a:cubicBezTo>
                  <a:cubicBezTo>
                    <a:pt x="31754" y="7147"/>
                    <a:pt x="31726" y="7119"/>
                    <a:pt x="31670" y="7190"/>
                  </a:cubicBezTo>
                  <a:cubicBezTo>
                    <a:pt x="31670" y="7151"/>
                    <a:pt x="31668" y="7136"/>
                    <a:pt x="31663" y="7136"/>
                  </a:cubicBezTo>
                  <a:cubicBezTo>
                    <a:pt x="31650" y="7136"/>
                    <a:pt x="31617" y="7211"/>
                    <a:pt x="31529" y="7260"/>
                  </a:cubicBezTo>
                  <a:cubicBezTo>
                    <a:pt x="31477" y="7278"/>
                    <a:pt x="31440" y="7284"/>
                    <a:pt x="31415" y="7284"/>
                  </a:cubicBezTo>
                  <a:cubicBezTo>
                    <a:pt x="31360" y="7284"/>
                    <a:pt x="31360" y="7251"/>
                    <a:pt x="31360" y="7232"/>
                  </a:cubicBezTo>
                  <a:cubicBezTo>
                    <a:pt x="31585" y="7147"/>
                    <a:pt x="31402" y="7091"/>
                    <a:pt x="31487" y="7077"/>
                  </a:cubicBezTo>
                  <a:lnTo>
                    <a:pt x="31487" y="7077"/>
                  </a:lnTo>
                  <a:cubicBezTo>
                    <a:pt x="31471" y="7078"/>
                    <a:pt x="31457" y="7079"/>
                    <a:pt x="31446" y="7079"/>
                  </a:cubicBezTo>
                  <a:cubicBezTo>
                    <a:pt x="31302" y="7079"/>
                    <a:pt x="31462" y="7002"/>
                    <a:pt x="31501" y="6950"/>
                  </a:cubicBezTo>
                  <a:cubicBezTo>
                    <a:pt x="31656" y="6838"/>
                    <a:pt x="31740" y="6809"/>
                    <a:pt x="31473" y="6809"/>
                  </a:cubicBezTo>
                  <a:cubicBezTo>
                    <a:pt x="31501" y="6795"/>
                    <a:pt x="31515" y="6767"/>
                    <a:pt x="31529" y="6753"/>
                  </a:cubicBezTo>
                  <a:cubicBezTo>
                    <a:pt x="31543" y="6739"/>
                    <a:pt x="31571" y="6725"/>
                    <a:pt x="31599" y="6725"/>
                  </a:cubicBezTo>
                  <a:cubicBezTo>
                    <a:pt x="31575" y="6700"/>
                    <a:pt x="31593" y="6652"/>
                    <a:pt x="31629" y="6652"/>
                  </a:cubicBezTo>
                  <a:cubicBezTo>
                    <a:pt x="31656" y="6652"/>
                    <a:pt x="31691" y="6677"/>
                    <a:pt x="31726" y="6753"/>
                  </a:cubicBezTo>
                  <a:cubicBezTo>
                    <a:pt x="31803" y="6843"/>
                    <a:pt x="31836" y="6875"/>
                    <a:pt x="31843" y="6875"/>
                  </a:cubicBezTo>
                  <a:cubicBezTo>
                    <a:pt x="31859" y="6875"/>
                    <a:pt x="31718" y="6683"/>
                    <a:pt x="31698" y="6683"/>
                  </a:cubicBezTo>
                  <a:cubicBezTo>
                    <a:pt x="31676" y="6628"/>
                    <a:pt x="31545" y="6423"/>
                    <a:pt x="31590" y="6423"/>
                  </a:cubicBezTo>
                  <a:cubicBezTo>
                    <a:pt x="31604" y="6423"/>
                    <a:pt x="31632" y="6441"/>
                    <a:pt x="31684" y="6486"/>
                  </a:cubicBezTo>
                  <a:cubicBezTo>
                    <a:pt x="31881" y="6246"/>
                    <a:pt x="31557" y="6401"/>
                    <a:pt x="31684" y="6274"/>
                  </a:cubicBezTo>
                  <a:cubicBezTo>
                    <a:pt x="31727" y="6231"/>
                    <a:pt x="31728" y="6221"/>
                    <a:pt x="31714" y="6221"/>
                  </a:cubicBezTo>
                  <a:cubicBezTo>
                    <a:pt x="31702" y="6221"/>
                    <a:pt x="31677" y="6230"/>
                    <a:pt x="31663" y="6230"/>
                  </a:cubicBezTo>
                  <a:cubicBezTo>
                    <a:pt x="31648" y="6230"/>
                    <a:pt x="31645" y="6219"/>
                    <a:pt x="31684" y="6176"/>
                  </a:cubicBezTo>
                  <a:lnTo>
                    <a:pt x="31684" y="6176"/>
                  </a:lnTo>
                  <a:cubicBezTo>
                    <a:pt x="31615" y="6239"/>
                    <a:pt x="31596" y="6273"/>
                    <a:pt x="31591" y="6286"/>
                  </a:cubicBezTo>
                  <a:lnTo>
                    <a:pt x="31591" y="6286"/>
                  </a:lnTo>
                  <a:cubicBezTo>
                    <a:pt x="31591" y="6274"/>
                    <a:pt x="31581" y="6249"/>
                    <a:pt x="31529" y="6218"/>
                  </a:cubicBezTo>
                  <a:lnTo>
                    <a:pt x="31529" y="6218"/>
                  </a:lnTo>
                  <a:cubicBezTo>
                    <a:pt x="31585" y="6288"/>
                    <a:pt x="31444" y="6288"/>
                    <a:pt x="31388" y="6317"/>
                  </a:cubicBezTo>
                  <a:cubicBezTo>
                    <a:pt x="31315" y="6338"/>
                    <a:pt x="31268" y="6355"/>
                    <a:pt x="31250" y="6355"/>
                  </a:cubicBezTo>
                  <a:cubicBezTo>
                    <a:pt x="31218" y="6355"/>
                    <a:pt x="31265" y="6307"/>
                    <a:pt x="31388" y="6148"/>
                  </a:cubicBezTo>
                  <a:cubicBezTo>
                    <a:pt x="31278" y="6148"/>
                    <a:pt x="31359" y="6041"/>
                    <a:pt x="31345" y="6041"/>
                  </a:cubicBezTo>
                  <a:cubicBezTo>
                    <a:pt x="31343" y="6041"/>
                    <a:pt x="31339" y="6044"/>
                    <a:pt x="31332" y="6049"/>
                  </a:cubicBezTo>
                  <a:cubicBezTo>
                    <a:pt x="31228" y="5920"/>
                    <a:pt x="31199" y="5848"/>
                    <a:pt x="31169" y="5848"/>
                  </a:cubicBezTo>
                  <a:cubicBezTo>
                    <a:pt x="31150" y="5848"/>
                    <a:pt x="31130" y="5877"/>
                    <a:pt x="31092" y="5936"/>
                  </a:cubicBezTo>
                  <a:cubicBezTo>
                    <a:pt x="31087" y="5931"/>
                    <a:pt x="31080" y="5926"/>
                    <a:pt x="31073" y="5920"/>
                  </a:cubicBezTo>
                  <a:lnTo>
                    <a:pt x="31073" y="5920"/>
                  </a:lnTo>
                  <a:cubicBezTo>
                    <a:pt x="31080" y="5930"/>
                    <a:pt x="31087" y="5940"/>
                    <a:pt x="31092" y="5951"/>
                  </a:cubicBezTo>
                  <a:lnTo>
                    <a:pt x="31078" y="5965"/>
                  </a:lnTo>
                  <a:cubicBezTo>
                    <a:pt x="31094" y="5933"/>
                    <a:pt x="31053" y="5924"/>
                    <a:pt x="31012" y="5924"/>
                  </a:cubicBezTo>
                  <a:cubicBezTo>
                    <a:pt x="30978" y="5924"/>
                    <a:pt x="30944" y="5930"/>
                    <a:pt x="30937" y="5936"/>
                  </a:cubicBezTo>
                  <a:cubicBezTo>
                    <a:pt x="30895" y="5908"/>
                    <a:pt x="30895" y="5852"/>
                    <a:pt x="30937" y="5824"/>
                  </a:cubicBezTo>
                  <a:cubicBezTo>
                    <a:pt x="30901" y="5769"/>
                    <a:pt x="30937" y="5762"/>
                    <a:pt x="30970" y="5762"/>
                  </a:cubicBezTo>
                  <a:cubicBezTo>
                    <a:pt x="30982" y="5762"/>
                    <a:pt x="30995" y="5763"/>
                    <a:pt x="31001" y="5763"/>
                  </a:cubicBezTo>
                  <a:cubicBezTo>
                    <a:pt x="31017" y="5763"/>
                    <a:pt x="31002" y="5756"/>
                    <a:pt x="30895" y="5711"/>
                  </a:cubicBezTo>
                  <a:cubicBezTo>
                    <a:pt x="30909" y="5669"/>
                    <a:pt x="30952" y="5613"/>
                    <a:pt x="31078" y="5598"/>
                  </a:cubicBezTo>
                  <a:cubicBezTo>
                    <a:pt x="31078" y="5556"/>
                    <a:pt x="31106" y="5514"/>
                    <a:pt x="31163" y="5500"/>
                  </a:cubicBezTo>
                  <a:cubicBezTo>
                    <a:pt x="31179" y="5492"/>
                    <a:pt x="31192" y="5488"/>
                    <a:pt x="31202" y="5488"/>
                  </a:cubicBezTo>
                  <a:cubicBezTo>
                    <a:pt x="31226" y="5488"/>
                    <a:pt x="31233" y="5508"/>
                    <a:pt x="31233" y="5528"/>
                  </a:cubicBezTo>
                  <a:cubicBezTo>
                    <a:pt x="31233" y="5528"/>
                    <a:pt x="31219" y="5514"/>
                    <a:pt x="31205" y="5514"/>
                  </a:cubicBezTo>
                  <a:cubicBezTo>
                    <a:pt x="31205" y="5542"/>
                    <a:pt x="31219" y="5570"/>
                    <a:pt x="31247" y="5570"/>
                  </a:cubicBezTo>
                  <a:lnTo>
                    <a:pt x="31261" y="5570"/>
                  </a:lnTo>
                  <a:lnTo>
                    <a:pt x="31261" y="5556"/>
                  </a:lnTo>
                  <a:lnTo>
                    <a:pt x="31304" y="5458"/>
                  </a:lnTo>
                  <a:cubicBezTo>
                    <a:pt x="31351" y="5397"/>
                    <a:pt x="31369" y="5375"/>
                    <a:pt x="31380" y="5375"/>
                  </a:cubicBezTo>
                  <a:cubicBezTo>
                    <a:pt x="31391" y="5375"/>
                    <a:pt x="31394" y="5400"/>
                    <a:pt x="31416" y="5429"/>
                  </a:cubicBezTo>
                  <a:cubicBezTo>
                    <a:pt x="31468" y="5398"/>
                    <a:pt x="31510" y="5386"/>
                    <a:pt x="31544" y="5386"/>
                  </a:cubicBezTo>
                  <a:cubicBezTo>
                    <a:pt x="31603" y="5386"/>
                    <a:pt x="31638" y="5422"/>
                    <a:pt x="31656" y="5458"/>
                  </a:cubicBezTo>
                  <a:cubicBezTo>
                    <a:pt x="31750" y="5345"/>
                    <a:pt x="31793" y="5295"/>
                    <a:pt x="31770" y="5295"/>
                  </a:cubicBezTo>
                  <a:cubicBezTo>
                    <a:pt x="31759" y="5295"/>
                    <a:pt x="31731" y="5307"/>
                    <a:pt x="31684" y="5331"/>
                  </a:cubicBezTo>
                  <a:cubicBezTo>
                    <a:pt x="31698" y="5317"/>
                    <a:pt x="31726" y="5289"/>
                    <a:pt x="31740" y="5275"/>
                  </a:cubicBezTo>
                  <a:cubicBezTo>
                    <a:pt x="31782" y="5289"/>
                    <a:pt x="31839" y="5303"/>
                    <a:pt x="31881" y="5331"/>
                  </a:cubicBezTo>
                  <a:cubicBezTo>
                    <a:pt x="31839" y="5261"/>
                    <a:pt x="31811" y="5176"/>
                    <a:pt x="31825" y="5077"/>
                  </a:cubicBezTo>
                  <a:lnTo>
                    <a:pt x="31825" y="5063"/>
                  </a:lnTo>
                  <a:lnTo>
                    <a:pt x="31825" y="5049"/>
                  </a:lnTo>
                  <a:cubicBezTo>
                    <a:pt x="31811" y="5007"/>
                    <a:pt x="31796" y="4993"/>
                    <a:pt x="31796" y="4993"/>
                  </a:cubicBezTo>
                  <a:cubicBezTo>
                    <a:pt x="31782" y="4951"/>
                    <a:pt x="31754" y="4908"/>
                    <a:pt x="31740" y="4852"/>
                  </a:cubicBezTo>
                  <a:cubicBezTo>
                    <a:pt x="31734" y="4856"/>
                    <a:pt x="31723" y="4858"/>
                    <a:pt x="31710" y="4858"/>
                  </a:cubicBezTo>
                  <a:cubicBezTo>
                    <a:pt x="31637" y="4858"/>
                    <a:pt x="31490" y="4797"/>
                    <a:pt x="31585" y="4725"/>
                  </a:cubicBezTo>
                  <a:lnTo>
                    <a:pt x="31585" y="4725"/>
                  </a:lnTo>
                  <a:cubicBezTo>
                    <a:pt x="31629" y="4753"/>
                    <a:pt x="31664" y="4763"/>
                    <a:pt x="31692" y="4763"/>
                  </a:cubicBezTo>
                  <a:cubicBezTo>
                    <a:pt x="31735" y="4763"/>
                    <a:pt x="31760" y="4737"/>
                    <a:pt x="31768" y="4711"/>
                  </a:cubicBezTo>
                  <a:lnTo>
                    <a:pt x="31740" y="4697"/>
                  </a:lnTo>
                  <a:lnTo>
                    <a:pt x="31740" y="4697"/>
                  </a:lnTo>
                  <a:cubicBezTo>
                    <a:pt x="31740" y="4697"/>
                    <a:pt x="31754" y="4697"/>
                    <a:pt x="31768" y="4711"/>
                  </a:cubicBezTo>
                  <a:cubicBezTo>
                    <a:pt x="31768" y="4679"/>
                    <a:pt x="31760" y="4646"/>
                    <a:pt x="31717" y="4646"/>
                  </a:cubicBezTo>
                  <a:cubicBezTo>
                    <a:pt x="31704" y="4646"/>
                    <a:pt x="31689" y="4649"/>
                    <a:pt x="31670" y="4655"/>
                  </a:cubicBezTo>
                  <a:cubicBezTo>
                    <a:pt x="31515" y="4613"/>
                    <a:pt x="31515" y="4613"/>
                    <a:pt x="31458" y="4613"/>
                  </a:cubicBezTo>
                  <a:cubicBezTo>
                    <a:pt x="31487" y="4571"/>
                    <a:pt x="31219" y="4613"/>
                    <a:pt x="31318" y="4500"/>
                  </a:cubicBezTo>
                  <a:cubicBezTo>
                    <a:pt x="31290" y="4444"/>
                    <a:pt x="31261" y="4387"/>
                    <a:pt x="31219" y="4331"/>
                  </a:cubicBezTo>
                  <a:cubicBezTo>
                    <a:pt x="31244" y="4315"/>
                    <a:pt x="31249" y="4308"/>
                    <a:pt x="31241" y="4308"/>
                  </a:cubicBezTo>
                  <a:cubicBezTo>
                    <a:pt x="31235" y="4308"/>
                    <a:pt x="31223" y="4311"/>
                    <a:pt x="31205" y="4317"/>
                  </a:cubicBezTo>
                  <a:cubicBezTo>
                    <a:pt x="31194" y="4306"/>
                    <a:pt x="31188" y="4302"/>
                    <a:pt x="31183" y="4302"/>
                  </a:cubicBezTo>
                  <a:cubicBezTo>
                    <a:pt x="31175" y="4302"/>
                    <a:pt x="31171" y="4314"/>
                    <a:pt x="31163" y="4331"/>
                  </a:cubicBezTo>
                  <a:cubicBezTo>
                    <a:pt x="31121" y="4363"/>
                    <a:pt x="31070" y="4379"/>
                    <a:pt x="31018" y="4379"/>
                  </a:cubicBezTo>
                  <a:cubicBezTo>
                    <a:pt x="31001" y="4379"/>
                    <a:pt x="30983" y="4377"/>
                    <a:pt x="30966" y="4373"/>
                  </a:cubicBezTo>
                  <a:cubicBezTo>
                    <a:pt x="31031" y="4269"/>
                    <a:pt x="31000" y="4228"/>
                    <a:pt x="30944" y="4228"/>
                  </a:cubicBezTo>
                  <a:cubicBezTo>
                    <a:pt x="30880" y="4228"/>
                    <a:pt x="30784" y="4284"/>
                    <a:pt x="30768" y="4359"/>
                  </a:cubicBezTo>
                  <a:cubicBezTo>
                    <a:pt x="30903" y="4413"/>
                    <a:pt x="30730" y="4543"/>
                    <a:pt x="30713" y="4543"/>
                  </a:cubicBezTo>
                  <a:cubicBezTo>
                    <a:pt x="30713" y="4543"/>
                    <a:pt x="30712" y="4543"/>
                    <a:pt x="30712" y="4542"/>
                  </a:cubicBezTo>
                  <a:cubicBezTo>
                    <a:pt x="30645" y="4610"/>
                    <a:pt x="30588" y="4637"/>
                    <a:pt x="30551" y="4637"/>
                  </a:cubicBezTo>
                  <a:cubicBezTo>
                    <a:pt x="30498" y="4637"/>
                    <a:pt x="30485" y="4580"/>
                    <a:pt x="30537" y="4508"/>
                  </a:cubicBezTo>
                  <a:lnTo>
                    <a:pt x="30537" y="4508"/>
                  </a:lnTo>
                  <a:lnTo>
                    <a:pt x="30501" y="4556"/>
                  </a:lnTo>
                  <a:cubicBezTo>
                    <a:pt x="30529" y="4514"/>
                    <a:pt x="30557" y="4444"/>
                    <a:pt x="30543" y="4402"/>
                  </a:cubicBezTo>
                  <a:cubicBezTo>
                    <a:pt x="30447" y="4396"/>
                    <a:pt x="30414" y="4391"/>
                    <a:pt x="30406" y="4391"/>
                  </a:cubicBezTo>
                  <a:cubicBezTo>
                    <a:pt x="30394" y="4391"/>
                    <a:pt x="30451" y="4405"/>
                    <a:pt x="30416" y="4458"/>
                  </a:cubicBezTo>
                  <a:cubicBezTo>
                    <a:pt x="30611" y="4458"/>
                    <a:pt x="30348" y="4583"/>
                    <a:pt x="30280" y="4583"/>
                  </a:cubicBezTo>
                  <a:cubicBezTo>
                    <a:pt x="30260" y="4583"/>
                    <a:pt x="30257" y="4572"/>
                    <a:pt x="30290" y="4542"/>
                  </a:cubicBezTo>
                  <a:cubicBezTo>
                    <a:pt x="30290" y="4543"/>
                    <a:pt x="30291" y="4543"/>
                    <a:pt x="30292" y="4543"/>
                  </a:cubicBezTo>
                  <a:cubicBezTo>
                    <a:pt x="30312" y="4543"/>
                    <a:pt x="30417" y="4419"/>
                    <a:pt x="30360" y="4419"/>
                  </a:cubicBezTo>
                  <a:cubicBezTo>
                    <a:pt x="30350" y="4419"/>
                    <a:pt x="30337" y="4422"/>
                    <a:pt x="30318" y="4430"/>
                  </a:cubicBezTo>
                  <a:cubicBezTo>
                    <a:pt x="30312" y="4452"/>
                    <a:pt x="30310" y="4461"/>
                    <a:pt x="30309" y="4461"/>
                  </a:cubicBezTo>
                  <a:cubicBezTo>
                    <a:pt x="30305" y="4461"/>
                    <a:pt x="30335" y="4306"/>
                    <a:pt x="30346" y="4261"/>
                  </a:cubicBezTo>
                  <a:cubicBezTo>
                    <a:pt x="30346" y="4134"/>
                    <a:pt x="30445" y="4120"/>
                    <a:pt x="30402" y="4106"/>
                  </a:cubicBezTo>
                  <a:cubicBezTo>
                    <a:pt x="30402" y="4064"/>
                    <a:pt x="30388" y="4035"/>
                    <a:pt x="30374" y="4007"/>
                  </a:cubicBezTo>
                  <a:lnTo>
                    <a:pt x="30374" y="3993"/>
                  </a:lnTo>
                  <a:cubicBezTo>
                    <a:pt x="30388" y="3937"/>
                    <a:pt x="30416" y="3895"/>
                    <a:pt x="30445" y="3852"/>
                  </a:cubicBezTo>
                  <a:cubicBezTo>
                    <a:pt x="30402" y="3810"/>
                    <a:pt x="30487" y="3655"/>
                    <a:pt x="30487" y="3655"/>
                  </a:cubicBezTo>
                  <a:cubicBezTo>
                    <a:pt x="30459" y="3641"/>
                    <a:pt x="30431" y="3627"/>
                    <a:pt x="30388" y="3627"/>
                  </a:cubicBezTo>
                  <a:cubicBezTo>
                    <a:pt x="30378" y="3617"/>
                    <a:pt x="30361" y="3607"/>
                    <a:pt x="30337" y="3607"/>
                  </a:cubicBezTo>
                  <a:cubicBezTo>
                    <a:pt x="30327" y="3607"/>
                    <a:pt x="30316" y="3609"/>
                    <a:pt x="30304" y="3613"/>
                  </a:cubicBezTo>
                  <a:cubicBezTo>
                    <a:pt x="30415" y="3502"/>
                    <a:pt x="30410" y="3412"/>
                    <a:pt x="30362" y="3412"/>
                  </a:cubicBezTo>
                  <a:cubicBezTo>
                    <a:pt x="30343" y="3412"/>
                    <a:pt x="30318" y="3426"/>
                    <a:pt x="30290" y="3458"/>
                  </a:cubicBezTo>
                  <a:cubicBezTo>
                    <a:pt x="30204" y="3458"/>
                    <a:pt x="30170" y="3446"/>
                    <a:pt x="30157" y="3446"/>
                  </a:cubicBezTo>
                  <a:cubicBezTo>
                    <a:pt x="30141" y="3446"/>
                    <a:pt x="30150" y="3461"/>
                    <a:pt x="30135" y="3528"/>
                  </a:cubicBezTo>
                  <a:cubicBezTo>
                    <a:pt x="30233" y="3599"/>
                    <a:pt x="30093" y="3599"/>
                    <a:pt x="30022" y="3613"/>
                  </a:cubicBezTo>
                  <a:cubicBezTo>
                    <a:pt x="30022" y="3585"/>
                    <a:pt x="29952" y="3500"/>
                    <a:pt x="29924" y="3458"/>
                  </a:cubicBezTo>
                  <a:cubicBezTo>
                    <a:pt x="29881" y="3458"/>
                    <a:pt x="29839" y="3472"/>
                    <a:pt x="29825" y="3514"/>
                  </a:cubicBezTo>
                  <a:cubicBezTo>
                    <a:pt x="29817" y="3512"/>
                    <a:pt x="29810" y="3510"/>
                    <a:pt x="29805" y="3510"/>
                  </a:cubicBezTo>
                  <a:cubicBezTo>
                    <a:pt x="29766" y="3510"/>
                    <a:pt x="29817" y="3584"/>
                    <a:pt x="29816" y="3598"/>
                  </a:cubicBezTo>
                  <a:lnTo>
                    <a:pt x="29816" y="3598"/>
                  </a:lnTo>
                  <a:cubicBezTo>
                    <a:pt x="29828" y="3596"/>
                    <a:pt x="29839" y="3595"/>
                    <a:pt x="29850" y="3595"/>
                  </a:cubicBezTo>
                  <a:cubicBezTo>
                    <a:pt x="29961" y="3595"/>
                    <a:pt x="29990" y="3702"/>
                    <a:pt x="29825" y="3740"/>
                  </a:cubicBezTo>
                  <a:cubicBezTo>
                    <a:pt x="29805" y="3773"/>
                    <a:pt x="29792" y="3783"/>
                    <a:pt x="29783" y="3783"/>
                  </a:cubicBezTo>
                  <a:cubicBezTo>
                    <a:pt x="29768" y="3783"/>
                    <a:pt x="29765" y="3752"/>
                    <a:pt x="29759" y="3752"/>
                  </a:cubicBezTo>
                  <a:cubicBezTo>
                    <a:pt x="29754" y="3752"/>
                    <a:pt x="29747" y="3776"/>
                    <a:pt x="29726" y="3866"/>
                  </a:cubicBezTo>
                  <a:cubicBezTo>
                    <a:pt x="29786" y="3942"/>
                    <a:pt x="29779" y="3974"/>
                    <a:pt x="29756" y="3974"/>
                  </a:cubicBezTo>
                  <a:cubicBezTo>
                    <a:pt x="29719" y="3974"/>
                    <a:pt x="29639" y="3890"/>
                    <a:pt x="29726" y="3768"/>
                  </a:cubicBezTo>
                  <a:cubicBezTo>
                    <a:pt x="29726" y="3768"/>
                    <a:pt x="29501" y="3697"/>
                    <a:pt x="29698" y="3613"/>
                  </a:cubicBezTo>
                  <a:cubicBezTo>
                    <a:pt x="29618" y="3573"/>
                    <a:pt x="29753" y="3457"/>
                    <a:pt x="29672" y="3457"/>
                  </a:cubicBezTo>
                  <a:cubicBezTo>
                    <a:pt x="29667" y="3457"/>
                    <a:pt x="29662" y="3457"/>
                    <a:pt x="29656" y="3458"/>
                  </a:cubicBezTo>
                  <a:cubicBezTo>
                    <a:pt x="29614" y="3416"/>
                    <a:pt x="29586" y="3359"/>
                    <a:pt x="29572" y="3303"/>
                  </a:cubicBezTo>
                  <a:cubicBezTo>
                    <a:pt x="29533" y="3264"/>
                    <a:pt x="29457" y="3117"/>
                    <a:pt x="29546" y="3117"/>
                  </a:cubicBezTo>
                  <a:cubicBezTo>
                    <a:pt x="29553" y="3117"/>
                    <a:pt x="29562" y="3118"/>
                    <a:pt x="29572" y="3120"/>
                  </a:cubicBezTo>
                  <a:cubicBezTo>
                    <a:pt x="29593" y="3196"/>
                    <a:pt x="29608" y="3225"/>
                    <a:pt x="29616" y="3225"/>
                  </a:cubicBezTo>
                  <a:cubicBezTo>
                    <a:pt x="29636" y="3225"/>
                    <a:pt x="29621" y="3068"/>
                    <a:pt x="29572" y="2979"/>
                  </a:cubicBezTo>
                  <a:cubicBezTo>
                    <a:pt x="29548" y="3003"/>
                    <a:pt x="29510" y="3041"/>
                    <a:pt x="29462" y="3041"/>
                  </a:cubicBezTo>
                  <a:cubicBezTo>
                    <a:pt x="29425" y="3041"/>
                    <a:pt x="29381" y="3018"/>
                    <a:pt x="29332" y="2951"/>
                  </a:cubicBezTo>
                  <a:cubicBezTo>
                    <a:pt x="29329" y="2959"/>
                    <a:pt x="29327" y="2963"/>
                    <a:pt x="29324" y="2963"/>
                  </a:cubicBezTo>
                  <a:cubicBezTo>
                    <a:pt x="29312" y="2963"/>
                    <a:pt x="29288" y="2903"/>
                    <a:pt x="29163" y="2881"/>
                  </a:cubicBezTo>
                  <a:cubicBezTo>
                    <a:pt x="29093" y="2853"/>
                    <a:pt x="29036" y="2838"/>
                    <a:pt x="28966" y="2824"/>
                  </a:cubicBezTo>
                  <a:cubicBezTo>
                    <a:pt x="29051" y="2763"/>
                    <a:pt x="29094" y="2692"/>
                    <a:pt x="28959" y="2692"/>
                  </a:cubicBezTo>
                  <a:cubicBezTo>
                    <a:pt x="28938" y="2692"/>
                    <a:pt x="28912" y="2694"/>
                    <a:pt x="28882" y="2698"/>
                  </a:cubicBezTo>
                  <a:cubicBezTo>
                    <a:pt x="28867" y="2669"/>
                    <a:pt x="28853" y="2641"/>
                    <a:pt x="28839" y="2613"/>
                  </a:cubicBezTo>
                  <a:cubicBezTo>
                    <a:pt x="28892" y="2553"/>
                    <a:pt x="28927" y="2532"/>
                    <a:pt x="28949" y="2532"/>
                  </a:cubicBezTo>
                  <a:cubicBezTo>
                    <a:pt x="29002" y="2532"/>
                    <a:pt x="28991" y="2645"/>
                    <a:pt x="29004" y="2645"/>
                  </a:cubicBezTo>
                  <a:cubicBezTo>
                    <a:pt x="29008" y="2645"/>
                    <a:pt x="29013" y="2636"/>
                    <a:pt x="29022" y="2613"/>
                  </a:cubicBezTo>
                  <a:cubicBezTo>
                    <a:pt x="29049" y="2580"/>
                    <a:pt x="29077" y="2568"/>
                    <a:pt x="29102" y="2568"/>
                  </a:cubicBezTo>
                  <a:cubicBezTo>
                    <a:pt x="29171" y="2568"/>
                    <a:pt x="29224" y="2658"/>
                    <a:pt x="29203" y="2658"/>
                  </a:cubicBezTo>
                  <a:cubicBezTo>
                    <a:pt x="29196" y="2658"/>
                    <a:pt x="29179" y="2646"/>
                    <a:pt x="29149" y="2613"/>
                  </a:cubicBezTo>
                  <a:lnTo>
                    <a:pt x="29149" y="2613"/>
                  </a:lnTo>
                  <a:cubicBezTo>
                    <a:pt x="29176" y="2675"/>
                    <a:pt x="29200" y="2696"/>
                    <a:pt x="29218" y="2696"/>
                  </a:cubicBezTo>
                  <a:cubicBezTo>
                    <a:pt x="29264" y="2696"/>
                    <a:pt x="29284" y="2572"/>
                    <a:pt x="29276" y="2572"/>
                  </a:cubicBezTo>
                  <a:cubicBezTo>
                    <a:pt x="29274" y="2572"/>
                    <a:pt x="29269" y="2583"/>
                    <a:pt x="29262" y="2613"/>
                  </a:cubicBezTo>
                  <a:cubicBezTo>
                    <a:pt x="29235" y="2628"/>
                    <a:pt x="29218" y="2634"/>
                    <a:pt x="29208" y="2634"/>
                  </a:cubicBezTo>
                  <a:cubicBezTo>
                    <a:pt x="29175" y="2634"/>
                    <a:pt x="29246" y="2558"/>
                    <a:pt x="29333" y="2558"/>
                  </a:cubicBezTo>
                  <a:cubicBezTo>
                    <a:pt x="29360" y="2558"/>
                    <a:pt x="29389" y="2566"/>
                    <a:pt x="29417" y="2585"/>
                  </a:cubicBezTo>
                  <a:cubicBezTo>
                    <a:pt x="29642" y="2416"/>
                    <a:pt x="29529" y="2515"/>
                    <a:pt x="29417" y="2444"/>
                  </a:cubicBezTo>
                  <a:lnTo>
                    <a:pt x="29417" y="2444"/>
                  </a:lnTo>
                  <a:cubicBezTo>
                    <a:pt x="29429" y="2450"/>
                    <a:pt x="29441" y="2454"/>
                    <a:pt x="29449" y="2454"/>
                  </a:cubicBezTo>
                  <a:cubicBezTo>
                    <a:pt x="29476" y="2454"/>
                    <a:pt x="29466" y="2413"/>
                    <a:pt x="29346" y="2303"/>
                  </a:cubicBezTo>
                  <a:cubicBezTo>
                    <a:pt x="29374" y="2275"/>
                    <a:pt x="29403" y="2247"/>
                    <a:pt x="29417" y="2205"/>
                  </a:cubicBezTo>
                  <a:lnTo>
                    <a:pt x="29304" y="2177"/>
                  </a:lnTo>
                  <a:cubicBezTo>
                    <a:pt x="29346" y="2106"/>
                    <a:pt x="29473" y="2120"/>
                    <a:pt x="29403" y="2050"/>
                  </a:cubicBezTo>
                  <a:cubicBezTo>
                    <a:pt x="29428" y="1993"/>
                    <a:pt x="29436" y="1973"/>
                    <a:pt x="29431" y="1973"/>
                  </a:cubicBezTo>
                  <a:cubicBezTo>
                    <a:pt x="29425" y="1973"/>
                    <a:pt x="29399" y="2005"/>
                    <a:pt x="29360" y="2036"/>
                  </a:cubicBezTo>
                  <a:lnTo>
                    <a:pt x="29374" y="2036"/>
                  </a:lnTo>
                  <a:cubicBezTo>
                    <a:pt x="29445" y="2050"/>
                    <a:pt x="29318" y="2092"/>
                    <a:pt x="29290" y="2177"/>
                  </a:cubicBezTo>
                  <a:cubicBezTo>
                    <a:pt x="29220" y="2148"/>
                    <a:pt x="29177" y="2120"/>
                    <a:pt x="29191" y="2078"/>
                  </a:cubicBezTo>
                  <a:cubicBezTo>
                    <a:pt x="29205" y="2064"/>
                    <a:pt x="29220" y="2050"/>
                    <a:pt x="29220" y="2036"/>
                  </a:cubicBezTo>
                  <a:lnTo>
                    <a:pt x="29177" y="2022"/>
                  </a:lnTo>
                  <a:cubicBezTo>
                    <a:pt x="29177" y="2036"/>
                    <a:pt x="29177" y="2064"/>
                    <a:pt x="29177" y="2078"/>
                  </a:cubicBezTo>
                  <a:cubicBezTo>
                    <a:pt x="29145" y="2159"/>
                    <a:pt x="29085" y="2226"/>
                    <a:pt x="29045" y="2226"/>
                  </a:cubicBezTo>
                  <a:cubicBezTo>
                    <a:pt x="29015" y="2226"/>
                    <a:pt x="28996" y="2188"/>
                    <a:pt x="29008" y="2092"/>
                  </a:cubicBezTo>
                  <a:cubicBezTo>
                    <a:pt x="29008" y="2092"/>
                    <a:pt x="28980" y="2078"/>
                    <a:pt x="28966" y="2064"/>
                  </a:cubicBezTo>
                  <a:cubicBezTo>
                    <a:pt x="28851" y="2018"/>
                    <a:pt x="28839" y="1972"/>
                    <a:pt x="28870" y="1972"/>
                  </a:cubicBezTo>
                  <a:cubicBezTo>
                    <a:pt x="28876" y="1972"/>
                    <a:pt x="28885" y="1974"/>
                    <a:pt x="28896" y="1979"/>
                  </a:cubicBezTo>
                  <a:cubicBezTo>
                    <a:pt x="28917" y="1972"/>
                    <a:pt x="28934" y="1969"/>
                    <a:pt x="28952" y="1969"/>
                  </a:cubicBezTo>
                  <a:cubicBezTo>
                    <a:pt x="28970" y="1969"/>
                    <a:pt x="28987" y="1972"/>
                    <a:pt x="29008" y="1979"/>
                  </a:cubicBezTo>
                  <a:cubicBezTo>
                    <a:pt x="29008" y="1965"/>
                    <a:pt x="29022" y="1951"/>
                    <a:pt x="29022" y="1937"/>
                  </a:cubicBezTo>
                  <a:cubicBezTo>
                    <a:pt x="29163" y="1839"/>
                    <a:pt x="29149" y="1810"/>
                    <a:pt x="29121" y="1796"/>
                  </a:cubicBezTo>
                  <a:cubicBezTo>
                    <a:pt x="29163" y="1768"/>
                    <a:pt x="29163" y="1726"/>
                    <a:pt x="29149" y="1712"/>
                  </a:cubicBezTo>
                  <a:lnTo>
                    <a:pt x="29149" y="1712"/>
                  </a:lnTo>
                  <a:cubicBezTo>
                    <a:pt x="29162" y="1720"/>
                    <a:pt x="29171" y="1723"/>
                    <a:pt x="29178" y="1723"/>
                  </a:cubicBezTo>
                  <a:cubicBezTo>
                    <a:pt x="29232" y="1723"/>
                    <a:pt x="29118" y="1499"/>
                    <a:pt x="29093" y="1487"/>
                  </a:cubicBezTo>
                  <a:cubicBezTo>
                    <a:pt x="29008" y="1430"/>
                    <a:pt x="28966" y="1346"/>
                    <a:pt x="28938" y="1261"/>
                  </a:cubicBezTo>
                  <a:cubicBezTo>
                    <a:pt x="28938" y="1261"/>
                    <a:pt x="28938" y="1275"/>
                    <a:pt x="28938" y="1275"/>
                  </a:cubicBezTo>
                  <a:cubicBezTo>
                    <a:pt x="28931" y="1282"/>
                    <a:pt x="28924" y="1286"/>
                    <a:pt x="28919" y="1286"/>
                  </a:cubicBezTo>
                  <a:cubicBezTo>
                    <a:pt x="28913" y="1286"/>
                    <a:pt x="28910" y="1282"/>
                    <a:pt x="28910" y="1275"/>
                  </a:cubicBezTo>
                  <a:cubicBezTo>
                    <a:pt x="28882" y="1304"/>
                    <a:pt x="28839" y="1318"/>
                    <a:pt x="28783" y="1346"/>
                  </a:cubicBezTo>
                  <a:cubicBezTo>
                    <a:pt x="28656" y="1346"/>
                    <a:pt x="28755" y="1487"/>
                    <a:pt x="28783" y="1515"/>
                  </a:cubicBezTo>
                  <a:cubicBezTo>
                    <a:pt x="28810" y="1576"/>
                    <a:pt x="28844" y="1617"/>
                    <a:pt x="28840" y="1617"/>
                  </a:cubicBezTo>
                  <a:cubicBezTo>
                    <a:pt x="28836" y="1617"/>
                    <a:pt x="28788" y="1569"/>
                    <a:pt x="28642" y="1444"/>
                  </a:cubicBezTo>
                  <a:cubicBezTo>
                    <a:pt x="28532" y="1536"/>
                    <a:pt x="28496" y="1583"/>
                    <a:pt x="28487" y="1599"/>
                  </a:cubicBezTo>
                  <a:lnTo>
                    <a:pt x="28487" y="1599"/>
                  </a:lnTo>
                  <a:cubicBezTo>
                    <a:pt x="28489" y="1589"/>
                    <a:pt x="28490" y="1569"/>
                    <a:pt x="28473" y="1543"/>
                  </a:cubicBezTo>
                  <a:cubicBezTo>
                    <a:pt x="28453" y="1474"/>
                    <a:pt x="28453" y="1448"/>
                    <a:pt x="28452" y="1448"/>
                  </a:cubicBezTo>
                  <a:cubicBezTo>
                    <a:pt x="28451" y="1448"/>
                    <a:pt x="28451" y="1535"/>
                    <a:pt x="28332" y="1599"/>
                  </a:cubicBezTo>
                  <a:cubicBezTo>
                    <a:pt x="28332" y="1613"/>
                    <a:pt x="28332" y="1642"/>
                    <a:pt x="28304" y="1670"/>
                  </a:cubicBezTo>
                  <a:cubicBezTo>
                    <a:pt x="28203" y="1670"/>
                    <a:pt x="28345" y="1796"/>
                    <a:pt x="28233" y="1796"/>
                  </a:cubicBezTo>
                  <a:cubicBezTo>
                    <a:pt x="28204" y="1796"/>
                    <a:pt x="28161" y="1788"/>
                    <a:pt x="28093" y="1768"/>
                  </a:cubicBezTo>
                  <a:lnTo>
                    <a:pt x="28093" y="1768"/>
                  </a:lnTo>
                  <a:cubicBezTo>
                    <a:pt x="28247" y="1881"/>
                    <a:pt x="28094" y="1927"/>
                    <a:pt x="28038" y="1927"/>
                  </a:cubicBezTo>
                  <a:cubicBezTo>
                    <a:pt x="28017" y="1927"/>
                    <a:pt x="28010" y="1920"/>
                    <a:pt x="28037" y="1909"/>
                  </a:cubicBezTo>
                  <a:cubicBezTo>
                    <a:pt x="27973" y="1808"/>
                    <a:pt x="28138" y="1752"/>
                    <a:pt x="27946" y="1752"/>
                  </a:cubicBezTo>
                  <a:cubicBezTo>
                    <a:pt x="27925" y="1752"/>
                    <a:pt x="27899" y="1753"/>
                    <a:pt x="27868" y="1754"/>
                  </a:cubicBezTo>
                  <a:cubicBezTo>
                    <a:pt x="27854" y="1684"/>
                    <a:pt x="28037" y="1796"/>
                    <a:pt x="27727" y="1571"/>
                  </a:cubicBezTo>
                  <a:cubicBezTo>
                    <a:pt x="27680" y="1558"/>
                    <a:pt x="27647" y="1556"/>
                    <a:pt x="27628" y="1556"/>
                  </a:cubicBezTo>
                  <a:cubicBezTo>
                    <a:pt x="27625" y="1556"/>
                    <a:pt x="27623" y="1556"/>
                    <a:pt x="27620" y="1556"/>
                  </a:cubicBezTo>
                  <a:lnTo>
                    <a:pt x="27620" y="1556"/>
                  </a:lnTo>
                  <a:cubicBezTo>
                    <a:pt x="27639" y="1553"/>
                    <a:pt x="27692" y="1541"/>
                    <a:pt x="27783" y="1501"/>
                  </a:cubicBezTo>
                  <a:cubicBezTo>
                    <a:pt x="27811" y="1360"/>
                    <a:pt x="27769" y="1473"/>
                    <a:pt x="27924" y="1360"/>
                  </a:cubicBezTo>
                  <a:cubicBezTo>
                    <a:pt x="28276" y="1332"/>
                    <a:pt x="27882" y="1205"/>
                    <a:pt x="28079" y="1191"/>
                  </a:cubicBezTo>
                  <a:cubicBezTo>
                    <a:pt x="28121" y="1163"/>
                    <a:pt x="28149" y="1120"/>
                    <a:pt x="28163" y="1092"/>
                  </a:cubicBezTo>
                  <a:lnTo>
                    <a:pt x="28177" y="1092"/>
                  </a:lnTo>
                  <a:cubicBezTo>
                    <a:pt x="28149" y="1022"/>
                    <a:pt x="28276" y="1008"/>
                    <a:pt x="28318" y="1008"/>
                  </a:cubicBezTo>
                  <a:lnTo>
                    <a:pt x="28262" y="1008"/>
                  </a:lnTo>
                  <a:cubicBezTo>
                    <a:pt x="28305" y="864"/>
                    <a:pt x="28345" y="823"/>
                    <a:pt x="28373" y="823"/>
                  </a:cubicBezTo>
                  <a:cubicBezTo>
                    <a:pt x="28400" y="823"/>
                    <a:pt x="28417" y="860"/>
                    <a:pt x="28417" y="881"/>
                  </a:cubicBezTo>
                  <a:cubicBezTo>
                    <a:pt x="28391" y="890"/>
                    <a:pt x="28371" y="903"/>
                    <a:pt x="28390" y="903"/>
                  </a:cubicBezTo>
                  <a:cubicBezTo>
                    <a:pt x="28403" y="903"/>
                    <a:pt x="28432" y="898"/>
                    <a:pt x="28487" y="881"/>
                  </a:cubicBezTo>
                  <a:cubicBezTo>
                    <a:pt x="28398" y="778"/>
                    <a:pt x="28382" y="747"/>
                    <a:pt x="28397" y="747"/>
                  </a:cubicBezTo>
                  <a:cubicBezTo>
                    <a:pt x="28408" y="747"/>
                    <a:pt x="28438" y="766"/>
                    <a:pt x="28465" y="786"/>
                  </a:cubicBezTo>
                  <a:lnTo>
                    <a:pt x="28465" y="786"/>
                  </a:lnTo>
                  <a:cubicBezTo>
                    <a:pt x="28448" y="748"/>
                    <a:pt x="28550" y="627"/>
                    <a:pt x="28496" y="627"/>
                  </a:cubicBezTo>
                  <a:cubicBezTo>
                    <a:pt x="28493" y="627"/>
                    <a:pt x="28490" y="627"/>
                    <a:pt x="28487" y="628"/>
                  </a:cubicBezTo>
                  <a:cubicBezTo>
                    <a:pt x="28473" y="599"/>
                    <a:pt x="28459" y="571"/>
                    <a:pt x="28459" y="543"/>
                  </a:cubicBezTo>
                  <a:cubicBezTo>
                    <a:pt x="28459" y="543"/>
                    <a:pt x="28445" y="529"/>
                    <a:pt x="28459" y="515"/>
                  </a:cubicBezTo>
                  <a:cubicBezTo>
                    <a:pt x="28445" y="430"/>
                    <a:pt x="28487" y="416"/>
                    <a:pt x="28501" y="416"/>
                  </a:cubicBezTo>
                  <a:cubicBezTo>
                    <a:pt x="28473" y="360"/>
                    <a:pt x="28445" y="304"/>
                    <a:pt x="28389" y="261"/>
                  </a:cubicBezTo>
                  <a:cubicBezTo>
                    <a:pt x="28367" y="274"/>
                    <a:pt x="28333" y="282"/>
                    <a:pt x="28300" y="282"/>
                  </a:cubicBezTo>
                  <a:cubicBezTo>
                    <a:pt x="28225" y="282"/>
                    <a:pt x="28159" y="242"/>
                    <a:pt x="28276" y="135"/>
                  </a:cubicBezTo>
                  <a:cubicBezTo>
                    <a:pt x="28294" y="89"/>
                    <a:pt x="28204" y="0"/>
                    <a:pt x="28136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>
            <a:off x="916272" y="3687100"/>
            <a:ext cx="883071" cy="1065187"/>
            <a:chOff x="974300" y="2353350"/>
            <a:chExt cx="1035375" cy="1248900"/>
          </a:xfrm>
        </p:grpSpPr>
        <p:sp>
          <p:nvSpPr>
            <p:cNvPr id="75" name="Google Shape;75;p4"/>
            <p:cNvSpPr/>
            <p:nvPr/>
          </p:nvSpPr>
          <p:spPr>
            <a:xfrm>
              <a:off x="1139750" y="2585875"/>
              <a:ext cx="607650" cy="1016375"/>
            </a:xfrm>
            <a:custGeom>
              <a:avLst/>
              <a:gdLst/>
              <a:ahLst/>
              <a:cxnLst/>
              <a:rect l="l" t="t" r="r" b="b"/>
              <a:pathLst>
                <a:path w="24306" h="40655" extrusionOk="0">
                  <a:moveTo>
                    <a:pt x="12941" y="1"/>
                  </a:moveTo>
                  <a:cubicBezTo>
                    <a:pt x="12919" y="1"/>
                    <a:pt x="12066" y="1422"/>
                    <a:pt x="11674" y="4085"/>
                  </a:cubicBezTo>
                  <a:cubicBezTo>
                    <a:pt x="11463" y="5408"/>
                    <a:pt x="11730" y="7070"/>
                    <a:pt x="12251" y="8732"/>
                  </a:cubicBezTo>
                  <a:cubicBezTo>
                    <a:pt x="12463" y="9450"/>
                    <a:pt x="12589" y="10196"/>
                    <a:pt x="12632" y="10957"/>
                  </a:cubicBezTo>
                  <a:cubicBezTo>
                    <a:pt x="12618" y="11463"/>
                    <a:pt x="12604" y="11999"/>
                    <a:pt x="12604" y="12562"/>
                  </a:cubicBezTo>
                  <a:cubicBezTo>
                    <a:pt x="12589" y="12787"/>
                    <a:pt x="12575" y="13012"/>
                    <a:pt x="12589" y="13252"/>
                  </a:cubicBezTo>
                  <a:lnTo>
                    <a:pt x="12589" y="13294"/>
                  </a:lnTo>
                  <a:cubicBezTo>
                    <a:pt x="12350" y="12942"/>
                    <a:pt x="12054" y="12632"/>
                    <a:pt x="11702" y="12393"/>
                  </a:cubicBezTo>
                  <a:cubicBezTo>
                    <a:pt x="11491" y="12153"/>
                    <a:pt x="11322" y="11886"/>
                    <a:pt x="11195" y="11604"/>
                  </a:cubicBezTo>
                  <a:cubicBezTo>
                    <a:pt x="10728" y="10464"/>
                    <a:pt x="10516" y="9645"/>
                    <a:pt x="10414" y="9645"/>
                  </a:cubicBezTo>
                  <a:cubicBezTo>
                    <a:pt x="10412" y="9645"/>
                    <a:pt x="10409" y="9646"/>
                    <a:pt x="10407" y="9647"/>
                  </a:cubicBezTo>
                  <a:cubicBezTo>
                    <a:pt x="10350" y="9675"/>
                    <a:pt x="10393" y="10464"/>
                    <a:pt x="10801" y="11759"/>
                  </a:cubicBezTo>
                  <a:cubicBezTo>
                    <a:pt x="10815" y="11787"/>
                    <a:pt x="10829" y="11830"/>
                    <a:pt x="10843" y="11858"/>
                  </a:cubicBezTo>
                  <a:cubicBezTo>
                    <a:pt x="10590" y="11745"/>
                    <a:pt x="10350" y="11604"/>
                    <a:pt x="10139" y="11449"/>
                  </a:cubicBezTo>
                  <a:cubicBezTo>
                    <a:pt x="9410" y="11017"/>
                    <a:pt x="9134" y="10560"/>
                    <a:pt x="9038" y="10560"/>
                  </a:cubicBezTo>
                  <a:cubicBezTo>
                    <a:pt x="9034" y="10560"/>
                    <a:pt x="9030" y="10560"/>
                    <a:pt x="9027" y="10562"/>
                  </a:cubicBezTo>
                  <a:cubicBezTo>
                    <a:pt x="8956" y="10576"/>
                    <a:pt x="9125" y="11196"/>
                    <a:pt x="9886" y="11787"/>
                  </a:cubicBezTo>
                  <a:cubicBezTo>
                    <a:pt x="10322" y="12182"/>
                    <a:pt x="11688" y="12942"/>
                    <a:pt x="12097" y="13702"/>
                  </a:cubicBezTo>
                  <a:cubicBezTo>
                    <a:pt x="12519" y="14364"/>
                    <a:pt x="12533" y="16969"/>
                    <a:pt x="12519" y="17307"/>
                  </a:cubicBezTo>
                  <a:cubicBezTo>
                    <a:pt x="12167" y="16829"/>
                    <a:pt x="11055" y="15801"/>
                    <a:pt x="10449" y="15392"/>
                  </a:cubicBezTo>
                  <a:cubicBezTo>
                    <a:pt x="9421" y="14688"/>
                    <a:pt x="8449" y="14209"/>
                    <a:pt x="7773" y="13646"/>
                  </a:cubicBezTo>
                  <a:cubicBezTo>
                    <a:pt x="6332" y="12551"/>
                    <a:pt x="6555" y="11251"/>
                    <a:pt x="6441" y="11251"/>
                  </a:cubicBezTo>
                  <a:cubicBezTo>
                    <a:pt x="6440" y="11251"/>
                    <a:pt x="6438" y="11252"/>
                    <a:pt x="6436" y="11252"/>
                  </a:cubicBezTo>
                  <a:cubicBezTo>
                    <a:pt x="6435" y="11249"/>
                    <a:pt x="6433" y="11247"/>
                    <a:pt x="6431" y="11247"/>
                  </a:cubicBezTo>
                  <a:cubicBezTo>
                    <a:pt x="6385" y="11247"/>
                    <a:pt x="6154" y="12129"/>
                    <a:pt x="6774" y="13139"/>
                  </a:cubicBezTo>
                  <a:cubicBezTo>
                    <a:pt x="6393" y="12858"/>
                    <a:pt x="6013" y="12590"/>
                    <a:pt x="5661" y="12322"/>
                  </a:cubicBezTo>
                  <a:cubicBezTo>
                    <a:pt x="4251" y="10940"/>
                    <a:pt x="4700" y="9462"/>
                    <a:pt x="4544" y="9462"/>
                  </a:cubicBezTo>
                  <a:cubicBezTo>
                    <a:pt x="4541" y="9462"/>
                    <a:pt x="4538" y="9463"/>
                    <a:pt x="4535" y="9464"/>
                  </a:cubicBezTo>
                  <a:cubicBezTo>
                    <a:pt x="4521" y="9464"/>
                    <a:pt x="4394" y="9788"/>
                    <a:pt x="4408" y="10407"/>
                  </a:cubicBezTo>
                  <a:cubicBezTo>
                    <a:pt x="4422" y="10788"/>
                    <a:pt x="4507" y="11168"/>
                    <a:pt x="4647" y="11520"/>
                  </a:cubicBezTo>
                  <a:cubicBezTo>
                    <a:pt x="4211" y="11154"/>
                    <a:pt x="3774" y="10773"/>
                    <a:pt x="3380" y="10351"/>
                  </a:cubicBezTo>
                  <a:cubicBezTo>
                    <a:pt x="1325" y="8062"/>
                    <a:pt x="783" y="6110"/>
                    <a:pt x="629" y="6110"/>
                  </a:cubicBezTo>
                  <a:cubicBezTo>
                    <a:pt x="626" y="6110"/>
                    <a:pt x="623" y="6111"/>
                    <a:pt x="620" y="6112"/>
                  </a:cubicBezTo>
                  <a:cubicBezTo>
                    <a:pt x="620" y="6112"/>
                    <a:pt x="620" y="6112"/>
                    <a:pt x="620" y="6112"/>
                  </a:cubicBezTo>
                  <a:lnTo>
                    <a:pt x="620" y="6112"/>
                  </a:lnTo>
                  <a:cubicBezTo>
                    <a:pt x="611" y="6112"/>
                    <a:pt x="986" y="8143"/>
                    <a:pt x="3070" y="10647"/>
                  </a:cubicBezTo>
                  <a:cubicBezTo>
                    <a:pt x="3352" y="10957"/>
                    <a:pt x="5140" y="12815"/>
                    <a:pt x="6070" y="13393"/>
                  </a:cubicBezTo>
                  <a:cubicBezTo>
                    <a:pt x="6788" y="13956"/>
                    <a:pt x="7534" y="14477"/>
                    <a:pt x="8323" y="14956"/>
                  </a:cubicBezTo>
                  <a:lnTo>
                    <a:pt x="8731" y="15237"/>
                  </a:lnTo>
                  <a:cubicBezTo>
                    <a:pt x="8272" y="15173"/>
                    <a:pt x="7805" y="15141"/>
                    <a:pt x="7338" y="15141"/>
                  </a:cubicBezTo>
                  <a:cubicBezTo>
                    <a:pt x="6988" y="15141"/>
                    <a:pt x="6639" y="15159"/>
                    <a:pt x="6295" y="15195"/>
                  </a:cubicBezTo>
                  <a:cubicBezTo>
                    <a:pt x="6248" y="15196"/>
                    <a:pt x="6202" y="15197"/>
                    <a:pt x="6157" y="15197"/>
                  </a:cubicBezTo>
                  <a:cubicBezTo>
                    <a:pt x="4370" y="15197"/>
                    <a:pt x="3073" y="14405"/>
                    <a:pt x="2070" y="13787"/>
                  </a:cubicBezTo>
                  <a:cubicBezTo>
                    <a:pt x="936" y="13088"/>
                    <a:pt x="210" y="12611"/>
                    <a:pt x="76" y="12611"/>
                  </a:cubicBezTo>
                  <a:cubicBezTo>
                    <a:pt x="67" y="12611"/>
                    <a:pt x="60" y="12614"/>
                    <a:pt x="57" y="12618"/>
                  </a:cubicBezTo>
                  <a:cubicBezTo>
                    <a:pt x="0" y="12689"/>
                    <a:pt x="662" y="13280"/>
                    <a:pt x="1845" y="14139"/>
                  </a:cubicBezTo>
                  <a:cubicBezTo>
                    <a:pt x="2408" y="14576"/>
                    <a:pt x="3042" y="14928"/>
                    <a:pt x="3718" y="15195"/>
                  </a:cubicBezTo>
                  <a:cubicBezTo>
                    <a:pt x="2164" y="15061"/>
                    <a:pt x="1195" y="14735"/>
                    <a:pt x="949" y="14735"/>
                  </a:cubicBezTo>
                  <a:cubicBezTo>
                    <a:pt x="912" y="14735"/>
                    <a:pt x="891" y="14742"/>
                    <a:pt x="888" y="14759"/>
                  </a:cubicBezTo>
                  <a:cubicBezTo>
                    <a:pt x="831" y="14815"/>
                    <a:pt x="2620" y="15829"/>
                    <a:pt x="5816" y="15829"/>
                  </a:cubicBezTo>
                  <a:cubicBezTo>
                    <a:pt x="5718" y="15927"/>
                    <a:pt x="5633" y="16012"/>
                    <a:pt x="5563" y="16110"/>
                  </a:cubicBezTo>
                  <a:cubicBezTo>
                    <a:pt x="5084" y="16716"/>
                    <a:pt x="4746" y="16941"/>
                    <a:pt x="4760" y="17026"/>
                  </a:cubicBezTo>
                  <a:cubicBezTo>
                    <a:pt x="4765" y="17039"/>
                    <a:pt x="4782" y="17046"/>
                    <a:pt x="4810" y="17046"/>
                  </a:cubicBezTo>
                  <a:cubicBezTo>
                    <a:pt x="4957" y="17046"/>
                    <a:pt x="5398" y="16855"/>
                    <a:pt x="5858" y="16406"/>
                  </a:cubicBezTo>
                  <a:cubicBezTo>
                    <a:pt x="6140" y="16125"/>
                    <a:pt x="6492" y="15927"/>
                    <a:pt x="6872" y="15843"/>
                  </a:cubicBezTo>
                  <a:lnTo>
                    <a:pt x="7041" y="15829"/>
                  </a:lnTo>
                  <a:cubicBezTo>
                    <a:pt x="7114" y="15826"/>
                    <a:pt x="7186" y="15825"/>
                    <a:pt x="7258" y="15825"/>
                  </a:cubicBezTo>
                  <a:cubicBezTo>
                    <a:pt x="7604" y="15825"/>
                    <a:pt x="7945" y="15853"/>
                    <a:pt x="8295" y="15899"/>
                  </a:cubicBezTo>
                  <a:lnTo>
                    <a:pt x="8379" y="15927"/>
                  </a:lnTo>
                  <a:cubicBezTo>
                    <a:pt x="8534" y="15941"/>
                    <a:pt x="8703" y="15984"/>
                    <a:pt x="8858" y="16012"/>
                  </a:cubicBezTo>
                  <a:cubicBezTo>
                    <a:pt x="9717" y="16223"/>
                    <a:pt x="10491" y="16871"/>
                    <a:pt x="10984" y="17758"/>
                  </a:cubicBezTo>
                  <a:cubicBezTo>
                    <a:pt x="11801" y="19307"/>
                    <a:pt x="12139" y="21335"/>
                    <a:pt x="12251" y="23419"/>
                  </a:cubicBezTo>
                  <a:cubicBezTo>
                    <a:pt x="12195" y="28291"/>
                    <a:pt x="11801" y="34008"/>
                    <a:pt x="11097" y="40655"/>
                  </a:cubicBezTo>
                  <a:lnTo>
                    <a:pt x="15110" y="40655"/>
                  </a:lnTo>
                  <a:cubicBezTo>
                    <a:pt x="14533" y="36473"/>
                    <a:pt x="13772" y="25728"/>
                    <a:pt x="13800" y="23658"/>
                  </a:cubicBezTo>
                  <a:cubicBezTo>
                    <a:pt x="13800" y="22898"/>
                    <a:pt x="13843" y="22123"/>
                    <a:pt x="13927" y="21363"/>
                  </a:cubicBezTo>
                  <a:cubicBezTo>
                    <a:pt x="14124" y="20349"/>
                    <a:pt x="14434" y="19349"/>
                    <a:pt x="14842" y="18392"/>
                  </a:cubicBezTo>
                  <a:cubicBezTo>
                    <a:pt x="15110" y="17772"/>
                    <a:pt x="15589" y="16857"/>
                    <a:pt x="16110" y="16575"/>
                  </a:cubicBezTo>
                  <a:cubicBezTo>
                    <a:pt x="16784" y="16223"/>
                    <a:pt x="17530" y="16173"/>
                    <a:pt x="18214" y="16173"/>
                  </a:cubicBezTo>
                  <a:cubicBezTo>
                    <a:pt x="18487" y="16173"/>
                    <a:pt x="18751" y="16181"/>
                    <a:pt x="18997" y="16181"/>
                  </a:cubicBezTo>
                  <a:cubicBezTo>
                    <a:pt x="19140" y="16185"/>
                    <a:pt x="19280" y="16188"/>
                    <a:pt x="19414" y="16188"/>
                  </a:cubicBezTo>
                  <a:cubicBezTo>
                    <a:pt x="20912" y="16188"/>
                    <a:pt x="21811" y="15920"/>
                    <a:pt x="21785" y="15843"/>
                  </a:cubicBezTo>
                  <a:cubicBezTo>
                    <a:pt x="21779" y="15828"/>
                    <a:pt x="21729" y="15823"/>
                    <a:pt x="21638" y="15823"/>
                  </a:cubicBezTo>
                  <a:cubicBezTo>
                    <a:pt x="21464" y="15823"/>
                    <a:pt x="21140" y="15841"/>
                    <a:pt x="20686" y="15841"/>
                  </a:cubicBezTo>
                  <a:cubicBezTo>
                    <a:pt x="20244" y="15841"/>
                    <a:pt x="19680" y="15824"/>
                    <a:pt x="19011" y="15758"/>
                  </a:cubicBezTo>
                  <a:cubicBezTo>
                    <a:pt x="18699" y="15740"/>
                    <a:pt x="18357" y="15717"/>
                    <a:pt x="17993" y="15717"/>
                  </a:cubicBezTo>
                  <a:cubicBezTo>
                    <a:pt x="17499" y="15717"/>
                    <a:pt x="16964" y="15760"/>
                    <a:pt x="16406" y="15913"/>
                  </a:cubicBezTo>
                  <a:cubicBezTo>
                    <a:pt x="16814" y="15449"/>
                    <a:pt x="17293" y="15068"/>
                    <a:pt x="17828" y="14773"/>
                  </a:cubicBezTo>
                  <a:cubicBezTo>
                    <a:pt x="18124" y="14576"/>
                    <a:pt x="18405" y="14392"/>
                    <a:pt x="18687" y="14181"/>
                  </a:cubicBezTo>
                  <a:cubicBezTo>
                    <a:pt x="19489" y="13646"/>
                    <a:pt x="20137" y="13097"/>
                    <a:pt x="20531" y="12590"/>
                  </a:cubicBezTo>
                  <a:cubicBezTo>
                    <a:pt x="21024" y="12083"/>
                    <a:pt x="21489" y="11548"/>
                    <a:pt x="21912" y="10999"/>
                  </a:cubicBezTo>
                  <a:cubicBezTo>
                    <a:pt x="23742" y="8408"/>
                    <a:pt x="24305" y="6549"/>
                    <a:pt x="24291" y="6535"/>
                  </a:cubicBezTo>
                  <a:cubicBezTo>
                    <a:pt x="24289" y="6534"/>
                    <a:pt x="24287" y="6534"/>
                    <a:pt x="24285" y="6534"/>
                  </a:cubicBezTo>
                  <a:cubicBezTo>
                    <a:pt x="24143" y="6534"/>
                    <a:pt x="23418" y="8332"/>
                    <a:pt x="21574" y="10745"/>
                  </a:cubicBezTo>
                  <a:cubicBezTo>
                    <a:pt x="20841" y="11632"/>
                    <a:pt x="20025" y="12463"/>
                    <a:pt x="19137" y="13181"/>
                  </a:cubicBezTo>
                  <a:cubicBezTo>
                    <a:pt x="19901" y="12057"/>
                    <a:pt x="19816" y="11125"/>
                    <a:pt x="19759" y="11125"/>
                  </a:cubicBezTo>
                  <a:cubicBezTo>
                    <a:pt x="19759" y="11125"/>
                    <a:pt x="19758" y="11125"/>
                    <a:pt x="19757" y="11126"/>
                  </a:cubicBezTo>
                  <a:cubicBezTo>
                    <a:pt x="19756" y="11125"/>
                    <a:pt x="19755" y="11125"/>
                    <a:pt x="19753" y="11125"/>
                  </a:cubicBezTo>
                  <a:cubicBezTo>
                    <a:pt x="19657" y="11125"/>
                    <a:pt x="19602" y="12224"/>
                    <a:pt x="18461" y="13365"/>
                  </a:cubicBezTo>
                  <a:cubicBezTo>
                    <a:pt x="17955" y="13970"/>
                    <a:pt x="16927" y="14181"/>
                    <a:pt x="16039" y="15026"/>
                  </a:cubicBezTo>
                  <a:cubicBezTo>
                    <a:pt x="15955" y="15097"/>
                    <a:pt x="15870" y="15195"/>
                    <a:pt x="15800" y="15280"/>
                  </a:cubicBezTo>
                  <a:cubicBezTo>
                    <a:pt x="15913" y="15012"/>
                    <a:pt x="16011" y="14745"/>
                    <a:pt x="16096" y="14463"/>
                  </a:cubicBezTo>
                  <a:cubicBezTo>
                    <a:pt x="16420" y="13477"/>
                    <a:pt x="16391" y="12829"/>
                    <a:pt x="16335" y="12829"/>
                  </a:cubicBezTo>
                  <a:cubicBezTo>
                    <a:pt x="16334" y="12829"/>
                    <a:pt x="16333" y="12829"/>
                    <a:pt x="16332" y="12829"/>
                  </a:cubicBezTo>
                  <a:cubicBezTo>
                    <a:pt x="16234" y="12829"/>
                    <a:pt x="16105" y="13431"/>
                    <a:pt x="15701" y="14322"/>
                  </a:cubicBezTo>
                  <a:cubicBezTo>
                    <a:pt x="15673" y="14407"/>
                    <a:pt x="15631" y="14491"/>
                    <a:pt x="15589" y="14590"/>
                  </a:cubicBezTo>
                  <a:cubicBezTo>
                    <a:pt x="15510" y="14207"/>
                    <a:pt x="15344" y="14010"/>
                    <a:pt x="15289" y="14010"/>
                  </a:cubicBezTo>
                  <a:cubicBezTo>
                    <a:pt x="15285" y="14010"/>
                    <a:pt x="15282" y="14011"/>
                    <a:pt x="15279" y="14012"/>
                  </a:cubicBezTo>
                  <a:cubicBezTo>
                    <a:pt x="15180" y="14040"/>
                    <a:pt x="15279" y="14364"/>
                    <a:pt x="15195" y="14843"/>
                  </a:cubicBezTo>
                  <a:cubicBezTo>
                    <a:pt x="14927" y="16251"/>
                    <a:pt x="14096" y="17321"/>
                    <a:pt x="13941" y="17589"/>
                  </a:cubicBezTo>
                  <a:cubicBezTo>
                    <a:pt x="13772" y="17857"/>
                    <a:pt x="13561" y="18124"/>
                    <a:pt x="13378" y="18420"/>
                  </a:cubicBezTo>
                  <a:cubicBezTo>
                    <a:pt x="13364" y="16927"/>
                    <a:pt x="13350" y="15519"/>
                    <a:pt x="13322" y="14223"/>
                  </a:cubicBezTo>
                  <a:lnTo>
                    <a:pt x="13322" y="14209"/>
                  </a:lnTo>
                  <a:lnTo>
                    <a:pt x="13322" y="14083"/>
                  </a:lnTo>
                  <a:cubicBezTo>
                    <a:pt x="13350" y="13210"/>
                    <a:pt x="13462" y="12337"/>
                    <a:pt x="13646" y="11478"/>
                  </a:cubicBezTo>
                  <a:cubicBezTo>
                    <a:pt x="13702" y="11224"/>
                    <a:pt x="13786" y="10971"/>
                    <a:pt x="13885" y="10731"/>
                  </a:cubicBezTo>
                  <a:cubicBezTo>
                    <a:pt x="14167" y="10337"/>
                    <a:pt x="14519" y="9985"/>
                    <a:pt x="14927" y="9703"/>
                  </a:cubicBezTo>
                  <a:cubicBezTo>
                    <a:pt x="15532" y="9253"/>
                    <a:pt x="15899" y="8915"/>
                    <a:pt x="15842" y="8858"/>
                  </a:cubicBezTo>
                  <a:cubicBezTo>
                    <a:pt x="15837" y="8849"/>
                    <a:pt x="15824" y="8844"/>
                    <a:pt x="15805" y="8844"/>
                  </a:cubicBezTo>
                  <a:cubicBezTo>
                    <a:pt x="15681" y="8844"/>
                    <a:pt x="15284" y="9034"/>
                    <a:pt x="14688" y="9351"/>
                  </a:cubicBezTo>
                  <a:lnTo>
                    <a:pt x="14659" y="9379"/>
                  </a:lnTo>
                  <a:cubicBezTo>
                    <a:pt x="14814" y="9140"/>
                    <a:pt x="14955" y="8915"/>
                    <a:pt x="15082" y="8689"/>
                  </a:cubicBezTo>
                  <a:cubicBezTo>
                    <a:pt x="15532" y="7802"/>
                    <a:pt x="15532" y="7042"/>
                    <a:pt x="15603" y="6549"/>
                  </a:cubicBezTo>
                  <a:cubicBezTo>
                    <a:pt x="15659" y="6056"/>
                    <a:pt x="15673" y="5760"/>
                    <a:pt x="15631" y="5746"/>
                  </a:cubicBezTo>
                  <a:cubicBezTo>
                    <a:pt x="15589" y="5746"/>
                    <a:pt x="15490" y="6014"/>
                    <a:pt x="15364" y="6507"/>
                  </a:cubicBezTo>
                  <a:cubicBezTo>
                    <a:pt x="15237" y="7014"/>
                    <a:pt x="15152" y="7760"/>
                    <a:pt x="14702" y="8492"/>
                  </a:cubicBezTo>
                  <a:cubicBezTo>
                    <a:pt x="14392" y="8985"/>
                    <a:pt x="13885" y="9577"/>
                    <a:pt x="13505" y="10309"/>
                  </a:cubicBezTo>
                  <a:cubicBezTo>
                    <a:pt x="13406" y="10436"/>
                    <a:pt x="13322" y="10562"/>
                    <a:pt x="13251" y="10703"/>
                  </a:cubicBezTo>
                  <a:cubicBezTo>
                    <a:pt x="13167" y="7591"/>
                    <a:pt x="13068" y="5718"/>
                    <a:pt x="12941" y="5718"/>
                  </a:cubicBezTo>
                  <a:cubicBezTo>
                    <a:pt x="12871" y="5718"/>
                    <a:pt x="12787" y="6690"/>
                    <a:pt x="12716" y="8365"/>
                  </a:cubicBezTo>
                  <a:cubicBezTo>
                    <a:pt x="12209" y="6788"/>
                    <a:pt x="11956" y="5366"/>
                    <a:pt x="12097" y="4113"/>
                  </a:cubicBezTo>
                  <a:cubicBezTo>
                    <a:pt x="12364" y="1536"/>
                    <a:pt x="13082" y="29"/>
                    <a:pt x="12941" y="1"/>
                  </a:cubicBezTo>
                  <a:cubicBezTo>
                    <a:pt x="12941" y="1"/>
                    <a:pt x="12941" y="1"/>
                    <a:pt x="12941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974300" y="2353350"/>
              <a:ext cx="1035375" cy="853575"/>
            </a:xfrm>
            <a:custGeom>
              <a:avLst/>
              <a:gdLst/>
              <a:ahLst/>
              <a:cxnLst/>
              <a:rect l="l" t="t" r="r" b="b"/>
              <a:pathLst>
                <a:path w="41415" h="34143" extrusionOk="0">
                  <a:moveTo>
                    <a:pt x="17205" y="358"/>
                  </a:moveTo>
                  <a:cubicBezTo>
                    <a:pt x="17210" y="358"/>
                    <a:pt x="17201" y="390"/>
                    <a:pt x="17197" y="390"/>
                  </a:cubicBezTo>
                  <a:cubicBezTo>
                    <a:pt x="17195" y="390"/>
                    <a:pt x="17194" y="386"/>
                    <a:pt x="17194" y="374"/>
                  </a:cubicBezTo>
                  <a:cubicBezTo>
                    <a:pt x="17200" y="362"/>
                    <a:pt x="17203" y="358"/>
                    <a:pt x="17205" y="358"/>
                  </a:cubicBezTo>
                  <a:close/>
                  <a:moveTo>
                    <a:pt x="21052" y="585"/>
                  </a:moveTo>
                  <a:cubicBezTo>
                    <a:pt x="21052" y="603"/>
                    <a:pt x="21047" y="615"/>
                    <a:pt x="21039" y="615"/>
                  </a:cubicBezTo>
                  <a:cubicBezTo>
                    <a:pt x="21035" y="615"/>
                    <a:pt x="21029" y="610"/>
                    <a:pt x="21024" y="599"/>
                  </a:cubicBezTo>
                  <a:lnTo>
                    <a:pt x="21052" y="585"/>
                  </a:lnTo>
                  <a:close/>
                  <a:moveTo>
                    <a:pt x="28465" y="786"/>
                  </a:moveTo>
                  <a:lnTo>
                    <a:pt x="28465" y="786"/>
                  </a:lnTo>
                  <a:cubicBezTo>
                    <a:pt x="28467" y="791"/>
                    <a:pt x="28471" y="794"/>
                    <a:pt x="28479" y="796"/>
                  </a:cubicBezTo>
                  <a:lnTo>
                    <a:pt x="28479" y="796"/>
                  </a:lnTo>
                  <a:cubicBezTo>
                    <a:pt x="28474" y="793"/>
                    <a:pt x="28470" y="789"/>
                    <a:pt x="28465" y="786"/>
                  </a:cubicBezTo>
                  <a:close/>
                  <a:moveTo>
                    <a:pt x="17180" y="754"/>
                  </a:moveTo>
                  <a:lnTo>
                    <a:pt x="17152" y="811"/>
                  </a:lnTo>
                  <a:lnTo>
                    <a:pt x="17152" y="811"/>
                  </a:lnTo>
                  <a:cubicBezTo>
                    <a:pt x="17164" y="797"/>
                    <a:pt x="17180" y="782"/>
                    <a:pt x="17180" y="754"/>
                  </a:cubicBezTo>
                  <a:close/>
                  <a:moveTo>
                    <a:pt x="28479" y="796"/>
                  </a:moveTo>
                  <a:cubicBezTo>
                    <a:pt x="28497" y="809"/>
                    <a:pt x="28512" y="821"/>
                    <a:pt x="28513" y="821"/>
                  </a:cubicBezTo>
                  <a:cubicBezTo>
                    <a:pt x="28514" y="821"/>
                    <a:pt x="28507" y="814"/>
                    <a:pt x="28487" y="797"/>
                  </a:cubicBezTo>
                  <a:cubicBezTo>
                    <a:pt x="28484" y="797"/>
                    <a:pt x="28481" y="796"/>
                    <a:pt x="28479" y="796"/>
                  </a:cubicBezTo>
                  <a:close/>
                  <a:moveTo>
                    <a:pt x="17661" y="843"/>
                  </a:moveTo>
                  <a:lnTo>
                    <a:pt x="17661" y="843"/>
                  </a:lnTo>
                  <a:cubicBezTo>
                    <a:pt x="17655" y="845"/>
                    <a:pt x="17650" y="848"/>
                    <a:pt x="17644" y="853"/>
                  </a:cubicBezTo>
                  <a:lnTo>
                    <a:pt x="17630" y="853"/>
                  </a:lnTo>
                  <a:cubicBezTo>
                    <a:pt x="17641" y="848"/>
                    <a:pt x="17651" y="845"/>
                    <a:pt x="17661" y="843"/>
                  </a:cubicBezTo>
                  <a:close/>
                  <a:moveTo>
                    <a:pt x="17671" y="842"/>
                  </a:moveTo>
                  <a:cubicBezTo>
                    <a:pt x="17683" y="842"/>
                    <a:pt x="17694" y="846"/>
                    <a:pt x="17701" y="853"/>
                  </a:cubicBezTo>
                  <a:cubicBezTo>
                    <a:pt x="17687" y="846"/>
                    <a:pt x="17677" y="843"/>
                    <a:pt x="17669" y="842"/>
                  </a:cubicBezTo>
                  <a:lnTo>
                    <a:pt x="17669" y="842"/>
                  </a:lnTo>
                  <a:cubicBezTo>
                    <a:pt x="17669" y="842"/>
                    <a:pt x="17670" y="842"/>
                    <a:pt x="17671" y="842"/>
                  </a:cubicBezTo>
                  <a:close/>
                  <a:moveTo>
                    <a:pt x="16687" y="712"/>
                  </a:moveTo>
                  <a:cubicBezTo>
                    <a:pt x="16842" y="783"/>
                    <a:pt x="16771" y="811"/>
                    <a:pt x="16701" y="811"/>
                  </a:cubicBezTo>
                  <a:cubicBezTo>
                    <a:pt x="16719" y="820"/>
                    <a:pt x="16696" y="858"/>
                    <a:pt x="16678" y="858"/>
                  </a:cubicBezTo>
                  <a:cubicBezTo>
                    <a:pt x="16668" y="858"/>
                    <a:pt x="16659" y="846"/>
                    <a:pt x="16659" y="811"/>
                  </a:cubicBezTo>
                  <a:cubicBezTo>
                    <a:pt x="16673" y="783"/>
                    <a:pt x="16673" y="740"/>
                    <a:pt x="16687" y="712"/>
                  </a:cubicBezTo>
                  <a:close/>
                  <a:moveTo>
                    <a:pt x="17630" y="853"/>
                  </a:moveTo>
                  <a:cubicBezTo>
                    <a:pt x="17630" y="853"/>
                    <a:pt x="17630" y="867"/>
                    <a:pt x="17602" y="867"/>
                  </a:cubicBezTo>
                  <a:lnTo>
                    <a:pt x="17630" y="853"/>
                  </a:lnTo>
                  <a:close/>
                  <a:moveTo>
                    <a:pt x="25596" y="975"/>
                  </a:moveTo>
                  <a:cubicBezTo>
                    <a:pt x="25594" y="975"/>
                    <a:pt x="25591" y="977"/>
                    <a:pt x="25586" y="980"/>
                  </a:cubicBezTo>
                  <a:cubicBezTo>
                    <a:pt x="25575" y="985"/>
                    <a:pt x="25564" y="993"/>
                    <a:pt x="25557" y="1001"/>
                  </a:cubicBezTo>
                  <a:lnTo>
                    <a:pt x="25557" y="1001"/>
                  </a:lnTo>
                  <a:cubicBezTo>
                    <a:pt x="25560" y="1002"/>
                    <a:pt x="25562" y="1002"/>
                    <a:pt x="25565" y="1002"/>
                  </a:cubicBezTo>
                  <a:cubicBezTo>
                    <a:pt x="25587" y="1002"/>
                    <a:pt x="25604" y="975"/>
                    <a:pt x="25596" y="975"/>
                  </a:cubicBezTo>
                  <a:close/>
                  <a:moveTo>
                    <a:pt x="26037" y="962"/>
                  </a:moveTo>
                  <a:cubicBezTo>
                    <a:pt x="26021" y="962"/>
                    <a:pt x="25998" y="967"/>
                    <a:pt x="25967" y="980"/>
                  </a:cubicBezTo>
                  <a:cubicBezTo>
                    <a:pt x="26030" y="1024"/>
                    <a:pt x="26053" y="1051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7" y="1064"/>
                  </a:cubicBezTo>
                  <a:lnTo>
                    <a:pt x="26037" y="1064"/>
                  </a:lnTo>
                  <a:cubicBezTo>
                    <a:pt x="26035" y="1066"/>
                    <a:pt x="26033" y="1067"/>
                    <a:pt x="26031" y="1069"/>
                  </a:cubicBezTo>
                  <a:lnTo>
                    <a:pt x="26031" y="1069"/>
                  </a:lnTo>
                  <a:cubicBezTo>
                    <a:pt x="26034" y="1068"/>
                    <a:pt x="26036" y="1066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8" y="1065"/>
                  </a:cubicBezTo>
                  <a:cubicBezTo>
                    <a:pt x="26044" y="1065"/>
                    <a:pt x="26110" y="962"/>
                    <a:pt x="26037" y="962"/>
                  </a:cubicBezTo>
                  <a:close/>
                  <a:moveTo>
                    <a:pt x="17081" y="1050"/>
                  </a:moveTo>
                  <a:lnTo>
                    <a:pt x="17095" y="1078"/>
                  </a:lnTo>
                  <a:cubicBezTo>
                    <a:pt x="17075" y="1088"/>
                    <a:pt x="17055" y="1098"/>
                    <a:pt x="17050" y="1108"/>
                  </a:cubicBezTo>
                  <a:lnTo>
                    <a:pt x="17050" y="1108"/>
                  </a:lnTo>
                  <a:cubicBezTo>
                    <a:pt x="17039" y="1057"/>
                    <a:pt x="17042" y="1103"/>
                    <a:pt x="17081" y="1050"/>
                  </a:cubicBezTo>
                  <a:close/>
                  <a:moveTo>
                    <a:pt x="20897" y="994"/>
                  </a:moveTo>
                  <a:lnTo>
                    <a:pt x="21024" y="1036"/>
                  </a:lnTo>
                  <a:cubicBezTo>
                    <a:pt x="21038" y="1022"/>
                    <a:pt x="21052" y="1022"/>
                    <a:pt x="21080" y="1022"/>
                  </a:cubicBezTo>
                  <a:lnTo>
                    <a:pt x="21080" y="1050"/>
                  </a:lnTo>
                  <a:cubicBezTo>
                    <a:pt x="21010" y="1078"/>
                    <a:pt x="20996" y="1106"/>
                    <a:pt x="20996" y="1135"/>
                  </a:cubicBezTo>
                  <a:cubicBezTo>
                    <a:pt x="20982" y="1106"/>
                    <a:pt x="20968" y="1078"/>
                    <a:pt x="20939" y="1050"/>
                  </a:cubicBezTo>
                  <a:cubicBezTo>
                    <a:pt x="20954" y="1036"/>
                    <a:pt x="20925" y="1008"/>
                    <a:pt x="20897" y="994"/>
                  </a:cubicBezTo>
                  <a:close/>
                  <a:moveTo>
                    <a:pt x="19996" y="1219"/>
                  </a:moveTo>
                  <a:cubicBezTo>
                    <a:pt x="20052" y="1219"/>
                    <a:pt x="20095" y="1219"/>
                    <a:pt x="20052" y="1247"/>
                  </a:cubicBezTo>
                  <a:lnTo>
                    <a:pt x="20024" y="1275"/>
                  </a:lnTo>
                  <a:cubicBezTo>
                    <a:pt x="20010" y="1261"/>
                    <a:pt x="20010" y="1247"/>
                    <a:pt x="19996" y="1219"/>
                  </a:cubicBezTo>
                  <a:close/>
                  <a:moveTo>
                    <a:pt x="17440" y="1217"/>
                  </a:moveTo>
                  <a:cubicBezTo>
                    <a:pt x="17503" y="1217"/>
                    <a:pt x="17500" y="1278"/>
                    <a:pt x="17461" y="1304"/>
                  </a:cubicBezTo>
                  <a:cubicBezTo>
                    <a:pt x="17461" y="1275"/>
                    <a:pt x="17447" y="1233"/>
                    <a:pt x="17419" y="1219"/>
                  </a:cubicBezTo>
                  <a:cubicBezTo>
                    <a:pt x="17427" y="1218"/>
                    <a:pt x="17433" y="1217"/>
                    <a:pt x="17440" y="1217"/>
                  </a:cubicBezTo>
                  <a:close/>
                  <a:moveTo>
                    <a:pt x="25488" y="1275"/>
                  </a:moveTo>
                  <a:cubicBezTo>
                    <a:pt x="25509" y="1307"/>
                    <a:pt x="25522" y="1323"/>
                    <a:pt x="25504" y="1323"/>
                  </a:cubicBezTo>
                  <a:cubicBezTo>
                    <a:pt x="25498" y="1323"/>
                    <a:pt x="25488" y="1321"/>
                    <a:pt x="25474" y="1318"/>
                  </a:cubicBezTo>
                  <a:cubicBezTo>
                    <a:pt x="25474" y="1318"/>
                    <a:pt x="25474" y="1304"/>
                    <a:pt x="25488" y="1275"/>
                  </a:cubicBezTo>
                  <a:close/>
                  <a:moveTo>
                    <a:pt x="25778" y="1159"/>
                  </a:moveTo>
                  <a:cubicBezTo>
                    <a:pt x="25787" y="1159"/>
                    <a:pt x="25784" y="1177"/>
                    <a:pt x="25755" y="1219"/>
                  </a:cubicBezTo>
                  <a:cubicBezTo>
                    <a:pt x="25741" y="1219"/>
                    <a:pt x="25741" y="1205"/>
                    <a:pt x="25741" y="1205"/>
                  </a:cubicBezTo>
                  <a:lnTo>
                    <a:pt x="25741" y="1205"/>
                  </a:lnTo>
                  <a:cubicBezTo>
                    <a:pt x="25741" y="1247"/>
                    <a:pt x="25755" y="1289"/>
                    <a:pt x="25755" y="1332"/>
                  </a:cubicBezTo>
                  <a:cubicBezTo>
                    <a:pt x="25685" y="1304"/>
                    <a:pt x="25713" y="1247"/>
                    <a:pt x="25727" y="1205"/>
                  </a:cubicBezTo>
                  <a:cubicBezTo>
                    <a:pt x="25748" y="1177"/>
                    <a:pt x="25769" y="1159"/>
                    <a:pt x="25778" y="1159"/>
                  </a:cubicBezTo>
                  <a:close/>
                  <a:moveTo>
                    <a:pt x="17377" y="1275"/>
                  </a:moveTo>
                  <a:cubicBezTo>
                    <a:pt x="17391" y="1275"/>
                    <a:pt x="17391" y="1289"/>
                    <a:pt x="17391" y="1304"/>
                  </a:cubicBezTo>
                  <a:lnTo>
                    <a:pt x="17461" y="1318"/>
                  </a:lnTo>
                  <a:cubicBezTo>
                    <a:pt x="17454" y="1325"/>
                    <a:pt x="17444" y="1328"/>
                    <a:pt x="17431" y="1328"/>
                  </a:cubicBezTo>
                  <a:cubicBezTo>
                    <a:pt x="17419" y="1328"/>
                    <a:pt x="17405" y="1325"/>
                    <a:pt x="17391" y="1318"/>
                  </a:cubicBezTo>
                  <a:lnTo>
                    <a:pt x="17391" y="1318"/>
                  </a:lnTo>
                  <a:cubicBezTo>
                    <a:pt x="17395" y="1330"/>
                    <a:pt x="17386" y="1334"/>
                    <a:pt x="17375" y="1334"/>
                  </a:cubicBezTo>
                  <a:cubicBezTo>
                    <a:pt x="17351" y="1334"/>
                    <a:pt x="17315" y="1315"/>
                    <a:pt x="17357" y="1315"/>
                  </a:cubicBezTo>
                  <a:cubicBezTo>
                    <a:pt x="17365" y="1315"/>
                    <a:pt x="17376" y="1316"/>
                    <a:pt x="17391" y="1318"/>
                  </a:cubicBezTo>
                  <a:cubicBezTo>
                    <a:pt x="17377" y="1304"/>
                    <a:pt x="17363" y="1289"/>
                    <a:pt x="17349" y="1275"/>
                  </a:cubicBezTo>
                  <a:close/>
                  <a:moveTo>
                    <a:pt x="17504" y="1318"/>
                  </a:moveTo>
                  <a:cubicBezTo>
                    <a:pt x="17488" y="1325"/>
                    <a:pt x="17477" y="1333"/>
                    <a:pt x="17467" y="1341"/>
                  </a:cubicBezTo>
                  <a:lnTo>
                    <a:pt x="17467" y="1341"/>
                  </a:lnTo>
                  <a:cubicBezTo>
                    <a:pt x="17471" y="1333"/>
                    <a:pt x="17475" y="1325"/>
                    <a:pt x="17475" y="1318"/>
                  </a:cubicBezTo>
                  <a:close/>
                  <a:moveTo>
                    <a:pt x="19827" y="1233"/>
                  </a:moveTo>
                  <a:lnTo>
                    <a:pt x="19897" y="1275"/>
                  </a:lnTo>
                  <a:cubicBezTo>
                    <a:pt x="19897" y="1261"/>
                    <a:pt x="19883" y="1247"/>
                    <a:pt x="19883" y="1247"/>
                  </a:cubicBezTo>
                  <a:cubicBezTo>
                    <a:pt x="19887" y="1245"/>
                    <a:pt x="19891" y="1244"/>
                    <a:pt x="19894" y="1244"/>
                  </a:cubicBezTo>
                  <a:cubicBezTo>
                    <a:pt x="19919" y="1244"/>
                    <a:pt x="19942" y="1283"/>
                    <a:pt x="19954" y="1332"/>
                  </a:cubicBezTo>
                  <a:lnTo>
                    <a:pt x="19954" y="1360"/>
                  </a:lnTo>
                  <a:lnTo>
                    <a:pt x="19940" y="1332"/>
                  </a:lnTo>
                  <a:lnTo>
                    <a:pt x="19940" y="1332"/>
                  </a:lnTo>
                  <a:cubicBezTo>
                    <a:pt x="19912" y="1360"/>
                    <a:pt x="19926" y="1374"/>
                    <a:pt x="19954" y="1388"/>
                  </a:cubicBezTo>
                  <a:lnTo>
                    <a:pt x="19897" y="1388"/>
                  </a:lnTo>
                  <a:cubicBezTo>
                    <a:pt x="19869" y="1332"/>
                    <a:pt x="19827" y="1304"/>
                    <a:pt x="19771" y="1289"/>
                  </a:cubicBezTo>
                  <a:cubicBezTo>
                    <a:pt x="19799" y="1275"/>
                    <a:pt x="19813" y="1247"/>
                    <a:pt x="19827" y="1233"/>
                  </a:cubicBezTo>
                  <a:close/>
                  <a:moveTo>
                    <a:pt x="20095" y="1402"/>
                  </a:moveTo>
                  <a:cubicBezTo>
                    <a:pt x="20124" y="1412"/>
                    <a:pt x="20133" y="1422"/>
                    <a:pt x="20111" y="1422"/>
                  </a:cubicBezTo>
                  <a:cubicBezTo>
                    <a:pt x="20103" y="1422"/>
                    <a:pt x="20093" y="1421"/>
                    <a:pt x="20078" y="1418"/>
                  </a:cubicBezTo>
                  <a:lnTo>
                    <a:pt x="20078" y="1418"/>
                  </a:lnTo>
                  <a:lnTo>
                    <a:pt x="20095" y="1402"/>
                  </a:lnTo>
                  <a:close/>
                  <a:moveTo>
                    <a:pt x="20038" y="1430"/>
                  </a:moveTo>
                  <a:cubicBezTo>
                    <a:pt x="20038" y="1430"/>
                    <a:pt x="20052" y="1444"/>
                    <a:pt x="20066" y="1444"/>
                  </a:cubicBezTo>
                  <a:cubicBezTo>
                    <a:pt x="20052" y="1444"/>
                    <a:pt x="20052" y="1458"/>
                    <a:pt x="20052" y="1473"/>
                  </a:cubicBezTo>
                  <a:cubicBezTo>
                    <a:pt x="20052" y="1458"/>
                    <a:pt x="20052" y="1444"/>
                    <a:pt x="20038" y="1430"/>
                  </a:cubicBezTo>
                  <a:close/>
                  <a:moveTo>
                    <a:pt x="22043" y="1571"/>
                  </a:moveTo>
                  <a:cubicBezTo>
                    <a:pt x="22048" y="1572"/>
                    <a:pt x="22050" y="1572"/>
                    <a:pt x="22051" y="1572"/>
                  </a:cubicBezTo>
                  <a:cubicBezTo>
                    <a:pt x="22052" y="1572"/>
                    <a:pt x="22048" y="1572"/>
                    <a:pt x="22043" y="1571"/>
                  </a:cubicBezTo>
                  <a:close/>
                  <a:moveTo>
                    <a:pt x="25713" y="1374"/>
                  </a:moveTo>
                  <a:lnTo>
                    <a:pt x="25713" y="1374"/>
                  </a:lnTo>
                  <a:cubicBezTo>
                    <a:pt x="25668" y="1431"/>
                    <a:pt x="25655" y="1448"/>
                    <a:pt x="25661" y="1448"/>
                  </a:cubicBezTo>
                  <a:cubicBezTo>
                    <a:pt x="25668" y="1448"/>
                    <a:pt x="25714" y="1413"/>
                    <a:pt x="25757" y="1413"/>
                  </a:cubicBezTo>
                  <a:cubicBezTo>
                    <a:pt x="25786" y="1413"/>
                    <a:pt x="25814" y="1429"/>
                    <a:pt x="25826" y="1487"/>
                  </a:cubicBezTo>
                  <a:cubicBezTo>
                    <a:pt x="25904" y="1542"/>
                    <a:pt x="26061" y="1598"/>
                    <a:pt x="26026" y="1598"/>
                  </a:cubicBezTo>
                  <a:cubicBezTo>
                    <a:pt x="26017" y="1598"/>
                    <a:pt x="25994" y="1594"/>
                    <a:pt x="25953" y="1585"/>
                  </a:cubicBezTo>
                  <a:cubicBezTo>
                    <a:pt x="25910" y="1571"/>
                    <a:pt x="25868" y="1571"/>
                    <a:pt x="25826" y="1557"/>
                  </a:cubicBezTo>
                  <a:cubicBezTo>
                    <a:pt x="25826" y="1508"/>
                    <a:pt x="25819" y="1439"/>
                    <a:pt x="25801" y="1439"/>
                  </a:cubicBezTo>
                  <a:cubicBezTo>
                    <a:pt x="25793" y="1439"/>
                    <a:pt x="25782" y="1452"/>
                    <a:pt x="25769" y="1487"/>
                  </a:cubicBezTo>
                  <a:cubicBezTo>
                    <a:pt x="25784" y="1543"/>
                    <a:pt x="25769" y="1557"/>
                    <a:pt x="25769" y="1571"/>
                  </a:cubicBezTo>
                  <a:lnTo>
                    <a:pt x="25741" y="1571"/>
                  </a:lnTo>
                  <a:cubicBezTo>
                    <a:pt x="25685" y="1557"/>
                    <a:pt x="25586" y="1444"/>
                    <a:pt x="25713" y="1374"/>
                  </a:cubicBezTo>
                  <a:close/>
                  <a:moveTo>
                    <a:pt x="18020" y="1550"/>
                  </a:moveTo>
                  <a:cubicBezTo>
                    <a:pt x="18023" y="1550"/>
                    <a:pt x="17986" y="1593"/>
                    <a:pt x="17954" y="1642"/>
                  </a:cubicBezTo>
                  <a:lnTo>
                    <a:pt x="17926" y="1642"/>
                  </a:lnTo>
                  <a:cubicBezTo>
                    <a:pt x="17993" y="1575"/>
                    <a:pt x="18018" y="1550"/>
                    <a:pt x="18020" y="1550"/>
                  </a:cubicBezTo>
                  <a:close/>
                  <a:moveTo>
                    <a:pt x="25291" y="1726"/>
                  </a:moveTo>
                  <a:lnTo>
                    <a:pt x="25222" y="1743"/>
                  </a:lnTo>
                  <a:lnTo>
                    <a:pt x="25222" y="1743"/>
                  </a:lnTo>
                  <a:cubicBezTo>
                    <a:pt x="25235" y="1749"/>
                    <a:pt x="25248" y="1753"/>
                    <a:pt x="25259" y="1756"/>
                  </a:cubicBezTo>
                  <a:lnTo>
                    <a:pt x="25259" y="1756"/>
                  </a:lnTo>
                  <a:cubicBezTo>
                    <a:pt x="25270" y="1746"/>
                    <a:pt x="25281" y="1735"/>
                    <a:pt x="25291" y="1726"/>
                  </a:cubicBezTo>
                  <a:close/>
                  <a:moveTo>
                    <a:pt x="19954" y="1726"/>
                  </a:moveTo>
                  <a:cubicBezTo>
                    <a:pt x="19954" y="1740"/>
                    <a:pt x="19968" y="1768"/>
                    <a:pt x="19968" y="1782"/>
                  </a:cubicBezTo>
                  <a:cubicBezTo>
                    <a:pt x="19954" y="1768"/>
                    <a:pt x="19954" y="1740"/>
                    <a:pt x="19954" y="1726"/>
                  </a:cubicBezTo>
                  <a:close/>
                  <a:moveTo>
                    <a:pt x="16124" y="1810"/>
                  </a:moveTo>
                  <a:cubicBezTo>
                    <a:pt x="16119" y="1812"/>
                    <a:pt x="16115" y="1813"/>
                    <a:pt x="16111" y="1814"/>
                  </a:cubicBezTo>
                  <a:lnTo>
                    <a:pt x="16111" y="1814"/>
                  </a:lnTo>
                  <a:cubicBezTo>
                    <a:pt x="16114" y="1813"/>
                    <a:pt x="16119" y="1812"/>
                    <a:pt x="16124" y="1810"/>
                  </a:cubicBezTo>
                  <a:close/>
                  <a:moveTo>
                    <a:pt x="16321" y="1810"/>
                  </a:moveTo>
                  <a:lnTo>
                    <a:pt x="16321" y="1825"/>
                  </a:lnTo>
                  <a:cubicBezTo>
                    <a:pt x="16293" y="1825"/>
                    <a:pt x="16264" y="1810"/>
                    <a:pt x="16236" y="1810"/>
                  </a:cubicBezTo>
                  <a:close/>
                  <a:moveTo>
                    <a:pt x="26069" y="1574"/>
                  </a:moveTo>
                  <a:cubicBezTo>
                    <a:pt x="26117" y="1574"/>
                    <a:pt x="26182" y="1657"/>
                    <a:pt x="26192" y="1726"/>
                  </a:cubicBezTo>
                  <a:cubicBezTo>
                    <a:pt x="26136" y="1726"/>
                    <a:pt x="26079" y="1768"/>
                    <a:pt x="26051" y="1839"/>
                  </a:cubicBezTo>
                  <a:cubicBezTo>
                    <a:pt x="25967" y="1656"/>
                    <a:pt x="25953" y="1825"/>
                    <a:pt x="26023" y="1627"/>
                  </a:cubicBezTo>
                  <a:cubicBezTo>
                    <a:pt x="26031" y="1589"/>
                    <a:pt x="26049" y="1574"/>
                    <a:pt x="26069" y="1574"/>
                  </a:cubicBezTo>
                  <a:close/>
                  <a:moveTo>
                    <a:pt x="18935" y="1794"/>
                  </a:moveTo>
                  <a:cubicBezTo>
                    <a:pt x="18960" y="1794"/>
                    <a:pt x="18991" y="1838"/>
                    <a:pt x="18996" y="1894"/>
                  </a:cubicBezTo>
                  <a:lnTo>
                    <a:pt x="18996" y="1894"/>
                  </a:lnTo>
                  <a:cubicBezTo>
                    <a:pt x="18954" y="1852"/>
                    <a:pt x="18940" y="1810"/>
                    <a:pt x="18926" y="1796"/>
                  </a:cubicBezTo>
                  <a:cubicBezTo>
                    <a:pt x="18929" y="1795"/>
                    <a:pt x="18932" y="1794"/>
                    <a:pt x="18935" y="1794"/>
                  </a:cubicBezTo>
                  <a:close/>
                  <a:moveTo>
                    <a:pt x="15362" y="1889"/>
                  </a:moveTo>
                  <a:cubicBezTo>
                    <a:pt x="15370" y="1889"/>
                    <a:pt x="15386" y="1896"/>
                    <a:pt x="15405" y="1909"/>
                  </a:cubicBezTo>
                  <a:lnTo>
                    <a:pt x="15377" y="1923"/>
                  </a:lnTo>
                  <a:cubicBezTo>
                    <a:pt x="15354" y="1900"/>
                    <a:pt x="15352" y="1889"/>
                    <a:pt x="15362" y="1889"/>
                  </a:cubicBezTo>
                  <a:close/>
                  <a:moveTo>
                    <a:pt x="19737" y="1861"/>
                  </a:moveTo>
                  <a:cubicBezTo>
                    <a:pt x="19772" y="1861"/>
                    <a:pt x="19810" y="1874"/>
                    <a:pt x="19841" y="1895"/>
                  </a:cubicBezTo>
                  <a:cubicBezTo>
                    <a:pt x="19780" y="1918"/>
                    <a:pt x="19736" y="1926"/>
                    <a:pt x="19706" y="1926"/>
                  </a:cubicBezTo>
                  <a:cubicBezTo>
                    <a:pt x="19628" y="1926"/>
                    <a:pt x="19649" y="1867"/>
                    <a:pt x="19700" y="1867"/>
                  </a:cubicBezTo>
                  <a:cubicBezTo>
                    <a:pt x="19712" y="1863"/>
                    <a:pt x="19724" y="1861"/>
                    <a:pt x="19737" y="1861"/>
                  </a:cubicBezTo>
                  <a:close/>
                  <a:moveTo>
                    <a:pt x="20067" y="1882"/>
                  </a:moveTo>
                  <a:cubicBezTo>
                    <a:pt x="20078" y="1882"/>
                    <a:pt x="20093" y="1894"/>
                    <a:pt x="20109" y="1909"/>
                  </a:cubicBezTo>
                  <a:lnTo>
                    <a:pt x="20123" y="1909"/>
                  </a:lnTo>
                  <a:lnTo>
                    <a:pt x="20109" y="1923"/>
                  </a:lnTo>
                  <a:cubicBezTo>
                    <a:pt x="20109" y="1923"/>
                    <a:pt x="20109" y="1909"/>
                    <a:pt x="20109" y="1909"/>
                  </a:cubicBezTo>
                  <a:cubicBezTo>
                    <a:pt x="20075" y="1942"/>
                    <a:pt x="20058" y="1957"/>
                    <a:pt x="20050" y="1957"/>
                  </a:cubicBezTo>
                  <a:cubicBezTo>
                    <a:pt x="20041" y="1957"/>
                    <a:pt x="20045" y="1939"/>
                    <a:pt x="20052" y="1909"/>
                  </a:cubicBezTo>
                  <a:cubicBezTo>
                    <a:pt x="20052" y="1890"/>
                    <a:pt x="20058" y="1882"/>
                    <a:pt x="20067" y="1882"/>
                  </a:cubicBezTo>
                  <a:close/>
                  <a:moveTo>
                    <a:pt x="19954" y="1853"/>
                  </a:moveTo>
                  <a:lnTo>
                    <a:pt x="19954" y="1853"/>
                  </a:lnTo>
                  <a:cubicBezTo>
                    <a:pt x="19968" y="1881"/>
                    <a:pt x="19996" y="1895"/>
                    <a:pt x="20024" y="1909"/>
                  </a:cubicBezTo>
                  <a:cubicBezTo>
                    <a:pt x="20010" y="1923"/>
                    <a:pt x="20010" y="1951"/>
                    <a:pt x="20010" y="1979"/>
                  </a:cubicBezTo>
                  <a:cubicBezTo>
                    <a:pt x="19940" y="1937"/>
                    <a:pt x="19940" y="1895"/>
                    <a:pt x="19954" y="1853"/>
                  </a:cubicBezTo>
                  <a:close/>
                  <a:moveTo>
                    <a:pt x="20375" y="1664"/>
                  </a:moveTo>
                  <a:cubicBezTo>
                    <a:pt x="20406" y="1664"/>
                    <a:pt x="20436" y="1687"/>
                    <a:pt x="20461" y="1810"/>
                  </a:cubicBezTo>
                  <a:cubicBezTo>
                    <a:pt x="20400" y="1861"/>
                    <a:pt x="20500" y="1963"/>
                    <a:pt x="20487" y="1963"/>
                  </a:cubicBezTo>
                  <a:cubicBezTo>
                    <a:pt x="20481" y="1963"/>
                    <a:pt x="20459" y="1948"/>
                    <a:pt x="20404" y="1909"/>
                  </a:cubicBezTo>
                  <a:cubicBezTo>
                    <a:pt x="20320" y="1965"/>
                    <a:pt x="20348" y="1951"/>
                    <a:pt x="20207" y="1979"/>
                  </a:cubicBezTo>
                  <a:cubicBezTo>
                    <a:pt x="20207" y="1853"/>
                    <a:pt x="20390" y="1979"/>
                    <a:pt x="20404" y="1839"/>
                  </a:cubicBezTo>
                  <a:cubicBezTo>
                    <a:pt x="20278" y="1782"/>
                    <a:pt x="20235" y="1698"/>
                    <a:pt x="20306" y="1670"/>
                  </a:cubicBezTo>
                  <a:lnTo>
                    <a:pt x="20306" y="1670"/>
                  </a:lnTo>
                  <a:cubicBezTo>
                    <a:pt x="20311" y="1671"/>
                    <a:pt x="20316" y="1671"/>
                    <a:pt x="20320" y="1671"/>
                  </a:cubicBezTo>
                  <a:cubicBezTo>
                    <a:pt x="20339" y="1671"/>
                    <a:pt x="20357" y="1664"/>
                    <a:pt x="20375" y="1664"/>
                  </a:cubicBezTo>
                  <a:close/>
                  <a:moveTo>
                    <a:pt x="15476" y="1937"/>
                  </a:moveTo>
                  <a:lnTo>
                    <a:pt x="15476" y="1937"/>
                  </a:lnTo>
                  <a:cubicBezTo>
                    <a:pt x="15504" y="1951"/>
                    <a:pt x="15532" y="1965"/>
                    <a:pt x="15560" y="1994"/>
                  </a:cubicBezTo>
                  <a:lnTo>
                    <a:pt x="15504" y="2008"/>
                  </a:lnTo>
                  <a:cubicBezTo>
                    <a:pt x="15490" y="1979"/>
                    <a:pt x="15490" y="1951"/>
                    <a:pt x="15476" y="1937"/>
                  </a:cubicBezTo>
                  <a:close/>
                  <a:moveTo>
                    <a:pt x="20123" y="1923"/>
                  </a:moveTo>
                  <a:cubicBezTo>
                    <a:pt x="20163" y="1994"/>
                    <a:pt x="20203" y="2086"/>
                    <a:pt x="20182" y="2086"/>
                  </a:cubicBezTo>
                  <a:cubicBezTo>
                    <a:pt x="20173" y="2086"/>
                    <a:pt x="20155" y="2072"/>
                    <a:pt x="20123" y="2036"/>
                  </a:cubicBezTo>
                  <a:cubicBezTo>
                    <a:pt x="20137" y="1994"/>
                    <a:pt x="20137" y="1965"/>
                    <a:pt x="20123" y="1923"/>
                  </a:cubicBezTo>
                  <a:close/>
                  <a:moveTo>
                    <a:pt x="20682" y="1952"/>
                  </a:moveTo>
                  <a:lnTo>
                    <a:pt x="20682" y="1952"/>
                  </a:lnTo>
                  <a:cubicBezTo>
                    <a:pt x="20684" y="1952"/>
                    <a:pt x="20681" y="1986"/>
                    <a:pt x="20672" y="2092"/>
                  </a:cubicBezTo>
                  <a:cubicBezTo>
                    <a:pt x="20658" y="2050"/>
                    <a:pt x="20658" y="2008"/>
                    <a:pt x="20672" y="1965"/>
                  </a:cubicBezTo>
                  <a:lnTo>
                    <a:pt x="20672" y="1979"/>
                  </a:lnTo>
                  <a:cubicBezTo>
                    <a:pt x="20677" y="1964"/>
                    <a:pt x="20680" y="1952"/>
                    <a:pt x="20682" y="1952"/>
                  </a:cubicBezTo>
                  <a:close/>
                  <a:moveTo>
                    <a:pt x="16939" y="1848"/>
                  </a:moveTo>
                  <a:cubicBezTo>
                    <a:pt x="16997" y="1848"/>
                    <a:pt x="16897" y="1985"/>
                    <a:pt x="16842" y="2008"/>
                  </a:cubicBezTo>
                  <a:cubicBezTo>
                    <a:pt x="16988" y="2032"/>
                    <a:pt x="16798" y="2067"/>
                    <a:pt x="16698" y="2067"/>
                  </a:cubicBezTo>
                  <a:cubicBezTo>
                    <a:pt x="16682" y="2067"/>
                    <a:pt x="16668" y="2066"/>
                    <a:pt x="16659" y="2064"/>
                  </a:cubicBezTo>
                  <a:cubicBezTo>
                    <a:pt x="16659" y="2090"/>
                    <a:pt x="16636" y="2099"/>
                    <a:pt x="16607" y="2099"/>
                  </a:cubicBezTo>
                  <a:cubicBezTo>
                    <a:pt x="16557" y="2099"/>
                    <a:pt x="16490" y="2073"/>
                    <a:pt x="16490" y="2064"/>
                  </a:cubicBezTo>
                  <a:cubicBezTo>
                    <a:pt x="16490" y="2022"/>
                    <a:pt x="16476" y="1979"/>
                    <a:pt x="16476" y="1937"/>
                  </a:cubicBezTo>
                  <a:lnTo>
                    <a:pt x="16476" y="1937"/>
                  </a:lnTo>
                  <a:cubicBezTo>
                    <a:pt x="16488" y="1956"/>
                    <a:pt x="16503" y="1966"/>
                    <a:pt x="16522" y="1966"/>
                  </a:cubicBezTo>
                  <a:cubicBezTo>
                    <a:pt x="16546" y="1966"/>
                    <a:pt x="16577" y="1949"/>
                    <a:pt x="16616" y="1909"/>
                  </a:cubicBezTo>
                  <a:cubicBezTo>
                    <a:pt x="16635" y="1885"/>
                    <a:pt x="16674" y="1879"/>
                    <a:pt x="16716" y="1879"/>
                  </a:cubicBezTo>
                  <a:cubicBezTo>
                    <a:pt x="16756" y="1879"/>
                    <a:pt x="16798" y="1884"/>
                    <a:pt x="16828" y="1884"/>
                  </a:cubicBezTo>
                  <a:cubicBezTo>
                    <a:pt x="16839" y="1884"/>
                    <a:pt x="16849" y="1883"/>
                    <a:pt x="16856" y="1881"/>
                  </a:cubicBezTo>
                  <a:cubicBezTo>
                    <a:pt x="16897" y="1858"/>
                    <a:pt x="16923" y="1848"/>
                    <a:pt x="16939" y="1848"/>
                  </a:cubicBezTo>
                  <a:close/>
                  <a:moveTo>
                    <a:pt x="20784" y="2026"/>
                  </a:moveTo>
                  <a:cubicBezTo>
                    <a:pt x="20819" y="2026"/>
                    <a:pt x="20841" y="2056"/>
                    <a:pt x="20841" y="2064"/>
                  </a:cubicBezTo>
                  <a:cubicBezTo>
                    <a:pt x="20813" y="2078"/>
                    <a:pt x="20785" y="2092"/>
                    <a:pt x="20770" y="2106"/>
                  </a:cubicBezTo>
                  <a:lnTo>
                    <a:pt x="20742" y="2106"/>
                  </a:lnTo>
                  <a:cubicBezTo>
                    <a:pt x="20735" y="2113"/>
                    <a:pt x="20725" y="2117"/>
                    <a:pt x="20714" y="2117"/>
                  </a:cubicBezTo>
                  <a:cubicBezTo>
                    <a:pt x="20704" y="2117"/>
                    <a:pt x="20693" y="2113"/>
                    <a:pt x="20686" y="2106"/>
                  </a:cubicBezTo>
                  <a:cubicBezTo>
                    <a:pt x="20723" y="2044"/>
                    <a:pt x="20757" y="2026"/>
                    <a:pt x="20784" y="2026"/>
                  </a:cubicBezTo>
                  <a:close/>
                  <a:moveTo>
                    <a:pt x="20909" y="2051"/>
                  </a:moveTo>
                  <a:cubicBezTo>
                    <a:pt x="20913" y="2051"/>
                    <a:pt x="20969" y="2079"/>
                    <a:pt x="21024" y="2106"/>
                  </a:cubicBezTo>
                  <a:lnTo>
                    <a:pt x="21010" y="2106"/>
                  </a:lnTo>
                  <a:cubicBezTo>
                    <a:pt x="21010" y="2106"/>
                    <a:pt x="21024" y="2106"/>
                    <a:pt x="21038" y="2120"/>
                  </a:cubicBezTo>
                  <a:cubicBezTo>
                    <a:pt x="21010" y="2120"/>
                    <a:pt x="20982" y="2106"/>
                    <a:pt x="20954" y="2078"/>
                  </a:cubicBezTo>
                  <a:cubicBezTo>
                    <a:pt x="20920" y="2059"/>
                    <a:pt x="20907" y="2051"/>
                    <a:pt x="20909" y="2051"/>
                  </a:cubicBezTo>
                  <a:close/>
                  <a:moveTo>
                    <a:pt x="21038" y="2120"/>
                  </a:moveTo>
                  <a:lnTo>
                    <a:pt x="21038" y="2120"/>
                  </a:lnTo>
                  <a:cubicBezTo>
                    <a:pt x="21052" y="2134"/>
                    <a:pt x="21052" y="2148"/>
                    <a:pt x="21066" y="2177"/>
                  </a:cubicBezTo>
                  <a:cubicBezTo>
                    <a:pt x="20996" y="2177"/>
                    <a:pt x="21010" y="2148"/>
                    <a:pt x="21038" y="2120"/>
                  </a:cubicBezTo>
                  <a:close/>
                  <a:moveTo>
                    <a:pt x="14629" y="2164"/>
                  </a:moveTo>
                  <a:cubicBezTo>
                    <a:pt x="14627" y="2164"/>
                    <a:pt x="14622" y="2169"/>
                    <a:pt x="14616" y="2178"/>
                  </a:cubicBezTo>
                  <a:lnTo>
                    <a:pt x="14616" y="2178"/>
                  </a:lnTo>
                  <a:cubicBezTo>
                    <a:pt x="14628" y="2169"/>
                    <a:pt x="14630" y="2164"/>
                    <a:pt x="14629" y="2164"/>
                  </a:cubicBezTo>
                  <a:close/>
                  <a:moveTo>
                    <a:pt x="13373" y="2164"/>
                  </a:moveTo>
                  <a:cubicBezTo>
                    <a:pt x="13370" y="2164"/>
                    <a:pt x="13336" y="2179"/>
                    <a:pt x="13295" y="2204"/>
                  </a:cubicBezTo>
                  <a:lnTo>
                    <a:pt x="13295" y="2204"/>
                  </a:lnTo>
                  <a:cubicBezTo>
                    <a:pt x="13356" y="2176"/>
                    <a:pt x="13377" y="2164"/>
                    <a:pt x="13373" y="2164"/>
                  </a:cubicBezTo>
                  <a:close/>
                  <a:moveTo>
                    <a:pt x="13295" y="2204"/>
                  </a:moveTo>
                  <a:cubicBezTo>
                    <a:pt x="13294" y="2204"/>
                    <a:pt x="13294" y="2204"/>
                    <a:pt x="13293" y="2205"/>
                  </a:cubicBezTo>
                  <a:cubicBezTo>
                    <a:pt x="13293" y="2205"/>
                    <a:pt x="13293" y="2205"/>
                    <a:pt x="13293" y="2205"/>
                  </a:cubicBezTo>
                  <a:lnTo>
                    <a:pt x="13293" y="2205"/>
                  </a:lnTo>
                  <a:cubicBezTo>
                    <a:pt x="13294" y="2205"/>
                    <a:pt x="13294" y="2204"/>
                    <a:pt x="13295" y="2204"/>
                  </a:cubicBezTo>
                  <a:close/>
                  <a:moveTo>
                    <a:pt x="23253" y="2214"/>
                  </a:moveTo>
                  <a:cubicBezTo>
                    <a:pt x="23254" y="2214"/>
                    <a:pt x="23255" y="2214"/>
                    <a:pt x="23255" y="2214"/>
                  </a:cubicBezTo>
                  <a:cubicBezTo>
                    <a:pt x="23255" y="2214"/>
                    <a:pt x="23254" y="2214"/>
                    <a:pt x="23253" y="2214"/>
                  </a:cubicBezTo>
                  <a:close/>
                  <a:moveTo>
                    <a:pt x="23315" y="2243"/>
                  </a:moveTo>
                  <a:cubicBezTo>
                    <a:pt x="23312" y="2245"/>
                    <a:pt x="23309" y="2246"/>
                    <a:pt x="23305" y="2247"/>
                  </a:cubicBezTo>
                  <a:lnTo>
                    <a:pt x="23333" y="2247"/>
                  </a:lnTo>
                  <a:cubicBezTo>
                    <a:pt x="23322" y="2247"/>
                    <a:pt x="23318" y="2245"/>
                    <a:pt x="23315" y="2243"/>
                  </a:cubicBezTo>
                  <a:close/>
                  <a:moveTo>
                    <a:pt x="24435" y="2080"/>
                  </a:moveTo>
                  <a:cubicBezTo>
                    <a:pt x="24438" y="2080"/>
                    <a:pt x="24450" y="2093"/>
                    <a:pt x="24474" y="2120"/>
                  </a:cubicBezTo>
                  <a:cubicBezTo>
                    <a:pt x="24496" y="2117"/>
                    <a:pt x="24512" y="2115"/>
                    <a:pt x="24524" y="2115"/>
                  </a:cubicBezTo>
                  <a:cubicBezTo>
                    <a:pt x="24610" y="2115"/>
                    <a:pt x="24451" y="2198"/>
                    <a:pt x="24488" y="2247"/>
                  </a:cubicBezTo>
                  <a:cubicBezTo>
                    <a:pt x="24484" y="2249"/>
                    <a:pt x="24481" y="2250"/>
                    <a:pt x="24480" y="2251"/>
                  </a:cubicBezTo>
                  <a:lnTo>
                    <a:pt x="24480" y="2251"/>
                  </a:lnTo>
                  <a:cubicBezTo>
                    <a:pt x="24463" y="2150"/>
                    <a:pt x="24426" y="2080"/>
                    <a:pt x="24435" y="2080"/>
                  </a:cubicBezTo>
                  <a:close/>
                  <a:moveTo>
                    <a:pt x="14509" y="2253"/>
                  </a:moveTo>
                  <a:cubicBezTo>
                    <a:pt x="14500" y="2256"/>
                    <a:pt x="14490" y="2260"/>
                    <a:pt x="14482" y="2264"/>
                  </a:cubicBezTo>
                  <a:lnTo>
                    <a:pt x="14482" y="2264"/>
                  </a:lnTo>
                  <a:cubicBezTo>
                    <a:pt x="14485" y="2266"/>
                    <a:pt x="14488" y="2267"/>
                    <a:pt x="14491" y="2267"/>
                  </a:cubicBezTo>
                  <a:cubicBezTo>
                    <a:pt x="14497" y="2267"/>
                    <a:pt x="14504" y="2263"/>
                    <a:pt x="14509" y="2253"/>
                  </a:cubicBezTo>
                  <a:close/>
                  <a:moveTo>
                    <a:pt x="13966" y="2224"/>
                  </a:moveTo>
                  <a:cubicBezTo>
                    <a:pt x="13967" y="2227"/>
                    <a:pt x="13968" y="2230"/>
                    <a:pt x="13969" y="2233"/>
                  </a:cubicBezTo>
                  <a:lnTo>
                    <a:pt x="13969" y="2275"/>
                  </a:lnTo>
                  <a:cubicBezTo>
                    <a:pt x="13969" y="2255"/>
                    <a:pt x="13968" y="2238"/>
                    <a:pt x="13966" y="2224"/>
                  </a:cubicBezTo>
                  <a:close/>
                  <a:moveTo>
                    <a:pt x="23291" y="2191"/>
                  </a:moveTo>
                  <a:cubicBezTo>
                    <a:pt x="23245" y="2225"/>
                    <a:pt x="23256" y="2251"/>
                    <a:pt x="23284" y="2251"/>
                  </a:cubicBezTo>
                  <a:cubicBezTo>
                    <a:pt x="23289" y="2251"/>
                    <a:pt x="23293" y="2250"/>
                    <a:pt x="23298" y="2249"/>
                  </a:cubicBezTo>
                  <a:lnTo>
                    <a:pt x="23298" y="2249"/>
                  </a:lnTo>
                  <a:cubicBezTo>
                    <a:pt x="23267" y="2258"/>
                    <a:pt x="23224" y="2279"/>
                    <a:pt x="23192" y="2279"/>
                  </a:cubicBezTo>
                  <a:cubicBezTo>
                    <a:pt x="23164" y="2279"/>
                    <a:pt x="23144" y="2262"/>
                    <a:pt x="23150" y="2205"/>
                  </a:cubicBezTo>
                  <a:lnTo>
                    <a:pt x="23150" y="2205"/>
                  </a:lnTo>
                  <a:cubicBezTo>
                    <a:pt x="23222" y="2210"/>
                    <a:pt x="23247" y="2213"/>
                    <a:pt x="23253" y="2214"/>
                  </a:cubicBezTo>
                  <a:lnTo>
                    <a:pt x="23253" y="2214"/>
                  </a:lnTo>
                  <a:cubicBezTo>
                    <a:pt x="23246" y="2212"/>
                    <a:pt x="23226" y="2205"/>
                    <a:pt x="23291" y="2191"/>
                  </a:cubicBezTo>
                  <a:close/>
                  <a:moveTo>
                    <a:pt x="15389" y="2090"/>
                  </a:moveTo>
                  <a:cubicBezTo>
                    <a:pt x="15392" y="2090"/>
                    <a:pt x="15415" y="2098"/>
                    <a:pt x="15448" y="2106"/>
                  </a:cubicBezTo>
                  <a:lnTo>
                    <a:pt x="15518" y="2134"/>
                  </a:lnTo>
                  <a:cubicBezTo>
                    <a:pt x="15532" y="2163"/>
                    <a:pt x="15546" y="2205"/>
                    <a:pt x="15574" y="2233"/>
                  </a:cubicBezTo>
                  <a:cubicBezTo>
                    <a:pt x="15558" y="2249"/>
                    <a:pt x="15532" y="2256"/>
                    <a:pt x="15507" y="2256"/>
                  </a:cubicBezTo>
                  <a:cubicBezTo>
                    <a:pt x="15490" y="2256"/>
                    <a:pt x="15473" y="2253"/>
                    <a:pt x="15462" y="2247"/>
                  </a:cubicBezTo>
                  <a:cubicBezTo>
                    <a:pt x="15438" y="2277"/>
                    <a:pt x="15419" y="2289"/>
                    <a:pt x="15406" y="2289"/>
                  </a:cubicBezTo>
                  <a:cubicBezTo>
                    <a:pt x="15387" y="2289"/>
                    <a:pt x="15377" y="2266"/>
                    <a:pt x="15377" y="2233"/>
                  </a:cubicBezTo>
                  <a:cubicBezTo>
                    <a:pt x="15377" y="2177"/>
                    <a:pt x="15391" y="2106"/>
                    <a:pt x="15419" y="2106"/>
                  </a:cubicBezTo>
                  <a:cubicBezTo>
                    <a:pt x="15396" y="2094"/>
                    <a:pt x="15387" y="2090"/>
                    <a:pt x="15389" y="2090"/>
                  </a:cubicBezTo>
                  <a:close/>
                  <a:moveTo>
                    <a:pt x="29234" y="2317"/>
                  </a:moveTo>
                  <a:cubicBezTo>
                    <a:pt x="29227" y="2324"/>
                    <a:pt x="29216" y="2328"/>
                    <a:pt x="29205" y="2328"/>
                  </a:cubicBezTo>
                  <a:cubicBezTo>
                    <a:pt x="29195" y="2328"/>
                    <a:pt x="29184" y="2324"/>
                    <a:pt x="29177" y="2317"/>
                  </a:cubicBezTo>
                  <a:close/>
                  <a:moveTo>
                    <a:pt x="21291" y="2305"/>
                  </a:moveTo>
                  <a:cubicBezTo>
                    <a:pt x="21300" y="2305"/>
                    <a:pt x="21294" y="2316"/>
                    <a:pt x="21263" y="2332"/>
                  </a:cubicBezTo>
                  <a:lnTo>
                    <a:pt x="21249" y="2332"/>
                  </a:lnTo>
                  <a:cubicBezTo>
                    <a:pt x="21268" y="2312"/>
                    <a:pt x="21285" y="2305"/>
                    <a:pt x="21291" y="2305"/>
                  </a:cubicBezTo>
                  <a:close/>
                  <a:moveTo>
                    <a:pt x="15926" y="2247"/>
                  </a:moveTo>
                  <a:cubicBezTo>
                    <a:pt x="15955" y="2289"/>
                    <a:pt x="15955" y="2317"/>
                    <a:pt x="15926" y="2332"/>
                  </a:cubicBezTo>
                  <a:cubicBezTo>
                    <a:pt x="15912" y="2332"/>
                    <a:pt x="15904" y="2335"/>
                    <a:pt x="15901" y="2335"/>
                  </a:cubicBezTo>
                  <a:cubicBezTo>
                    <a:pt x="15895" y="2335"/>
                    <a:pt x="15908" y="2322"/>
                    <a:pt x="15926" y="2247"/>
                  </a:cubicBezTo>
                  <a:close/>
                  <a:moveTo>
                    <a:pt x="16799" y="2191"/>
                  </a:moveTo>
                  <a:lnTo>
                    <a:pt x="16799" y="2191"/>
                  </a:lnTo>
                  <a:cubicBezTo>
                    <a:pt x="16771" y="2233"/>
                    <a:pt x="16743" y="2289"/>
                    <a:pt x="16799" y="2317"/>
                  </a:cubicBezTo>
                  <a:cubicBezTo>
                    <a:pt x="16740" y="2337"/>
                    <a:pt x="16699" y="2345"/>
                    <a:pt x="16670" y="2345"/>
                  </a:cubicBezTo>
                  <a:cubicBezTo>
                    <a:pt x="16557" y="2345"/>
                    <a:pt x="16659" y="2219"/>
                    <a:pt x="16715" y="2219"/>
                  </a:cubicBezTo>
                  <a:lnTo>
                    <a:pt x="16799" y="2191"/>
                  </a:lnTo>
                  <a:close/>
                  <a:moveTo>
                    <a:pt x="15321" y="2289"/>
                  </a:moveTo>
                  <a:cubicBezTo>
                    <a:pt x="15339" y="2317"/>
                    <a:pt x="15370" y="2351"/>
                    <a:pt x="15365" y="2351"/>
                  </a:cubicBezTo>
                  <a:cubicBezTo>
                    <a:pt x="15362" y="2351"/>
                    <a:pt x="15350" y="2342"/>
                    <a:pt x="15321" y="2317"/>
                  </a:cubicBezTo>
                  <a:lnTo>
                    <a:pt x="15321" y="2289"/>
                  </a:lnTo>
                  <a:close/>
                  <a:moveTo>
                    <a:pt x="15574" y="2247"/>
                  </a:moveTo>
                  <a:cubicBezTo>
                    <a:pt x="15588" y="2261"/>
                    <a:pt x="15603" y="2275"/>
                    <a:pt x="15631" y="2289"/>
                  </a:cubicBezTo>
                  <a:cubicBezTo>
                    <a:pt x="15732" y="2343"/>
                    <a:pt x="15746" y="2362"/>
                    <a:pt x="15721" y="2362"/>
                  </a:cubicBezTo>
                  <a:cubicBezTo>
                    <a:pt x="15693" y="2362"/>
                    <a:pt x="15619" y="2339"/>
                    <a:pt x="15560" y="2317"/>
                  </a:cubicBezTo>
                  <a:lnTo>
                    <a:pt x="15546" y="2317"/>
                  </a:lnTo>
                  <a:cubicBezTo>
                    <a:pt x="15560" y="2289"/>
                    <a:pt x="15574" y="2261"/>
                    <a:pt x="15574" y="2247"/>
                  </a:cubicBezTo>
                  <a:close/>
                  <a:moveTo>
                    <a:pt x="17532" y="2332"/>
                  </a:moveTo>
                  <a:cubicBezTo>
                    <a:pt x="17532" y="2346"/>
                    <a:pt x="17518" y="2360"/>
                    <a:pt x="17518" y="2388"/>
                  </a:cubicBezTo>
                  <a:lnTo>
                    <a:pt x="17504" y="2346"/>
                  </a:lnTo>
                  <a:cubicBezTo>
                    <a:pt x="17518" y="2346"/>
                    <a:pt x="17532" y="2332"/>
                    <a:pt x="17532" y="2332"/>
                  </a:cubicBezTo>
                  <a:close/>
                  <a:moveTo>
                    <a:pt x="17194" y="2388"/>
                  </a:moveTo>
                  <a:cubicBezTo>
                    <a:pt x="17183" y="2398"/>
                    <a:pt x="17181" y="2401"/>
                    <a:pt x="17180" y="2407"/>
                  </a:cubicBezTo>
                  <a:lnTo>
                    <a:pt x="17180" y="2407"/>
                  </a:lnTo>
                  <a:cubicBezTo>
                    <a:pt x="17167" y="2397"/>
                    <a:pt x="17171" y="2388"/>
                    <a:pt x="17194" y="2388"/>
                  </a:cubicBezTo>
                  <a:close/>
                  <a:moveTo>
                    <a:pt x="17377" y="2388"/>
                  </a:moveTo>
                  <a:cubicBezTo>
                    <a:pt x="17363" y="2402"/>
                    <a:pt x="17363" y="2416"/>
                    <a:pt x="17349" y="2416"/>
                  </a:cubicBezTo>
                  <a:cubicBezTo>
                    <a:pt x="17335" y="2402"/>
                    <a:pt x="17306" y="2388"/>
                    <a:pt x="17292" y="2388"/>
                  </a:cubicBezTo>
                  <a:close/>
                  <a:moveTo>
                    <a:pt x="17194" y="2388"/>
                  </a:moveTo>
                  <a:lnTo>
                    <a:pt x="17194" y="2388"/>
                  </a:lnTo>
                  <a:cubicBezTo>
                    <a:pt x="17222" y="2402"/>
                    <a:pt x="17250" y="2430"/>
                    <a:pt x="17292" y="2444"/>
                  </a:cubicBezTo>
                  <a:cubicBezTo>
                    <a:pt x="17284" y="2448"/>
                    <a:pt x="17276" y="2450"/>
                    <a:pt x="17268" y="2450"/>
                  </a:cubicBezTo>
                  <a:cubicBezTo>
                    <a:pt x="17248" y="2450"/>
                    <a:pt x="17228" y="2440"/>
                    <a:pt x="17208" y="2430"/>
                  </a:cubicBezTo>
                  <a:cubicBezTo>
                    <a:pt x="17208" y="2416"/>
                    <a:pt x="17194" y="2402"/>
                    <a:pt x="17194" y="2388"/>
                  </a:cubicBezTo>
                  <a:close/>
                  <a:moveTo>
                    <a:pt x="21066" y="2233"/>
                  </a:moveTo>
                  <a:cubicBezTo>
                    <a:pt x="21066" y="2261"/>
                    <a:pt x="21066" y="2289"/>
                    <a:pt x="21052" y="2303"/>
                  </a:cubicBezTo>
                  <a:cubicBezTo>
                    <a:pt x="21080" y="2332"/>
                    <a:pt x="21123" y="2360"/>
                    <a:pt x="21165" y="2374"/>
                  </a:cubicBezTo>
                  <a:lnTo>
                    <a:pt x="21123" y="2374"/>
                  </a:lnTo>
                  <a:lnTo>
                    <a:pt x="21094" y="2416"/>
                  </a:lnTo>
                  <a:lnTo>
                    <a:pt x="21123" y="2416"/>
                  </a:lnTo>
                  <a:cubicBezTo>
                    <a:pt x="21108" y="2444"/>
                    <a:pt x="21108" y="2472"/>
                    <a:pt x="21094" y="2500"/>
                  </a:cubicBezTo>
                  <a:cubicBezTo>
                    <a:pt x="21080" y="2500"/>
                    <a:pt x="21066" y="2486"/>
                    <a:pt x="21052" y="2486"/>
                  </a:cubicBezTo>
                  <a:cubicBezTo>
                    <a:pt x="21029" y="2524"/>
                    <a:pt x="21006" y="2550"/>
                    <a:pt x="20986" y="2550"/>
                  </a:cubicBezTo>
                  <a:cubicBezTo>
                    <a:pt x="20968" y="2550"/>
                    <a:pt x="20952" y="2532"/>
                    <a:pt x="20939" y="2486"/>
                  </a:cubicBezTo>
                  <a:cubicBezTo>
                    <a:pt x="20939" y="2400"/>
                    <a:pt x="20980" y="2298"/>
                    <a:pt x="21006" y="2298"/>
                  </a:cubicBezTo>
                  <a:cubicBezTo>
                    <a:pt x="21014" y="2298"/>
                    <a:pt x="21021" y="2308"/>
                    <a:pt x="21024" y="2332"/>
                  </a:cubicBezTo>
                  <a:cubicBezTo>
                    <a:pt x="21024" y="2289"/>
                    <a:pt x="21038" y="2261"/>
                    <a:pt x="21066" y="2233"/>
                  </a:cubicBezTo>
                  <a:close/>
                  <a:moveTo>
                    <a:pt x="18646" y="2534"/>
                  </a:moveTo>
                  <a:cubicBezTo>
                    <a:pt x="18646" y="2534"/>
                    <a:pt x="18645" y="2544"/>
                    <a:pt x="18644" y="2563"/>
                  </a:cubicBezTo>
                  <a:lnTo>
                    <a:pt x="18644" y="2563"/>
                  </a:lnTo>
                  <a:cubicBezTo>
                    <a:pt x="18646" y="2544"/>
                    <a:pt x="18647" y="2534"/>
                    <a:pt x="18646" y="2534"/>
                  </a:cubicBezTo>
                  <a:close/>
                  <a:moveTo>
                    <a:pt x="18221" y="2359"/>
                  </a:moveTo>
                  <a:cubicBezTo>
                    <a:pt x="18225" y="2359"/>
                    <a:pt x="18262" y="2408"/>
                    <a:pt x="18292" y="2458"/>
                  </a:cubicBezTo>
                  <a:cubicBezTo>
                    <a:pt x="18320" y="2458"/>
                    <a:pt x="18336" y="2465"/>
                    <a:pt x="18327" y="2465"/>
                  </a:cubicBezTo>
                  <a:cubicBezTo>
                    <a:pt x="18322" y="2465"/>
                    <a:pt x="18311" y="2463"/>
                    <a:pt x="18292" y="2458"/>
                  </a:cubicBezTo>
                  <a:lnTo>
                    <a:pt x="18292" y="2458"/>
                  </a:lnTo>
                  <a:cubicBezTo>
                    <a:pt x="18306" y="2472"/>
                    <a:pt x="18306" y="2486"/>
                    <a:pt x="18320" y="2500"/>
                  </a:cubicBezTo>
                  <a:cubicBezTo>
                    <a:pt x="18296" y="2533"/>
                    <a:pt x="18271" y="2566"/>
                    <a:pt x="18266" y="2566"/>
                  </a:cubicBezTo>
                  <a:cubicBezTo>
                    <a:pt x="18262" y="2566"/>
                    <a:pt x="18268" y="2548"/>
                    <a:pt x="18292" y="2500"/>
                  </a:cubicBezTo>
                  <a:cubicBezTo>
                    <a:pt x="18236" y="2472"/>
                    <a:pt x="18222" y="2472"/>
                    <a:pt x="18222" y="2458"/>
                  </a:cubicBezTo>
                  <a:lnTo>
                    <a:pt x="18151" y="2458"/>
                  </a:lnTo>
                  <a:cubicBezTo>
                    <a:pt x="18179" y="2430"/>
                    <a:pt x="18208" y="2402"/>
                    <a:pt x="18236" y="2388"/>
                  </a:cubicBezTo>
                  <a:cubicBezTo>
                    <a:pt x="18223" y="2367"/>
                    <a:pt x="18219" y="2359"/>
                    <a:pt x="18221" y="2359"/>
                  </a:cubicBezTo>
                  <a:close/>
                  <a:moveTo>
                    <a:pt x="22920" y="2558"/>
                  </a:moveTo>
                  <a:cubicBezTo>
                    <a:pt x="22923" y="2558"/>
                    <a:pt x="22930" y="2563"/>
                    <a:pt x="22943" y="2575"/>
                  </a:cubicBezTo>
                  <a:lnTo>
                    <a:pt x="22943" y="2575"/>
                  </a:lnTo>
                  <a:cubicBezTo>
                    <a:pt x="22941" y="2577"/>
                    <a:pt x="22939" y="2580"/>
                    <a:pt x="22939" y="2585"/>
                  </a:cubicBezTo>
                  <a:cubicBezTo>
                    <a:pt x="22924" y="2570"/>
                    <a:pt x="22917" y="2558"/>
                    <a:pt x="22920" y="2558"/>
                  </a:cubicBezTo>
                  <a:close/>
                  <a:moveTo>
                    <a:pt x="17349" y="2500"/>
                  </a:moveTo>
                  <a:cubicBezTo>
                    <a:pt x="17429" y="2565"/>
                    <a:pt x="17431" y="2588"/>
                    <a:pt x="17408" y="2588"/>
                  </a:cubicBezTo>
                  <a:cubicBezTo>
                    <a:pt x="17391" y="2588"/>
                    <a:pt x="17359" y="2575"/>
                    <a:pt x="17335" y="2557"/>
                  </a:cubicBezTo>
                  <a:lnTo>
                    <a:pt x="17335" y="2543"/>
                  </a:lnTo>
                  <a:cubicBezTo>
                    <a:pt x="17335" y="2529"/>
                    <a:pt x="17349" y="2515"/>
                    <a:pt x="17349" y="2500"/>
                  </a:cubicBezTo>
                  <a:close/>
                  <a:moveTo>
                    <a:pt x="14628" y="2327"/>
                  </a:moveTo>
                  <a:cubicBezTo>
                    <a:pt x="14644" y="2327"/>
                    <a:pt x="14663" y="2328"/>
                    <a:pt x="14687" y="2332"/>
                  </a:cubicBezTo>
                  <a:cubicBezTo>
                    <a:pt x="14687" y="2385"/>
                    <a:pt x="14687" y="2397"/>
                    <a:pt x="14694" y="2397"/>
                  </a:cubicBezTo>
                  <a:cubicBezTo>
                    <a:pt x="14699" y="2397"/>
                    <a:pt x="14710" y="2388"/>
                    <a:pt x="14729" y="2388"/>
                  </a:cubicBezTo>
                  <a:cubicBezTo>
                    <a:pt x="14786" y="2402"/>
                    <a:pt x="14800" y="2458"/>
                    <a:pt x="14772" y="2500"/>
                  </a:cubicBezTo>
                  <a:lnTo>
                    <a:pt x="14772" y="2515"/>
                  </a:lnTo>
                  <a:lnTo>
                    <a:pt x="14687" y="2571"/>
                  </a:lnTo>
                  <a:lnTo>
                    <a:pt x="14617" y="2571"/>
                  </a:lnTo>
                  <a:cubicBezTo>
                    <a:pt x="14565" y="2571"/>
                    <a:pt x="14486" y="2656"/>
                    <a:pt x="14466" y="2656"/>
                  </a:cubicBezTo>
                  <a:cubicBezTo>
                    <a:pt x="14454" y="2656"/>
                    <a:pt x="14464" y="2623"/>
                    <a:pt x="14518" y="2515"/>
                  </a:cubicBezTo>
                  <a:lnTo>
                    <a:pt x="14518" y="2515"/>
                  </a:lnTo>
                  <a:cubicBezTo>
                    <a:pt x="14428" y="2560"/>
                    <a:pt x="14370" y="2589"/>
                    <a:pt x="14361" y="2589"/>
                  </a:cubicBezTo>
                  <a:cubicBezTo>
                    <a:pt x="14353" y="2589"/>
                    <a:pt x="14383" y="2567"/>
                    <a:pt x="14462" y="2515"/>
                  </a:cubicBezTo>
                  <a:cubicBezTo>
                    <a:pt x="14478" y="2413"/>
                    <a:pt x="14484" y="2387"/>
                    <a:pt x="14487" y="2387"/>
                  </a:cubicBezTo>
                  <a:cubicBezTo>
                    <a:pt x="14491" y="2387"/>
                    <a:pt x="14492" y="2419"/>
                    <a:pt x="14500" y="2419"/>
                  </a:cubicBezTo>
                  <a:cubicBezTo>
                    <a:pt x="14504" y="2419"/>
                    <a:pt x="14510" y="2411"/>
                    <a:pt x="14518" y="2388"/>
                  </a:cubicBezTo>
                  <a:cubicBezTo>
                    <a:pt x="14528" y="2391"/>
                    <a:pt x="14535" y="2392"/>
                    <a:pt x="14540" y="2392"/>
                  </a:cubicBezTo>
                  <a:cubicBezTo>
                    <a:pt x="14573" y="2392"/>
                    <a:pt x="14518" y="2327"/>
                    <a:pt x="14628" y="2327"/>
                  </a:cubicBezTo>
                  <a:close/>
                  <a:moveTo>
                    <a:pt x="24520" y="2252"/>
                  </a:moveTo>
                  <a:cubicBezTo>
                    <a:pt x="24592" y="2252"/>
                    <a:pt x="24722" y="2270"/>
                    <a:pt x="24587" y="2472"/>
                  </a:cubicBezTo>
                  <a:cubicBezTo>
                    <a:pt x="24593" y="2587"/>
                    <a:pt x="24603" y="2641"/>
                    <a:pt x="24607" y="2657"/>
                  </a:cubicBezTo>
                  <a:lnTo>
                    <a:pt x="24607" y="2657"/>
                  </a:lnTo>
                  <a:cubicBezTo>
                    <a:pt x="24605" y="2649"/>
                    <a:pt x="24598" y="2633"/>
                    <a:pt x="24587" y="2613"/>
                  </a:cubicBezTo>
                  <a:cubicBezTo>
                    <a:pt x="24643" y="2613"/>
                    <a:pt x="24460" y="2374"/>
                    <a:pt x="24488" y="2346"/>
                  </a:cubicBezTo>
                  <a:cubicBezTo>
                    <a:pt x="24488" y="2313"/>
                    <a:pt x="24485" y="2281"/>
                    <a:pt x="24480" y="2253"/>
                  </a:cubicBezTo>
                  <a:lnTo>
                    <a:pt x="24480" y="2253"/>
                  </a:lnTo>
                  <a:cubicBezTo>
                    <a:pt x="24481" y="2253"/>
                    <a:pt x="24483" y="2253"/>
                    <a:pt x="24485" y="2253"/>
                  </a:cubicBezTo>
                  <a:cubicBezTo>
                    <a:pt x="24492" y="2253"/>
                    <a:pt x="24505" y="2252"/>
                    <a:pt x="24520" y="2252"/>
                  </a:cubicBezTo>
                  <a:close/>
                  <a:moveTo>
                    <a:pt x="17081" y="2199"/>
                  </a:moveTo>
                  <a:cubicBezTo>
                    <a:pt x="17101" y="2199"/>
                    <a:pt x="17124" y="2201"/>
                    <a:pt x="17151" y="2205"/>
                  </a:cubicBezTo>
                  <a:cubicBezTo>
                    <a:pt x="17123" y="2275"/>
                    <a:pt x="17123" y="2360"/>
                    <a:pt x="17151" y="2430"/>
                  </a:cubicBezTo>
                  <a:lnTo>
                    <a:pt x="17194" y="2430"/>
                  </a:lnTo>
                  <a:lnTo>
                    <a:pt x="17194" y="2472"/>
                  </a:lnTo>
                  <a:lnTo>
                    <a:pt x="17236" y="2472"/>
                  </a:lnTo>
                  <a:lnTo>
                    <a:pt x="17236" y="2458"/>
                  </a:lnTo>
                  <a:lnTo>
                    <a:pt x="17264" y="2472"/>
                  </a:lnTo>
                  <a:lnTo>
                    <a:pt x="17264" y="2486"/>
                  </a:lnTo>
                  <a:cubicBezTo>
                    <a:pt x="17278" y="2500"/>
                    <a:pt x="17278" y="2500"/>
                    <a:pt x="17292" y="2515"/>
                  </a:cubicBezTo>
                  <a:lnTo>
                    <a:pt x="17278" y="2515"/>
                  </a:lnTo>
                  <a:cubicBezTo>
                    <a:pt x="17278" y="2529"/>
                    <a:pt x="17278" y="2543"/>
                    <a:pt x="17278" y="2557"/>
                  </a:cubicBezTo>
                  <a:cubicBezTo>
                    <a:pt x="17278" y="2557"/>
                    <a:pt x="17264" y="2571"/>
                    <a:pt x="17250" y="2571"/>
                  </a:cubicBezTo>
                  <a:cubicBezTo>
                    <a:pt x="17250" y="2543"/>
                    <a:pt x="17236" y="2515"/>
                    <a:pt x="17222" y="2500"/>
                  </a:cubicBezTo>
                  <a:cubicBezTo>
                    <a:pt x="17208" y="2486"/>
                    <a:pt x="17194" y="2486"/>
                    <a:pt x="17166" y="2486"/>
                  </a:cubicBezTo>
                  <a:lnTo>
                    <a:pt x="17151" y="2500"/>
                  </a:lnTo>
                  <a:cubicBezTo>
                    <a:pt x="17151" y="2515"/>
                    <a:pt x="17151" y="2515"/>
                    <a:pt x="17151" y="2515"/>
                  </a:cubicBezTo>
                  <a:cubicBezTo>
                    <a:pt x="17117" y="2496"/>
                    <a:pt x="17088" y="2489"/>
                    <a:pt x="17064" y="2489"/>
                  </a:cubicBezTo>
                  <a:cubicBezTo>
                    <a:pt x="16962" y="2489"/>
                    <a:pt x="16955" y="2629"/>
                    <a:pt x="17006" y="2629"/>
                  </a:cubicBezTo>
                  <a:cubicBezTo>
                    <a:pt x="17015" y="2629"/>
                    <a:pt x="17026" y="2624"/>
                    <a:pt x="17039" y="2613"/>
                  </a:cubicBezTo>
                  <a:lnTo>
                    <a:pt x="17039" y="2613"/>
                  </a:lnTo>
                  <a:cubicBezTo>
                    <a:pt x="17084" y="2636"/>
                    <a:pt x="17049" y="2670"/>
                    <a:pt x="17013" y="2670"/>
                  </a:cubicBezTo>
                  <a:cubicBezTo>
                    <a:pt x="16982" y="2670"/>
                    <a:pt x="16949" y="2643"/>
                    <a:pt x="16968" y="2557"/>
                  </a:cubicBezTo>
                  <a:cubicBezTo>
                    <a:pt x="16997" y="2486"/>
                    <a:pt x="17053" y="2444"/>
                    <a:pt x="17123" y="2444"/>
                  </a:cubicBezTo>
                  <a:cubicBezTo>
                    <a:pt x="17109" y="2416"/>
                    <a:pt x="17095" y="2388"/>
                    <a:pt x="17067" y="2374"/>
                  </a:cubicBezTo>
                  <a:cubicBezTo>
                    <a:pt x="17072" y="2366"/>
                    <a:pt x="17068" y="2364"/>
                    <a:pt x="17060" y="2364"/>
                  </a:cubicBezTo>
                  <a:cubicBezTo>
                    <a:pt x="17036" y="2364"/>
                    <a:pt x="16976" y="2383"/>
                    <a:pt x="16944" y="2383"/>
                  </a:cubicBezTo>
                  <a:cubicBezTo>
                    <a:pt x="16921" y="2383"/>
                    <a:pt x="16914" y="2372"/>
                    <a:pt x="16954" y="2332"/>
                  </a:cubicBezTo>
                  <a:lnTo>
                    <a:pt x="16968" y="2332"/>
                  </a:lnTo>
                  <a:lnTo>
                    <a:pt x="16954" y="2317"/>
                  </a:lnTo>
                  <a:lnTo>
                    <a:pt x="16968" y="2303"/>
                  </a:lnTo>
                  <a:cubicBezTo>
                    <a:pt x="16968" y="2267"/>
                    <a:pt x="16958" y="2199"/>
                    <a:pt x="17081" y="2199"/>
                  </a:cubicBezTo>
                  <a:close/>
                  <a:moveTo>
                    <a:pt x="24279" y="2314"/>
                  </a:moveTo>
                  <a:cubicBezTo>
                    <a:pt x="24325" y="2314"/>
                    <a:pt x="24351" y="2386"/>
                    <a:pt x="24361" y="2458"/>
                  </a:cubicBezTo>
                  <a:lnTo>
                    <a:pt x="24375" y="2472"/>
                  </a:lnTo>
                  <a:lnTo>
                    <a:pt x="24375" y="2486"/>
                  </a:lnTo>
                  <a:lnTo>
                    <a:pt x="24389" y="2500"/>
                  </a:lnTo>
                  <a:lnTo>
                    <a:pt x="24432" y="2543"/>
                  </a:lnTo>
                  <a:cubicBezTo>
                    <a:pt x="24370" y="2620"/>
                    <a:pt x="24368" y="2641"/>
                    <a:pt x="24387" y="2641"/>
                  </a:cubicBezTo>
                  <a:cubicBezTo>
                    <a:pt x="24408" y="2641"/>
                    <a:pt x="24454" y="2613"/>
                    <a:pt x="24465" y="2613"/>
                  </a:cubicBezTo>
                  <a:cubicBezTo>
                    <a:pt x="24471" y="2613"/>
                    <a:pt x="24467" y="2620"/>
                    <a:pt x="24446" y="2641"/>
                  </a:cubicBezTo>
                  <a:cubicBezTo>
                    <a:pt x="24458" y="2665"/>
                    <a:pt x="24440" y="2676"/>
                    <a:pt x="24414" y="2676"/>
                  </a:cubicBezTo>
                  <a:cubicBezTo>
                    <a:pt x="24378" y="2676"/>
                    <a:pt x="24327" y="2654"/>
                    <a:pt x="24319" y="2613"/>
                  </a:cubicBezTo>
                  <a:cubicBezTo>
                    <a:pt x="24375" y="2585"/>
                    <a:pt x="24347" y="2571"/>
                    <a:pt x="24319" y="2571"/>
                  </a:cubicBezTo>
                  <a:cubicBezTo>
                    <a:pt x="24319" y="2543"/>
                    <a:pt x="24333" y="2515"/>
                    <a:pt x="24347" y="2500"/>
                  </a:cubicBezTo>
                  <a:cubicBezTo>
                    <a:pt x="24277" y="2416"/>
                    <a:pt x="24249" y="2374"/>
                    <a:pt x="24221" y="2346"/>
                  </a:cubicBezTo>
                  <a:cubicBezTo>
                    <a:pt x="24243" y="2323"/>
                    <a:pt x="24262" y="2314"/>
                    <a:pt x="24279" y="2314"/>
                  </a:cubicBezTo>
                  <a:close/>
                  <a:moveTo>
                    <a:pt x="25316" y="2325"/>
                  </a:moveTo>
                  <a:cubicBezTo>
                    <a:pt x="25337" y="2325"/>
                    <a:pt x="25355" y="2331"/>
                    <a:pt x="25361" y="2346"/>
                  </a:cubicBezTo>
                  <a:cubicBezTo>
                    <a:pt x="25373" y="2336"/>
                    <a:pt x="25383" y="2332"/>
                    <a:pt x="25389" y="2332"/>
                  </a:cubicBezTo>
                  <a:cubicBezTo>
                    <a:pt x="25421" y="2332"/>
                    <a:pt x="25396" y="2428"/>
                    <a:pt x="25361" y="2486"/>
                  </a:cubicBezTo>
                  <a:lnTo>
                    <a:pt x="25446" y="2486"/>
                  </a:lnTo>
                  <a:cubicBezTo>
                    <a:pt x="25474" y="2529"/>
                    <a:pt x="25530" y="2571"/>
                    <a:pt x="25586" y="2599"/>
                  </a:cubicBezTo>
                  <a:cubicBezTo>
                    <a:pt x="25568" y="2639"/>
                    <a:pt x="25564" y="2651"/>
                    <a:pt x="25566" y="2651"/>
                  </a:cubicBezTo>
                  <a:cubicBezTo>
                    <a:pt x="25569" y="2651"/>
                    <a:pt x="25585" y="2625"/>
                    <a:pt x="25589" y="2625"/>
                  </a:cubicBezTo>
                  <a:cubicBezTo>
                    <a:pt x="25593" y="2625"/>
                    <a:pt x="25585" y="2648"/>
                    <a:pt x="25544" y="2740"/>
                  </a:cubicBezTo>
                  <a:cubicBezTo>
                    <a:pt x="25505" y="2712"/>
                    <a:pt x="25467" y="2684"/>
                    <a:pt x="25432" y="2655"/>
                  </a:cubicBezTo>
                  <a:lnTo>
                    <a:pt x="25263" y="2655"/>
                  </a:lnTo>
                  <a:cubicBezTo>
                    <a:pt x="25179" y="2572"/>
                    <a:pt x="25207" y="2553"/>
                    <a:pt x="25253" y="2553"/>
                  </a:cubicBezTo>
                  <a:cubicBezTo>
                    <a:pt x="25291" y="2553"/>
                    <a:pt x="25341" y="2566"/>
                    <a:pt x="25350" y="2566"/>
                  </a:cubicBezTo>
                  <a:cubicBezTo>
                    <a:pt x="25353" y="2566"/>
                    <a:pt x="25349" y="2564"/>
                    <a:pt x="25333" y="2557"/>
                  </a:cubicBezTo>
                  <a:lnTo>
                    <a:pt x="25333" y="2529"/>
                  </a:lnTo>
                  <a:cubicBezTo>
                    <a:pt x="25333" y="2515"/>
                    <a:pt x="25291" y="2529"/>
                    <a:pt x="25291" y="2444"/>
                  </a:cubicBezTo>
                  <a:cubicBezTo>
                    <a:pt x="25090" y="2411"/>
                    <a:pt x="25233" y="2325"/>
                    <a:pt x="25316" y="2325"/>
                  </a:cubicBezTo>
                  <a:close/>
                  <a:moveTo>
                    <a:pt x="18532" y="2729"/>
                  </a:moveTo>
                  <a:cubicBezTo>
                    <a:pt x="18553" y="2729"/>
                    <a:pt x="18581" y="2733"/>
                    <a:pt x="18616" y="2740"/>
                  </a:cubicBezTo>
                  <a:lnTo>
                    <a:pt x="18616" y="2740"/>
                  </a:lnTo>
                  <a:cubicBezTo>
                    <a:pt x="18607" y="2745"/>
                    <a:pt x="18598" y="2749"/>
                    <a:pt x="18588" y="2754"/>
                  </a:cubicBezTo>
                  <a:cubicBezTo>
                    <a:pt x="18568" y="2744"/>
                    <a:pt x="18548" y="2734"/>
                    <a:pt x="18523" y="2734"/>
                  </a:cubicBezTo>
                  <a:cubicBezTo>
                    <a:pt x="18513" y="2734"/>
                    <a:pt x="18502" y="2736"/>
                    <a:pt x="18489" y="2740"/>
                  </a:cubicBezTo>
                  <a:cubicBezTo>
                    <a:pt x="18496" y="2733"/>
                    <a:pt x="18510" y="2729"/>
                    <a:pt x="18532" y="2729"/>
                  </a:cubicBezTo>
                  <a:close/>
                  <a:moveTo>
                    <a:pt x="25577" y="2764"/>
                  </a:moveTo>
                  <a:cubicBezTo>
                    <a:pt x="25646" y="2807"/>
                    <a:pt x="25693" y="2800"/>
                    <a:pt x="25657" y="2824"/>
                  </a:cubicBezTo>
                  <a:cubicBezTo>
                    <a:pt x="25632" y="2804"/>
                    <a:pt x="25605" y="2784"/>
                    <a:pt x="25577" y="2764"/>
                  </a:cubicBezTo>
                  <a:close/>
                  <a:moveTo>
                    <a:pt x="25741" y="2853"/>
                  </a:moveTo>
                  <a:cubicBezTo>
                    <a:pt x="25784" y="2909"/>
                    <a:pt x="25755" y="2937"/>
                    <a:pt x="25741" y="2951"/>
                  </a:cubicBezTo>
                  <a:cubicBezTo>
                    <a:pt x="25727" y="2923"/>
                    <a:pt x="25727" y="2881"/>
                    <a:pt x="25741" y="2853"/>
                  </a:cubicBezTo>
                  <a:close/>
                  <a:moveTo>
                    <a:pt x="18715" y="1853"/>
                  </a:moveTo>
                  <a:cubicBezTo>
                    <a:pt x="18743" y="1881"/>
                    <a:pt x="18771" y="1909"/>
                    <a:pt x="18799" y="1937"/>
                  </a:cubicBezTo>
                  <a:cubicBezTo>
                    <a:pt x="18827" y="1951"/>
                    <a:pt x="18841" y="1951"/>
                    <a:pt x="18855" y="1951"/>
                  </a:cubicBezTo>
                  <a:cubicBezTo>
                    <a:pt x="18847" y="1969"/>
                    <a:pt x="18827" y="1981"/>
                    <a:pt x="18814" y="1981"/>
                  </a:cubicBezTo>
                  <a:cubicBezTo>
                    <a:pt x="18805" y="1981"/>
                    <a:pt x="18799" y="1976"/>
                    <a:pt x="18799" y="1965"/>
                  </a:cubicBezTo>
                  <a:lnTo>
                    <a:pt x="18771" y="2008"/>
                  </a:lnTo>
                  <a:lnTo>
                    <a:pt x="18785" y="2036"/>
                  </a:lnTo>
                  <a:cubicBezTo>
                    <a:pt x="18869" y="2036"/>
                    <a:pt x="18912" y="2036"/>
                    <a:pt x="18898" y="1951"/>
                  </a:cubicBezTo>
                  <a:lnTo>
                    <a:pt x="18912" y="1951"/>
                  </a:lnTo>
                  <a:cubicBezTo>
                    <a:pt x="18926" y="1965"/>
                    <a:pt x="18926" y="1994"/>
                    <a:pt x="18926" y="2008"/>
                  </a:cubicBezTo>
                  <a:lnTo>
                    <a:pt x="18940" y="2022"/>
                  </a:lnTo>
                  <a:cubicBezTo>
                    <a:pt x="18940" y="1994"/>
                    <a:pt x="18926" y="1965"/>
                    <a:pt x="18926" y="1937"/>
                  </a:cubicBezTo>
                  <a:cubicBezTo>
                    <a:pt x="18920" y="1926"/>
                    <a:pt x="18924" y="1919"/>
                    <a:pt x="18934" y="1919"/>
                  </a:cubicBezTo>
                  <a:cubicBezTo>
                    <a:pt x="18949" y="1919"/>
                    <a:pt x="18977" y="1932"/>
                    <a:pt x="19010" y="1965"/>
                  </a:cubicBezTo>
                  <a:cubicBezTo>
                    <a:pt x="19018" y="1958"/>
                    <a:pt x="19022" y="1955"/>
                    <a:pt x="19025" y="1955"/>
                  </a:cubicBezTo>
                  <a:cubicBezTo>
                    <a:pt x="19038" y="1955"/>
                    <a:pt x="19003" y="2027"/>
                    <a:pt x="18968" y="2050"/>
                  </a:cubicBezTo>
                  <a:cubicBezTo>
                    <a:pt x="18982" y="2064"/>
                    <a:pt x="19010" y="2092"/>
                    <a:pt x="19038" y="2134"/>
                  </a:cubicBezTo>
                  <a:cubicBezTo>
                    <a:pt x="18986" y="2082"/>
                    <a:pt x="18965" y="2061"/>
                    <a:pt x="18961" y="2061"/>
                  </a:cubicBezTo>
                  <a:cubicBezTo>
                    <a:pt x="18956" y="2061"/>
                    <a:pt x="18985" y="2104"/>
                    <a:pt x="19010" y="2163"/>
                  </a:cubicBezTo>
                  <a:cubicBezTo>
                    <a:pt x="19010" y="2144"/>
                    <a:pt x="19012" y="2134"/>
                    <a:pt x="19014" y="2134"/>
                  </a:cubicBezTo>
                  <a:cubicBezTo>
                    <a:pt x="19018" y="2134"/>
                    <a:pt x="19024" y="2172"/>
                    <a:pt x="19024" y="2247"/>
                  </a:cubicBezTo>
                  <a:cubicBezTo>
                    <a:pt x="19038" y="2261"/>
                    <a:pt x="19038" y="2289"/>
                    <a:pt x="19024" y="2317"/>
                  </a:cubicBezTo>
                  <a:cubicBezTo>
                    <a:pt x="19024" y="2332"/>
                    <a:pt x="19042" y="2344"/>
                    <a:pt x="19064" y="2344"/>
                  </a:cubicBezTo>
                  <a:cubicBezTo>
                    <a:pt x="19104" y="2344"/>
                    <a:pt x="19160" y="2305"/>
                    <a:pt x="19151" y="2177"/>
                  </a:cubicBezTo>
                  <a:lnTo>
                    <a:pt x="19151" y="2177"/>
                  </a:lnTo>
                  <a:cubicBezTo>
                    <a:pt x="19272" y="2315"/>
                    <a:pt x="19314" y="2363"/>
                    <a:pt x="19305" y="2363"/>
                  </a:cubicBezTo>
                  <a:cubicBezTo>
                    <a:pt x="19299" y="2363"/>
                    <a:pt x="19274" y="2345"/>
                    <a:pt x="19236" y="2317"/>
                  </a:cubicBezTo>
                  <a:cubicBezTo>
                    <a:pt x="19211" y="2305"/>
                    <a:pt x="19181" y="2290"/>
                    <a:pt x="19158" y="2290"/>
                  </a:cubicBezTo>
                  <a:cubicBezTo>
                    <a:pt x="19130" y="2290"/>
                    <a:pt x="19113" y="2315"/>
                    <a:pt x="19137" y="2402"/>
                  </a:cubicBezTo>
                  <a:cubicBezTo>
                    <a:pt x="19105" y="2482"/>
                    <a:pt x="19123" y="2534"/>
                    <a:pt x="19119" y="2534"/>
                  </a:cubicBezTo>
                  <a:cubicBezTo>
                    <a:pt x="19116" y="2534"/>
                    <a:pt x="19100" y="2503"/>
                    <a:pt x="19038" y="2430"/>
                  </a:cubicBezTo>
                  <a:lnTo>
                    <a:pt x="19010" y="2402"/>
                  </a:lnTo>
                  <a:cubicBezTo>
                    <a:pt x="18996" y="2388"/>
                    <a:pt x="18982" y="2360"/>
                    <a:pt x="18982" y="2332"/>
                  </a:cubicBezTo>
                  <a:cubicBezTo>
                    <a:pt x="18926" y="2233"/>
                    <a:pt x="18912" y="2261"/>
                    <a:pt x="18813" y="2233"/>
                  </a:cubicBezTo>
                  <a:cubicBezTo>
                    <a:pt x="18766" y="2220"/>
                    <a:pt x="18736" y="2215"/>
                    <a:pt x="18718" y="2215"/>
                  </a:cubicBezTo>
                  <a:cubicBezTo>
                    <a:pt x="18657" y="2215"/>
                    <a:pt x="18751" y="2283"/>
                    <a:pt x="18827" y="2360"/>
                  </a:cubicBezTo>
                  <a:cubicBezTo>
                    <a:pt x="18813" y="2402"/>
                    <a:pt x="18785" y="2458"/>
                    <a:pt x="18757" y="2472"/>
                  </a:cubicBezTo>
                  <a:lnTo>
                    <a:pt x="18785" y="2500"/>
                  </a:lnTo>
                  <a:cubicBezTo>
                    <a:pt x="18813" y="2585"/>
                    <a:pt x="18841" y="2669"/>
                    <a:pt x="18898" y="2740"/>
                  </a:cubicBezTo>
                  <a:cubicBezTo>
                    <a:pt x="19010" y="2754"/>
                    <a:pt x="19067" y="2754"/>
                    <a:pt x="19067" y="2768"/>
                  </a:cubicBezTo>
                  <a:cubicBezTo>
                    <a:pt x="19067" y="2838"/>
                    <a:pt x="19024" y="2796"/>
                    <a:pt x="18926" y="2923"/>
                  </a:cubicBezTo>
                  <a:cubicBezTo>
                    <a:pt x="18926" y="2972"/>
                    <a:pt x="18917" y="2990"/>
                    <a:pt x="18907" y="2990"/>
                  </a:cubicBezTo>
                  <a:cubicBezTo>
                    <a:pt x="18884" y="2990"/>
                    <a:pt x="18850" y="2905"/>
                    <a:pt x="18869" y="2867"/>
                  </a:cubicBezTo>
                  <a:cubicBezTo>
                    <a:pt x="18774" y="2734"/>
                    <a:pt x="18736" y="2694"/>
                    <a:pt x="18703" y="2694"/>
                  </a:cubicBezTo>
                  <a:cubicBezTo>
                    <a:pt x="18679" y="2694"/>
                    <a:pt x="18657" y="2717"/>
                    <a:pt x="18616" y="2740"/>
                  </a:cubicBezTo>
                  <a:lnTo>
                    <a:pt x="18616" y="2740"/>
                  </a:lnTo>
                  <a:cubicBezTo>
                    <a:pt x="18633" y="2655"/>
                    <a:pt x="18641" y="2598"/>
                    <a:pt x="18644" y="2566"/>
                  </a:cubicBezTo>
                  <a:lnTo>
                    <a:pt x="18644" y="2566"/>
                  </a:lnTo>
                  <a:lnTo>
                    <a:pt x="18644" y="2585"/>
                  </a:lnTo>
                  <a:cubicBezTo>
                    <a:pt x="18644" y="2577"/>
                    <a:pt x="18644" y="2570"/>
                    <a:pt x="18644" y="2563"/>
                  </a:cubicBezTo>
                  <a:lnTo>
                    <a:pt x="18644" y="2563"/>
                  </a:lnTo>
                  <a:cubicBezTo>
                    <a:pt x="18644" y="2564"/>
                    <a:pt x="18644" y="2565"/>
                    <a:pt x="18644" y="2566"/>
                  </a:cubicBezTo>
                  <a:lnTo>
                    <a:pt x="18644" y="2566"/>
                  </a:lnTo>
                  <a:lnTo>
                    <a:pt x="18644" y="2500"/>
                  </a:lnTo>
                  <a:cubicBezTo>
                    <a:pt x="18633" y="2557"/>
                    <a:pt x="18594" y="2679"/>
                    <a:pt x="18550" y="2679"/>
                  </a:cubicBezTo>
                  <a:cubicBezTo>
                    <a:pt x="18539" y="2679"/>
                    <a:pt x="18528" y="2672"/>
                    <a:pt x="18517" y="2655"/>
                  </a:cubicBezTo>
                  <a:cubicBezTo>
                    <a:pt x="18546" y="2655"/>
                    <a:pt x="18546" y="2599"/>
                    <a:pt x="18546" y="2557"/>
                  </a:cubicBezTo>
                  <a:cubicBezTo>
                    <a:pt x="18503" y="2557"/>
                    <a:pt x="18503" y="2557"/>
                    <a:pt x="18517" y="2529"/>
                  </a:cubicBezTo>
                  <a:cubicBezTo>
                    <a:pt x="18507" y="2508"/>
                    <a:pt x="18497" y="2495"/>
                    <a:pt x="18481" y="2495"/>
                  </a:cubicBezTo>
                  <a:cubicBezTo>
                    <a:pt x="18475" y="2495"/>
                    <a:pt x="18469" y="2497"/>
                    <a:pt x="18461" y="2500"/>
                  </a:cubicBezTo>
                  <a:lnTo>
                    <a:pt x="18461" y="2472"/>
                  </a:lnTo>
                  <a:cubicBezTo>
                    <a:pt x="18425" y="2412"/>
                    <a:pt x="18325" y="2309"/>
                    <a:pt x="18335" y="2309"/>
                  </a:cubicBezTo>
                  <a:cubicBezTo>
                    <a:pt x="18336" y="2309"/>
                    <a:pt x="18341" y="2312"/>
                    <a:pt x="18348" y="2317"/>
                  </a:cubicBezTo>
                  <a:cubicBezTo>
                    <a:pt x="18475" y="2303"/>
                    <a:pt x="18419" y="2346"/>
                    <a:pt x="18348" y="2177"/>
                  </a:cubicBezTo>
                  <a:cubicBezTo>
                    <a:pt x="18306" y="2191"/>
                    <a:pt x="18278" y="2219"/>
                    <a:pt x="18236" y="2233"/>
                  </a:cubicBezTo>
                  <a:cubicBezTo>
                    <a:pt x="18260" y="2160"/>
                    <a:pt x="18243" y="2139"/>
                    <a:pt x="18215" y="2139"/>
                  </a:cubicBezTo>
                  <a:cubicBezTo>
                    <a:pt x="18195" y="2139"/>
                    <a:pt x="18169" y="2151"/>
                    <a:pt x="18151" y="2163"/>
                  </a:cubicBezTo>
                  <a:lnTo>
                    <a:pt x="18222" y="2106"/>
                  </a:lnTo>
                  <a:cubicBezTo>
                    <a:pt x="18109" y="2106"/>
                    <a:pt x="18151" y="2106"/>
                    <a:pt x="18109" y="2050"/>
                  </a:cubicBezTo>
                  <a:cubicBezTo>
                    <a:pt x="18153" y="2012"/>
                    <a:pt x="18177" y="1994"/>
                    <a:pt x="18209" y="1994"/>
                  </a:cubicBezTo>
                  <a:cubicBezTo>
                    <a:pt x="18249" y="1994"/>
                    <a:pt x="18301" y="2023"/>
                    <a:pt x="18419" y="2078"/>
                  </a:cubicBezTo>
                  <a:cubicBezTo>
                    <a:pt x="18461" y="2008"/>
                    <a:pt x="18517" y="1979"/>
                    <a:pt x="18588" y="1979"/>
                  </a:cubicBezTo>
                  <a:cubicBezTo>
                    <a:pt x="18602" y="1937"/>
                    <a:pt x="18630" y="1909"/>
                    <a:pt x="18658" y="1881"/>
                  </a:cubicBezTo>
                  <a:cubicBezTo>
                    <a:pt x="18672" y="1867"/>
                    <a:pt x="18700" y="1853"/>
                    <a:pt x="18715" y="1853"/>
                  </a:cubicBezTo>
                  <a:close/>
                  <a:moveTo>
                    <a:pt x="27941" y="2902"/>
                  </a:moveTo>
                  <a:lnTo>
                    <a:pt x="27941" y="2902"/>
                  </a:lnTo>
                  <a:cubicBezTo>
                    <a:pt x="27964" y="2954"/>
                    <a:pt x="27938" y="2980"/>
                    <a:pt x="27938" y="2993"/>
                  </a:cubicBezTo>
                  <a:lnTo>
                    <a:pt x="27910" y="2993"/>
                  </a:lnTo>
                  <a:cubicBezTo>
                    <a:pt x="27801" y="2993"/>
                    <a:pt x="27824" y="2980"/>
                    <a:pt x="27941" y="2902"/>
                  </a:cubicBezTo>
                  <a:close/>
                  <a:moveTo>
                    <a:pt x="11181" y="3317"/>
                  </a:moveTo>
                  <a:cubicBezTo>
                    <a:pt x="11214" y="3405"/>
                    <a:pt x="11179" y="3458"/>
                    <a:pt x="11161" y="3458"/>
                  </a:cubicBezTo>
                  <a:cubicBezTo>
                    <a:pt x="11156" y="3458"/>
                    <a:pt x="11153" y="3453"/>
                    <a:pt x="11153" y="3444"/>
                  </a:cubicBezTo>
                  <a:cubicBezTo>
                    <a:pt x="11125" y="3402"/>
                    <a:pt x="11125" y="3359"/>
                    <a:pt x="11125" y="3317"/>
                  </a:cubicBezTo>
                  <a:close/>
                  <a:moveTo>
                    <a:pt x="24437" y="2773"/>
                  </a:moveTo>
                  <a:cubicBezTo>
                    <a:pt x="24442" y="2773"/>
                    <a:pt x="24446" y="2776"/>
                    <a:pt x="24446" y="2782"/>
                  </a:cubicBezTo>
                  <a:cubicBezTo>
                    <a:pt x="24530" y="2853"/>
                    <a:pt x="24502" y="2838"/>
                    <a:pt x="24474" y="3022"/>
                  </a:cubicBezTo>
                  <a:cubicBezTo>
                    <a:pt x="24474" y="3120"/>
                    <a:pt x="24474" y="3050"/>
                    <a:pt x="24488" y="3190"/>
                  </a:cubicBezTo>
                  <a:cubicBezTo>
                    <a:pt x="24442" y="3305"/>
                    <a:pt x="24508" y="3336"/>
                    <a:pt x="24489" y="3336"/>
                  </a:cubicBezTo>
                  <a:cubicBezTo>
                    <a:pt x="24485" y="3336"/>
                    <a:pt x="24476" y="3334"/>
                    <a:pt x="24460" y="3331"/>
                  </a:cubicBezTo>
                  <a:cubicBezTo>
                    <a:pt x="24460" y="3359"/>
                    <a:pt x="24460" y="3388"/>
                    <a:pt x="24446" y="3416"/>
                  </a:cubicBezTo>
                  <a:cubicBezTo>
                    <a:pt x="24404" y="3416"/>
                    <a:pt x="24249" y="3416"/>
                    <a:pt x="24221" y="3514"/>
                  </a:cubicBezTo>
                  <a:cubicBezTo>
                    <a:pt x="24090" y="3491"/>
                    <a:pt x="24130" y="3327"/>
                    <a:pt x="24187" y="3327"/>
                  </a:cubicBezTo>
                  <a:cubicBezTo>
                    <a:pt x="24198" y="3327"/>
                    <a:pt x="24209" y="3332"/>
                    <a:pt x="24221" y="3345"/>
                  </a:cubicBezTo>
                  <a:cubicBezTo>
                    <a:pt x="24210" y="3234"/>
                    <a:pt x="24280" y="3079"/>
                    <a:pt x="24294" y="3079"/>
                  </a:cubicBezTo>
                  <a:cubicBezTo>
                    <a:pt x="24300" y="3079"/>
                    <a:pt x="24297" y="3103"/>
                    <a:pt x="24277" y="3162"/>
                  </a:cubicBezTo>
                  <a:cubicBezTo>
                    <a:pt x="24364" y="2998"/>
                    <a:pt x="24338" y="2980"/>
                    <a:pt x="24318" y="2980"/>
                  </a:cubicBezTo>
                  <a:cubicBezTo>
                    <a:pt x="24312" y="2980"/>
                    <a:pt x="24307" y="2981"/>
                    <a:pt x="24305" y="2981"/>
                  </a:cubicBezTo>
                  <a:cubicBezTo>
                    <a:pt x="24303" y="2981"/>
                    <a:pt x="24303" y="2981"/>
                    <a:pt x="24305" y="2979"/>
                  </a:cubicBezTo>
                  <a:cubicBezTo>
                    <a:pt x="24422" y="2933"/>
                    <a:pt x="24413" y="2905"/>
                    <a:pt x="24446" y="2905"/>
                  </a:cubicBezTo>
                  <a:cubicBezTo>
                    <a:pt x="24453" y="2905"/>
                    <a:pt x="24462" y="2906"/>
                    <a:pt x="24474" y="2909"/>
                  </a:cubicBezTo>
                  <a:cubicBezTo>
                    <a:pt x="24460" y="2853"/>
                    <a:pt x="24446" y="2838"/>
                    <a:pt x="24418" y="2838"/>
                  </a:cubicBezTo>
                  <a:cubicBezTo>
                    <a:pt x="24408" y="2838"/>
                    <a:pt x="24399" y="2832"/>
                    <a:pt x="24394" y="2832"/>
                  </a:cubicBezTo>
                  <a:cubicBezTo>
                    <a:pt x="24391" y="2832"/>
                    <a:pt x="24389" y="2834"/>
                    <a:pt x="24389" y="2838"/>
                  </a:cubicBezTo>
                  <a:cubicBezTo>
                    <a:pt x="24389" y="2853"/>
                    <a:pt x="24404" y="2867"/>
                    <a:pt x="24404" y="2881"/>
                  </a:cubicBezTo>
                  <a:cubicBezTo>
                    <a:pt x="24389" y="2867"/>
                    <a:pt x="24389" y="2853"/>
                    <a:pt x="24375" y="2838"/>
                  </a:cubicBezTo>
                  <a:cubicBezTo>
                    <a:pt x="24347" y="2838"/>
                    <a:pt x="24305" y="2824"/>
                    <a:pt x="24291" y="2796"/>
                  </a:cubicBezTo>
                  <a:lnTo>
                    <a:pt x="24291" y="2796"/>
                  </a:lnTo>
                  <a:lnTo>
                    <a:pt x="24375" y="2838"/>
                  </a:lnTo>
                  <a:cubicBezTo>
                    <a:pt x="24375" y="2806"/>
                    <a:pt x="24418" y="2773"/>
                    <a:pt x="24437" y="2773"/>
                  </a:cubicBezTo>
                  <a:close/>
                  <a:moveTo>
                    <a:pt x="24446" y="3430"/>
                  </a:moveTo>
                  <a:cubicBezTo>
                    <a:pt x="24438" y="3493"/>
                    <a:pt x="24421" y="3539"/>
                    <a:pt x="24405" y="3539"/>
                  </a:cubicBezTo>
                  <a:cubicBezTo>
                    <a:pt x="24393" y="3539"/>
                    <a:pt x="24382" y="3512"/>
                    <a:pt x="24375" y="3444"/>
                  </a:cubicBezTo>
                  <a:cubicBezTo>
                    <a:pt x="24404" y="3444"/>
                    <a:pt x="24432" y="3444"/>
                    <a:pt x="24446" y="3430"/>
                  </a:cubicBezTo>
                  <a:close/>
                  <a:moveTo>
                    <a:pt x="29816" y="3598"/>
                  </a:moveTo>
                  <a:cubicBezTo>
                    <a:pt x="29814" y="3598"/>
                    <a:pt x="29813" y="3599"/>
                    <a:pt x="29811" y="3599"/>
                  </a:cubicBezTo>
                  <a:cubicBezTo>
                    <a:pt x="29812" y="3600"/>
                    <a:pt x="29814" y="3600"/>
                    <a:pt x="29814" y="3600"/>
                  </a:cubicBezTo>
                  <a:cubicBezTo>
                    <a:pt x="29816" y="3600"/>
                    <a:pt x="29816" y="3599"/>
                    <a:pt x="29816" y="3598"/>
                  </a:cubicBezTo>
                  <a:close/>
                  <a:moveTo>
                    <a:pt x="30393" y="3692"/>
                  </a:moveTo>
                  <a:cubicBezTo>
                    <a:pt x="30403" y="3709"/>
                    <a:pt x="30414" y="3723"/>
                    <a:pt x="30404" y="3723"/>
                  </a:cubicBezTo>
                  <a:cubicBezTo>
                    <a:pt x="30400" y="3723"/>
                    <a:pt x="30391" y="3720"/>
                    <a:pt x="30374" y="3712"/>
                  </a:cubicBezTo>
                  <a:lnTo>
                    <a:pt x="30374" y="3712"/>
                  </a:lnTo>
                  <a:cubicBezTo>
                    <a:pt x="30372" y="3712"/>
                    <a:pt x="30370" y="3713"/>
                    <a:pt x="30369" y="3714"/>
                  </a:cubicBezTo>
                  <a:lnTo>
                    <a:pt x="30369" y="3714"/>
                  </a:lnTo>
                  <a:cubicBezTo>
                    <a:pt x="30377" y="3707"/>
                    <a:pt x="30385" y="3700"/>
                    <a:pt x="30393" y="3692"/>
                  </a:cubicBezTo>
                  <a:close/>
                  <a:moveTo>
                    <a:pt x="29384" y="3578"/>
                  </a:moveTo>
                  <a:cubicBezTo>
                    <a:pt x="29409" y="3578"/>
                    <a:pt x="29438" y="3588"/>
                    <a:pt x="29473" y="3613"/>
                  </a:cubicBezTo>
                  <a:cubicBezTo>
                    <a:pt x="29607" y="3705"/>
                    <a:pt x="29567" y="3728"/>
                    <a:pt x="29485" y="3728"/>
                  </a:cubicBezTo>
                  <a:cubicBezTo>
                    <a:pt x="29430" y="3728"/>
                    <a:pt x="29355" y="3717"/>
                    <a:pt x="29304" y="3712"/>
                  </a:cubicBezTo>
                  <a:lnTo>
                    <a:pt x="29290" y="3726"/>
                  </a:lnTo>
                  <a:cubicBezTo>
                    <a:pt x="29285" y="3735"/>
                    <a:pt x="29281" y="3739"/>
                    <a:pt x="29278" y="3739"/>
                  </a:cubicBezTo>
                  <a:cubicBezTo>
                    <a:pt x="29261" y="3739"/>
                    <a:pt x="29284" y="3578"/>
                    <a:pt x="29384" y="3578"/>
                  </a:cubicBezTo>
                  <a:close/>
                  <a:moveTo>
                    <a:pt x="15024" y="3468"/>
                  </a:moveTo>
                  <a:cubicBezTo>
                    <a:pt x="15032" y="3468"/>
                    <a:pt x="15049" y="3501"/>
                    <a:pt x="15081" y="3585"/>
                  </a:cubicBezTo>
                  <a:lnTo>
                    <a:pt x="15067" y="3585"/>
                  </a:lnTo>
                  <a:cubicBezTo>
                    <a:pt x="15138" y="3627"/>
                    <a:pt x="15096" y="3697"/>
                    <a:pt x="15067" y="3740"/>
                  </a:cubicBezTo>
                  <a:lnTo>
                    <a:pt x="15039" y="3726"/>
                  </a:lnTo>
                  <a:cubicBezTo>
                    <a:pt x="15030" y="3603"/>
                    <a:pt x="15008" y="3468"/>
                    <a:pt x="15024" y="3468"/>
                  </a:cubicBezTo>
                  <a:close/>
                  <a:moveTo>
                    <a:pt x="30356" y="3723"/>
                  </a:moveTo>
                  <a:cubicBezTo>
                    <a:pt x="30350" y="3731"/>
                    <a:pt x="30353" y="3740"/>
                    <a:pt x="30304" y="3748"/>
                  </a:cubicBezTo>
                  <a:lnTo>
                    <a:pt x="30304" y="3748"/>
                  </a:lnTo>
                  <a:cubicBezTo>
                    <a:pt x="30323" y="3743"/>
                    <a:pt x="30340" y="3734"/>
                    <a:pt x="30356" y="3723"/>
                  </a:cubicBezTo>
                  <a:close/>
                  <a:moveTo>
                    <a:pt x="27628" y="3585"/>
                  </a:moveTo>
                  <a:cubicBezTo>
                    <a:pt x="27659" y="3605"/>
                    <a:pt x="27705" y="3618"/>
                    <a:pt x="27750" y="3618"/>
                  </a:cubicBezTo>
                  <a:cubicBezTo>
                    <a:pt x="27766" y="3618"/>
                    <a:pt x="27782" y="3617"/>
                    <a:pt x="27797" y="3613"/>
                  </a:cubicBezTo>
                  <a:lnTo>
                    <a:pt x="27797" y="3613"/>
                  </a:lnTo>
                  <a:lnTo>
                    <a:pt x="27699" y="3655"/>
                  </a:lnTo>
                  <a:cubicBezTo>
                    <a:pt x="27661" y="3726"/>
                    <a:pt x="27647" y="3753"/>
                    <a:pt x="27643" y="3753"/>
                  </a:cubicBezTo>
                  <a:cubicBezTo>
                    <a:pt x="27635" y="3753"/>
                    <a:pt x="27666" y="3650"/>
                    <a:pt x="27628" y="3585"/>
                  </a:cubicBezTo>
                  <a:close/>
                  <a:moveTo>
                    <a:pt x="12052" y="3768"/>
                  </a:moveTo>
                  <a:cubicBezTo>
                    <a:pt x="12051" y="3769"/>
                    <a:pt x="12050" y="3769"/>
                    <a:pt x="12051" y="3769"/>
                  </a:cubicBezTo>
                  <a:cubicBezTo>
                    <a:pt x="12051" y="3769"/>
                    <a:pt x="12052" y="3769"/>
                    <a:pt x="12054" y="3768"/>
                  </a:cubicBezTo>
                  <a:cubicBezTo>
                    <a:pt x="12053" y="3768"/>
                    <a:pt x="12052" y="3768"/>
                    <a:pt x="12052" y="3768"/>
                  </a:cubicBezTo>
                  <a:close/>
                  <a:moveTo>
                    <a:pt x="15016" y="3705"/>
                  </a:moveTo>
                  <a:cubicBezTo>
                    <a:pt x="15046" y="3705"/>
                    <a:pt x="15009" y="3751"/>
                    <a:pt x="14955" y="3796"/>
                  </a:cubicBezTo>
                  <a:lnTo>
                    <a:pt x="14898" y="3754"/>
                  </a:lnTo>
                  <a:cubicBezTo>
                    <a:pt x="14963" y="3719"/>
                    <a:pt x="15000" y="3705"/>
                    <a:pt x="15016" y="3705"/>
                  </a:cubicBezTo>
                  <a:close/>
                  <a:moveTo>
                    <a:pt x="13199" y="3761"/>
                  </a:moveTo>
                  <a:cubicBezTo>
                    <a:pt x="13225" y="3761"/>
                    <a:pt x="13260" y="3797"/>
                    <a:pt x="13203" y="3797"/>
                  </a:cubicBezTo>
                  <a:cubicBezTo>
                    <a:pt x="13197" y="3797"/>
                    <a:pt x="13189" y="3797"/>
                    <a:pt x="13180" y="3796"/>
                  </a:cubicBezTo>
                  <a:cubicBezTo>
                    <a:pt x="13176" y="3770"/>
                    <a:pt x="13186" y="3761"/>
                    <a:pt x="13199" y="3761"/>
                  </a:cubicBezTo>
                  <a:close/>
                  <a:moveTo>
                    <a:pt x="15180" y="3712"/>
                  </a:moveTo>
                  <a:lnTo>
                    <a:pt x="15180" y="3712"/>
                  </a:lnTo>
                  <a:cubicBezTo>
                    <a:pt x="15152" y="3803"/>
                    <a:pt x="15152" y="3835"/>
                    <a:pt x="15148" y="3835"/>
                  </a:cubicBezTo>
                  <a:cubicBezTo>
                    <a:pt x="15145" y="3835"/>
                    <a:pt x="15138" y="3803"/>
                    <a:pt x="15096" y="3768"/>
                  </a:cubicBezTo>
                  <a:lnTo>
                    <a:pt x="15096" y="3754"/>
                  </a:lnTo>
                  <a:lnTo>
                    <a:pt x="15180" y="3712"/>
                  </a:lnTo>
                  <a:close/>
                  <a:moveTo>
                    <a:pt x="12113" y="3900"/>
                  </a:moveTo>
                  <a:cubicBezTo>
                    <a:pt x="12108" y="3902"/>
                    <a:pt x="12102" y="3905"/>
                    <a:pt x="12096" y="3909"/>
                  </a:cubicBezTo>
                  <a:lnTo>
                    <a:pt x="12110" y="3909"/>
                  </a:lnTo>
                  <a:cubicBezTo>
                    <a:pt x="12111" y="3906"/>
                    <a:pt x="12112" y="3903"/>
                    <a:pt x="12113" y="3900"/>
                  </a:cubicBezTo>
                  <a:close/>
                  <a:moveTo>
                    <a:pt x="13152" y="3923"/>
                  </a:moveTo>
                  <a:cubicBezTo>
                    <a:pt x="13159" y="3930"/>
                    <a:pt x="13163" y="3933"/>
                    <a:pt x="13161" y="3933"/>
                  </a:cubicBezTo>
                  <a:cubicBezTo>
                    <a:pt x="13159" y="3933"/>
                    <a:pt x="13152" y="3930"/>
                    <a:pt x="13138" y="3923"/>
                  </a:cubicBezTo>
                  <a:close/>
                  <a:moveTo>
                    <a:pt x="11890" y="3493"/>
                  </a:moveTo>
                  <a:cubicBezTo>
                    <a:pt x="11938" y="3493"/>
                    <a:pt x="11984" y="3514"/>
                    <a:pt x="11941" y="3528"/>
                  </a:cubicBezTo>
                  <a:cubicBezTo>
                    <a:pt x="11955" y="3571"/>
                    <a:pt x="11955" y="3613"/>
                    <a:pt x="11941" y="3655"/>
                  </a:cubicBezTo>
                  <a:lnTo>
                    <a:pt x="12068" y="3655"/>
                  </a:lnTo>
                  <a:cubicBezTo>
                    <a:pt x="12068" y="3683"/>
                    <a:pt x="12040" y="3726"/>
                    <a:pt x="12040" y="3754"/>
                  </a:cubicBezTo>
                  <a:cubicBezTo>
                    <a:pt x="12040" y="3754"/>
                    <a:pt x="12040" y="3766"/>
                    <a:pt x="12052" y="3768"/>
                  </a:cubicBezTo>
                  <a:lnTo>
                    <a:pt x="12052" y="3768"/>
                  </a:lnTo>
                  <a:cubicBezTo>
                    <a:pt x="12056" y="3763"/>
                    <a:pt x="12080" y="3748"/>
                    <a:pt x="12101" y="3748"/>
                  </a:cubicBezTo>
                  <a:cubicBezTo>
                    <a:pt x="12129" y="3748"/>
                    <a:pt x="12153" y="3777"/>
                    <a:pt x="12113" y="3900"/>
                  </a:cubicBezTo>
                  <a:lnTo>
                    <a:pt x="12113" y="3900"/>
                  </a:lnTo>
                  <a:cubicBezTo>
                    <a:pt x="12135" y="3889"/>
                    <a:pt x="12149" y="3884"/>
                    <a:pt x="12157" y="3884"/>
                  </a:cubicBezTo>
                  <a:cubicBezTo>
                    <a:pt x="12190" y="3884"/>
                    <a:pt x="12142" y="3951"/>
                    <a:pt x="12110" y="3993"/>
                  </a:cubicBezTo>
                  <a:lnTo>
                    <a:pt x="12096" y="3993"/>
                  </a:lnTo>
                  <a:cubicBezTo>
                    <a:pt x="12082" y="3993"/>
                    <a:pt x="12082" y="4007"/>
                    <a:pt x="12096" y="4021"/>
                  </a:cubicBezTo>
                  <a:lnTo>
                    <a:pt x="12054" y="4021"/>
                  </a:lnTo>
                  <a:cubicBezTo>
                    <a:pt x="12035" y="4028"/>
                    <a:pt x="12022" y="4034"/>
                    <a:pt x="12017" y="4034"/>
                  </a:cubicBezTo>
                  <a:cubicBezTo>
                    <a:pt x="12010" y="4034"/>
                    <a:pt x="12016" y="4024"/>
                    <a:pt x="12040" y="3993"/>
                  </a:cubicBezTo>
                  <a:lnTo>
                    <a:pt x="12054" y="4021"/>
                  </a:lnTo>
                  <a:cubicBezTo>
                    <a:pt x="12068" y="4007"/>
                    <a:pt x="12082" y="3993"/>
                    <a:pt x="12096" y="3979"/>
                  </a:cubicBezTo>
                  <a:lnTo>
                    <a:pt x="12096" y="3993"/>
                  </a:lnTo>
                  <a:cubicBezTo>
                    <a:pt x="12124" y="3951"/>
                    <a:pt x="12124" y="3923"/>
                    <a:pt x="12096" y="3909"/>
                  </a:cubicBezTo>
                  <a:lnTo>
                    <a:pt x="12068" y="3909"/>
                  </a:lnTo>
                  <a:cubicBezTo>
                    <a:pt x="12080" y="3835"/>
                    <a:pt x="12076" y="3807"/>
                    <a:pt x="12055" y="3807"/>
                  </a:cubicBezTo>
                  <a:cubicBezTo>
                    <a:pt x="12028" y="3807"/>
                    <a:pt x="11972" y="3853"/>
                    <a:pt x="11885" y="3909"/>
                  </a:cubicBezTo>
                  <a:lnTo>
                    <a:pt x="11899" y="3909"/>
                  </a:lnTo>
                  <a:cubicBezTo>
                    <a:pt x="11836" y="3948"/>
                    <a:pt x="11811" y="3963"/>
                    <a:pt x="11807" y="3963"/>
                  </a:cubicBezTo>
                  <a:cubicBezTo>
                    <a:pt x="11794" y="3963"/>
                    <a:pt x="12075" y="3754"/>
                    <a:pt x="11843" y="3754"/>
                  </a:cubicBezTo>
                  <a:cubicBezTo>
                    <a:pt x="11820" y="3724"/>
                    <a:pt x="11824" y="3715"/>
                    <a:pt x="11838" y="3715"/>
                  </a:cubicBezTo>
                  <a:cubicBezTo>
                    <a:pt x="11861" y="3715"/>
                    <a:pt x="11913" y="3739"/>
                    <a:pt x="11932" y="3739"/>
                  </a:cubicBezTo>
                  <a:cubicBezTo>
                    <a:pt x="11946" y="3739"/>
                    <a:pt x="11942" y="3727"/>
                    <a:pt x="11899" y="3683"/>
                  </a:cubicBezTo>
                  <a:lnTo>
                    <a:pt x="11843" y="3683"/>
                  </a:lnTo>
                  <a:cubicBezTo>
                    <a:pt x="11829" y="3669"/>
                    <a:pt x="11815" y="3655"/>
                    <a:pt x="11815" y="3655"/>
                  </a:cubicBezTo>
                  <a:cubicBezTo>
                    <a:pt x="11800" y="3669"/>
                    <a:pt x="11786" y="3683"/>
                    <a:pt x="11758" y="3697"/>
                  </a:cubicBezTo>
                  <a:cubicBezTo>
                    <a:pt x="11727" y="3723"/>
                    <a:pt x="11706" y="3733"/>
                    <a:pt x="11692" y="3733"/>
                  </a:cubicBezTo>
                  <a:cubicBezTo>
                    <a:pt x="11638" y="3733"/>
                    <a:pt x="11704" y="3575"/>
                    <a:pt x="11791" y="3575"/>
                  </a:cubicBezTo>
                  <a:cubicBezTo>
                    <a:pt x="11803" y="3575"/>
                    <a:pt x="11816" y="3578"/>
                    <a:pt x="11829" y="3585"/>
                  </a:cubicBezTo>
                  <a:cubicBezTo>
                    <a:pt x="11793" y="3514"/>
                    <a:pt x="11843" y="3493"/>
                    <a:pt x="11890" y="3493"/>
                  </a:cubicBezTo>
                  <a:close/>
                  <a:moveTo>
                    <a:pt x="11237" y="4261"/>
                  </a:moveTo>
                  <a:cubicBezTo>
                    <a:pt x="11240" y="4263"/>
                    <a:pt x="11242" y="4266"/>
                    <a:pt x="11244" y="4268"/>
                  </a:cubicBezTo>
                  <a:lnTo>
                    <a:pt x="11244" y="4268"/>
                  </a:lnTo>
                  <a:cubicBezTo>
                    <a:pt x="11244" y="4266"/>
                    <a:pt x="11243" y="4263"/>
                    <a:pt x="11242" y="4261"/>
                  </a:cubicBezTo>
                  <a:close/>
                  <a:moveTo>
                    <a:pt x="9773" y="4444"/>
                  </a:moveTo>
                  <a:cubicBezTo>
                    <a:pt x="9773" y="4453"/>
                    <a:pt x="9774" y="4462"/>
                    <a:pt x="9776" y="4470"/>
                  </a:cubicBezTo>
                  <a:lnTo>
                    <a:pt x="9776" y="4470"/>
                  </a:lnTo>
                  <a:cubicBezTo>
                    <a:pt x="9774" y="4461"/>
                    <a:pt x="9773" y="4452"/>
                    <a:pt x="9773" y="4444"/>
                  </a:cubicBezTo>
                  <a:close/>
                  <a:moveTo>
                    <a:pt x="11040" y="4472"/>
                  </a:moveTo>
                  <a:cubicBezTo>
                    <a:pt x="11044" y="4484"/>
                    <a:pt x="11046" y="4489"/>
                    <a:pt x="11046" y="4489"/>
                  </a:cubicBezTo>
                  <a:cubicBezTo>
                    <a:pt x="11046" y="4489"/>
                    <a:pt x="11044" y="4483"/>
                    <a:pt x="11041" y="4473"/>
                  </a:cubicBezTo>
                  <a:lnTo>
                    <a:pt x="11041" y="4473"/>
                  </a:lnTo>
                  <a:cubicBezTo>
                    <a:pt x="11041" y="4473"/>
                    <a:pt x="11041" y="4472"/>
                    <a:pt x="11040" y="4472"/>
                  </a:cubicBezTo>
                  <a:close/>
                  <a:moveTo>
                    <a:pt x="9776" y="4470"/>
                  </a:moveTo>
                  <a:cubicBezTo>
                    <a:pt x="9778" y="4480"/>
                    <a:pt x="9780" y="4490"/>
                    <a:pt x="9784" y="4500"/>
                  </a:cubicBezTo>
                  <a:lnTo>
                    <a:pt x="9784" y="4500"/>
                  </a:lnTo>
                  <a:cubicBezTo>
                    <a:pt x="9781" y="4490"/>
                    <a:pt x="9778" y="4480"/>
                    <a:pt x="9776" y="4470"/>
                  </a:cubicBezTo>
                  <a:close/>
                  <a:moveTo>
                    <a:pt x="30543" y="4500"/>
                  </a:moveTo>
                  <a:lnTo>
                    <a:pt x="30543" y="4500"/>
                  </a:lnTo>
                  <a:cubicBezTo>
                    <a:pt x="30541" y="4503"/>
                    <a:pt x="30539" y="4506"/>
                    <a:pt x="30537" y="4508"/>
                  </a:cubicBezTo>
                  <a:lnTo>
                    <a:pt x="30537" y="4508"/>
                  </a:lnTo>
                  <a:lnTo>
                    <a:pt x="30543" y="4500"/>
                  </a:lnTo>
                  <a:close/>
                  <a:moveTo>
                    <a:pt x="11336" y="4824"/>
                  </a:moveTo>
                  <a:cubicBezTo>
                    <a:pt x="11350" y="4824"/>
                    <a:pt x="11364" y="4838"/>
                    <a:pt x="11364" y="4866"/>
                  </a:cubicBezTo>
                  <a:lnTo>
                    <a:pt x="11336" y="4824"/>
                  </a:lnTo>
                  <a:close/>
                  <a:moveTo>
                    <a:pt x="11209" y="4768"/>
                  </a:moveTo>
                  <a:lnTo>
                    <a:pt x="11265" y="4782"/>
                  </a:lnTo>
                  <a:cubicBezTo>
                    <a:pt x="11237" y="4838"/>
                    <a:pt x="11209" y="4894"/>
                    <a:pt x="11209" y="4951"/>
                  </a:cubicBezTo>
                  <a:cubicBezTo>
                    <a:pt x="11125" y="4852"/>
                    <a:pt x="11012" y="4880"/>
                    <a:pt x="11209" y="4768"/>
                  </a:cubicBezTo>
                  <a:close/>
                  <a:moveTo>
                    <a:pt x="11336" y="4937"/>
                  </a:moveTo>
                  <a:lnTo>
                    <a:pt x="11336" y="4951"/>
                  </a:lnTo>
                  <a:cubicBezTo>
                    <a:pt x="11336" y="4965"/>
                    <a:pt x="11322" y="4979"/>
                    <a:pt x="11322" y="5007"/>
                  </a:cubicBezTo>
                  <a:cubicBezTo>
                    <a:pt x="11322" y="4979"/>
                    <a:pt x="11322" y="4965"/>
                    <a:pt x="11336" y="4937"/>
                  </a:cubicBezTo>
                  <a:close/>
                  <a:moveTo>
                    <a:pt x="9730" y="4979"/>
                  </a:moveTo>
                  <a:lnTo>
                    <a:pt x="9787" y="5007"/>
                  </a:lnTo>
                  <a:cubicBezTo>
                    <a:pt x="9787" y="5037"/>
                    <a:pt x="9773" y="5067"/>
                    <a:pt x="9754" y="5067"/>
                  </a:cubicBezTo>
                  <a:cubicBezTo>
                    <a:pt x="9747" y="5067"/>
                    <a:pt x="9739" y="5062"/>
                    <a:pt x="9730" y="5049"/>
                  </a:cubicBezTo>
                  <a:cubicBezTo>
                    <a:pt x="9759" y="5035"/>
                    <a:pt x="9745" y="5007"/>
                    <a:pt x="9730" y="4979"/>
                  </a:cubicBezTo>
                  <a:close/>
                  <a:moveTo>
                    <a:pt x="11378" y="4937"/>
                  </a:moveTo>
                  <a:lnTo>
                    <a:pt x="11378" y="4937"/>
                  </a:lnTo>
                  <a:cubicBezTo>
                    <a:pt x="11458" y="4950"/>
                    <a:pt x="11565" y="5078"/>
                    <a:pt x="11538" y="5078"/>
                  </a:cubicBezTo>
                  <a:cubicBezTo>
                    <a:pt x="11537" y="5078"/>
                    <a:pt x="11535" y="5078"/>
                    <a:pt x="11533" y="5077"/>
                  </a:cubicBezTo>
                  <a:lnTo>
                    <a:pt x="11519" y="5077"/>
                  </a:lnTo>
                  <a:cubicBezTo>
                    <a:pt x="11434" y="5021"/>
                    <a:pt x="11392" y="5120"/>
                    <a:pt x="11378" y="4937"/>
                  </a:cubicBezTo>
                  <a:close/>
                  <a:moveTo>
                    <a:pt x="8771" y="5141"/>
                  </a:moveTo>
                  <a:cubicBezTo>
                    <a:pt x="8771" y="5143"/>
                    <a:pt x="8772" y="5145"/>
                    <a:pt x="8773" y="5148"/>
                  </a:cubicBezTo>
                  <a:cubicBezTo>
                    <a:pt x="8774" y="5148"/>
                    <a:pt x="8775" y="5148"/>
                    <a:pt x="8776" y="5149"/>
                  </a:cubicBezTo>
                  <a:lnTo>
                    <a:pt x="8776" y="5149"/>
                  </a:lnTo>
                  <a:cubicBezTo>
                    <a:pt x="8774" y="5147"/>
                    <a:pt x="8772" y="5144"/>
                    <a:pt x="8771" y="5141"/>
                  </a:cubicBezTo>
                  <a:close/>
                  <a:moveTo>
                    <a:pt x="8776" y="5149"/>
                  </a:moveTo>
                  <a:cubicBezTo>
                    <a:pt x="8779" y="5153"/>
                    <a:pt x="8781" y="5155"/>
                    <a:pt x="8783" y="5155"/>
                  </a:cubicBezTo>
                  <a:cubicBezTo>
                    <a:pt x="8785" y="5155"/>
                    <a:pt x="8786" y="5154"/>
                    <a:pt x="8787" y="5153"/>
                  </a:cubicBezTo>
                  <a:lnTo>
                    <a:pt x="8787" y="5153"/>
                  </a:lnTo>
                  <a:cubicBezTo>
                    <a:pt x="8783" y="5152"/>
                    <a:pt x="8780" y="5150"/>
                    <a:pt x="8776" y="5149"/>
                  </a:cubicBezTo>
                  <a:close/>
                  <a:moveTo>
                    <a:pt x="31740" y="5092"/>
                  </a:moveTo>
                  <a:cubicBezTo>
                    <a:pt x="31732" y="5124"/>
                    <a:pt x="31724" y="5157"/>
                    <a:pt x="31718" y="5157"/>
                  </a:cubicBezTo>
                  <a:cubicBezTo>
                    <a:pt x="31714" y="5157"/>
                    <a:pt x="31712" y="5139"/>
                    <a:pt x="31712" y="5092"/>
                  </a:cubicBezTo>
                  <a:close/>
                  <a:moveTo>
                    <a:pt x="8674" y="5035"/>
                  </a:moveTo>
                  <a:cubicBezTo>
                    <a:pt x="8646" y="5049"/>
                    <a:pt x="8632" y="5063"/>
                    <a:pt x="8604" y="5092"/>
                  </a:cubicBezTo>
                  <a:cubicBezTo>
                    <a:pt x="8702" y="5092"/>
                    <a:pt x="8731" y="5106"/>
                    <a:pt x="8731" y="5134"/>
                  </a:cubicBezTo>
                  <a:cubicBezTo>
                    <a:pt x="8717" y="5162"/>
                    <a:pt x="8702" y="5176"/>
                    <a:pt x="8688" y="5204"/>
                  </a:cubicBezTo>
                  <a:cubicBezTo>
                    <a:pt x="8744" y="5173"/>
                    <a:pt x="8750" y="5119"/>
                    <a:pt x="8753" y="5100"/>
                  </a:cubicBezTo>
                  <a:lnTo>
                    <a:pt x="8753" y="5100"/>
                  </a:lnTo>
                  <a:cubicBezTo>
                    <a:pt x="8760" y="5119"/>
                    <a:pt x="8766" y="5132"/>
                    <a:pt x="8771" y="5141"/>
                  </a:cubicBezTo>
                  <a:lnTo>
                    <a:pt x="8771" y="5141"/>
                  </a:lnTo>
                  <a:cubicBezTo>
                    <a:pt x="8759" y="5106"/>
                    <a:pt x="8756" y="5093"/>
                    <a:pt x="8754" y="5093"/>
                  </a:cubicBezTo>
                  <a:cubicBezTo>
                    <a:pt x="8754" y="5093"/>
                    <a:pt x="8753" y="5096"/>
                    <a:pt x="8753" y="5100"/>
                  </a:cubicBezTo>
                  <a:lnTo>
                    <a:pt x="8753" y="5100"/>
                  </a:lnTo>
                  <a:cubicBezTo>
                    <a:pt x="8746" y="5083"/>
                    <a:pt x="8739" y="5062"/>
                    <a:pt x="8731" y="5035"/>
                  </a:cubicBezTo>
                  <a:close/>
                  <a:moveTo>
                    <a:pt x="31247" y="5570"/>
                  </a:moveTo>
                  <a:cubicBezTo>
                    <a:pt x="31247" y="5575"/>
                    <a:pt x="31249" y="5577"/>
                    <a:pt x="31250" y="5577"/>
                  </a:cubicBezTo>
                  <a:cubicBezTo>
                    <a:pt x="31254" y="5577"/>
                    <a:pt x="31257" y="5570"/>
                    <a:pt x="31247" y="5570"/>
                  </a:cubicBezTo>
                  <a:close/>
                  <a:moveTo>
                    <a:pt x="30881" y="5767"/>
                  </a:moveTo>
                  <a:cubicBezTo>
                    <a:pt x="30906" y="5822"/>
                    <a:pt x="30909" y="5843"/>
                    <a:pt x="30905" y="5843"/>
                  </a:cubicBezTo>
                  <a:cubicBezTo>
                    <a:pt x="30899" y="5843"/>
                    <a:pt x="30881" y="5807"/>
                    <a:pt x="30881" y="5767"/>
                  </a:cubicBezTo>
                  <a:close/>
                  <a:moveTo>
                    <a:pt x="31036" y="5880"/>
                  </a:moveTo>
                  <a:cubicBezTo>
                    <a:pt x="31045" y="5898"/>
                    <a:pt x="31060" y="5910"/>
                    <a:pt x="31073" y="5920"/>
                  </a:cubicBezTo>
                  <a:lnTo>
                    <a:pt x="31073" y="5920"/>
                  </a:lnTo>
                  <a:cubicBezTo>
                    <a:pt x="31060" y="5904"/>
                    <a:pt x="31045" y="5889"/>
                    <a:pt x="31036" y="5880"/>
                  </a:cubicBezTo>
                  <a:close/>
                  <a:moveTo>
                    <a:pt x="30980" y="6007"/>
                  </a:moveTo>
                  <a:lnTo>
                    <a:pt x="31022" y="6035"/>
                  </a:lnTo>
                  <a:lnTo>
                    <a:pt x="31008" y="6035"/>
                  </a:lnTo>
                  <a:cubicBezTo>
                    <a:pt x="30980" y="6021"/>
                    <a:pt x="30966" y="6021"/>
                    <a:pt x="30937" y="6007"/>
                  </a:cubicBezTo>
                  <a:close/>
                  <a:moveTo>
                    <a:pt x="6230" y="6051"/>
                  </a:moveTo>
                  <a:cubicBezTo>
                    <a:pt x="6226" y="6051"/>
                    <a:pt x="6255" y="6062"/>
                    <a:pt x="6309" y="6077"/>
                  </a:cubicBezTo>
                  <a:cubicBezTo>
                    <a:pt x="6258" y="6058"/>
                    <a:pt x="6233" y="6051"/>
                    <a:pt x="6230" y="6051"/>
                  </a:cubicBezTo>
                  <a:close/>
                  <a:moveTo>
                    <a:pt x="31247" y="6049"/>
                  </a:moveTo>
                  <a:lnTo>
                    <a:pt x="31233" y="6063"/>
                  </a:lnTo>
                  <a:cubicBezTo>
                    <a:pt x="31233" y="6077"/>
                    <a:pt x="31233" y="6091"/>
                    <a:pt x="31247" y="6105"/>
                  </a:cubicBezTo>
                  <a:cubicBezTo>
                    <a:pt x="31205" y="6105"/>
                    <a:pt x="31149" y="6105"/>
                    <a:pt x="31106" y="6119"/>
                  </a:cubicBezTo>
                  <a:lnTo>
                    <a:pt x="31163" y="6077"/>
                  </a:lnTo>
                  <a:cubicBezTo>
                    <a:pt x="31191" y="6063"/>
                    <a:pt x="31219" y="6049"/>
                    <a:pt x="31247" y="6049"/>
                  </a:cubicBezTo>
                  <a:close/>
                  <a:moveTo>
                    <a:pt x="6403" y="6106"/>
                  </a:moveTo>
                  <a:cubicBezTo>
                    <a:pt x="6428" y="6106"/>
                    <a:pt x="6460" y="6109"/>
                    <a:pt x="6492" y="6119"/>
                  </a:cubicBezTo>
                  <a:lnTo>
                    <a:pt x="6506" y="6134"/>
                  </a:lnTo>
                  <a:cubicBezTo>
                    <a:pt x="6471" y="6134"/>
                    <a:pt x="6437" y="6124"/>
                    <a:pt x="6403" y="6106"/>
                  </a:cubicBezTo>
                  <a:close/>
                  <a:moveTo>
                    <a:pt x="7083" y="6232"/>
                  </a:moveTo>
                  <a:cubicBezTo>
                    <a:pt x="7089" y="6251"/>
                    <a:pt x="7090" y="6259"/>
                    <a:pt x="7088" y="6259"/>
                  </a:cubicBezTo>
                  <a:cubicBezTo>
                    <a:pt x="7084" y="6259"/>
                    <a:pt x="7077" y="6248"/>
                    <a:pt x="7069" y="6232"/>
                  </a:cubicBezTo>
                  <a:close/>
                  <a:moveTo>
                    <a:pt x="5971" y="6387"/>
                  </a:moveTo>
                  <a:lnTo>
                    <a:pt x="5971" y="6401"/>
                  </a:lnTo>
                  <a:cubicBezTo>
                    <a:pt x="5936" y="6410"/>
                    <a:pt x="5918" y="6413"/>
                    <a:pt x="5912" y="6413"/>
                  </a:cubicBezTo>
                  <a:cubicBezTo>
                    <a:pt x="5899" y="6413"/>
                    <a:pt x="5941" y="6397"/>
                    <a:pt x="5971" y="6387"/>
                  </a:cubicBezTo>
                  <a:close/>
                  <a:moveTo>
                    <a:pt x="6928" y="6429"/>
                  </a:moveTo>
                  <a:lnTo>
                    <a:pt x="6928" y="6429"/>
                  </a:lnTo>
                  <a:cubicBezTo>
                    <a:pt x="6908" y="6432"/>
                    <a:pt x="6897" y="6435"/>
                    <a:pt x="6893" y="6438"/>
                  </a:cubicBezTo>
                  <a:lnTo>
                    <a:pt x="6893" y="6438"/>
                  </a:lnTo>
                  <a:cubicBezTo>
                    <a:pt x="6899" y="6440"/>
                    <a:pt x="6906" y="6441"/>
                    <a:pt x="6914" y="6443"/>
                  </a:cubicBezTo>
                  <a:lnTo>
                    <a:pt x="6928" y="6429"/>
                  </a:lnTo>
                  <a:close/>
                  <a:moveTo>
                    <a:pt x="7055" y="6260"/>
                  </a:moveTo>
                  <a:cubicBezTo>
                    <a:pt x="7097" y="6303"/>
                    <a:pt x="7111" y="6331"/>
                    <a:pt x="7139" y="6359"/>
                  </a:cubicBezTo>
                  <a:cubicBezTo>
                    <a:pt x="7085" y="6429"/>
                    <a:pt x="6987" y="6447"/>
                    <a:pt x="6932" y="6447"/>
                  </a:cubicBezTo>
                  <a:cubicBezTo>
                    <a:pt x="6904" y="6447"/>
                    <a:pt x="6887" y="6443"/>
                    <a:pt x="6893" y="6438"/>
                  </a:cubicBezTo>
                  <a:lnTo>
                    <a:pt x="6893" y="6438"/>
                  </a:lnTo>
                  <a:cubicBezTo>
                    <a:pt x="6854" y="6425"/>
                    <a:pt x="6844" y="6413"/>
                    <a:pt x="6844" y="6401"/>
                  </a:cubicBezTo>
                  <a:lnTo>
                    <a:pt x="6928" y="6401"/>
                  </a:lnTo>
                  <a:lnTo>
                    <a:pt x="6928" y="6429"/>
                  </a:lnTo>
                  <a:cubicBezTo>
                    <a:pt x="6928" y="6429"/>
                    <a:pt x="6942" y="6415"/>
                    <a:pt x="6956" y="6415"/>
                  </a:cubicBezTo>
                  <a:lnTo>
                    <a:pt x="6956" y="6401"/>
                  </a:lnTo>
                  <a:cubicBezTo>
                    <a:pt x="6956" y="6387"/>
                    <a:pt x="6956" y="6373"/>
                    <a:pt x="6956" y="6359"/>
                  </a:cubicBezTo>
                  <a:cubicBezTo>
                    <a:pt x="6966" y="6350"/>
                    <a:pt x="6975" y="6339"/>
                    <a:pt x="6985" y="6328"/>
                  </a:cubicBezTo>
                  <a:lnTo>
                    <a:pt x="6985" y="6328"/>
                  </a:lnTo>
                  <a:cubicBezTo>
                    <a:pt x="6985" y="6329"/>
                    <a:pt x="6985" y="6330"/>
                    <a:pt x="6985" y="6331"/>
                  </a:cubicBezTo>
                  <a:lnTo>
                    <a:pt x="6993" y="6318"/>
                  </a:lnTo>
                  <a:lnTo>
                    <a:pt x="6993" y="6318"/>
                  </a:lnTo>
                  <a:cubicBezTo>
                    <a:pt x="6990" y="6321"/>
                    <a:pt x="6987" y="6324"/>
                    <a:pt x="6985" y="6328"/>
                  </a:cubicBezTo>
                  <a:lnTo>
                    <a:pt x="6985" y="6328"/>
                  </a:lnTo>
                  <a:cubicBezTo>
                    <a:pt x="6985" y="6315"/>
                    <a:pt x="6986" y="6302"/>
                    <a:pt x="6999" y="6288"/>
                  </a:cubicBezTo>
                  <a:lnTo>
                    <a:pt x="7013" y="6288"/>
                  </a:lnTo>
                  <a:lnTo>
                    <a:pt x="6993" y="6318"/>
                  </a:lnTo>
                  <a:lnTo>
                    <a:pt x="6993" y="6318"/>
                  </a:lnTo>
                  <a:cubicBezTo>
                    <a:pt x="7011" y="6297"/>
                    <a:pt x="7031" y="6277"/>
                    <a:pt x="7055" y="6260"/>
                  </a:cubicBezTo>
                  <a:close/>
                  <a:moveTo>
                    <a:pt x="31008" y="6063"/>
                  </a:moveTo>
                  <a:cubicBezTo>
                    <a:pt x="30994" y="6119"/>
                    <a:pt x="30980" y="6176"/>
                    <a:pt x="31008" y="6190"/>
                  </a:cubicBezTo>
                  <a:cubicBezTo>
                    <a:pt x="31008" y="6218"/>
                    <a:pt x="31008" y="6246"/>
                    <a:pt x="31008" y="6274"/>
                  </a:cubicBezTo>
                  <a:cubicBezTo>
                    <a:pt x="31149" y="6345"/>
                    <a:pt x="31219" y="6387"/>
                    <a:pt x="31163" y="6401"/>
                  </a:cubicBezTo>
                  <a:cubicBezTo>
                    <a:pt x="31103" y="6461"/>
                    <a:pt x="31069" y="6486"/>
                    <a:pt x="31046" y="6486"/>
                  </a:cubicBezTo>
                  <a:cubicBezTo>
                    <a:pt x="31020" y="6486"/>
                    <a:pt x="31009" y="6453"/>
                    <a:pt x="30994" y="6401"/>
                  </a:cubicBezTo>
                  <a:cubicBezTo>
                    <a:pt x="30975" y="6370"/>
                    <a:pt x="30959" y="6358"/>
                    <a:pt x="30945" y="6358"/>
                  </a:cubicBezTo>
                  <a:cubicBezTo>
                    <a:pt x="30927" y="6358"/>
                    <a:pt x="30911" y="6377"/>
                    <a:pt x="30895" y="6401"/>
                  </a:cubicBezTo>
                  <a:cubicBezTo>
                    <a:pt x="30846" y="6377"/>
                    <a:pt x="30797" y="6341"/>
                    <a:pt x="30739" y="6323"/>
                  </a:cubicBezTo>
                  <a:lnTo>
                    <a:pt x="30739" y="6323"/>
                  </a:lnTo>
                  <a:cubicBezTo>
                    <a:pt x="30775" y="6307"/>
                    <a:pt x="30760" y="6275"/>
                    <a:pt x="30801" y="6275"/>
                  </a:cubicBezTo>
                  <a:cubicBezTo>
                    <a:pt x="30820" y="6275"/>
                    <a:pt x="30853" y="6282"/>
                    <a:pt x="30909" y="6303"/>
                  </a:cubicBezTo>
                  <a:cubicBezTo>
                    <a:pt x="30883" y="6245"/>
                    <a:pt x="30874" y="6229"/>
                    <a:pt x="30873" y="6229"/>
                  </a:cubicBezTo>
                  <a:lnTo>
                    <a:pt x="30873" y="6229"/>
                  </a:lnTo>
                  <a:cubicBezTo>
                    <a:pt x="30871" y="6229"/>
                    <a:pt x="30881" y="6254"/>
                    <a:pt x="30880" y="6254"/>
                  </a:cubicBezTo>
                  <a:cubicBezTo>
                    <a:pt x="30880" y="6254"/>
                    <a:pt x="30874" y="6240"/>
                    <a:pt x="30853" y="6190"/>
                  </a:cubicBezTo>
                  <a:cubicBezTo>
                    <a:pt x="30853" y="6190"/>
                    <a:pt x="30994" y="6119"/>
                    <a:pt x="30980" y="6091"/>
                  </a:cubicBezTo>
                  <a:lnTo>
                    <a:pt x="31008" y="6063"/>
                  </a:lnTo>
                  <a:close/>
                  <a:moveTo>
                    <a:pt x="7168" y="6359"/>
                  </a:moveTo>
                  <a:cubicBezTo>
                    <a:pt x="7224" y="6429"/>
                    <a:pt x="7238" y="6429"/>
                    <a:pt x="7224" y="6542"/>
                  </a:cubicBezTo>
                  <a:cubicBezTo>
                    <a:pt x="7220" y="6573"/>
                    <a:pt x="7211" y="6587"/>
                    <a:pt x="7200" y="6587"/>
                  </a:cubicBezTo>
                  <a:cubicBezTo>
                    <a:pt x="7173" y="6587"/>
                    <a:pt x="7137" y="6491"/>
                    <a:pt x="7168" y="6359"/>
                  </a:cubicBezTo>
                  <a:close/>
                  <a:moveTo>
                    <a:pt x="3852" y="6717"/>
                  </a:moveTo>
                  <a:cubicBezTo>
                    <a:pt x="3859" y="6717"/>
                    <a:pt x="3890" y="6758"/>
                    <a:pt x="3929" y="6781"/>
                  </a:cubicBezTo>
                  <a:lnTo>
                    <a:pt x="3915" y="6781"/>
                  </a:lnTo>
                  <a:lnTo>
                    <a:pt x="3887" y="6824"/>
                  </a:lnTo>
                  <a:cubicBezTo>
                    <a:pt x="3855" y="6743"/>
                    <a:pt x="3846" y="6717"/>
                    <a:pt x="3852" y="6717"/>
                  </a:cubicBezTo>
                  <a:close/>
                  <a:moveTo>
                    <a:pt x="3703" y="6809"/>
                  </a:moveTo>
                  <a:cubicBezTo>
                    <a:pt x="3703" y="6824"/>
                    <a:pt x="3703" y="6838"/>
                    <a:pt x="3703" y="6852"/>
                  </a:cubicBezTo>
                  <a:cubicBezTo>
                    <a:pt x="3689" y="6838"/>
                    <a:pt x="3689" y="6838"/>
                    <a:pt x="3689" y="6838"/>
                  </a:cubicBezTo>
                  <a:lnTo>
                    <a:pt x="3689" y="6824"/>
                  </a:lnTo>
                  <a:lnTo>
                    <a:pt x="3703" y="6809"/>
                  </a:lnTo>
                  <a:close/>
                  <a:moveTo>
                    <a:pt x="4116" y="6806"/>
                  </a:moveTo>
                  <a:cubicBezTo>
                    <a:pt x="4118" y="6821"/>
                    <a:pt x="4121" y="6836"/>
                    <a:pt x="4126" y="6852"/>
                  </a:cubicBezTo>
                  <a:cubicBezTo>
                    <a:pt x="4120" y="6855"/>
                    <a:pt x="4116" y="6856"/>
                    <a:pt x="4114" y="6856"/>
                  </a:cubicBezTo>
                  <a:cubicBezTo>
                    <a:pt x="4107" y="6856"/>
                    <a:pt x="4110" y="6843"/>
                    <a:pt x="4116" y="6806"/>
                  </a:cubicBezTo>
                  <a:close/>
                  <a:moveTo>
                    <a:pt x="4210" y="6993"/>
                  </a:moveTo>
                  <a:lnTo>
                    <a:pt x="4225" y="7035"/>
                  </a:lnTo>
                  <a:cubicBezTo>
                    <a:pt x="4281" y="7035"/>
                    <a:pt x="4267" y="7063"/>
                    <a:pt x="4239" y="7077"/>
                  </a:cubicBezTo>
                  <a:lnTo>
                    <a:pt x="4225" y="7077"/>
                  </a:lnTo>
                  <a:cubicBezTo>
                    <a:pt x="4225" y="7049"/>
                    <a:pt x="4210" y="7035"/>
                    <a:pt x="4210" y="7007"/>
                  </a:cubicBezTo>
                  <a:cubicBezTo>
                    <a:pt x="4210" y="7007"/>
                    <a:pt x="4210" y="7007"/>
                    <a:pt x="4210" y="6993"/>
                  </a:cubicBezTo>
                  <a:close/>
                  <a:moveTo>
                    <a:pt x="4041" y="7007"/>
                  </a:moveTo>
                  <a:cubicBezTo>
                    <a:pt x="4070" y="7049"/>
                    <a:pt x="4098" y="7077"/>
                    <a:pt x="4126" y="7119"/>
                  </a:cubicBezTo>
                  <a:cubicBezTo>
                    <a:pt x="4088" y="7135"/>
                    <a:pt x="4046" y="7148"/>
                    <a:pt x="4017" y="7148"/>
                  </a:cubicBezTo>
                  <a:cubicBezTo>
                    <a:pt x="3970" y="7148"/>
                    <a:pt x="3955" y="7116"/>
                    <a:pt x="4041" y="7021"/>
                  </a:cubicBezTo>
                  <a:lnTo>
                    <a:pt x="4041" y="7007"/>
                  </a:lnTo>
                  <a:close/>
                  <a:moveTo>
                    <a:pt x="32895" y="7316"/>
                  </a:moveTo>
                  <a:cubicBezTo>
                    <a:pt x="32876" y="7332"/>
                    <a:pt x="32862" y="7346"/>
                    <a:pt x="32851" y="7357"/>
                  </a:cubicBezTo>
                  <a:lnTo>
                    <a:pt x="32851" y="7357"/>
                  </a:lnTo>
                  <a:cubicBezTo>
                    <a:pt x="32862" y="7348"/>
                    <a:pt x="32876" y="7335"/>
                    <a:pt x="32895" y="7316"/>
                  </a:cubicBezTo>
                  <a:close/>
                  <a:moveTo>
                    <a:pt x="3830" y="7359"/>
                  </a:moveTo>
                  <a:cubicBezTo>
                    <a:pt x="3830" y="7373"/>
                    <a:pt x="3816" y="7401"/>
                    <a:pt x="3802" y="7415"/>
                  </a:cubicBezTo>
                  <a:cubicBezTo>
                    <a:pt x="3802" y="7415"/>
                    <a:pt x="3802" y="7401"/>
                    <a:pt x="3788" y="7401"/>
                  </a:cubicBezTo>
                  <a:lnTo>
                    <a:pt x="3830" y="7359"/>
                  </a:lnTo>
                  <a:close/>
                  <a:moveTo>
                    <a:pt x="31053" y="7282"/>
                  </a:moveTo>
                  <a:cubicBezTo>
                    <a:pt x="31092" y="7282"/>
                    <a:pt x="31061" y="7335"/>
                    <a:pt x="31121" y="7359"/>
                  </a:cubicBezTo>
                  <a:lnTo>
                    <a:pt x="31135" y="7359"/>
                  </a:lnTo>
                  <a:cubicBezTo>
                    <a:pt x="31149" y="7401"/>
                    <a:pt x="31177" y="7429"/>
                    <a:pt x="31205" y="7457"/>
                  </a:cubicBezTo>
                  <a:cubicBezTo>
                    <a:pt x="31092" y="7429"/>
                    <a:pt x="31106" y="7359"/>
                    <a:pt x="31121" y="7359"/>
                  </a:cubicBezTo>
                  <a:cubicBezTo>
                    <a:pt x="31107" y="7356"/>
                    <a:pt x="31094" y="7355"/>
                    <a:pt x="31083" y="7355"/>
                  </a:cubicBezTo>
                  <a:cubicBezTo>
                    <a:pt x="31026" y="7355"/>
                    <a:pt x="30998" y="7384"/>
                    <a:pt x="30992" y="7384"/>
                  </a:cubicBezTo>
                  <a:cubicBezTo>
                    <a:pt x="30988" y="7384"/>
                    <a:pt x="30999" y="7364"/>
                    <a:pt x="31022" y="7288"/>
                  </a:cubicBezTo>
                  <a:cubicBezTo>
                    <a:pt x="31036" y="7284"/>
                    <a:pt x="31046" y="7282"/>
                    <a:pt x="31053" y="7282"/>
                  </a:cubicBezTo>
                  <a:close/>
                  <a:moveTo>
                    <a:pt x="4154" y="7133"/>
                  </a:moveTo>
                  <a:lnTo>
                    <a:pt x="4154" y="7133"/>
                  </a:lnTo>
                  <a:cubicBezTo>
                    <a:pt x="4154" y="7133"/>
                    <a:pt x="4140" y="7147"/>
                    <a:pt x="4112" y="7176"/>
                  </a:cubicBezTo>
                  <a:cubicBezTo>
                    <a:pt x="4056" y="7232"/>
                    <a:pt x="3973" y="7431"/>
                    <a:pt x="3984" y="7431"/>
                  </a:cubicBezTo>
                  <a:cubicBezTo>
                    <a:pt x="3987" y="7431"/>
                    <a:pt x="3996" y="7418"/>
                    <a:pt x="4013" y="7387"/>
                  </a:cubicBezTo>
                  <a:cubicBezTo>
                    <a:pt x="4027" y="7429"/>
                    <a:pt x="4056" y="7457"/>
                    <a:pt x="4084" y="7485"/>
                  </a:cubicBezTo>
                  <a:lnTo>
                    <a:pt x="4056" y="7485"/>
                  </a:lnTo>
                  <a:cubicBezTo>
                    <a:pt x="4013" y="7471"/>
                    <a:pt x="3971" y="7457"/>
                    <a:pt x="3915" y="7457"/>
                  </a:cubicBezTo>
                  <a:cubicBezTo>
                    <a:pt x="3904" y="7383"/>
                    <a:pt x="3894" y="7358"/>
                    <a:pt x="3886" y="7358"/>
                  </a:cubicBezTo>
                  <a:cubicBezTo>
                    <a:pt x="3870" y="7358"/>
                    <a:pt x="3859" y="7446"/>
                    <a:pt x="3856" y="7446"/>
                  </a:cubicBezTo>
                  <a:cubicBezTo>
                    <a:pt x="3854" y="7446"/>
                    <a:pt x="3855" y="7418"/>
                    <a:pt x="3858" y="7331"/>
                  </a:cubicBezTo>
                  <a:cubicBezTo>
                    <a:pt x="3896" y="7293"/>
                    <a:pt x="3921" y="7268"/>
                    <a:pt x="3917" y="7268"/>
                  </a:cubicBezTo>
                  <a:cubicBezTo>
                    <a:pt x="3915" y="7268"/>
                    <a:pt x="3905" y="7274"/>
                    <a:pt x="3887" y="7288"/>
                  </a:cubicBezTo>
                  <a:lnTo>
                    <a:pt x="3872" y="7288"/>
                  </a:lnTo>
                  <a:lnTo>
                    <a:pt x="3901" y="7260"/>
                  </a:lnTo>
                  <a:cubicBezTo>
                    <a:pt x="3985" y="7204"/>
                    <a:pt x="4056" y="7162"/>
                    <a:pt x="4154" y="7133"/>
                  </a:cubicBezTo>
                  <a:close/>
                  <a:moveTo>
                    <a:pt x="33585" y="7260"/>
                  </a:moveTo>
                  <a:cubicBezTo>
                    <a:pt x="33585" y="7274"/>
                    <a:pt x="33557" y="7302"/>
                    <a:pt x="33585" y="7316"/>
                  </a:cubicBezTo>
                  <a:cubicBezTo>
                    <a:pt x="33655" y="7331"/>
                    <a:pt x="33726" y="7345"/>
                    <a:pt x="33796" y="7387"/>
                  </a:cubicBezTo>
                  <a:cubicBezTo>
                    <a:pt x="33740" y="7429"/>
                    <a:pt x="33683" y="7471"/>
                    <a:pt x="33641" y="7514"/>
                  </a:cubicBezTo>
                  <a:lnTo>
                    <a:pt x="33641" y="7584"/>
                  </a:lnTo>
                  <a:cubicBezTo>
                    <a:pt x="33641" y="7514"/>
                    <a:pt x="33627" y="7457"/>
                    <a:pt x="33627" y="7401"/>
                  </a:cubicBezTo>
                  <a:lnTo>
                    <a:pt x="33472" y="7373"/>
                  </a:lnTo>
                  <a:cubicBezTo>
                    <a:pt x="33514" y="7345"/>
                    <a:pt x="33543" y="7302"/>
                    <a:pt x="33585" y="7260"/>
                  </a:cubicBezTo>
                  <a:close/>
                  <a:moveTo>
                    <a:pt x="31280" y="7392"/>
                  </a:moveTo>
                  <a:cubicBezTo>
                    <a:pt x="31300" y="7392"/>
                    <a:pt x="31369" y="7467"/>
                    <a:pt x="31444" y="7542"/>
                  </a:cubicBezTo>
                  <a:cubicBezTo>
                    <a:pt x="31501" y="7556"/>
                    <a:pt x="31458" y="7570"/>
                    <a:pt x="31444" y="7584"/>
                  </a:cubicBezTo>
                  <a:lnTo>
                    <a:pt x="31430" y="7598"/>
                  </a:lnTo>
                  <a:cubicBezTo>
                    <a:pt x="31430" y="7584"/>
                    <a:pt x="31430" y="7570"/>
                    <a:pt x="31444" y="7542"/>
                  </a:cubicBezTo>
                  <a:lnTo>
                    <a:pt x="31444" y="7542"/>
                  </a:lnTo>
                  <a:cubicBezTo>
                    <a:pt x="31416" y="7556"/>
                    <a:pt x="31388" y="7570"/>
                    <a:pt x="31360" y="7570"/>
                  </a:cubicBezTo>
                  <a:lnTo>
                    <a:pt x="31360" y="7584"/>
                  </a:lnTo>
                  <a:cubicBezTo>
                    <a:pt x="31261" y="7514"/>
                    <a:pt x="31205" y="7528"/>
                    <a:pt x="31233" y="7471"/>
                  </a:cubicBezTo>
                  <a:cubicBezTo>
                    <a:pt x="31247" y="7471"/>
                    <a:pt x="31275" y="7457"/>
                    <a:pt x="31290" y="7457"/>
                  </a:cubicBezTo>
                  <a:cubicBezTo>
                    <a:pt x="31271" y="7410"/>
                    <a:pt x="31269" y="7392"/>
                    <a:pt x="31280" y="7392"/>
                  </a:cubicBezTo>
                  <a:close/>
                  <a:moveTo>
                    <a:pt x="33475" y="7969"/>
                  </a:moveTo>
                  <a:cubicBezTo>
                    <a:pt x="33505" y="7969"/>
                    <a:pt x="33427" y="8002"/>
                    <a:pt x="33416" y="8035"/>
                  </a:cubicBezTo>
                  <a:cubicBezTo>
                    <a:pt x="33416" y="8021"/>
                    <a:pt x="33416" y="8006"/>
                    <a:pt x="33416" y="7978"/>
                  </a:cubicBezTo>
                  <a:cubicBezTo>
                    <a:pt x="33448" y="7972"/>
                    <a:pt x="33466" y="7969"/>
                    <a:pt x="33475" y="7969"/>
                  </a:cubicBezTo>
                  <a:close/>
                  <a:moveTo>
                    <a:pt x="3422" y="8006"/>
                  </a:moveTo>
                  <a:cubicBezTo>
                    <a:pt x="3436" y="8021"/>
                    <a:pt x="3450" y="8049"/>
                    <a:pt x="3464" y="8063"/>
                  </a:cubicBezTo>
                  <a:lnTo>
                    <a:pt x="3436" y="8006"/>
                  </a:lnTo>
                  <a:close/>
                  <a:moveTo>
                    <a:pt x="2323" y="8091"/>
                  </a:moveTo>
                  <a:cubicBezTo>
                    <a:pt x="2305" y="8094"/>
                    <a:pt x="2290" y="8097"/>
                    <a:pt x="2277" y="8099"/>
                  </a:cubicBezTo>
                  <a:lnTo>
                    <a:pt x="2277" y="8099"/>
                  </a:lnTo>
                  <a:cubicBezTo>
                    <a:pt x="2285" y="8098"/>
                    <a:pt x="2295" y="8097"/>
                    <a:pt x="2307" y="8097"/>
                  </a:cubicBezTo>
                  <a:lnTo>
                    <a:pt x="2307" y="8097"/>
                  </a:lnTo>
                  <a:cubicBezTo>
                    <a:pt x="2312" y="8095"/>
                    <a:pt x="2317" y="8093"/>
                    <a:pt x="2323" y="8091"/>
                  </a:cubicBezTo>
                  <a:close/>
                  <a:moveTo>
                    <a:pt x="2277" y="8099"/>
                  </a:moveTo>
                  <a:lnTo>
                    <a:pt x="2277" y="8099"/>
                  </a:lnTo>
                  <a:cubicBezTo>
                    <a:pt x="2245" y="8101"/>
                    <a:pt x="2233" y="8103"/>
                    <a:pt x="2237" y="8103"/>
                  </a:cubicBezTo>
                  <a:cubicBezTo>
                    <a:pt x="2240" y="8103"/>
                    <a:pt x="2254" y="8102"/>
                    <a:pt x="2277" y="8099"/>
                  </a:cubicBezTo>
                  <a:close/>
                  <a:moveTo>
                    <a:pt x="34200" y="8166"/>
                  </a:moveTo>
                  <a:cubicBezTo>
                    <a:pt x="34196" y="8166"/>
                    <a:pt x="34196" y="8169"/>
                    <a:pt x="34203" y="8178"/>
                  </a:cubicBezTo>
                  <a:lnTo>
                    <a:pt x="34203" y="8178"/>
                  </a:lnTo>
                  <a:cubicBezTo>
                    <a:pt x="34204" y="8174"/>
                    <a:pt x="34204" y="8170"/>
                    <a:pt x="34204" y="8167"/>
                  </a:cubicBezTo>
                  <a:lnTo>
                    <a:pt x="34204" y="8167"/>
                  </a:lnTo>
                  <a:cubicBezTo>
                    <a:pt x="34203" y="8167"/>
                    <a:pt x="34201" y="8166"/>
                    <a:pt x="34200" y="8166"/>
                  </a:cubicBezTo>
                  <a:close/>
                  <a:moveTo>
                    <a:pt x="31444" y="7626"/>
                  </a:moveTo>
                  <a:lnTo>
                    <a:pt x="31444" y="7626"/>
                  </a:lnTo>
                  <a:cubicBezTo>
                    <a:pt x="31487" y="7640"/>
                    <a:pt x="31543" y="7654"/>
                    <a:pt x="31599" y="7654"/>
                  </a:cubicBezTo>
                  <a:lnTo>
                    <a:pt x="31768" y="7767"/>
                  </a:lnTo>
                  <a:cubicBezTo>
                    <a:pt x="31790" y="7762"/>
                    <a:pt x="31809" y="7759"/>
                    <a:pt x="31825" y="7759"/>
                  </a:cubicBezTo>
                  <a:cubicBezTo>
                    <a:pt x="31939" y="7759"/>
                    <a:pt x="31935" y="7873"/>
                    <a:pt x="31825" y="7922"/>
                  </a:cubicBezTo>
                  <a:cubicBezTo>
                    <a:pt x="31794" y="7887"/>
                    <a:pt x="31780" y="7871"/>
                    <a:pt x="31776" y="7871"/>
                  </a:cubicBezTo>
                  <a:cubicBezTo>
                    <a:pt x="31767" y="7871"/>
                    <a:pt x="31810" y="7950"/>
                    <a:pt x="31839" y="8077"/>
                  </a:cubicBezTo>
                  <a:cubicBezTo>
                    <a:pt x="31853" y="8091"/>
                    <a:pt x="31867" y="8119"/>
                    <a:pt x="31867" y="8147"/>
                  </a:cubicBezTo>
                  <a:cubicBezTo>
                    <a:pt x="31872" y="8144"/>
                    <a:pt x="31877" y="8143"/>
                    <a:pt x="31882" y="8143"/>
                  </a:cubicBezTo>
                  <a:cubicBezTo>
                    <a:pt x="31923" y="8143"/>
                    <a:pt x="31916" y="8249"/>
                    <a:pt x="31853" y="8274"/>
                  </a:cubicBezTo>
                  <a:cubicBezTo>
                    <a:pt x="31846" y="8288"/>
                    <a:pt x="31835" y="8295"/>
                    <a:pt x="31823" y="8295"/>
                  </a:cubicBezTo>
                  <a:cubicBezTo>
                    <a:pt x="31811" y="8295"/>
                    <a:pt x="31796" y="8288"/>
                    <a:pt x="31782" y="8274"/>
                  </a:cubicBezTo>
                  <a:lnTo>
                    <a:pt x="31754" y="8260"/>
                  </a:lnTo>
                  <a:cubicBezTo>
                    <a:pt x="31836" y="8144"/>
                    <a:pt x="31857" y="8114"/>
                    <a:pt x="31850" y="8114"/>
                  </a:cubicBezTo>
                  <a:cubicBezTo>
                    <a:pt x="31843" y="8114"/>
                    <a:pt x="31804" y="8148"/>
                    <a:pt x="31770" y="8148"/>
                  </a:cubicBezTo>
                  <a:cubicBezTo>
                    <a:pt x="31759" y="8148"/>
                    <a:pt x="31749" y="8144"/>
                    <a:pt x="31740" y="8133"/>
                  </a:cubicBezTo>
                  <a:cubicBezTo>
                    <a:pt x="31740" y="8119"/>
                    <a:pt x="31754" y="8119"/>
                    <a:pt x="31754" y="8105"/>
                  </a:cubicBezTo>
                  <a:cubicBezTo>
                    <a:pt x="31726" y="8063"/>
                    <a:pt x="31712" y="8035"/>
                    <a:pt x="31684" y="7992"/>
                  </a:cubicBezTo>
                  <a:cubicBezTo>
                    <a:pt x="31726" y="7992"/>
                    <a:pt x="31754" y="7992"/>
                    <a:pt x="31796" y="8006"/>
                  </a:cubicBezTo>
                  <a:cubicBezTo>
                    <a:pt x="31726" y="7978"/>
                    <a:pt x="31670" y="7922"/>
                    <a:pt x="31613" y="7866"/>
                  </a:cubicBezTo>
                  <a:cubicBezTo>
                    <a:pt x="31557" y="7823"/>
                    <a:pt x="31515" y="7767"/>
                    <a:pt x="31487" y="7697"/>
                  </a:cubicBezTo>
                  <a:lnTo>
                    <a:pt x="31487" y="7711"/>
                  </a:lnTo>
                  <a:cubicBezTo>
                    <a:pt x="31458" y="7683"/>
                    <a:pt x="31444" y="7654"/>
                    <a:pt x="31444" y="7626"/>
                  </a:cubicBezTo>
                  <a:close/>
                  <a:moveTo>
                    <a:pt x="3591" y="8373"/>
                  </a:moveTo>
                  <a:cubicBezTo>
                    <a:pt x="3601" y="8393"/>
                    <a:pt x="3604" y="8414"/>
                    <a:pt x="3610" y="8429"/>
                  </a:cubicBezTo>
                  <a:lnTo>
                    <a:pt x="3610" y="8429"/>
                  </a:lnTo>
                  <a:cubicBezTo>
                    <a:pt x="3595" y="8410"/>
                    <a:pt x="3569" y="8396"/>
                    <a:pt x="3535" y="8373"/>
                  </a:cubicBezTo>
                  <a:close/>
                  <a:moveTo>
                    <a:pt x="2380" y="8358"/>
                  </a:moveTo>
                  <a:lnTo>
                    <a:pt x="2450" y="8373"/>
                  </a:lnTo>
                  <a:cubicBezTo>
                    <a:pt x="2447" y="8366"/>
                    <a:pt x="2454" y="8362"/>
                    <a:pt x="2463" y="8362"/>
                  </a:cubicBezTo>
                  <a:cubicBezTo>
                    <a:pt x="2492" y="8362"/>
                    <a:pt x="2540" y="8396"/>
                    <a:pt x="2338" y="8471"/>
                  </a:cubicBezTo>
                  <a:cubicBezTo>
                    <a:pt x="2366" y="8443"/>
                    <a:pt x="2366" y="8401"/>
                    <a:pt x="2380" y="8358"/>
                  </a:cubicBezTo>
                  <a:close/>
                  <a:moveTo>
                    <a:pt x="35063" y="8513"/>
                  </a:moveTo>
                  <a:lnTo>
                    <a:pt x="35063" y="8513"/>
                  </a:lnTo>
                  <a:cubicBezTo>
                    <a:pt x="35090" y="8522"/>
                    <a:pt x="35083" y="8548"/>
                    <a:pt x="35074" y="8548"/>
                  </a:cubicBezTo>
                  <a:cubicBezTo>
                    <a:pt x="35069" y="8548"/>
                    <a:pt x="35063" y="8539"/>
                    <a:pt x="35063" y="8513"/>
                  </a:cubicBezTo>
                  <a:close/>
                  <a:moveTo>
                    <a:pt x="31754" y="8556"/>
                  </a:moveTo>
                  <a:lnTo>
                    <a:pt x="31754" y="8570"/>
                  </a:lnTo>
                  <a:lnTo>
                    <a:pt x="31811" y="8570"/>
                  </a:lnTo>
                  <a:cubicBezTo>
                    <a:pt x="31813" y="8568"/>
                    <a:pt x="31815" y="8567"/>
                    <a:pt x="31816" y="8567"/>
                  </a:cubicBezTo>
                  <a:cubicBezTo>
                    <a:pt x="31824" y="8567"/>
                    <a:pt x="31762" y="8634"/>
                    <a:pt x="31740" y="8634"/>
                  </a:cubicBezTo>
                  <a:cubicBezTo>
                    <a:pt x="31728" y="8634"/>
                    <a:pt x="31727" y="8615"/>
                    <a:pt x="31754" y="8556"/>
                  </a:cubicBezTo>
                  <a:close/>
                  <a:moveTo>
                    <a:pt x="31812" y="8416"/>
                  </a:moveTo>
                  <a:cubicBezTo>
                    <a:pt x="31843" y="8416"/>
                    <a:pt x="31888" y="8437"/>
                    <a:pt x="31937" y="8513"/>
                  </a:cubicBezTo>
                  <a:cubicBezTo>
                    <a:pt x="31943" y="8511"/>
                    <a:pt x="31950" y="8509"/>
                    <a:pt x="31959" y="8509"/>
                  </a:cubicBezTo>
                  <a:cubicBezTo>
                    <a:pt x="31994" y="8509"/>
                    <a:pt x="32038" y="8540"/>
                    <a:pt x="31923" y="8654"/>
                  </a:cubicBezTo>
                  <a:lnTo>
                    <a:pt x="31909" y="8654"/>
                  </a:lnTo>
                  <a:cubicBezTo>
                    <a:pt x="31909" y="8570"/>
                    <a:pt x="31811" y="8542"/>
                    <a:pt x="31754" y="8542"/>
                  </a:cubicBezTo>
                  <a:cubicBezTo>
                    <a:pt x="31768" y="8513"/>
                    <a:pt x="31782" y="8485"/>
                    <a:pt x="31811" y="8443"/>
                  </a:cubicBezTo>
                  <a:lnTo>
                    <a:pt x="31811" y="8443"/>
                  </a:lnTo>
                  <a:cubicBezTo>
                    <a:pt x="31799" y="8448"/>
                    <a:pt x="31790" y="8450"/>
                    <a:pt x="31783" y="8450"/>
                  </a:cubicBezTo>
                  <a:cubicBezTo>
                    <a:pt x="31757" y="8450"/>
                    <a:pt x="31773" y="8416"/>
                    <a:pt x="31812" y="8416"/>
                  </a:cubicBezTo>
                  <a:close/>
                  <a:moveTo>
                    <a:pt x="34562" y="8578"/>
                  </a:moveTo>
                  <a:cubicBezTo>
                    <a:pt x="34590" y="8578"/>
                    <a:pt x="34617" y="8603"/>
                    <a:pt x="34683" y="8654"/>
                  </a:cubicBezTo>
                  <a:lnTo>
                    <a:pt x="34669" y="8654"/>
                  </a:lnTo>
                  <a:cubicBezTo>
                    <a:pt x="34669" y="8682"/>
                    <a:pt x="34683" y="8711"/>
                    <a:pt x="34697" y="8739"/>
                  </a:cubicBezTo>
                  <a:cubicBezTo>
                    <a:pt x="34683" y="8739"/>
                    <a:pt x="34669" y="8753"/>
                    <a:pt x="34669" y="8781"/>
                  </a:cubicBezTo>
                  <a:cubicBezTo>
                    <a:pt x="34571" y="8598"/>
                    <a:pt x="34430" y="8696"/>
                    <a:pt x="34458" y="8640"/>
                  </a:cubicBezTo>
                  <a:cubicBezTo>
                    <a:pt x="34512" y="8600"/>
                    <a:pt x="34537" y="8578"/>
                    <a:pt x="34562" y="8578"/>
                  </a:cubicBezTo>
                  <a:close/>
                  <a:moveTo>
                    <a:pt x="2366" y="8823"/>
                  </a:moveTo>
                  <a:cubicBezTo>
                    <a:pt x="2353" y="8842"/>
                    <a:pt x="2346" y="8850"/>
                    <a:pt x="2342" y="8850"/>
                  </a:cubicBezTo>
                  <a:cubicBezTo>
                    <a:pt x="2338" y="8850"/>
                    <a:pt x="2338" y="8839"/>
                    <a:pt x="2338" y="8823"/>
                  </a:cubicBezTo>
                  <a:close/>
                  <a:moveTo>
                    <a:pt x="34307" y="8498"/>
                  </a:moveTo>
                  <a:cubicBezTo>
                    <a:pt x="34328" y="8498"/>
                    <a:pt x="34339" y="8526"/>
                    <a:pt x="34331" y="8584"/>
                  </a:cubicBezTo>
                  <a:lnTo>
                    <a:pt x="34317" y="8584"/>
                  </a:lnTo>
                  <a:cubicBezTo>
                    <a:pt x="34359" y="8640"/>
                    <a:pt x="34402" y="8711"/>
                    <a:pt x="34345" y="8725"/>
                  </a:cubicBezTo>
                  <a:cubicBezTo>
                    <a:pt x="34360" y="8682"/>
                    <a:pt x="34351" y="8665"/>
                    <a:pt x="34335" y="8665"/>
                  </a:cubicBezTo>
                  <a:cubicBezTo>
                    <a:pt x="34302" y="8665"/>
                    <a:pt x="34237" y="8730"/>
                    <a:pt x="34247" y="8795"/>
                  </a:cubicBezTo>
                  <a:cubicBezTo>
                    <a:pt x="34234" y="8819"/>
                    <a:pt x="34224" y="8838"/>
                    <a:pt x="34217" y="8854"/>
                  </a:cubicBezTo>
                  <a:lnTo>
                    <a:pt x="34217" y="8854"/>
                  </a:lnTo>
                  <a:cubicBezTo>
                    <a:pt x="34225" y="8827"/>
                    <a:pt x="34236" y="8789"/>
                    <a:pt x="34247" y="8739"/>
                  </a:cubicBezTo>
                  <a:cubicBezTo>
                    <a:pt x="34219" y="8668"/>
                    <a:pt x="34219" y="8598"/>
                    <a:pt x="34247" y="8542"/>
                  </a:cubicBezTo>
                  <a:cubicBezTo>
                    <a:pt x="34241" y="8530"/>
                    <a:pt x="34240" y="8525"/>
                    <a:pt x="34241" y="8525"/>
                  </a:cubicBezTo>
                  <a:lnTo>
                    <a:pt x="34241" y="8525"/>
                  </a:lnTo>
                  <a:cubicBezTo>
                    <a:pt x="34242" y="8525"/>
                    <a:pt x="34247" y="8533"/>
                    <a:pt x="34247" y="8542"/>
                  </a:cubicBezTo>
                  <a:cubicBezTo>
                    <a:pt x="34270" y="8512"/>
                    <a:pt x="34291" y="8498"/>
                    <a:pt x="34307" y="8498"/>
                  </a:cubicBezTo>
                  <a:close/>
                  <a:moveTo>
                    <a:pt x="35092" y="9105"/>
                  </a:moveTo>
                  <a:cubicBezTo>
                    <a:pt x="35083" y="9121"/>
                    <a:pt x="35085" y="9137"/>
                    <a:pt x="35082" y="9137"/>
                  </a:cubicBezTo>
                  <a:cubicBezTo>
                    <a:pt x="35080" y="9137"/>
                    <a:pt x="35075" y="9129"/>
                    <a:pt x="35063" y="9105"/>
                  </a:cubicBezTo>
                  <a:close/>
                  <a:moveTo>
                    <a:pt x="1746" y="9260"/>
                  </a:moveTo>
                  <a:cubicBezTo>
                    <a:pt x="1781" y="9267"/>
                    <a:pt x="1813" y="9267"/>
                    <a:pt x="1820" y="9267"/>
                  </a:cubicBezTo>
                  <a:cubicBezTo>
                    <a:pt x="1827" y="9267"/>
                    <a:pt x="1809" y="9267"/>
                    <a:pt x="1746" y="9274"/>
                  </a:cubicBezTo>
                  <a:lnTo>
                    <a:pt x="1746" y="9260"/>
                  </a:lnTo>
                  <a:close/>
                  <a:moveTo>
                    <a:pt x="34491" y="9346"/>
                  </a:moveTo>
                  <a:cubicBezTo>
                    <a:pt x="34492" y="9346"/>
                    <a:pt x="34499" y="9357"/>
                    <a:pt x="34514" y="9372"/>
                  </a:cubicBezTo>
                  <a:lnTo>
                    <a:pt x="34500" y="9372"/>
                  </a:lnTo>
                  <a:cubicBezTo>
                    <a:pt x="34494" y="9353"/>
                    <a:pt x="34490" y="9346"/>
                    <a:pt x="34491" y="9346"/>
                  </a:cubicBezTo>
                  <a:close/>
                  <a:moveTo>
                    <a:pt x="35275" y="9316"/>
                  </a:moveTo>
                  <a:lnTo>
                    <a:pt x="35331" y="9358"/>
                  </a:lnTo>
                  <a:lnTo>
                    <a:pt x="35275" y="9372"/>
                  </a:lnTo>
                  <a:cubicBezTo>
                    <a:pt x="35275" y="9358"/>
                    <a:pt x="35275" y="9330"/>
                    <a:pt x="35275" y="9316"/>
                  </a:cubicBezTo>
                  <a:close/>
                  <a:moveTo>
                    <a:pt x="34463" y="9404"/>
                  </a:moveTo>
                  <a:cubicBezTo>
                    <a:pt x="34465" y="9404"/>
                    <a:pt x="34479" y="9408"/>
                    <a:pt x="34500" y="9415"/>
                  </a:cubicBezTo>
                  <a:cubicBezTo>
                    <a:pt x="34472" y="9408"/>
                    <a:pt x="34461" y="9404"/>
                    <a:pt x="34463" y="9404"/>
                  </a:cubicBezTo>
                  <a:close/>
                  <a:moveTo>
                    <a:pt x="1577" y="9457"/>
                  </a:moveTo>
                  <a:cubicBezTo>
                    <a:pt x="1576" y="9462"/>
                    <a:pt x="1575" y="9467"/>
                    <a:pt x="1574" y="9471"/>
                  </a:cubicBezTo>
                  <a:lnTo>
                    <a:pt x="1574" y="9471"/>
                  </a:lnTo>
                  <a:cubicBezTo>
                    <a:pt x="1575" y="9468"/>
                    <a:pt x="1576" y="9463"/>
                    <a:pt x="1577" y="9457"/>
                  </a:cubicBezTo>
                  <a:close/>
                  <a:moveTo>
                    <a:pt x="33183" y="9414"/>
                  </a:moveTo>
                  <a:cubicBezTo>
                    <a:pt x="33190" y="9414"/>
                    <a:pt x="33197" y="9414"/>
                    <a:pt x="33205" y="9415"/>
                  </a:cubicBezTo>
                  <a:lnTo>
                    <a:pt x="33191" y="9415"/>
                  </a:lnTo>
                  <a:cubicBezTo>
                    <a:pt x="33176" y="9429"/>
                    <a:pt x="33176" y="9457"/>
                    <a:pt x="33162" y="9471"/>
                  </a:cubicBezTo>
                  <a:cubicBezTo>
                    <a:pt x="33111" y="9493"/>
                    <a:pt x="33076" y="9502"/>
                    <a:pt x="33054" y="9502"/>
                  </a:cubicBezTo>
                  <a:cubicBezTo>
                    <a:pt x="32985" y="9502"/>
                    <a:pt x="33055" y="9414"/>
                    <a:pt x="33183" y="9414"/>
                  </a:cubicBezTo>
                  <a:close/>
                  <a:moveTo>
                    <a:pt x="33477" y="9290"/>
                  </a:moveTo>
                  <a:cubicBezTo>
                    <a:pt x="33486" y="9290"/>
                    <a:pt x="33479" y="9304"/>
                    <a:pt x="33458" y="9330"/>
                  </a:cubicBezTo>
                  <a:cubicBezTo>
                    <a:pt x="33430" y="9401"/>
                    <a:pt x="33388" y="9471"/>
                    <a:pt x="33331" y="9541"/>
                  </a:cubicBezTo>
                  <a:cubicBezTo>
                    <a:pt x="33326" y="9556"/>
                    <a:pt x="33320" y="9562"/>
                    <a:pt x="33315" y="9562"/>
                  </a:cubicBezTo>
                  <a:cubicBezTo>
                    <a:pt x="33296" y="9562"/>
                    <a:pt x="33280" y="9473"/>
                    <a:pt x="33247" y="9429"/>
                  </a:cubicBezTo>
                  <a:lnTo>
                    <a:pt x="33275" y="9429"/>
                  </a:lnTo>
                  <a:cubicBezTo>
                    <a:pt x="33399" y="9331"/>
                    <a:pt x="33462" y="9290"/>
                    <a:pt x="33477" y="9290"/>
                  </a:cubicBezTo>
                  <a:close/>
                  <a:moveTo>
                    <a:pt x="34683" y="9415"/>
                  </a:moveTo>
                  <a:cubicBezTo>
                    <a:pt x="34736" y="9481"/>
                    <a:pt x="34839" y="9585"/>
                    <a:pt x="34733" y="9585"/>
                  </a:cubicBezTo>
                  <a:cubicBezTo>
                    <a:pt x="34727" y="9585"/>
                    <a:pt x="34720" y="9584"/>
                    <a:pt x="34711" y="9584"/>
                  </a:cubicBezTo>
                  <a:lnTo>
                    <a:pt x="34711" y="9584"/>
                  </a:lnTo>
                  <a:cubicBezTo>
                    <a:pt x="34711" y="9682"/>
                    <a:pt x="34768" y="9753"/>
                    <a:pt x="34725" y="9795"/>
                  </a:cubicBezTo>
                  <a:cubicBezTo>
                    <a:pt x="34655" y="9738"/>
                    <a:pt x="34725" y="9724"/>
                    <a:pt x="34571" y="9668"/>
                  </a:cubicBezTo>
                  <a:cubicBezTo>
                    <a:pt x="34514" y="9612"/>
                    <a:pt x="34556" y="9527"/>
                    <a:pt x="34571" y="9485"/>
                  </a:cubicBezTo>
                  <a:lnTo>
                    <a:pt x="34528" y="9415"/>
                  </a:lnTo>
                  <a:lnTo>
                    <a:pt x="34542" y="9415"/>
                  </a:lnTo>
                  <a:cubicBezTo>
                    <a:pt x="34572" y="9435"/>
                    <a:pt x="34602" y="9454"/>
                    <a:pt x="34622" y="9454"/>
                  </a:cubicBezTo>
                  <a:cubicBezTo>
                    <a:pt x="34630" y="9454"/>
                    <a:pt x="34637" y="9451"/>
                    <a:pt x="34641" y="9443"/>
                  </a:cubicBezTo>
                  <a:lnTo>
                    <a:pt x="34683" y="9415"/>
                  </a:lnTo>
                  <a:close/>
                  <a:moveTo>
                    <a:pt x="34488" y="9826"/>
                  </a:moveTo>
                  <a:cubicBezTo>
                    <a:pt x="34492" y="9826"/>
                    <a:pt x="34491" y="9832"/>
                    <a:pt x="34472" y="9851"/>
                  </a:cubicBezTo>
                  <a:cubicBezTo>
                    <a:pt x="34444" y="9851"/>
                    <a:pt x="34478" y="9826"/>
                    <a:pt x="34488" y="9826"/>
                  </a:cubicBezTo>
                  <a:close/>
                  <a:moveTo>
                    <a:pt x="34430" y="9879"/>
                  </a:moveTo>
                  <a:lnTo>
                    <a:pt x="34387" y="9907"/>
                  </a:lnTo>
                  <a:cubicBezTo>
                    <a:pt x="34387" y="9907"/>
                    <a:pt x="34402" y="9893"/>
                    <a:pt x="34402" y="9879"/>
                  </a:cubicBezTo>
                  <a:close/>
                  <a:moveTo>
                    <a:pt x="36443" y="9907"/>
                  </a:moveTo>
                  <a:cubicBezTo>
                    <a:pt x="36436" y="9915"/>
                    <a:pt x="36426" y="9918"/>
                    <a:pt x="36417" y="9918"/>
                  </a:cubicBezTo>
                  <a:cubicBezTo>
                    <a:pt x="36408" y="9918"/>
                    <a:pt x="36401" y="9915"/>
                    <a:pt x="36401" y="9907"/>
                  </a:cubicBezTo>
                  <a:close/>
                  <a:moveTo>
                    <a:pt x="35433" y="9921"/>
                  </a:moveTo>
                  <a:cubicBezTo>
                    <a:pt x="35432" y="9921"/>
                    <a:pt x="35431" y="9921"/>
                    <a:pt x="35430" y="9921"/>
                  </a:cubicBezTo>
                  <a:lnTo>
                    <a:pt x="35430" y="9921"/>
                  </a:lnTo>
                  <a:cubicBezTo>
                    <a:pt x="35430" y="9921"/>
                    <a:pt x="35430" y="9921"/>
                    <a:pt x="35430" y="9922"/>
                  </a:cubicBezTo>
                  <a:lnTo>
                    <a:pt x="35444" y="9922"/>
                  </a:lnTo>
                  <a:cubicBezTo>
                    <a:pt x="35440" y="9921"/>
                    <a:pt x="35436" y="9921"/>
                    <a:pt x="35433" y="9921"/>
                  </a:cubicBezTo>
                  <a:close/>
                  <a:moveTo>
                    <a:pt x="35500" y="9823"/>
                  </a:moveTo>
                  <a:cubicBezTo>
                    <a:pt x="35527" y="9987"/>
                    <a:pt x="35497" y="10036"/>
                    <a:pt x="35461" y="10036"/>
                  </a:cubicBezTo>
                  <a:cubicBezTo>
                    <a:pt x="35407" y="10036"/>
                    <a:pt x="35338" y="9924"/>
                    <a:pt x="35430" y="9921"/>
                  </a:cubicBezTo>
                  <a:lnTo>
                    <a:pt x="35430" y="9921"/>
                  </a:lnTo>
                  <a:cubicBezTo>
                    <a:pt x="35444" y="9893"/>
                    <a:pt x="35472" y="9851"/>
                    <a:pt x="35500" y="9823"/>
                  </a:cubicBezTo>
                  <a:close/>
                  <a:moveTo>
                    <a:pt x="35937" y="9923"/>
                  </a:moveTo>
                  <a:cubicBezTo>
                    <a:pt x="35954" y="9923"/>
                    <a:pt x="35956" y="9940"/>
                    <a:pt x="35922" y="9992"/>
                  </a:cubicBezTo>
                  <a:cubicBezTo>
                    <a:pt x="35922" y="10012"/>
                    <a:pt x="35925" y="10030"/>
                    <a:pt x="35929" y="10046"/>
                  </a:cubicBezTo>
                  <a:lnTo>
                    <a:pt x="35929" y="10046"/>
                  </a:lnTo>
                  <a:cubicBezTo>
                    <a:pt x="35903" y="10021"/>
                    <a:pt x="35850" y="9995"/>
                    <a:pt x="35824" y="9978"/>
                  </a:cubicBezTo>
                  <a:lnTo>
                    <a:pt x="35824" y="9978"/>
                  </a:lnTo>
                  <a:cubicBezTo>
                    <a:pt x="35835" y="9973"/>
                    <a:pt x="35908" y="9923"/>
                    <a:pt x="35937" y="9923"/>
                  </a:cubicBezTo>
                  <a:close/>
                  <a:moveTo>
                    <a:pt x="36015" y="9756"/>
                  </a:moveTo>
                  <a:cubicBezTo>
                    <a:pt x="36026" y="9756"/>
                    <a:pt x="36032" y="9768"/>
                    <a:pt x="36021" y="9795"/>
                  </a:cubicBezTo>
                  <a:cubicBezTo>
                    <a:pt x="36021" y="9793"/>
                    <a:pt x="36021" y="9792"/>
                    <a:pt x="36020" y="9792"/>
                  </a:cubicBezTo>
                  <a:cubicBezTo>
                    <a:pt x="36017" y="9792"/>
                    <a:pt x="36003" y="9827"/>
                    <a:pt x="35979" y="9851"/>
                  </a:cubicBezTo>
                  <a:lnTo>
                    <a:pt x="36035" y="9879"/>
                  </a:lnTo>
                  <a:cubicBezTo>
                    <a:pt x="36049" y="9893"/>
                    <a:pt x="36049" y="9907"/>
                    <a:pt x="36049" y="9922"/>
                  </a:cubicBezTo>
                  <a:cubicBezTo>
                    <a:pt x="36049" y="10048"/>
                    <a:pt x="36033" y="10089"/>
                    <a:pt x="36015" y="10089"/>
                  </a:cubicBezTo>
                  <a:cubicBezTo>
                    <a:pt x="35983" y="10089"/>
                    <a:pt x="35948" y="9959"/>
                    <a:pt x="35993" y="9950"/>
                  </a:cubicBezTo>
                  <a:cubicBezTo>
                    <a:pt x="35979" y="9922"/>
                    <a:pt x="35965" y="9893"/>
                    <a:pt x="35965" y="9865"/>
                  </a:cubicBezTo>
                  <a:cubicBezTo>
                    <a:pt x="35936" y="9893"/>
                    <a:pt x="35894" y="9907"/>
                    <a:pt x="35852" y="9922"/>
                  </a:cubicBezTo>
                  <a:cubicBezTo>
                    <a:pt x="35835" y="9935"/>
                    <a:pt x="35819" y="9940"/>
                    <a:pt x="35806" y="9940"/>
                  </a:cubicBezTo>
                  <a:cubicBezTo>
                    <a:pt x="35747" y="9940"/>
                    <a:pt x="35739" y="9833"/>
                    <a:pt x="35862" y="9833"/>
                  </a:cubicBezTo>
                  <a:cubicBezTo>
                    <a:pt x="35889" y="9833"/>
                    <a:pt x="35923" y="9838"/>
                    <a:pt x="35965" y="9851"/>
                  </a:cubicBezTo>
                  <a:cubicBezTo>
                    <a:pt x="35965" y="9790"/>
                    <a:pt x="35997" y="9756"/>
                    <a:pt x="36015" y="9756"/>
                  </a:cubicBezTo>
                  <a:close/>
                  <a:moveTo>
                    <a:pt x="35941" y="10077"/>
                  </a:moveTo>
                  <a:cubicBezTo>
                    <a:pt x="35948" y="10090"/>
                    <a:pt x="35956" y="10100"/>
                    <a:pt x="35965" y="10107"/>
                  </a:cubicBezTo>
                  <a:lnTo>
                    <a:pt x="35965" y="10107"/>
                  </a:lnTo>
                  <a:cubicBezTo>
                    <a:pt x="35963" y="10106"/>
                    <a:pt x="35961" y="10106"/>
                    <a:pt x="35960" y="10106"/>
                  </a:cubicBezTo>
                  <a:cubicBezTo>
                    <a:pt x="35940" y="10106"/>
                    <a:pt x="35936" y="10132"/>
                    <a:pt x="35936" y="10161"/>
                  </a:cubicBezTo>
                  <a:cubicBezTo>
                    <a:pt x="35924" y="10124"/>
                    <a:pt x="35902" y="10088"/>
                    <a:pt x="35914" y="10088"/>
                  </a:cubicBezTo>
                  <a:cubicBezTo>
                    <a:pt x="35916" y="10088"/>
                    <a:pt x="35919" y="10089"/>
                    <a:pt x="35922" y="10091"/>
                  </a:cubicBezTo>
                  <a:cubicBezTo>
                    <a:pt x="35932" y="10087"/>
                    <a:pt x="35938" y="10082"/>
                    <a:pt x="35941" y="10077"/>
                  </a:cubicBezTo>
                  <a:close/>
                  <a:moveTo>
                    <a:pt x="35989" y="10118"/>
                  </a:moveTo>
                  <a:lnTo>
                    <a:pt x="35989" y="10118"/>
                  </a:lnTo>
                  <a:cubicBezTo>
                    <a:pt x="35990" y="10119"/>
                    <a:pt x="35992" y="10119"/>
                    <a:pt x="35993" y="10119"/>
                  </a:cubicBezTo>
                  <a:cubicBezTo>
                    <a:pt x="36020" y="10145"/>
                    <a:pt x="36041" y="10155"/>
                    <a:pt x="36056" y="10155"/>
                  </a:cubicBezTo>
                  <a:cubicBezTo>
                    <a:pt x="36065" y="10155"/>
                    <a:pt x="36072" y="10152"/>
                    <a:pt x="36077" y="10147"/>
                  </a:cubicBezTo>
                  <a:lnTo>
                    <a:pt x="36077" y="10147"/>
                  </a:lnTo>
                  <a:lnTo>
                    <a:pt x="36063" y="10189"/>
                  </a:lnTo>
                  <a:cubicBezTo>
                    <a:pt x="36031" y="10153"/>
                    <a:pt x="36007" y="10131"/>
                    <a:pt x="35989" y="10118"/>
                  </a:cubicBezTo>
                  <a:close/>
                  <a:moveTo>
                    <a:pt x="36176" y="10358"/>
                  </a:moveTo>
                  <a:lnTo>
                    <a:pt x="36176" y="10358"/>
                  </a:lnTo>
                  <a:cubicBezTo>
                    <a:pt x="36201" y="10389"/>
                    <a:pt x="36204" y="10401"/>
                    <a:pt x="36199" y="10401"/>
                  </a:cubicBezTo>
                  <a:cubicBezTo>
                    <a:pt x="36194" y="10401"/>
                    <a:pt x="36176" y="10382"/>
                    <a:pt x="36176" y="10358"/>
                  </a:cubicBezTo>
                  <a:close/>
                  <a:moveTo>
                    <a:pt x="35834" y="10441"/>
                  </a:moveTo>
                  <a:cubicBezTo>
                    <a:pt x="35841" y="10441"/>
                    <a:pt x="35856" y="10445"/>
                    <a:pt x="35880" y="10457"/>
                  </a:cubicBezTo>
                  <a:cubicBezTo>
                    <a:pt x="35874" y="10458"/>
                    <a:pt x="35867" y="10459"/>
                    <a:pt x="35862" y="10459"/>
                  </a:cubicBezTo>
                  <a:cubicBezTo>
                    <a:pt x="35833" y="10459"/>
                    <a:pt x="35817" y="10441"/>
                    <a:pt x="35834" y="10441"/>
                  </a:cubicBezTo>
                  <a:close/>
                  <a:moveTo>
                    <a:pt x="35934" y="10477"/>
                  </a:moveTo>
                  <a:lnTo>
                    <a:pt x="35979" y="10499"/>
                  </a:lnTo>
                  <a:cubicBezTo>
                    <a:pt x="35936" y="10541"/>
                    <a:pt x="35894" y="10569"/>
                    <a:pt x="35838" y="10597"/>
                  </a:cubicBezTo>
                  <a:cubicBezTo>
                    <a:pt x="35878" y="10571"/>
                    <a:pt x="35918" y="10518"/>
                    <a:pt x="35934" y="10477"/>
                  </a:cubicBezTo>
                  <a:close/>
                  <a:moveTo>
                    <a:pt x="31895" y="10583"/>
                  </a:moveTo>
                  <a:lnTo>
                    <a:pt x="31895" y="10597"/>
                  </a:lnTo>
                  <a:cubicBezTo>
                    <a:pt x="31898" y="10599"/>
                    <a:pt x="31901" y="10600"/>
                    <a:pt x="31904" y="10602"/>
                  </a:cubicBezTo>
                  <a:lnTo>
                    <a:pt x="31904" y="10602"/>
                  </a:lnTo>
                  <a:cubicBezTo>
                    <a:pt x="31870" y="10596"/>
                    <a:pt x="31876" y="10593"/>
                    <a:pt x="31895" y="10583"/>
                  </a:cubicBezTo>
                  <a:close/>
                  <a:moveTo>
                    <a:pt x="36063" y="10597"/>
                  </a:moveTo>
                  <a:lnTo>
                    <a:pt x="36035" y="10612"/>
                  </a:lnTo>
                  <a:lnTo>
                    <a:pt x="36049" y="10597"/>
                  </a:lnTo>
                  <a:close/>
                  <a:moveTo>
                    <a:pt x="35782" y="10586"/>
                  </a:moveTo>
                  <a:cubicBezTo>
                    <a:pt x="35782" y="10599"/>
                    <a:pt x="35783" y="10612"/>
                    <a:pt x="35796" y="10612"/>
                  </a:cubicBezTo>
                  <a:cubicBezTo>
                    <a:pt x="35779" y="10618"/>
                    <a:pt x="35765" y="10621"/>
                    <a:pt x="35755" y="10621"/>
                  </a:cubicBezTo>
                  <a:cubicBezTo>
                    <a:pt x="35727" y="10621"/>
                    <a:pt x="35731" y="10598"/>
                    <a:pt x="35782" y="10586"/>
                  </a:cubicBezTo>
                  <a:close/>
                  <a:moveTo>
                    <a:pt x="35911" y="10674"/>
                  </a:moveTo>
                  <a:cubicBezTo>
                    <a:pt x="35918" y="10674"/>
                    <a:pt x="35926" y="10677"/>
                    <a:pt x="35936" y="10682"/>
                  </a:cubicBezTo>
                  <a:lnTo>
                    <a:pt x="35894" y="10710"/>
                  </a:lnTo>
                  <a:cubicBezTo>
                    <a:pt x="35894" y="10683"/>
                    <a:pt x="35900" y="10674"/>
                    <a:pt x="35911" y="10674"/>
                  </a:cubicBezTo>
                  <a:close/>
                  <a:moveTo>
                    <a:pt x="36184" y="10485"/>
                  </a:moveTo>
                  <a:cubicBezTo>
                    <a:pt x="36198" y="10485"/>
                    <a:pt x="36233" y="10654"/>
                    <a:pt x="36274" y="10738"/>
                  </a:cubicBezTo>
                  <a:cubicBezTo>
                    <a:pt x="36238" y="10718"/>
                    <a:pt x="36218" y="10711"/>
                    <a:pt x="36207" y="10711"/>
                  </a:cubicBezTo>
                  <a:cubicBezTo>
                    <a:pt x="36177" y="10711"/>
                    <a:pt x="36223" y="10770"/>
                    <a:pt x="36184" y="10770"/>
                  </a:cubicBezTo>
                  <a:cubicBezTo>
                    <a:pt x="36178" y="10770"/>
                    <a:pt x="36171" y="10769"/>
                    <a:pt x="36162" y="10766"/>
                  </a:cubicBezTo>
                  <a:cubicBezTo>
                    <a:pt x="36190" y="10710"/>
                    <a:pt x="36190" y="10626"/>
                    <a:pt x="36176" y="10555"/>
                  </a:cubicBezTo>
                  <a:cubicBezTo>
                    <a:pt x="36176" y="10505"/>
                    <a:pt x="36179" y="10485"/>
                    <a:pt x="36184" y="10485"/>
                  </a:cubicBezTo>
                  <a:close/>
                  <a:moveTo>
                    <a:pt x="35796" y="10710"/>
                  </a:moveTo>
                  <a:lnTo>
                    <a:pt x="35796" y="10710"/>
                  </a:lnTo>
                  <a:cubicBezTo>
                    <a:pt x="35810" y="10724"/>
                    <a:pt x="35824" y="10724"/>
                    <a:pt x="35838" y="10738"/>
                  </a:cubicBezTo>
                  <a:cubicBezTo>
                    <a:pt x="35866" y="10752"/>
                    <a:pt x="35866" y="10781"/>
                    <a:pt x="35880" y="10809"/>
                  </a:cubicBezTo>
                  <a:lnTo>
                    <a:pt x="35866" y="10823"/>
                  </a:lnTo>
                  <a:lnTo>
                    <a:pt x="35810" y="10809"/>
                  </a:lnTo>
                  <a:cubicBezTo>
                    <a:pt x="35824" y="10781"/>
                    <a:pt x="35824" y="10752"/>
                    <a:pt x="35810" y="10724"/>
                  </a:cubicBezTo>
                  <a:lnTo>
                    <a:pt x="35796" y="10710"/>
                  </a:lnTo>
                  <a:close/>
                  <a:moveTo>
                    <a:pt x="35926" y="10796"/>
                  </a:moveTo>
                  <a:cubicBezTo>
                    <a:pt x="35932" y="10796"/>
                    <a:pt x="35951" y="10809"/>
                    <a:pt x="36007" y="10809"/>
                  </a:cubicBezTo>
                  <a:cubicBezTo>
                    <a:pt x="36007" y="10829"/>
                    <a:pt x="35992" y="10842"/>
                    <a:pt x="35962" y="10842"/>
                  </a:cubicBezTo>
                  <a:cubicBezTo>
                    <a:pt x="35951" y="10842"/>
                    <a:pt x="35937" y="10841"/>
                    <a:pt x="35922" y="10837"/>
                  </a:cubicBezTo>
                  <a:cubicBezTo>
                    <a:pt x="35922" y="10823"/>
                    <a:pt x="35922" y="10823"/>
                    <a:pt x="35922" y="10809"/>
                  </a:cubicBezTo>
                  <a:cubicBezTo>
                    <a:pt x="35922" y="10799"/>
                    <a:pt x="35922" y="10796"/>
                    <a:pt x="35926" y="10796"/>
                  </a:cubicBezTo>
                  <a:close/>
                  <a:moveTo>
                    <a:pt x="1563" y="10893"/>
                  </a:moveTo>
                  <a:cubicBezTo>
                    <a:pt x="1562" y="10893"/>
                    <a:pt x="1562" y="10894"/>
                    <a:pt x="1562" y="10894"/>
                  </a:cubicBezTo>
                  <a:lnTo>
                    <a:pt x="1562" y="10894"/>
                  </a:lnTo>
                  <a:cubicBezTo>
                    <a:pt x="1562" y="10894"/>
                    <a:pt x="1563" y="10893"/>
                    <a:pt x="1563" y="10893"/>
                  </a:cubicBezTo>
                  <a:close/>
                  <a:moveTo>
                    <a:pt x="36280" y="10783"/>
                  </a:moveTo>
                  <a:cubicBezTo>
                    <a:pt x="36294" y="10783"/>
                    <a:pt x="36366" y="10823"/>
                    <a:pt x="36457" y="10823"/>
                  </a:cubicBezTo>
                  <a:cubicBezTo>
                    <a:pt x="36415" y="10851"/>
                    <a:pt x="36387" y="10907"/>
                    <a:pt x="36387" y="10950"/>
                  </a:cubicBezTo>
                  <a:cubicBezTo>
                    <a:pt x="36134" y="10935"/>
                    <a:pt x="36317" y="10865"/>
                    <a:pt x="36345" y="10865"/>
                  </a:cubicBezTo>
                  <a:cubicBezTo>
                    <a:pt x="36287" y="10802"/>
                    <a:pt x="36270" y="10783"/>
                    <a:pt x="36280" y="10783"/>
                  </a:cubicBezTo>
                  <a:close/>
                  <a:moveTo>
                    <a:pt x="35936" y="10964"/>
                  </a:moveTo>
                  <a:lnTo>
                    <a:pt x="35979" y="10978"/>
                  </a:lnTo>
                  <a:cubicBezTo>
                    <a:pt x="35979" y="10988"/>
                    <a:pt x="35975" y="10993"/>
                    <a:pt x="35969" y="10993"/>
                  </a:cubicBezTo>
                  <a:cubicBezTo>
                    <a:pt x="35959" y="10993"/>
                    <a:pt x="35945" y="10981"/>
                    <a:pt x="35936" y="10964"/>
                  </a:cubicBezTo>
                  <a:close/>
                  <a:moveTo>
                    <a:pt x="2549" y="11089"/>
                  </a:moveTo>
                  <a:cubicBezTo>
                    <a:pt x="2567" y="11089"/>
                    <a:pt x="2570" y="11101"/>
                    <a:pt x="2535" y="11119"/>
                  </a:cubicBezTo>
                  <a:lnTo>
                    <a:pt x="2535" y="11133"/>
                  </a:lnTo>
                  <a:cubicBezTo>
                    <a:pt x="2543" y="11141"/>
                    <a:pt x="2551" y="11149"/>
                    <a:pt x="2546" y="11149"/>
                  </a:cubicBezTo>
                  <a:cubicBezTo>
                    <a:pt x="2542" y="11149"/>
                    <a:pt x="2530" y="11144"/>
                    <a:pt x="2507" y="11133"/>
                  </a:cubicBezTo>
                  <a:cubicBezTo>
                    <a:pt x="2464" y="11161"/>
                    <a:pt x="2422" y="11175"/>
                    <a:pt x="2380" y="11189"/>
                  </a:cubicBezTo>
                  <a:cubicBezTo>
                    <a:pt x="2380" y="11114"/>
                    <a:pt x="2411" y="11095"/>
                    <a:pt x="2449" y="11095"/>
                  </a:cubicBezTo>
                  <a:cubicBezTo>
                    <a:pt x="2467" y="11095"/>
                    <a:pt x="2488" y="11100"/>
                    <a:pt x="2507" y="11104"/>
                  </a:cubicBezTo>
                  <a:cubicBezTo>
                    <a:pt x="2523" y="11094"/>
                    <a:pt x="2539" y="11089"/>
                    <a:pt x="2549" y="11089"/>
                  </a:cubicBezTo>
                  <a:close/>
                  <a:moveTo>
                    <a:pt x="35810" y="10978"/>
                  </a:moveTo>
                  <a:lnTo>
                    <a:pt x="35810" y="10978"/>
                  </a:lnTo>
                  <a:cubicBezTo>
                    <a:pt x="35838" y="11006"/>
                    <a:pt x="35852" y="11034"/>
                    <a:pt x="35866" y="11062"/>
                  </a:cubicBezTo>
                  <a:cubicBezTo>
                    <a:pt x="35866" y="11062"/>
                    <a:pt x="35866" y="11062"/>
                    <a:pt x="35866" y="11076"/>
                  </a:cubicBezTo>
                  <a:lnTo>
                    <a:pt x="35866" y="11090"/>
                  </a:lnTo>
                  <a:cubicBezTo>
                    <a:pt x="35866" y="11100"/>
                    <a:pt x="35859" y="11110"/>
                    <a:pt x="35850" y="11110"/>
                  </a:cubicBezTo>
                  <a:cubicBezTo>
                    <a:pt x="35846" y="11110"/>
                    <a:pt x="35842" y="11109"/>
                    <a:pt x="35838" y="11104"/>
                  </a:cubicBezTo>
                  <a:cubicBezTo>
                    <a:pt x="35824" y="11147"/>
                    <a:pt x="35810" y="11175"/>
                    <a:pt x="35810" y="11203"/>
                  </a:cubicBezTo>
                  <a:cubicBezTo>
                    <a:pt x="35767" y="11217"/>
                    <a:pt x="35739" y="11231"/>
                    <a:pt x="35711" y="11231"/>
                  </a:cubicBezTo>
                  <a:cubicBezTo>
                    <a:pt x="35725" y="11203"/>
                    <a:pt x="35739" y="11161"/>
                    <a:pt x="35767" y="11104"/>
                  </a:cubicBezTo>
                  <a:lnTo>
                    <a:pt x="35753" y="11104"/>
                  </a:lnTo>
                  <a:cubicBezTo>
                    <a:pt x="35796" y="11062"/>
                    <a:pt x="35824" y="11048"/>
                    <a:pt x="35838" y="11048"/>
                  </a:cubicBezTo>
                  <a:cubicBezTo>
                    <a:pt x="35824" y="11020"/>
                    <a:pt x="35824" y="11006"/>
                    <a:pt x="35810" y="10978"/>
                  </a:cubicBezTo>
                  <a:close/>
                  <a:moveTo>
                    <a:pt x="35345" y="11372"/>
                  </a:moveTo>
                  <a:lnTo>
                    <a:pt x="35317" y="11400"/>
                  </a:lnTo>
                  <a:lnTo>
                    <a:pt x="35317" y="11400"/>
                  </a:lnTo>
                  <a:lnTo>
                    <a:pt x="35359" y="11372"/>
                  </a:lnTo>
                  <a:close/>
                  <a:moveTo>
                    <a:pt x="35993" y="11456"/>
                  </a:moveTo>
                  <a:cubicBezTo>
                    <a:pt x="36172" y="11535"/>
                    <a:pt x="36209" y="11596"/>
                    <a:pt x="36173" y="11596"/>
                  </a:cubicBezTo>
                  <a:cubicBezTo>
                    <a:pt x="36164" y="11596"/>
                    <a:pt x="36151" y="11592"/>
                    <a:pt x="36134" y="11583"/>
                  </a:cubicBezTo>
                  <a:cubicBezTo>
                    <a:pt x="36117" y="11584"/>
                    <a:pt x="36102" y="11585"/>
                    <a:pt x="36089" y="11585"/>
                  </a:cubicBezTo>
                  <a:cubicBezTo>
                    <a:pt x="35967" y="11585"/>
                    <a:pt x="35963" y="11549"/>
                    <a:pt x="35954" y="11549"/>
                  </a:cubicBezTo>
                  <a:cubicBezTo>
                    <a:pt x="35950" y="11549"/>
                    <a:pt x="35944" y="11557"/>
                    <a:pt x="35922" y="11583"/>
                  </a:cubicBezTo>
                  <a:cubicBezTo>
                    <a:pt x="35936" y="11541"/>
                    <a:pt x="35951" y="11513"/>
                    <a:pt x="35951" y="11485"/>
                  </a:cubicBezTo>
                  <a:cubicBezTo>
                    <a:pt x="35951" y="11471"/>
                    <a:pt x="35965" y="11485"/>
                    <a:pt x="35993" y="11456"/>
                  </a:cubicBezTo>
                  <a:close/>
                  <a:moveTo>
                    <a:pt x="1357" y="11637"/>
                  </a:moveTo>
                  <a:cubicBezTo>
                    <a:pt x="1355" y="11637"/>
                    <a:pt x="1370" y="11645"/>
                    <a:pt x="1394" y="11654"/>
                  </a:cubicBezTo>
                  <a:cubicBezTo>
                    <a:pt x="1370" y="11642"/>
                    <a:pt x="1359" y="11637"/>
                    <a:pt x="1357" y="11637"/>
                  </a:cubicBezTo>
                  <a:close/>
                  <a:moveTo>
                    <a:pt x="36598" y="11668"/>
                  </a:moveTo>
                  <a:cubicBezTo>
                    <a:pt x="36589" y="11695"/>
                    <a:pt x="36580" y="11711"/>
                    <a:pt x="36579" y="11711"/>
                  </a:cubicBezTo>
                  <a:cubicBezTo>
                    <a:pt x="36578" y="11711"/>
                    <a:pt x="36579" y="11706"/>
                    <a:pt x="36584" y="11696"/>
                  </a:cubicBezTo>
                  <a:cubicBezTo>
                    <a:pt x="36584" y="11682"/>
                    <a:pt x="36584" y="11668"/>
                    <a:pt x="36598" y="11668"/>
                  </a:cubicBezTo>
                  <a:close/>
                  <a:moveTo>
                    <a:pt x="36049" y="11710"/>
                  </a:moveTo>
                  <a:cubicBezTo>
                    <a:pt x="36077" y="11724"/>
                    <a:pt x="36049" y="11752"/>
                    <a:pt x="36035" y="11766"/>
                  </a:cubicBezTo>
                  <a:lnTo>
                    <a:pt x="36049" y="11710"/>
                  </a:lnTo>
                  <a:close/>
                  <a:moveTo>
                    <a:pt x="35338" y="11896"/>
                  </a:moveTo>
                  <a:cubicBezTo>
                    <a:pt x="35345" y="11896"/>
                    <a:pt x="35345" y="11918"/>
                    <a:pt x="35345" y="11949"/>
                  </a:cubicBezTo>
                  <a:lnTo>
                    <a:pt x="35303" y="11949"/>
                  </a:lnTo>
                  <a:cubicBezTo>
                    <a:pt x="35322" y="11911"/>
                    <a:pt x="35332" y="11896"/>
                    <a:pt x="35338" y="11896"/>
                  </a:cubicBezTo>
                  <a:close/>
                  <a:moveTo>
                    <a:pt x="37922" y="11879"/>
                  </a:moveTo>
                  <a:cubicBezTo>
                    <a:pt x="37922" y="11883"/>
                    <a:pt x="37921" y="11886"/>
                    <a:pt x="37919" y="11888"/>
                  </a:cubicBezTo>
                  <a:lnTo>
                    <a:pt x="37919" y="11888"/>
                  </a:lnTo>
                  <a:cubicBezTo>
                    <a:pt x="37910" y="11886"/>
                    <a:pt x="37902" y="11883"/>
                    <a:pt x="37894" y="11879"/>
                  </a:cubicBezTo>
                  <a:lnTo>
                    <a:pt x="37894" y="11879"/>
                  </a:lnTo>
                  <a:cubicBezTo>
                    <a:pt x="37901" y="11886"/>
                    <a:pt x="37908" y="11889"/>
                    <a:pt x="37913" y="11889"/>
                  </a:cubicBezTo>
                  <a:cubicBezTo>
                    <a:pt x="37915" y="11889"/>
                    <a:pt x="37917" y="11889"/>
                    <a:pt x="37919" y="11888"/>
                  </a:cubicBezTo>
                  <a:lnTo>
                    <a:pt x="37919" y="11888"/>
                  </a:lnTo>
                  <a:cubicBezTo>
                    <a:pt x="37924" y="11889"/>
                    <a:pt x="37930" y="11889"/>
                    <a:pt x="37936" y="11889"/>
                  </a:cubicBezTo>
                  <a:cubicBezTo>
                    <a:pt x="37950" y="11889"/>
                    <a:pt x="37964" y="11886"/>
                    <a:pt x="37978" y="11879"/>
                  </a:cubicBezTo>
                  <a:lnTo>
                    <a:pt x="37978" y="11879"/>
                  </a:lnTo>
                  <a:cubicBezTo>
                    <a:pt x="38085" y="11906"/>
                    <a:pt x="37800" y="11983"/>
                    <a:pt x="37758" y="12003"/>
                  </a:cubicBezTo>
                  <a:lnTo>
                    <a:pt x="37758" y="12003"/>
                  </a:lnTo>
                  <a:cubicBezTo>
                    <a:pt x="37772" y="11973"/>
                    <a:pt x="37819" y="11928"/>
                    <a:pt x="37866" y="11893"/>
                  </a:cubicBezTo>
                  <a:cubicBezTo>
                    <a:pt x="37866" y="11893"/>
                    <a:pt x="37880" y="11893"/>
                    <a:pt x="37894" y="11879"/>
                  </a:cubicBezTo>
                  <a:close/>
                  <a:moveTo>
                    <a:pt x="35486" y="11992"/>
                  </a:moveTo>
                  <a:cubicBezTo>
                    <a:pt x="35467" y="12004"/>
                    <a:pt x="35476" y="12011"/>
                    <a:pt x="35495" y="12011"/>
                  </a:cubicBezTo>
                  <a:cubicBezTo>
                    <a:pt x="35513" y="12011"/>
                    <a:pt x="35539" y="12005"/>
                    <a:pt x="35557" y="11992"/>
                  </a:cubicBezTo>
                  <a:lnTo>
                    <a:pt x="35557" y="11992"/>
                  </a:lnTo>
                  <a:cubicBezTo>
                    <a:pt x="35613" y="11992"/>
                    <a:pt x="35655" y="12020"/>
                    <a:pt x="35627" y="12034"/>
                  </a:cubicBezTo>
                  <a:cubicBezTo>
                    <a:pt x="35627" y="12028"/>
                    <a:pt x="35601" y="12021"/>
                    <a:pt x="35571" y="12021"/>
                  </a:cubicBezTo>
                  <a:cubicBezTo>
                    <a:pt x="35533" y="12021"/>
                    <a:pt x="35487" y="12031"/>
                    <a:pt x="35472" y="12062"/>
                  </a:cubicBezTo>
                  <a:cubicBezTo>
                    <a:pt x="35472" y="12034"/>
                    <a:pt x="35472" y="12020"/>
                    <a:pt x="35472" y="11992"/>
                  </a:cubicBezTo>
                  <a:close/>
                  <a:moveTo>
                    <a:pt x="35380" y="12066"/>
                  </a:moveTo>
                  <a:cubicBezTo>
                    <a:pt x="35379" y="12066"/>
                    <a:pt x="35377" y="12069"/>
                    <a:pt x="35372" y="12077"/>
                  </a:cubicBezTo>
                  <a:lnTo>
                    <a:pt x="35372" y="12077"/>
                  </a:lnTo>
                  <a:cubicBezTo>
                    <a:pt x="35378" y="12071"/>
                    <a:pt x="35380" y="12066"/>
                    <a:pt x="35380" y="12066"/>
                  </a:cubicBezTo>
                  <a:close/>
                  <a:moveTo>
                    <a:pt x="35289" y="11963"/>
                  </a:moveTo>
                  <a:cubicBezTo>
                    <a:pt x="35289" y="11992"/>
                    <a:pt x="35317" y="12006"/>
                    <a:pt x="35345" y="12006"/>
                  </a:cubicBezTo>
                  <a:cubicBezTo>
                    <a:pt x="35345" y="12020"/>
                    <a:pt x="35345" y="12048"/>
                    <a:pt x="35345" y="12048"/>
                  </a:cubicBezTo>
                  <a:cubicBezTo>
                    <a:pt x="35373" y="12034"/>
                    <a:pt x="35401" y="12020"/>
                    <a:pt x="35430" y="12006"/>
                  </a:cubicBezTo>
                  <a:lnTo>
                    <a:pt x="35430" y="12006"/>
                  </a:lnTo>
                  <a:cubicBezTo>
                    <a:pt x="35415" y="12034"/>
                    <a:pt x="35401" y="12062"/>
                    <a:pt x="35401" y="12090"/>
                  </a:cubicBezTo>
                  <a:lnTo>
                    <a:pt x="35359" y="12104"/>
                  </a:lnTo>
                  <a:cubicBezTo>
                    <a:pt x="35364" y="12092"/>
                    <a:pt x="35369" y="12083"/>
                    <a:pt x="35372" y="12077"/>
                  </a:cubicBezTo>
                  <a:lnTo>
                    <a:pt x="35372" y="12077"/>
                  </a:lnTo>
                  <a:cubicBezTo>
                    <a:pt x="35358" y="12092"/>
                    <a:pt x="35322" y="12119"/>
                    <a:pt x="35256" y="12119"/>
                  </a:cubicBezTo>
                  <a:cubicBezTo>
                    <a:pt x="35249" y="12119"/>
                    <a:pt x="35241" y="12119"/>
                    <a:pt x="35232" y="12118"/>
                  </a:cubicBezTo>
                  <a:lnTo>
                    <a:pt x="35218" y="12118"/>
                  </a:lnTo>
                  <a:cubicBezTo>
                    <a:pt x="35246" y="12048"/>
                    <a:pt x="35275" y="12006"/>
                    <a:pt x="35289" y="11963"/>
                  </a:cubicBezTo>
                  <a:close/>
                  <a:moveTo>
                    <a:pt x="35384" y="11335"/>
                  </a:moveTo>
                  <a:cubicBezTo>
                    <a:pt x="35390" y="11335"/>
                    <a:pt x="35396" y="11338"/>
                    <a:pt x="35401" y="11344"/>
                  </a:cubicBezTo>
                  <a:cubicBezTo>
                    <a:pt x="35430" y="11386"/>
                    <a:pt x="35458" y="11414"/>
                    <a:pt x="35500" y="11442"/>
                  </a:cubicBezTo>
                  <a:cubicBezTo>
                    <a:pt x="35509" y="11433"/>
                    <a:pt x="35523" y="11425"/>
                    <a:pt x="35541" y="11425"/>
                  </a:cubicBezTo>
                  <a:cubicBezTo>
                    <a:pt x="35577" y="11425"/>
                    <a:pt x="35627" y="11456"/>
                    <a:pt x="35683" y="11569"/>
                  </a:cubicBezTo>
                  <a:lnTo>
                    <a:pt x="35669" y="11569"/>
                  </a:lnTo>
                  <a:cubicBezTo>
                    <a:pt x="35655" y="11597"/>
                    <a:pt x="35641" y="11625"/>
                    <a:pt x="35627" y="11668"/>
                  </a:cubicBezTo>
                  <a:cubicBezTo>
                    <a:pt x="35627" y="11682"/>
                    <a:pt x="35627" y="11696"/>
                    <a:pt x="35641" y="11710"/>
                  </a:cubicBezTo>
                  <a:cubicBezTo>
                    <a:pt x="35688" y="11770"/>
                    <a:pt x="35707" y="11792"/>
                    <a:pt x="35711" y="11792"/>
                  </a:cubicBezTo>
                  <a:cubicBezTo>
                    <a:pt x="35723" y="11792"/>
                    <a:pt x="35628" y="11634"/>
                    <a:pt x="35686" y="11634"/>
                  </a:cubicBezTo>
                  <a:cubicBezTo>
                    <a:pt x="35702" y="11634"/>
                    <a:pt x="35732" y="11647"/>
                    <a:pt x="35782" y="11682"/>
                  </a:cubicBezTo>
                  <a:cubicBezTo>
                    <a:pt x="35864" y="11745"/>
                    <a:pt x="35909" y="11768"/>
                    <a:pt x="35932" y="11768"/>
                  </a:cubicBezTo>
                  <a:cubicBezTo>
                    <a:pt x="35990" y="11768"/>
                    <a:pt x="35911" y="11622"/>
                    <a:pt x="35962" y="11622"/>
                  </a:cubicBezTo>
                  <a:cubicBezTo>
                    <a:pt x="35966" y="11622"/>
                    <a:pt x="35972" y="11623"/>
                    <a:pt x="35979" y="11625"/>
                  </a:cubicBezTo>
                  <a:cubicBezTo>
                    <a:pt x="35993" y="11682"/>
                    <a:pt x="36007" y="11724"/>
                    <a:pt x="36007" y="11766"/>
                  </a:cubicBezTo>
                  <a:cubicBezTo>
                    <a:pt x="35979" y="11794"/>
                    <a:pt x="35951" y="11809"/>
                    <a:pt x="36007" y="11823"/>
                  </a:cubicBezTo>
                  <a:cubicBezTo>
                    <a:pt x="36007" y="11827"/>
                    <a:pt x="36007" y="11832"/>
                    <a:pt x="36007" y="11837"/>
                  </a:cubicBezTo>
                  <a:cubicBezTo>
                    <a:pt x="36049" y="11851"/>
                    <a:pt x="36091" y="11851"/>
                    <a:pt x="36148" y="11865"/>
                  </a:cubicBezTo>
                  <a:cubicBezTo>
                    <a:pt x="36200" y="11852"/>
                    <a:pt x="36238" y="11846"/>
                    <a:pt x="36265" y="11846"/>
                  </a:cubicBezTo>
                  <a:cubicBezTo>
                    <a:pt x="36377" y="11846"/>
                    <a:pt x="36305" y="11936"/>
                    <a:pt x="36326" y="11936"/>
                  </a:cubicBezTo>
                  <a:cubicBezTo>
                    <a:pt x="36327" y="11936"/>
                    <a:pt x="36329" y="11936"/>
                    <a:pt x="36331" y="11935"/>
                  </a:cubicBezTo>
                  <a:lnTo>
                    <a:pt x="36331" y="11935"/>
                  </a:lnTo>
                  <a:cubicBezTo>
                    <a:pt x="36401" y="11949"/>
                    <a:pt x="36528" y="12076"/>
                    <a:pt x="36260" y="12076"/>
                  </a:cubicBezTo>
                  <a:cubicBezTo>
                    <a:pt x="36366" y="12076"/>
                    <a:pt x="36188" y="12125"/>
                    <a:pt x="36093" y="12125"/>
                  </a:cubicBezTo>
                  <a:cubicBezTo>
                    <a:pt x="36074" y="12125"/>
                    <a:pt x="36059" y="12123"/>
                    <a:pt x="36049" y="12118"/>
                  </a:cubicBezTo>
                  <a:cubicBezTo>
                    <a:pt x="36021" y="12175"/>
                    <a:pt x="35908" y="12189"/>
                    <a:pt x="35951" y="12217"/>
                  </a:cubicBezTo>
                  <a:cubicBezTo>
                    <a:pt x="35942" y="12220"/>
                    <a:pt x="35935" y="12221"/>
                    <a:pt x="35928" y="12221"/>
                  </a:cubicBezTo>
                  <a:cubicBezTo>
                    <a:pt x="35847" y="12221"/>
                    <a:pt x="35944" y="11981"/>
                    <a:pt x="35934" y="11981"/>
                  </a:cubicBezTo>
                  <a:cubicBezTo>
                    <a:pt x="35931" y="11981"/>
                    <a:pt x="35916" y="12007"/>
                    <a:pt x="35880" y="12076"/>
                  </a:cubicBezTo>
                  <a:cubicBezTo>
                    <a:pt x="35666" y="12040"/>
                    <a:pt x="35904" y="11874"/>
                    <a:pt x="35890" y="11874"/>
                  </a:cubicBezTo>
                  <a:cubicBezTo>
                    <a:pt x="35887" y="11874"/>
                    <a:pt x="35876" y="11880"/>
                    <a:pt x="35852" y="11893"/>
                  </a:cubicBezTo>
                  <a:cubicBezTo>
                    <a:pt x="35782" y="11921"/>
                    <a:pt x="35711" y="11949"/>
                    <a:pt x="35641" y="11963"/>
                  </a:cubicBezTo>
                  <a:cubicBezTo>
                    <a:pt x="35631" y="11963"/>
                    <a:pt x="35616" y="11970"/>
                    <a:pt x="35598" y="11970"/>
                  </a:cubicBezTo>
                  <a:cubicBezTo>
                    <a:pt x="35589" y="11970"/>
                    <a:pt x="35580" y="11968"/>
                    <a:pt x="35570" y="11963"/>
                  </a:cubicBezTo>
                  <a:lnTo>
                    <a:pt x="35556" y="11949"/>
                  </a:lnTo>
                  <a:lnTo>
                    <a:pt x="35514" y="11963"/>
                  </a:lnTo>
                  <a:lnTo>
                    <a:pt x="35444" y="11963"/>
                  </a:lnTo>
                  <a:cubicBezTo>
                    <a:pt x="35472" y="11949"/>
                    <a:pt x="35486" y="11935"/>
                    <a:pt x="35486" y="11921"/>
                  </a:cubicBezTo>
                  <a:cubicBezTo>
                    <a:pt x="35444" y="11893"/>
                    <a:pt x="35415" y="11865"/>
                    <a:pt x="35430" y="11837"/>
                  </a:cubicBezTo>
                  <a:lnTo>
                    <a:pt x="35444" y="11837"/>
                  </a:lnTo>
                  <a:cubicBezTo>
                    <a:pt x="35458" y="11823"/>
                    <a:pt x="35458" y="11809"/>
                    <a:pt x="35472" y="11794"/>
                  </a:cubicBezTo>
                  <a:cubicBezTo>
                    <a:pt x="35458" y="11794"/>
                    <a:pt x="35472" y="11780"/>
                    <a:pt x="35500" y="11766"/>
                  </a:cubicBezTo>
                  <a:cubicBezTo>
                    <a:pt x="35472" y="11752"/>
                    <a:pt x="35472" y="11710"/>
                    <a:pt x="35500" y="11611"/>
                  </a:cubicBezTo>
                  <a:cubicBezTo>
                    <a:pt x="35570" y="11583"/>
                    <a:pt x="35655" y="11583"/>
                    <a:pt x="35401" y="11513"/>
                  </a:cubicBezTo>
                  <a:cubicBezTo>
                    <a:pt x="35398" y="11517"/>
                    <a:pt x="35393" y="11518"/>
                    <a:pt x="35389" y="11518"/>
                  </a:cubicBezTo>
                  <a:cubicBezTo>
                    <a:pt x="35362" y="11518"/>
                    <a:pt x="35329" y="11449"/>
                    <a:pt x="35317" y="11400"/>
                  </a:cubicBezTo>
                  <a:cubicBezTo>
                    <a:pt x="35317" y="11365"/>
                    <a:pt x="35317" y="11341"/>
                    <a:pt x="35327" y="11341"/>
                  </a:cubicBezTo>
                  <a:cubicBezTo>
                    <a:pt x="35333" y="11341"/>
                    <a:pt x="35343" y="11350"/>
                    <a:pt x="35359" y="11372"/>
                  </a:cubicBezTo>
                  <a:lnTo>
                    <a:pt x="35373" y="11400"/>
                  </a:lnTo>
                  <a:lnTo>
                    <a:pt x="35373" y="11372"/>
                  </a:lnTo>
                  <a:lnTo>
                    <a:pt x="35401" y="11344"/>
                  </a:lnTo>
                  <a:lnTo>
                    <a:pt x="35387" y="11344"/>
                  </a:lnTo>
                  <a:lnTo>
                    <a:pt x="35359" y="11358"/>
                  </a:lnTo>
                  <a:cubicBezTo>
                    <a:pt x="35367" y="11341"/>
                    <a:pt x="35376" y="11335"/>
                    <a:pt x="35384" y="11335"/>
                  </a:cubicBezTo>
                  <a:close/>
                  <a:moveTo>
                    <a:pt x="36091" y="12203"/>
                  </a:moveTo>
                  <a:lnTo>
                    <a:pt x="36091" y="12203"/>
                  </a:lnTo>
                  <a:cubicBezTo>
                    <a:pt x="36274" y="12276"/>
                    <a:pt x="36172" y="12349"/>
                    <a:pt x="36187" y="12349"/>
                  </a:cubicBezTo>
                  <a:cubicBezTo>
                    <a:pt x="36189" y="12349"/>
                    <a:pt x="36195" y="12347"/>
                    <a:pt x="36204" y="12344"/>
                  </a:cubicBezTo>
                  <a:lnTo>
                    <a:pt x="36204" y="12344"/>
                  </a:lnTo>
                  <a:lnTo>
                    <a:pt x="36190" y="12358"/>
                  </a:lnTo>
                  <a:cubicBezTo>
                    <a:pt x="36169" y="12382"/>
                    <a:pt x="36153" y="12392"/>
                    <a:pt x="36141" y="12392"/>
                  </a:cubicBezTo>
                  <a:cubicBezTo>
                    <a:pt x="36096" y="12392"/>
                    <a:pt x="36102" y="12258"/>
                    <a:pt x="36091" y="12203"/>
                  </a:cubicBezTo>
                  <a:close/>
                  <a:moveTo>
                    <a:pt x="38969" y="12330"/>
                  </a:moveTo>
                  <a:cubicBezTo>
                    <a:pt x="38976" y="12330"/>
                    <a:pt x="38984" y="12355"/>
                    <a:pt x="38964" y="12414"/>
                  </a:cubicBezTo>
                  <a:lnTo>
                    <a:pt x="38964" y="12344"/>
                  </a:lnTo>
                  <a:cubicBezTo>
                    <a:pt x="38964" y="12335"/>
                    <a:pt x="38967" y="12330"/>
                    <a:pt x="38969" y="12330"/>
                  </a:cubicBezTo>
                  <a:close/>
                  <a:moveTo>
                    <a:pt x="1370" y="12364"/>
                  </a:moveTo>
                  <a:cubicBezTo>
                    <a:pt x="1378" y="12364"/>
                    <a:pt x="1369" y="12390"/>
                    <a:pt x="1324" y="12428"/>
                  </a:cubicBezTo>
                  <a:cubicBezTo>
                    <a:pt x="1343" y="12383"/>
                    <a:pt x="1362" y="12364"/>
                    <a:pt x="1370" y="12364"/>
                  </a:cubicBezTo>
                  <a:close/>
                  <a:moveTo>
                    <a:pt x="1310" y="12484"/>
                  </a:moveTo>
                  <a:lnTo>
                    <a:pt x="1310" y="12484"/>
                  </a:lnTo>
                  <a:cubicBezTo>
                    <a:pt x="1493" y="12499"/>
                    <a:pt x="1436" y="12541"/>
                    <a:pt x="1366" y="12583"/>
                  </a:cubicBezTo>
                  <a:cubicBezTo>
                    <a:pt x="1352" y="12541"/>
                    <a:pt x="1338" y="12513"/>
                    <a:pt x="1310" y="12484"/>
                  </a:cubicBezTo>
                  <a:close/>
                  <a:moveTo>
                    <a:pt x="36897" y="12387"/>
                  </a:moveTo>
                  <a:cubicBezTo>
                    <a:pt x="36935" y="12387"/>
                    <a:pt x="36967" y="12428"/>
                    <a:pt x="36950" y="12527"/>
                  </a:cubicBezTo>
                  <a:cubicBezTo>
                    <a:pt x="36950" y="12569"/>
                    <a:pt x="36964" y="12597"/>
                    <a:pt x="36979" y="12625"/>
                  </a:cubicBezTo>
                  <a:lnTo>
                    <a:pt x="36964" y="12625"/>
                  </a:lnTo>
                  <a:cubicBezTo>
                    <a:pt x="36939" y="12554"/>
                    <a:pt x="36883" y="12551"/>
                    <a:pt x="36842" y="12551"/>
                  </a:cubicBezTo>
                  <a:cubicBezTo>
                    <a:pt x="36838" y="12551"/>
                    <a:pt x="36834" y="12551"/>
                    <a:pt x="36831" y="12551"/>
                  </a:cubicBezTo>
                  <a:cubicBezTo>
                    <a:pt x="36788" y="12551"/>
                    <a:pt x="36767" y="12548"/>
                    <a:pt x="36824" y="12456"/>
                  </a:cubicBezTo>
                  <a:lnTo>
                    <a:pt x="36824" y="12442"/>
                  </a:lnTo>
                  <a:cubicBezTo>
                    <a:pt x="36841" y="12407"/>
                    <a:pt x="36871" y="12387"/>
                    <a:pt x="36897" y="12387"/>
                  </a:cubicBezTo>
                  <a:close/>
                  <a:moveTo>
                    <a:pt x="35928" y="12597"/>
                  </a:moveTo>
                  <a:cubicBezTo>
                    <a:pt x="35937" y="12597"/>
                    <a:pt x="35964" y="12604"/>
                    <a:pt x="36021" y="12625"/>
                  </a:cubicBezTo>
                  <a:cubicBezTo>
                    <a:pt x="36021" y="12653"/>
                    <a:pt x="36021" y="12682"/>
                    <a:pt x="36021" y="12696"/>
                  </a:cubicBezTo>
                  <a:cubicBezTo>
                    <a:pt x="35958" y="12720"/>
                    <a:pt x="35907" y="12731"/>
                    <a:pt x="35875" y="12731"/>
                  </a:cubicBezTo>
                  <a:cubicBezTo>
                    <a:pt x="35811" y="12731"/>
                    <a:pt x="35816" y="12690"/>
                    <a:pt x="35936" y="12625"/>
                  </a:cubicBezTo>
                  <a:cubicBezTo>
                    <a:pt x="35981" y="12646"/>
                    <a:pt x="35999" y="12654"/>
                    <a:pt x="36001" y="12654"/>
                  </a:cubicBezTo>
                  <a:cubicBezTo>
                    <a:pt x="36008" y="12654"/>
                    <a:pt x="35902" y="12597"/>
                    <a:pt x="35928" y="12597"/>
                  </a:cubicBezTo>
                  <a:close/>
                  <a:moveTo>
                    <a:pt x="1591" y="12780"/>
                  </a:moveTo>
                  <a:lnTo>
                    <a:pt x="1591" y="12780"/>
                  </a:lnTo>
                  <a:cubicBezTo>
                    <a:pt x="1577" y="12794"/>
                    <a:pt x="1577" y="12822"/>
                    <a:pt x="1577" y="12836"/>
                  </a:cubicBezTo>
                  <a:cubicBezTo>
                    <a:pt x="1563" y="12822"/>
                    <a:pt x="1563" y="12794"/>
                    <a:pt x="1591" y="12780"/>
                  </a:cubicBezTo>
                  <a:close/>
                  <a:moveTo>
                    <a:pt x="1600" y="12924"/>
                  </a:moveTo>
                  <a:cubicBezTo>
                    <a:pt x="1596" y="12934"/>
                    <a:pt x="1599" y="12940"/>
                    <a:pt x="1610" y="12940"/>
                  </a:cubicBezTo>
                  <a:cubicBezTo>
                    <a:pt x="1616" y="12940"/>
                    <a:pt x="1623" y="12938"/>
                    <a:pt x="1633" y="12935"/>
                  </a:cubicBezTo>
                  <a:cubicBezTo>
                    <a:pt x="1623" y="12931"/>
                    <a:pt x="1612" y="12928"/>
                    <a:pt x="1600" y="12924"/>
                  </a:cubicBezTo>
                  <a:close/>
                  <a:moveTo>
                    <a:pt x="36704" y="13413"/>
                  </a:moveTo>
                  <a:cubicBezTo>
                    <a:pt x="36719" y="13413"/>
                    <a:pt x="36745" y="13414"/>
                    <a:pt x="36781" y="13414"/>
                  </a:cubicBezTo>
                  <a:lnTo>
                    <a:pt x="36781" y="13428"/>
                  </a:lnTo>
                  <a:lnTo>
                    <a:pt x="36810" y="13470"/>
                  </a:lnTo>
                  <a:cubicBezTo>
                    <a:pt x="36699" y="13420"/>
                    <a:pt x="36667" y="13413"/>
                    <a:pt x="36704" y="13413"/>
                  </a:cubicBezTo>
                  <a:close/>
                  <a:moveTo>
                    <a:pt x="41414" y="13893"/>
                  </a:moveTo>
                  <a:cubicBezTo>
                    <a:pt x="41411" y="13896"/>
                    <a:pt x="41407" y="13899"/>
                    <a:pt x="41404" y="13902"/>
                  </a:cubicBezTo>
                  <a:lnTo>
                    <a:pt x="41404" y="13902"/>
                  </a:lnTo>
                  <a:cubicBezTo>
                    <a:pt x="41409" y="13897"/>
                    <a:pt x="41413" y="13894"/>
                    <a:pt x="41414" y="13893"/>
                  </a:cubicBezTo>
                  <a:close/>
                  <a:moveTo>
                    <a:pt x="3643" y="13796"/>
                  </a:moveTo>
                  <a:cubicBezTo>
                    <a:pt x="3682" y="13796"/>
                    <a:pt x="3722" y="13805"/>
                    <a:pt x="3746" y="13836"/>
                  </a:cubicBezTo>
                  <a:cubicBezTo>
                    <a:pt x="3746" y="13867"/>
                    <a:pt x="3737" y="13890"/>
                    <a:pt x="3718" y="13890"/>
                  </a:cubicBezTo>
                  <a:cubicBezTo>
                    <a:pt x="3702" y="13890"/>
                    <a:pt x="3679" y="13874"/>
                    <a:pt x="3647" y="13836"/>
                  </a:cubicBezTo>
                  <a:cubicBezTo>
                    <a:pt x="3642" y="13905"/>
                    <a:pt x="3636" y="13929"/>
                    <a:pt x="3627" y="13929"/>
                  </a:cubicBezTo>
                  <a:cubicBezTo>
                    <a:pt x="3612" y="13929"/>
                    <a:pt x="3590" y="13845"/>
                    <a:pt x="3563" y="13808"/>
                  </a:cubicBezTo>
                  <a:cubicBezTo>
                    <a:pt x="3582" y="13802"/>
                    <a:pt x="3612" y="13796"/>
                    <a:pt x="3643" y="13796"/>
                  </a:cubicBezTo>
                  <a:close/>
                  <a:moveTo>
                    <a:pt x="1971" y="13963"/>
                  </a:moveTo>
                  <a:lnTo>
                    <a:pt x="1986" y="13977"/>
                  </a:lnTo>
                  <a:cubicBezTo>
                    <a:pt x="1943" y="13977"/>
                    <a:pt x="1957" y="13963"/>
                    <a:pt x="1971" y="13963"/>
                  </a:cubicBezTo>
                  <a:close/>
                  <a:moveTo>
                    <a:pt x="40358" y="14005"/>
                  </a:moveTo>
                  <a:lnTo>
                    <a:pt x="40358" y="14005"/>
                  </a:lnTo>
                  <a:cubicBezTo>
                    <a:pt x="40352" y="14041"/>
                    <a:pt x="40346" y="14054"/>
                    <a:pt x="40343" y="14054"/>
                  </a:cubicBezTo>
                  <a:cubicBezTo>
                    <a:pt x="40340" y="14054"/>
                    <a:pt x="40342" y="14030"/>
                    <a:pt x="40358" y="14005"/>
                  </a:cubicBezTo>
                  <a:close/>
                  <a:moveTo>
                    <a:pt x="2211" y="14033"/>
                  </a:moveTo>
                  <a:cubicBezTo>
                    <a:pt x="2206" y="14073"/>
                    <a:pt x="2197" y="14087"/>
                    <a:pt x="2191" y="14087"/>
                  </a:cubicBezTo>
                  <a:cubicBezTo>
                    <a:pt x="2179" y="14087"/>
                    <a:pt x="2174" y="14043"/>
                    <a:pt x="2211" y="14033"/>
                  </a:cubicBezTo>
                  <a:close/>
                  <a:moveTo>
                    <a:pt x="41270" y="14244"/>
                  </a:moveTo>
                  <a:lnTo>
                    <a:pt x="41270" y="14244"/>
                  </a:lnTo>
                  <a:cubicBezTo>
                    <a:pt x="41270" y="14246"/>
                    <a:pt x="41270" y="14247"/>
                    <a:pt x="41269" y="14249"/>
                  </a:cubicBezTo>
                  <a:lnTo>
                    <a:pt x="41269" y="14249"/>
                  </a:lnTo>
                  <a:cubicBezTo>
                    <a:pt x="41271" y="14247"/>
                    <a:pt x="41272" y="14246"/>
                    <a:pt x="41273" y="14245"/>
                  </a:cubicBezTo>
                  <a:cubicBezTo>
                    <a:pt x="41272" y="14244"/>
                    <a:pt x="41271" y="14244"/>
                    <a:pt x="41270" y="14244"/>
                  </a:cubicBezTo>
                  <a:close/>
                  <a:moveTo>
                    <a:pt x="41269" y="14249"/>
                  </a:moveTo>
                  <a:lnTo>
                    <a:pt x="41269" y="14249"/>
                  </a:lnTo>
                  <a:cubicBezTo>
                    <a:pt x="41244" y="14275"/>
                    <a:pt x="41231" y="14302"/>
                    <a:pt x="41217" y="14329"/>
                  </a:cubicBezTo>
                  <a:cubicBezTo>
                    <a:pt x="41255" y="14329"/>
                    <a:pt x="41261" y="14291"/>
                    <a:pt x="41269" y="14249"/>
                  </a:cubicBezTo>
                  <a:close/>
                  <a:moveTo>
                    <a:pt x="39851" y="14231"/>
                  </a:moveTo>
                  <a:cubicBezTo>
                    <a:pt x="39871" y="14279"/>
                    <a:pt x="39897" y="14361"/>
                    <a:pt x="39879" y="14361"/>
                  </a:cubicBezTo>
                  <a:cubicBezTo>
                    <a:pt x="39871" y="14361"/>
                    <a:pt x="39854" y="14345"/>
                    <a:pt x="39823" y="14301"/>
                  </a:cubicBezTo>
                  <a:cubicBezTo>
                    <a:pt x="39795" y="14329"/>
                    <a:pt x="39781" y="14385"/>
                    <a:pt x="39795" y="14428"/>
                  </a:cubicBezTo>
                  <a:cubicBezTo>
                    <a:pt x="39710" y="14400"/>
                    <a:pt x="39809" y="14357"/>
                    <a:pt x="39851" y="14231"/>
                  </a:cubicBezTo>
                  <a:close/>
                  <a:moveTo>
                    <a:pt x="3211" y="14442"/>
                  </a:moveTo>
                  <a:cubicBezTo>
                    <a:pt x="3185" y="14468"/>
                    <a:pt x="3159" y="14476"/>
                    <a:pt x="3143" y="14476"/>
                  </a:cubicBezTo>
                  <a:cubicBezTo>
                    <a:pt x="3117" y="14476"/>
                    <a:pt x="3122" y="14451"/>
                    <a:pt x="3211" y="14442"/>
                  </a:cubicBezTo>
                  <a:close/>
                  <a:moveTo>
                    <a:pt x="2267" y="14414"/>
                  </a:moveTo>
                  <a:cubicBezTo>
                    <a:pt x="2281" y="14442"/>
                    <a:pt x="2295" y="14456"/>
                    <a:pt x="2309" y="14470"/>
                  </a:cubicBezTo>
                  <a:lnTo>
                    <a:pt x="2253" y="14484"/>
                  </a:lnTo>
                  <a:cubicBezTo>
                    <a:pt x="2239" y="14498"/>
                    <a:pt x="2211" y="14526"/>
                    <a:pt x="2183" y="14540"/>
                  </a:cubicBezTo>
                  <a:lnTo>
                    <a:pt x="2169" y="14540"/>
                  </a:lnTo>
                  <a:cubicBezTo>
                    <a:pt x="2183" y="14512"/>
                    <a:pt x="2197" y="14484"/>
                    <a:pt x="2211" y="14470"/>
                  </a:cubicBezTo>
                  <a:cubicBezTo>
                    <a:pt x="2239" y="14456"/>
                    <a:pt x="2253" y="14442"/>
                    <a:pt x="2267" y="14414"/>
                  </a:cubicBezTo>
                  <a:close/>
                  <a:moveTo>
                    <a:pt x="3380" y="14442"/>
                  </a:moveTo>
                  <a:cubicBezTo>
                    <a:pt x="3385" y="14554"/>
                    <a:pt x="3372" y="14593"/>
                    <a:pt x="3352" y="14593"/>
                  </a:cubicBezTo>
                  <a:cubicBezTo>
                    <a:pt x="3323" y="14593"/>
                    <a:pt x="3278" y="14504"/>
                    <a:pt x="3257" y="14442"/>
                  </a:cubicBezTo>
                  <a:close/>
                  <a:moveTo>
                    <a:pt x="3535" y="14583"/>
                  </a:moveTo>
                  <a:lnTo>
                    <a:pt x="3535" y="14583"/>
                  </a:lnTo>
                  <a:cubicBezTo>
                    <a:pt x="3523" y="14613"/>
                    <a:pt x="3514" y="14642"/>
                    <a:pt x="3506" y="14671"/>
                  </a:cubicBezTo>
                  <a:lnTo>
                    <a:pt x="3506" y="14671"/>
                  </a:lnTo>
                  <a:cubicBezTo>
                    <a:pt x="3422" y="14664"/>
                    <a:pt x="3374" y="14686"/>
                    <a:pt x="3535" y="14583"/>
                  </a:cubicBezTo>
                  <a:close/>
                  <a:moveTo>
                    <a:pt x="4334" y="14737"/>
                  </a:moveTo>
                  <a:cubicBezTo>
                    <a:pt x="4339" y="14740"/>
                    <a:pt x="4345" y="14745"/>
                    <a:pt x="4351" y="14752"/>
                  </a:cubicBezTo>
                  <a:cubicBezTo>
                    <a:pt x="4345" y="14746"/>
                    <a:pt x="4339" y="14741"/>
                    <a:pt x="4334" y="14737"/>
                  </a:cubicBezTo>
                  <a:close/>
                  <a:moveTo>
                    <a:pt x="3774" y="14780"/>
                  </a:moveTo>
                  <a:cubicBezTo>
                    <a:pt x="3775" y="14781"/>
                    <a:pt x="3777" y="14783"/>
                    <a:pt x="3780" y="14783"/>
                  </a:cubicBezTo>
                  <a:lnTo>
                    <a:pt x="3780" y="14783"/>
                  </a:lnTo>
                  <a:cubicBezTo>
                    <a:pt x="3778" y="14785"/>
                    <a:pt x="3776" y="14786"/>
                    <a:pt x="3774" y="14787"/>
                  </a:cubicBezTo>
                  <a:lnTo>
                    <a:pt x="3774" y="14787"/>
                  </a:lnTo>
                  <a:cubicBezTo>
                    <a:pt x="3774" y="14785"/>
                    <a:pt x="3774" y="14782"/>
                    <a:pt x="3774" y="14780"/>
                  </a:cubicBezTo>
                  <a:close/>
                  <a:moveTo>
                    <a:pt x="2593" y="14946"/>
                  </a:moveTo>
                  <a:lnTo>
                    <a:pt x="2593" y="14946"/>
                  </a:lnTo>
                  <a:cubicBezTo>
                    <a:pt x="2592" y="14947"/>
                    <a:pt x="2591" y="14948"/>
                    <a:pt x="2591" y="14949"/>
                  </a:cubicBezTo>
                  <a:cubicBezTo>
                    <a:pt x="2592" y="14948"/>
                    <a:pt x="2592" y="14947"/>
                    <a:pt x="2593" y="14946"/>
                  </a:cubicBezTo>
                  <a:close/>
                  <a:moveTo>
                    <a:pt x="3950" y="15004"/>
                  </a:moveTo>
                  <a:cubicBezTo>
                    <a:pt x="3955" y="15007"/>
                    <a:pt x="3962" y="15012"/>
                    <a:pt x="3971" y="15019"/>
                  </a:cubicBezTo>
                  <a:cubicBezTo>
                    <a:pt x="3962" y="15014"/>
                    <a:pt x="3954" y="15009"/>
                    <a:pt x="3950" y="15004"/>
                  </a:cubicBezTo>
                  <a:close/>
                  <a:moveTo>
                    <a:pt x="40692" y="15062"/>
                  </a:moveTo>
                  <a:cubicBezTo>
                    <a:pt x="40736" y="15062"/>
                    <a:pt x="40720" y="15086"/>
                    <a:pt x="40612" y="15104"/>
                  </a:cubicBezTo>
                  <a:cubicBezTo>
                    <a:pt x="40598" y="15104"/>
                    <a:pt x="40583" y="15090"/>
                    <a:pt x="40569" y="15090"/>
                  </a:cubicBezTo>
                  <a:cubicBezTo>
                    <a:pt x="40625" y="15069"/>
                    <a:pt x="40668" y="15062"/>
                    <a:pt x="40692" y="15062"/>
                  </a:cubicBezTo>
                  <a:close/>
                  <a:moveTo>
                    <a:pt x="2971" y="15216"/>
                  </a:moveTo>
                  <a:lnTo>
                    <a:pt x="2971" y="15216"/>
                  </a:lnTo>
                  <a:cubicBezTo>
                    <a:pt x="2979" y="15232"/>
                    <a:pt x="2987" y="15243"/>
                    <a:pt x="2987" y="15243"/>
                  </a:cubicBezTo>
                  <a:cubicBezTo>
                    <a:pt x="2988" y="15243"/>
                    <a:pt x="2984" y="15235"/>
                    <a:pt x="2971" y="15216"/>
                  </a:cubicBezTo>
                  <a:close/>
                  <a:moveTo>
                    <a:pt x="2868" y="15285"/>
                  </a:moveTo>
                  <a:lnTo>
                    <a:pt x="2868" y="15285"/>
                  </a:lnTo>
                  <a:cubicBezTo>
                    <a:pt x="2869" y="15286"/>
                    <a:pt x="2871" y="15287"/>
                    <a:pt x="2873" y="15287"/>
                  </a:cubicBezTo>
                  <a:cubicBezTo>
                    <a:pt x="2871" y="15286"/>
                    <a:pt x="2870" y="15286"/>
                    <a:pt x="2868" y="15285"/>
                  </a:cubicBezTo>
                  <a:close/>
                  <a:moveTo>
                    <a:pt x="37683" y="15132"/>
                  </a:moveTo>
                  <a:lnTo>
                    <a:pt x="37683" y="15146"/>
                  </a:lnTo>
                  <a:cubicBezTo>
                    <a:pt x="37838" y="15259"/>
                    <a:pt x="37570" y="15230"/>
                    <a:pt x="37669" y="15301"/>
                  </a:cubicBezTo>
                  <a:cubicBezTo>
                    <a:pt x="37659" y="15287"/>
                    <a:pt x="37656" y="15282"/>
                    <a:pt x="37657" y="15282"/>
                  </a:cubicBezTo>
                  <a:lnTo>
                    <a:pt x="37657" y="15282"/>
                  </a:lnTo>
                  <a:cubicBezTo>
                    <a:pt x="37659" y="15282"/>
                    <a:pt x="37678" y="15301"/>
                    <a:pt x="37697" y="15301"/>
                  </a:cubicBezTo>
                  <a:cubicBezTo>
                    <a:pt x="37680" y="15314"/>
                    <a:pt x="37665" y="15320"/>
                    <a:pt x="37652" y="15320"/>
                  </a:cubicBezTo>
                  <a:cubicBezTo>
                    <a:pt x="37609" y="15320"/>
                    <a:pt x="37596" y="15251"/>
                    <a:pt x="37683" y="15132"/>
                  </a:cubicBezTo>
                  <a:close/>
                  <a:moveTo>
                    <a:pt x="39765" y="15032"/>
                  </a:moveTo>
                  <a:cubicBezTo>
                    <a:pt x="39779" y="15032"/>
                    <a:pt x="39782" y="15102"/>
                    <a:pt x="39820" y="15102"/>
                  </a:cubicBezTo>
                  <a:cubicBezTo>
                    <a:pt x="39828" y="15102"/>
                    <a:pt x="39838" y="15099"/>
                    <a:pt x="39851" y="15090"/>
                  </a:cubicBezTo>
                  <a:lnTo>
                    <a:pt x="39851" y="15090"/>
                  </a:lnTo>
                  <a:cubicBezTo>
                    <a:pt x="39696" y="15202"/>
                    <a:pt x="39739" y="15287"/>
                    <a:pt x="39781" y="15301"/>
                  </a:cubicBezTo>
                  <a:lnTo>
                    <a:pt x="39724" y="15301"/>
                  </a:lnTo>
                  <a:lnTo>
                    <a:pt x="39724" y="15329"/>
                  </a:lnTo>
                  <a:cubicBezTo>
                    <a:pt x="39767" y="15343"/>
                    <a:pt x="39795" y="15343"/>
                    <a:pt x="39837" y="15371"/>
                  </a:cubicBezTo>
                  <a:cubicBezTo>
                    <a:pt x="39849" y="15401"/>
                    <a:pt x="39846" y="15413"/>
                    <a:pt x="39837" y="15413"/>
                  </a:cubicBezTo>
                  <a:cubicBezTo>
                    <a:pt x="39825" y="15413"/>
                    <a:pt x="39803" y="15390"/>
                    <a:pt x="39795" y="15357"/>
                  </a:cubicBezTo>
                  <a:cubicBezTo>
                    <a:pt x="39787" y="15360"/>
                    <a:pt x="39779" y="15361"/>
                    <a:pt x="39771" y="15361"/>
                  </a:cubicBezTo>
                  <a:cubicBezTo>
                    <a:pt x="39734" y="15361"/>
                    <a:pt x="39694" y="15336"/>
                    <a:pt x="39682" y="15301"/>
                  </a:cubicBezTo>
                  <a:cubicBezTo>
                    <a:pt x="39668" y="15287"/>
                    <a:pt x="39682" y="15287"/>
                    <a:pt x="39617" y="15260"/>
                  </a:cubicBezTo>
                  <a:lnTo>
                    <a:pt x="39617" y="15260"/>
                  </a:lnTo>
                  <a:cubicBezTo>
                    <a:pt x="39643" y="15194"/>
                    <a:pt x="39670" y="15129"/>
                    <a:pt x="39696" y="15075"/>
                  </a:cubicBezTo>
                  <a:cubicBezTo>
                    <a:pt x="39704" y="15068"/>
                    <a:pt x="39710" y="15064"/>
                    <a:pt x="39714" y="15064"/>
                  </a:cubicBezTo>
                  <a:cubicBezTo>
                    <a:pt x="39724" y="15064"/>
                    <a:pt x="39724" y="15087"/>
                    <a:pt x="39724" y="15118"/>
                  </a:cubicBezTo>
                  <a:cubicBezTo>
                    <a:pt x="39746" y="15053"/>
                    <a:pt x="39757" y="15032"/>
                    <a:pt x="39765" y="15032"/>
                  </a:cubicBezTo>
                  <a:close/>
                  <a:moveTo>
                    <a:pt x="5115" y="15441"/>
                  </a:moveTo>
                  <a:cubicBezTo>
                    <a:pt x="5117" y="15443"/>
                    <a:pt x="5117" y="15444"/>
                    <a:pt x="5117" y="15444"/>
                  </a:cubicBezTo>
                  <a:cubicBezTo>
                    <a:pt x="5118" y="15444"/>
                    <a:pt x="5118" y="15442"/>
                    <a:pt x="5126" y="15442"/>
                  </a:cubicBezTo>
                  <a:cubicBezTo>
                    <a:pt x="5126" y="15442"/>
                    <a:pt x="5126" y="15442"/>
                    <a:pt x="5126" y="15442"/>
                  </a:cubicBezTo>
                  <a:lnTo>
                    <a:pt x="5126" y="15442"/>
                  </a:lnTo>
                  <a:cubicBezTo>
                    <a:pt x="5122" y="15441"/>
                    <a:pt x="5118" y="15441"/>
                    <a:pt x="5115" y="15441"/>
                  </a:cubicBezTo>
                  <a:close/>
                  <a:moveTo>
                    <a:pt x="5224" y="15393"/>
                  </a:moveTo>
                  <a:cubicBezTo>
                    <a:pt x="5225" y="15393"/>
                    <a:pt x="5221" y="15402"/>
                    <a:pt x="5210" y="15428"/>
                  </a:cubicBezTo>
                  <a:cubicBezTo>
                    <a:pt x="5210" y="15484"/>
                    <a:pt x="5224" y="15540"/>
                    <a:pt x="5238" y="15596"/>
                  </a:cubicBezTo>
                  <a:cubicBezTo>
                    <a:pt x="5172" y="15548"/>
                    <a:pt x="5111" y="15511"/>
                    <a:pt x="5071" y="15483"/>
                  </a:cubicBezTo>
                  <a:lnTo>
                    <a:pt x="5071" y="15483"/>
                  </a:lnTo>
                  <a:cubicBezTo>
                    <a:pt x="5082" y="15469"/>
                    <a:pt x="5092" y="15455"/>
                    <a:pt x="5102" y="15440"/>
                  </a:cubicBezTo>
                  <a:lnTo>
                    <a:pt x="5102" y="15440"/>
                  </a:lnTo>
                  <a:cubicBezTo>
                    <a:pt x="5106" y="15441"/>
                    <a:pt x="5111" y="15441"/>
                    <a:pt x="5115" y="15441"/>
                  </a:cubicBezTo>
                  <a:lnTo>
                    <a:pt x="5115" y="15441"/>
                  </a:lnTo>
                  <a:cubicBezTo>
                    <a:pt x="5113" y="15440"/>
                    <a:pt x="5111" y="15437"/>
                    <a:pt x="5107" y="15434"/>
                  </a:cubicBezTo>
                  <a:lnTo>
                    <a:pt x="5107" y="15434"/>
                  </a:lnTo>
                  <a:cubicBezTo>
                    <a:pt x="5108" y="15432"/>
                    <a:pt x="5109" y="15431"/>
                    <a:pt x="5110" y="15429"/>
                  </a:cubicBezTo>
                  <a:lnTo>
                    <a:pt x="5110" y="15429"/>
                  </a:lnTo>
                  <a:cubicBezTo>
                    <a:pt x="5115" y="15433"/>
                    <a:pt x="5120" y="15438"/>
                    <a:pt x="5126" y="15442"/>
                  </a:cubicBezTo>
                  <a:lnTo>
                    <a:pt x="5126" y="15442"/>
                  </a:lnTo>
                  <a:cubicBezTo>
                    <a:pt x="5130" y="15442"/>
                    <a:pt x="5135" y="15442"/>
                    <a:pt x="5140" y="15442"/>
                  </a:cubicBezTo>
                  <a:cubicBezTo>
                    <a:pt x="5151" y="15452"/>
                    <a:pt x="5161" y="15457"/>
                    <a:pt x="5169" y="15457"/>
                  </a:cubicBezTo>
                  <a:cubicBezTo>
                    <a:pt x="5181" y="15457"/>
                    <a:pt x="5185" y="15445"/>
                    <a:pt x="5168" y="15428"/>
                  </a:cubicBezTo>
                  <a:cubicBezTo>
                    <a:pt x="5204" y="15419"/>
                    <a:pt x="5222" y="15393"/>
                    <a:pt x="5224" y="15393"/>
                  </a:cubicBezTo>
                  <a:close/>
                  <a:moveTo>
                    <a:pt x="40636" y="15721"/>
                  </a:moveTo>
                  <a:cubicBezTo>
                    <a:pt x="40635" y="15721"/>
                    <a:pt x="40632" y="15725"/>
                    <a:pt x="40626" y="15737"/>
                  </a:cubicBezTo>
                  <a:cubicBezTo>
                    <a:pt x="40634" y="15729"/>
                    <a:pt x="40637" y="15721"/>
                    <a:pt x="40636" y="15721"/>
                  </a:cubicBezTo>
                  <a:close/>
                  <a:moveTo>
                    <a:pt x="5141" y="15749"/>
                  </a:moveTo>
                  <a:cubicBezTo>
                    <a:pt x="5209" y="15749"/>
                    <a:pt x="5203" y="15795"/>
                    <a:pt x="5140" y="15808"/>
                  </a:cubicBezTo>
                  <a:lnTo>
                    <a:pt x="5112" y="15751"/>
                  </a:lnTo>
                  <a:cubicBezTo>
                    <a:pt x="5122" y="15750"/>
                    <a:pt x="5132" y="15749"/>
                    <a:pt x="5141" y="15749"/>
                  </a:cubicBezTo>
                  <a:close/>
                  <a:moveTo>
                    <a:pt x="3777" y="15574"/>
                  </a:moveTo>
                  <a:cubicBezTo>
                    <a:pt x="3881" y="15661"/>
                    <a:pt x="4003" y="15725"/>
                    <a:pt x="4134" y="15764"/>
                  </a:cubicBezTo>
                  <a:lnTo>
                    <a:pt x="4134" y="15764"/>
                  </a:lnTo>
                  <a:cubicBezTo>
                    <a:pt x="4125" y="15835"/>
                    <a:pt x="4117" y="15864"/>
                    <a:pt x="4103" y="15864"/>
                  </a:cubicBezTo>
                  <a:cubicBezTo>
                    <a:pt x="4082" y="15864"/>
                    <a:pt x="4043" y="15796"/>
                    <a:pt x="3957" y="15709"/>
                  </a:cubicBezTo>
                  <a:cubicBezTo>
                    <a:pt x="3936" y="15791"/>
                    <a:pt x="3803" y="15903"/>
                    <a:pt x="3799" y="15903"/>
                  </a:cubicBezTo>
                  <a:cubicBezTo>
                    <a:pt x="3797" y="15903"/>
                    <a:pt x="3813" y="15888"/>
                    <a:pt x="3858" y="15850"/>
                  </a:cubicBezTo>
                  <a:cubicBezTo>
                    <a:pt x="3816" y="15737"/>
                    <a:pt x="3661" y="15765"/>
                    <a:pt x="3718" y="15751"/>
                  </a:cubicBezTo>
                  <a:lnTo>
                    <a:pt x="3703" y="15751"/>
                  </a:lnTo>
                  <a:cubicBezTo>
                    <a:pt x="3661" y="15751"/>
                    <a:pt x="3633" y="15723"/>
                    <a:pt x="3703" y="15625"/>
                  </a:cubicBezTo>
                  <a:cubicBezTo>
                    <a:pt x="3731" y="15611"/>
                    <a:pt x="3756" y="15593"/>
                    <a:pt x="3777" y="15574"/>
                  </a:cubicBezTo>
                  <a:close/>
                  <a:moveTo>
                    <a:pt x="39767" y="16333"/>
                  </a:moveTo>
                  <a:cubicBezTo>
                    <a:pt x="39792" y="16333"/>
                    <a:pt x="39808" y="16366"/>
                    <a:pt x="39837" y="16385"/>
                  </a:cubicBezTo>
                  <a:cubicBezTo>
                    <a:pt x="39814" y="16397"/>
                    <a:pt x="39790" y="16404"/>
                    <a:pt x="39771" y="16404"/>
                  </a:cubicBezTo>
                  <a:cubicBezTo>
                    <a:pt x="39744" y="16404"/>
                    <a:pt x="39724" y="16390"/>
                    <a:pt x="39724" y="16357"/>
                  </a:cubicBezTo>
                  <a:cubicBezTo>
                    <a:pt x="39742" y="16339"/>
                    <a:pt x="39755" y="16333"/>
                    <a:pt x="39767" y="16333"/>
                  </a:cubicBezTo>
                  <a:close/>
                  <a:moveTo>
                    <a:pt x="3957" y="16441"/>
                  </a:moveTo>
                  <a:cubicBezTo>
                    <a:pt x="3966" y="16441"/>
                    <a:pt x="3969" y="16448"/>
                    <a:pt x="3962" y="16448"/>
                  </a:cubicBezTo>
                  <a:cubicBezTo>
                    <a:pt x="3959" y="16448"/>
                    <a:pt x="3955" y="16447"/>
                    <a:pt x="3948" y="16444"/>
                  </a:cubicBezTo>
                  <a:lnTo>
                    <a:pt x="3948" y="16444"/>
                  </a:lnTo>
                  <a:cubicBezTo>
                    <a:pt x="3950" y="16442"/>
                    <a:pt x="3953" y="16441"/>
                    <a:pt x="3957" y="16441"/>
                  </a:cubicBezTo>
                  <a:close/>
                  <a:moveTo>
                    <a:pt x="4182" y="16371"/>
                  </a:moveTo>
                  <a:cubicBezTo>
                    <a:pt x="4196" y="16427"/>
                    <a:pt x="4182" y="16498"/>
                    <a:pt x="4140" y="16526"/>
                  </a:cubicBezTo>
                  <a:lnTo>
                    <a:pt x="4126" y="16540"/>
                  </a:lnTo>
                  <a:cubicBezTo>
                    <a:pt x="4098" y="16498"/>
                    <a:pt x="4126" y="16413"/>
                    <a:pt x="4182" y="16371"/>
                  </a:cubicBezTo>
                  <a:close/>
                  <a:moveTo>
                    <a:pt x="2338" y="16582"/>
                  </a:moveTo>
                  <a:cubicBezTo>
                    <a:pt x="2338" y="16604"/>
                    <a:pt x="2338" y="16634"/>
                    <a:pt x="2318" y="16634"/>
                  </a:cubicBezTo>
                  <a:cubicBezTo>
                    <a:pt x="2313" y="16634"/>
                    <a:pt x="2305" y="16631"/>
                    <a:pt x="2295" y="16624"/>
                  </a:cubicBezTo>
                  <a:lnTo>
                    <a:pt x="2295" y="16624"/>
                  </a:lnTo>
                  <a:lnTo>
                    <a:pt x="2323" y="16653"/>
                  </a:lnTo>
                  <a:cubicBezTo>
                    <a:pt x="2309" y="16639"/>
                    <a:pt x="2281" y="16624"/>
                    <a:pt x="2253" y="16624"/>
                  </a:cubicBezTo>
                  <a:cubicBezTo>
                    <a:pt x="2281" y="16610"/>
                    <a:pt x="2309" y="16596"/>
                    <a:pt x="2338" y="16582"/>
                  </a:cubicBezTo>
                  <a:close/>
                  <a:moveTo>
                    <a:pt x="38423" y="16642"/>
                  </a:moveTo>
                  <a:cubicBezTo>
                    <a:pt x="38428" y="16642"/>
                    <a:pt x="38432" y="16664"/>
                    <a:pt x="38415" y="16681"/>
                  </a:cubicBezTo>
                  <a:cubicBezTo>
                    <a:pt x="38415" y="16652"/>
                    <a:pt x="38419" y="16642"/>
                    <a:pt x="38423" y="16642"/>
                  </a:cubicBezTo>
                  <a:close/>
                  <a:moveTo>
                    <a:pt x="2211" y="16737"/>
                  </a:moveTo>
                  <a:lnTo>
                    <a:pt x="2211" y="16765"/>
                  </a:lnTo>
                  <a:cubicBezTo>
                    <a:pt x="2234" y="16747"/>
                    <a:pt x="2253" y="16739"/>
                    <a:pt x="2268" y="16739"/>
                  </a:cubicBezTo>
                  <a:cubicBezTo>
                    <a:pt x="2326" y="16739"/>
                    <a:pt x="2310" y="16862"/>
                    <a:pt x="2199" y="16862"/>
                  </a:cubicBezTo>
                  <a:cubicBezTo>
                    <a:pt x="2171" y="16862"/>
                    <a:pt x="2138" y="16854"/>
                    <a:pt x="2098" y="16836"/>
                  </a:cubicBezTo>
                  <a:lnTo>
                    <a:pt x="2028" y="16864"/>
                  </a:lnTo>
                  <a:cubicBezTo>
                    <a:pt x="2028" y="16850"/>
                    <a:pt x="2042" y="16836"/>
                    <a:pt x="2042" y="16822"/>
                  </a:cubicBezTo>
                  <a:cubicBezTo>
                    <a:pt x="2071" y="16830"/>
                    <a:pt x="2086" y="16834"/>
                    <a:pt x="2097" y="16834"/>
                  </a:cubicBezTo>
                  <a:cubicBezTo>
                    <a:pt x="2123" y="16834"/>
                    <a:pt x="2121" y="16807"/>
                    <a:pt x="2211" y="16737"/>
                  </a:cubicBezTo>
                  <a:close/>
                  <a:moveTo>
                    <a:pt x="39331" y="16781"/>
                  </a:moveTo>
                  <a:cubicBezTo>
                    <a:pt x="39341" y="16781"/>
                    <a:pt x="39350" y="16785"/>
                    <a:pt x="39358" y="16793"/>
                  </a:cubicBezTo>
                  <a:cubicBezTo>
                    <a:pt x="39344" y="16822"/>
                    <a:pt x="39316" y="16836"/>
                    <a:pt x="39274" y="16878"/>
                  </a:cubicBezTo>
                  <a:cubicBezTo>
                    <a:pt x="39284" y="16808"/>
                    <a:pt x="39308" y="16781"/>
                    <a:pt x="39331" y="16781"/>
                  </a:cubicBezTo>
                  <a:close/>
                  <a:moveTo>
                    <a:pt x="39458" y="16925"/>
                  </a:moveTo>
                  <a:lnTo>
                    <a:pt x="39458" y="16925"/>
                  </a:lnTo>
                  <a:cubicBezTo>
                    <a:pt x="39458" y="16931"/>
                    <a:pt x="39458" y="16936"/>
                    <a:pt x="39459" y="16939"/>
                  </a:cubicBezTo>
                  <a:lnTo>
                    <a:pt x="39459" y="16939"/>
                  </a:lnTo>
                  <a:cubicBezTo>
                    <a:pt x="39461" y="16934"/>
                    <a:pt x="39461" y="16929"/>
                    <a:pt x="39458" y="16925"/>
                  </a:cubicBezTo>
                  <a:close/>
                  <a:moveTo>
                    <a:pt x="39288" y="16934"/>
                  </a:moveTo>
                  <a:lnTo>
                    <a:pt x="39316" y="16962"/>
                  </a:lnTo>
                  <a:cubicBezTo>
                    <a:pt x="39316" y="16962"/>
                    <a:pt x="39302" y="16976"/>
                    <a:pt x="39302" y="16991"/>
                  </a:cubicBezTo>
                  <a:lnTo>
                    <a:pt x="39288" y="17005"/>
                  </a:lnTo>
                  <a:lnTo>
                    <a:pt x="39288" y="16934"/>
                  </a:lnTo>
                  <a:close/>
                  <a:moveTo>
                    <a:pt x="39352" y="17017"/>
                  </a:moveTo>
                  <a:cubicBezTo>
                    <a:pt x="39345" y="17017"/>
                    <a:pt x="39338" y="17017"/>
                    <a:pt x="39330" y="17019"/>
                  </a:cubicBezTo>
                  <a:lnTo>
                    <a:pt x="39358" y="17019"/>
                  </a:lnTo>
                  <a:lnTo>
                    <a:pt x="39356" y="17017"/>
                  </a:lnTo>
                  <a:lnTo>
                    <a:pt x="39356" y="17017"/>
                  </a:lnTo>
                  <a:cubicBezTo>
                    <a:pt x="39355" y="17017"/>
                    <a:pt x="39354" y="17017"/>
                    <a:pt x="39352" y="17017"/>
                  </a:cubicBezTo>
                  <a:close/>
                  <a:moveTo>
                    <a:pt x="38471" y="16906"/>
                  </a:moveTo>
                  <a:cubicBezTo>
                    <a:pt x="38431" y="17046"/>
                    <a:pt x="38385" y="17104"/>
                    <a:pt x="38359" y="17104"/>
                  </a:cubicBezTo>
                  <a:cubicBezTo>
                    <a:pt x="38331" y="17104"/>
                    <a:pt x="38327" y="17032"/>
                    <a:pt x="38387" y="16920"/>
                  </a:cubicBezTo>
                  <a:lnTo>
                    <a:pt x="38401" y="16948"/>
                  </a:lnTo>
                  <a:cubicBezTo>
                    <a:pt x="38415" y="16948"/>
                    <a:pt x="38429" y="16948"/>
                    <a:pt x="38443" y="16906"/>
                  </a:cubicBezTo>
                  <a:close/>
                  <a:moveTo>
                    <a:pt x="38668" y="17142"/>
                  </a:moveTo>
                  <a:cubicBezTo>
                    <a:pt x="38662" y="17147"/>
                    <a:pt x="38658" y="17152"/>
                    <a:pt x="38654" y="17157"/>
                  </a:cubicBezTo>
                  <a:lnTo>
                    <a:pt x="38654" y="17157"/>
                  </a:lnTo>
                  <a:lnTo>
                    <a:pt x="38668" y="17145"/>
                  </a:lnTo>
                  <a:lnTo>
                    <a:pt x="38668" y="17142"/>
                  </a:lnTo>
                  <a:close/>
                  <a:moveTo>
                    <a:pt x="1070" y="17216"/>
                  </a:moveTo>
                  <a:cubicBezTo>
                    <a:pt x="1084" y="17230"/>
                    <a:pt x="1084" y="17230"/>
                    <a:pt x="1098" y="17230"/>
                  </a:cubicBezTo>
                  <a:cubicBezTo>
                    <a:pt x="1098" y="17243"/>
                    <a:pt x="1096" y="17250"/>
                    <a:pt x="1091" y="17250"/>
                  </a:cubicBezTo>
                  <a:cubicBezTo>
                    <a:pt x="1086" y="17250"/>
                    <a:pt x="1078" y="17239"/>
                    <a:pt x="1070" y="17216"/>
                  </a:cubicBezTo>
                  <a:close/>
                  <a:moveTo>
                    <a:pt x="38513" y="17188"/>
                  </a:moveTo>
                  <a:cubicBezTo>
                    <a:pt x="38513" y="17188"/>
                    <a:pt x="38513" y="17188"/>
                    <a:pt x="38513" y="17202"/>
                  </a:cubicBezTo>
                  <a:cubicBezTo>
                    <a:pt x="38542" y="17216"/>
                    <a:pt x="38542" y="17230"/>
                    <a:pt x="38499" y="17258"/>
                  </a:cubicBezTo>
                  <a:cubicBezTo>
                    <a:pt x="38513" y="17244"/>
                    <a:pt x="38513" y="17216"/>
                    <a:pt x="38513" y="17188"/>
                  </a:cubicBezTo>
                  <a:close/>
                  <a:moveTo>
                    <a:pt x="1127" y="17286"/>
                  </a:moveTo>
                  <a:lnTo>
                    <a:pt x="1127" y="17286"/>
                  </a:lnTo>
                  <a:cubicBezTo>
                    <a:pt x="1135" y="17336"/>
                    <a:pt x="1109" y="17390"/>
                    <a:pt x="1101" y="17390"/>
                  </a:cubicBezTo>
                  <a:cubicBezTo>
                    <a:pt x="1095" y="17390"/>
                    <a:pt x="1097" y="17362"/>
                    <a:pt x="1127" y="17286"/>
                  </a:cubicBezTo>
                  <a:close/>
                  <a:moveTo>
                    <a:pt x="37917" y="17537"/>
                  </a:moveTo>
                  <a:cubicBezTo>
                    <a:pt x="37887" y="17553"/>
                    <a:pt x="37858" y="17569"/>
                    <a:pt x="37838" y="17582"/>
                  </a:cubicBezTo>
                  <a:lnTo>
                    <a:pt x="37922" y="17540"/>
                  </a:lnTo>
                  <a:cubicBezTo>
                    <a:pt x="37920" y="17539"/>
                    <a:pt x="37918" y="17538"/>
                    <a:pt x="37917" y="17537"/>
                  </a:cubicBezTo>
                  <a:close/>
                  <a:moveTo>
                    <a:pt x="1005" y="17909"/>
                  </a:moveTo>
                  <a:cubicBezTo>
                    <a:pt x="1014" y="17909"/>
                    <a:pt x="1021" y="17913"/>
                    <a:pt x="1028" y="17920"/>
                  </a:cubicBezTo>
                  <a:cubicBezTo>
                    <a:pt x="1017" y="17920"/>
                    <a:pt x="1006" y="17920"/>
                    <a:pt x="988" y="17913"/>
                  </a:cubicBezTo>
                  <a:lnTo>
                    <a:pt x="988" y="17913"/>
                  </a:lnTo>
                  <a:cubicBezTo>
                    <a:pt x="994" y="17911"/>
                    <a:pt x="1000" y="17909"/>
                    <a:pt x="1005" y="17909"/>
                  </a:cubicBezTo>
                  <a:close/>
                  <a:moveTo>
                    <a:pt x="37542" y="17934"/>
                  </a:moveTo>
                  <a:cubicBezTo>
                    <a:pt x="37598" y="17948"/>
                    <a:pt x="37640" y="17948"/>
                    <a:pt x="37683" y="17948"/>
                  </a:cubicBezTo>
                  <a:lnTo>
                    <a:pt x="37542" y="17948"/>
                  </a:lnTo>
                  <a:lnTo>
                    <a:pt x="37542" y="17934"/>
                  </a:lnTo>
                  <a:close/>
                  <a:moveTo>
                    <a:pt x="37485" y="17920"/>
                  </a:moveTo>
                  <a:lnTo>
                    <a:pt x="37500" y="17934"/>
                  </a:lnTo>
                  <a:lnTo>
                    <a:pt x="37514" y="17934"/>
                  </a:lnTo>
                  <a:lnTo>
                    <a:pt x="37514" y="17962"/>
                  </a:lnTo>
                  <a:cubicBezTo>
                    <a:pt x="37471" y="17920"/>
                    <a:pt x="37471" y="17920"/>
                    <a:pt x="37485" y="17920"/>
                  </a:cubicBezTo>
                  <a:close/>
                  <a:moveTo>
                    <a:pt x="676" y="17976"/>
                  </a:moveTo>
                  <a:cubicBezTo>
                    <a:pt x="681" y="17981"/>
                    <a:pt x="684" y="17983"/>
                    <a:pt x="685" y="17983"/>
                  </a:cubicBezTo>
                  <a:cubicBezTo>
                    <a:pt x="688" y="17983"/>
                    <a:pt x="685" y="17976"/>
                    <a:pt x="676" y="17976"/>
                  </a:cubicBezTo>
                  <a:close/>
                  <a:moveTo>
                    <a:pt x="37401" y="18047"/>
                  </a:moveTo>
                  <a:lnTo>
                    <a:pt x="37415" y="18061"/>
                  </a:lnTo>
                  <a:cubicBezTo>
                    <a:pt x="37415" y="18075"/>
                    <a:pt x="37415" y="18103"/>
                    <a:pt x="37415" y="18117"/>
                  </a:cubicBezTo>
                  <a:cubicBezTo>
                    <a:pt x="37345" y="18061"/>
                    <a:pt x="37345" y="18075"/>
                    <a:pt x="37401" y="18047"/>
                  </a:cubicBezTo>
                  <a:close/>
                  <a:moveTo>
                    <a:pt x="34993" y="18061"/>
                  </a:moveTo>
                  <a:cubicBezTo>
                    <a:pt x="35007" y="18089"/>
                    <a:pt x="35021" y="18103"/>
                    <a:pt x="35049" y="18117"/>
                  </a:cubicBezTo>
                  <a:cubicBezTo>
                    <a:pt x="35035" y="18131"/>
                    <a:pt x="35007" y="18145"/>
                    <a:pt x="34993" y="18145"/>
                  </a:cubicBezTo>
                  <a:lnTo>
                    <a:pt x="34979" y="18145"/>
                  </a:lnTo>
                  <a:lnTo>
                    <a:pt x="34965" y="18131"/>
                  </a:lnTo>
                  <a:lnTo>
                    <a:pt x="34993" y="18061"/>
                  </a:lnTo>
                  <a:close/>
                  <a:moveTo>
                    <a:pt x="831" y="18286"/>
                  </a:moveTo>
                  <a:lnTo>
                    <a:pt x="817" y="18300"/>
                  </a:lnTo>
                  <a:cubicBezTo>
                    <a:pt x="803" y="18314"/>
                    <a:pt x="803" y="18314"/>
                    <a:pt x="817" y="18328"/>
                  </a:cubicBezTo>
                  <a:cubicBezTo>
                    <a:pt x="817" y="18314"/>
                    <a:pt x="831" y="18300"/>
                    <a:pt x="831" y="18286"/>
                  </a:cubicBezTo>
                  <a:close/>
                  <a:moveTo>
                    <a:pt x="704" y="18948"/>
                  </a:moveTo>
                  <a:cubicBezTo>
                    <a:pt x="704" y="18962"/>
                    <a:pt x="718" y="18962"/>
                    <a:pt x="718" y="18962"/>
                  </a:cubicBezTo>
                  <a:cubicBezTo>
                    <a:pt x="718" y="18962"/>
                    <a:pt x="718" y="18962"/>
                    <a:pt x="718" y="18962"/>
                  </a:cubicBezTo>
                  <a:lnTo>
                    <a:pt x="718" y="18962"/>
                  </a:lnTo>
                  <a:lnTo>
                    <a:pt x="690" y="18976"/>
                  </a:lnTo>
                  <a:lnTo>
                    <a:pt x="704" y="18948"/>
                  </a:lnTo>
                  <a:close/>
                  <a:moveTo>
                    <a:pt x="37497" y="19243"/>
                  </a:moveTo>
                  <a:cubicBezTo>
                    <a:pt x="37500" y="19243"/>
                    <a:pt x="37508" y="19246"/>
                    <a:pt x="37523" y="19255"/>
                  </a:cubicBezTo>
                  <a:lnTo>
                    <a:pt x="37523" y="19255"/>
                  </a:lnTo>
                  <a:cubicBezTo>
                    <a:pt x="37513" y="19276"/>
                    <a:pt x="37510" y="19288"/>
                    <a:pt x="37485" y="19300"/>
                  </a:cubicBezTo>
                  <a:cubicBezTo>
                    <a:pt x="37517" y="19279"/>
                    <a:pt x="37486" y="19243"/>
                    <a:pt x="37497" y="19243"/>
                  </a:cubicBezTo>
                  <a:close/>
                  <a:moveTo>
                    <a:pt x="37187" y="19688"/>
                  </a:moveTo>
                  <a:cubicBezTo>
                    <a:pt x="37187" y="19692"/>
                    <a:pt x="37193" y="19694"/>
                    <a:pt x="37204" y="19694"/>
                  </a:cubicBezTo>
                  <a:cubicBezTo>
                    <a:pt x="37198" y="19691"/>
                    <a:pt x="37192" y="19689"/>
                    <a:pt x="37187" y="19688"/>
                  </a:cubicBezTo>
                  <a:close/>
                  <a:moveTo>
                    <a:pt x="1296" y="19610"/>
                  </a:moveTo>
                  <a:cubicBezTo>
                    <a:pt x="1436" y="19652"/>
                    <a:pt x="1422" y="19722"/>
                    <a:pt x="1394" y="19751"/>
                  </a:cubicBezTo>
                  <a:cubicBezTo>
                    <a:pt x="1447" y="19827"/>
                    <a:pt x="1443" y="19854"/>
                    <a:pt x="1411" y="19854"/>
                  </a:cubicBezTo>
                  <a:cubicBezTo>
                    <a:pt x="1364" y="19854"/>
                    <a:pt x="1259" y="19800"/>
                    <a:pt x="1169" y="19751"/>
                  </a:cubicBezTo>
                  <a:lnTo>
                    <a:pt x="1155" y="19751"/>
                  </a:lnTo>
                  <a:cubicBezTo>
                    <a:pt x="1211" y="19708"/>
                    <a:pt x="1253" y="19666"/>
                    <a:pt x="1296" y="19610"/>
                  </a:cubicBezTo>
                  <a:close/>
                  <a:moveTo>
                    <a:pt x="1642" y="19743"/>
                  </a:moveTo>
                  <a:cubicBezTo>
                    <a:pt x="1657" y="19743"/>
                    <a:pt x="1623" y="19867"/>
                    <a:pt x="1676" y="19920"/>
                  </a:cubicBezTo>
                  <a:cubicBezTo>
                    <a:pt x="1659" y="19936"/>
                    <a:pt x="1643" y="19943"/>
                    <a:pt x="1638" y="19943"/>
                  </a:cubicBezTo>
                  <a:cubicBezTo>
                    <a:pt x="1634" y="19943"/>
                    <a:pt x="1636" y="19939"/>
                    <a:pt x="1648" y="19934"/>
                  </a:cubicBezTo>
                  <a:lnTo>
                    <a:pt x="1648" y="19934"/>
                  </a:lnTo>
                  <a:cubicBezTo>
                    <a:pt x="1641" y="19934"/>
                    <a:pt x="1635" y="19934"/>
                    <a:pt x="1629" y="19934"/>
                  </a:cubicBezTo>
                  <a:cubicBezTo>
                    <a:pt x="1473" y="19934"/>
                    <a:pt x="1578" y="19779"/>
                    <a:pt x="1602" y="19779"/>
                  </a:cubicBezTo>
                  <a:cubicBezTo>
                    <a:pt x="1606" y="19779"/>
                    <a:pt x="1607" y="19783"/>
                    <a:pt x="1605" y="19793"/>
                  </a:cubicBezTo>
                  <a:cubicBezTo>
                    <a:pt x="1627" y="19757"/>
                    <a:pt x="1637" y="19743"/>
                    <a:pt x="1642" y="19743"/>
                  </a:cubicBezTo>
                  <a:close/>
                  <a:moveTo>
                    <a:pt x="887" y="20370"/>
                  </a:moveTo>
                  <a:lnTo>
                    <a:pt x="906" y="20380"/>
                  </a:lnTo>
                  <a:lnTo>
                    <a:pt x="906" y="20380"/>
                  </a:lnTo>
                  <a:cubicBezTo>
                    <a:pt x="906" y="20376"/>
                    <a:pt x="901" y="20373"/>
                    <a:pt x="887" y="20370"/>
                  </a:cubicBezTo>
                  <a:close/>
                  <a:moveTo>
                    <a:pt x="725" y="19935"/>
                  </a:moveTo>
                  <a:lnTo>
                    <a:pt x="901" y="19976"/>
                  </a:lnTo>
                  <a:cubicBezTo>
                    <a:pt x="929" y="20004"/>
                    <a:pt x="901" y="20131"/>
                    <a:pt x="986" y="20173"/>
                  </a:cubicBezTo>
                  <a:cubicBezTo>
                    <a:pt x="986" y="20187"/>
                    <a:pt x="986" y="20187"/>
                    <a:pt x="986" y="20201"/>
                  </a:cubicBezTo>
                  <a:lnTo>
                    <a:pt x="1000" y="20215"/>
                  </a:lnTo>
                  <a:cubicBezTo>
                    <a:pt x="1014" y="20243"/>
                    <a:pt x="1000" y="20243"/>
                    <a:pt x="1000" y="20243"/>
                  </a:cubicBezTo>
                  <a:lnTo>
                    <a:pt x="1014" y="20258"/>
                  </a:lnTo>
                  <a:cubicBezTo>
                    <a:pt x="986" y="20300"/>
                    <a:pt x="943" y="20342"/>
                    <a:pt x="915" y="20384"/>
                  </a:cubicBezTo>
                  <a:cubicBezTo>
                    <a:pt x="951" y="20371"/>
                    <a:pt x="978" y="20366"/>
                    <a:pt x="997" y="20366"/>
                  </a:cubicBezTo>
                  <a:cubicBezTo>
                    <a:pt x="1036" y="20366"/>
                    <a:pt x="1034" y="20389"/>
                    <a:pt x="986" y="20398"/>
                  </a:cubicBezTo>
                  <a:cubicBezTo>
                    <a:pt x="978" y="20383"/>
                    <a:pt x="970" y="20372"/>
                    <a:pt x="960" y="20372"/>
                  </a:cubicBezTo>
                  <a:cubicBezTo>
                    <a:pt x="952" y="20372"/>
                    <a:pt x="942" y="20379"/>
                    <a:pt x="929" y="20398"/>
                  </a:cubicBezTo>
                  <a:lnTo>
                    <a:pt x="915" y="20384"/>
                  </a:lnTo>
                  <a:lnTo>
                    <a:pt x="906" y="20380"/>
                  </a:lnTo>
                  <a:lnTo>
                    <a:pt x="906" y="20380"/>
                  </a:lnTo>
                  <a:cubicBezTo>
                    <a:pt x="905" y="20385"/>
                    <a:pt x="891" y="20389"/>
                    <a:pt x="877" y="20389"/>
                  </a:cubicBezTo>
                  <a:cubicBezTo>
                    <a:pt x="843" y="20389"/>
                    <a:pt x="803" y="20364"/>
                    <a:pt x="901" y="20258"/>
                  </a:cubicBezTo>
                  <a:cubicBezTo>
                    <a:pt x="915" y="20229"/>
                    <a:pt x="915" y="20201"/>
                    <a:pt x="915" y="20173"/>
                  </a:cubicBezTo>
                  <a:cubicBezTo>
                    <a:pt x="873" y="20131"/>
                    <a:pt x="831" y="20074"/>
                    <a:pt x="789" y="20018"/>
                  </a:cubicBezTo>
                  <a:cubicBezTo>
                    <a:pt x="774" y="20004"/>
                    <a:pt x="746" y="19990"/>
                    <a:pt x="732" y="19976"/>
                  </a:cubicBezTo>
                  <a:lnTo>
                    <a:pt x="732" y="19962"/>
                  </a:lnTo>
                  <a:cubicBezTo>
                    <a:pt x="732" y="19951"/>
                    <a:pt x="732" y="19939"/>
                    <a:pt x="725" y="19935"/>
                  </a:cubicBezTo>
                  <a:close/>
                  <a:moveTo>
                    <a:pt x="958" y="20567"/>
                  </a:moveTo>
                  <a:cubicBezTo>
                    <a:pt x="958" y="20610"/>
                    <a:pt x="958" y="20652"/>
                    <a:pt x="958" y="20680"/>
                  </a:cubicBezTo>
                  <a:cubicBezTo>
                    <a:pt x="789" y="20680"/>
                    <a:pt x="831" y="20638"/>
                    <a:pt x="831" y="20610"/>
                  </a:cubicBezTo>
                  <a:lnTo>
                    <a:pt x="817" y="20610"/>
                  </a:lnTo>
                  <a:cubicBezTo>
                    <a:pt x="873" y="20610"/>
                    <a:pt x="915" y="20595"/>
                    <a:pt x="958" y="20567"/>
                  </a:cubicBezTo>
                  <a:close/>
                  <a:moveTo>
                    <a:pt x="1366" y="20835"/>
                  </a:moveTo>
                  <a:cubicBezTo>
                    <a:pt x="1359" y="20917"/>
                    <a:pt x="1305" y="20953"/>
                    <a:pt x="1267" y="20953"/>
                  </a:cubicBezTo>
                  <a:cubicBezTo>
                    <a:pt x="1226" y="20953"/>
                    <a:pt x="1202" y="20914"/>
                    <a:pt x="1267" y="20849"/>
                  </a:cubicBezTo>
                  <a:lnTo>
                    <a:pt x="1267" y="20835"/>
                  </a:lnTo>
                  <a:close/>
                  <a:moveTo>
                    <a:pt x="37694" y="20974"/>
                  </a:moveTo>
                  <a:lnTo>
                    <a:pt x="37694" y="20974"/>
                  </a:lnTo>
                  <a:cubicBezTo>
                    <a:pt x="37695" y="20975"/>
                    <a:pt x="37696" y="20975"/>
                    <a:pt x="37697" y="20976"/>
                  </a:cubicBezTo>
                  <a:cubicBezTo>
                    <a:pt x="37696" y="20975"/>
                    <a:pt x="37695" y="20975"/>
                    <a:pt x="37694" y="20974"/>
                  </a:cubicBezTo>
                  <a:close/>
                  <a:moveTo>
                    <a:pt x="37626" y="21074"/>
                  </a:moveTo>
                  <a:cubicBezTo>
                    <a:pt x="37626" y="21074"/>
                    <a:pt x="37626" y="21088"/>
                    <a:pt x="37626" y="21088"/>
                  </a:cubicBezTo>
                  <a:lnTo>
                    <a:pt x="37612" y="21088"/>
                  </a:lnTo>
                  <a:lnTo>
                    <a:pt x="37626" y="21074"/>
                  </a:lnTo>
                  <a:close/>
                  <a:moveTo>
                    <a:pt x="37767" y="21073"/>
                  </a:moveTo>
                  <a:cubicBezTo>
                    <a:pt x="37759" y="21073"/>
                    <a:pt x="37749" y="21073"/>
                    <a:pt x="37739" y="21074"/>
                  </a:cubicBezTo>
                  <a:cubicBezTo>
                    <a:pt x="37774" y="21105"/>
                    <a:pt x="37803" y="21115"/>
                    <a:pt x="37823" y="21115"/>
                  </a:cubicBezTo>
                  <a:cubicBezTo>
                    <a:pt x="37861" y="21115"/>
                    <a:pt x="37857" y="21073"/>
                    <a:pt x="37767" y="21073"/>
                  </a:cubicBezTo>
                  <a:close/>
                  <a:moveTo>
                    <a:pt x="1014" y="21440"/>
                  </a:moveTo>
                  <a:cubicBezTo>
                    <a:pt x="1000" y="21459"/>
                    <a:pt x="990" y="21465"/>
                    <a:pt x="986" y="21465"/>
                  </a:cubicBezTo>
                  <a:cubicBezTo>
                    <a:pt x="976" y="21465"/>
                    <a:pt x="986" y="21440"/>
                    <a:pt x="1014" y="21440"/>
                  </a:cubicBezTo>
                  <a:close/>
                  <a:moveTo>
                    <a:pt x="2034" y="22023"/>
                  </a:moveTo>
                  <a:cubicBezTo>
                    <a:pt x="2040" y="22023"/>
                    <a:pt x="2053" y="22026"/>
                    <a:pt x="2070" y="22032"/>
                  </a:cubicBezTo>
                  <a:cubicBezTo>
                    <a:pt x="2070" y="22032"/>
                    <a:pt x="2056" y="22032"/>
                    <a:pt x="2056" y="22046"/>
                  </a:cubicBezTo>
                  <a:cubicBezTo>
                    <a:pt x="2031" y="22029"/>
                    <a:pt x="2026" y="22023"/>
                    <a:pt x="2034" y="22023"/>
                  </a:cubicBezTo>
                  <a:close/>
                  <a:moveTo>
                    <a:pt x="38133" y="21708"/>
                  </a:moveTo>
                  <a:cubicBezTo>
                    <a:pt x="38147" y="21736"/>
                    <a:pt x="38161" y="21792"/>
                    <a:pt x="38161" y="21835"/>
                  </a:cubicBezTo>
                  <a:cubicBezTo>
                    <a:pt x="38175" y="21933"/>
                    <a:pt x="38133" y="21961"/>
                    <a:pt x="38091" y="21976"/>
                  </a:cubicBezTo>
                  <a:cubicBezTo>
                    <a:pt x="38091" y="22004"/>
                    <a:pt x="38091" y="22027"/>
                    <a:pt x="38087" y="22029"/>
                  </a:cubicBezTo>
                  <a:lnTo>
                    <a:pt x="38087" y="22029"/>
                  </a:lnTo>
                  <a:cubicBezTo>
                    <a:pt x="38084" y="22025"/>
                    <a:pt x="38080" y="22022"/>
                    <a:pt x="38077" y="22018"/>
                  </a:cubicBezTo>
                  <a:lnTo>
                    <a:pt x="38077" y="22018"/>
                  </a:lnTo>
                  <a:cubicBezTo>
                    <a:pt x="38081" y="22026"/>
                    <a:pt x="38084" y="22029"/>
                    <a:pt x="38086" y="22029"/>
                  </a:cubicBezTo>
                  <a:cubicBezTo>
                    <a:pt x="38086" y="22029"/>
                    <a:pt x="38086" y="22029"/>
                    <a:pt x="38087" y="22029"/>
                  </a:cubicBezTo>
                  <a:lnTo>
                    <a:pt x="38087" y="22029"/>
                  </a:lnTo>
                  <a:cubicBezTo>
                    <a:pt x="38124" y="22075"/>
                    <a:pt x="38113" y="22095"/>
                    <a:pt x="38087" y="22095"/>
                  </a:cubicBezTo>
                  <a:cubicBezTo>
                    <a:pt x="38033" y="22095"/>
                    <a:pt x="37920" y="22015"/>
                    <a:pt x="38021" y="21905"/>
                  </a:cubicBezTo>
                  <a:cubicBezTo>
                    <a:pt x="37753" y="21849"/>
                    <a:pt x="37908" y="21807"/>
                    <a:pt x="38035" y="21792"/>
                  </a:cubicBezTo>
                  <a:cubicBezTo>
                    <a:pt x="38049" y="21792"/>
                    <a:pt x="38063" y="21792"/>
                    <a:pt x="38077" y="21821"/>
                  </a:cubicBezTo>
                  <a:cubicBezTo>
                    <a:pt x="38091" y="21807"/>
                    <a:pt x="38105" y="21778"/>
                    <a:pt x="38133" y="21764"/>
                  </a:cubicBezTo>
                  <a:lnTo>
                    <a:pt x="38133" y="21708"/>
                  </a:lnTo>
                  <a:close/>
                  <a:moveTo>
                    <a:pt x="2524" y="22717"/>
                  </a:moveTo>
                  <a:lnTo>
                    <a:pt x="2524" y="22717"/>
                  </a:lnTo>
                  <a:cubicBezTo>
                    <a:pt x="2523" y="22718"/>
                    <a:pt x="2522" y="22720"/>
                    <a:pt x="2521" y="22722"/>
                  </a:cubicBezTo>
                  <a:cubicBezTo>
                    <a:pt x="2524" y="22720"/>
                    <a:pt x="2525" y="22719"/>
                    <a:pt x="2524" y="22717"/>
                  </a:cubicBezTo>
                  <a:close/>
                  <a:moveTo>
                    <a:pt x="3450" y="22641"/>
                  </a:moveTo>
                  <a:cubicBezTo>
                    <a:pt x="3500" y="22641"/>
                    <a:pt x="3549" y="22673"/>
                    <a:pt x="3549" y="22764"/>
                  </a:cubicBezTo>
                  <a:cubicBezTo>
                    <a:pt x="3525" y="22746"/>
                    <a:pt x="3509" y="22739"/>
                    <a:pt x="3498" y="22739"/>
                  </a:cubicBezTo>
                  <a:cubicBezTo>
                    <a:pt x="3483" y="22739"/>
                    <a:pt x="3478" y="22754"/>
                    <a:pt x="3478" y="22778"/>
                  </a:cubicBezTo>
                  <a:cubicBezTo>
                    <a:pt x="3446" y="22730"/>
                    <a:pt x="3419" y="22714"/>
                    <a:pt x="3406" y="22714"/>
                  </a:cubicBezTo>
                  <a:cubicBezTo>
                    <a:pt x="3397" y="22714"/>
                    <a:pt x="3396" y="22724"/>
                    <a:pt x="3408" y="22736"/>
                  </a:cubicBezTo>
                  <a:cubicBezTo>
                    <a:pt x="3394" y="22736"/>
                    <a:pt x="3380" y="22736"/>
                    <a:pt x="3380" y="22750"/>
                  </a:cubicBezTo>
                  <a:cubicBezTo>
                    <a:pt x="3304" y="22708"/>
                    <a:pt x="3378" y="22641"/>
                    <a:pt x="3450" y="22641"/>
                  </a:cubicBezTo>
                  <a:close/>
                  <a:moveTo>
                    <a:pt x="3394" y="22793"/>
                  </a:moveTo>
                  <a:lnTo>
                    <a:pt x="3394" y="22793"/>
                  </a:lnTo>
                  <a:cubicBezTo>
                    <a:pt x="3428" y="22830"/>
                    <a:pt x="3453" y="22869"/>
                    <a:pt x="3478" y="22919"/>
                  </a:cubicBezTo>
                  <a:cubicBezTo>
                    <a:pt x="3436" y="22919"/>
                    <a:pt x="3394" y="22891"/>
                    <a:pt x="3394" y="22793"/>
                  </a:cubicBezTo>
                  <a:close/>
                  <a:moveTo>
                    <a:pt x="1845" y="24172"/>
                  </a:moveTo>
                  <a:lnTo>
                    <a:pt x="1873" y="24186"/>
                  </a:lnTo>
                  <a:cubicBezTo>
                    <a:pt x="1852" y="24202"/>
                    <a:pt x="1839" y="24208"/>
                    <a:pt x="1832" y="24208"/>
                  </a:cubicBezTo>
                  <a:cubicBezTo>
                    <a:pt x="1820" y="24208"/>
                    <a:pt x="1827" y="24190"/>
                    <a:pt x="1845" y="24172"/>
                  </a:cubicBezTo>
                  <a:close/>
                  <a:moveTo>
                    <a:pt x="1718" y="24271"/>
                  </a:moveTo>
                  <a:cubicBezTo>
                    <a:pt x="1746" y="24271"/>
                    <a:pt x="1774" y="24271"/>
                    <a:pt x="1802" y="24285"/>
                  </a:cubicBezTo>
                  <a:cubicBezTo>
                    <a:pt x="1795" y="24314"/>
                    <a:pt x="1784" y="24336"/>
                    <a:pt x="1769" y="24336"/>
                  </a:cubicBezTo>
                  <a:cubicBezTo>
                    <a:pt x="1755" y="24336"/>
                    <a:pt x="1738" y="24318"/>
                    <a:pt x="1718" y="24271"/>
                  </a:cubicBezTo>
                  <a:close/>
                  <a:moveTo>
                    <a:pt x="1831" y="24299"/>
                  </a:moveTo>
                  <a:cubicBezTo>
                    <a:pt x="1887" y="24313"/>
                    <a:pt x="1901" y="24341"/>
                    <a:pt x="1831" y="24341"/>
                  </a:cubicBezTo>
                  <a:cubicBezTo>
                    <a:pt x="1831" y="24327"/>
                    <a:pt x="1831" y="24313"/>
                    <a:pt x="1831" y="24299"/>
                  </a:cubicBezTo>
                  <a:close/>
                  <a:moveTo>
                    <a:pt x="2183" y="24229"/>
                  </a:moveTo>
                  <a:cubicBezTo>
                    <a:pt x="2295" y="24229"/>
                    <a:pt x="2338" y="24285"/>
                    <a:pt x="2338" y="24327"/>
                  </a:cubicBezTo>
                  <a:cubicBezTo>
                    <a:pt x="2323" y="24321"/>
                    <a:pt x="2314" y="24319"/>
                    <a:pt x="2308" y="24319"/>
                  </a:cubicBezTo>
                  <a:cubicBezTo>
                    <a:pt x="2283" y="24319"/>
                    <a:pt x="2300" y="24361"/>
                    <a:pt x="2211" y="24440"/>
                  </a:cubicBezTo>
                  <a:cubicBezTo>
                    <a:pt x="2211" y="24375"/>
                    <a:pt x="2187" y="24297"/>
                    <a:pt x="2172" y="24297"/>
                  </a:cubicBezTo>
                  <a:cubicBezTo>
                    <a:pt x="2171" y="24297"/>
                    <a:pt x="2170" y="24298"/>
                    <a:pt x="2169" y="24299"/>
                  </a:cubicBezTo>
                  <a:cubicBezTo>
                    <a:pt x="2134" y="24239"/>
                    <a:pt x="2121" y="24231"/>
                    <a:pt x="2132" y="24231"/>
                  </a:cubicBezTo>
                  <a:cubicBezTo>
                    <a:pt x="2135" y="24231"/>
                    <a:pt x="2142" y="24232"/>
                    <a:pt x="2151" y="24232"/>
                  </a:cubicBezTo>
                  <a:cubicBezTo>
                    <a:pt x="2159" y="24232"/>
                    <a:pt x="2170" y="24231"/>
                    <a:pt x="2183" y="24229"/>
                  </a:cubicBezTo>
                  <a:close/>
                  <a:moveTo>
                    <a:pt x="2338" y="24412"/>
                  </a:moveTo>
                  <a:lnTo>
                    <a:pt x="2338" y="24412"/>
                  </a:lnTo>
                  <a:cubicBezTo>
                    <a:pt x="2321" y="24428"/>
                    <a:pt x="2291" y="24444"/>
                    <a:pt x="2287" y="24444"/>
                  </a:cubicBezTo>
                  <a:cubicBezTo>
                    <a:pt x="2284" y="24444"/>
                    <a:pt x="2296" y="24435"/>
                    <a:pt x="2338" y="24412"/>
                  </a:cubicBezTo>
                  <a:close/>
                  <a:moveTo>
                    <a:pt x="3056" y="24398"/>
                  </a:moveTo>
                  <a:lnTo>
                    <a:pt x="3056" y="24398"/>
                  </a:lnTo>
                  <a:cubicBezTo>
                    <a:pt x="3192" y="24505"/>
                    <a:pt x="3127" y="24551"/>
                    <a:pt x="3050" y="24551"/>
                  </a:cubicBezTo>
                  <a:cubicBezTo>
                    <a:pt x="3016" y="24551"/>
                    <a:pt x="2979" y="24542"/>
                    <a:pt x="2957" y="24524"/>
                  </a:cubicBezTo>
                  <a:cubicBezTo>
                    <a:pt x="2971" y="24510"/>
                    <a:pt x="2971" y="24496"/>
                    <a:pt x="2985" y="24482"/>
                  </a:cubicBezTo>
                  <a:cubicBezTo>
                    <a:pt x="3032" y="24503"/>
                    <a:pt x="3054" y="24512"/>
                    <a:pt x="3061" y="24512"/>
                  </a:cubicBezTo>
                  <a:cubicBezTo>
                    <a:pt x="3073" y="24512"/>
                    <a:pt x="3040" y="24484"/>
                    <a:pt x="3013" y="24440"/>
                  </a:cubicBezTo>
                  <a:cubicBezTo>
                    <a:pt x="3042" y="24426"/>
                    <a:pt x="3056" y="24440"/>
                    <a:pt x="3056" y="24398"/>
                  </a:cubicBezTo>
                  <a:close/>
                  <a:moveTo>
                    <a:pt x="3030" y="24589"/>
                  </a:moveTo>
                  <a:cubicBezTo>
                    <a:pt x="3032" y="24589"/>
                    <a:pt x="3025" y="24597"/>
                    <a:pt x="3013" y="24609"/>
                  </a:cubicBezTo>
                  <a:lnTo>
                    <a:pt x="3013" y="24600"/>
                  </a:lnTo>
                  <a:lnTo>
                    <a:pt x="3013" y="24600"/>
                  </a:lnTo>
                  <a:cubicBezTo>
                    <a:pt x="3023" y="24592"/>
                    <a:pt x="3028" y="24589"/>
                    <a:pt x="3030" y="24589"/>
                  </a:cubicBezTo>
                  <a:close/>
                  <a:moveTo>
                    <a:pt x="2859" y="24482"/>
                  </a:moveTo>
                  <a:lnTo>
                    <a:pt x="2887" y="24510"/>
                  </a:lnTo>
                  <a:cubicBezTo>
                    <a:pt x="2873" y="24538"/>
                    <a:pt x="2887" y="24567"/>
                    <a:pt x="2929" y="24595"/>
                  </a:cubicBezTo>
                  <a:cubicBezTo>
                    <a:pt x="2915" y="24595"/>
                    <a:pt x="2901" y="24609"/>
                    <a:pt x="2887" y="24609"/>
                  </a:cubicBezTo>
                  <a:cubicBezTo>
                    <a:pt x="2845" y="24623"/>
                    <a:pt x="2802" y="24651"/>
                    <a:pt x="2760" y="24679"/>
                  </a:cubicBezTo>
                  <a:lnTo>
                    <a:pt x="2704" y="24637"/>
                  </a:lnTo>
                  <a:cubicBezTo>
                    <a:pt x="2759" y="24615"/>
                    <a:pt x="2658" y="24549"/>
                    <a:pt x="2694" y="24549"/>
                  </a:cubicBezTo>
                  <a:cubicBezTo>
                    <a:pt x="2704" y="24549"/>
                    <a:pt x="2724" y="24554"/>
                    <a:pt x="2760" y="24567"/>
                  </a:cubicBezTo>
                  <a:cubicBezTo>
                    <a:pt x="2830" y="24524"/>
                    <a:pt x="2859" y="24496"/>
                    <a:pt x="2859" y="24482"/>
                  </a:cubicBezTo>
                  <a:close/>
                  <a:moveTo>
                    <a:pt x="2668" y="24697"/>
                  </a:moveTo>
                  <a:cubicBezTo>
                    <a:pt x="2676" y="24697"/>
                    <a:pt x="2683" y="24700"/>
                    <a:pt x="2690" y="24707"/>
                  </a:cubicBezTo>
                  <a:lnTo>
                    <a:pt x="2647" y="24707"/>
                  </a:lnTo>
                  <a:cubicBezTo>
                    <a:pt x="2654" y="24700"/>
                    <a:pt x="2661" y="24697"/>
                    <a:pt x="2668" y="24697"/>
                  </a:cubicBezTo>
                  <a:close/>
                  <a:moveTo>
                    <a:pt x="1648" y="24764"/>
                  </a:moveTo>
                  <a:cubicBezTo>
                    <a:pt x="1648" y="24778"/>
                    <a:pt x="1648" y="24792"/>
                    <a:pt x="1648" y="24820"/>
                  </a:cubicBezTo>
                  <a:cubicBezTo>
                    <a:pt x="1633" y="24806"/>
                    <a:pt x="1633" y="24792"/>
                    <a:pt x="1633" y="24778"/>
                  </a:cubicBezTo>
                  <a:lnTo>
                    <a:pt x="1648" y="24764"/>
                  </a:lnTo>
                  <a:close/>
                  <a:moveTo>
                    <a:pt x="3006" y="24605"/>
                  </a:moveTo>
                  <a:cubicBezTo>
                    <a:pt x="2974" y="24651"/>
                    <a:pt x="2903" y="24736"/>
                    <a:pt x="2929" y="24736"/>
                  </a:cubicBezTo>
                  <a:cubicBezTo>
                    <a:pt x="2878" y="24815"/>
                    <a:pt x="2847" y="24842"/>
                    <a:pt x="2829" y="24842"/>
                  </a:cubicBezTo>
                  <a:cubicBezTo>
                    <a:pt x="2809" y="24842"/>
                    <a:pt x="2804" y="24808"/>
                    <a:pt x="2803" y="24777"/>
                  </a:cubicBezTo>
                  <a:lnTo>
                    <a:pt x="2803" y="24777"/>
                  </a:lnTo>
                  <a:cubicBezTo>
                    <a:pt x="2913" y="24681"/>
                    <a:pt x="2976" y="24628"/>
                    <a:pt x="3006" y="24605"/>
                  </a:cubicBezTo>
                  <a:close/>
                  <a:moveTo>
                    <a:pt x="1612" y="24857"/>
                  </a:moveTo>
                  <a:cubicBezTo>
                    <a:pt x="1633" y="24863"/>
                    <a:pt x="1651" y="24866"/>
                    <a:pt x="1662" y="24876"/>
                  </a:cubicBezTo>
                  <a:lnTo>
                    <a:pt x="1612" y="24857"/>
                  </a:lnTo>
                  <a:close/>
                  <a:moveTo>
                    <a:pt x="1629" y="24952"/>
                  </a:moveTo>
                  <a:cubicBezTo>
                    <a:pt x="1632" y="24952"/>
                    <a:pt x="1633" y="24956"/>
                    <a:pt x="1633" y="24961"/>
                  </a:cubicBezTo>
                  <a:lnTo>
                    <a:pt x="1619" y="24989"/>
                  </a:lnTo>
                  <a:cubicBezTo>
                    <a:pt x="1619" y="24962"/>
                    <a:pt x="1625" y="24952"/>
                    <a:pt x="1629" y="24952"/>
                  </a:cubicBezTo>
                  <a:close/>
                  <a:moveTo>
                    <a:pt x="1591" y="25088"/>
                  </a:moveTo>
                  <a:cubicBezTo>
                    <a:pt x="1591" y="25102"/>
                    <a:pt x="1577" y="25116"/>
                    <a:pt x="1563" y="25116"/>
                  </a:cubicBezTo>
                  <a:cubicBezTo>
                    <a:pt x="1577" y="25102"/>
                    <a:pt x="1577" y="25102"/>
                    <a:pt x="1591" y="25088"/>
                  </a:cubicBezTo>
                  <a:close/>
                  <a:moveTo>
                    <a:pt x="1876" y="25298"/>
                  </a:moveTo>
                  <a:cubicBezTo>
                    <a:pt x="1891" y="25298"/>
                    <a:pt x="1927" y="25313"/>
                    <a:pt x="1986" y="25355"/>
                  </a:cubicBezTo>
                  <a:cubicBezTo>
                    <a:pt x="1889" y="25338"/>
                    <a:pt x="1853" y="25298"/>
                    <a:pt x="1876" y="25298"/>
                  </a:cubicBezTo>
                  <a:close/>
                  <a:moveTo>
                    <a:pt x="1380" y="25411"/>
                  </a:moveTo>
                  <a:lnTo>
                    <a:pt x="1385" y="25416"/>
                  </a:lnTo>
                  <a:lnTo>
                    <a:pt x="1385" y="25416"/>
                  </a:lnTo>
                  <a:lnTo>
                    <a:pt x="1394" y="25411"/>
                  </a:lnTo>
                  <a:close/>
                  <a:moveTo>
                    <a:pt x="1385" y="25416"/>
                  </a:moveTo>
                  <a:lnTo>
                    <a:pt x="1366" y="25426"/>
                  </a:lnTo>
                  <a:lnTo>
                    <a:pt x="1352" y="25426"/>
                  </a:lnTo>
                  <a:cubicBezTo>
                    <a:pt x="1326" y="25443"/>
                    <a:pt x="1310" y="25455"/>
                    <a:pt x="1312" y="25455"/>
                  </a:cubicBezTo>
                  <a:cubicBezTo>
                    <a:pt x="1314" y="25455"/>
                    <a:pt x="1322" y="25450"/>
                    <a:pt x="1338" y="25440"/>
                  </a:cubicBezTo>
                  <a:cubicBezTo>
                    <a:pt x="1352" y="25468"/>
                    <a:pt x="1352" y="25468"/>
                    <a:pt x="1352" y="25482"/>
                  </a:cubicBezTo>
                  <a:cubicBezTo>
                    <a:pt x="1365" y="25464"/>
                    <a:pt x="1378" y="25458"/>
                    <a:pt x="1390" y="25458"/>
                  </a:cubicBezTo>
                  <a:cubicBezTo>
                    <a:pt x="1403" y="25458"/>
                    <a:pt x="1414" y="25465"/>
                    <a:pt x="1424" y="25474"/>
                  </a:cubicBezTo>
                  <a:lnTo>
                    <a:pt x="1424" y="25474"/>
                  </a:lnTo>
                  <a:cubicBezTo>
                    <a:pt x="1417" y="25462"/>
                    <a:pt x="1407" y="25445"/>
                    <a:pt x="1394" y="25426"/>
                  </a:cubicBezTo>
                  <a:lnTo>
                    <a:pt x="1385" y="25416"/>
                  </a:lnTo>
                  <a:close/>
                  <a:moveTo>
                    <a:pt x="1952" y="25408"/>
                  </a:moveTo>
                  <a:cubicBezTo>
                    <a:pt x="1962" y="25408"/>
                    <a:pt x="1974" y="25409"/>
                    <a:pt x="1986" y="25411"/>
                  </a:cubicBezTo>
                  <a:cubicBezTo>
                    <a:pt x="1986" y="25440"/>
                    <a:pt x="1971" y="25468"/>
                    <a:pt x="1971" y="25496"/>
                  </a:cubicBezTo>
                  <a:cubicBezTo>
                    <a:pt x="1938" y="25513"/>
                    <a:pt x="1915" y="25518"/>
                    <a:pt x="1898" y="25518"/>
                  </a:cubicBezTo>
                  <a:cubicBezTo>
                    <a:pt x="1863" y="25518"/>
                    <a:pt x="1856" y="25494"/>
                    <a:pt x="1848" y="25494"/>
                  </a:cubicBezTo>
                  <a:cubicBezTo>
                    <a:pt x="1847" y="25494"/>
                    <a:pt x="1846" y="25495"/>
                    <a:pt x="1845" y="25496"/>
                  </a:cubicBezTo>
                  <a:cubicBezTo>
                    <a:pt x="1856" y="25437"/>
                    <a:pt x="1898" y="25408"/>
                    <a:pt x="1952" y="25408"/>
                  </a:cubicBezTo>
                  <a:close/>
                  <a:moveTo>
                    <a:pt x="1447" y="25519"/>
                  </a:moveTo>
                  <a:cubicBezTo>
                    <a:pt x="1447" y="25519"/>
                    <a:pt x="1447" y="25519"/>
                    <a:pt x="1446" y="25519"/>
                  </a:cubicBezTo>
                  <a:lnTo>
                    <a:pt x="1446" y="25519"/>
                  </a:lnTo>
                  <a:cubicBezTo>
                    <a:pt x="1447" y="25519"/>
                    <a:pt x="1447" y="25519"/>
                    <a:pt x="1447" y="25519"/>
                  </a:cubicBezTo>
                  <a:close/>
                  <a:moveTo>
                    <a:pt x="1957" y="25538"/>
                  </a:moveTo>
                  <a:cubicBezTo>
                    <a:pt x="1904" y="25571"/>
                    <a:pt x="1860" y="25586"/>
                    <a:pt x="1847" y="25586"/>
                  </a:cubicBezTo>
                  <a:cubicBezTo>
                    <a:pt x="1832" y="25586"/>
                    <a:pt x="1854" y="25568"/>
                    <a:pt x="1943" y="25538"/>
                  </a:cubicBezTo>
                  <a:close/>
                  <a:moveTo>
                    <a:pt x="1633" y="25524"/>
                  </a:moveTo>
                  <a:cubicBezTo>
                    <a:pt x="1649" y="25563"/>
                    <a:pt x="1660" y="25594"/>
                    <a:pt x="1660" y="25594"/>
                  </a:cubicBezTo>
                  <a:cubicBezTo>
                    <a:pt x="1660" y="25594"/>
                    <a:pt x="1652" y="25574"/>
                    <a:pt x="1633" y="25524"/>
                  </a:cubicBezTo>
                  <a:close/>
                  <a:moveTo>
                    <a:pt x="690" y="26101"/>
                  </a:moveTo>
                  <a:lnTo>
                    <a:pt x="704" y="26116"/>
                  </a:lnTo>
                  <a:lnTo>
                    <a:pt x="690" y="26144"/>
                  </a:lnTo>
                  <a:lnTo>
                    <a:pt x="690" y="26101"/>
                  </a:lnTo>
                  <a:close/>
                  <a:moveTo>
                    <a:pt x="1778" y="25909"/>
                  </a:moveTo>
                  <a:cubicBezTo>
                    <a:pt x="1825" y="25909"/>
                    <a:pt x="1918" y="26001"/>
                    <a:pt x="2013" y="26001"/>
                  </a:cubicBezTo>
                  <a:cubicBezTo>
                    <a:pt x="2032" y="26001"/>
                    <a:pt x="2051" y="25997"/>
                    <a:pt x="2070" y="25989"/>
                  </a:cubicBezTo>
                  <a:cubicBezTo>
                    <a:pt x="2070" y="26003"/>
                    <a:pt x="2084" y="26017"/>
                    <a:pt x="2098" y="26031"/>
                  </a:cubicBezTo>
                  <a:lnTo>
                    <a:pt x="2084" y="26031"/>
                  </a:lnTo>
                  <a:cubicBezTo>
                    <a:pt x="2098" y="26059"/>
                    <a:pt x="2042" y="26200"/>
                    <a:pt x="1986" y="26200"/>
                  </a:cubicBezTo>
                  <a:cubicBezTo>
                    <a:pt x="1963" y="26227"/>
                    <a:pt x="1947" y="26241"/>
                    <a:pt x="1937" y="26241"/>
                  </a:cubicBezTo>
                  <a:cubicBezTo>
                    <a:pt x="1914" y="26241"/>
                    <a:pt x="1911" y="26179"/>
                    <a:pt x="1901" y="26045"/>
                  </a:cubicBezTo>
                  <a:cubicBezTo>
                    <a:pt x="1901" y="26036"/>
                    <a:pt x="1890" y="26033"/>
                    <a:pt x="1874" y="26033"/>
                  </a:cubicBezTo>
                  <a:cubicBezTo>
                    <a:pt x="1842" y="26033"/>
                    <a:pt x="1788" y="26045"/>
                    <a:pt x="1760" y="26045"/>
                  </a:cubicBezTo>
                  <a:cubicBezTo>
                    <a:pt x="1754" y="26077"/>
                    <a:pt x="1744" y="26089"/>
                    <a:pt x="1733" y="26089"/>
                  </a:cubicBezTo>
                  <a:cubicBezTo>
                    <a:pt x="1698" y="26089"/>
                    <a:pt x="1652" y="25960"/>
                    <a:pt x="1705" y="25960"/>
                  </a:cubicBezTo>
                  <a:cubicBezTo>
                    <a:pt x="1715" y="25960"/>
                    <a:pt x="1729" y="25964"/>
                    <a:pt x="1746" y="25975"/>
                  </a:cubicBezTo>
                  <a:cubicBezTo>
                    <a:pt x="1746" y="25926"/>
                    <a:pt x="1758" y="25909"/>
                    <a:pt x="1778" y="25909"/>
                  </a:cubicBezTo>
                  <a:close/>
                  <a:moveTo>
                    <a:pt x="37711" y="26791"/>
                  </a:moveTo>
                  <a:lnTo>
                    <a:pt x="37711" y="26806"/>
                  </a:lnTo>
                  <a:cubicBezTo>
                    <a:pt x="37699" y="26823"/>
                    <a:pt x="37695" y="26831"/>
                    <a:pt x="37695" y="26831"/>
                  </a:cubicBezTo>
                  <a:cubicBezTo>
                    <a:pt x="37694" y="26831"/>
                    <a:pt x="37703" y="26816"/>
                    <a:pt x="37711" y="26791"/>
                  </a:cubicBezTo>
                  <a:close/>
                  <a:moveTo>
                    <a:pt x="35945" y="26877"/>
                  </a:moveTo>
                  <a:cubicBezTo>
                    <a:pt x="35980" y="26877"/>
                    <a:pt x="36000" y="26888"/>
                    <a:pt x="35979" y="26918"/>
                  </a:cubicBezTo>
                  <a:cubicBezTo>
                    <a:pt x="36007" y="26918"/>
                    <a:pt x="36035" y="26932"/>
                    <a:pt x="36063" y="26960"/>
                  </a:cubicBezTo>
                  <a:cubicBezTo>
                    <a:pt x="35965" y="26960"/>
                    <a:pt x="35866" y="26960"/>
                    <a:pt x="35782" y="26989"/>
                  </a:cubicBezTo>
                  <a:cubicBezTo>
                    <a:pt x="35703" y="26939"/>
                    <a:pt x="35864" y="26877"/>
                    <a:pt x="35945" y="26877"/>
                  </a:cubicBezTo>
                  <a:close/>
                  <a:moveTo>
                    <a:pt x="36063" y="26960"/>
                  </a:moveTo>
                  <a:cubicBezTo>
                    <a:pt x="36079" y="26984"/>
                    <a:pt x="36086" y="27003"/>
                    <a:pt x="36084" y="27003"/>
                  </a:cubicBezTo>
                  <a:cubicBezTo>
                    <a:pt x="36083" y="27003"/>
                    <a:pt x="36076" y="26991"/>
                    <a:pt x="36063" y="26960"/>
                  </a:cubicBezTo>
                  <a:close/>
                  <a:moveTo>
                    <a:pt x="35922" y="27243"/>
                  </a:moveTo>
                  <a:cubicBezTo>
                    <a:pt x="35919" y="27248"/>
                    <a:pt x="35918" y="27252"/>
                    <a:pt x="35922" y="27256"/>
                  </a:cubicBezTo>
                  <a:cubicBezTo>
                    <a:pt x="35922" y="27251"/>
                    <a:pt x="35922" y="27247"/>
                    <a:pt x="35922" y="27243"/>
                  </a:cubicBezTo>
                  <a:close/>
                  <a:moveTo>
                    <a:pt x="35910" y="27263"/>
                  </a:moveTo>
                  <a:cubicBezTo>
                    <a:pt x="35909" y="27267"/>
                    <a:pt x="35909" y="27272"/>
                    <a:pt x="35908" y="27278"/>
                  </a:cubicBezTo>
                  <a:lnTo>
                    <a:pt x="35908" y="27278"/>
                  </a:lnTo>
                  <a:cubicBezTo>
                    <a:pt x="35911" y="27274"/>
                    <a:pt x="35911" y="27269"/>
                    <a:pt x="35910" y="27263"/>
                  </a:cubicBezTo>
                  <a:close/>
                  <a:moveTo>
                    <a:pt x="35908" y="27278"/>
                  </a:moveTo>
                  <a:lnTo>
                    <a:pt x="35908" y="27278"/>
                  </a:lnTo>
                  <a:cubicBezTo>
                    <a:pt x="35906" y="27282"/>
                    <a:pt x="35901" y="27284"/>
                    <a:pt x="35894" y="27284"/>
                  </a:cubicBezTo>
                  <a:lnTo>
                    <a:pt x="35908" y="27284"/>
                  </a:lnTo>
                  <a:cubicBezTo>
                    <a:pt x="35908" y="27282"/>
                    <a:pt x="35908" y="27280"/>
                    <a:pt x="35908" y="27278"/>
                  </a:cubicBezTo>
                  <a:close/>
                  <a:moveTo>
                    <a:pt x="35514" y="27129"/>
                  </a:moveTo>
                  <a:cubicBezTo>
                    <a:pt x="35514" y="27143"/>
                    <a:pt x="35514" y="27158"/>
                    <a:pt x="35514" y="27158"/>
                  </a:cubicBezTo>
                  <a:lnTo>
                    <a:pt x="35556" y="27158"/>
                  </a:lnTo>
                  <a:lnTo>
                    <a:pt x="35514" y="27172"/>
                  </a:lnTo>
                  <a:cubicBezTo>
                    <a:pt x="35525" y="27218"/>
                    <a:pt x="35529" y="27233"/>
                    <a:pt x="35531" y="27233"/>
                  </a:cubicBezTo>
                  <a:cubicBezTo>
                    <a:pt x="35537" y="27233"/>
                    <a:pt x="35533" y="27160"/>
                    <a:pt x="35562" y="27160"/>
                  </a:cubicBezTo>
                  <a:cubicBezTo>
                    <a:pt x="35573" y="27160"/>
                    <a:pt x="35589" y="27171"/>
                    <a:pt x="35613" y="27200"/>
                  </a:cubicBezTo>
                  <a:cubicBezTo>
                    <a:pt x="35627" y="27200"/>
                    <a:pt x="35641" y="27200"/>
                    <a:pt x="35669" y="27214"/>
                  </a:cubicBezTo>
                  <a:cubicBezTo>
                    <a:pt x="35669" y="27256"/>
                    <a:pt x="35669" y="27284"/>
                    <a:pt x="35641" y="27312"/>
                  </a:cubicBezTo>
                  <a:cubicBezTo>
                    <a:pt x="35627" y="27341"/>
                    <a:pt x="35599" y="27341"/>
                    <a:pt x="35570" y="27341"/>
                  </a:cubicBezTo>
                  <a:cubicBezTo>
                    <a:pt x="35568" y="27346"/>
                    <a:pt x="35566" y="27350"/>
                    <a:pt x="35564" y="27354"/>
                  </a:cubicBezTo>
                  <a:lnTo>
                    <a:pt x="35564" y="27354"/>
                  </a:lnTo>
                  <a:cubicBezTo>
                    <a:pt x="35539" y="27351"/>
                    <a:pt x="35518" y="27327"/>
                    <a:pt x="35570" y="27327"/>
                  </a:cubicBezTo>
                  <a:lnTo>
                    <a:pt x="35528" y="27327"/>
                  </a:lnTo>
                  <a:cubicBezTo>
                    <a:pt x="35514" y="27284"/>
                    <a:pt x="35500" y="27242"/>
                    <a:pt x="35486" y="27200"/>
                  </a:cubicBezTo>
                  <a:lnTo>
                    <a:pt x="35486" y="27200"/>
                  </a:lnTo>
                  <a:cubicBezTo>
                    <a:pt x="35415" y="27256"/>
                    <a:pt x="35542" y="27256"/>
                    <a:pt x="35458" y="27327"/>
                  </a:cubicBezTo>
                  <a:cubicBezTo>
                    <a:pt x="35522" y="27343"/>
                    <a:pt x="35425" y="27423"/>
                    <a:pt x="35359" y="27423"/>
                  </a:cubicBezTo>
                  <a:cubicBezTo>
                    <a:pt x="35310" y="27423"/>
                    <a:pt x="35279" y="27378"/>
                    <a:pt x="35345" y="27228"/>
                  </a:cubicBezTo>
                  <a:cubicBezTo>
                    <a:pt x="35387" y="27200"/>
                    <a:pt x="35444" y="27172"/>
                    <a:pt x="35500" y="27172"/>
                  </a:cubicBezTo>
                  <a:cubicBezTo>
                    <a:pt x="35500" y="27158"/>
                    <a:pt x="35500" y="27143"/>
                    <a:pt x="35514" y="27129"/>
                  </a:cubicBezTo>
                  <a:close/>
                  <a:moveTo>
                    <a:pt x="1619" y="27327"/>
                  </a:moveTo>
                  <a:lnTo>
                    <a:pt x="1619" y="27327"/>
                  </a:lnTo>
                  <a:cubicBezTo>
                    <a:pt x="1746" y="27355"/>
                    <a:pt x="1760" y="27383"/>
                    <a:pt x="1788" y="27425"/>
                  </a:cubicBezTo>
                  <a:lnTo>
                    <a:pt x="1746" y="27425"/>
                  </a:lnTo>
                  <a:cubicBezTo>
                    <a:pt x="1774" y="27425"/>
                    <a:pt x="1788" y="27439"/>
                    <a:pt x="1788" y="27453"/>
                  </a:cubicBezTo>
                  <a:lnTo>
                    <a:pt x="1746" y="27425"/>
                  </a:lnTo>
                  <a:cubicBezTo>
                    <a:pt x="1690" y="27397"/>
                    <a:pt x="1662" y="27369"/>
                    <a:pt x="1619" y="27327"/>
                  </a:cubicBezTo>
                  <a:close/>
                  <a:moveTo>
                    <a:pt x="36193" y="27167"/>
                  </a:moveTo>
                  <a:cubicBezTo>
                    <a:pt x="36204" y="27167"/>
                    <a:pt x="36217" y="27177"/>
                    <a:pt x="36232" y="27200"/>
                  </a:cubicBezTo>
                  <a:cubicBezTo>
                    <a:pt x="36270" y="27196"/>
                    <a:pt x="36299" y="27194"/>
                    <a:pt x="36321" y="27194"/>
                  </a:cubicBezTo>
                  <a:cubicBezTo>
                    <a:pt x="36463" y="27194"/>
                    <a:pt x="36305" y="27267"/>
                    <a:pt x="36232" y="27341"/>
                  </a:cubicBezTo>
                  <a:lnTo>
                    <a:pt x="36274" y="27341"/>
                  </a:lnTo>
                  <a:cubicBezTo>
                    <a:pt x="36274" y="27341"/>
                    <a:pt x="36274" y="27355"/>
                    <a:pt x="36274" y="27355"/>
                  </a:cubicBezTo>
                  <a:cubicBezTo>
                    <a:pt x="36211" y="27418"/>
                    <a:pt x="36159" y="27435"/>
                    <a:pt x="36119" y="27435"/>
                  </a:cubicBezTo>
                  <a:cubicBezTo>
                    <a:pt x="36097" y="27435"/>
                    <a:pt x="36078" y="27430"/>
                    <a:pt x="36063" y="27425"/>
                  </a:cubicBezTo>
                  <a:lnTo>
                    <a:pt x="36063" y="27425"/>
                  </a:lnTo>
                  <a:cubicBezTo>
                    <a:pt x="36063" y="27453"/>
                    <a:pt x="36077" y="27481"/>
                    <a:pt x="36091" y="27510"/>
                  </a:cubicBezTo>
                  <a:cubicBezTo>
                    <a:pt x="36063" y="27519"/>
                    <a:pt x="36035" y="27524"/>
                    <a:pt x="36007" y="27524"/>
                  </a:cubicBezTo>
                  <a:cubicBezTo>
                    <a:pt x="35952" y="27524"/>
                    <a:pt x="35899" y="27505"/>
                    <a:pt x="35852" y="27467"/>
                  </a:cubicBezTo>
                  <a:cubicBezTo>
                    <a:pt x="35866" y="27453"/>
                    <a:pt x="35866" y="27439"/>
                    <a:pt x="35866" y="27439"/>
                  </a:cubicBezTo>
                  <a:lnTo>
                    <a:pt x="35852" y="27439"/>
                  </a:lnTo>
                  <a:cubicBezTo>
                    <a:pt x="35810" y="27439"/>
                    <a:pt x="35796" y="27439"/>
                    <a:pt x="35767" y="27425"/>
                  </a:cubicBezTo>
                  <a:cubicBezTo>
                    <a:pt x="35767" y="27411"/>
                    <a:pt x="35753" y="27411"/>
                    <a:pt x="35753" y="27411"/>
                  </a:cubicBezTo>
                  <a:lnTo>
                    <a:pt x="35725" y="27411"/>
                  </a:lnTo>
                  <a:cubicBezTo>
                    <a:pt x="35739" y="27383"/>
                    <a:pt x="35739" y="27355"/>
                    <a:pt x="35725" y="27341"/>
                  </a:cubicBezTo>
                  <a:lnTo>
                    <a:pt x="35753" y="27341"/>
                  </a:lnTo>
                  <a:lnTo>
                    <a:pt x="35753" y="27397"/>
                  </a:lnTo>
                  <a:cubicBezTo>
                    <a:pt x="35753" y="27355"/>
                    <a:pt x="35767" y="27312"/>
                    <a:pt x="35796" y="27270"/>
                  </a:cubicBezTo>
                  <a:cubicBezTo>
                    <a:pt x="35753" y="27256"/>
                    <a:pt x="35753" y="27256"/>
                    <a:pt x="35796" y="27256"/>
                  </a:cubicBezTo>
                  <a:lnTo>
                    <a:pt x="35824" y="27172"/>
                  </a:lnTo>
                  <a:cubicBezTo>
                    <a:pt x="35881" y="27212"/>
                    <a:pt x="35905" y="27244"/>
                    <a:pt x="35910" y="27263"/>
                  </a:cubicBezTo>
                  <a:lnTo>
                    <a:pt x="35910" y="27263"/>
                  </a:lnTo>
                  <a:cubicBezTo>
                    <a:pt x="35912" y="27246"/>
                    <a:pt x="35915" y="27235"/>
                    <a:pt x="35918" y="27235"/>
                  </a:cubicBezTo>
                  <a:cubicBezTo>
                    <a:pt x="35920" y="27235"/>
                    <a:pt x="35921" y="27238"/>
                    <a:pt x="35922" y="27243"/>
                  </a:cubicBezTo>
                  <a:lnTo>
                    <a:pt x="35922" y="27243"/>
                  </a:lnTo>
                  <a:cubicBezTo>
                    <a:pt x="35931" y="27230"/>
                    <a:pt x="35966" y="27217"/>
                    <a:pt x="35999" y="27217"/>
                  </a:cubicBezTo>
                  <a:cubicBezTo>
                    <a:pt x="36035" y="27217"/>
                    <a:pt x="36070" y="27233"/>
                    <a:pt x="36063" y="27284"/>
                  </a:cubicBezTo>
                  <a:cubicBezTo>
                    <a:pt x="36135" y="27233"/>
                    <a:pt x="36162" y="27167"/>
                    <a:pt x="36193" y="27167"/>
                  </a:cubicBezTo>
                  <a:close/>
                  <a:moveTo>
                    <a:pt x="36634" y="27529"/>
                  </a:moveTo>
                  <a:cubicBezTo>
                    <a:pt x="36651" y="27529"/>
                    <a:pt x="36593" y="27559"/>
                    <a:pt x="36514" y="27594"/>
                  </a:cubicBezTo>
                  <a:lnTo>
                    <a:pt x="36514" y="27566"/>
                  </a:lnTo>
                  <a:cubicBezTo>
                    <a:pt x="36587" y="27540"/>
                    <a:pt x="36624" y="27529"/>
                    <a:pt x="36634" y="27529"/>
                  </a:cubicBezTo>
                  <a:close/>
                  <a:moveTo>
                    <a:pt x="2695" y="27565"/>
                  </a:moveTo>
                  <a:cubicBezTo>
                    <a:pt x="2705" y="27565"/>
                    <a:pt x="2712" y="27569"/>
                    <a:pt x="2718" y="27580"/>
                  </a:cubicBezTo>
                  <a:cubicBezTo>
                    <a:pt x="2732" y="27608"/>
                    <a:pt x="2676" y="27608"/>
                    <a:pt x="2633" y="27608"/>
                  </a:cubicBezTo>
                  <a:lnTo>
                    <a:pt x="2633" y="27594"/>
                  </a:lnTo>
                  <a:cubicBezTo>
                    <a:pt x="2659" y="27577"/>
                    <a:pt x="2680" y="27565"/>
                    <a:pt x="2695" y="27565"/>
                  </a:cubicBezTo>
                  <a:close/>
                  <a:moveTo>
                    <a:pt x="1701" y="27464"/>
                  </a:moveTo>
                  <a:cubicBezTo>
                    <a:pt x="1756" y="27464"/>
                    <a:pt x="1777" y="27489"/>
                    <a:pt x="1788" y="27524"/>
                  </a:cubicBezTo>
                  <a:cubicBezTo>
                    <a:pt x="1788" y="27538"/>
                    <a:pt x="1802" y="27552"/>
                    <a:pt x="1817" y="27552"/>
                  </a:cubicBezTo>
                  <a:cubicBezTo>
                    <a:pt x="1817" y="27552"/>
                    <a:pt x="1788" y="27580"/>
                    <a:pt x="1774" y="27580"/>
                  </a:cubicBezTo>
                  <a:cubicBezTo>
                    <a:pt x="1760" y="27608"/>
                    <a:pt x="1746" y="27622"/>
                    <a:pt x="1732" y="27650"/>
                  </a:cubicBezTo>
                  <a:cubicBezTo>
                    <a:pt x="1648" y="27636"/>
                    <a:pt x="1690" y="27594"/>
                    <a:pt x="1718" y="27552"/>
                  </a:cubicBezTo>
                  <a:lnTo>
                    <a:pt x="1732" y="27552"/>
                  </a:lnTo>
                  <a:cubicBezTo>
                    <a:pt x="1704" y="27538"/>
                    <a:pt x="1690" y="27510"/>
                    <a:pt x="1676" y="27496"/>
                  </a:cubicBezTo>
                  <a:lnTo>
                    <a:pt x="1676" y="27496"/>
                  </a:lnTo>
                  <a:cubicBezTo>
                    <a:pt x="1704" y="27510"/>
                    <a:pt x="1718" y="27510"/>
                    <a:pt x="1746" y="27510"/>
                  </a:cubicBezTo>
                  <a:cubicBezTo>
                    <a:pt x="1746" y="27500"/>
                    <a:pt x="1746" y="27490"/>
                    <a:pt x="1726" y="27490"/>
                  </a:cubicBezTo>
                  <a:cubicBezTo>
                    <a:pt x="1718" y="27490"/>
                    <a:pt x="1706" y="27491"/>
                    <a:pt x="1690" y="27496"/>
                  </a:cubicBezTo>
                  <a:lnTo>
                    <a:pt x="1662" y="27496"/>
                  </a:lnTo>
                  <a:cubicBezTo>
                    <a:pt x="1662" y="27481"/>
                    <a:pt x="1648" y="27467"/>
                    <a:pt x="1662" y="27467"/>
                  </a:cubicBezTo>
                  <a:cubicBezTo>
                    <a:pt x="1677" y="27465"/>
                    <a:pt x="1690" y="27464"/>
                    <a:pt x="1701" y="27464"/>
                  </a:cubicBezTo>
                  <a:close/>
                  <a:moveTo>
                    <a:pt x="2522" y="27613"/>
                  </a:moveTo>
                  <a:cubicBezTo>
                    <a:pt x="2536" y="27613"/>
                    <a:pt x="2543" y="27643"/>
                    <a:pt x="2525" y="27671"/>
                  </a:cubicBezTo>
                  <a:lnTo>
                    <a:pt x="2525" y="27671"/>
                  </a:lnTo>
                  <a:cubicBezTo>
                    <a:pt x="2543" y="27659"/>
                    <a:pt x="2560" y="27645"/>
                    <a:pt x="2577" y="27636"/>
                  </a:cubicBezTo>
                  <a:lnTo>
                    <a:pt x="2577" y="27636"/>
                  </a:lnTo>
                  <a:cubicBezTo>
                    <a:pt x="2605" y="27693"/>
                    <a:pt x="2549" y="27707"/>
                    <a:pt x="2492" y="27707"/>
                  </a:cubicBezTo>
                  <a:lnTo>
                    <a:pt x="2492" y="27693"/>
                  </a:lnTo>
                  <a:cubicBezTo>
                    <a:pt x="2501" y="27688"/>
                    <a:pt x="2510" y="27683"/>
                    <a:pt x="2518" y="27677"/>
                  </a:cubicBezTo>
                  <a:lnTo>
                    <a:pt x="2518" y="27677"/>
                  </a:lnTo>
                  <a:cubicBezTo>
                    <a:pt x="2519" y="27677"/>
                    <a:pt x="2520" y="27678"/>
                    <a:pt x="2521" y="27679"/>
                  </a:cubicBezTo>
                  <a:cubicBezTo>
                    <a:pt x="2522" y="27676"/>
                    <a:pt x="2524" y="27674"/>
                    <a:pt x="2525" y="27671"/>
                  </a:cubicBezTo>
                  <a:lnTo>
                    <a:pt x="2525" y="27671"/>
                  </a:lnTo>
                  <a:cubicBezTo>
                    <a:pt x="2523" y="27673"/>
                    <a:pt x="2521" y="27675"/>
                    <a:pt x="2518" y="27677"/>
                  </a:cubicBezTo>
                  <a:lnTo>
                    <a:pt x="2518" y="27677"/>
                  </a:lnTo>
                  <a:cubicBezTo>
                    <a:pt x="2511" y="27670"/>
                    <a:pt x="2505" y="27667"/>
                    <a:pt x="2500" y="27667"/>
                  </a:cubicBezTo>
                  <a:cubicBezTo>
                    <a:pt x="2493" y="27667"/>
                    <a:pt x="2488" y="27671"/>
                    <a:pt x="2485" y="27677"/>
                  </a:cubicBezTo>
                  <a:lnTo>
                    <a:pt x="2485" y="27677"/>
                  </a:lnTo>
                  <a:cubicBezTo>
                    <a:pt x="2497" y="27630"/>
                    <a:pt x="2512" y="27613"/>
                    <a:pt x="2522" y="27613"/>
                  </a:cubicBezTo>
                  <a:close/>
                  <a:moveTo>
                    <a:pt x="36232" y="27481"/>
                  </a:moveTo>
                  <a:lnTo>
                    <a:pt x="36232" y="27481"/>
                  </a:lnTo>
                  <a:cubicBezTo>
                    <a:pt x="36274" y="27524"/>
                    <a:pt x="36317" y="27566"/>
                    <a:pt x="36373" y="27608"/>
                  </a:cubicBezTo>
                  <a:cubicBezTo>
                    <a:pt x="36379" y="27653"/>
                    <a:pt x="36432" y="27662"/>
                    <a:pt x="36477" y="27662"/>
                  </a:cubicBezTo>
                  <a:cubicBezTo>
                    <a:pt x="36507" y="27662"/>
                    <a:pt x="36534" y="27658"/>
                    <a:pt x="36541" y="27658"/>
                  </a:cubicBezTo>
                  <a:cubicBezTo>
                    <a:pt x="36550" y="27658"/>
                    <a:pt x="36528" y="27665"/>
                    <a:pt x="36443" y="27693"/>
                  </a:cubicBezTo>
                  <a:lnTo>
                    <a:pt x="36443" y="27707"/>
                  </a:lnTo>
                  <a:cubicBezTo>
                    <a:pt x="36415" y="27707"/>
                    <a:pt x="36387" y="27693"/>
                    <a:pt x="36373" y="27679"/>
                  </a:cubicBezTo>
                  <a:cubicBezTo>
                    <a:pt x="36232" y="27622"/>
                    <a:pt x="36120" y="27566"/>
                    <a:pt x="36232" y="27481"/>
                  </a:cubicBezTo>
                  <a:close/>
                  <a:moveTo>
                    <a:pt x="2424" y="27643"/>
                  </a:moveTo>
                  <a:cubicBezTo>
                    <a:pt x="2436" y="27643"/>
                    <a:pt x="2450" y="27682"/>
                    <a:pt x="2450" y="27707"/>
                  </a:cubicBezTo>
                  <a:cubicBezTo>
                    <a:pt x="2436" y="27707"/>
                    <a:pt x="2422" y="27707"/>
                    <a:pt x="2408" y="27721"/>
                  </a:cubicBezTo>
                  <a:cubicBezTo>
                    <a:pt x="2408" y="27662"/>
                    <a:pt x="2415" y="27643"/>
                    <a:pt x="2424" y="27643"/>
                  </a:cubicBezTo>
                  <a:close/>
                  <a:moveTo>
                    <a:pt x="2296" y="27438"/>
                  </a:moveTo>
                  <a:cubicBezTo>
                    <a:pt x="2314" y="27438"/>
                    <a:pt x="2334" y="27454"/>
                    <a:pt x="2352" y="27496"/>
                  </a:cubicBezTo>
                  <a:cubicBezTo>
                    <a:pt x="2297" y="27536"/>
                    <a:pt x="2413" y="27708"/>
                    <a:pt x="2396" y="27708"/>
                  </a:cubicBezTo>
                  <a:cubicBezTo>
                    <a:pt x="2396" y="27708"/>
                    <a:pt x="2395" y="27707"/>
                    <a:pt x="2394" y="27707"/>
                  </a:cubicBezTo>
                  <a:cubicBezTo>
                    <a:pt x="2379" y="27682"/>
                    <a:pt x="2373" y="27673"/>
                    <a:pt x="2372" y="27673"/>
                  </a:cubicBezTo>
                  <a:cubicBezTo>
                    <a:pt x="2370" y="27673"/>
                    <a:pt x="2385" y="27703"/>
                    <a:pt x="2394" y="27721"/>
                  </a:cubicBezTo>
                  <a:cubicBezTo>
                    <a:pt x="2394" y="27721"/>
                    <a:pt x="2394" y="27749"/>
                    <a:pt x="2408" y="27763"/>
                  </a:cubicBezTo>
                  <a:cubicBezTo>
                    <a:pt x="2380" y="27749"/>
                    <a:pt x="2366" y="27721"/>
                    <a:pt x="2338" y="27693"/>
                  </a:cubicBezTo>
                  <a:cubicBezTo>
                    <a:pt x="2182" y="27670"/>
                    <a:pt x="2228" y="27438"/>
                    <a:pt x="2296" y="27438"/>
                  </a:cubicBezTo>
                  <a:close/>
                  <a:moveTo>
                    <a:pt x="2408" y="27749"/>
                  </a:moveTo>
                  <a:cubicBezTo>
                    <a:pt x="2408" y="27749"/>
                    <a:pt x="2422" y="27763"/>
                    <a:pt x="2408" y="27763"/>
                  </a:cubicBezTo>
                  <a:lnTo>
                    <a:pt x="2408" y="27749"/>
                  </a:lnTo>
                  <a:close/>
                  <a:moveTo>
                    <a:pt x="1577" y="27791"/>
                  </a:moveTo>
                  <a:lnTo>
                    <a:pt x="1577" y="27791"/>
                  </a:lnTo>
                  <a:cubicBezTo>
                    <a:pt x="1630" y="27809"/>
                    <a:pt x="1655" y="27848"/>
                    <a:pt x="1643" y="27848"/>
                  </a:cubicBezTo>
                  <a:cubicBezTo>
                    <a:pt x="1635" y="27848"/>
                    <a:pt x="1614" y="27834"/>
                    <a:pt x="1577" y="27791"/>
                  </a:cubicBezTo>
                  <a:close/>
                  <a:moveTo>
                    <a:pt x="37692" y="27870"/>
                  </a:moveTo>
                  <a:cubicBezTo>
                    <a:pt x="37735" y="27870"/>
                    <a:pt x="37775" y="27889"/>
                    <a:pt x="37753" y="27904"/>
                  </a:cubicBezTo>
                  <a:cubicBezTo>
                    <a:pt x="37788" y="27956"/>
                    <a:pt x="37679" y="28007"/>
                    <a:pt x="37620" y="28007"/>
                  </a:cubicBezTo>
                  <a:cubicBezTo>
                    <a:pt x="37582" y="28007"/>
                    <a:pt x="37563" y="27987"/>
                    <a:pt x="37612" y="27932"/>
                  </a:cubicBezTo>
                  <a:cubicBezTo>
                    <a:pt x="37612" y="27885"/>
                    <a:pt x="37653" y="27870"/>
                    <a:pt x="37692" y="27870"/>
                  </a:cubicBezTo>
                  <a:close/>
                  <a:moveTo>
                    <a:pt x="2478" y="27721"/>
                  </a:moveTo>
                  <a:cubicBezTo>
                    <a:pt x="2507" y="27763"/>
                    <a:pt x="2521" y="27805"/>
                    <a:pt x="2549" y="27833"/>
                  </a:cubicBezTo>
                  <a:cubicBezTo>
                    <a:pt x="2539" y="27872"/>
                    <a:pt x="2536" y="28030"/>
                    <a:pt x="2508" y="28030"/>
                  </a:cubicBezTo>
                  <a:cubicBezTo>
                    <a:pt x="2495" y="28030"/>
                    <a:pt x="2477" y="27997"/>
                    <a:pt x="2450" y="27904"/>
                  </a:cubicBezTo>
                  <a:lnTo>
                    <a:pt x="2436" y="27890"/>
                  </a:lnTo>
                  <a:cubicBezTo>
                    <a:pt x="2436" y="27833"/>
                    <a:pt x="2450" y="27777"/>
                    <a:pt x="2464" y="27721"/>
                  </a:cubicBezTo>
                  <a:close/>
                  <a:moveTo>
                    <a:pt x="35286" y="28023"/>
                  </a:moveTo>
                  <a:cubicBezTo>
                    <a:pt x="35295" y="28023"/>
                    <a:pt x="35270" y="28030"/>
                    <a:pt x="35190" y="28059"/>
                  </a:cubicBezTo>
                  <a:lnTo>
                    <a:pt x="35176" y="28059"/>
                  </a:lnTo>
                  <a:cubicBezTo>
                    <a:pt x="35223" y="28059"/>
                    <a:pt x="35239" y="28071"/>
                    <a:pt x="35223" y="28071"/>
                  </a:cubicBezTo>
                  <a:cubicBezTo>
                    <a:pt x="35215" y="28071"/>
                    <a:pt x="35200" y="28068"/>
                    <a:pt x="35176" y="28059"/>
                  </a:cubicBezTo>
                  <a:lnTo>
                    <a:pt x="35162" y="28059"/>
                  </a:lnTo>
                  <a:lnTo>
                    <a:pt x="35106" y="28031"/>
                  </a:lnTo>
                  <a:lnTo>
                    <a:pt x="35106" y="28031"/>
                  </a:lnTo>
                  <a:cubicBezTo>
                    <a:pt x="35123" y="28032"/>
                    <a:pt x="35140" y="28033"/>
                    <a:pt x="35156" y="28033"/>
                  </a:cubicBezTo>
                  <a:cubicBezTo>
                    <a:pt x="35220" y="28033"/>
                    <a:pt x="35276" y="28023"/>
                    <a:pt x="35286" y="28023"/>
                  </a:cubicBezTo>
                  <a:close/>
                  <a:moveTo>
                    <a:pt x="36007" y="27939"/>
                  </a:moveTo>
                  <a:cubicBezTo>
                    <a:pt x="36016" y="27939"/>
                    <a:pt x="36050" y="28148"/>
                    <a:pt x="36091" y="28242"/>
                  </a:cubicBezTo>
                  <a:cubicBezTo>
                    <a:pt x="36037" y="28188"/>
                    <a:pt x="36009" y="28180"/>
                    <a:pt x="35993" y="28180"/>
                  </a:cubicBezTo>
                  <a:cubicBezTo>
                    <a:pt x="35986" y="28180"/>
                    <a:pt x="35982" y="28181"/>
                    <a:pt x="35979" y="28181"/>
                  </a:cubicBezTo>
                  <a:cubicBezTo>
                    <a:pt x="35971" y="28181"/>
                    <a:pt x="35970" y="28174"/>
                    <a:pt x="35965" y="28129"/>
                  </a:cubicBezTo>
                  <a:cubicBezTo>
                    <a:pt x="35817" y="28037"/>
                    <a:pt x="35869" y="27975"/>
                    <a:pt x="35930" y="27975"/>
                  </a:cubicBezTo>
                  <a:cubicBezTo>
                    <a:pt x="35962" y="27975"/>
                    <a:pt x="35997" y="27992"/>
                    <a:pt x="36007" y="28031"/>
                  </a:cubicBezTo>
                  <a:cubicBezTo>
                    <a:pt x="36003" y="27965"/>
                    <a:pt x="36003" y="27939"/>
                    <a:pt x="36007" y="27939"/>
                  </a:cubicBezTo>
                  <a:close/>
                  <a:moveTo>
                    <a:pt x="36359" y="28390"/>
                  </a:moveTo>
                  <a:lnTo>
                    <a:pt x="36370" y="28406"/>
                  </a:lnTo>
                  <a:lnTo>
                    <a:pt x="36370" y="28406"/>
                  </a:lnTo>
                  <a:cubicBezTo>
                    <a:pt x="36371" y="28403"/>
                    <a:pt x="36372" y="28400"/>
                    <a:pt x="36373" y="28397"/>
                  </a:cubicBezTo>
                  <a:cubicBezTo>
                    <a:pt x="36368" y="28394"/>
                    <a:pt x="36364" y="28392"/>
                    <a:pt x="36359" y="28390"/>
                  </a:cubicBezTo>
                  <a:close/>
                  <a:moveTo>
                    <a:pt x="36370" y="28406"/>
                  </a:moveTo>
                  <a:lnTo>
                    <a:pt x="36370" y="28406"/>
                  </a:lnTo>
                  <a:cubicBezTo>
                    <a:pt x="36369" y="28407"/>
                    <a:pt x="36368" y="28409"/>
                    <a:pt x="36368" y="28410"/>
                  </a:cubicBezTo>
                  <a:lnTo>
                    <a:pt x="36368" y="28410"/>
                  </a:lnTo>
                  <a:cubicBezTo>
                    <a:pt x="36369" y="28411"/>
                    <a:pt x="36371" y="28411"/>
                    <a:pt x="36373" y="28411"/>
                  </a:cubicBezTo>
                  <a:lnTo>
                    <a:pt x="36370" y="28406"/>
                  </a:lnTo>
                  <a:close/>
                  <a:moveTo>
                    <a:pt x="30205" y="28073"/>
                  </a:moveTo>
                  <a:cubicBezTo>
                    <a:pt x="30214" y="28077"/>
                    <a:pt x="30226" y="28079"/>
                    <a:pt x="30238" y="28079"/>
                  </a:cubicBezTo>
                  <a:cubicBezTo>
                    <a:pt x="30252" y="28079"/>
                    <a:pt x="30267" y="28077"/>
                    <a:pt x="30281" y="28077"/>
                  </a:cubicBezTo>
                  <a:cubicBezTo>
                    <a:pt x="30329" y="28077"/>
                    <a:pt x="30363" y="28097"/>
                    <a:pt x="30290" y="28270"/>
                  </a:cubicBezTo>
                  <a:cubicBezTo>
                    <a:pt x="30312" y="28287"/>
                    <a:pt x="30324" y="28294"/>
                    <a:pt x="30329" y="28294"/>
                  </a:cubicBezTo>
                  <a:cubicBezTo>
                    <a:pt x="30344" y="28294"/>
                    <a:pt x="30305" y="28240"/>
                    <a:pt x="30305" y="28240"/>
                  </a:cubicBezTo>
                  <a:lnTo>
                    <a:pt x="30305" y="28240"/>
                  </a:lnTo>
                  <a:cubicBezTo>
                    <a:pt x="30306" y="28240"/>
                    <a:pt x="30321" y="28260"/>
                    <a:pt x="30374" y="28326"/>
                  </a:cubicBezTo>
                  <a:cubicBezTo>
                    <a:pt x="30360" y="28340"/>
                    <a:pt x="30346" y="28355"/>
                    <a:pt x="30332" y="28369"/>
                  </a:cubicBezTo>
                  <a:lnTo>
                    <a:pt x="30318" y="28383"/>
                  </a:lnTo>
                  <a:lnTo>
                    <a:pt x="30318" y="28397"/>
                  </a:lnTo>
                  <a:cubicBezTo>
                    <a:pt x="30276" y="28425"/>
                    <a:pt x="30233" y="28453"/>
                    <a:pt x="30191" y="28481"/>
                  </a:cubicBezTo>
                  <a:lnTo>
                    <a:pt x="30135" y="28481"/>
                  </a:lnTo>
                  <a:cubicBezTo>
                    <a:pt x="30093" y="28453"/>
                    <a:pt x="30064" y="28495"/>
                    <a:pt x="30233" y="28298"/>
                  </a:cubicBezTo>
                  <a:cubicBezTo>
                    <a:pt x="30219" y="28284"/>
                    <a:pt x="30191" y="28270"/>
                    <a:pt x="30163" y="28256"/>
                  </a:cubicBezTo>
                  <a:cubicBezTo>
                    <a:pt x="30177" y="28228"/>
                    <a:pt x="30177" y="28200"/>
                    <a:pt x="30191" y="28157"/>
                  </a:cubicBezTo>
                  <a:lnTo>
                    <a:pt x="30191" y="28157"/>
                  </a:lnTo>
                  <a:cubicBezTo>
                    <a:pt x="30163" y="28182"/>
                    <a:pt x="30132" y="28192"/>
                    <a:pt x="30106" y="28192"/>
                  </a:cubicBezTo>
                  <a:cubicBezTo>
                    <a:pt x="30028" y="28192"/>
                    <a:pt x="29994" y="28105"/>
                    <a:pt x="30205" y="28073"/>
                  </a:cubicBezTo>
                  <a:close/>
                  <a:moveTo>
                    <a:pt x="29904" y="28485"/>
                  </a:moveTo>
                  <a:cubicBezTo>
                    <a:pt x="29917" y="28485"/>
                    <a:pt x="29945" y="28502"/>
                    <a:pt x="29952" y="28538"/>
                  </a:cubicBezTo>
                  <a:cubicBezTo>
                    <a:pt x="29895" y="28502"/>
                    <a:pt x="29892" y="28485"/>
                    <a:pt x="29904" y="28485"/>
                  </a:cubicBezTo>
                  <a:close/>
                  <a:moveTo>
                    <a:pt x="1993" y="28544"/>
                  </a:moveTo>
                  <a:lnTo>
                    <a:pt x="1990" y="28553"/>
                  </a:lnTo>
                  <a:lnTo>
                    <a:pt x="1990" y="28553"/>
                  </a:lnTo>
                  <a:cubicBezTo>
                    <a:pt x="1993" y="28553"/>
                    <a:pt x="1996" y="28552"/>
                    <a:pt x="2000" y="28552"/>
                  </a:cubicBezTo>
                  <a:cubicBezTo>
                    <a:pt x="1998" y="28548"/>
                    <a:pt x="1995" y="28546"/>
                    <a:pt x="1993" y="28544"/>
                  </a:cubicBezTo>
                  <a:close/>
                  <a:moveTo>
                    <a:pt x="35513" y="28576"/>
                  </a:moveTo>
                  <a:lnTo>
                    <a:pt x="35513" y="28576"/>
                  </a:lnTo>
                  <a:cubicBezTo>
                    <a:pt x="35513" y="28577"/>
                    <a:pt x="35514" y="28578"/>
                    <a:pt x="35514" y="28580"/>
                  </a:cubicBezTo>
                  <a:cubicBezTo>
                    <a:pt x="35514" y="28578"/>
                    <a:pt x="35514" y="28576"/>
                    <a:pt x="35513" y="28576"/>
                  </a:cubicBezTo>
                  <a:close/>
                  <a:moveTo>
                    <a:pt x="2014" y="28552"/>
                  </a:moveTo>
                  <a:lnTo>
                    <a:pt x="1986" y="28566"/>
                  </a:lnTo>
                  <a:cubicBezTo>
                    <a:pt x="1996" y="28577"/>
                    <a:pt x="2003" y="28581"/>
                    <a:pt x="2007" y="28581"/>
                  </a:cubicBezTo>
                  <a:cubicBezTo>
                    <a:pt x="2014" y="28581"/>
                    <a:pt x="2014" y="28569"/>
                    <a:pt x="2014" y="28552"/>
                  </a:cubicBezTo>
                  <a:close/>
                  <a:moveTo>
                    <a:pt x="30360" y="28580"/>
                  </a:moveTo>
                  <a:lnTo>
                    <a:pt x="30374" y="28594"/>
                  </a:lnTo>
                  <a:lnTo>
                    <a:pt x="30360" y="28594"/>
                  </a:lnTo>
                  <a:cubicBezTo>
                    <a:pt x="30360" y="28594"/>
                    <a:pt x="30360" y="28580"/>
                    <a:pt x="30360" y="28580"/>
                  </a:cubicBezTo>
                  <a:close/>
                  <a:moveTo>
                    <a:pt x="30093" y="28495"/>
                  </a:moveTo>
                  <a:cubicBezTo>
                    <a:pt x="30063" y="28505"/>
                    <a:pt x="30068" y="28515"/>
                    <a:pt x="30094" y="28515"/>
                  </a:cubicBezTo>
                  <a:cubicBezTo>
                    <a:pt x="30104" y="28515"/>
                    <a:pt x="30118" y="28514"/>
                    <a:pt x="30135" y="28509"/>
                  </a:cubicBezTo>
                  <a:lnTo>
                    <a:pt x="30177" y="28509"/>
                  </a:lnTo>
                  <a:lnTo>
                    <a:pt x="30149" y="28538"/>
                  </a:lnTo>
                  <a:cubicBezTo>
                    <a:pt x="30149" y="28566"/>
                    <a:pt x="30121" y="28580"/>
                    <a:pt x="30121" y="28580"/>
                  </a:cubicBezTo>
                  <a:lnTo>
                    <a:pt x="30078" y="28608"/>
                  </a:lnTo>
                  <a:lnTo>
                    <a:pt x="30022" y="28580"/>
                  </a:lnTo>
                  <a:cubicBezTo>
                    <a:pt x="30078" y="28552"/>
                    <a:pt x="30078" y="28509"/>
                    <a:pt x="30064" y="28495"/>
                  </a:cubicBezTo>
                  <a:close/>
                  <a:moveTo>
                    <a:pt x="30322" y="28602"/>
                  </a:moveTo>
                  <a:cubicBezTo>
                    <a:pt x="30324" y="28602"/>
                    <a:pt x="30327" y="28603"/>
                    <a:pt x="30332" y="28608"/>
                  </a:cubicBezTo>
                  <a:lnTo>
                    <a:pt x="30318" y="28608"/>
                  </a:lnTo>
                  <a:cubicBezTo>
                    <a:pt x="30318" y="28608"/>
                    <a:pt x="30318" y="28602"/>
                    <a:pt x="30322" y="28602"/>
                  </a:cubicBezTo>
                  <a:close/>
                  <a:moveTo>
                    <a:pt x="30233" y="28524"/>
                  </a:moveTo>
                  <a:cubicBezTo>
                    <a:pt x="30233" y="28552"/>
                    <a:pt x="30233" y="28580"/>
                    <a:pt x="30219" y="28594"/>
                  </a:cubicBezTo>
                  <a:cubicBezTo>
                    <a:pt x="30247" y="28580"/>
                    <a:pt x="30262" y="28566"/>
                    <a:pt x="30290" y="28552"/>
                  </a:cubicBezTo>
                  <a:cubicBezTo>
                    <a:pt x="30318" y="28580"/>
                    <a:pt x="30290" y="28594"/>
                    <a:pt x="30290" y="28608"/>
                  </a:cubicBezTo>
                  <a:cubicBezTo>
                    <a:pt x="30262" y="28614"/>
                    <a:pt x="30242" y="28616"/>
                    <a:pt x="30229" y="28616"/>
                  </a:cubicBezTo>
                  <a:cubicBezTo>
                    <a:pt x="30179" y="28616"/>
                    <a:pt x="30216" y="28583"/>
                    <a:pt x="30170" y="28580"/>
                  </a:cubicBezTo>
                  <a:lnTo>
                    <a:pt x="30170" y="28580"/>
                  </a:lnTo>
                  <a:cubicBezTo>
                    <a:pt x="30182" y="28557"/>
                    <a:pt x="30196" y="28535"/>
                    <a:pt x="30219" y="28524"/>
                  </a:cubicBezTo>
                  <a:close/>
                  <a:moveTo>
                    <a:pt x="2126" y="28636"/>
                  </a:moveTo>
                  <a:cubicBezTo>
                    <a:pt x="2108" y="28655"/>
                    <a:pt x="2095" y="28661"/>
                    <a:pt x="2089" y="28661"/>
                  </a:cubicBezTo>
                  <a:cubicBezTo>
                    <a:pt x="2076" y="28661"/>
                    <a:pt x="2089" y="28636"/>
                    <a:pt x="2126" y="28636"/>
                  </a:cubicBezTo>
                  <a:close/>
                  <a:moveTo>
                    <a:pt x="35405" y="28675"/>
                  </a:moveTo>
                  <a:lnTo>
                    <a:pt x="35405" y="28675"/>
                  </a:lnTo>
                  <a:cubicBezTo>
                    <a:pt x="35399" y="28681"/>
                    <a:pt x="35393" y="28686"/>
                    <a:pt x="35387" y="28692"/>
                  </a:cubicBezTo>
                  <a:lnTo>
                    <a:pt x="35401" y="28692"/>
                  </a:lnTo>
                  <a:cubicBezTo>
                    <a:pt x="35406" y="28688"/>
                    <a:pt x="35407" y="28682"/>
                    <a:pt x="35405" y="28675"/>
                  </a:cubicBezTo>
                  <a:close/>
                  <a:moveTo>
                    <a:pt x="30360" y="28650"/>
                  </a:moveTo>
                  <a:lnTo>
                    <a:pt x="30360" y="28650"/>
                  </a:lnTo>
                  <a:cubicBezTo>
                    <a:pt x="30374" y="28664"/>
                    <a:pt x="30374" y="28692"/>
                    <a:pt x="30346" y="28735"/>
                  </a:cubicBezTo>
                  <a:lnTo>
                    <a:pt x="30332" y="28735"/>
                  </a:lnTo>
                  <a:cubicBezTo>
                    <a:pt x="30346" y="28707"/>
                    <a:pt x="30360" y="28678"/>
                    <a:pt x="30360" y="28650"/>
                  </a:cubicBezTo>
                  <a:close/>
                  <a:moveTo>
                    <a:pt x="3160" y="28656"/>
                  </a:moveTo>
                  <a:cubicBezTo>
                    <a:pt x="3170" y="28656"/>
                    <a:pt x="3185" y="28668"/>
                    <a:pt x="3211" y="28707"/>
                  </a:cubicBezTo>
                  <a:cubicBezTo>
                    <a:pt x="3186" y="28731"/>
                    <a:pt x="3157" y="28755"/>
                    <a:pt x="3140" y="28755"/>
                  </a:cubicBezTo>
                  <a:cubicBezTo>
                    <a:pt x="3127" y="28755"/>
                    <a:pt x="3120" y="28742"/>
                    <a:pt x="3126" y="28707"/>
                  </a:cubicBezTo>
                  <a:lnTo>
                    <a:pt x="3126" y="28692"/>
                  </a:lnTo>
                  <a:cubicBezTo>
                    <a:pt x="3130" y="28698"/>
                    <a:pt x="3132" y="28700"/>
                    <a:pt x="3134" y="28700"/>
                  </a:cubicBezTo>
                  <a:cubicBezTo>
                    <a:pt x="3144" y="28700"/>
                    <a:pt x="3142" y="28656"/>
                    <a:pt x="3160" y="28656"/>
                  </a:cubicBezTo>
                  <a:close/>
                  <a:moveTo>
                    <a:pt x="34768" y="28735"/>
                  </a:moveTo>
                  <a:cubicBezTo>
                    <a:pt x="34768" y="28749"/>
                    <a:pt x="34768" y="28763"/>
                    <a:pt x="34768" y="28763"/>
                  </a:cubicBezTo>
                  <a:cubicBezTo>
                    <a:pt x="34754" y="28770"/>
                    <a:pt x="34743" y="28773"/>
                    <a:pt x="34736" y="28773"/>
                  </a:cubicBezTo>
                  <a:cubicBezTo>
                    <a:pt x="34729" y="28773"/>
                    <a:pt x="34725" y="28770"/>
                    <a:pt x="34725" y="28763"/>
                  </a:cubicBezTo>
                  <a:lnTo>
                    <a:pt x="34711" y="28763"/>
                  </a:lnTo>
                  <a:cubicBezTo>
                    <a:pt x="34725" y="28763"/>
                    <a:pt x="34754" y="28749"/>
                    <a:pt x="34768" y="28735"/>
                  </a:cubicBezTo>
                  <a:close/>
                  <a:moveTo>
                    <a:pt x="35511" y="28539"/>
                  </a:moveTo>
                  <a:cubicBezTo>
                    <a:pt x="35530" y="28539"/>
                    <a:pt x="35600" y="28685"/>
                    <a:pt x="35458" y="28805"/>
                  </a:cubicBezTo>
                  <a:cubicBezTo>
                    <a:pt x="35321" y="28655"/>
                    <a:pt x="35308" y="28611"/>
                    <a:pt x="35329" y="28611"/>
                  </a:cubicBezTo>
                  <a:cubicBezTo>
                    <a:pt x="35349" y="28611"/>
                    <a:pt x="35397" y="28648"/>
                    <a:pt x="35405" y="28675"/>
                  </a:cubicBezTo>
                  <a:lnTo>
                    <a:pt x="35405" y="28675"/>
                  </a:lnTo>
                  <a:cubicBezTo>
                    <a:pt x="35481" y="28599"/>
                    <a:pt x="35505" y="28575"/>
                    <a:pt x="35512" y="28575"/>
                  </a:cubicBezTo>
                  <a:cubicBezTo>
                    <a:pt x="35512" y="28575"/>
                    <a:pt x="35512" y="28575"/>
                    <a:pt x="35513" y="28576"/>
                  </a:cubicBezTo>
                  <a:lnTo>
                    <a:pt x="35513" y="28576"/>
                  </a:lnTo>
                  <a:cubicBezTo>
                    <a:pt x="35505" y="28550"/>
                    <a:pt x="35506" y="28539"/>
                    <a:pt x="35511" y="28539"/>
                  </a:cubicBezTo>
                  <a:close/>
                  <a:moveTo>
                    <a:pt x="35092" y="28749"/>
                  </a:moveTo>
                  <a:lnTo>
                    <a:pt x="35077" y="28763"/>
                  </a:lnTo>
                  <a:cubicBezTo>
                    <a:pt x="35106" y="28805"/>
                    <a:pt x="35077" y="28819"/>
                    <a:pt x="35106" y="28861"/>
                  </a:cubicBezTo>
                  <a:lnTo>
                    <a:pt x="35063" y="28861"/>
                  </a:lnTo>
                  <a:cubicBezTo>
                    <a:pt x="35007" y="28819"/>
                    <a:pt x="35049" y="28777"/>
                    <a:pt x="35092" y="28749"/>
                  </a:cubicBezTo>
                  <a:close/>
                  <a:moveTo>
                    <a:pt x="35218" y="28805"/>
                  </a:moveTo>
                  <a:cubicBezTo>
                    <a:pt x="35232" y="28819"/>
                    <a:pt x="35345" y="28833"/>
                    <a:pt x="35246" y="28847"/>
                  </a:cubicBezTo>
                  <a:lnTo>
                    <a:pt x="35218" y="28861"/>
                  </a:lnTo>
                  <a:cubicBezTo>
                    <a:pt x="35218" y="28847"/>
                    <a:pt x="35218" y="28819"/>
                    <a:pt x="35218" y="28805"/>
                  </a:cubicBezTo>
                  <a:close/>
                  <a:moveTo>
                    <a:pt x="34035" y="28861"/>
                  </a:moveTo>
                  <a:cubicBezTo>
                    <a:pt x="34035" y="28861"/>
                    <a:pt x="34064" y="28876"/>
                    <a:pt x="34050" y="28876"/>
                  </a:cubicBezTo>
                  <a:lnTo>
                    <a:pt x="34035" y="28890"/>
                  </a:lnTo>
                  <a:lnTo>
                    <a:pt x="34035" y="28861"/>
                  </a:lnTo>
                  <a:close/>
                  <a:moveTo>
                    <a:pt x="3211" y="28721"/>
                  </a:moveTo>
                  <a:lnTo>
                    <a:pt x="3225" y="28749"/>
                  </a:lnTo>
                  <a:cubicBezTo>
                    <a:pt x="3233" y="28746"/>
                    <a:pt x="3241" y="28745"/>
                    <a:pt x="3248" y="28745"/>
                  </a:cubicBezTo>
                  <a:cubicBezTo>
                    <a:pt x="3333" y="28745"/>
                    <a:pt x="3285" y="28915"/>
                    <a:pt x="3217" y="28915"/>
                  </a:cubicBezTo>
                  <a:cubicBezTo>
                    <a:pt x="3192" y="28915"/>
                    <a:pt x="3165" y="28893"/>
                    <a:pt x="3140" y="28833"/>
                  </a:cubicBezTo>
                  <a:lnTo>
                    <a:pt x="3126" y="28819"/>
                  </a:lnTo>
                  <a:lnTo>
                    <a:pt x="3211" y="28721"/>
                  </a:lnTo>
                  <a:close/>
                  <a:moveTo>
                    <a:pt x="34092" y="28861"/>
                  </a:moveTo>
                  <a:cubicBezTo>
                    <a:pt x="34145" y="28899"/>
                    <a:pt x="34152" y="28908"/>
                    <a:pt x="34145" y="28908"/>
                  </a:cubicBezTo>
                  <a:cubicBezTo>
                    <a:pt x="34138" y="28908"/>
                    <a:pt x="34117" y="28899"/>
                    <a:pt x="34112" y="28899"/>
                  </a:cubicBezTo>
                  <a:cubicBezTo>
                    <a:pt x="34108" y="28899"/>
                    <a:pt x="34112" y="28903"/>
                    <a:pt x="34134" y="28918"/>
                  </a:cubicBezTo>
                  <a:lnTo>
                    <a:pt x="34120" y="28932"/>
                  </a:lnTo>
                  <a:cubicBezTo>
                    <a:pt x="34007" y="28904"/>
                    <a:pt x="34050" y="28876"/>
                    <a:pt x="34092" y="28861"/>
                  </a:cubicBezTo>
                  <a:close/>
                  <a:moveTo>
                    <a:pt x="35078" y="28960"/>
                  </a:moveTo>
                  <a:cubicBezTo>
                    <a:pt x="35081" y="28969"/>
                    <a:pt x="35086" y="28979"/>
                    <a:pt x="35092" y="28988"/>
                  </a:cubicBezTo>
                  <a:lnTo>
                    <a:pt x="35120" y="28988"/>
                  </a:lnTo>
                  <a:cubicBezTo>
                    <a:pt x="35120" y="28980"/>
                    <a:pt x="35120" y="28971"/>
                    <a:pt x="35120" y="28963"/>
                  </a:cubicBezTo>
                  <a:lnTo>
                    <a:pt x="35120" y="28963"/>
                  </a:lnTo>
                  <a:cubicBezTo>
                    <a:pt x="35105" y="28961"/>
                    <a:pt x="35091" y="28960"/>
                    <a:pt x="35078" y="28960"/>
                  </a:cubicBezTo>
                  <a:close/>
                  <a:moveTo>
                    <a:pt x="32096" y="28790"/>
                  </a:moveTo>
                  <a:cubicBezTo>
                    <a:pt x="32099" y="28790"/>
                    <a:pt x="32103" y="28791"/>
                    <a:pt x="32106" y="28791"/>
                  </a:cubicBezTo>
                  <a:cubicBezTo>
                    <a:pt x="32289" y="28847"/>
                    <a:pt x="32346" y="28805"/>
                    <a:pt x="32106" y="28890"/>
                  </a:cubicBezTo>
                  <a:cubicBezTo>
                    <a:pt x="32191" y="28988"/>
                    <a:pt x="32177" y="28960"/>
                    <a:pt x="32191" y="29002"/>
                  </a:cubicBezTo>
                  <a:cubicBezTo>
                    <a:pt x="32187" y="28998"/>
                    <a:pt x="32185" y="28996"/>
                    <a:pt x="32185" y="28996"/>
                  </a:cubicBezTo>
                  <a:lnTo>
                    <a:pt x="32185" y="28996"/>
                  </a:lnTo>
                  <a:cubicBezTo>
                    <a:pt x="32184" y="28996"/>
                    <a:pt x="32191" y="29006"/>
                    <a:pt x="32191" y="29016"/>
                  </a:cubicBezTo>
                  <a:cubicBezTo>
                    <a:pt x="32177" y="29009"/>
                    <a:pt x="32163" y="29006"/>
                    <a:pt x="32147" y="29006"/>
                  </a:cubicBezTo>
                  <a:cubicBezTo>
                    <a:pt x="32131" y="29006"/>
                    <a:pt x="32113" y="29009"/>
                    <a:pt x="32092" y="29016"/>
                  </a:cubicBezTo>
                  <a:cubicBezTo>
                    <a:pt x="31955" y="29016"/>
                    <a:pt x="31978" y="28790"/>
                    <a:pt x="32096" y="28790"/>
                  </a:cubicBezTo>
                  <a:close/>
                  <a:moveTo>
                    <a:pt x="35106" y="29030"/>
                  </a:moveTo>
                  <a:cubicBezTo>
                    <a:pt x="35101" y="29030"/>
                    <a:pt x="35096" y="29030"/>
                    <a:pt x="35092" y="29030"/>
                  </a:cubicBezTo>
                  <a:cubicBezTo>
                    <a:pt x="35093" y="29032"/>
                    <a:pt x="35093" y="29034"/>
                    <a:pt x="35094" y="29036"/>
                  </a:cubicBezTo>
                  <a:lnTo>
                    <a:pt x="35094" y="29036"/>
                  </a:lnTo>
                  <a:lnTo>
                    <a:pt x="35106" y="29030"/>
                  </a:lnTo>
                  <a:cubicBezTo>
                    <a:pt x="35106" y="29030"/>
                    <a:pt x="35106" y="29030"/>
                    <a:pt x="35106" y="29030"/>
                  </a:cubicBezTo>
                  <a:close/>
                  <a:moveTo>
                    <a:pt x="9378" y="28890"/>
                  </a:moveTo>
                  <a:cubicBezTo>
                    <a:pt x="9364" y="28960"/>
                    <a:pt x="9407" y="29016"/>
                    <a:pt x="9463" y="29045"/>
                  </a:cubicBezTo>
                  <a:cubicBezTo>
                    <a:pt x="9440" y="29048"/>
                    <a:pt x="9419" y="29050"/>
                    <a:pt x="9398" y="29050"/>
                  </a:cubicBezTo>
                  <a:cubicBezTo>
                    <a:pt x="9341" y="29050"/>
                    <a:pt x="9289" y="29037"/>
                    <a:pt x="9238" y="29016"/>
                  </a:cubicBezTo>
                  <a:cubicBezTo>
                    <a:pt x="9167" y="29002"/>
                    <a:pt x="9378" y="28890"/>
                    <a:pt x="9378" y="28890"/>
                  </a:cubicBezTo>
                  <a:close/>
                  <a:moveTo>
                    <a:pt x="28994" y="29030"/>
                  </a:moveTo>
                  <a:lnTo>
                    <a:pt x="28952" y="29059"/>
                  </a:lnTo>
                  <a:cubicBezTo>
                    <a:pt x="28952" y="29045"/>
                    <a:pt x="28966" y="29030"/>
                    <a:pt x="28994" y="29030"/>
                  </a:cubicBezTo>
                  <a:close/>
                  <a:moveTo>
                    <a:pt x="31770" y="29047"/>
                  </a:moveTo>
                  <a:cubicBezTo>
                    <a:pt x="31773" y="29051"/>
                    <a:pt x="31778" y="29055"/>
                    <a:pt x="31782" y="29059"/>
                  </a:cubicBezTo>
                  <a:cubicBezTo>
                    <a:pt x="31784" y="29060"/>
                    <a:pt x="31785" y="29061"/>
                    <a:pt x="31786" y="29061"/>
                  </a:cubicBezTo>
                  <a:lnTo>
                    <a:pt x="31786" y="29061"/>
                  </a:lnTo>
                  <a:cubicBezTo>
                    <a:pt x="31785" y="29054"/>
                    <a:pt x="31780" y="29049"/>
                    <a:pt x="31770" y="29047"/>
                  </a:cubicBezTo>
                  <a:close/>
                  <a:moveTo>
                    <a:pt x="31737" y="29009"/>
                  </a:moveTo>
                  <a:cubicBezTo>
                    <a:pt x="31729" y="29009"/>
                    <a:pt x="31713" y="29033"/>
                    <a:pt x="31613" y="29087"/>
                  </a:cubicBezTo>
                  <a:cubicBezTo>
                    <a:pt x="31695" y="29058"/>
                    <a:pt x="31739" y="29047"/>
                    <a:pt x="31762" y="29047"/>
                  </a:cubicBezTo>
                  <a:cubicBezTo>
                    <a:pt x="31765" y="29047"/>
                    <a:pt x="31768" y="29047"/>
                    <a:pt x="31770" y="29047"/>
                  </a:cubicBezTo>
                  <a:lnTo>
                    <a:pt x="31770" y="29047"/>
                  </a:lnTo>
                  <a:cubicBezTo>
                    <a:pt x="31744" y="29022"/>
                    <a:pt x="31743" y="29009"/>
                    <a:pt x="31737" y="29009"/>
                  </a:cubicBezTo>
                  <a:close/>
                  <a:moveTo>
                    <a:pt x="32176" y="29124"/>
                  </a:moveTo>
                  <a:cubicBezTo>
                    <a:pt x="32172" y="29125"/>
                    <a:pt x="32167" y="29127"/>
                    <a:pt x="32163" y="29129"/>
                  </a:cubicBezTo>
                  <a:cubicBezTo>
                    <a:pt x="32172" y="29129"/>
                    <a:pt x="32175" y="29129"/>
                    <a:pt x="32176" y="29124"/>
                  </a:cubicBezTo>
                  <a:close/>
                  <a:moveTo>
                    <a:pt x="35051" y="29130"/>
                  </a:moveTo>
                  <a:lnTo>
                    <a:pt x="35051" y="29130"/>
                  </a:lnTo>
                  <a:cubicBezTo>
                    <a:pt x="35051" y="29135"/>
                    <a:pt x="35051" y="29137"/>
                    <a:pt x="35051" y="29137"/>
                  </a:cubicBezTo>
                  <a:cubicBezTo>
                    <a:pt x="35052" y="29137"/>
                    <a:pt x="35053" y="29135"/>
                    <a:pt x="35054" y="29131"/>
                  </a:cubicBezTo>
                  <a:lnTo>
                    <a:pt x="35054" y="29131"/>
                  </a:lnTo>
                  <a:cubicBezTo>
                    <a:pt x="35053" y="29131"/>
                    <a:pt x="35052" y="29131"/>
                    <a:pt x="35051" y="29130"/>
                  </a:cubicBezTo>
                  <a:close/>
                  <a:moveTo>
                    <a:pt x="9140" y="29048"/>
                  </a:moveTo>
                  <a:lnTo>
                    <a:pt x="9140" y="29048"/>
                  </a:lnTo>
                  <a:cubicBezTo>
                    <a:pt x="9144" y="29074"/>
                    <a:pt x="9153" y="29106"/>
                    <a:pt x="9153" y="29129"/>
                  </a:cubicBezTo>
                  <a:cubicBezTo>
                    <a:pt x="9097" y="29171"/>
                    <a:pt x="9139" y="29185"/>
                    <a:pt x="9040" y="29199"/>
                  </a:cubicBezTo>
                  <a:cubicBezTo>
                    <a:pt x="9054" y="29160"/>
                    <a:pt x="9139" y="29121"/>
                    <a:pt x="9140" y="29048"/>
                  </a:cubicBezTo>
                  <a:close/>
                  <a:moveTo>
                    <a:pt x="32402" y="29143"/>
                  </a:moveTo>
                  <a:cubicBezTo>
                    <a:pt x="32416" y="29157"/>
                    <a:pt x="32430" y="29171"/>
                    <a:pt x="32430" y="29199"/>
                  </a:cubicBezTo>
                  <a:cubicBezTo>
                    <a:pt x="32416" y="29185"/>
                    <a:pt x="32402" y="29171"/>
                    <a:pt x="32402" y="29157"/>
                  </a:cubicBezTo>
                  <a:cubicBezTo>
                    <a:pt x="32402" y="29157"/>
                    <a:pt x="32402" y="29143"/>
                    <a:pt x="32402" y="29143"/>
                  </a:cubicBezTo>
                  <a:close/>
                  <a:moveTo>
                    <a:pt x="35554" y="29166"/>
                  </a:moveTo>
                  <a:cubicBezTo>
                    <a:pt x="35550" y="29166"/>
                    <a:pt x="35542" y="29179"/>
                    <a:pt x="35542" y="29199"/>
                  </a:cubicBezTo>
                  <a:lnTo>
                    <a:pt x="35556" y="29171"/>
                  </a:lnTo>
                  <a:cubicBezTo>
                    <a:pt x="35556" y="29167"/>
                    <a:pt x="35555" y="29166"/>
                    <a:pt x="35554" y="29166"/>
                  </a:cubicBezTo>
                  <a:close/>
                  <a:moveTo>
                    <a:pt x="8262" y="29208"/>
                  </a:moveTo>
                  <a:cubicBezTo>
                    <a:pt x="8261" y="29211"/>
                    <a:pt x="8261" y="29212"/>
                    <a:pt x="8262" y="29212"/>
                  </a:cubicBezTo>
                  <a:cubicBezTo>
                    <a:pt x="8262" y="29212"/>
                    <a:pt x="8263" y="29210"/>
                    <a:pt x="8262" y="29208"/>
                  </a:cubicBezTo>
                  <a:close/>
                  <a:moveTo>
                    <a:pt x="8974" y="29171"/>
                  </a:moveTo>
                  <a:cubicBezTo>
                    <a:pt x="8949" y="29203"/>
                    <a:pt x="8923" y="29215"/>
                    <a:pt x="8886" y="29228"/>
                  </a:cubicBezTo>
                  <a:cubicBezTo>
                    <a:pt x="8886" y="29228"/>
                    <a:pt x="8900" y="29214"/>
                    <a:pt x="8900" y="29199"/>
                  </a:cubicBezTo>
                  <a:cubicBezTo>
                    <a:pt x="8923" y="29199"/>
                    <a:pt x="8956" y="29190"/>
                    <a:pt x="8974" y="29171"/>
                  </a:cubicBezTo>
                  <a:close/>
                  <a:moveTo>
                    <a:pt x="29262" y="29157"/>
                  </a:moveTo>
                  <a:lnTo>
                    <a:pt x="29262" y="29157"/>
                  </a:lnTo>
                  <a:cubicBezTo>
                    <a:pt x="29318" y="29171"/>
                    <a:pt x="29290" y="29199"/>
                    <a:pt x="29234" y="29228"/>
                  </a:cubicBezTo>
                  <a:cubicBezTo>
                    <a:pt x="29276" y="29185"/>
                    <a:pt x="29262" y="29214"/>
                    <a:pt x="29262" y="29157"/>
                  </a:cubicBezTo>
                  <a:close/>
                  <a:moveTo>
                    <a:pt x="32529" y="29185"/>
                  </a:moveTo>
                  <a:cubicBezTo>
                    <a:pt x="32529" y="29195"/>
                    <a:pt x="32523" y="29210"/>
                    <a:pt x="32518" y="29228"/>
                  </a:cubicBezTo>
                  <a:lnTo>
                    <a:pt x="32529" y="29228"/>
                  </a:lnTo>
                  <a:lnTo>
                    <a:pt x="32529" y="29185"/>
                  </a:lnTo>
                  <a:close/>
                  <a:moveTo>
                    <a:pt x="29065" y="29030"/>
                  </a:moveTo>
                  <a:lnTo>
                    <a:pt x="29079" y="29045"/>
                  </a:lnTo>
                  <a:cubicBezTo>
                    <a:pt x="29052" y="29102"/>
                    <a:pt x="29089" y="29117"/>
                    <a:pt x="29136" y="29117"/>
                  </a:cubicBezTo>
                  <a:cubicBezTo>
                    <a:pt x="29183" y="29117"/>
                    <a:pt x="29241" y="29102"/>
                    <a:pt x="29253" y="29102"/>
                  </a:cubicBezTo>
                  <a:cubicBezTo>
                    <a:pt x="29261" y="29102"/>
                    <a:pt x="29250" y="29108"/>
                    <a:pt x="29205" y="29129"/>
                  </a:cubicBezTo>
                  <a:cubicBezTo>
                    <a:pt x="29177" y="29185"/>
                    <a:pt x="29177" y="29214"/>
                    <a:pt x="29205" y="29242"/>
                  </a:cubicBezTo>
                  <a:cubicBezTo>
                    <a:pt x="29149" y="29256"/>
                    <a:pt x="29079" y="29256"/>
                    <a:pt x="29022" y="29256"/>
                  </a:cubicBezTo>
                  <a:lnTo>
                    <a:pt x="29008" y="29256"/>
                  </a:lnTo>
                  <a:cubicBezTo>
                    <a:pt x="28833" y="29209"/>
                    <a:pt x="29134" y="29133"/>
                    <a:pt x="29111" y="29133"/>
                  </a:cubicBezTo>
                  <a:cubicBezTo>
                    <a:pt x="29106" y="29133"/>
                    <a:pt x="29088" y="29136"/>
                    <a:pt x="29051" y="29143"/>
                  </a:cubicBezTo>
                  <a:cubicBezTo>
                    <a:pt x="28882" y="29101"/>
                    <a:pt x="28966" y="29129"/>
                    <a:pt x="29022" y="29030"/>
                  </a:cubicBezTo>
                  <a:close/>
                  <a:moveTo>
                    <a:pt x="35494" y="29229"/>
                  </a:moveTo>
                  <a:lnTo>
                    <a:pt x="35494" y="29229"/>
                  </a:lnTo>
                  <a:cubicBezTo>
                    <a:pt x="35491" y="29246"/>
                    <a:pt x="35487" y="29262"/>
                    <a:pt x="35483" y="29277"/>
                  </a:cubicBezTo>
                  <a:lnTo>
                    <a:pt x="35483" y="29277"/>
                  </a:lnTo>
                  <a:cubicBezTo>
                    <a:pt x="35471" y="29266"/>
                    <a:pt x="35456" y="29251"/>
                    <a:pt x="35441" y="29236"/>
                  </a:cubicBezTo>
                  <a:lnTo>
                    <a:pt x="35441" y="29236"/>
                  </a:lnTo>
                  <a:cubicBezTo>
                    <a:pt x="35445" y="29237"/>
                    <a:pt x="35449" y="29237"/>
                    <a:pt x="35453" y="29237"/>
                  </a:cubicBezTo>
                  <a:cubicBezTo>
                    <a:pt x="35466" y="29237"/>
                    <a:pt x="35479" y="29234"/>
                    <a:pt x="35494" y="29229"/>
                  </a:cubicBezTo>
                  <a:close/>
                  <a:moveTo>
                    <a:pt x="8815" y="29236"/>
                  </a:moveTo>
                  <a:cubicBezTo>
                    <a:pt x="8839" y="29236"/>
                    <a:pt x="8863" y="29238"/>
                    <a:pt x="8886" y="29242"/>
                  </a:cubicBezTo>
                  <a:cubicBezTo>
                    <a:pt x="8871" y="29242"/>
                    <a:pt x="8871" y="29256"/>
                    <a:pt x="8857" y="29256"/>
                  </a:cubicBezTo>
                  <a:cubicBezTo>
                    <a:pt x="8819" y="29279"/>
                    <a:pt x="8776" y="29289"/>
                    <a:pt x="8731" y="29289"/>
                  </a:cubicBezTo>
                  <a:cubicBezTo>
                    <a:pt x="8694" y="29289"/>
                    <a:pt x="8656" y="29282"/>
                    <a:pt x="8618" y="29270"/>
                  </a:cubicBezTo>
                  <a:cubicBezTo>
                    <a:pt x="8680" y="29249"/>
                    <a:pt x="8749" y="29236"/>
                    <a:pt x="8815" y="29236"/>
                  </a:cubicBezTo>
                  <a:close/>
                  <a:moveTo>
                    <a:pt x="28015" y="29225"/>
                  </a:moveTo>
                  <a:cubicBezTo>
                    <a:pt x="28026" y="29225"/>
                    <a:pt x="28042" y="29247"/>
                    <a:pt x="28065" y="29312"/>
                  </a:cubicBezTo>
                  <a:cubicBezTo>
                    <a:pt x="28037" y="29260"/>
                    <a:pt x="28025" y="29242"/>
                    <a:pt x="28020" y="29242"/>
                  </a:cubicBezTo>
                  <a:cubicBezTo>
                    <a:pt x="28011" y="29242"/>
                    <a:pt x="28035" y="29321"/>
                    <a:pt x="28012" y="29321"/>
                  </a:cubicBezTo>
                  <a:cubicBezTo>
                    <a:pt x="28008" y="29321"/>
                    <a:pt x="28002" y="29318"/>
                    <a:pt x="27994" y="29312"/>
                  </a:cubicBezTo>
                  <a:lnTo>
                    <a:pt x="27980" y="29326"/>
                  </a:lnTo>
                  <a:cubicBezTo>
                    <a:pt x="27990" y="29317"/>
                    <a:pt x="27993" y="29225"/>
                    <a:pt x="28015" y="29225"/>
                  </a:cubicBezTo>
                  <a:close/>
                  <a:moveTo>
                    <a:pt x="34050" y="28946"/>
                  </a:moveTo>
                  <a:cubicBezTo>
                    <a:pt x="34064" y="29002"/>
                    <a:pt x="34106" y="29129"/>
                    <a:pt x="34176" y="29143"/>
                  </a:cubicBezTo>
                  <a:lnTo>
                    <a:pt x="34219" y="29143"/>
                  </a:lnTo>
                  <a:cubicBezTo>
                    <a:pt x="34259" y="29183"/>
                    <a:pt x="34282" y="29205"/>
                    <a:pt x="34295" y="29216"/>
                  </a:cubicBezTo>
                  <a:lnTo>
                    <a:pt x="34295" y="29216"/>
                  </a:lnTo>
                  <a:cubicBezTo>
                    <a:pt x="34288" y="29212"/>
                    <a:pt x="34280" y="29208"/>
                    <a:pt x="34274" y="29208"/>
                  </a:cubicBezTo>
                  <a:cubicBezTo>
                    <a:pt x="34266" y="29208"/>
                    <a:pt x="34261" y="29213"/>
                    <a:pt x="34261" y="29228"/>
                  </a:cubicBezTo>
                  <a:lnTo>
                    <a:pt x="34233" y="29242"/>
                  </a:lnTo>
                  <a:cubicBezTo>
                    <a:pt x="34127" y="29304"/>
                    <a:pt x="34082" y="29327"/>
                    <a:pt x="34069" y="29327"/>
                  </a:cubicBezTo>
                  <a:cubicBezTo>
                    <a:pt x="34052" y="29327"/>
                    <a:pt x="34088" y="29289"/>
                    <a:pt x="34120" y="29242"/>
                  </a:cubicBezTo>
                  <a:cubicBezTo>
                    <a:pt x="34050" y="29242"/>
                    <a:pt x="33951" y="29199"/>
                    <a:pt x="33965" y="29157"/>
                  </a:cubicBezTo>
                  <a:cubicBezTo>
                    <a:pt x="33923" y="29157"/>
                    <a:pt x="33923" y="29087"/>
                    <a:pt x="33951" y="29030"/>
                  </a:cubicBezTo>
                  <a:lnTo>
                    <a:pt x="33979" y="29016"/>
                  </a:lnTo>
                  <a:cubicBezTo>
                    <a:pt x="34021" y="29016"/>
                    <a:pt x="34050" y="28988"/>
                    <a:pt x="34050" y="28946"/>
                  </a:cubicBezTo>
                  <a:close/>
                  <a:moveTo>
                    <a:pt x="3788" y="29326"/>
                  </a:moveTo>
                  <a:lnTo>
                    <a:pt x="3802" y="29340"/>
                  </a:lnTo>
                  <a:cubicBezTo>
                    <a:pt x="3806" y="29339"/>
                    <a:pt x="3809" y="29337"/>
                    <a:pt x="3812" y="29336"/>
                  </a:cubicBezTo>
                  <a:lnTo>
                    <a:pt x="3812" y="29336"/>
                  </a:lnTo>
                  <a:cubicBezTo>
                    <a:pt x="3805" y="29333"/>
                    <a:pt x="3798" y="29329"/>
                    <a:pt x="3788" y="29326"/>
                  </a:cubicBezTo>
                  <a:close/>
                  <a:moveTo>
                    <a:pt x="3835" y="29310"/>
                  </a:moveTo>
                  <a:cubicBezTo>
                    <a:pt x="3852" y="29310"/>
                    <a:pt x="3851" y="29317"/>
                    <a:pt x="3812" y="29336"/>
                  </a:cubicBezTo>
                  <a:lnTo>
                    <a:pt x="3812" y="29336"/>
                  </a:lnTo>
                  <a:cubicBezTo>
                    <a:pt x="3860" y="29361"/>
                    <a:pt x="3813" y="29386"/>
                    <a:pt x="3788" y="29411"/>
                  </a:cubicBezTo>
                  <a:cubicBezTo>
                    <a:pt x="3746" y="29397"/>
                    <a:pt x="3718" y="29382"/>
                    <a:pt x="3675" y="29368"/>
                  </a:cubicBezTo>
                  <a:cubicBezTo>
                    <a:pt x="3719" y="29334"/>
                    <a:pt x="3805" y="29310"/>
                    <a:pt x="3835" y="29310"/>
                  </a:cubicBezTo>
                  <a:close/>
                  <a:moveTo>
                    <a:pt x="29220" y="29242"/>
                  </a:moveTo>
                  <a:cubicBezTo>
                    <a:pt x="29239" y="29252"/>
                    <a:pt x="29266" y="29262"/>
                    <a:pt x="29295" y="29262"/>
                  </a:cubicBezTo>
                  <a:cubicBezTo>
                    <a:pt x="29307" y="29262"/>
                    <a:pt x="29320" y="29260"/>
                    <a:pt x="29332" y="29256"/>
                  </a:cubicBezTo>
                  <a:lnTo>
                    <a:pt x="29332" y="29256"/>
                  </a:lnTo>
                  <a:cubicBezTo>
                    <a:pt x="29343" y="29308"/>
                    <a:pt x="29330" y="29414"/>
                    <a:pt x="29294" y="29414"/>
                  </a:cubicBezTo>
                  <a:cubicBezTo>
                    <a:pt x="29281" y="29414"/>
                    <a:pt x="29266" y="29401"/>
                    <a:pt x="29248" y="29368"/>
                  </a:cubicBezTo>
                  <a:cubicBezTo>
                    <a:pt x="29172" y="29368"/>
                    <a:pt x="29116" y="29469"/>
                    <a:pt x="29114" y="29469"/>
                  </a:cubicBezTo>
                  <a:cubicBezTo>
                    <a:pt x="29112" y="29469"/>
                    <a:pt x="29135" y="29423"/>
                    <a:pt x="29191" y="29270"/>
                  </a:cubicBezTo>
                  <a:lnTo>
                    <a:pt x="29220" y="29242"/>
                  </a:lnTo>
                  <a:close/>
                  <a:moveTo>
                    <a:pt x="4637" y="29409"/>
                  </a:moveTo>
                  <a:cubicBezTo>
                    <a:pt x="4665" y="29409"/>
                    <a:pt x="4649" y="29468"/>
                    <a:pt x="4590" y="29468"/>
                  </a:cubicBezTo>
                  <a:cubicBezTo>
                    <a:pt x="4586" y="29468"/>
                    <a:pt x="4581" y="29468"/>
                    <a:pt x="4577" y="29467"/>
                  </a:cubicBezTo>
                  <a:lnTo>
                    <a:pt x="4562" y="29481"/>
                  </a:lnTo>
                  <a:cubicBezTo>
                    <a:pt x="4588" y="29507"/>
                    <a:pt x="4590" y="29515"/>
                    <a:pt x="4584" y="29515"/>
                  </a:cubicBezTo>
                  <a:cubicBezTo>
                    <a:pt x="4576" y="29515"/>
                    <a:pt x="4556" y="29503"/>
                    <a:pt x="4548" y="29495"/>
                  </a:cubicBezTo>
                  <a:lnTo>
                    <a:pt x="4548" y="29495"/>
                  </a:lnTo>
                  <a:cubicBezTo>
                    <a:pt x="4558" y="29514"/>
                    <a:pt x="4550" y="29520"/>
                    <a:pt x="4539" y="29520"/>
                  </a:cubicBezTo>
                  <a:cubicBezTo>
                    <a:pt x="4517" y="29520"/>
                    <a:pt x="4483" y="29495"/>
                    <a:pt x="4548" y="29495"/>
                  </a:cubicBezTo>
                  <a:cubicBezTo>
                    <a:pt x="4534" y="29495"/>
                    <a:pt x="4534" y="29481"/>
                    <a:pt x="4534" y="29453"/>
                  </a:cubicBezTo>
                  <a:lnTo>
                    <a:pt x="4534" y="29453"/>
                  </a:lnTo>
                  <a:cubicBezTo>
                    <a:pt x="4539" y="29457"/>
                    <a:pt x="4543" y="29459"/>
                    <a:pt x="4549" y="29459"/>
                  </a:cubicBezTo>
                  <a:cubicBezTo>
                    <a:pt x="4568" y="29459"/>
                    <a:pt x="4591" y="29433"/>
                    <a:pt x="4592" y="29433"/>
                  </a:cubicBezTo>
                  <a:lnTo>
                    <a:pt x="4592" y="29433"/>
                  </a:lnTo>
                  <a:cubicBezTo>
                    <a:pt x="4592" y="29433"/>
                    <a:pt x="4588" y="29438"/>
                    <a:pt x="4577" y="29453"/>
                  </a:cubicBezTo>
                  <a:cubicBezTo>
                    <a:pt x="4605" y="29420"/>
                    <a:pt x="4625" y="29409"/>
                    <a:pt x="4637" y="29409"/>
                  </a:cubicBezTo>
                  <a:close/>
                  <a:moveTo>
                    <a:pt x="26333" y="29453"/>
                  </a:moveTo>
                  <a:cubicBezTo>
                    <a:pt x="26347" y="29495"/>
                    <a:pt x="26305" y="29537"/>
                    <a:pt x="26276" y="29566"/>
                  </a:cubicBezTo>
                  <a:cubicBezTo>
                    <a:pt x="26248" y="29537"/>
                    <a:pt x="26192" y="29467"/>
                    <a:pt x="26333" y="29453"/>
                  </a:cubicBezTo>
                  <a:close/>
                  <a:moveTo>
                    <a:pt x="26107" y="29636"/>
                  </a:moveTo>
                  <a:cubicBezTo>
                    <a:pt x="26107" y="29692"/>
                    <a:pt x="26122" y="29749"/>
                    <a:pt x="26150" y="29791"/>
                  </a:cubicBezTo>
                  <a:cubicBezTo>
                    <a:pt x="26149" y="29792"/>
                    <a:pt x="26148" y="29792"/>
                    <a:pt x="26147" y="29792"/>
                  </a:cubicBezTo>
                  <a:cubicBezTo>
                    <a:pt x="26129" y="29792"/>
                    <a:pt x="26077" y="29691"/>
                    <a:pt x="26037" y="29678"/>
                  </a:cubicBezTo>
                  <a:lnTo>
                    <a:pt x="26051" y="29678"/>
                  </a:lnTo>
                  <a:cubicBezTo>
                    <a:pt x="26065" y="29664"/>
                    <a:pt x="26079" y="29650"/>
                    <a:pt x="26107" y="29636"/>
                  </a:cubicBezTo>
                  <a:close/>
                  <a:moveTo>
                    <a:pt x="4858" y="29670"/>
                  </a:moveTo>
                  <a:cubicBezTo>
                    <a:pt x="4877" y="29670"/>
                    <a:pt x="4906" y="29695"/>
                    <a:pt x="4886" y="29805"/>
                  </a:cubicBezTo>
                  <a:cubicBezTo>
                    <a:pt x="4897" y="29801"/>
                    <a:pt x="4904" y="29800"/>
                    <a:pt x="4908" y="29800"/>
                  </a:cubicBezTo>
                  <a:cubicBezTo>
                    <a:pt x="4938" y="29800"/>
                    <a:pt x="4828" y="29877"/>
                    <a:pt x="4816" y="29889"/>
                  </a:cubicBezTo>
                  <a:cubicBezTo>
                    <a:pt x="4797" y="29905"/>
                    <a:pt x="4773" y="29912"/>
                    <a:pt x="4751" y="29912"/>
                  </a:cubicBezTo>
                  <a:cubicBezTo>
                    <a:pt x="4693" y="29912"/>
                    <a:pt x="4646" y="29862"/>
                    <a:pt x="4717" y="29791"/>
                  </a:cubicBezTo>
                  <a:lnTo>
                    <a:pt x="4717" y="29791"/>
                  </a:lnTo>
                  <a:lnTo>
                    <a:pt x="4717" y="29805"/>
                  </a:lnTo>
                  <a:cubicBezTo>
                    <a:pt x="4717" y="29778"/>
                    <a:pt x="4805" y="29677"/>
                    <a:pt x="4838" y="29677"/>
                  </a:cubicBezTo>
                  <a:cubicBezTo>
                    <a:pt x="4841" y="29677"/>
                    <a:pt x="4842" y="29677"/>
                    <a:pt x="4844" y="29678"/>
                  </a:cubicBezTo>
                  <a:cubicBezTo>
                    <a:pt x="4844" y="29674"/>
                    <a:pt x="4850" y="29670"/>
                    <a:pt x="4858" y="29670"/>
                  </a:cubicBezTo>
                  <a:close/>
                  <a:moveTo>
                    <a:pt x="4909" y="29925"/>
                  </a:moveTo>
                  <a:cubicBezTo>
                    <a:pt x="4922" y="29925"/>
                    <a:pt x="4922" y="29932"/>
                    <a:pt x="4929" y="29946"/>
                  </a:cubicBezTo>
                  <a:cubicBezTo>
                    <a:pt x="4896" y="29941"/>
                    <a:pt x="4887" y="29933"/>
                    <a:pt x="4884" y="29929"/>
                  </a:cubicBezTo>
                  <a:lnTo>
                    <a:pt x="4884" y="29929"/>
                  </a:lnTo>
                  <a:cubicBezTo>
                    <a:pt x="4882" y="29936"/>
                    <a:pt x="4870" y="29953"/>
                    <a:pt x="4830" y="29988"/>
                  </a:cubicBezTo>
                  <a:lnTo>
                    <a:pt x="4816" y="30002"/>
                  </a:lnTo>
                  <a:cubicBezTo>
                    <a:pt x="4816" y="29988"/>
                    <a:pt x="4816" y="29960"/>
                    <a:pt x="4816" y="29946"/>
                  </a:cubicBezTo>
                  <a:cubicBezTo>
                    <a:pt x="4848" y="29938"/>
                    <a:pt x="4869" y="29932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3" y="29926"/>
                    <a:pt x="4884" y="29925"/>
                    <a:pt x="4885" y="29925"/>
                  </a:cubicBezTo>
                  <a:cubicBezTo>
                    <a:pt x="4885" y="29925"/>
                    <a:pt x="4885" y="29926"/>
                    <a:pt x="4884" y="29929"/>
                  </a:cubicBezTo>
                  <a:lnTo>
                    <a:pt x="4884" y="29929"/>
                  </a:lnTo>
                  <a:cubicBezTo>
                    <a:pt x="4896" y="29926"/>
                    <a:pt x="4904" y="29925"/>
                    <a:pt x="4909" y="29925"/>
                  </a:cubicBezTo>
                  <a:close/>
                  <a:moveTo>
                    <a:pt x="6284" y="30232"/>
                  </a:moveTo>
                  <a:cubicBezTo>
                    <a:pt x="6298" y="30232"/>
                    <a:pt x="6307" y="30237"/>
                    <a:pt x="6295" y="30256"/>
                  </a:cubicBezTo>
                  <a:cubicBezTo>
                    <a:pt x="6295" y="30246"/>
                    <a:pt x="6291" y="30243"/>
                    <a:pt x="6286" y="30243"/>
                  </a:cubicBezTo>
                  <a:cubicBezTo>
                    <a:pt x="6274" y="30243"/>
                    <a:pt x="6252" y="30262"/>
                    <a:pt x="6242" y="30262"/>
                  </a:cubicBezTo>
                  <a:cubicBezTo>
                    <a:pt x="6237" y="30262"/>
                    <a:pt x="6234" y="30257"/>
                    <a:pt x="6238" y="30241"/>
                  </a:cubicBezTo>
                  <a:cubicBezTo>
                    <a:pt x="6238" y="30241"/>
                    <a:pt x="6266" y="30232"/>
                    <a:pt x="6284" y="30232"/>
                  </a:cubicBezTo>
                  <a:close/>
                  <a:moveTo>
                    <a:pt x="7069" y="30241"/>
                  </a:moveTo>
                  <a:cubicBezTo>
                    <a:pt x="7013" y="30270"/>
                    <a:pt x="7055" y="30270"/>
                    <a:pt x="6999" y="30312"/>
                  </a:cubicBezTo>
                  <a:cubicBezTo>
                    <a:pt x="6942" y="30312"/>
                    <a:pt x="6970" y="30298"/>
                    <a:pt x="6942" y="30241"/>
                  </a:cubicBezTo>
                  <a:lnTo>
                    <a:pt x="6942" y="30241"/>
                  </a:lnTo>
                  <a:cubicBezTo>
                    <a:pt x="6952" y="30260"/>
                    <a:pt x="6964" y="30267"/>
                    <a:pt x="6978" y="30267"/>
                  </a:cubicBezTo>
                  <a:cubicBezTo>
                    <a:pt x="7006" y="30267"/>
                    <a:pt x="7041" y="30241"/>
                    <a:pt x="7069" y="30241"/>
                  </a:cubicBezTo>
                  <a:close/>
                  <a:moveTo>
                    <a:pt x="7199" y="30224"/>
                  </a:moveTo>
                  <a:cubicBezTo>
                    <a:pt x="7225" y="30224"/>
                    <a:pt x="7257" y="30225"/>
                    <a:pt x="7294" y="30227"/>
                  </a:cubicBezTo>
                  <a:cubicBezTo>
                    <a:pt x="7308" y="30241"/>
                    <a:pt x="7252" y="30241"/>
                    <a:pt x="7238" y="30298"/>
                  </a:cubicBezTo>
                  <a:lnTo>
                    <a:pt x="7238" y="30312"/>
                  </a:lnTo>
                  <a:cubicBezTo>
                    <a:pt x="7085" y="30253"/>
                    <a:pt x="7070" y="30224"/>
                    <a:pt x="7199" y="30224"/>
                  </a:cubicBezTo>
                  <a:close/>
                  <a:moveTo>
                    <a:pt x="6844" y="30241"/>
                  </a:moveTo>
                  <a:cubicBezTo>
                    <a:pt x="6886" y="30270"/>
                    <a:pt x="6844" y="30312"/>
                    <a:pt x="6900" y="30368"/>
                  </a:cubicBezTo>
                  <a:cubicBezTo>
                    <a:pt x="6869" y="30361"/>
                    <a:pt x="6843" y="30349"/>
                    <a:pt x="6816" y="30349"/>
                  </a:cubicBezTo>
                  <a:cubicBezTo>
                    <a:pt x="6793" y="30349"/>
                    <a:pt x="6771" y="30357"/>
                    <a:pt x="6745" y="30382"/>
                  </a:cubicBezTo>
                  <a:cubicBezTo>
                    <a:pt x="6742" y="30381"/>
                    <a:pt x="6739" y="30381"/>
                    <a:pt x="6735" y="30381"/>
                  </a:cubicBezTo>
                  <a:cubicBezTo>
                    <a:pt x="6682" y="30381"/>
                    <a:pt x="6630" y="30481"/>
                    <a:pt x="6590" y="30481"/>
                  </a:cubicBezTo>
                  <a:cubicBezTo>
                    <a:pt x="6590" y="30453"/>
                    <a:pt x="6562" y="30425"/>
                    <a:pt x="6562" y="30410"/>
                  </a:cubicBezTo>
                  <a:cubicBezTo>
                    <a:pt x="6647" y="30340"/>
                    <a:pt x="6745" y="30284"/>
                    <a:pt x="6844" y="30241"/>
                  </a:cubicBezTo>
                  <a:close/>
                  <a:moveTo>
                    <a:pt x="7061" y="30532"/>
                  </a:moveTo>
                  <a:cubicBezTo>
                    <a:pt x="7076" y="30532"/>
                    <a:pt x="7093" y="30538"/>
                    <a:pt x="7111" y="30551"/>
                  </a:cubicBezTo>
                  <a:cubicBezTo>
                    <a:pt x="7069" y="30579"/>
                    <a:pt x="7027" y="30565"/>
                    <a:pt x="7041" y="30650"/>
                  </a:cubicBezTo>
                  <a:cubicBezTo>
                    <a:pt x="7031" y="30654"/>
                    <a:pt x="7023" y="30655"/>
                    <a:pt x="7015" y="30655"/>
                  </a:cubicBezTo>
                  <a:cubicBezTo>
                    <a:pt x="6954" y="30655"/>
                    <a:pt x="6989" y="30532"/>
                    <a:pt x="7061" y="30532"/>
                  </a:cubicBezTo>
                  <a:close/>
                  <a:moveTo>
                    <a:pt x="26741" y="30974"/>
                  </a:moveTo>
                  <a:cubicBezTo>
                    <a:pt x="26743" y="30978"/>
                    <a:pt x="26746" y="30982"/>
                    <a:pt x="26748" y="30985"/>
                  </a:cubicBezTo>
                  <a:lnTo>
                    <a:pt x="26748" y="30985"/>
                  </a:lnTo>
                  <a:cubicBezTo>
                    <a:pt x="26746" y="30982"/>
                    <a:pt x="26744" y="30978"/>
                    <a:pt x="26741" y="30974"/>
                  </a:cubicBezTo>
                  <a:close/>
                  <a:moveTo>
                    <a:pt x="26572" y="30664"/>
                  </a:moveTo>
                  <a:lnTo>
                    <a:pt x="26572" y="30664"/>
                  </a:lnTo>
                  <a:cubicBezTo>
                    <a:pt x="26581" y="30710"/>
                    <a:pt x="26602" y="30761"/>
                    <a:pt x="26643" y="30761"/>
                  </a:cubicBezTo>
                  <a:cubicBezTo>
                    <a:pt x="26665" y="30761"/>
                    <a:pt x="26692" y="30746"/>
                    <a:pt x="26727" y="30706"/>
                  </a:cubicBezTo>
                  <a:cubicBezTo>
                    <a:pt x="26740" y="30697"/>
                    <a:pt x="26752" y="30693"/>
                    <a:pt x="26764" y="30693"/>
                  </a:cubicBezTo>
                  <a:cubicBezTo>
                    <a:pt x="26806" y="30693"/>
                    <a:pt x="26843" y="30741"/>
                    <a:pt x="26854" y="30762"/>
                  </a:cubicBezTo>
                  <a:cubicBezTo>
                    <a:pt x="26883" y="30758"/>
                    <a:pt x="26907" y="30756"/>
                    <a:pt x="26928" y="30756"/>
                  </a:cubicBezTo>
                  <a:cubicBezTo>
                    <a:pt x="27040" y="30756"/>
                    <a:pt x="27047" y="30814"/>
                    <a:pt x="27023" y="30861"/>
                  </a:cubicBezTo>
                  <a:cubicBezTo>
                    <a:pt x="26973" y="30917"/>
                    <a:pt x="26949" y="30935"/>
                    <a:pt x="26929" y="30935"/>
                  </a:cubicBezTo>
                  <a:cubicBezTo>
                    <a:pt x="26910" y="30935"/>
                    <a:pt x="26896" y="30917"/>
                    <a:pt x="26868" y="30903"/>
                  </a:cubicBezTo>
                  <a:lnTo>
                    <a:pt x="26868" y="30903"/>
                  </a:lnTo>
                  <a:cubicBezTo>
                    <a:pt x="26881" y="30968"/>
                    <a:pt x="26870" y="31032"/>
                    <a:pt x="26825" y="31032"/>
                  </a:cubicBezTo>
                  <a:cubicBezTo>
                    <a:pt x="26821" y="31032"/>
                    <a:pt x="26816" y="31031"/>
                    <a:pt x="26812" y="31030"/>
                  </a:cubicBezTo>
                  <a:lnTo>
                    <a:pt x="26812" y="31030"/>
                  </a:lnTo>
                  <a:cubicBezTo>
                    <a:pt x="26812" y="31030"/>
                    <a:pt x="26812" y="31030"/>
                    <a:pt x="26812" y="31030"/>
                  </a:cubicBezTo>
                  <a:cubicBezTo>
                    <a:pt x="26788" y="31018"/>
                    <a:pt x="26764" y="31006"/>
                    <a:pt x="26748" y="30985"/>
                  </a:cubicBezTo>
                  <a:lnTo>
                    <a:pt x="26748" y="30985"/>
                  </a:lnTo>
                  <a:cubicBezTo>
                    <a:pt x="26781" y="31044"/>
                    <a:pt x="26759" y="31088"/>
                    <a:pt x="26729" y="31088"/>
                  </a:cubicBezTo>
                  <a:cubicBezTo>
                    <a:pt x="26697" y="31088"/>
                    <a:pt x="26657" y="31042"/>
                    <a:pt x="26657" y="30917"/>
                  </a:cubicBezTo>
                  <a:lnTo>
                    <a:pt x="26643" y="30917"/>
                  </a:lnTo>
                  <a:cubicBezTo>
                    <a:pt x="26628" y="30875"/>
                    <a:pt x="26628" y="30847"/>
                    <a:pt x="26614" y="30805"/>
                  </a:cubicBezTo>
                  <a:cubicBezTo>
                    <a:pt x="26586" y="30748"/>
                    <a:pt x="26445" y="30734"/>
                    <a:pt x="26572" y="30664"/>
                  </a:cubicBezTo>
                  <a:close/>
                  <a:moveTo>
                    <a:pt x="26812" y="31030"/>
                  </a:moveTo>
                  <a:cubicBezTo>
                    <a:pt x="26826" y="31058"/>
                    <a:pt x="26840" y="31072"/>
                    <a:pt x="26840" y="31100"/>
                  </a:cubicBezTo>
                  <a:lnTo>
                    <a:pt x="26812" y="31030"/>
                  </a:lnTo>
                  <a:close/>
                  <a:moveTo>
                    <a:pt x="26952" y="31067"/>
                  </a:moveTo>
                  <a:cubicBezTo>
                    <a:pt x="26952" y="31067"/>
                    <a:pt x="26952" y="31069"/>
                    <a:pt x="26952" y="31072"/>
                  </a:cubicBezTo>
                  <a:lnTo>
                    <a:pt x="26938" y="31100"/>
                  </a:lnTo>
                  <a:cubicBezTo>
                    <a:pt x="26949" y="31080"/>
                    <a:pt x="26951" y="31067"/>
                    <a:pt x="26952" y="31067"/>
                  </a:cubicBezTo>
                  <a:close/>
                  <a:moveTo>
                    <a:pt x="26044" y="31000"/>
                  </a:moveTo>
                  <a:cubicBezTo>
                    <a:pt x="26109" y="31000"/>
                    <a:pt x="26185" y="31053"/>
                    <a:pt x="26093" y="31086"/>
                  </a:cubicBezTo>
                  <a:cubicBezTo>
                    <a:pt x="26107" y="31100"/>
                    <a:pt x="26051" y="31129"/>
                    <a:pt x="26009" y="31157"/>
                  </a:cubicBezTo>
                  <a:lnTo>
                    <a:pt x="25995" y="31157"/>
                  </a:lnTo>
                  <a:lnTo>
                    <a:pt x="25981" y="31115"/>
                  </a:lnTo>
                  <a:lnTo>
                    <a:pt x="26009" y="31115"/>
                  </a:lnTo>
                  <a:cubicBezTo>
                    <a:pt x="26009" y="31100"/>
                    <a:pt x="25995" y="31100"/>
                    <a:pt x="25981" y="31100"/>
                  </a:cubicBezTo>
                  <a:cubicBezTo>
                    <a:pt x="25958" y="31026"/>
                    <a:pt x="25998" y="31000"/>
                    <a:pt x="26044" y="31000"/>
                  </a:cubicBezTo>
                  <a:close/>
                  <a:moveTo>
                    <a:pt x="26042" y="31164"/>
                  </a:moveTo>
                  <a:cubicBezTo>
                    <a:pt x="26028" y="31170"/>
                    <a:pt x="26017" y="31177"/>
                    <a:pt x="26009" y="31185"/>
                  </a:cubicBezTo>
                  <a:lnTo>
                    <a:pt x="26009" y="31171"/>
                  </a:lnTo>
                  <a:lnTo>
                    <a:pt x="26042" y="31164"/>
                  </a:lnTo>
                  <a:close/>
                  <a:moveTo>
                    <a:pt x="24066" y="31269"/>
                  </a:moveTo>
                  <a:cubicBezTo>
                    <a:pt x="24060" y="31269"/>
                    <a:pt x="24059" y="31273"/>
                    <a:pt x="24061" y="31279"/>
                  </a:cubicBezTo>
                  <a:lnTo>
                    <a:pt x="24061" y="31279"/>
                  </a:lnTo>
                  <a:cubicBezTo>
                    <a:pt x="24063" y="31276"/>
                    <a:pt x="24064" y="31273"/>
                    <a:pt x="24066" y="31269"/>
                  </a:cubicBezTo>
                  <a:close/>
                  <a:moveTo>
                    <a:pt x="24442" y="30984"/>
                  </a:moveTo>
                  <a:cubicBezTo>
                    <a:pt x="24455" y="30984"/>
                    <a:pt x="24440" y="31011"/>
                    <a:pt x="24418" y="31086"/>
                  </a:cubicBezTo>
                  <a:cubicBezTo>
                    <a:pt x="24446" y="31143"/>
                    <a:pt x="24446" y="31171"/>
                    <a:pt x="24460" y="31199"/>
                  </a:cubicBezTo>
                  <a:cubicBezTo>
                    <a:pt x="24445" y="31203"/>
                    <a:pt x="24431" y="31205"/>
                    <a:pt x="24416" y="31205"/>
                  </a:cubicBezTo>
                  <a:cubicBezTo>
                    <a:pt x="24353" y="31205"/>
                    <a:pt x="24293" y="31173"/>
                    <a:pt x="24247" y="31173"/>
                  </a:cubicBezTo>
                  <a:cubicBezTo>
                    <a:pt x="24232" y="31173"/>
                    <a:pt x="24218" y="31176"/>
                    <a:pt x="24206" y="31185"/>
                  </a:cubicBezTo>
                  <a:cubicBezTo>
                    <a:pt x="24333" y="31312"/>
                    <a:pt x="24192" y="31312"/>
                    <a:pt x="24094" y="31312"/>
                  </a:cubicBezTo>
                  <a:cubicBezTo>
                    <a:pt x="24076" y="31303"/>
                    <a:pt x="24064" y="31288"/>
                    <a:pt x="24061" y="31279"/>
                  </a:cubicBezTo>
                  <a:lnTo>
                    <a:pt x="24061" y="31279"/>
                  </a:lnTo>
                  <a:cubicBezTo>
                    <a:pt x="24047" y="31300"/>
                    <a:pt x="24021" y="31308"/>
                    <a:pt x="23998" y="31308"/>
                  </a:cubicBezTo>
                  <a:cubicBezTo>
                    <a:pt x="23960" y="31308"/>
                    <a:pt x="23931" y="31286"/>
                    <a:pt x="23981" y="31269"/>
                  </a:cubicBezTo>
                  <a:cubicBezTo>
                    <a:pt x="23887" y="31259"/>
                    <a:pt x="24042" y="31077"/>
                    <a:pt x="24127" y="31077"/>
                  </a:cubicBezTo>
                  <a:cubicBezTo>
                    <a:pt x="24157" y="31077"/>
                    <a:pt x="24178" y="31099"/>
                    <a:pt x="24178" y="31157"/>
                  </a:cubicBezTo>
                  <a:cubicBezTo>
                    <a:pt x="24192" y="31086"/>
                    <a:pt x="24249" y="31058"/>
                    <a:pt x="24291" y="31044"/>
                  </a:cubicBezTo>
                  <a:cubicBezTo>
                    <a:pt x="24291" y="31050"/>
                    <a:pt x="24291" y="31053"/>
                    <a:pt x="24294" y="31053"/>
                  </a:cubicBezTo>
                  <a:cubicBezTo>
                    <a:pt x="24298" y="31053"/>
                    <a:pt x="24308" y="31047"/>
                    <a:pt x="24333" y="31030"/>
                  </a:cubicBezTo>
                  <a:cubicBezTo>
                    <a:pt x="24398" y="31004"/>
                    <a:pt x="24430" y="30984"/>
                    <a:pt x="24442" y="30984"/>
                  </a:cubicBezTo>
                  <a:close/>
                  <a:moveTo>
                    <a:pt x="25741" y="31070"/>
                  </a:moveTo>
                  <a:cubicBezTo>
                    <a:pt x="25749" y="31070"/>
                    <a:pt x="25791" y="31117"/>
                    <a:pt x="25837" y="31117"/>
                  </a:cubicBezTo>
                  <a:cubicBezTo>
                    <a:pt x="25842" y="31117"/>
                    <a:pt x="25848" y="31116"/>
                    <a:pt x="25854" y="31115"/>
                  </a:cubicBezTo>
                  <a:lnTo>
                    <a:pt x="25981" y="31115"/>
                  </a:lnTo>
                  <a:cubicBezTo>
                    <a:pt x="25938" y="31157"/>
                    <a:pt x="25910" y="31199"/>
                    <a:pt x="25882" y="31241"/>
                  </a:cubicBezTo>
                  <a:cubicBezTo>
                    <a:pt x="25872" y="31231"/>
                    <a:pt x="25863" y="31225"/>
                    <a:pt x="25855" y="31225"/>
                  </a:cubicBezTo>
                  <a:cubicBezTo>
                    <a:pt x="25841" y="31225"/>
                    <a:pt x="25836" y="31247"/>
                    <a:pt x="25854" y="31312"/>
                  </a:cubicBezTo>
                  <a:cubicBezTo>
                    <a:pt x="25761" y="31118"/>
                    <a:pt x="25734" y="31070"/>
                    <a:pt x="25741" y="31070"/>
                  </a:cubicBezTo>
                  <a:close/>
                  <a:moveTo>
                    <a:pt x="25455" y="31313"/>
                  </a:moveTo>
                  <a:cubicBezTo>
                    <a:pt x="25461" y="31313"/>
                    <a:pt x="25469" y="31316"/>
                    <a:pt x="25474" y="31326"/>
                  </a:cubicBezTo>
                  <a:cubicBezTo>
                    <a:pt x="25436" y="31326"/>
                    <a:pt x="25442" y="31313"/>
                    <a:pt x="25455" y="31313"/>
                  </a:cubicBezTo>
                  <a:close/>
                  <a:moveTo>
                    <a:pt x="25544" y="31255"/>
                  </a:moveTo>
                  <a:lnTo>
                    <a:pt x="25572" y="31269"/>
                  </a:lnTo>
                  <a:cubicBezTo>
                    <a:pt x="25572" y="31284"/>
                    <a:pt x="25572" y="31298"/>
                    <a:pt x="25586" y="31312"/>
                  </a:cubicBezTo>
                  <a:lnTo>
                    <a:pt x="25516" y="31326"/>
                  </a:lnTo>
                  <a:cubicBezTo>
                    <a:pt x="25530" y="31312"/>
                    <a:pt x="25530" y="31284"/>
                    <a:pt x="25544" y="31255"/>
                  </a:cubicBezTo>
                  <a:close/>
                  <a:moveTo>
                    <a:pt x="24423" y="31348"/>
                  </a:moveTo>
                  <a:cubicBezTo>
                    <a:pt x="24429" y="31348"/>
                    <a:pt x="24438" y="31358"/>
                    <a:pt x="24418" y="31368"/>
                  </a:cubicBezTo>
                  <a:lnTo>
                    <a:pt x="24418" y="31354"/>
                  </a:lnTo>
                  <a:cubicBezTo>
                    <a:pt x="24418" y="31350"/>
                    <a:pt x="24420" y="31348"/>
                    <a:pt x="24423" y="31348"/>
                  </a:cubicBezTo>
                  <a:close/>
                  <a:moveTo>
                    <a:pt x="23133" y="31348"/>
                  </a:moveTo>
                  <a:cubicBezTo>
                    <a:pt x="23144" y="31369"/>
                    <a:pt x="23154" y="31390"/>
                    <a:pt x="23164" y="31410"/>
                  </a:cubicBezTo>
                  <a:lnTo>
                    <a:pt x="23136" y="31382"/>
                  </a:lnTo>
                  <a:cubicBezTo>
                    <a:pt x="23136" y="31374"/>
                    <a:pt x="23136" y="31360"/>
                    <a:pt x="23133" y="31348"/>
                  </a:cubicBezTo>
                  <a:close/>
                  <a:moveTo>
                    <a:pt x="24593" y="31199"/>
                  </a:moveTo>
                  <a:cubicBezTo>
                    <a:pt x="24623" y="31199"/>
                    <a:pt x="24666" y="31257"/>
                    <a:pt x="24615" y="31438"/>
                  </a:cubicBezTo>
                  <a:lnTo>
                    <a:pt x="24558" y="31340"/>
                  </a:lnTo>
                  <a:cubicBezTo>
                    <a:pt x="24587" y="31340"/>
                    <a:pt x="24601" y="31326"/>
                    <a:pt x="24629" y="31298"/>
                  </a:cubicBezTo>
                  <a:cubicBezTo>
                    <a:pt x="24547" y="31250"/>
                    <a:pt x="24564" y="31199"/>
                    <a:pt x="24593" y="31199"/>
                  </a:cubicBezTo>
                  <a:close/>
                  <a:moveTo>
                    <a:pt x="24291" y="31410"/>
                  </a:moveTo>
                  <a:cubicBezTo>
                    <a:pt x="24291" y="31424"/>
                    <a:pt x="24291" y="31438"/>
                    <a:pt x="24291" y="31452"/>
                  </a:cubicBezTo>
                  <a:lnTo>
                    <a:pt x="24235" y="31438"/>
                  </a:lnTo>
                  <a:lnTo>
                    <a:pt x="24291" y="31410"/>
                  </a:lnTo>
                  <a:close/>
                  <a:moveTo>
                    <a:pt x="24837" y="31515"/>
                  </a:moveTo>
                  <a:cubicBezTo>
                    <a:pt x="24843" y="31515"/>
                    <a:pt x="24850" y="31520"/>
                    <a:pt x="24854" y="31537"/>
                  </a:cubicBezTo>
                  <a:lnTo>
                    <a:pt x="24812" y="31537"/>
                  </a:lnTo>
                  <a:cubicBezTo>
                    <a:pt x="24811" y="31538"/>
                    <a:pt x="24810" y="31539"/>
                    <a:pt x="24809" y="31539"/>
                  </a:cubicBezTo>
                  <a:cubicBezTo>
                    <a:pt x="24807" y="31539"/>
                    <a:pt x="24822" y="31515"/>
                    <a:pt x="24837" y="31515"/>
                  </a:cubicBezTo>
                  <a:close/>
                  <a:moveTo>
                    <a:pt x="25023" y="31467"/>
                  </a:moveTo>
                  <a:cubicBezTo>
                    <a:pt x="24995" y="31495"/>
                    <a:pt x="24981" y="31523"/>
                    <a:pt x="24981" y="31565"/>
                  </a:cubicBezTo>
                  <a:cubicBezTo>
                    <a:pt x="24953" y="31551"/>
                    <a:pt x="24939" y="31551"/>
                    <a:pt x="24925" y="31551"/>
                  </a:cubicBezTo>
                  <a:cubicBezTo>
                    <a:pt x="24939" y="31523"/>
                    <a:pt x="24953" y="31509"/>
                    <a:pt x="24967" y="31495"/>
                  </a:cubicBezTo>
                  <a:lnTo>
                    <a:pt x="25023" y="31467"/>
                  </a:lnTo>
                  <a:close/>
                  <a:moveTo>
                    <a:pt x="13730" y="31505"/>
                  </a:moveTo>
                  <a:cubicBezTo>
                    <a:pt x="13761" y="31505"/>
                    <a:pt x="13661" y="31604"/>
                    <a:pt x="13744" y="31636"/>
                  </a:cubicBezTo>
                  <a:cubicBezTo>
                    <a:pt x="13735" y="31648"/>
                    <a:pt x="13734" y="31655"/>
                    <a:pt x="13734" y="31655"/>
                  </a:cubicBezTo>
                  <a:cubicBezTo>
                    <a:pt x="13733" y="31655"/>
                    <a:pt x="13734" y="31620"/>
                    <a:pt x="13645" y="31551"/>
                  </a:cubicBezTo>
                  <a:lnTo>
                    <a:pt x="13631" y="31551"/>
                  </a:lnTo>
                  <a:cubicBezTo>
                    <a:pt x="13691" y="31518"/>
                    <a:pt x="13719" y="31505"/>
                    <a:pt x="13730" y="31505"/>
                  </a:cubicBezTo>
                  <a:close/>
                  <a:moveTo>
                    <a:pt x="24925" y="31593"/>
                  </a:moveTo>
                  <a:cubicBezTo>
                    <a:pt x="24939" y="31607"/>
                    <a:pt x="24953" y="31607"/>
                    <a:pt x="24967" y="31607"/>
                  </a:cubicBezTo>
                  <a:cubicBezTo>
                    <a:pt x="24967" y="31621"/>
                    <a:pt x="24967" y="31636"/>
                    <a:pt x="24967" y="31650"/>
                  </a:cubicBezTo>
                  <a:cubicBezTo>
                    <a:pt x="25220" y="31692"/>
                    <a:pt x="24981" y="31650"/>
                    <a:pt x="24840" y="31706"/>
                  </a:cubicBezTo>
                  <a:cubicBezTo>
                    <a:pt x="24850" y="31725"/>
                    <a:pt x="24852" y="31733"/>
                    <a:pt x="24850" y="31733"/>
                  </a:cubicBezTo>
                  <a:cubicBezTo>
                    <a:pt x="24845" y="31733"/>
                    <a:pt x="24797" y="31650"/>
                    <a:pt x="24840" y="31650"/>
                  </a:cubicBezTo>
                  <a:lnTo>
                    <a:pt x="24812" y="31636"/>
                  </a:lnTo>
                  <a:lnTo>
                    <a:pt x="24868" y="31636"/>
                  </a:lnTo>
                  <a:cubicBezTo>
                    <a:pt x="24868" y="31621"/>
                    <a:pt x="24868" y="31607"/>
                    <a:pt x="24854" y="31607"/>
                  </a:cubicBezTo>
                  <a:lnTo>
                    <a:pt x="24868" y="31607"/>
                  </a:lnTo>
                  <a:lnTo>
                    <a:pt x="24868" y="31636"/>
                  </a:lnTo>
                  <a:cubicBezTo>
                    <a:pt x="24896" y="31636"/>
                    <a:pt x="24925" y="31621"/>
                    <a:pt x="24925" y="31593"/>
                  </a:cubicBezTo>
                  <a:close/>
                  <a:moveTo>
                    <a:pt x="20301" y="31629"/>
                  </a:moveTo>
                  <a:cubicBezTo>
                    <a:pt x="20341" y="31629"/>
                    <a:pt x="20383" y="31772"/>
                    <a:pt x="20348" y="31819"/>
                  </a:cubicBezTo>
                  <a:cubicBezTo>
                    <a:pt x="20249" y="31706"/>
                    <a:pt x="20052" y="31776"/>
                    <a:pt x="20278" y="31650"/>
                  </a:cubicBezTo>
                  <a:cubicBezTo>
                    <a:pt x="20285" y="31635"/>
                    <a:pt x="20293" y="31629"/>
                    <a:pt x="20301" y="31629"/>
                  </a:cubicBezTo>
                  <a:close/>
                  <a:moveTo>
                    <a:pt x="20433" y="31774"/>
                  </a:moveTo>
                  <a:cubicBezTo>
                    <a:pt x="20445" y="31774"/>
                    <a:pt x="20441" y="31798"/>
                    <a:pt x="20433" y="31833"/>
                  </a:cubicBezTo>
                  <a:lnTo>
                    <a:pt x="20418" y="31833"/>
                  </a:lnTo>
                  <a:cubicBezTo>
                    <a:pt x="20418" y="31812"/>
                    <a:pt x="20411" y="31799"/>
                    <a:pt x="20401" y="31799"/>
                  </a:cubicBezTo>
                  <a:cubicBezTo>
                    <a:pt x="20398" y="31799"/>
                    <a:pt x="20394" y="31801"/>
                    <a:pt x="20390" y="31805"/>
                  </a:cubicBezTo>
                  <a:cubicBezTo>
                    <a:pt x="20412" y="31783"/>
                    <a:pt x="20425" y="31774"/>
                    <a:pt x="20433" y="31774"/>
                  </a:cubicBezTo>
                  <a:close/>
                  <a:moveTo>
                    <a:pt x="26375" y="31734"/>
                  </a:moveTo>
                  <a:cubicBezTo>
                    <a:pt x="26375" y="31762"/>
                    <a:pt x="26375" y="31790"/>
                    <a:pt x="26389" y="31819"/>
                  </a:cubicBezTo>
                  <a:cubicBezTo>
                    <a:pt x="26347" y="31819"/>
                    <a:pt x="26305" y="31833"/>
                    <a:pt x="26276" y="31833"/>
                  </a:cubicBezTo>
                  <a:cubicBezTo>
                    <a:pt x="26164" y="31776"/>
                    <a:pt x="26192" y="31734"/>
                    <a:pt x="26375" y="31734"/>
                  </a:cubicBezTo>
                  <a:close/>
                  <a:moveTo>
                    <a:pt x="12054" y="31720"/>
                  </a:moveTo>
                  <a:cubicBezTo>
                    <a:pt x="12054" y="31790"/>
                    <a:pt x="11955" y="31819"/>
                    <a:pt x="11899" y="31847"/>
                  </a:cubicBezTo>
                  <a:cubicBezTo>
                    <a:pt x="11885" y="31790"/>
                    <a:pt x="11955" y="31762"/>
                    <a:pt x="12054" y="31720"/>
                  </a:cubicBezTo>
                  <a:close/>
                  <a:moveTo>
                    <a:pt x="17095" y="31185"/>
                  </a:moveTo>
                  <a:lnTo>
                    <a:pt x="17095" y="31185"/>
                  </a:lnTo>
                  <a:cubicBezTo>
                    <a:pt x="17137" y="31298"/>
                    <a:pt x="16997" y="31833"/>
                    <a:pt x="17137" y="31903"/>
                  </a:cubicBezTo>
                  <a:cubicBezTo>
                    <a:pt x="17067" y="31875"/>
                    <a:pt x="16715" y="31481"/>
                    <a:pt x="16898" y="31396"/>
                  </a:cubicBezTo>
                  <a:lnTo>
                    <a:pt x="16884" y="31396"/>
                  </a:lnTo>
                  <a:cubicBezTo>
                    <a:pt x="16912" y="31298"/>
                    <a:pt x="16997" y="31213"/>
                    <a:pt x="17095" y="31185"/>
                  </a:cubicBezTo>
                  <a:close/>
                  <a:moveTo>
                    <a:pt x="20270" y="31897"/>
                  </a:moveTo>
                  <a:cubicBezTo>
                    <a:pt x="20305" y="31897"/>
                    <a:pt x="20349" y="31937"/>
                    <a:pt x="20384" y="31937"/>
                  </a:cubicBezTo>
                  <a:cubicBezTo>
                    <a:pt x="20391" y="31937"/>
                    <a:pt x="20398" y="31935"/>
                    <a:pt x="20404" y="31931"/>
                  </a:cubicBezTo>
                  <a:lnTo>
                    <a:pt x="20404" y="31931"/>
                  </a:lnTo>
                  <a:cubicBezTo>
                    <a:pt x="20390" y="31959"/>
                    <a:pt x="20390" y="31988"/>
                    <a:pt x="20404" y="32016"/>
                  </a:cubicBezTo>
                  <a:cubicBezTo>
                    <a:pt x="20193" y="31959"/>
                    <a:pt x="20320" y="32030"/>
                    <a:pt x="20249" y="31903"/>
                  </a:cubicBezTo>
                  <a:cubicBezTo>
                    <a:pt x="20256" y="31899"/>
                    <a:pt x="20262" y="31897"/>
                    <a:pt x="20270" y="31897"/>
                  </a:cubicBezTo>
                  <a:close/>
                  <a:moveTo>
                    <a:pt x="22503" y="31044"/>
                  </a:moveTo>
                  <a:cubicBezTo>
                    <a:pt x="22601" y="31072"/>
                    <a:pt x="22657" y="31086"/>
                    <a:pt x="22657" y="31086"/>
                  </a:cubicBezTo>
                  <a:cubicBezTo>
                    <a:pt x="22677" y="31069"/>
                    <a:pt x="22690" y="31062"/>
                    <a:pt x="22698" y="31062"/>
                  </a:cubicBezTo>
                  <a:cubicBezTo>
                    <a:pt x="22730" y="31062"/>
                    <a:pt x="22696" y="31161"/>
                    <a:pt x="22732" y="31161"/>
                  </a:cubicBezTo>
                  <a:cubicBezTo>
                    <a:pt x="22741" y="31161"/>
                    <a:pt x="22753" y="31156"/>
                    <a:pt x="22770" y="31143"/>
                  </a:cubicBezTo>
                  <a:cubicBezTo>
                    <a:pt x="22812" y="31171"/>
                    <a:pt x="22841" y="31185"/>
                    <a:pt x="22883" y="31213"/>
                  </a:cubicBezTo>
                  <a:cubicBezTo>
                    <a:pt x="22922" y="31182"/>
                    <a:pt x="22949" y="31170"/>
                    <a:pt x="22968" y="31170"/>
                  </a:cubicBezTo>
                  <a:cubicBezTo>
                    <a:pt x="23016" y="31170"/>
                    <a:pt x="23006" y="31249"/>
                    <a:pt x="22995" y="31269"/>
                  </a:cubicBezTo>
                  <a:cubicBezTo>
                    <a:pt x="23038" y="31269"/>
                    <a:pt x="23080" y="31298"/>
                    <a:pt x="23108" y="31340"/>
                  </a:cubicBezTo>
                  <a:cubicBezTo>
                    <a:pt x="23080" y="31326"/>
                    <a:pt x="23038" y="31298"/>
                    <a:pt x="23009" y="31298"/>
                  </a:cubicBezTo>
                  <a:cubicBezTo>
                    <a:pt x="22990" y="31295"/>
                    <a:pt x="22976" y="31293"/>
                    <a:pt x="22964" y="31293"/>
                  </a:cubicBezTo>
                  <a:cubicBezTo>
                    <a:pt x="22869" y="31293"/>
                    <a:pt x="23044" y="31397"/>
                    <a:pt x="23094" y="31523"/>
                  </a:cubicBezTo>
                  <a:cubicBezTo>
                    <a:pt x="23103" y="31560"/>
                    <a:pt x="23112" y="31572"/>
                    <a:pt x="23121" y="31572"/>
                  </a:cubicBezTo>
                  <a:cubicBezTo>
                    <a:pt x="23142" y="31572"/>
                    <a:pt x="23168" y="31504"/>
                    <a:pt x="23215" y="31504"/>
                  </a:cubicBezTo>
                  <a:cubicBezTo>
                    <a:pt x="23242" y="31504"/>
                    <a:pt x="23276" y="31526"/>
                    <a:pt x="23319" y="31593"/>
                  </a:cubicBezTo>
                  <a:lnTo>
                    <a:pt x="23235" y="31579"/>
                  </a:lnTo>
                  <a:lnTo>
                    <a:pt x="23235" y="31579"/>
                  </a:lnTo>
                  <a:cubicBezTo>
                    <a:pt x="23235" y="31692"/>
                    <a:pt x="23235" y="31579"/>
                    <a:pt x="23249" y="31706"/>
                  </a:cubicBezTo>
                  <a:cubicBezTo>
                    <a:pt x="23193" y="31734"/>
                    <a:pt x="23108" y="31762"/>
                    <a:pt x="23066" y="31776"/>
                  </a:cubicBezTo>
                  <a:cubicBezTo>
                    <a:pt x="23047" y="31776"/>
                    <a:pt x="23041" y="31783"/>
                    <a:pt x="23047" y="31783"/>
                  </a:cubicBezTo>
                  <a:cubicBezTo>
                    <a:pt x="23050" y="31783"/>
                    <a:pt x="23056" y="31781"/>
                    <a:pt x="23066" y="31776"/>
                  </a:cubicBezTo>
                  <a:lnTo>
                    <a:pt x="23066" y="31776"/>
                  </a:lnTo>
                  <a:cubicBezTo>
                    <a:pt x="23024" y="31819"/>
                    <a:pt x="22981" y="31847"/>
                    <a:pt x="22925" y="31861"/>
                  </a:cubicBezTo>
                  <a:cubicBezTo>
                    <a:pt x="22914" y="31817"/>
                    <a:pt x="22895" y="31801"/>
                    <a:pt x="22874" y="31801"/>
                  </a:cubicBezTo>
                  <a:cubicBezTo>
                    <a:pt x="22813" y="31801"/>
                    <a:pt x="22735" y="31939"/>
                    <a:pt x="22798" y="31959"/>
                  </a:cubicBezTo>
                  <a:cubicBezTo>
                    <a:pt x="22855" y="31995"/>
                    <a:pt x="22812" y="32002"/>
                    <a:pt x="22758" y="32002"/>
                  </a:cubicBezTo>
                  <a:cubicBezTo>
                    <a:pt x="22721" y="32002"/>
                    <a:pt x="22680" y="31999"/>
                    <a:pt x="22658" y="31999"/>
                  </a:cubicBezTo>
                  <a:cubicBezTo>
                    <a:pt x="22647" y="31999"/>
                    <a:pt x="22641" y="31999"/>
                    <a:pt x="22643" y="32002"/>
                  </a:cubicBezTo>
                  <a:cubicBezTo>
                    <a:pt x="22680" y="32066"/>
                    <a:pt x="22651" y="32088"/>
                    <a:pt x="22622" y="32088"/>
                  </a:cubicBezTo>
                  <a:cubicBezTo>
                    <a:pt x="22607" y="32088"/>
                    <a:pt x="22592" y="32082"/>
                    <a:pt x="22587" y="32072"/>
                  </a:cubicBezTo>
                  <a:cubicBezTo>
                    <a:pt x="22574" y="32076"/>
                    <a:pt x="22563" y="32077"/>
                    <a:pt x="22552" y="32077"/>
                  </a:cubicBezTo>
                  <a:cubicBezTo>
                    <a:pt x="22445" y="32077"/>
                    <a:pt x="22451" y="31912"/>
                    <a:pt x="22511" y="31912"/>
                  </a:cubicBezTo>
                  <a:cubicBezTo>
                    <a:pt x="22517" y="31912"/>
                    <a:pt x="22524" y="31914"/>
                    <a:pt x="22531" y="31917"/>
                  </a:cubicBezTo>
                  <a:cubicBezTo>
                    <a:pt x="22480" y="31879"/>
                    <a:pt x="22532" y="31772"/>
                    <a:pt x="22564" y="31772"/>
                  </a:cubicBezTo>
                  <a:cubicBezTo>
                    <a:pt x="22567" y="31772"/>
                    <a:pt x="22570" y="31774"/>
                    <a:pt x="22573" y="31776"/>
                  </a:cubicBezTo>
                  <a:cubicBezTo>
                    <a:pt x="22580" y="31756"/>
                    <a:pt x="22583" y="31743"/>
                    <a:pt x="22572" y="31743"/>
                  </a:cubicBezTo>
                  <a:cubicBezTo>
                    <a:pt x="22559" y="31743"/>
                    <a:pt x="22527" y="31760"/>
                    <a:pt x="22460" y="31805"/>
                  </a:cubicBezTo>
                  <a:cubicBezTo>
                    <a:pt x="22456" y="31818"/>
                    <a:pt x="22447" y="31823"/>
                    <a:pt x="22436" y="31823"/>
                  </a:cubicBezTo>
                  <a:cubicBezTo>
                    <a:pt x="22413" y="31823"/>
                    <a:pt x="22381" y="31800"/>
                    <a:pt x="22362" y="31790"/>
                  </a:cubicBezTo>
                  <a:cubicBezTo>
                    <a:pt x="22404" y="31762"/>
                    <a:pt x="22432" y="31748"/>
                    <a:pt x="22460" y="31720"/>
                  </a:cubicBezTo>
                  <a:cubicBezTo>
                    <a:pt x="22474" y="31678"/>
                    <a:pt x="22474" y="31621"/>
                    <a:pt x="22460" y="31579"/>
                  </a:cubicBezTo>
                  <a:lnTo>
                    <a:pt x="22460" y="31579"/>
                  </a:lnTo>
                  <a:cubicBezTo>
                    <a:pt x="22469" y="31582"/>
                    <a:pt x="22479" y="31584"/>
                    <a:pt x="22489" y="31584"/>
                  </a:cubicBezTo>
                  <a:cubicBezTo>
                    <a:pt x="22525" y="31584"/>
                    <a:pt x="22562" y="31561"/>
                    <a:pt x="22573" y="31495"/>
                  </a:cubicBezTo>
                  <a:cubicBezTo>
                    <a:pt x="22610" y="31499"/>
                    <a:pt x="22641" y="31501"/>
                    <a:pt x="22666" y="31501"/>
                  </a:cubicBezTo>
                  <a:cubicBezTo>
                    <a:pt x="22788" y="31501"/>
                    <a:pt x="22761" y="31452"/>
                    <a:pt x="22714" y="31452"/>
                  </a:cubicBezTo>
                  <a:cubicBezTo>
                    <a:pt x="22702" y="31443"/>
                    <a:pt x="22692" y="31439"/>
                    <a:pt x="22684" y="31439"/>
                  </a:cubicBezTo>
                  <a:cubicBezTo>
                    <a:pt x="22659" y="31439"/>
                    <a:pt x="22653" y="31478"/>
                    <a:pt x="22653" y="31478"/>
                  </a:cubicBezTo>
                  <a:cubicBezTo>
                    <a:pt x="22653" y="31478"/>
                    <a:pt x="22657" y="31446"/>
                    <a:pt x="22657" y="31326"/>
                  </a:cubicBezTo>
                  <a:lnTo>
                    <a:pt x="22657" y="31326"/>
                  </a:lnTo>
                  <a:cubicBezTo>
                    <a:pt x="22653" y="31345"/>
                    <a:pt x="22647" y="31352"/>
                    <a:pt x="22641" y="31352"/>
                  </a:cubicBezTo>
                  <a:cubicBezTo>
                    <a:pt x="22612" y="31352"/>
                    <a:pt x="22571" y="31183"/>
                    <a:pt x="22537" y="31183"/>
                  </a:cubicBezTo>
                  <a:cubicBezTo>
                    <a:pt x="22535" y="31183"/>
                    <a:pt x="22533" y="31184"/>
                    <a:pt x="22531" y="31185"/>
                  </a:cubicBezTo>
                  <a:cubicBezTo>
                    <a:pt x="22511" y="31195"/>
                    <a:pt x="22497" y="31199"/>
                    <a:pt x="22487" y="31199"/>
                  </a:cubicBezTo>
                  <a:cubicBezTo>
                    <a:pt x="22441" y="31199"/>
                    <a:pt x="22491" y="31102"/>
                    <a:pt x="22503" y="31044"/>
                  </a:cubicBezTo>
                  <a:close/>
                  <a:moveTo>
                    <a:pt x="23587" y="32044"/>
                  </a:moveTo>
                  <a:cubicBezTo>
                    <a:pt x="23587" y="32079"/>
                    <a:pt x="23587" y="32104"/>
                    <a:pt x="23587" y="32128"/>
                  </a:cubicBezTo>
                  <a:cubicBezTo>
                    <a:pt x="23333" y="32128"/>
                    <a:pt x="23573" y="32058"/>
                    <a:pt x="23587" y="32044"/>
                  </a:cubicBezTo>
                  <a:close/>
                  <a:moveTo>
                    <a:pt x="25305" y="31861"/>
                  </a:moveTo>
                  <a:cubicBezTo>
                    <a:pt x="25192" y="31917"/>
                    <a:pt x="25220" y="31974"/>
                    <a:pt x="25178" y="32072"/>
                  </a:cubicBezTo>
                  <a:cubicBezTo>
                    <a:pt x="25206" y="32086"/>
                    <a:pt x="25220" y="32100"/>
                    <a:pt x="25220" y="32128"/>
                  </a:cubicBezTo>
                  <a:cubicBezTo>
                    <a:pt x="25220" y="32100"/>
                    <a:pt x="25333" y="32128"/>
                    <a:pt x="25375" y="31931"/>
                  </a:cubicBezTo>
                  <a:lnTo>
                    <a:pt x="25375" y="31917"/>
                  </a:lnTo>
                  <a:cubicBezTo>
                    <a:pt x="25347" y="31917"/>
                    <a:pt x="25333" y="31903"/>
                    <a:pt x="25305" y="31861"/>
                  </a:cubicBezTo>
                  <a:close/>
                  <a:moveTo>
                    <a:pt x="20842" y="31970"/>
                  </a:moveTo>
                  <a:cubicBezTo>
                    <a:pt x="20866" y="31970"/>
                    <a:pt x="20880" y="31982"/>
                    <a:pt x="20869" y="32016"/>
                  </a:cubicBezTo>
                  <a:cubicBezTo>
                    <a:pt x="20857" y="32040"/>
                    <a:pt x="20872" y="32044"/>
                    <a:pt x="20894" y="32044"/>
                  </a:cubicBezTo>
                  <a:cubicBezTo>
                    <a:pt x="20909" y="32044"/>
                    <a:pt x="20927" y="32042"/>
                    <a:pt x="20942" y="32042"/>
                  </a:cubicBezTo>
                  <a:cubicBezTo>
                    <a:pt x="20984" y="32042"/>
                    <a:pt x="21002" y="32059"/>
                    <a:pt x="20869" y="32185"/>
                  </a:cubicBezTo>
                  <a:lnTo>
                    <a:pt x="20855" y="32185"/>
                  </a:lnTo>
                  <a:cubicBezTo>
                    <a:pt x="20813" y="32128"/>
                    <a:pt x="20756" y="32072"/>
                    <a:pt x="20714" y="32016"/>
                  </a:cubicBezTo>
                  <a:cubicBezTo>
                    <a:pt x="20698" y="32024"/>
                    <a:pt x="20691" y="32027"/>
                    <a:pt x="20690" y="32027"/>
                  </a:cubicBezTo>
                  <a:cubicBezTo>
                    <a:pt x="20684" y="32027"/>
                    <a:pt x="20788" y="31970"/>
                    <a:pt x="20842" y="31970"/>
                  </a:cubicBezTo>
                  <a:close/>
                  <a:moveTo>
                    <a:pt x="21527" y="32207"/>
                  </a:moveTo>
                  <a:cubicBezTo>
                    <a:pt x="21527" y="32207"/>
                    <a:pt x="21528" y="32210"/>
                    <a:pt x="21529" y="32214"/>
                  </a:cubicBezTo>
                  <a:lnTo>
                    <a:pt x="21529" y="32214"/>
                  </a:lnTo>
                  <a:cubicBezTo>
                    <a:pt x="21528" y="32210"/>
                    <a:pt x="21528" y="32207"/>
                    <a:pt x="21527" y="32207"/>
                  </a:cubicBezTo>
                  <a:close/>
                  <a:moveTo>
                    <a:pt x="17025" y="32058"/>
                  </a:moveTo>
                  <a:cubicBezTo>
                    <a:pt x="17038" y="32098"/>
                    <a:pt x="17163" y="32286"/>
                    <a:pt x="17143" y="32286"/>
                  </a:cubicBezTo>
                  <a:cubicBezTo>
                    <a:pt x="17142" y="32286"/>
                    <a:pt x="17140" y="32285"/>
                    <a:pt x="17137" y="32283"/>
                  </a:cubicBezTo>
                  <a:cubicBezTo>
                    <a:pt x="17123" y="32283"/>
                    <a:pt x="17109" y="32269"/>
                    <a:pt x="17095" y="32269"/>
                  </a:cubicBezTo>
                  <a:cubicBezTo>
                    <a:pt x="17109" y="32255"/>
                    <a:pt x="16912" y="32269"/>
                    <a:pt x="16968" y="32213"/>
                  </a:cubicBezTo>
                  <a:lnTo>
                    <a:pt x="16968" y="32213"/>
                  </a:lnTo>
                  <a:cubicBezTo>
                    <a:pt x="17020" y="32218"/>
                    <a:pt x="17055" y="32221"/>
                    <a:pt x="17074" y="32221"/>
                  </a:cubicBezTo>
                  <a:cubicBezTo>
                    <a:pt x="17106" y="32221"/>
                    <a:pt x="17092" y="32212"/>
                    <a:pt x="17039" y="32185"/>
                  </a:cubicBezTo>
                  <a:cubicBezTo>
                    <a:pt x="17039" y="32194"/>
                    <a:pt x="17038" y="32198"/>
                    <a:pt x="17036" y="32198"/>
                  </a:cubicBezTo>
                  <a:cubicBezTo>
                    <a:pt x="17027" y="32198"/>
                    <a:pt x="17001" y="32093"/>
                    <a:pt x="17025" y="32058"/>
                  </a:cubicBezTo>
                  <a:close/>
                  <a:moveTo>
                    <a:pt x="21570" y="32031"/>
                  </a:moveTo>
                  <a:cubicBezTo>
                    <a:pt x="21578" y="32031"/>
                    <a:pt x="21554" y="32077"/>
                    <a:pt x="21545" y="32128"/>
                  </a:cubicBezTo>
                  <a:cubicBezTo>
                    <a:pt x="21517" y="32185"/>
                    <a:pt x="21517" y="32241"/>
                    <a:pt x="21587" y="32241"/>
                  </a:cubicBezTo>
                  <a:lnTo>
                    <a:pt x="21545" y="32255"/>
                  </a:lnTo>
                  <a:cubicBezTo>
                    <a:pt x="21535" y="32236"/>
                    <a:pt x="21531" y="32222"/>
                    <a:pt x="21529" y="32214"/>
                  </a:cubicBezTo>
                  <a:lnTo>
                    <a:pt x="21529" y="32214"/>
                  </a:lnTo>
                  <a:cubicBezTo>
                    <a:pt x="21530" y="32221"/>
                    <a:pt x="21531" y="32235"/>
                    <a:pt x="21531" y="32255"/>
                  </a:cubicBezTo>
                  <a:cubicBezTo>
                    <a:pt x="21494" y="32278"/>
                    <a:pt x="21472" y="32289"/>
                    <a:pt x="21460" y="32289"/>
                  </a:cubicBezTo>
                  <a:cubicBezTo>
                    <a:pt x="21435" y="32289"/>
                    <a:pt x="21451" y="32242"/>
                    <a:pt x="21460" y="32157"/>
                  </a:cubicBezTo>
                  <a:cubicBezTo>
                    <a:pt x="21441" y="32147"/>
                    <a:pt x="21414" y="32137"/>
                    <a:pt x="21385" y="32137"/>
                  </a:cubicBezTo>
                  <a:cubicBezTo>
                    <a:pt x="21373" y="32137"/>
                    <a:pt x="21360" y="32138"/>
                    <a:pt x="21348" y="32143"/>
                  </a:cubicBezTo>
                  <a:cubicBezTo>
                    <a:pt x="21362" y="32114"/>
                    <a:pt x="21376" y="32072"/>
                    <a:pt x="21390" y="32044"/>
                  </a:cubicBezTo>
                  <a:lnTo>
                    <a:pt x="21390" y="32058"/>
                  </a:lnTo>
                  <a:cubicBezTo>
                    <a:pt x="21404" y="32058"/>
                    <a:pt x="21432" y="32058"/>
                    <a:pt x="21446" y="32072"/>
                  </a:cubicBezTo>
                  <a:cubicBezTo>
                    <a:pt x="21446" y="32051"/>
                    <a:pt x="21450" y="32037"/>
                    <a:pt x="21455" y="32037"/>
                  </a:cubicBezTo>
                  <a:cubicBezTo>
                    <a:pt x="21460" y="32037"/>
                    <a:pt x="21468" y="32051"/>
                    <a:pt x="21475" y="32086"/>
                  </a:cubicBezTo>
                  <a:lnTo>
                    <a:pt x="21503" y="32100"/>
                  </a:lnTo>
                  <a:cubicBezTo>
                    <a:pt x="21547" y="32050"/>
                    <a:pt x="21565" y="32031"/>
                    <a:pt x="21570" y="32031"/>
                  </a:cubicBezTo>
                  <a:close/>
                  <a:moveTo>
                    <a:pt x="21686" y="32157"/>
                  </a:moveTo>
                  <a:lnTo>
                    <a:pt x="21686" y="32157"/>
                  </a:lnTo>
                  <a:cubicBezTo>
                    <a:pt x="21920" y="32187"/>
                    <a:pt x="21720" y="32306"/>
                    <a:pt x="21666" y="32306"/>
                  </a:cubicBezTo>
                  <a:cubicBezTo>
                    <a:pt x="21645" y="32306"/>
                    <a:pt x="21645" y="32288"/>
                    <a:pt x="21700" y="32241"/>
                  </a:cubicBezTo>
                  <a:cubicBezTo>
                    <a:pt x="21742" y="32213"/>
                    <a:pt x="21756" y="32185"/>
                    <a:pt x="21686" y="32157"/>
                  </a:cubicBezTo>
                  <a:close/>
                  <a:moveTo>
                    <a:pt x="21601" y="32269"/>
                  </a:moveTo>
                  <a:lnTo>
                    <a:pt x="21601" y="32283"/>
                  </a:lnTo>
                  <a:lnTo>
                    <a:pt x="21644" y="32311"/>
                  </a:lnTo>
                  <a:lnTo>
                    <a:pt x="21601" y="32326"/>
                  </a:lnTo>
                  <a:lnTo>
                    <a:pt x="21573" y="32326"/>
                  </a:lnTo>
                  <a:lnTo>
                    <a:pt x="21545" y="32269"/>
                  </a:lnTo>
                  <a:close/>
                  <a:moveTo>
                    <a:pt x="21044" y="32146"/>
                  </a:moveTo>
                  <a:cubicBezTo>
                    <a:pt x="21079" y="32146"/>
                    <a:pt x="21125" y="32174"/>
                    <a:pt x="21137" y="32227"/>
                  </a:cubicBezTo>
                  <a:lnTo>
                    <a:pt x="21137" y="32283"/>
                  </a:lnTo>
                  <a:cubicBezTo>
                    <a:pt x="21137" y="32316"/>
                    <a:pt x="21134" y="32328"/>
                    <a:pt x="21130" y="32328"/>
                  </a:cubicBezTo>
                  <a:cubicBezTo>
                    <a:pt x="21127" y="32328"/>
                    <a:pt x="21123" y="32312"/>
                    <a:pt x="21123" y="32297"/>
                  </a:cubicBezTo>
                  <a:lnTo>
                    <a:pt x="21080" y="32326"/>
                  </a:lnTo>
                  <a:cubicBezTo>
                    <a:pt x="20965" y="32202"/>
                    <a:pt x="20994" y="32146"/>
                    <a:pt x="21044" y="32146"/>
                  </a:cubicBezTo>
                  <a:close/>
                  <a:moveTo>
                    <a:pt x="21526" y="32314"/>
                  </a:moveTo>
                  <a:cubicBezTo>
                    <a:pt x="21535" y="32314"/>
                    <a:pt x="21547" y="32322"/>
                    <a:pt x="21559" y="32340"/>
                  </a:cubicBezTo>
                  <a:lnTo>
                    <a:pt x="21573" y="32340"/>
                  </a:lnTo>
                  <a:lnTo>
                    <a:pt x="21503" y="32354"/>
                  </a:lnTo>
                  <a:cubicBezTo>
                    <a:pt x="21503" y="32329"/>
                    <a:pt x="21512" y="32314"/>
                    <a:pt x="21526" y="32314"/>
                  </a:cubicBezTo>
                  <a:close/>
                  <a:moveTo>
                    <a:pt x="15951" y="32297"/>
                  </a:moveTo>
                  <a:cubicBezTo>
                    <a:pt x="16013" y="32297"/>
                    <a:pt x="16052" y="32380"/>
                    <a:pt x="16088" y="32380"/>
                  </a:cubicBezTo>
                  <a:cubicBezTo>
                    <a:pt x="16105" y="32380"/>
                    <a:pt x="16121" y="32363"/>
                    <a:pt x="16138" y="32311"/>
                  </a:cubicBezTo>
                  <a:cubicBezTo>
                    <a:pt x="16148" y="32309"/>
                    <a:pt x="16156" y="32308"/>
                    <a:pt x="16162" y="32308"/>
                  </a:cubicBezTo>
                  <a:cubicBezTo>
                    <a:pt x="16222" y="32308"/>
                    <a:pt x="16117" y="32411"/>
                    <a:pt x="16062" y="32411"/>
                  </a:cubicBezTo>
                  <a:cubicBezTo>
                    <a:pt x="16059" y="32411"/>
                    <a:pt x="16056" y="32411"/>
                    <a:pt x="16053" y="32410"/>
                  </a:cubicBezTo>
                  <a:cubicBezTo>
                    <a:pt x="16025" y="32382"/>
                    <a:pt x="15983" y="32354"/>
                    <a:pt x="15955" y="32326"/>
                  </a:cubicBezTo>
                  <a:lnTo>
                    <a:pt x="15940" y="32326"/>
                  </a:lnTo>
                  <a:lnTo>
                    <a:pt x="15940" y="32297"/>
                  </a:lnTo>
                  <a:cubicBezTo>
                    <a:pt x="15944" y="32297"/>
                    <a:pt x="15947" y="32297"/>
                    <a:pt x="15951" y="32297"/>
                  </a:cubicBezTo>
                  <a:close/>
                  <a:moveTo>
                    <a:pt x="24144" y="32316"/>
                  </a:moveTo>
                  <a:cubicBezTo>
                    <a:pt x="24221" y="32316"/>
                    <a:pt x="24312" y="32468"/>
                    <a:pt x="24190" y="32468"/>
                  </a:cubicBezTo>
                  <a:cubicBezTo>
                    <a:pt x="24182" y="32468"/>
                    <a:pt x="24173" y="32468"/>
                    <a:pt x="24164" y="32466"/>
                  </a:cubicBezTo>
                  <a:cubicBezTo>
                    <a:pt x="24137" y="32417"/>
                    <a:pt x="24118" y="32406"/>
                    <a:pt x="24105" y="32406"/>
                  </a:cubicBezTo>
                  <a:cubicBezTo>
                    <a:pt x="24095" y="32406"/>
                    <a:pt x="24088" y="32413"/>
                    <a:pt x="24085" y="32413"/>
                  </a:cubicBezTo>
                  <a:cubicBezTo>
                    <a:pt x="24081" y="32413"/>
                    <a:pt x="24080" y="32407"/>
                    <a:pt x="24080" y="32382"/>
                  </a:cubicBezTo>
                  <a:cubicBezTo>
                    <a:pt x="24093" y="32334"/>
                    <a:pt x="24118" y="32316"/>
                    <a:pt x="24144" y="32316"/>
                  </a:cubicBezTo>
                  <a:close/>
                  <a:moveTo>
                    <a:pt x="16039" y="32495"/>
                  </a:moveTo>
                  <a:lnTo>
                    <a:pt x="16039" y="32495"/>
                  </a:lnTo>
                  <a:cubicBezTo>
                    <a:pt x="16038" y="32495"/>
                    <a:pt x="16038" y="32495"/>
                    <a:pt x="16037" y="32495"/>
                  </a:cubicBezTo>
                  <a:lnTo>
                    <a:pt x="16037" y="32495"/>
                  </a:lnTo>
                  <a:cubicBezTo>
                    <a:pt x="16033" y="32499"/>
                    <a:pt x="16029" y="32504"/>
                    <a:pt x="16025" y="32509"/>
                  </a:cubicBezTo>
                  <a:lnTo>
                    <a:pt x="16039" y="32495"/>
                  </a:lnTo>
                  <a:close/>
                  <a:moveTo>
                    <a:pt x="21559" y="32368"/>
                  </a:moveTo>
                  <a:cubicBezTo>
                    <a:pt x="21573" y="32410"/>
                    <a:pt x="21587" y="32452"/>
                    <a:pt x="21587" y="32509"/>
                  </a:cubicBezTo>
                  <a:cubicBezTo>
                    <a:pt x="21559" y="32509"/>
                    <a:pt x="21545" y="32509"/>
                    <a:pt x="21432" y="32424"/>
                  </a:cubicBezTo>
                  <a:lnTo>
                    <a:pt x="21475" y="32382"/>
                  </a:lnTo>
                  <a:cubicBezTo>
                    <a:pt x="21475" y="32382"/>
                    <a:pt x="21475" y="32368"/>
                    <a:pt x="21475" y="32368"/>
                  </a:cubicBezTo>
                  <a:close/>
                  <a:moveTo>
                    <a:pt x="16141" y="32383"/>
                  </a:moveTo>
                  <a:cubicBezTo>
                    <a:pt x="16155" y="32383"/>
                    <a:pt x="16170" y="32396"/>
                    <a:pt x="16194" y="32424"/>
                  </a:cubicBezTo>
                  <a:cubicBezTo>
                    <a:pt x="16198" y="32454"/>
                    <a:pt x="16210" y="32460"/>
                    <a:pt x="16220" y="32460"/>
                  </a:cubicBezTo>
                  <a:cubicBezTo>
                    <a:pt x="16225" y="32460"/>
                    <a:pt x="16230" y="32458"/>
                    <a:pt x="16233" y="32457"/>
                  </a:cubicBezTo>
                  <a:lnTo>
                    <a:pt x="16233" y="32457"/>
                  </a:lnTo>
                  <a:cubicBezTo>
                    <a:pt x="16225" y="32463"/>
                    <a:pt x="16199" y="32485"/>
                    <a:pt x="16138" y="32551"/>
                  </a:cubicBezTo>
                  <a:cubicBezTo>
                    <a:pt x="16068" y="32551"/>
                    <a:pt x="15886" y="32509"/>
                    <a:pt x="16037" y="32495"/>
                  </a:cubicBezTo>
                  <a:lnTo>
                    <a:pt x="16037" y="32495"/>
                  </a:lnTo>
                  <a:cubicBezTo>
                    <a:pt x="16093" y="32427"/>
                    <a:pt x="16114" y="32383"/>
                    <a:pt x="16141" y="32383"/>
                  </a:cubicBezTo>
                  <a:close/>
                  <a:moveTo>
                    <a:pt x="23263" y="32600"/>
                  </a:moveTo>
                  <a:cubicBezTo>
                    <a:pt x="23266" y="32600"/>
                    <a:pt x="23274" y="32617"/>
                    <a:pt x="23291" y="32664"/>
                  </a:cubicBezTo>
                  <a:lnTo>
                    <a:pt x="23263" y="32678"/>
                  </a:lnTo>
                  <a:cubicBezTo>
                    <a:pt x="23263" y="32636"/>
                    <a:pt x="23258" y="32600"/>
                    <a:pt x="23263" y="32600"/>
                  </a:cubicBezTo>
                  <a:close/>
                  <a:moveTo>
                    <a:pt x="16957" y="32355"/>
                  </a:moveTo>
                  <a:cubicBezTo>
                    <a:pt x="16969" y="32355"/>
                    <a:pt x="16982" y="32359"/>
                    <a:pt x="16997" y="32368"/>
                  </a:cubicBezTo>
                  <a:cubicBezTo>
                    <a:pt x="17137" y="32495"/>
                    <a:pt x="16940" y="32635"/>
                    <a:pt x="16983" y="32720"/>
                  </a:cubicBezTo>
                  <a:cubicBezTo>
                    <a:pt x="16979" y="32723"/>
                    <a:pt x="16975" y="32724"/>
                    <a:pt x="16971" y="32724"/>
                  </a:cubicBezTo>
                  <a:cubicBezTo>
                    <a:pt x="16910" y="32724"/>
                    <a:pt x="16849" y="32355"/>
                    <a:pt x="16957" y="32355"/>
                  </a:cubicBezTo>
                  <a:close/>
                  <a:moveTo>
                    <a:pt x="23129" y="32773"/>
                  </a:moveTo>
                  <a:lnTo>
                    <a:pt x="23129" y="32773"/>
                  </a:lnTo>
                  <a:cubicBezTo>
                    <a:pt x="23125" y="32774"/>
                    <a:pt x="23122" y="32776"/>
                    <a:pt x="23119" y="32778"/>
                  </a:cubicBezTo>
                  <a:lnTo>
                    <a:pt x="23119" y="32778"/>
                  </a:lnTo>
                  <a:cubicBezTo>
                    <a:pt x="23123" y="32777"/>
                    <a:pt x="23126" y="32776"/>
                    <a:pt x="23129" y="32773"/>
                  </a:cubicBezTo>
                  <a:close/>
                  <a:moveTo>
                    <a:pt x="22995" y="32692"/>
                  </a:moveTo>
                  <a:cubicBezTo>
                    <a:pt x="22979" y="32751"/>
                    <a:pt x="22974" y="32767"/>
                    <a:pt x="22977" y="32767"/>
                  </a:cubicBezTo>
                  <a:cubicBezTo>
                    <a:pt x="22981" y="32767"/>
                    <a:pt x="22995" y="32744"/>
                    <a:pt x="23011" y="32744"/>
                  </a:cubicBezTo>
                  <a:cubicBezTo>
                    <a:pt x="23026" y="32744"/>
                    <a:pt x="23042" y="32765"/>
                    <a:pt x="23052" y="32847"/>
                  </a:cubicBezTo>
                  <a:cubicBezTo>
                    <a:pt x="23188" y="32797"/>
                    <a:pt x="23020" y="32834"/>
                    <a:pt x="23119" y="32778"/>
                  </a:cubicBezTo>
                  <a:lnTo>
                    <a:pt x="23119" y="32778"/>
                  </a:lnTo>
                  <a:cubicBezTo>
                    <a:pt x="23119" y="32778"/>
                    <a:pt x="23118" y="32778"/>
                    <a:pt x="23117" y="32778"/>
                  </a:cubicBezTo>
                  <a:cubicBezTo>
                    <a:pt x="23098" y="32778"/>
                    <a:pt x="23061" y="32749"/>
                    <a:pt x="22995" y="32692"/>
                  </a:cubicBezTo>
                  <a:close/>
                  <a:moveTo>
                    <a:pt x="21587" y="32847"/>
                  </a:moveTo>
                  <a:cubicBezTo>
                    <a:pt x="21587" y="32856"/>
                    <a:pt x="21583" y="32859"/>
                    <a:pt x="21578" y="32859"/>
                  </a:cubicBezTo>
                  <a:cubicBezTo>
                    <a:pt x="21568" y="32859"/>
                    <a:pt x="21559" y="32847"/>
                    <a:pt x="21587" y="32847"/>
                  </a:cubicBezTo>
                  <a:close/>
                  <a:moveTo>
                    <a:pt x="23419" y="32854"/>
                  </a:moveTo>
                  <a:cubicBezTo>
                    <a:pt x="23413" y="32854"/>
                    <a:pt x="23413" y="32861"/>
                    <a:pt x="23432" y="32861"/>
                  </a:cubicBezTo>
                  <a:cubicBezTo>
                    <a:pt x="23427" y="32856"/>
                    <a:pt x="23423" y="32854"/>
                    <a:pt x="23419" y="32854"/>
                  </a:cubicBezTo>
                  <a:close/>
                  <a:moveTo>
                    <a:pt x="24868" y="32917"/>
                  </a:moveTo>
                  <a:cubicBezTo>
                    <a:pt x="24892" y="32933"/>
                    <a:pt x="24905" y="32937"/>
                    <a:pt x="24913" y="32937"/>
                  </a:cubicBezTo>
                  <a:cubicBezTo>
                    <a:pt x="24919" y="32937"/>
                    <a:pt x="24922" y="32935"/>
                    <a:pt x="24925" y="32935"/>
                  </a:cubicBezTo>
                  <a:cubicBezTo>
                    <a:pt x="24932" y="32935"/>
                    <a:pt x="24939" y="32945"/>
                    <a:pt x="24981" y="33016"/>
                  </a:cubicBezTo>
                  <a:lnTo>
                    <a:pt x="24967" y="33016"/>
                  </a:lnTo>
                  <a:cubicBezTo>
                    <a:pt x="24960" y="33001"/>
                    <a:pt x="24960" y="32994"/>
                    <a:pt x="24960" y="32994"/>
                  </a:cubicBezTo>
                  <a:cubicBezTo>
                    <a:pt x="24960" y="32994"/>
                    <a:pt x="24960" y="33001"/>
                    <a:pt x="24953" y="33016"/>
                  </a:cubicBezTo>
                  <a:cubicBezTo>
                    <a:pt x="24925" y="33016"/>
                    <a:pt x="24896" y="33030"/>
                    <a:pt x="24896" y="33058"/>
                  </a:cubicBezTo>
                  <a:cubicBezTo>
                    <a:pt x="24911" y="33072"/>
                    <a:pt x="24911" y="33086"/>
                    <a:pt x="24925" y="33086"/>
                  </a:cubicBezTo>
                  <a:cubicBezTo>
                    <a:pt x="24925" y="33114"/>
                    <a:pt x="24939" y="33128"/>
                    <a:pt x="24953" y="33156"/>
                  </a:cubicBezTo>
                  <a:cubicBezTo>
                    <a:pt x="24959" y="33182"/>
                    <a:pt x="24957" y="33203"/>
                    <a:pt x="24940" y="33203"/>
                  </a:cubicBezTo>
                  <a:cubicBezTo>
                    <a:pt x="24920" y="33203"/>
                    <a:pt x="24880" y="33176"/>
                    <a:pt x="24812" y="33100"/>
                  </a:cubicBezTo>
                  <a:lnTo>
                    <a:pt x="24812" y="33100"/>
                  </a:lnTo>
                  <a:cubicBezTo>
                    <a:pt x="24815" y="33101"/>
                    <a:pt x="24818" y="33101"/>
                    <a:pt x="24821" y="33101"/>
                  </a:cubicBezTo>
                  <a:cubicBezTo>
                    <a:pt x="24895" y="33101"/>
                    <a:pt x="24731" y="32930"/>
                    <a:pt x="24853" y="32930"/>
                  </a:cubicBezTo>
                  <a:cubicBezTo>
                    <a:pt x="24858" y="32930"/>
                    <a:pt x="24863" y="32931"/>
                    <a:pt x="24868" y="32931"/>
                  </a:cubicBezTo>
                  <a:lnTo>
                    <a:pt x="24868" y="32917"/>
                  </a:lnTo>
                  <a:close/>
                  <a:moveTo>
                    <a:pt x="16288" y="32885"/>
                  </a:moveTo>
                  <a:cubicBezTo>
                    <a:pt x="16351" y="32885"/>
                    <a:pt x="16389" y="32892"/>
                    <a:pt x="16335" y="32903"/>
                  </a:cubicBezTo>
                  <a:lnTo>
                    <a:pt x="16335" y="32917"/>
                  </a:lnTo>
                  <a:cubicBezTo>
                    <a:pt x="16278" y="32945"/>
                    <a:pt x="16546" y="32945"/>
                    <a:pt x="16546" y="32945"/>
                  </a:cubicBezTo>
                  <a:cubicBezTo>
                    <a:pt x="16546" y="32945"/>
                    <a:pt x="16551" y="32944"/>
                    <a:pt x="16553" y="32944"/>
                  </a:cubicBezTo>
                  <a:cubicBezTo>
                    <a:pt x="16559" y="32944"/>
                    <a:pt x="16555" y="32950"/>
                    <a:pt x="16490" y="32987"/>
                  </a:cubicBezTo>
                  <a:lnTo>
                    <a:pt x="16476" y="32987"/>
                  </a:lnTo>
                  <a:cubicBezTo>
                    <a:pt x="16451" y="33025"/>
                    <a:pt x="16394" y="33105"/>
                    <a:pt x="16380" y="33105"/>
                  </a:cubicBezTo>
                  <a:cubicBezTo>
                    <a:pt x="16378" y="33105"/>
                    <a:pt x="16377" y="33103"/>
                    <a:pt x="16377" y="33100"/>
                  </a:cubicBezTo>
                  <a:lnTo>
                    <a:pt x="16349" y="33086"/>
                  </a:lnTo>
                  <a:cubicBezTo>
                    <a:pt x="16349" y="33156"/>
                    <a:pt x="16307" y="33241"/>
                    <a:pt x="16250" y="33297"/>
                  </a:cubicBezTo>
                  <a:lnTo>
                    <a:pt x="16208" y="33297"/>
                  </a:lnTo>
                  <a:cubicBezTo>
                    <a:pt x="16208" y="33297"/>
                    <a:pt x="16208" y="33311"/>
                    <a:pt x="16208" y="33325"/>
                  </a:cubicBezTo>
                  <a:cubicBezTo>
                    <a:pt x="16166" y="33199"/>
                    <a:pt x="16124" y="33072"/>
                    <a:pt x="16081" y="32945"/>
                  </a:cubicBezTo>
                  <a:cubicBezTo>
                    <a:pt x="16030" y="32902"/>
                    <a:pt x="16189" y="32885"/>
                    <a:pt x="16288" y="32885"/>
                  </a:cubicBezTo>
                  <a:close/>
                  <a:moveTo>
                    <a:pt x="16363" y="33291"/>
                  </a:moveTo>
                  <a:cubicBezTo>
                    <a:pt x="16364" y="33291"/>
                    <a:pt x="16350" y="33320"/>
                    <a:pt x="16307" y="33424"/>
                  </a:cubicBezTo>
                  <a:lnTo>
                    <a:pt x="16293" y="33438"/>
                  </a:lnTo>
                  <a:cubicBezTo>
                    <a:pt x="16293" y="33410"/>
                    <a:pt x="16293" y="33368"/>
                    <a:pt x="16293" y="33339"/>
                  </a:cubicBezTo>
                  <a:cubicBezTo>
                    <a:pt x="16296" y="33343"/>
                    <a:pt x="16301" y="33345"/>
                    <a:pt x="16305" y="33345"/>
                  </a:cubicBezTo>
                  <a:cubicBezTo>
                    <a:pt x="16330" y="33345"/>
                    <a:pt x="16361" y="33291"/>
                    <a:pt x="16363" y="33291"/>
                  </a:cubicBezTo>
                  <a:close/>
                  <a:moveTo>
                    <a:pt x="15460" y="33523"/>
                  </a:moveTo>
                  <a:cubicBezTo>
                    <a:pt x="15482" y="33523"/>
                    <a:pt x="15523" y="33537"/>
                    <a:pt x="15574" y="33579"/>
                  </a:cubicBezTo>
                  <a:lnTo>
                    <a:pt x="15546" y="33593"/>
                  </a:lnTo>
                  <a:cubicBezTo>
                    <a:pt x="15439" y="33566"/>
                    <a:pt x="15423" y="33523"/>
                    <a:pt x="15460" y="33523"/>
                  </a:cubicBezTo>
                  <a:close/>
                  <a:moveTo>
                    <a:pt x="15792" y="33378"/>
                  </a:moveTo>
                  <a:cubicBezTo>
                    <a:pt x="15800" y="33378"/>
                    <a:pt x="15811" y="33383"/>
                    <a:pt x="15828" y="33396"/>
                  </a:cubicBezTo>
                  <a:cubicBezTo>
                    <a:pt x="15828" y="33396"/>
                    <a:pt x="15898" y="33480"/>
                    <a:pt x="15898" y="33494"/>
                  </a:cubicBezTo>
                  <a:cubicBezTo>
                    <a:pt x="15884" y="33565"/>
                    <a:pt x="15884" y="33621"/>
                    <a:pt x="15856" y="33677"/>
                  </a:cubicBezTo>
                  <a:cubicBezTo>
                    <a:pt x="15828" y="33663"/>
                    <a:pt x="15814" y="33635"/>
                    <a:pt x="15800" y="33621"/>
                  </a:cubicBezTo>
                  <a:cubicBezTo>
                    <a:pt x="15836" y="33561"/>
                    <a:pt x="15749" y="33378"/>
                    <a:pt x="15792" y="33378"/>
                  </a:cubicBezTo>
                  <a:close/>
                  <a:moveTo>
                    <a:pt x="28136" y="0"/>
                  </a:moveTo>
                  <a:cubicBezTo>
                    <a:pt x="28100" y="0"/>
                    <a:pt x="28070" y="25"/>
                    <a:pt x="28065" y="93"/>
                  </a:cubicBezTo>
                  <a:cubicBezTo>
                    <a:pt x="28137" y="264"/>
                    <a:pt x="28059" y="279"/>
                    <a:pt x="28008" y="279"/>
                  </a:cubicBezTo>
                  <a:cubicBezTo>
                    <a:pt x="27997" y="279"/>
                    <a:pt x="27987" y="279"/>
                    <a:pt x="27981" y="279"/>
                  </a:cubicBezTo>
                  <a:cubicBezTo>
                    <a:pt x="27971" y="279"/>
                    <a:pt x="27968" y="280"/>
                    <a:pt x="27980" y="290"/>
                  </a:cubicBezTo>
                  <a:cubicBezTo>
                    <a:pt x="28079" y="402"/>
                    <a:pt x="27868" y="430"/>
                    <a:pt x="27868" y="459"/>
                  </a:cubicBezTo>
                  <a:cubicBezTo>
                    <a:pt x="27840" y="515"/>
                    <a:pt x="27797" y="571"/>
                    <a:pt x="27755" y="614"/>
                  </a:cubicBezTo>
                  <a:cubicBezTo>
                    <a:pt x="27713" y="642"/>
                    <a:pt x="27671" y="670"/>
                    <a:pt x="27628" y="712"/>
                  </a:cubicBezTo>
                  <a:cubicBezTo>
                    <a:pt x="27614" y="698"/>
                    <a:pt x="27600" y="670"/>
                    <a:pt x="27600" y="656"/>
                  </a:cubicBezTo>
                  <a:cubicBezTo>
                    <a:pt x="27600" y="684"/>
                    <a:pt x="27600" y="712"/>
                    <a:pt x="27586" y="754"/>
                  </a:cubicBezTo>
                  <a:cubicBezTo>
                    <a:pt x="27586" y="745"/>
                    <a:pt x="27580" y="742"/>
                    <a:pt x="27570" y="742"/>
                  </a:cubicBezTo>
                  <a:cubicBezTo>
                    <a:pt x="27550" y="742"/>
                    <a:pt x="27516" y="754"/>
                    <a:pt x="27487" y="754"/>
                  </a:cubicBezTo>
                  <a:cubicBezTo>
                    <a:pt x="27459" y="792"/>
                    <a:pt x="27425" y="817"/>
                    <a:pt x="27409" y="817"/>
                  </a:cubicBezTo>
                  <a:cubicBezTo>
                    <a:pt x="27401" y="817"/>
                    <a:pt x="27398" y="811"/>
                    <a:pt x="27403" y="797"/>
                  </a:cubicBezTo>
                  <a:cubicBezTo>
                    <a:pt x="27347" y="797"/>
                    <a:pt x="27276" y="783"/>
                    <a:pt x="27234" y="768"/>
                  </a:cubicBezTo>
                  <a:cubicBezTo>
                    <a:pt x="27224" y="759"/>
                    <a:pt x="27210" y="755"/>
                    <a:pt x="27193" y="755"/>
                  </a:cubicBezTo>
                  <a:cubicBezTo>
                    <a:pt x="27131" y="755"/>
                    <a:pt x="27037" y="810"/>
                    <a:pt x="27047" y="810"/>
                  </a:cubicBezTo>
                  <a:cubicBezTo>
                    <a:pt x="27050" y="810"/>
                    <a:pt x="27060" y="806"/>
                    <a:pt x="27079" y="797"/>
                  </a:cubicBezTo>
                  <a:cubicBezTo>
                    <a:pt x="27092" y="881"/>
                    <a:pt x="27099" y="917"/>
                    <a:pt x="27086" y="917"/>
                  </a:cubicBezTo>
                  <a:cubicBezTo>
                    <a:pt x="27072" y="917"/>
                    <a:pt x="27030" y="866"/>
                    <a:pt x="26938" y="783"/>
                  </a:cubicBezTo>
                  <a:lnTo>
                    <a:pt x="26938" y="783"/>
                  </a:lnTo>
                  <a:cubicBezTo>
                    <a:pt x="26950" y="798"/>
                    <a:pt x="26953" y="804"/>
                    <a:pt x="26951" y="804"/>
                  </a:cubicBezTo>
                  <a:cubicBezTo>
                    <a:pt x="26945" y="804"/>
                    <a:pt x="26881" y="744"/>
                    <a:pt x="26821" y="744"/>
                  </a:cubicBezTo>
                  <a:cubicBezTo>
                    <a:pt x="26783" y="744"/>
                    <a:pt x="26746" y="769"/>
                    <a:pt x="26727" y="853"/>
                  </a:cubicBezTo>
                  <a:cubicBezTo>
                    <a:pt x="26744" y="945"/>
                    <a:pt x="26715" y="983"/>
                    <a:pt x="26663" y="983"/>
                  </a:cubicBezTo>
                  <a:cubicBezTo>
                    <a:pt x="26627" y="983"/>
                    <a:pt x="26581" y="966"/>
                    <a:pt x="26530" y="937"/>
                  </a:cubicBezTo>
                  <a:lnTo>
                    <a:pt x="26530" y="937"/>
                  </a:lnTo>
                  <a:cubicBezTo>
                    <a:pt x="26575" y="999"/>
                    <a:pt x="26567" y="1018"/>
                    <a:pt x="26537" y="1018"/>
                  </a:cubicBezTo>
                  <a:cubicBezTo>
                    <a:pt x="26491" y="1018"/>
                    <a:pt x="26397" y="978"/>
                    <a:pt x="26347" y="978"/>
                  </a:cubicBezTo>
                  <a:cubicBezTo>
                    <a:pt x="26315" y="978"/>
                    <a:pt x="26301" y="995"/>
                    <a:pt x="26333" y="1050"/>
                  </a:cubicBezTo>
                  <a:cubicBezTo>
                    <a:pt x="26316" y="1041"/>
                    <a:pt x="26302" y="1037"/>
                    <a:pt x="26290" y="1037"/>
                  </a:cubicBezTo>
                  <a:cubicBezTo>
                    <a:pt x="26211" y="1037"/>
                    <a:pt x="26207" y="1194"/>
                    <a:pt x="26183" y="1194"/>
                  </a:cubicBezTo>
                  <a:cubicBezTo>
                    <a:pt x="26175" y="1194"/>
                    <a:pt x="26165" y="1177"/>
                    <a:pt x="26150" y="1135"/>
                  </a:cubicBezTo>
                  <a:cubicBezTo>
                    <a:pt x="26173" y="1094"/>
                    <a:pt x="26163" y="1078"/>
                    <a:pt x="26143" y="1078"/>
                  </a:cubicBezTo>
                  <a:cubicBezTo>
                    <a:pt x="26114" y="1078"/>
                    <a:pt x="26065" y="1113"/>
                    <a:pt x="26065" y="1163"/>
                  </a:cubicBezTo>
                  <a:cubicBezTo>
                    <a:pt x="26025" y="1149"/>
                    <a:pt x="25984" y="1110"/>
                    <a:pt x="26031" y="1069"/>
                  </a:cubicBezTo>
                  <a:lnTo>
                    <a:pt x="26031" y="1069"/>
                  </a:lnTo>
                  <a:cubicBezTo>
                    <a:pt x="26019" y="1074"/>
                    <a:pt x="25999" y="1077"/>
                    <a:pt x="25969" y="1077"/>
                  </a:cubicBezTo>
                  <a:cubicBezTo>
                    <a:pt x="25928" y="1077"/>
                    <a:pt x="25871" y="1072"/>
                    <a:pt x="25798" y="1064"/>
                  </a:cubicBezTo>
                  <a:lnTo>
                    <a:pt x="25798" y="1064"/>
                  </a:lnTo>
                  <a:cubicBezTo>
                    <a:pt x="25812" y="1106"/>
                    <a:pt x="25784" y="1163"/>
                    <a:pt x="25727" y="1191"/>
                  </a:cubicBezTo>
                  <a:cubicBezTo>
                    <a:pt x="25720" y="1195"/>
                    <a:pt x="25711" y="1196"/>
                    <a:pt x="25702" y="1196"/>
                  </a:cubicBezTo>
                  <a:cubicBezTo>
                    <a:pt x="25678" y="1196"/>
                    <a:pt x="25653" y="1183"/>
                    <a:pt x="25643" y="1163"/>
                  </a:cubicBezTo>
                  <a:cubicBezTo>
                    <a:pt x="25617" y="1150"/>
                    <a:pt x="25579" y="1077"/>
                    <a:pt x="25562" y="1077"/>
                  </a:cubicBezTo>
                  <a:cubicBezTo>
                    <a:pt x="25561" y="1077"/>
                    <a:pt x="25559" y="1077"/>
                    <a:pt x="25558" y="1078"/>
                  </a:cubicBezTo>
                  <a:lnTo>
                    <a:pt x="25572" y="1022"/>
                  </a:lnTo>
                  <a:cubicBezTo>
                    <a:pt x="25547" y="1022"/>
                    <a:pt x="25547" y="1012"/>
                    <a:pt x="25557" y="1001"/>
                  </a:cubicBezTo>
                  <a:lnTo>
                    <a:pt x="25557" y="1001"/>
                  </a:lnTo>
                  <a:cubicBezTo>
                    <a:pt x="25542" y="996"/>
                    <a:pt x="25526" y="976"/>
                    <a:pt x="25516" y="923"/>
                  </a:cubicBezTo>
                  <a:cubicBezTo>
                    <a:pt x="25479" y="803"/>
                    <a:pt x="25503" y="670"/>
                    <a:pt x="25495" y="670"/>
                  </a:cubicBezTo>
                  <a:cubicBezTo>
                    <a:pt x="25492" y="670"/>
                    <a:pt x="25479" y="705"/>
                    <a:pt x="25446" y="797"/>
                  </a:cubicBezTo>
                  <a:cubicBezTo>
                    <a:pt x="25450" y="733"/>
                    <a:pt x="25452" y="715"/>
                    <a:pt x="25448" y="715"/>
                  </a:cubicBezTo>
                  <a:cubicBezTo>
                    <a:pt x="25443" y="715"/>
                    <a:pt x="25429" y="745"/>
                    <a:pt x="25401" y="745"/>
                  </a:cubicBezTo>
                  <a:cubicBezTo>
                    <a:pt x="25384" y="745"/>
                    <a:pt x="25362" y="734"/>
                    <a:pt x="25333" y="698"/>
                  </a:cubicBezTo>
                  <a:lnTo>
                    <a:pt x="25347" y="670"/>
                  </a:lnTo>
                  <a:lnTo>
                    <a:pt x="25347" y="670"/>
                  </a:lnTo>
                  <a:cubicBezTo>
                    <a:pt x="25305" y="698"/>
                    <a:pt x="25277" y="712"/>
                    <a:pt x="25234" y="712"/>
                  </a:cubicBezTo>
                  <a:lnTo>
                    <a:pt x="25178" y="768"/>
                  </a:lnTo>
                  <a:cubicBezTo>
                    <a:pt x="25191" y="834"/>
                    <a:pt x="25229" y="925"/>
                    <a:pt x="25119" y="925"/>
                  </a:cubicBezTo>
                  <a:cubicBezTo>
                    <a:pt x="25111" y="925"/>
                    <a:pt x="25103" y="924"/>
                    <a:pt x="25094" y="923"/>
                  </a:cubicBezTo>
                  <a:lnTo>
                    <a:pt x="25094" y="923"/>
                  </a:lnTo>
                  <a:cubicBezTo>
                    <a:pt x="25150" y="1022"/>
                    <a:pt x="25122" y="1135"/>
                    <a:pt x="25136" y="1135"/>
                  </a:cubicBezTo>
                  <a:cubicBezTo>
                    <a:pt x="25122" y="1163"/>
                    <a:pt x="25094" y="1177"/>
                    <a:pt x="25079" y="1205"/>
                  </a:cubicBezTo>
                  <a:cubicBezTo>
                    <a:pt x="25122" y="1233"/>
                    <a:pt x="25150" y="1261"/>
                    <a:pt x="25178" y="1304"/>
                  </a:cubicBezTo>
                  <a:cubicBezTo>
                    <a:pt x="25196" y="1301"/>
                    <a:pt x="25210" y="1300"/>
                    <a:pt x="25222" y="1300"/>
                  </a:cubicBezTo>
                  <a:cubicBezTo>
                    <a:pt x="25329" y="1300"/>
                    <a:pt x="25199" y="1408"/>
                    <a:pt x="25389" y="1458"/>
                  </a:cubicBezTo>
                  <a:cubicBezTo>
                    <a:pt x="25369" y="1500"/>
                    <a:pt x="25325" y="1526"/>
                    <a:pt x="25282" y="1526"/>
                  </a:cubicBezTo>
                  <a:cubicBezTo>
                    <a:pt x="25266" y="1526"/>
                    <a:pt x="25249" y="1522"/>
                    <a:pt x="25234" y="1515"/>
                  </a:cubicBezTo>
                  <a:lnTo>
                    <a:pt x="25192" y="1515"/>
                  </a:lnTo>
                  <a:cubicBezTo>
                    <a:pt x="25263" y="1613"/>
                    <a:pt x="25333" y="1670"/>
                    <a:pt x="25291" y="1712"/>
                  </a:cubicBezTo>
                  <a:cubicBezTo>
                    <a:pt x="25291" y="1712"/>
                    <a:pt x="25291" y="1740"/>
                    <a:pt x="25291" y="1754"/>
                  </a:cubicBezTo>
                  <a:cubicBezTo>
                    <a:pt x="25288" y="1757"/>
                    <a:pt x="25283" y="1758"/>
                    <a:pt x="25277" y="1758"/>
                  </a:cubicBezTo>
                  <a:cubicBezTo>
                    <a:pt x="25272" y="1758"/>
                    <a:pt x="25266" y="1757"/>
                    <a:pt x="25259" y="1756"/>
                  </a:cubicBezTo>
                  <a:lnTo>
                    <a:pt x="25259" y="1756"/>
                  </a:lnTo>
                  <a:cubicBezTo>
                    <a:pt x="25197" y="1812"/>
                    <a:pt x="25129" y="1872"/>
                    <a:pt x="25283" y="1872"/>
                  </a:cubicBezTo>
                  <a:cubicBezTo>
                    <a:pt x="25308" y="1872"/>
                    <a:pt x="25338" y="1870"/>
                    <a:pt x="25375" y="1867"/>
                  </a:cubicBezTo>
                  <a:cubicBezTo>
                    <a:pt x="25474" y="1895"/>
                    <a:pt x="25643" y="1867"/>
                    <a:pt x="25417" y="2008"/>
                  </a:cubicBezTo>
                  <a:cubicBezTo>
                    <a:pt x="25403" y="2050"/>
                    <a:pt x="25502" y="2078"/>
                    <a:pt x="25516" y="2092"/>
                  </a:cubicBezTo>
                  <a:cubicBezTo>
                    <a:pt x="25572" y="2092"/>
                    <a:pt x="25466" y="2128"/>
                    <a:pt x="25400" y="2128"/>
                  </a:cubicBezTo>
                  <a:cubicBezTo>
                    <a:pt x="25384" y="2128"/>
                    <a:pt x="25370" y="2126"/>
                    <a:pt x="25361" y="2120"/>
                  </a:cubicBezTo>
                  <a:cubicBezTo>
                    <a:pt x="25349" y="2141"/>
                    <a:pt x="25330" y="2151"/>
                    <a:pt x="25311" y="2151"/>
                  </a:cubicBezTo>
                  <a:cubicBezTo>
                    <a:pt x="25264" y="2151"/>
                    <a:pt x="25210" y="2093"/>
                    <a:pt x="25220" y="1994"/>
                  </a:cubicBezTo>
                  <a:lnTo>
                    <a:pt x="25220" y="1994"/>
                  </a:lnTo>
                  <a:cubicBezTo>
                    <a:pt x="25071" y="2079"/>
                    <a:pt x="25000" y="2112"/>
                    <a:pt x="24972" y="2112"/>
                  </a:cubicBezTo>
                  <a:cubicBezTo>
                    <a:pt x="24927" y="2112"/>
                    <a:pt x="24997" y="2025"/>
                    <a:pt x="25023" y="1937"/>
                  </a:cubicBezTo>
                  <a:lnTo>
                    <a:pt x="25009" y="1937"/>
                  </a:lnTo>
                  <a:cubicBezTo>
                    <a:pt x="25164" y="1825"/>
                    <a:pt x="24812" y="1796"/>
                    <a:pt x="24925" y="1726"/>
                  </a:cubicBezTo>
                  <a:cubicBezTo>
                    <a:pt x="24946" y="1711"/>
                    <a:pt x="24966" y="1706"/>
                    <a:pt x="24983" y="1706"/>
                  </a:cubicBezTo>
                  <a:cubicBezTo>
                    <a:pt x="25048" y="1706"/>
                    <a:pt x="25083" y="1789"/>
                    <a:pt x="25106" y="1789"/>
                  </a:cubicBezTo>
                  <a:cubicBezTo>
                    <a:pt x="25112" y="1789"/>
                    <a:pt x="25117" y="1783"/>
                    <a:pt x="25122" y="1768"/>
                  </a:cubicBezTo>
                  <a:lnTo>
                    <a:pt x="25222" y="1743"/>
                  </a:lnTo>
                  <a:lnTo>
                    <a:pt x="25222" y="1743"/>
                  </a:lnTo>
                  <a:cubicBezTo>
                    <a:pt x="25196" y="1731"/>
                    <a:pt x="25171" y="1710"/>
                    <a:pt x="25164" y="1684"/>
                  </a:cubicBezTo>
                  <a:cubicBezTo>
                    <a:pt x="25136" y="1627"/>
                    <a:pt x="25122" y="1557"/>
                    <a:pt x="25108" y="1501"/>
                  </a:cubicBezTo>
                  <a:cubicBezTo>
                    <a:pt x="25023" y="1473"/>
                    <a:pt x="25037" y="1444"/>
                    <a:pt x="25079" y="1430"/>
                  </a:cubicBezTo>
                  <a:cubicBezTo>
                    <a:pt x="25051" y="1416"/>
                    <a:pt x="25051" y="1402"/>
                    <a:pt x="25051" y="1402"/>
                  </a:cubicBezTo>
                  <a:cubicBezTo>
                    <a:pt x="24995" y="1402"/>
                    <a:pt x="24953" y="1374"/>
                    <a:pt x="24911" y="1332"/>
                  </a:cubicBezTo>
                  <a:cubicBezTo>
                    <a:pt x="24947" y="1304"/>
                    <a:pt x="24954" y="1289"/>
                    <a:pt x="24939" y="1289"/>
                  </a:cubicBezTo>
                  <a:cubicBezTo>
                    <a:pt x="24931" y="1289"/>
                    <a:pt x="24916" y="1294"/>
                    <a:pt x="24896" y="1304"/>
                  </a:cubicBezTo>
                  <a:cubicBezTo>
                    <a:pt x="24896" y="1261"/>
                    <a:pt x="24896" y="1233"/>
                    <a:pt x="24911" y="1205"/>
                  </a:cubicBezTo>
                  <a:cubicBezTo>
                    <a:pt x="24922" y="1143"/>
                    <a:pt x="24914" y="1119"/>
                    <a:pt x="24896" y="1119"/>
                  </a:cubicBezTo>
                  <a:cubicBezTo>
                    <a:pt x="24849" y="1119"/>
                    <a:pt x="24739" y="1285"/>
                    <a:pt x="24770" y="1346"/>
                  </a:cubicBezTo>
                  <a:cubicBezTo>
                    <a:pt x="24742" y="1360"/>
                    <a:pt x="24713" y="1360"/>
                    <a:pt x="24671" y="1374"/>
                  </a:cubicBezTo>
                  <a:cubicBezTo>
                    <a:pt x="24695" y="1370"/>
                    <a:pt x="24717" y="1368"/>
                    <a:pt x="24736" y="1368"/>
                  </a:cubicBezTo>
                  <a:cubicBezTo>
                    <a:pt x="24863" y="1368"/>
                    <a:pt x="24887" y="1445"/>
                    <a:pt x="24826" y="1543"/>
                  </a:cubicBezTo>
                  <a:cubicBezTo>
                    <a:pt x="24859" y="1559"/>
                    <a:pt x="24839" y="1575"/>
                    <a:pt x="24788" y="1575"/>
                  </a:cubicBezTo>
                  <a:cubicBezTo>
                    <a:pt x="24750" y="1575"/>
                    <a:pt x="24694" y="1567"/>
                    <a:pt x="24629" y="1543"/>
                  </a:cubicBezTo>
                  <a:lnTo>
                    <a:pt x="24629" y="1543"/>
                  </a:lnTo>
                  <a:cubicBezTo>
                    <a:pt x="24590" y="1646"/>
                    <a:pt x="24694" y="1786"/>
                    <a:pt x="24667" y="1786"/>
                  </a:cubicBezTo>
                  <a:cubicBezTo>
                    <a:pt x="24665" y="1786"/>
                    <a:pt x="24662" y="1785"/>
                    <a:pt x="24657" y="1782"/>
                  </a:cubicBezTo>
                  <a:cubicBezTo>
                    <a:pt x="24657" y="1839"/>
                    <a:pt x="24657" y="1895"/>
                    <a:pt x="24558" y="1895"/>
                  </a:cubicBezTo>
                  <a:cubicBezTo>
                    <a:pt x="24562" y="1945"/>
                    <a:pt x="24569" y="1966"/>
                    <a:pt x="24573" y="1973"/>
                  </a:cubicBezTo>
                  <a:lnTo>
                    <a:pt x="24573" y="1973"/>
                  </a:lnTo>
                  <a:cubicBezTo>
                    <a:pt x="24570" y="1971"/>
                    <a:pt x="24565" y="1969"/>
                    <a:pt x="24557" y="1969"/>
                  </a:cubicBezTo>
                  <a:cubicBezTo>
                    <a:pt x="24537" y="1969"/>
                    <a:pt x="24495" y="1983"/>
                    <a:pt x="24418" y="2050"/>
                  </a:cubicBezTo>
                  <a:cubicBezTo>
                    <a:pt x="24404" y="2022"/>
                    <a:pt x="24404" y="1994"/>
                    <a:pt x="24418" y="1965"/>
                  </a:cubicBezTo>
                  <a:cubicBezTo>
                    <a:pt x="24389" y="1965"/>
                    <a:pt x="24305" y="1909"/>
                    <a:pt x="24263" y="1881"/>
                  </a:cubicBezTo>
                  <a:cubicBezTo>
                    <a:pt x="24263" y="1840"/>
                    <a:pt x="24212" y="1754"/>
                    <a:pt x="24174" y="1754"/>
                  </a:cubicBezTo>
                  <a:cubicBezTo>
                    <a:pt x="24145" y="1754"/>
                    <a:pt x="24124" y="1801"/>
                    <a:pt x="24136" y="1951"/>
                  </a:cubicBezTo>
                  <a:cubicBezTo>
                    <a:pt x="24108" y="2008"/>
                    <a:pt x="24066" y="2050"/>
                    <a:pt x="24009" y="2092"/>
                  </a:cubicBezTo>
                  <a:cubicBezTo>
                    <a:pt x="24009" y="2120"/>
                    <a:pt x="24009" y="2134"/>
                    <a:pt x="24009" y="2163"/>
                  </a:cubicBezTo>
                  <a:lnTo>
                    <a:pt x="23995" y="2163"/>
                  </a:lnTo>
                  <a:cubicBezTo>
                    <a:pt x="23960" y="2244"/>
                    <a:pt x="23983" y="2297"/>
                    <a:pt x="24048" y="2297"/>
                  </a:cubicBezTo>
                  <a:cubicBezTo>
                    <a:pt x="24061" y="2297"/>
                    <a:pt x="24077" y="2294"/>
                    <a:pt x="24094" y="2289"/>
                  </a:cubicBezTo>
                  <a:lnTo>
                    <a:pt x="24094" y="2289"/>
                  </a:lnTo>
                  <a:cubicBezTo>
                    <a:pt x="24064" y="2398"/>
                    <a:pt x="24090" y="2430"/>
                    <a:pt x="24123" y="2430"/>
                  </a:cubicBezTo>
                  <a:cubicBezTo>
                    <a:pt x="24136" y="2430"/>
                    <a:pt x="24152" y="2424"/>
                    <a:pt x="24164" y="2416"/>
                  </a:cubicBezTo>
                  <a:cubicBezTo>
                    <a:pt x="24164" y="2444"/>
                    <a:pt x="24164" y="2458"/>
                    <a:pt x="24164" y="2472"/>
                  </a:cubicBezTo>
                  <a:cubicBezTo>
                    <a:pt x="24164" y="2495"/>
                    <a:pt x="24172" y="2501"/>
                    <a:pt x="24184" y="2501"/>
                  </a:cubicBezTo>
                  <a:cubicBezTo>
                    <a:pt x="24198" y="2501"/>
                    <a:pt x="24217" y="2492"/>
                    <a:pt x="24232" y="2492"/>
                  </a:cubicBezTo>
                  <a:cubicBezTo>
                    <a:pt x="24257" y="2492"/>
                    <a:pt x="24268" y="2519"/>
                    <a:pt x="24221" y="2669"/>
                  </a:cubicBezTo>
                  <a:cubicBezTo>
                    <a:pt x="24192" y="2698"/>
                    <a:pt x="24178" y="2754"/>
                    <a:pt x="24192" y="2796"/>
                  </a:cubicBezTo>
                  <a:cubicBezTo>
                    <a:pt x="24164" y="2782"/>
                    <a:pt x="24150" y="2782"/>
                    <a:pt x="24136" y="2782"/>
                  </a:cubicBezTo>
                  <a:cubicBezTo>
                    <a:pt x="24127" y="2780"/>
                    <a:pt x="24121" y="2779"/>
                    <a:pt x="24117" y="2779"/>
                  </a:cubicBezTo>
                  <a:cubicBezTo>
                    <a:pt x="24097" y="2779"/>
                    <a:pt x="24125" y="2810"/>
                    <a:pt x="23995" y="2881"/>
                  </a:cubicBezTo>
                  <a:cubicBezTo>
                    <a:pt x="23995" y="2838"/>
                    <a:pt x="23939" y="2853"/>
                    <a:pt x="24023" y="2754"/>
                  </a:cubicBezTo>
                  <a:cubicBezTo>
                    <a:pt x="23989" y="2688"/>
                    <a:pt x="23979" y="2667"/>
                    <a:pt x="23979" y="2667"/>
                  </a:cubicBezTo>
                  <a:lnTo>
                    <a:pt x="23979" y="2667"/>
                  </a:lnTo>
                  <a:cubicBezTo>
                    <a:pt x="23978" y="2667"/>
                    <a:pt x="24007" y="2739"/>
                    <a:pt x="23964" y="2739"/>
                  </a:cubicBezTo>
                  <a:cubicBezTo>
                    <a:pt x="23945" y="2739"/>
                    <a:pt x="23911" y="2725"/>
                    <a:pt x="23854" y="2684"/>
                  </a:cubicBezTo>
                  <a:cubicBezTo>
                    <a:pt x="23844" y="2582"/>
                    <a:pt x="23832" y="2550"/>
                    <a:pt x="23813" y="2550"/>
                  </a:cubicBezTo>
                  <a:cubicBezTo>
                    <a:pt x="23781" y="2550"/>
                    <a:pt x="23728" y="2642"/>
                    <a:pt x="23629" y="2642"/>
                  </a:cubicBezTo>
                  <a:cubicBezTo>
                    <a:pt x="23624" y="2642"/>
                    <a:pt x="23620" y="2642"/>
                    <a:pt x="23615" y="2641"/>
                  </a:cubicBezTo>
                  <a:cubicBezTo>
                    <a:pt x="23607" y="2615"/>
                    <a:pt x="23604" y="2606"/>
                    <a:pt x="23601" y="2606"/>
                  </a:cubicBezTo>
                  <a:cubicBezTo>
                    <a:pt x="23593" y="2606"/>
                    <a:pt x="23587" y="2649"/>
                    <a:pt x="23541" y="2649"/>
                  </a:cubicBezTo>
                  <a:cubicBezTo>
                    <a:pt x="23531" y="2649"/>
                    <a:pt x="23518" y="2647"/>
                    <a:pt x="23502" y="2641"/>
                  </a:cubicBezTo>
                  <a:cubicBezTo>
                    <a:pt x="23508" y="2619"/>
                    <a:pt x="23506" y="2610"/>
                    <a:pt x="23501" y="2610"/>
                  </a:cubicBezTo>
                  <a:cubicBezTo>
                    <a:pt x="23480" y="2610"/>
                    <a:pt x="23395" y="2765"/>
                    <a:pt x="23474" y="2810"/>
                  </a:cubicBezTo>
                  <a:cubicBezTo>
                    <a:pt x="23382" y="2939"/>
                    <a:pt x="23398" y="2996"/>
                    <a:pt x="23409" y="2996"/>
                  </a:cubicBezTo>
                  <a:cubicBezTo>
                    <a:pt x="23414" y="2996"/>
                    <a:pt x="23418" y="2980"/>
                    <a:pt x="23404" y="2951"/>
                  </a:cubicBezTo>
                  <a:lnTo>
                    <a:pt x="23404" y="2951"/>
                  </a:lnTo>
                  <a:cubicBezTo>
                    <a:pt x="23507" y="3012"/>
                    <a:pt x="23498" y="3036"/>
                    <a:pt x="23459" y="3036"/>
                  </a:cubicBezTo>
                  <a:cubicBezTo>
                    <a:pt x="23407" y="3036"/>
                    <a:pt x="23301" y="2993"/>
                    <a:pt x="23333" y="2937"/>
                  </a:cubicBezTo>
                  <a:cubicBezTo>
                    <a:pt x="23277" y="2834"/>
                    <a:pt x="23197" y="2750"/>
                    <a:pt x="23165" y="2750"/>
                  </a:cubicBezTo>
                  <a:cubicBezTo>
                    <a:pt x="23149" y="2750"/>
                    <a:pt x="23145" y="2772"/>
                    <a:pt x="23164" y="2824"/>
                  </a:cubicBezTo>
                  <a:cubicBezTo>
                    <a:pt x="23127" y="2861"/>
                    <a:pt x="23100" y="2876"/>
                    <a:pt x="23079" y="2876"/>
                  </a:cubicBezTo>
                  <a:cubicBezTo>
                    <a:pt x="23015" y="2876"/>
                    <a:pt x="23020" y="2730"/>
                    <a:pt x="23009" y="2698"/>
                  </a:cubicBezTo>
                  <a:lnTo>
                    <a:pt x="22981" y="2613"/>
                  </a:lnTo>
                  <a:cubicBezTo>
                    <a:pt x="23009" y="2571"/>
                    <a:pt x="23024" y="2529"/>
                    <a:pt x="23038" y="2486"/>
                  </a:cubicBezTo>
                  <a:cubicBezTo>
                    <a:pt x="23071" y="2453"/>
                    <a:pt x="23100" y="2442"/>
                    <a:pt x="23123" y="2442"/>
                  </a:cubicBezTo>
                  <a:cubicBezTo>
                    <a:pt x="23160" y="2442"/>
                    <a:pt x="23184" y="2469"/>
                    <a:pt x="23193" y="2486"/>
                  </a:cubicBezTo>
                  <a:cubicBezTo>
                    <a:pt x="23193" y="2458"/>
                    <a:pt x="23178" y="2430"/>
                    <a:pt x="23164" y="2416"/>
                  </a:cubicBezTo>
                  <a:lnTo>
                    <a:pt x="23164" y="2416"/>
                  </a:lnTo>
                  <a:cubicBezTo>
                    <a:pt x="23239" y="2436"/>
                    <a:pt x="23294" y="2457"/>
                    <a:pt x="23317" y="2457"/>
                  </a:cubicBezTo>
                  <a:cubicBezTo>
                    <a:pt x="23341" y="2457"/>
                    <a:pt x="23329" y="2433"/>
                    <a:pt x="23263" y="2360"/>
                  </a:cubicBezTo>
                  <a:cubicBezTo>
                    <a:pt x="23291" y="2289"/>
                    <a:pt x="23305" y="2261"/>
                    <a:pt x="23305" y="2247"/>
                  </a:cubicBezTo>
                  <a:cubicBezTo>
                    <a:pt x="23310" y="2242"/>
                    <a:pt x="23311" y="2241"/>
                    <a:pt x="23312" y="2241"/>
                  </a:cubicBezTo>
                  <a:cubicBezTo>
                    <a:pt x="23313" y="2241"/>
                    <a:pt x="23314" y="2242"/>
                    <a:pt x="23315" y="2243"/>
                  </a:cubicBezTo>
                  <a:lnTo>
                    <a:pt x="23315" y="2243"/>
                  </a:lnTo>
                  <a:cubicBezTo>
                    <a:pt x="23354" y="2226"/>
                    <a:pt x="23391" y="2188"/>
                    <a:pt x="23404" y="2163"/>
                  </a:cubicBezTo>
                  <a:cubicBezTo>
                    <a:pt x="23333" y="2036"/>
                    <a:pt x="23671" y="2134"/>
                    <a:pt x="23559" y="1994"/>
                  </a:cubicBezTo>
                  <a:cubicBezTo>
                    <a:pt x="23606" y="1982"/>
                    <a:pt x="23395" y="1851"/>
                    <a:pt x="23493" y="1851"/>
                  </a:cubicBezTo>
                  <a:cubicBezTo>
                    <a:pt x="23512" y="1851"/>
                    <a:pt x="23542" y="1856"/>
                    <a:pt x="23587" y="1867"/>
                  </a:cubicBezTo>
                  <a:cubicBezTo>
                    <a:pt x="23573" y="1839"/>
                    <a:pt x="23545" y="1796"/>
                    <a:pt x="23516" y="1768"/>
                  </a:cubicBezTo>
                  <a:cubicBezTo>
                    <a:pt x="23545" y="1768"/>
                    <a:pt x="23573" y="1754"/>
                    <a:pt x="23601" y="1740"/>
                  </a:cubicBezTo>
                  <a:cubicBezTo>
                    <a:pt x="23573" y="1726"/>
                    <a:pt x="23545" y="1712"/>
                    <a:pt x="23516" y="1698"/>
                  </a:cubicBezTo>
                  <a:lnTo>
                    <a:pt x="23488" y="1684"/>
                  </a:lnTo>
                  <a:cubicBezTo>
                    <a:pt x="23475" y="1681"/>
                    <a:pt x="23458" y="1679"/>
                    <a:pt x="23441" y="1679"/>
                  </a:cubicBezTo>
                  <a:cubicBezTo>
                    <a:pt x="23371" y="1679"/>
                    <a:pt x="23288" y="1708"/>
                    <a:pt x="23333" y="1810"/>
                  </a:cubicBezTo>
                  <a:cubicBezTo>
                    <a:pt x="23333" y="1851"/>
                    <a:pt x="23327" y="1867"/>
                    <a:pt x="23319" y="1867"/>
                  </a:cubicBezTo>
                  <a:cubicBezTo>
                    <a:pt x="23297" y="1867"/>
                    <a:pt x="23268" y="1732"/>
                    <a:pt x="23362" y="1627"/>
                  </a:cubicBezTo>
                  <a:lnTo>
                    <a:pt x="23362" y="1627"/>
                  </a:lnTo>
                  <a:cubicBezTo>
                    <a:pt x="23344" y="1636"/>
                    <a:pt x="23329" y="1640"/>
                    <a:pt x="23318" y="1640"/>
                  </a:cubicBezTo>
                  <a:cubicBezTo>
                    <a:pt x="23238" y="1640"/>
                    <a:pt x="23298" y="1455"/>
                    <a:pt x="23347" y="1430"/>
                  </a:cubicBezTo>
                  <a:lnTo>
                    <a:pt x="23347" y="1430"/>
                  </a:lnTo>
                  <a:cubicBezTo>
                    <a:pt x="23220" y="1442"/>
                    <a:pt x="23112" y="1529"/>
                    <a:pt x="23155" y="1529"/>
                  </a:cubicBezTo>
                  <a:cubicBezTo>
                    <a:pt x="23165" y="1529"/>
                    <a:pt x="23181" y="1525"/>
                    <a:pt x="23207" y="1515"/>
                  </a:cubicBezTo>
                  <a:lnTo>
                    <a:pt x="23207" y="1515"/>
                  </a:lnTo>
                  <a:cubicBezTo>
                    <a:pt x="23193" y="1543"/>
                    <a:pt x="23164" y="1585"/>
                    <a:pt x="23136" y="1613"/>
                  </a:cubicBezTo>
                  <a:cubicBezTo>
                    <a:pt x="23164" y="1543"/>
                    <a:pt x="22967" y="1627"/>
                    <a:pt x="23038" y="1501"/>
                  </a:cubicBezTo>
                  <a:cubicBezTo>
                    <a:pt x="23059" y="1446"/>
                    <a:pt x="23006" y="1384"/>
                    <a:pt x="22928" y="1384"/>
                  </a:cubicBezTo>
                  <a:cubicBezTo>
                    <a:pt x="22905" y="1384"/>
                    <a:pt x="22880" y="1389"/>
                    <a:pt x="22855" y="1402"/>
                  </a:cubicBezTo>
                  <a:cubicBezTo>
                    <a:pt x="22849" y="1401"/>
                    <a:pt x="22844" y="1401"/>
                    <a:pt x="22839" y="1401"/>
                  </a:cubicBezTo>
                  <a:cubicBezTo>
                    <a:pt x="22782" y="1401"/>
                    <a:pt x="22722" y="1448"/>
                    <a:pt x="22771" y="1448"/>
                  </a:cubicBezTo>
                  <a:cubicBezTo>
                    <a:pt x="22791" y="1448"/>
                    <a:pt x="22830" y="1440"/>
                    <a:pt x="22897" y="1416"/>
                  </a:cubicBezTo>
                  <a:lnTo>
                    <a:pt x="22897" y="1416"/>
                  </a:lnTo>
                  <a:cubicBezTo>
                    <a:pt x="22883" y="1458"/>
                    <a:pt x="22883" y="1487"/>
                    <a:pt x="22897" y="1515"/>
                  </a:cubicBezTo>
                  <a:cubicBezTo>
                    <a:pt x="22883" y="1529"/>
                    <a:pt x="22869" y="1529"/>
                    <a:pt x="22855" y="1543"/>
                  </a:cubicBezTo>
                  <a:cubicBezTo>
                    <a:pt x="22831" y="1539"/>
                    <a:pt x="22813" y="1537"/>
                    <a:pt x="22798" y="1537"/>
                  </a:cubicBezTo>
                  <a:cubicBezTo>
                    <a:pt x="22704" y="1537"/>
                    <a:pt x="22758" y="1607"/>
                    <a:pt x="22770" y="1656"/>
                  </a:cubicBezTo>
                  <a:cubicBezTo>
                    <a:pt x="22714" y="1684"/>
                    <a:pt x="22643" y="1712"/>
                    <a:pt x="22573" y="1726"/>
                  </a:cubicBezTo>
                  <a:cubicBezTo>
                    <a:pt x="22573" y="1712"/>
                    <a:pt x="22573" y="1698"/>
                    <a:pt x="22587" y="1698"/>
                  </a:cubicBezTo>
                  <a:lnTo>
                    <a:pt x="22531" y="1684"/>
                  </a:lnTo>
                  <a:cubicBezTo>
                    <a:pt x="22516" y="1688"/>
                    <a:pt x="22504" y="1689"/>
                    <a:pt x="22494" y="1689"/>
                  </a:cubicBezTo>
                  <a:cubicBezTo>
                    <a:pt x="22468" y="1689"/>
                    <a:pt x="22460" y="1676"/>
                    <a:pt x="22460" y="1656"/>
                  </a:cubicBezTo>
                  <a:cubicBezTo>
                    <a:pt x="22573" y="1627"/>
                    <a:pt x="22545" y="1501"/>
                    <a:pt x="22615" y="1501"/>
                  </a:cubicBezTo>
                  <a:cubicBezTo>
                    <a:pt x="22605" y="1465"/>
                    <a:pt x="22587" y="1448"/>
                    <a:pt x="22566" y="1448"/>
                  </a:cubicBezTo>
                  <a:cubicBezTo>
                    <a:pt x="22528" y="1448"/>
                    <a:pt x="22477" y="1501"/>
                    <a:pt x="22432" y="1599"/>
                  </a:cubicBezTo>
                  <a:cubicBezTo>
                    <a:pt x="22432" y="1613"/>
                    <a:pt x="22432" y="1627"/>
                    <a:pt x="22432" y="1642"/>
                  </a:cubicBezTo>
                  <a:lnTo>
                    <a:pt x="22404" y="1656"/>
                  </a:lnTo>
                  <a:lnTo>
                    <a:pt x="22432" y="1656"/>
                  </a:lnTo>
                  <a:cubicBezTo>
                    <a:pt x="22418" y="1764"/>
                    <a:pt x="22359" y="1832"/>
                    <a:pt x="22322" y="1832"/>
                  </a:cubicBezTo>
                  <a:cubicBezTo>
                    <a:pt x="22287" y="1832"/>
                    <a:pt x="22272" y="1771"/>
                    <a:pt x="22334" y="1627"/>
                  </a:cubicBezTo>
                  <a:cubicBezTo>
                    <a:pt x="22348" y="1599"/>
                    <a:pt x="22376" y="1557"/>
                    <a:pt x="22404" y="1529"/>
                  </a:cubicBezTo>
                  <a:cubicBezTo>
                    <a:pt x="22348" y="1529"/>
                    <a:pt x="22305" y="1515"/>
                    <a:pt x="22263" y="1487"/>
                  </a:cubicBezTo>
                  <a:lnTo>
                    <a:pt x="22221" y="1529"/>
                  </a:lnTo>
                  <a:cubicBezTo>
                    <a:pt x="22221" y="1522"/>
                    <a:pt x="22221" y="1518"/>
                    <a:pt x="22210" y="1518"/>
                  </a:cubicBezTo>
                  <a:cubicBezTo>
                    <a:pt x="22200" y="1518"/>
                    <a:pt x="22179" y="1522"/>
                    <a:pt x="22136" y="1529"/>
                  </a:cubicBezTo>
                  <a:cubicBezTo>
                    <a:pt x="22125" y="1485"/>
                    <a:pt x="22125" y="1462"/>
                    <a:pt x="22123" y="1462"/>
                  </a:cubicBezTo>
                  <a:cubicBezTo>
                    <a:pt x="22120" y="1462"/>
                    <a:pt x="22112" y="1516"/>
                    <a:pt x="22052" y="1627"/>
                  </a:cubicBezTo>
                  <a:cubicBezTo>
                    <a:pt x="21974" y="1578"/>
                    <a:pt x="22010" y="1571"/>
                    <a:pt x="22034" y="1571"/>
                  </a:cubicBezTo>
                  <a:cubicBezTo>
                    <a:pt x="22037" y="1571"/>
                    <a:pt x="22040" y="1571"/>
                    <a:pt x="22043" y="1571"/>
                  </a:cubicBezTo>
                  <a:lnTo>
                    <a:pt x="22043" y="1571"/>
                  </a:lnTo>
                  <a:cubicBezTo>
                    <a:pt x="22030" y="1570"/>
                    <a:pt x="22004" y="1566"/>
                    <a:pt x="21953" y="1557"/>
                  </a:cubicBezTo>
                  <a:lnTo>
                    <a:pt x="21953" y="1557"/>
                  </a:lnTo>
                  <a:cubicBezTo>
                    <a:pt x="21756" y="1698"/>
                    <a:pt x="22319" y="1613"/>
                    <a:pt x="21967" y="1768"/>
                  </a:cubicBezTo>
                  <a:cubicBezTo>
                    <a:pt x="21939" y="1796"/>
                    <a:pt x="21911" y="1825"/>
                    <a:pt x="21897" y="1867"/>
                  </a:cubicBezTo>
                  <a:cubicBezTo>
                    <a:pt x="21897" y="1839"/>
                    <a:pt x="21911" y="1796"/>
                    <a:pt x="21911" y="1726"/>
                  </a:cubicBezTo>
                  <a:lnTo>
                    <a:pt x="21911" y="1726"/>
                  </a:lnTo>
                  <a:cubicBezTo>
                    <a:pt x="21812" y="1817"/>
                    <a:pt x="21829" y="1825"/>
                    <a:pt x="21852" y="1825"/>
                  </a:cubicBezTo>
                  <a:cubicBezTo>
                    <a:pt x="21857" y="1825"/>
                    <a:pt x="21862" y="1825"/>
                    <a:pt x="21867" y="1825"/>
                  </a:cubicBezTo>
                  <a:cubicBezTo>
                    <a:pt x="21876" y="1825"/>
                    <a:pt x="21881" y="1827"/>
                    <a:pt x="21869" y="1839"/>
                  </a:cubicBezTo>
                  <a:cubicBezTo>
                    <a:pt x="21861" y="1850"/>
                    <a:pt x="21849" y="1853"/>
                    <a:pt x="21836" y="1853"/>
                  </a:cubicBezTo>
                  <a:cubicBezTo>
                    <a:pt x="21816" y="1853"/>
                    <a:pt x="21792" y="1844"/>
                    <a:pt x="21776" y="1844"/>
                  </a:cubicBezTo>
                  <a:cubicBezTo>
                    <a:pt x="21752" y="1844"/>
                    <a:pt x="21744" y="1864"/>
                    <a:pt x="21784" y="1965"/>
                  </a:cubicBezTo>
                  <a:cubicBezTo>
                    <a:pt x="21744" y="1955"/>
                    <a:pt x="21644" y="1886"/>
                    <a:pt x="21608" y="1886"/>
                  </a:cubicBezTo>
                  <a:cubicBezTo>
                    <a:pt x="21594" y="1886"/>
                    <a:pt x="21590" y="1896"/>
                    <a:pt x="21601" y="1923"/>
                  </a:cubicBezTo>
                  <a:cubicBezTo>
                    <a:pt x="21594" y="1919"/>
                    <a:pt x="21587" y="1917"/>
                    <a:pt x="21580" y="1917"/>
                  </a:cubicBezTo>
                  <a:cubicBezTo>
                    <a:pt x="21542" y="1917"/>
                    <a:pt x="21500" y="1970"/>
                    <a:pt x="21489" y="1994"/>
                  </a:cubicBezTo>
                  <a:cubicBezTo>
                    <a:pt x="21531" y="1909"/>
                    <a:pt x="21320" y="1881"/>
                    <a:pt x="21362" y="1853"/>
                  </a:cubicBezTo>
                  <a:cubicBezTo>
                    <a:pt x="21358" y="1848"/>
                    <a:pt x="21354" y="1846"/>
                    <a:pt x="21351" y="1846"/>
                  </a:cubicBezTo>
                  <a:cubicBezTo>
                    <a:pt x="21327" y="1846"/>
                    <a:pt x="21356" y="1996"/>
                    <a:pt x="21306" y="2022"/>
                  </a:cubicBezTo>
                  <a:cubicBezTo>
                    <a:pt x="21440" y="2022"/>
                    <a:pt x="21370" y="2135"/>
                    <a:pt x="21284" y="2135"/>
                  </a:cubicBezTo>
                  <a:cubicBezTo>
                    <a:pt x="21253" y="2135"/>
                    <a:pt x="21219" y="2120"/>
                    <a:pt x="21193" y="2078"/>
                  </a:cubicBezTo>
                  <a:lnTo>
                    <a:pt x="21123" y="2106"/>
                  </a:lnTo>
                  <a:cubicBezTo>
                    <a:pt x="21123" y="2092"/>
                    <a:pt x="21123" y="2078"/>
                    <a:pt x="21108" y="2050"/>
                  </a:cubicBezTo>
                  <a:lnTo>
                    <a:pt x="21137" y="2022"/>
                  </a:lnTo>
                  <a:cubicBezTo>
                    <a:pt x="21153" y="2060"/>
                    <a:pt x="21162" y="2075"/>
                    <a:pt x="21166" y="2075"/>
                  </a:cubicBezTo>
                  <a:cubicBezTo>
                    <a:pt x="21179" y="2075"/>
                    <a:pt x="21126" y="1890"/>
                    <a:pt x="21103" y="1890"/>
                  </a:cubicBezTo>
                  <a:cubicBezTo>
                    <a:pt x="21099" y="1890"/>
                    <a:pt x="21096" y="1895"/>
                    <a:pt x="21094" y="1909"/>
                  </a:cubicBezTo>
                  <a:cubicBezTo>
                    <a:pt x="21064" y="1899"/>
                    <a:pt x="21037" y="1896"/>
                    <a:pt x="21015" y="1896"/>
                  </a:cubicBezTo>
                  <a:cubicBezTo>
                    <a:pt x="20976" y="1896"/>
                    <a:pt x="20951" y="1906"/>
                    <a:pt x="20941" y="1906"/>
                  </a:cubicBezTo>
                  <a:cubicBezTo>
                    <a:pt x="20925" y="1906"/>
                    <a:pt x="20947" y="1881"/>
                    <a:pt x="21010" y="1754"/>
                  </a:cubicBezTo>
                  <a:cubicBezTo>
                    <a:pt x="21024" y="1754"/>
                    <a:pt x="21024" y="1740"/>
                    <a:pt x="21038" y="1726"/>
                  </a:cubicBezTo>
                  <a:cubicBezTo>
                    <a:pt x="21165" y="1712"/>
                    <a:pt x="21320" y="1627"/>
                    <a:pt x="21165" y="1599"/>
                  </a:cubicBezTo>
                  <a:cubicBezTo>
                    <a:pt x="21263" y="1543"/>
                    <a:pt x="21207" y="1458"/>
                    <a:pt x="21207" y="1416"/>
                  </a:cubicBezTo>
                  <a:cubicBezTo>
                    <a:pt x="21235" y="1416"/>
                    <a:pt x="21277" y="1444"/>
                    <a:pt x="21306" y="1458"/>
                  </a:cubicBezTo>
                  <a:cubicBezTo>
                    <a:pt x="21320" y="1360"/>
                    <a:pt x="21334" y="1402"/>
                    <a:pt x="21235" y="1374"/>
                  </a:cubicBezTo>
                  <a:cubicBezTo>
                    <a:pt x="21221" y="1374"/>
                    <a:pt x="21207" y="1360"/>
                    <a:pt x="21193" y="1360"/>
                  </a:cubicBezTo>
                  <a:cubicBezTo>
                    <a:pt x="21193" y="1332"/>
                    <a:pt x="21179" y="1304"/>
                    <a:pt x="21179" y="1275"/>
                  </a:cubicBezTo>
                  <a:cubicBezTo>
                    <a:pt x="21277" y="1275"/>
                    <a:pt x="21235" y="1205"/>
                    <a:pt x="21137" y="1050"/>
                  </a:cubicBezTo>
                  <a:cubicBezTo>
                    <a:pt x="21123" y="1036"/>
                    <a:pt x="21108" y="1022"/>
                    <a:pt x="21108" y="1008"/>
                  </a:cubicBezTo>
                  <a:cubicBezTo>
                    <a:pt x="21157" y="1008"/>
                    <a:pt x="21205" y="1017"/>
                    <a:pt x="21238" y="1017"/>
                  </a:cubicBezTo>
                  <a:cubicBezTo>
                    <a:pt x="21262" y="1017"/>
                    <a:pt x="21277" y="1012"/>
                    <a:pt x="21277" y="994"/>
                  </a:cubicBezTo>
                  <a:cubicBezTo>
                    <a:pt x="21277" y="996"/>
                    <a:pt x="21278" y="996"/>
                    <a:pt x="21279" y="996"/>
                  </a:cubicBezTo>
                  <a:cubicBezTo>
                    <a:pt x="21284" y="996"/>
                    <a:pt x="21293" y="955"/>
                    <a:pt x="21108" y="881"/>
                  </a:cubicBezTo>
                  <a:cubicBezTo>
                    <a:pt x="21123" y="867"/>
                    <a:pt x="21151" y="839"/>
                    <a:pt x="21165" y="797"/>
                  </a:cubicBezTo>
                  <a:cubicBezTo>
                    <a:pt x="21137" y="754"/>
                    <a:pt x="21137" y="712"/>
                    <a:pt x="21151" y="656"/>
                  </a:cubicBezTo>
                  <a:cubicBezTo>
                    <a:pt x="21106" y="514"/>
                    <a:pt x="21084" y="470"/>
                    <a:pt x="21074" y="470"/>
                  </a:cubicBezTo>
                  <a:cubicBezTo>
                    <a:pt x="21062" y="470"/>
                    <a:pt x="21066" y="533"/>
                    <a:pt x="21066" y="571"/>
                  </a:cubicBezTo>
                  <a:cubicBezTo>
                    <a:pt x="21031" y="589"/>
                    <a:pt x="20916" y="641"/>
                    <a:pt x="20869" y="641"/>
                  </a:cubicBezTo>
                  <a:cubicBezTo>
                    <a:pt x="20841" y="641"/>
                    <a:pt x="20836" y="623"/>
                    <a:pt x="20883" y="571"/>
                  </a:cubicBezTo>
                  <a:lnTo>
                    <a:pt x="20883" y="571"/>
                  </a:lnTo>
                  <a:cubicBezTo>
                    <a:pt x="20863" y="581"/>
                    <a:pt x="20836" y="591"/>
                    <a:pt x="20812" y="591"/>
                  </a:cubicBezTo>
                  <a:cubicBezTo>
                    <a:pt x="20802" y="591"/>
                    <a:pt x="20793" y="590"/>
                    <a:pt x="20785" y="585"/>
                  </a:cubicBezTo>
                  <a:cubicBezTo>
                    <a:pt x="20785" y="670"/>
                    <a:pt x="20770" y="684"/>
                    <a:pt x="20714" y="684"/>
                  </a:cubicBezTo>
                  <a:cubicBezTo>
                    <a:pt x="20587" y="726"/>
                    <a:pt x="20672" y="797"/>
                    <a:pt x="20644" y="895"/>
                  </a:cubicBezTo>
                  <a:cubicBezTo>
                    <a:pt x="20644" y="909"/>
                    <a:pt x="20644" y="937"/>
                    <a:pt x="20644" y="952"/>
                  </a:cubicBezTo>
                  <a:cubicBezTo>
                    <a:pt x="20630" y="966"/>
                    <a:pt x="20616" y="994"/>
                    <a:pt x="20602" y="1008"/>
                  </a:cubicBezTo>
                  <a:lnTo>
                    <a:pt x="20503" y="1008"/>
                  </a:lnTo>
                  <a:cubicBezTo>
                    <a:pt x="20489" y="1022"/>
                    <a:pt x="20475" y="1050"/>
                    <a:pt x="20447" y="1078"/>
                  </a:cubicBezTo>
                  <a:cubicBezTo>
                    <a:pt x="20447" y="1022"/>
                    <a:pt x="20447" y="966"/>
                    <a:pt x="20447" y="909"/>
                  </a:cubicBezTo>
                  <a:cubicBezTo>
                    <a:pt x="20390" y="909"/>
                    <a:pt x="20348" y="895"/>
                    <a:pt x="20306" y="867"/>
                  </a:cubicBezTo>
                  <a:lnTo>
                    <a:pt x="20278" y="853"/>
                  </a:lnTo>
                  <a:cubicBezTo>
                    <a:pt x="20255" y="920"/>
                    <a:pt x="20197" y="996"/>
                    <a:pt x="20132" y="996"/>
                  </a:cubicBezTo>
                  <a:cubicBezTo>
                    <a:pt x="20115" y="996"/>
                    <a:pt x="20098" y="991"/>
                    <a:pt x="20080" y="980"/>
                  </a:cubicBezTo>
                  <a:cubicBezTo>
                    <a:pt x="20080" y="1008"/>
                    <a:pt x="20024" y="1064"/>
                    <a:pt x="19968" y="1106"/>
                  </a:cubicBezTo>
                  <a:cubicBezTo>
                    <a:pt x="19954" y="1120"/>
                    <a:pt x="19940" y="1135"/>
                    <a:pt x="19926" y="1149"/>
                  </a:cubicBezTo>
                  <a:lnTo>
                    <a:pt x="19912" y="1149"/>
                  </a:lnTo>
                  <a:cubicBezTo>
                    <a:pt x="19912" y="1135"/>
                    <a:pt x="19912" y="1135"/>
                    <a:pt x="19912" y="1120"/>
                  </a:cubicBezTo>
                  <a:cubicBezTo>
                    <a:pt x="19897" y="1135"/>
                    <a:pt x="19883" y="1135"/>
                    <a:pt x="19869" y="1135"/>
                  </a:cubicBezTo>
                  <a:cubicBezTo>
                    <a:pt x="19842" y="1153"/>
                    <a:pt x="19804" y="1176"/>
                    <a:pt x="19768" y="1176"/>
                  </a:cubicBezTo>
                  <a:cubicBezTo>
                    <a:pt x="19748" y="1176"/>
                    <a:pt x="19730" y="1169"/>
                    <a:pt x="19714" y="1149"/>
                  </a:cubicBezTo>
                  <a:lnTo>
                    <a:pt x="19714" y="1149"/>
                  </a:lnTo>
                  <a:cubicBezTo>
                    <a:pt x="19700" y="1177"/>
                    <a:pt x="19700" y="1177"/>
                    <a:pt x="19813" y="1219"/>
                  </a:cubicBezTo>
                  <a:lnTo>
                    <a:pt x="19743" y="1233"/>
                  </a:lnTo>
                  <a:cubicBezTo>
                    <a:pt x="19743" y="1233"/>
                    <a:pt x="19728" y="1219"/>
                    <a:pt x="19672" y="1219"/>
                  </a:cubicBezTo>
                  <a:cubicBezTo>
                    <a:pt x="19615" y="1195"/>
                    <a:pt x="19567" y="1179"/>
                    <a:pt x="19529" y="1179"/>
                  </a:cubicBezTo>
                  <a:cubicBezTo>
                    <a:pt x="19501" y="1179"/>
                    <a:pt x="19479" y="1187"/>
                    <a:pt x="19461" y="1205"/>
                  </a:cubicBezTo>
                  <a:cubicBezTo>
                    <a:pt x="19447" y="1219"/>
                    <a:pt x="19433" y="1233"/>
                    <a:pt x="19433" y="1261"/>
                  </a:cubicBezTo>
                  <a:cubicBezTo>
                    <a:pt x="19390" y="1304"/>
                    <a:pt x="19362" y="1332"/>
                    <a:pt x="19320" y="1360"/>
                  </a:cubicBezTo>
                  <a:lnTo>
                    <a:pt x="19292" y="1332"/>
                  </a:lnTo>
                  <a:cubicBezTo>
                    <a:pt x="19283" y="1349"/>
                    <a:pt x="19278" y="1356"/>
                    <a:pt x="19273" y="1356"/>
                  </a:cubicBezTo>
                  <a:cubicBezTo>
                    <a:pt x="19259" y="1356"/>
                    <a:pt x="19248" y="1300"/>
                    <a:pt x="19157" y="1300"/>
                  </a:cubicBezTo>
                  <a:cubicBezTo>
                    <a:pt x="19130" y="1300"/>
                    <a:pt x="19096" y="1305"/>
                    <a:pt x="19053" y="1318"/>
                  </a:cubicBezTo>
                  <a:cubicBezTo>
                    <a:pt x="19034" y="1287"/>
                    <a:pt x="19021" y="1275"/>
                    <a:pt x="19007" y="1275"/>
                  </a:cubicBezTo>
                  <a:cubicBezTo>
                    <a:pt x="18990" y="1275"/>
                    <a:pt x="18971" y="1294"/>
                    <a:pt x="18940" y="1318"/>
                  </a:cubicBezTo>
                  <a:cubicBezTo>
                    <a:pt x="18869" y="1346"/>
                    <a:pt x="18841" y="1416"/>
                    <a:pt x="18869" y="1487"/>
                  </a:cubicBezTo>
                  <a:lnTo>
                    <a:pt x="18869" y="1501"/>
                  </a:lnTo>
                  <a:cubicBezTo>
                    <a:pt x="18847" y="1487"/>
                    <a:pt x="18821" y="1481"/>
                    <a:pt x="18796" y="1481"/>
                  </a:cubicBezTo>
                  <a:cubicBezTo>
                    <a:pt x="18743" y="1481"/>
                    <a:pt x="18691" y="1509"/>
                    <a:pt x="18672" y="1557"/>
                  </a:cubicBezTo>
                  <a:cubicBezTo>
                    <a:pt x="18672" y="1515"/>
                    <a:pt x="18661" y="1501"/>
                    <a:pt x="18646" y="1501"/>
                  </a:cubicBezTo>
                  <a:cubicBezTo>
                    <a:pt x="18618" y="1501"/>
                    <a:pt x="18576" y="1550"/>
                    <a:pt x="18570" y="1550"/>
                  </a:cubicBezTo>
                  <a:cubicBezTo>
                    <a:pt x="18568" y="1550"/>
                    <a:pt x="18572" y="1541"/>
                    <a:pt x="18587" y="1514"/>
                  </a:cubicBezTo>
                  <a:lnTo>
                    <a:pt x="18587" y="1514"/>
                  </a:lnTo>
                  <a:cubicBezTo>
                    <a:pt x="18587" y="1515"/>
                    <a:pt x="18587" y="1515"/>
                    <a:pt x="18588" y="1515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587" y="1513"/>
                    <a:pt x="18587" y="1514"/>
                    <a:pt x="18587" y="1514"/>
                  </a:cubicBezTo>
                  <a:lnTo>
                    <a:pt x="18587" y="1514"/>
                  </a:lnTo>
                  <a:cubicBezTo>
                    <a:pt x="18546" y="1500"/>
                    <a:pt x="18560" y="1486"/>
                    <a:pt x="18588" y="1458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600" y="1492"/>
                    <a:pt x="18618" y="1461"/>
                    <a:pt x="18644" y="1416"/>
                  </a:cubicBezTo>
                  <a:cubicBezTo>
                    <a:pt x="18658" y="1402"/>
                    <a:pt x="18672" y="1388"/>
                    <a:pt x="18686" y="1374"/>
                  </a:cubicBezTo>
                  <a:cubicBezTo>
                    <a:pt x="18725" y="1413"/>
                    <a:pt x="18752" y="1428"/>
                    <a:pt x="18772" y="1428"/>
                  </a:cubicBezTo>
                  <a:cubicBezTo>
                    <a:pt x="18809" y="1428"/>
                    <a:pt x="18818" y="1373"/>
                    <a:pt x="18827" y="1318"/>
                  </a:cubicBezTo>
                  <a:cubicBezTo>
                    <a:pt x="18841" y="1233"/>
                    <a:pt x="18813" y="1261"/>
                    <a:pt x="18715" y="1205"/>
                  </a:cubicBezTo>
                  <a:cubicBezTo>
                    <a:pt x="18686" y="1219"/>
                    <a:pt x="18672" y="1247"/>
                    <a:pt x="18644" y="1275"/>
                  </a:cubicBezTo>
                  <a:cubicBezTo>
                    <a:pt x="18612" y="1202"/>
                    <a:pt x="18555" y="1147"/>
                    <a:pt x="18533" y="1147"/>
                  </a:cubicBezTo>
                  <a:cubicBezTo>
                    <a:pt x="18517" y="1147"/>
                    <a:pt x="18518" y="1176"/>
                    <a:pt x="18560" y="1247"/>
                  </a:cubicBezTo>
                  <a:cubicBezTo>
                    <a:pt x="18461" y="1177"/>
                    <a:pt x="18489" y="1135"/>
                    <a:pt x="18630" y="1135"/>
                  </a:cubicBezTo>
                  <a:cubicBezTo>
                    <a:pt x="18658" y="1064"/>
                    <a:pt x="18700" y="1022"/>
                    <a:pt x="18757" y="980"/>
                  </a:cubicBezTo>
                  <a:cubicBezTo>
                    <a:pt x="18729" y="980"/>
                    <a:pt x="18700" y="952"/>
                    <a:pt x="18672" y="839"/>
                  </a:cubicBezTo>
                  <a:cubicBezTo>
                    <a:pt x="18670" y="849"/>
                    <a:pt x="18665" y="852"/>
                    <a:pt x="18658" y="852"/>
                  </a:cubicBezTo>
                  <a:cubicBezTo>
                    <a:pt x="18645" y="852"/>
                    <a:pt x="18626" y="838"/>
                    <a:pt x="18611" y="838"/>
                  </a:cubicBezTo>
                  <a:cubicBezTo>
                    <a:pt x="18593" y="838"/>
                    <a:pt x="18582" y="861"/>
                    <a:pt x="18602" y="966"/>
                  </a:cubicBezTo>
                  <a:cubicBezTo>
                    <a:pt x="18509" y="1092"/>
                    <a:pt x="18488" y="1156"/>
                    <a:pt x="18484" y="1170"/>
                  </a:cubicBezTo>
                  <a:lnTo>
                    <a:pt x="18484" y="1170"/>
                  </a:lnTo>
                  <a:cubicBezTo>
                    <a:pt x="18486" y="1158"/>
                    <a:pt x="18489" y="1116"/>
                    <a:pt x="18461" y="1050"/>
                  </a:cubicBezTo>
                  <a:cubicBezTo>
                    <a:pt x="18447" y="1106"/>
                    <a:pt x="18447" y="1163"/>
                    <a:pt x="18461" y="1205"/>
                  </a:cubicBezTo>
                  <a:cubicBezTo>
                    <a:pt x="18433" y="1191"/>
                    <a:pt x="18405" y="1163"/>
                    <a:pt x="18377" y="1163"/>
                  </a:cubicBezTo>
                  <a:cubicBezTo>
                    <a:pt x="18447" y="1092"/>
                    <a:pt x="18447" y="1120"/>
                    <a:pt x="18334" y="1036"/>
                  </a:cubicBezTo>
                  <a:cubicBezTo>
                    <a:pt x="18334" y="1036"/>
                    <a:pt x="18334" y="1022"/>
                    <a:pt x="18334" y="1022"/>
                  </a:cubicBezTo>
                  <a:lnTo>
                    <a:pt x="18320" y="1036"/>
                  </a:lnTo>
                  <a:cubicBezTo>
                    <a:pt x="18292" y="1043"/>
                    <a:pt x="18264" y="1047"/>
                    <a:pt x="18238" y="1047"/>
                  </a:cubicBezTo>
                  <a:cubicBezTo>
                    <a:pt x="18211" y="1047"/>
                    <a:pt x="18187" y="1043"/>
                    <a:pt x="18165" y="1036"/>
                  </a:cubicBezTo>
                  <a:cubicBezTo>
                    <a:pt x="18109" y="994"/>
                    <a:pt x="18194" y="895"/>
                    <a:pt x="18222" y="853"/>
                  </a:cubicBezTo>
                  <a:cubicBezTo>
                    <a:pt x="18223" y="853"/>
                    <a:pt x="18224" y="854"/>
                    <a:pt x="18226" y="854"/>
                  </a:cubicBezTo>
                  <a:cubicBezTo>
                    <a:pt x="18258" y="854"/>
                    <a:pt x="18226" y="692"/>
                    <a:pt x="18149" y="692"/>
                  </a:cubicBezTo>
                  <a:cubicBezTo>
                    <a:pt x="18146" y="692"/>
                    <a:pt x="18144" y="693"/>
                    <a:pt x="18141" y="693"/>
                  </a:cubicBezTo>
                  <a:lnTo>
                    <a:pt x="18141" y="693"/>
                  </a:lnTo>
                  <a:cubicBezTo>
                    <a:pt x="18189" y="678"/>
                    <a:pt x="18228" y="651"/>
                    <a:pt x="18278" y="614"/>
                  </a:cubicBezTo>
                  <a:cubicBezTo>
                    <a:pt x="18278" y="599"/>
                    <a:pt x="18278" y="585"/>
                    <a:pt x="18264" y="571"/>
                  </a:cubicBezTo>
                  <a:cubicBezTo>
                    <a:pt x="18264" y="529"/>
                    <a:pt x="18222" y="501"/>
                    <a:pt x="18165" y="473"/>
                  </a:cubicBezTo>
                  <a:cubicBezTo>
                    <a:pt x="18123" y="473"/>
                    <a:pt x="18095" y="459"/>
                    <a:pt x="18053" y="445"/>
                  </a:cubicBezTo>
                  <a:cubicBezTo>
                    <a:pt x="18034" y="464"/>
                    <a:pt x="18023" y="471"/>
                    <a:pt x="18019" y="471"/>
                  </a:cubicBezTo>
                  <a:cubicBezTo>
                    <a:pt x="18013" y="471"/>
                    <a:pt x="18017" y="460"/>
                    <a:pt x="18025" y="445"/>
                  </a:cubicBezTo>
                  <a:cubicBezTo>
                    <a:pt x="17968" y="416"/>
                    <a:pt x="17898" y="388"/>
                    <a:pt x="17842" y="360"/>
                  </a:cubicBezTo>
                  <a:cubicBezTo>
                    <a:pt x="17822" y="379"/>
                    <a:pt x="17776" y="419"/>
                    <a:pt x="17731" y="419"/>
                  </a:cubicBezTo>
                  <a:cubicBezTo>
                    <a:pt x="17711" y="419"/>
                    <a:pt x="17690" y="410"/>
                    <a:pt x="17673" y="388"/>
                  </a:cubicBezTo>
                  <a:cubicBezTo>
                    <a:pt x="17658" y="430"/>
                    <a:pt x="17644" y="473"/>
                    <a:pt x="17630" y="501"/>
                  </a:cubicBezTo>
                  <a:cubicBezTo>
                    <a:pt x="17677" y="440"/>
                    <a:pt x="17708" y="422"/>
                    <a:pt x="17731" y="422"/>
                  </a:cubicBezTo>
                  <a:cubicBezTo>
                    <a:pt x="17756" y="422"/>
                    <a:pt x="17770" y="444"/>
                    <a:pt x="17785" y="459"/>
                  </a:cubicBezTo>
                  <a:cubicBezTo>
                    <a:pt x="17793" y="412"/>
                    <a:pt x="17814" y="382"/>
                    <a:pt x="17831" y="382"/>
                  </a:cubicBezTo>
                  <a:cubicBezTo>
                    <a:pt x="17845" y="382"/>
                    <a:pt x="17856" y="401"/>
                    <a:pt x="17856" y="445"/>
                  </a:cubicBezTo>
                  <a:cubicBezTo>
                    <a:pt x="17875" y="496"/>
                    <a:pt x="17909" y="506"/>
                    <a:pt x="17953" y="506"/>
                  </a:cubicBezTo>
                  <a:cubicBezTo>
                    <a:pt x="17981" y="506"/>
                    <a:pt x="18014" y="502"/>
                    <a:pt x="18049" y="502"/>
                  </a:cubicBezTo>
                  <a:cubicBezTo>
                    <a:pt x="18077" y="502"/>
                    <a:pt x="18107" y="505"/>
                    <a:pt x="18137" y="515"/>
                  </a:cubicBezTo>
                  <a:cubicBezTo>
                    <a:pt x="18126" y="558"/>
                    <a:pt x="18091" y="576"/>
                    <a:pt x="18056" y="576"/>
                  </a:cubicBezTo>
                  <a:cubicBezTo>
                    <a:pt x="18045" y="576"/>
                    <a:pt x="18035" y="575"/>
                    <a:pt x="18025" y="571"/>
                  </a:cubicBezTo>
                  <a:cubicBezTo>
                    <a:pt x="17968" y="642"/>
                    <a:pt x="17954" y="656"/>
                    <a:pt x="17940" y="656"/>
                  </a:cubicBezTo>
                  <a:cubicBezTo>
                    <a:pt x="17969" y="706"/>
                    <a:pt x="17988" y="734"/>
                    <a:pt x="17997" y="746"/>
                  </a:cubicBezTo>
                  <a:lnTo>
                    <a:pt x="17997" y="746"/>
                  </a:lnTo>
                  <a:cubicBezTo>
                    <a:pt x="17979" y="727"/>
                    <a:pt x="17926" y="677"/>
                    <a:pt x="17842" y="656"/>
                  </a:cubicBezTo>
                  <a:cubicBezTo>
                    <a:pt x="17799" y="599"/>
                    <a:pt x="17785" y="543"/>
                    <a:pt x="17785" y="473"/>
                  </a:cubicBezTo>
                  <a:cubicBezTo>
                    <a:pt x="17687" y="529"/>
                    <a:pt x="17602" y="628"/>
                    <a:pt x="17658" y="656"/>
                  </a:cubicBezTo>
                  <a:cubicBezTo>
                    <a:pt x="17616" y="642"/>
                    <a:pt x="17588" y="614"/>
                    <a:pt x="17546" y="585"/>
                  </a:cubicBezTo>
                  <a:lnTo>
                    <a:pt x="17546" y="585"/>
                  </a:lnTo>
                  <a:cubicBezTo>
                    <a:pt x="17546" y="599"/>
                    <a:pt x="17560" y="614"/>
                    <a:pt x="17560" y="628"/>
                  </a:cubicBezTo>
                  <a:cubicBezTo>
                    <a:pt x="17588" y="698"/>
                    <a:pt x="17701" y="656"/>
                    <a:pt x="17489" y="740"/>
                  </a:cubicBezTo>
                  <a:cubicBezTo>
                    <a:pt x="17479" y="738"/>
                    <a:pt x="17469" y="738"/>
                    <a:pt x="17461" y="738"/>
                  </a:cubicBezTo>
                  <a:cubicBezTo>
                    <a:pt x="17363" y="738"/>
                    <a:pt x="17447" y="859"/>
                    <a:pt x="17510" y="859"/>
                  </a:cubicBezTo>
                  <a:cubicBezTo>
                    <a:pt x="17524" y="859"/>
                    <a:pt x="17536" y="853"/>
                    <a:pt x="17546" y="839"/>
                  </a:cubicBezTo>
                  <a:lnTo>
                    <a:pt x="17630" y="839"/>
                  </a:lnTo>
                  <a:cubicBezTo>
                    <a:pt x="17588" y="853"/>
                    <a:pt x="17560" y="867"/>
                    <a:pt x="17546" y="909"/>
                  </a:cubicBezTo>
                  <a:lnTo>
                    <a:pt x="17546" y="923"/>
                  </a:lnTo>
                  <a:lnTo>
                    <a:pt x="17574" y="895"/>
                  </a:lnTo>
                  <a:lnTo>
                    <a:pt x="17574" y="895"/>
                  </a:lnTo>
                  <a:cubicBezTo>
                    <a:pt x="17560" y="909"/>
                    <a:pt x="17574" y="909"/>
                    <a:pt x="17574" y="923"/>
                  </a:cubicBezTo>
                  <a:lnTo>
                    <a:pt x="17546" y="923"/>
                  </a:lnTo>
                  <a:cubicBezTo>
                    <a:pt x="17546" y="923"/>
                    <a:pt x="17546" y="923"/>
                    <a:pt x="17546" y="923"/>
                  </a:cubicBezTo>
                  <a:lnTo>
                    <a:pt x="17546" y="923"/>
                  </a:lnTo>
                  <a:cubicBezTo>
                    <a:pt x="17532" y="937"/>
                    <a:pt x="17532" y="937"/>
                    <a:pt x="17532" y="952"/>
                  </a:cubicBezTo>
                  <a:lnTo>
                    <a:pt x="17461" y="952"/>
                  </a:lnTo>
                  <a:cubicBezTo>
                    <a:pt x="17489" y="980"/>
                    <a:pt x="17489" y="1036"/>
                    <a:pt x="17447" y="1092"/>
                  </a:cubicBezTo>
                  <a:cubicBezTo>
                    <a:pt x="17419" y="1120"/>
                    <a:pt x="17391" y="1135"/>
                    <a:pt x="17363" y="1149"/>
                  </a:cubicBezTo>
                  <a:cubicBezTo>
                    <a:pt x="17310" y="1149"/>
                    <a:pt x="17291" y="1155"/>
                    <a:pt x="17286" y="1155"/>
                  </a:cubicBezTo>
                  <a:cubicBezTo>
                    <a:pt x="17278" y="1155"/>
                    <a:pt x="17310" y="1138"/>
                    <a:pt x="17292" y="1050"/>
                  </a:cubicBezTo>
                  <a:cubicBezTo>
                    <a:pt x="17292" y="1050"/>
                    <a:pt x="17292" y="1036"/>
                    <a:pt x="17292" y="1036"/>
                  </a:cubicBezTo>
                  <a:lnTo>
                    <a:pt x="17278" y="1036"/>
                  </a:lnTo>
                  <a:cubicBezTo>
                    <a:pt x="17236" y="1008"/>
                    <a:pt x="17151" y="966"/>
                    <a:pt x="17180" y="909"/>
                  </a:cubicBezTo>
                  <a:cubicBezTo>
                    <a:pt x="17120" y="850"/>
                    <a:pt x="17132" y="831"/>
                    <a:pt x="17151" y="811"/>
                  </a:cubicBezTo>
                  <a:lnTo>
                    <a:pt x="17151" y="811"/>
                  </a:lnTo>
                  <a:cubicBezTo>
                    <a:pt x="17151" y="811"/>
                    <a:pt x="17151" y="811"/>
                    <a:pt x="17151" y="811"/>
                  </a:cubicBezTo>
                  <a:lnTo>
                    <a:pt x="17152" y="811"/>
                  </a:lnTo>
                  <a:lnTo>
                    <a:pt x="17152" y="811"/>
                  </a:lnTo>
                  <a:cubicBezTo>
                    <a:pt x="17152" y="811"/>
                    <a:pt x="17151" y="811"/>
                    <a:pt x="17151" y="811"/>
                  </a:cubicBezTo>
                  <a:lnTo>
                    <a:pt x="17151" y="811"/>
                  </a:lnTo>
                  <a:cubicBezTo>
                    <a:pt x="17109" y="783"/>
                    <a:pt x="17137" y="754"/>
                    <a:pt x="17180" y="754"/>
                  </a:cubicBezTo>
                  <a:cubicBezTo>
                    <a:pt x="17180" y="726"/>
                    <a:pt x="17180" y="698"/>
                    <a:pt x="17166" y="670"/>
                  </a:cubicBezTo>
                  <a:cubicBezTo>
                    <a:pt x="17166" y="656"/>
                    <a:pt x="17166" y="628"/>
                    <a:pt x="17180" y="614"/>
                  </a:cubicBezTo>
                  <a:cubicBezTo>
                    <a:pt x="17166" y="599"/>
                    <a:pt x="17166" y="571"/>
                    <a:pt x="17166" y="543"/>
                  </a:cubicBezTo>
                  <a:lnTo>
                    <a:pt x="17166" y="543"/>
                  </a:lnTo>
                  <a:lnTo>
                    <a:pt x="17208" y="557"/>
                  </a:lnTo>
                  <a:cubicBezTo>
                    <a:pt x="17214" y="551"/>
                    <a:pt x="17219" y="548"/>
                    <a:pt x="17226" y="548"/>
                  </a:cubicBezTo>
                  <a:cubicBezTo>
                    <a:pt x="17236" y="548"/>
                    <a:pt x="17248" y="555"/>
                    <a:pt x="17264" y="571"/>
                  </a:cubicBezTo>
                  <a:lnTo>
                    <a:pt x="17306" y="599"/>
                  </a:lnTo>
                  <a:cubicBezTo>
                    <a:pt x="17415" y="524"/>
                    <a:pt x="17423" y="506"/>
                    <a:pt x="17399" y="506"/>
                  </a:cubicBezTo>
                  <a:cubicBezTo>
                    <a:pt x="17378" y="506"/>
                    <a:pt x="17333" y="519"/>
                    <a:pt x="17307" y="519"/>
                  </a:cubicBezTo>
                  <a:cubicBezTo>
                    <a:pt x="17283" y="519"/>
                    <a:pt x="17274" y="509"/>
                    <a:pt x="17306" y="473"/>
                  </a:cubicBezTo>
                  <a:cubicBezTo>
                    <a:pt x="17306" y="421"/>
                    <a:pt x="17321" y="302"/>
                    <a:pt x="17297" y="302"/>
                  </a:cubicBezTo>
                  <a:cubicBezTo>
                    <a:pt x="17287" y="302"/>
                    <a:pt x="17273" y="318"/>
                    <a:pt x="17250" y="360"/>
                  </a:cubicBezTo>
                  <a:cubicBezTo>
                    <a:pt x="17236" y="318"/>
                    <a:pt x="17236" y="290"/>
                    <a:pt x="17222" y="247"/>
                  </a:cubicBezTo>
                  <a:cubicBezTo>
                    <a:pt x="17208" y="261"/>
                    <a:pt x="17208" y="261"/>
                    <a:pt x="17194" y="276"/>
                  </a:cubicBezTo>
                  <a:cubicBezTo>
                    <a:pt x="17194" y="253"/>
                    <a:pt x="17186" y="235"/>
                    <a:pt x="17170" y="235"/>
                  </a:cubicBezTo>
                  <a:cubicBezTo>
                    <a:pt x="17156" y="235"/>
                    <a:pt x="17136" y="250"/>
                    <a:pt x="17109" y="290"/>
                  </a:cubicBezTo>
                  <a:lnTo>
                    <a:pt x="17095" y="290"/>
                  </a:lnTo>
                  <a:lnTo>
                    <a:pt x="17053" y="318"/>
                  </a:lnTo>
                  <a:cubicBezTo>
                    <a:pt x="16884" y="304"/>
                    <a:pt x="16940" y="318"/>
                    <a:pt x="16983" y="163"/>
                  </a:cubicBezTo>
                  <a:lnTo>
                    <a:pt x="16983" y="163"/>
                  </a:lnTo>
                  <a:lnTo>
                    <a:pt x="16968" y="191"/>
                  </a:lnTo>
                  <a:cubicBezTo>
                    <a:pt x="16912" y="205"/>
                    <a:pt x="16870" y="233"/>
                    <a:pt x="16814" y="261"/>
                  </a:cubicBezTo>
                  <a:cubicBezTo>
                    <a:pt x="16833" y="194"/>
                    <a:pt x="16885" y="133"/>
                    <a:pt x="16866" y="133"/>
                  </a:cubicBezTo>
                  <a:cubicBezTo>
                    <a:pt x="16858" y="133"/>
                    <a:pt x="16834" y="146"/>
                    <a:pt x="16785" y="177"/>
                  </a:cubicBezTo>
                  <a:cubicBezTo>
                    <a:pt x="16799" y="177"/>
                    <a:pt x="16799" y="205"/>
                    <a:pt x="16771" y="233"/>
                  </a:cubicBezTo>
                  <a:lnTo>
                    <a:pt x="16814" y="276"/>
                  </a:lnTo>
                  <a:cubicBezTo>
                    <a:pt x="16759" y="303"/>
                    <a:pt x="16746" y="318"/>
                    <a:pt x="16735" y="318"/>
                  </a:cubicBezTo>
                  <a:cubicBezTo>
                    <a:pt x="16730" y="318"/>
                    <a:pt x="16725" y="314"/>
                    <a:pt x="16715" y="304"/>
                  </a:cubicBezTo>
                  <a:lnTo>
                    <a:pt x="16715" y="290"/>
                  </a:lnTo>
                  <a:cubicBezTo>
                    <a:pt x="16711" y="273"/>
                    <a:pt x="16694" y="262"/>
                    <a:pt x="16679" y="262"/>
                  </a:cubicBezTo>
                  <a:cubicBezTo>
                    <a:pt x="16643" y="262"/>
                    <a:pt x="16618" y="319"/>
                    <a:pt x="16785" y="487"/>
                  </a:cubicBezTo>
                  <a:cubicBezTo>
                    <a:pt x="16743" y="487"/>
                    <a:pt x="16701" y="487"/>
                    <a:pt x="16687" y="501"/>
                  </a:cubicBezTo>
                  <a:cubicBezTo>
                    <a:pt x="16662" y="467"/>
                    <a:pt x="16623" y="453"/>
                    <a:pt x="16586" y="453"/>
                  </a:cubicBezTo>
                  <a:cubicBezTo>
                    <a:pt x="16517" y="453"/>
                    <a:pt x="16458" y="502"/>
                    <a:pt x="16532" y="557"/>
                  </a:cubicBezTo>
                  <a:cubicBezTo>
                    <a:pt x="16492" y="557"/>
                    <a:pt x="16539" y="743"/>
                    <a:pt x="16569" y="743"/>
                  </a:cubicBezTo>
                  <a:cubicBezTo>
                    <a:pt x="16571" y="743"/>
                    <a:pt x="16572" y="742"/>
                    <a:pt x="16574" y="740"/>
                  </a:cubicBezTo>
                  <a:cubicBezTo>
                    <a:pt x="16574" y="768"/>
                    <a:pt x="16574" y="797"/>
                    <a:pt x="16574" y="839"/>
                  </a:cubicBezTo>
                  <a:cubicBezTo>
                    <a:pt x="16587" y="852"/>
                    <a:pt x="16485" y="956"/>
                    <a:pt x="16475" y="956"/>
                  </a:cubicBezTo>
                  <a:cubicBezTo>
                    <a:pt x="16474" y="956"/>
                    <a:pt x="16474" y="954"/>
                    <a:pt x="16476" y="952"/>
                  </a:cubicBezTo>
                  <a:lnTo>
                    <a:pt x="16476" y="952"/>
                  </a:lnTo>
                  <a:cubicBezTo>
                    <a:pt x="16264" y="1064"/>
                    <a:pt x="16236" y="952"/>
                    <a:pt x="16405" y="1120"/>
                  </a:cubicBezTo>
                  <a:cubicBezTo>
                    <a:pt x="16419" y="1149"/>
                    <a:pt x="16447" y="1177"/>
                    <a:pt x="16476" y="1191"/>
                  </a:cubicBezTo>
                  <a:cubicBezTo>
                    <a:pt x="16503" y="1164"/>
                    <a:pt x="16515" y="1153"/>
                    <a:pt x="16520" y="1153"/>
                  </a:cubicBezTo>
                  <a:cubicBezTo>
                    <a:pt x="16528" y="1153"/>
                    <a:pt x="16518" y="1179"/>
                    <a:pt x="16518" y="1205"/>
                  </a:cubicBezTo>
                  <a:cubicBezTo>
                    <a:pt x="16526" y="1209"/>
                    <a:pt x="16534" y="1211"/>
                    <a:pt x="16542" y="1211"/>
                  </a:cubicBezTo>
                  <a:cubicBezTo>
                    <a:pt x="16559" y="1211"/>
                    <a:pt x="16570" y="1201"/>
                    <a:pt x="16560" y="1191"/>
                  </a:cubicBezTo>
                  <a:lnTo>
                    <a:pt x="16560" y="1191"/>
                  </a:lnTo>
                  <a:cubicBezTo>
                    <a:pt x="16630" y="1261"/>
                    <a:pt x="16602" y="1261"/>
                    <a:pt x="16532" y="1275"/>
                  </a:cubicBezTo>
                  <a:cubicBezTo>
                    <a:pt x="16591" y="1334"/>
                    <a:pt x="16600" y="1363"/>
                    <a:pt x="16578" y="1363"/>
                  </a:cubicBezTo>
                  <a:cubicBezTo>
                    <a:pt x="16573" y="1363"/>
                    <a:pt x="16567" y="1362"/>
                    <a:pt x="16560" y="1360"/>
                  </a:cubicBezTo>
                  <a:cubicBezTo>
                    <a:pt x="16476" y="1360"/>
                    <a:pt x="16405" y="1444"/>
                    <a:pt x="16405" y="1529"/>
                  </a:cubicBezTo>
                  <a:cubicBezTo>
                    <a:pt x="16390" y="1517"/>
                    <a:pt x="16379" y="1512"/>
                    <a:pt x="16374" y="1512"/>
                  </a:cubicBezTo>
                  <a:cubicBezTo>
                    <a:pt x="16359" y="1512"/>
                    <a:pt x="16375" y="1548"/>
                    <a:pt x="16405" y="1599"/>
                  </a:cubicBezTo>
                  <a:lnTo>
                    <a:pt x="16377" y="1613"/>
                  </a:lnTo>
                  <a:lnTo>
                    <a:pt x="16349" y="1613"/>
                  </a:lnTo>
                  <a:lnTo>
                    <a:pt x="16278" y="1656"/>
                  </a:lnTo>
                  <a:cubicBezTo>
                    <a:pt x="16191" y="1818"/>
                    <a:pt x="16225" y="1869"/>
                    <a:pt x="16264" y="1869"/>
                  </a:cubicBezTo>
                  <a:cubicBezTo>
                    <a:pt x="16269" y="1869"/>
                    <a:pt x="16274" y="1868"/>
                    <a:pt x="16278" y="1867"/>
                  </a:cubicBezTo>
                  <a:lnTo>
                    <a:pt x="16278" y="1909"/>
                  </a:lnTo>
                  <a:cubicBezTo>
                    <a:pt x="16321" y="1923"/>
                    <a:pt x="16349" y="1951"/>
                    <a:pt x="16349" y="1994"/>
                  </a:cubicBezTo>
                  <a:cubicBezTo>
                    <a:pt x="16306" y="2002"/>
                    <a:pt x="16204" y="2059"/>
                    <a:pt x="16135" y="2059"/>
                  </a:cubicBezTo>
                  <a:cubicBezTo>
                    <a:pt x="16092" y="2059"/>
                    <a:pt x="16062" y="2036"/>
                    <a:pt x="16067" y="1965"/>
                  </a:cubicBezTo>
                  <a:cubicBezTo>
                    <a:pt x="16011" y="1965"/>
                    <a:pt x="15955" y="1937"/>
                    <a:pt x="15912" y="1895"/>
                  </a:cubicBezTo>
                  <a:cubicBezTo>
                    <a:pt x="15906" y="1909"/>
                    <a:pt x="15899" y="1922"/>
                    <a:pt x="15894" y="1936"/>
                  </a:cubicBezTo>
                  <a:lnTo>
                    <a:pt x="15894" y="1936"/>
                  </a:lnTo>
                  <a:cubicBezTo>
                    <a:pt x="15898" y="1909"/>
                    <a:pt x="15898" y="1895"/>
                    <a:pt x="15898" y="1895"/>
                  </a:cubicBezTo>
                  <a:cubicBezTo>
                    <a:pt x="15890" y="1870"/>
                    <a:pt x="15902" y="1849"/>
                    <a:pt x="15909" y="1849"/>
                  </a:cubicBezTo>
                  <a:cubicBezTo>
                    <a:pt x="15915" y="1849"/>
                    <a:pt x="15918" y="1858"/>
                    <a:pt x="15912" y="1881"/>
                  </a:cubicBezTo>
                  <a:cubicBezTo>
                    <a:pt x="15940" y="1867"/>
                    <a:pt x="15980" y="1854"/>
                    <a:pt x="16111" y="1814"/>
                  </a:cubicBezTo>
                  <a:lnTo>
                    <a:pt x="16111" y="1814"/>
                  </a:lnTo>
                  <a:cubicBezTo>
                    <a:pt x="16103" y="1816"/>
                    <a:pt x="16097" y="1817"/>
                    <a:pt x="16093" y="1817"/>
                  </a:cubicBezTo>
                  <a:cubicBezTo>
                    <a:pt x="16038" y="1817"/>
                    <a:pt x="16195" y="1681"/>
                    <a:pt x="16208" y="1656"/>
                  </a:cubicBezTo>
                  <a:cubicBezTo>
                    <a:pt x="16236" y="1642"/>
                    <a:pt x="16264" y="1627"/>
                    <a:pt x="16293" y="1599"/>
                  </a:cubicBezTo>
                  <a:cubicBezTo>
                    <a:pt x="16225" y="1599"/>
                    <a:pt x="16157" y="1635"/>
                    <a:pt x="16126" y="1635"/>
                  </a:cubicBezTo>
                  <a:cubicBezTo>
                    <a:pt x="16118" y="1635"/>
                    <a:pt x="16112" y="1633"/>
                    <a:pt x="16109" y="1627"/>
                  </a:cubicBezTo>
                  <a:cubicBezTo>
                    <a:pt x="16138" y="1529"/>
                    <a:pt x="16109" y="1529"/>
                    <a:pt x="15997" y="1529"/>
                  </a:cubicBezTo>
                  <a:cubicBezTo>
                    <a:pt x="15958" y="1548"/>
                    <a:pt x="15926" y="1556"/>
                    <a:pt x="15900" y="1556"/>
                  </a:cubicBezTo>
                  <a:cubicBezTo>
                    <a:pt x="15850" y="1556"/>
                    <a:pt x="15823" y="1528"/>
                    <a:pt x="15814" y="1501"/>
                  </a:cubicBezTo>
                  <a:cubicBezTo>
                    <a:pt x="15800" y="1515"/>
                    <a:pt x="15771" y="1529"/>
                    <a:pt x="15743" y="1529"/>
                  </a:cubicBezTo>
                  <a:cubicBezTo>
                    <a:pt x="15729" y="1522"/>
                    <a:pt x="15715" y="1518"/>
                    <a:pt x="15701" y="1518"/>
                  </a:cubicBezTo>
                  <a:cubicBezTo>
                    <a:pt x="15687" y="1518"/>
                    <a:pt x="15673" y="1522"/>
                    <a:pt x="15659" y="1529"/>
                  </a:cubicBezTo>
                  <a:cubicBezTo>
                    <a:pt x="15631" y="1501"/>
                    <a:pt x="15701" y="1416"/>
                    <a:pt x="15701" y="1360"/>
                  </a:cubicBezTo>
                  <a:cubicBezTo>
                    <a:pt x="15679" y="1343"/>
                    <a:pt x="15661" y="1336"/>
                    <a:pt x="15646" y="1336"/>
                  </a:cubicBezTo>
                  <a:cubicBezTo>
                    <a:pt x="15595" y="1336"/>
                    <a:pt x="15579" y="1411"/>
                    <a:pt x="15570" y="1411"/>
                  </a:cubicBezTo>
                  <a:cubicBezTo>
                    <a:pt x="15566" y="1411"/>
                    <a:pt x="15564" y="1398"/>
                    <a:pt x="15560" y="1360"/>
                  </a:cubicBezTo>
                  <a:cubicBezTo>
                    <a:pt x="15508" y="1337"/>
                    <a:pt x="15469" y="1330"/>
                    <a:pt x="15443" y="1330"/>
                  </a:cubicBezTo>
                  <a:cubicBezTo>
                    <a:pt x="15389" y="1330"/>
                    <a:pt x="15386" y="1361"/>
                    <a:pt x="15416" y="1361"/>
                  </a:cubicBezTo>
                  <a:cubicBezTo>
                    <a:pt x="15427" y="1361"/>
                    <a:pt x="15443" y="1357"/>
                    <a:pt x="15462" y="1346"/>
                  </a:cubicBezTo>
                  <a:cubicBezTo>
                    <a:pt x="15463" y="1343"/>
                    <a:pt x="15465" y="1341"/>
                    <a:pt x="15467" y="1341"/>
                  </a:cubicBezTo>
                  <a:cubicBezTo>
                    <a:pt x="15483" y="1341"/>
                    <a:pt x="15503" y="1433"/>
                    <a:pt x="15377" y="1458"/>
                  </a:cubicBezTo>
                  <a:cubicBezTo>
                    <a:pt x="15194" y="1487"/>
                    <a:pt x="15504" y="1487"/>
                    <a:pt x="15265" y="1543"/>
                  </a:cubicBezTo>
                  <a:cubicBezTo>
                    <a:pt x="15222" y="1585"/>
                    <a:pt x="15194" y="1613"/>
                    <a:pt x="15152" y="1627"/>
                  </a:cubicBezTo>
                  <a:cubicBezTo>
                    <a:pt x="15110" y="1529"/>
                    <a:pt x="15081" y="1458"/>
                    <a:pt x="15067" y="1430"/>
                  </a:cubicBezTo>
                  <a:lnTo>
                    <a:pt x="15067" y="1430"/>
                  </a:lnTo>
                  <a:cubicBezTo>
                    <a:pt x="15067" y="1444"/>
                    <a:pt x="15081" y="1473"/>
                    <a:pt x="15096" y="1501"/>
                  </a:cubicBezTo>
                  <a:lnTo>
                    <a:pt x="15053" y="1557"/>
                  </a:lnTo>
                  <a:cubicBezTo>
                    <a:pt x="15039" y="1543"/>
                    <a:pt x="15039" y="1529"/>
                    <a:pt x="15053" y="1529"/>
                  </a:cubicBezTo>
                  <a:cubicBezTo>
                    <a:pt x="14983" y="1529"/>
                    <a:pt x="14814" y="1585"/>
                    <a:pt x="14884" y="1642"/>
                  </a:cubicBezTo>
                  <a:cubicBezTo>
                    <a:pt x="14828" y="1712"/>
                    <a:pt x="14856" y="1825"/>
                    <a:pt x="14955" y="1853"/>
                  </a:cubicBezTo>
                  <a:cubicBezTo>
                    <a:pt x="15067" y="1965"/>
                    <a:pt x="14927" y="1994"/>
                    <a:pt x="14828" y="1994"/>
                  </a:cubicBezTo>
                  <a:cubicBezTo>
                    <a:pt x="14814" y="2022"/>
                    <a:pt x="14800" y="2064"/>
                    <a:pt x="14772" y="2078"/>
                  </a:cubicBezTo>
                  <a:cubicBezTo>
                    <a:pt x="14695" y="2202"/>
                    <a:pt x="14658" y="2236"/>
                    <a:pt x="14642" y="2236"/>
                  </a:cubicBezTo>
                  <a:cubicBezTo>
                    <a:pt x="14634" y="2236"/>
                    <a:pt x="14631" y="2228"/>
                    <a:pt x="14631" y="2219"/>
                  </a:cubicBezTo>
                  <a:lnTo>
                    <a:pt x="14603" y="2233"/>
                  </a:lnTo>
                  <a:cubicBezTo>
                    <a:pt x="14603" y="2207"/>
                    <a:pt x="14610" y="2189"/>
                    <a:pt x="14616" y="2178"/>
                  </a:cubicBezTo>
                  <a:lnTo>
                    <a:pt x="14616" y="2178"/>
                  </a:lnTo>
                  <a:cubicBezTo>
                    <a:pt x="14601" y="2189"/>
                    <a:pt x="14572" y="2208"/>
                    <a:pt x="14518" y="2233"/>
                  </a:cubicBezTo>
                  <a:cubicBezTo>
                    <a:pt x="14515" y="2241"/>
                    <a:pt x="14513" y="2248"/>
                    <a:pt x="14509" y="2253"/>
                  </a:cubicBezTo>
                  <a:lnTo>
                    <a:pt x="14509" y="2253"/>
                  </a:lnTo>
                  <a:cubicBezTo>
                    <a:pt x="14526" y="2247"/>
                    <a:pt x="14544" y="2244"/>
                    <a:pt x="14562" y="2244"/>
                  </a:cubicBezTo>
                  <a:cubicBezTo>
                    <a:pt x="14571" y="2244"/>
                    <a:pt x="14580" y="2245"/>
                    <a:pt x="14589" y="2247"/>
                  </a:cubicBezTo>
                  <a:cubicBezTo>
                    <a:pt x="14509" y="2285"/>
                    <a:pt x="14468" y="2298"/>
                    <a:pt x="14452" y="2298"/>
                  </a:cubicBezTo>
                  <a:cubicBezTo>
                    <a:pt x="14434" y="2298"/>
                    <a:pt x="14451" y="2280"/>
                    <a:pt x="14482" y="2264"/>
                  </a:cubicBezTo>
                  <a:lnTo>
                    <a:pt x="14482" y="2264"/>
                  </a:lnTo>
                  <a:cubicBezTo>
                    <a:pt x="14433" y="2236"/>
                    <a:pt x="14380" y="1997"/>
                    <a:pt x="14436" y="1997"/>
                  </a:cubicBezTo>
                  <a:cubicBezTo>
                    <a:pt x="14446" y="1997"/>
                    <a:pt x="14459" y="2005"/>
                    <a:pt x="14476" y="2022"/>
                  </a:cubicBezTo>
                  <a:cubicBezTo>
                    <a:pt x="14491" y="1928"/>
                    <a:pt x="14495" y="1902"/>
                    <a:pt x="14497" y="1902"/>
                  </a:cubicBezTo>
                  <a:lnTo>
                    <a:pt x="14497" y="1902"/>
                  </a:lnTo>
                  <a:cubicBezTo>
                    <a:pt x="14498" y="1902"/>
                    <a:pt x="14495" y="1944"/>
                    <a:pt x="14501" y="1944"/>
                  </a:cubicBezTo>
                  <a:cubicBezTo>
                    <a:pt x="14505" y="1944"/>
                    <a:pt x="14510" y="1935"/>
                    <a:pt x="14518" y="1909"/>
                  </a:cubicBezTo>
                  <a:cubicBezTo>
                    <a:pt x="14662" y="1820"/>
                    <a:pt x="14673" y="1791"/>
                    <a:pt x="14638" y="1791"/>
                  </a:cubicBezTo>
                  <a:cubicBezTo>
                    <a:pt x="14601" y="1791"/>
                    <a:pt x="14512" y="1824"/>
                    <a:pt x="14476" y="1853"/>
                  </a:cubicBezTo>
                  <a:cubicBezTo>
                    <a:pt x="14464" y="1853"/>
                    <a:pt x="14448" y="1854"/>
                    <a:pt x="14435" y="1854"/>
                  </a:cubicBezTo>
                  <a:cubicBezTo>
                    <a:pt x="14403" y="1854"/>
                    <a:pt x="14385" y="1847"/>
                    <a:pt x="14476" y="1796"/>
                  </a:cubicBezTo>
                  <a:cubicBezTo>
                    <a:pt x="14518" y="1740"/>
                    <a:pt x="14546" y="1670"/>
                    <a:pt x="14532" y="1599"/>
                  </a:cubicBezTo>
                  <a:lnTo>
                    <a:pt x="14532" y="1599"/>
                  </a:lnTo>
                  <a:cubicBezTo>
                    <a:pt x="14518" y="1627"/>
                    <a:pt x="14504" y="1670"/>
                    <a:pt x="14490" y="1712"/>
                  </a:cubicBezTo>
                  <a:cubicBezTo>
                    <a:pt x="14487" y="1715"/>
                    <a:pt x="14482" y="1716"/>
                    <a:pt x="14477" y="1716"/>
                  </a:cubicBezTo>
                  <a:cubicBezTo>
                    <a:pt x="14424" y="1716"/>
                    <a:pt x="14293" y="1586"/>
                    <a:pt x="14276" y="1586"/>
                  </a:cubicBezTo>
                  <a:cubicBezTo>
                    <a:pt x="14268" y="1586"/>
                    <a:pt x="14283" y="1611"/>
                    <a:pt x="14335" y="1684"/>
                  </a:cubicBezTo>
                  <a:cubicBezTo>
                    <a:pt x="14335" y="1698"/>
                    <a:pt x="14321" y="1712"/>
                    <a:pt x="14307" y="1726"/>
                  </a:cubicBezTo>
                  <a:cubicBezTo>
                    <a:pt x="14307" y="1698"/>
                    <a:pt x="14265" y="1642"/>
                    <a:pt x="14138" y="1599"/>
                  </a:cubicBezTo>
                  <a:cubicBezTo>
                    <a:pt x="14128" y="1589"/>
                    <a:pt x="14104" y="1579"/>
                    <a:pt x="14046" y="1579"/>
                  </a:cubicBezTo>
                  <a:cubicBezTo>
                    <a:pt x="14022" y="1579"/>
                    <a:pt x="13992" y="1581"/>
                    <a:pt x="13955" y="1585"/>
                  </a:cubicBezTo>
                  <a:cubicBezTo>
                    <a:pt x="13918" y="1564"/>
                    <a:pt x="13903" y="1555"/>
                    <a:pt x="13901" y="1555"/>
                  </a:cubicBezTo>
                  <a:cubicBezTo>
                    <a:pt x="13892" y="1555"/>
                    <a:pt x="14133" y="1722"/>
                    <a:pt x="13927" y="1768"/>
                  </a:cubicBezTo>
                  <a:cubicBezTo>
                    <a:pt x="14039" y="1768"/>
                    <a:pt x="14133" y="1743"/>
                    <a:pt x="14163" y="1743"/>
                  </a:cubicBezTo>
                  <a:cubicBezTo>
                    <a:pt x="14177" y="1743"/>
                    <a:pt x="14176" y="1749"/>
                    <a:pt x="14152" y="1768"/>
                  </a:cubicBezTo>
                  <a:cubicBezTo>
                    <a:pt x="14223" y="1768"/>
                    <a:pt x="14124" y="1782"/>
                    <a:pt x="13941" y="1881"/>
                  </a:cubicBezTo>
                  <a:cubicBezTo>
                    <a:pt x="13983" y="1937"/>
                    <a:pt x="14110" y="2078"/>
                    <a:pt x="13955" y="2092"/>
                  </a:cubicBezTo>
                  <a:cubicBezTo>
                    <a:pt x="13955" y="2122"/>
                    <a:pt x="13955" y="2158"/>
                    <a:pt x="13960" y="2192"/>
                  </a:cubicBezTo>
                  <a:lnTo>
                    <a:pt x="13960" y="2192"/>
                  </a:lnTo>
                  <a:cubicBezTo>
                    <a:pt x="13953" y="2169"/>
                    <a:pt x="13942" y="2159"/>
                    <a:pt x="13929" y="2159"/>
                  </a:cubicBezTo>
                  <a:cubicBezTo>
                    <a:pt x="13902" y="2159"/>
                    <a:pt x="13865" y="2202"/>
                    <a:pt x="13828" y="2275"/>
                  </a:cubicBezTo>
                  <a:lnTo>
                    <a:pt x="13885" y="2275"/>
                  </a:lnTo>
                  <a:cubicBezTo>
                    <a:pt x="13885" y="2317"/>
                    <a:pt x="13899" y="2346"/>
                    <a:pt x="13927" y="2360"/>
                  </a:cubicBezTo>
                  <a:cubicBezTo>
                    <a:pt x="13899" y="2388"/>
                    <a:pt x="13870" y="2402"/>
                    <a:pt x="13828" y="2430"/>
                  </a:cubicBezTo>
                  <a:cubicBezTo>
                    <a:pt x="13786" y="2444"/>
                    <a:pt x="13983" y="2543"/>
                    <a:pt x="13786" y="2557"/>
                  </a:cubicBezTo>
                  <a:cubicBezTo>
                    <a:pt x="13645" y="2543"/>
                    <a:pt x="13617" y="2571"/>
                    <a:pt x="13772" y="2430"/>
                  </a:cubicBezTo>
                  <a:cubicBezTo>
                    <a:pt x="13941" y="2332"/>
                    <a:pt x="13842" y="2317"/>
                    <a:pt x="13786" y="2303"/>
                  </a:cubicBezTo>
                  <a:lnTo>
                    <a:pt x="13786" y="2303"/>
                  </a:lnTo>
                  <a:cubicBezTo>
                    <a:pt x="13736" y="2329"/>
                    <a:pt x="13697" y="2338"/>
                    <a:pt x="13669" y="2338"/>
                  </a:cubicBezTo>
                  <a:cubicBezTo>
                    <a:pt x="13587" y="2338"/>
                    <a:pt x="13593" y="2257"/>
                    <a:pt x="13645" y="2247"/>
                  </a:cubicBezTo>
                  <a:cubicBezTo>
                    <a:pt x="13645" y="2224"/>
                    <a:pt x="13720" y="2201"/>
                    <a:pt x="13786" y="2201"/>
                  </a:cubicBezTo>
                  <a:cubicBezTo>
                    <a:pt x="13801" y="2201"/>
                    <a:pt x="13815" y="2202"/>
                    <a:pt x="13828" y="2205"/>
                  </a:cubicBezTo>
                  <a:cubicBezTo>
                    <a:pt x="13842" y="2163"/>
                    <a:pt x="13997" y="2092"/>
                    <a:pt x="13941" y="2092"/>
                  </a:cubicBezTo>
                  <a:cubicBezTo>
                    <a:pt x="13928" y="2082"/>
                    <a:pt x="13915" y="2078"/>
                    <a:pt x="13902" y="2078"/>
                  </a:cubicBezTo>
                  <a:cubicBezTo>
                    <a:pt x="13857" y="2078"/>
                    <a:pt x="13799" y="2126"/>
                    <a:pt x="13659" y="2191"/>
                  </a:cubicBezTo>
                  <a:lnTo>
                    <a:pt x="13603" y="2134"/>
                  </a:lnTo>
                  <a:cubicBezTo>
                    <a:pt x="13575" y="2163"/>
                    <a:pt x="13561" y="2205"/>
                    <a:pt x="13561" y="2247"/>
                  </a:cubicBezTo>
                  <a:cubicBezTo>
                    <a:pt x="13533" y="2247"/>
                    <a:pt x="13504" y="2261"/>
                    <a:pt x="13490" y="2289"/>
                  </a:cubicBezTo>
                  <a:cubicBezTo>
                    <a:pt x="13547" y="2289"/>
                    <a:pt x="13547" y="2317"/>
                    <a:pt x="13547" y="2332"/>
                  </a:cubicBezTo>
                  <a:lnTo>
                    <a:pt x="13476" y="2303"/>
                  </a:lnTo>
                  <a:cubicBezTo>
                    <a:pt x="13406" y="2289"/>
                    <a:pt x="13322" y="2247"/>
                    <a:pt x="13293" y="2205"/>
                  </a:cubicBezTo>
                  <a:lnTo>
                    <a:pt x="13293" y="2205"/>
                  </a:lnTo>
                  <a:cubicBezTo>
                    <a:pt x="13280" y="2213"/>
                    <a:pt x="13265" y="2223"/>
                    <a:pt x="13251" y="2233"/>
                  </a:cubicBezTo>
                  <a:cubicBezTo>
                    <a:pt x="13211" y="2265"/>
                    <a:pt x="13167" y="2292"/>
                    <a:pt x="13136" y="2292"/>
                  </a:cubicBezTo>
                  <a:cubicBezTo>
                    <a:pt x="13112" y="2292"/>
                    <a:pt x="13096" y="2276"/>
                    <a:pt x="13096" y="2233"/>
                  </a:cubicBezTo>
                  <a:cubicBezTo>
                    <a:pt x="13152" y="2219"/>
                    <a:pt x="13237" y="2134"/>
                    <a:pt x="13124" y="2064"/>
                  </a:cubicBezTo>
                  <a:cubicBezTo>
                    <a:pt x="13110" y="2050"/>
                    <a:pt x="13082" y="2050"/>
                    <a:pt x="13054" y="2050"/>
                  </a:cubicBezTo>
                  <a:cubicBezTo>
                    <a:pt x="13068" y="2092"/>
                    <a:pt x="13040" y="2163"/>
                    <a:pt x="12885" y="2191"/>
                  </a:cubicBezTo>
                  <a:cubicBezTo>
                    <a:pt x="12857" y="2219"/>
                    <a:pt x="12941" y="2289"/>
                    <a:pt x="12969" y="2332"/>
                  </a:cubicBezTo>
                  <a:cubicBezTo>
                    <a:pt x="12990" y="2353"/>
                    <a:pt x="12994" y="2367"/>
                    <a:pt x="12964" y="2367"/>
                  </a:cubicBezTo>
                  <a:cubicBezTo>
                    <a:pt x="12934" y="2367"/>
                    <a:pt x="12871" y="2353"/>
                    <a:pt x="12758" y="2317"/>
                  </a:cubicBezTo>
                  <a:cubicBezTo>
                    <a:pt x="12831" y="2263"/>
                    <a:pt x="12874" y="2232"/>
                    <a:pt x="12873" y="2232"/>
                  </a:cubicBezTo>
                  <a:lnTo>
                    <a:pt x="12873" y="2232"/>
                  </a:lnTo>
                  <a:cubicBezTo>
                    <a:pt x="12872" y="2232"/>
                    <a:pt x="12858" y="2241"/>
                    <a:pt x="12828" y="2261"/>
                  </a:cubicBezTo>
                  <a:cubicBezTo>
                    <a:pt x="12744" y="2275"/>
                    <a:pt x="12659" y="2360"/>
                    <a:pt x="12659" y="2458"/>
                  </a:cubicBezTo>
                  <a:cubicBezTo>
                    <a:pt x="12613" y="2429"/>
                    <a:pt x="12582" y="2417"/>
                    <a:pt x="12562" y="2417"/>
                  </a:cubicBezTo>
                  <a:cubicBezTo>
                    <a:pt x="12513" y="2417"/>
                    <a:pt x="12523" y="2483"/>
                    <a:pt x="12533" y="2543"/>
                  </a:cubicBezTo>
                  <a:cubicBezTo>
                    <a:pt x="12505" y="2543"/>
                    <a:pt x="12448" y="2599"/>
                    <a:pt x="12476" y="2824"/>
                  </a:cubicBezTo>
                  <a:cubicBezTo>
                    <a:pt x="12435" y="2914"/>
                    <a:pt x="12406" y="2937"/>
                    <a:pt x="12390" y="2937"/>
                  </a:cubicBezTo>
                  <a:cubicBezTo>
                    <a:pt x="12372" y="2937"/>
                    <a:pt x="12373" y="2905"/>
                    <a:pt x="12393" y="2905"/>
                  </a:cubicBezTo>
                  <a:cubicBezTo>
                    <a:pt x="12397" y="2905"/>
                    <a:pt x="12401" y="2906"/>
                    <a:pt x="12406" y="2909"/>
                  </a:cubicBezTo>
                  <a:cubicBezTo>
                    <a:pt x="12476" y="2838"/>
                    <a:pt x="12420" y="2726"/>
                    <a:pt x="12434" y="2684"/>
                  </a:cubicBezTo>
                  <a:lnTo>
                    <a:pt x="12434" y="2684"/>
                  </a:lnTo>
                  <a:cubicBezTo>
                    <a:pt x="12413" y="2691"/>
                    <a:pt x="12388" y="2694"/>
                    <a:pt x="12364" y="2694"/>
                  </a:cubicBezTo>
                  <a:cubicBezTo>
                    <a:pt x="12339" y="2694"/>
                    <a:pt x="12314" y="2691"/>
                    <a:pt x="12293" y="2684"/>
                  </a:cubicBezTo>
                  <a:lnTo>
                    <a:pt x="12293" y="2684"/>
                  </a:lnTo>
                  <a:cubicBezTo>
                    <a:pt x="12307" y="2698"/>
                    <a:pt x="12321" y="2712"/>
                    <a:pt x="12336" y="2726"/>
                  </a:cubicBezTo>
                  <a:cubicBezTo>
                    <a:pt x="12336" y="2732"/>
                    <a:pt x="12333" y="2735"/>
                    <a:pt x="12327" y="2735"/>
                  </a:cubicBezTo>
                  <a:cubicBezTo>
                    <a:pt x="12309" y="2735"/>
                    <a:pt x="12266" y="2705"/>
                    <a:pt x="12223" y="2684"/>
                  </a:cubicBezTo>
                  <a:lnTo>
                    <a:pt x="12223" y="2684"/>
                  </a:lnTo>
                  <a:cubicBezTo>
                    <a:pt x="12223" y="2712"/>
                    <a:pt x="12321" y="2740"/>
                    <a:pt x="12307" y="2754"/>
                  </a:cubicBezTo>
                  <a:cubicBezTo>
                    <a:pt x="12350" y="2754"/>
                    <a:pt x="12420" y="2796"/>
                    <a:pt x="12237" y="2867"/>
                  </a:cubicBezTo>
                  <a:cubicBezTo>
                    <a:pt x="12261" y="2958"/>
                    <a:pt x="12265" y="2981"/>
                    <a:pt x="12256" y="2981"/>
                  </a:cubicBezTo>
                  <a:cubicBezTo>
                    <a:pt x="12247" y="2981"/>
                    <a:pt x="12226" y="2957"/>
                    <a:pt x="12203" y="2957"/>
                  </a:cubicBezTo>
                  <a:cubicBezTo>
                    <a:pt x="12196" y="2957"/>
                    <a:pt x="12188" y="2960"/>
                    <a:pt x="12181" y="2965"/>
                  </a:cubicBezTo>
                  <a:cubicBezTo>
                    <a:pt x="12181" y="2937"/>
                    <a:pt x="12096" y="2881"/>
                    <a:pt x="12068" y="2824"/>
                  </a:cubicBezTo>
                  <a:cubicBezTo>
                    <a:pt x="12026" y="2838"/>
                    <a:pt x="11969" y="2853"/>
                    <a:pt x="11969" y="2867"/>
                  </a:cubicBezTo>
                  <a:cubicBezTo>
                    <a:pt x="11955" y="2853"/>
                    <a:pt x="11941" y="2838"/>
                    <a:pt x="11913" y="2838"/>
                  </a:cubicBezTo>
                  <a:cubicBezTo>
                    <a:pt x="11941" y="2824"/>
                    <a:pt x="11969" y="2824"/>
                    <a:pt x="11984" y="2824"/>
                  </a:cubicBezTo>
                  <a:cubicBezTo>
                    <a:pt x="11984" y="2824"/>
                    <a:pt x="12040" y="2754"/>
                    <a:pt x="11941" y="2712"/>
                  </a:cubicBezTo>
                  <a:cubicBezTo>
                    <a:pt x="11941" y="2726"/>
                    <a:pt x="11899" y="2740"/>
                    <a:pt x="11843" y="2754"/>
                  </a:cubicBezTo>
                  <a:lnTo>
                    <a:pt x="11815" y="2768"/>
                  </a:lnTo>
                  <a:cubicBezTo>
                    <a:pt x="11815" y="2768"/>
                    <a:pt x="11815" y="2768"/>
                    <a:pt x="11815" y="2782"/>
                  </a:cubicBezTo>
                  <a:cubicBezTo>
                    <a:pt x="11772" y="2824"/>
                    <a:pt x="11744" y="2867"/>
                    <a:pt x="11716" y="2923"/>
                  </a:cubicBezTo>
                  <a:cubicBezTo>
                    <a:pt x="11760" y="3089"/>
                    <a:pt x="11695" y="3174"/>
                    <a:pt x="11650" y="3174"/>
                  </a:cubicBezTo>
                  <a:cubicBezTo>
                    <a:pt x="11622" y="3174"/>
                    <a:pt x="11601" y="3142"/>
                    <a:pt x="11617" y="3078"/>
                  </a:cubicBezTo>
                  <a:lnTo>
                    <a:pt x="11617" y="3078"/>
                  </a:lnTo>
                  <a:cubicBezTo>
                    <a:pt x="11604" y="3127"/>
                    <a:pt x="11597" y="3143"/>
                    <a:pt x="11593" y="3143"/>
                  </a:cubicBezTo>
                  <a:cubicBezTo>
                    <a:pt x="11584" y="3143"/>
                    <a:pt x="11585" y="3080"/>
                    <a:pt x="11569" y="3080"/>
                  </a:cubicBezTo>
                  <a:cubicBezTo>
                    <a:pt x="11558" y="3080"/>
                    <a:pt x="11539" y="3109"/>
                    <a:pt x="11505" y="3205"/>
                  </a:cubicBezTo>
                  <a:cubicBezTo>
                    <a:pt x="11398" y="3151"/>
                    <a:pt x="11550" y="3082"/>
                    <a:pt x="11532" y="3082"/>
                  </a:cubicBezTo>
                  <a:cubicBezTo>
                    <a:pt x="11526" y="3082"/>
                    <a:pt x="11503" y="3089"/>
                    <a:pt x="11448" y="3106"/>
                  </a:cubicBezTo>
                  <a:cubicBezTo>
                    <a:pt x="11441" y="3223"/>
                    <a:pt x="11441" y="3271"/>
                    <a:pt x="11417" y="3271"/>
                  </a:cubicBezTo>
                  <a:cubicBezTo>
                    <a:pt x="11398" y="3271"/>
                    <a:pt x="11362" y="3241"/>
                    <a:pt x="11294" y="3190"/>
                  </a:cubicBezTo>
                  <a:cubicBezTo>
                    <a:pt x="11279" y="3190"/>
                    <a:pt x="11265" y="3205"/>
                    <a:pt x="11237" y="3219"/>
                  </a:cubicBezTo>
                  <a:cubicBezTo>
                    <a:pt x="11227" y="3209"/>
                    <a:pt x="11210" y="3199"/>
                    <a:pt x="11191" y="3199"/>
                  </a:cubicBezTo>
                  <a:cubicBezTo>
                    <a:pt x="11183" y="3199"/>
                    <a:pt x="11175" y="3200"/>
                    <a:pt x="11167" y="3205"/>
                  </a:cubicBezTo>
                  <a:cubicBezTo>
                    <a:pt x="11181" y="3205"/>
                    <a:pt x="11195" y="3219"/>
                    <a:pt x="11209" y="3233"/>
                  </a:cubicBezTo>
                  <a:cubicBezTo>
                    <a:pt x="11181" y="3247"/>
                    <a:pt x="11153" y="3261"/>
                    <a:pt x="11125" y="3289"/>
                  </a:cubicBezTo>
                  <a:cubicBezTo>
                    <a:pt x="11125" y="3261"/>
                    <a:pt x="11125" y="3233"/>
                    <a:pt x="11125" y="3205"/>
                  </a:cubicBezTo>
                  <a:cubicBezTo>
                    <a:pt x="11082" y="3219"/>
                    <a:pt x="11040" y="3233"/>
                    <a:pt x="11040" y="3233"/>
                  </a:cubicBezTo>
                  <a:cubicBezTo>
                    <a:pt x="11006" y="3194"/>
                    <a:pt x="10982" y="3177"/>
                    <a:pt x="10955" y="3177"/>
                  </a:cubicBezTo>
                  <a:cubicBezTo>
                    <a:pt x="10915" y="3177"/>
                    <a:pt x="10871" y="3216"/>
                    <a:pt x="10787" y="3275"/>
                  </a:cubicBezTo>
                  <a:cubicBezTo>
                    <a:pt x="10665" y="3153"/>
                    <a:pt x="10691" y="3041"/>
                    <a:pt x="10736" y="3041"/>
                  </a:cubicBezTo>
                  <a:cubicBezTo>
                    <a:pt x="10743" y="3041"/>
                    <a:pt x="10751" y="3044"/>
                    <a:pt x="10758" y="3050"/>
                  </a:cubicBezTo>
                  <a:cubicBezTo>
                    <a:pt x="10758" y="3036"/>
                    <a:pt x="10758" y="3022"/>
                    <a:pt x="10758" y="3007"/>
                  </a:cubicBezTo>
                  <a:cubicBezTo>
                    <a:pt x="10702" y="3050"/>
                    <a:pt x="10646" y="3106"/>
                    <a:pt x="10618" y="3176"/>
                  </a:cubicBezTo>
                  <a:cubicBezTo>
                    <a:pt x="10666" y="3288"/>
                    <a:pt x="10664" y="3319"/>
                    <a:pt x="10642" y="3319"/>
                  </a:cubicBezTo>
                  <a:cubicBezTo>
                    <a:pt x="10613" y="3319"/>
                    <a:pt x="10551" y="3269"/>
                    <a:pt x="10516" y="3269"/>
                  </a:cubicBezTo>
                  <a:cubicBezTo>
                    <a:pt x="10499" y="3269"/>
                    <a:pt x="10488" y="3281"/>
                    <a:pt x="10491" y="3317"/>
                  </a:cubicBezTo>
                  <a:cubicBezTo>
                    <a:pt x="10505" y="3359"/>
                    <a:pt x="10505" y="3402"/>
                    <a:pt x="10505" y="3444"/>
                  </a:cubicBezTo>
                  <a:cubicBezTo>
                    <a:pt x="10547" y="3416"/>
                    <a:pt x="10604" y="3388"/>
                    <a:pt x="10646" y="3388"/>
                  </a:cubicBezTo>
                  <a:cubicBezTo>
                    <a:pt x="10604" y="3416"/>
                    <a:pt x="10674" y="3500"/>
                    <a:pt x="10716" y="3543"/>
                  </a:cubicBezTo>
                  <a:cubicBezTo>
                    <a:pt x="10772" y="3571"/>
                    <a:pt x="10829" y="3613"/>
                    <a:pt x="10843" y="3683"/>
                  </a:cubicBezTo>
                  <a:cubicBezTo>
                    <a:pt x="10899" y="3740"/>
                    <a:pt x="10956" y="3796"/>
                    <a:pt x="11026" y="3852"/>
                  </a:cubicBezTo>
                  <a:cubicBezTo>
                    <a:pt x="11026" y="3895"/>
                    <a:pt x="11012" y="3937"/>
                    <a:pt x="10998" y="3979"/>
                  </a:cubicBezTo>
                  <a:cubicBezTo>
                    <a:pt x="11026" y="4007"/>
                    <a:pt x="11054" y="4049"/>
                    <a:pt x="11096" y="4078"/>
                  </a:cubicBezTo>
                  <a:cubicBezTo>
                    <a:pt x="11096" y="4092"/>
                    <a:pt x="11096" y="4092"/>
                    <a:pt x="11096" y="4106"/>
                  </a:cubicBezTo>
                  <a:cubicBezTo>
                    <a:pt x="11125" y="4099"/>
                    <a:pt x="11156" y="4095"/>
                    <a:pt x="11188" y="4095"/>
                  </a:cubicBezTo>
                  <a:cubicBezTo>
                    <a:pt x="11220" y="4095"/>
                    <a:pt x="11251" y="4099"/>
                    <a:pt x="11279" y="4106"/>
                  </a:cubicBezTo>
                  <a:cubicBezTo>
                    <a:pt x="11251" y="4148"/>
                    <a:pt x="11223" y="4176"/>
                    <a:pt x="11181" y="4190"/>
                  </a:cubicBezTo>
                  <a:lnTo>
                    <a:pt x="11139" y="4162"/>
                  </a:lnTo>
                  <a:lnTo>
                    <a:pt x="11139" y="4176"/>
                  </a:lnTo>
                  <a:lnTo>
                    <a:pt x="11167" y="4204"/>
                  </a:lnTo>
                  <a:lnTo>
                    <a:pt x="11153" y="4204"/>
                  </a:lnTo>
                  <a:cubicBezTo>
                    <a:pt x="11153" y="4218"/>
                    <a:pt x="11167" y="4218"/>
                    <a:pt x="11167" y="4233"/>
                  </a:cubicBezTo>
                  <a:lnTo>
                    <a:pt x="11181" y="4218"/>
                  </a:lnTo>
                  <a:cubicBezTo>
                    <a:pt x="11198" y="4227"/>
                    <a:pt x="11209" y="4235"/>
                    <a:pt x="11219" y="4241"/>
                  </a:cubicBezTo>
                  <a:lnTo>
                    <a:pt x="11219" y="4241"/>
                  </a:lnTo>
                  <a:lnTo>
                    <a:pt x="11195" y="4204"/>
                  </a:lnTo>
                  <a:lnTo>
                    <a:pt x="11209" y="4190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1" y="4242"/>
                    <a:pt x="11220" y="4241"/>
                    <a:pt x="11219" y="4241"/>
                  </a:cubicBezTo>
                  <a:lnTo>
                    <a:pt x="11219" y="4241"/>
                  </a:lnTo>
                  <a:lnTo>
                    <a:pt x="11223" y="4247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7" y="4245"/>
                    <a:pt x="11232" y="4247"/>
                    <a:pt x="11237" y="4247"/>
                  </a:cubicBezTo>
                  <a:cubicBezTo>
                    <a:pt x="11239" y="4251"/>
                    <a:pt x="11240" y="4256"/>
                    <a:pt x="11242" y="4261"/>
                  </a:cubicBezTo>
                  <a:lnTo>
                    <a:pt x="11279" y="4261"/>
                  </a:lnTo>
                  <a:cubicBezTo>
                    <a:pt x="11301" y="4324"/>
                    <a:pt x="11322" y="4356"/>
                    <a:pt x="11322" y="4356"/>
                  </a:cubicBezTo>
                  <a:cubicBezTo>
                    <a:pt x="11322" y="4356"/>
                    <a:pt x="11302" y="4326"/>
                    <a:pt x="11244" y="4268"/>
                  </a:cubicBezTo>
                  <a:lnTo>
                    <a:pt x="11244" y="4268"/>
                  </a:lnTo>
                  <a:cubicBezTo>
                    <a:pt x="11281" y="4375"/>
                    <a:pt x="11290" y="4388"/>
                    <a:pt x="11237" y="4402"/>
                  </a:cubicBezTo>
                  <a:cubicBezTo>
                    <a:pt x="11167" y="4345"/>
                    <a:pt x="11139" y="4387"/>
                    <a:pt x="11110" y="4317"/>
                  </a:cubicBezTo>
                  <a:cubicBezTo>
                    <a:pt x="11096" y="4317"/>
                    <a:pt x="11082" y="4303"/>
                    <a:pt x="11068" y="4289"/>
                  </a:cubicBezTo>
                  <a:cubicBezTo>
                    <a:pt x="11040" y="4331"/>
                    <a:pt x="11040" y="4373"/>
                    <a:pt x="11040" y="4416"/>
                  </a:cubicBezTo>
                  <a:lnTo>
                    <a:pt x="11026" y="4416"/>
                  </a:lnTo>
                  <a:cubicBezTo>
                    <a:pt x="11032" y="4439"/>
                    <a:pt x="11038" y="4460"/>
                    <a:pt x="11041" y="4473"/>
                  </a:cubicBezTo>
                  <a:lnTo>
                    <a:pt x="11041" y="4473"/>
                  </a:lnTo>
                  <a:cubicBezTo>
                    <a:pt x="11101" y="4534"/>
                    <a:pt x="11088" y="4565"/>
                    <a:pt x="11048" y="4565"/>
                  </a:cubicBezTo>
                  <a:cubicBezTo>
                    <a:pt x="10997" y="4565"/>
                    <a:pt x="10903" y="4512"/>
                    <a:pt x="10871" y="4402"/>
                  </a:cubicBezTo>
                  <a:cubicBezTo>
                    <a:pt x="10899" y="4387"/>
                    <a:pt x="10927" y="4373"/>
                    <a:pt x="10970" y="4373"/>
                  </a:cubicBezTo>
                  <a:lnTo>
                    <a:pt x="10970" y="4359"/>
                  </a:lnTo>
                  <a:cubicBezTo>
                    <a:pt x="10843" y="4317"/>
                    <a:pt x="10857" y="4247"/>
                    <a:pt x="10843" y="4218"/>
                  </a:cubicBezTo>
                  <a:cubicBezTo>
                    <a:pt x="10834" y="4220"/>
                    <a:pt x="10826" y="4221"/>
                    <a:pt x="10820" y="4221"/>
                  </a:cubicBezTo>
                  <a:cubicBezTo>
                    <a:pt x="10776" y="4221"/>
                    <a:pt x="10788" y="4180"/>
                    <a:pt x="10801" y="4106"/>
                  </a:cubicBezTo>
                  <a:lnTo>
                    <a:pt x="10801" y="4106"/>
                  </a:lnTo>
                  <a:cubicBezTo>
                    <a:pt x="10804" y="4107"/>
                    <a:pt x="10808" y="4107"/>
                    <a:pt x="10811" y="4107"/>
                  </a:cubicBezTo>
                  <a:cubicBezTo>
                    <a:pt x="10851" y="4107"/>
                    <a:pt x="10900" y="4060"/>
                    <a:pt x="10856" y="4060"/>
                  </a:cubicBezTo>
                  <a:cubicBezTo>
                    <a:pt x="10838" y="4060"/>
                    <a:pt x="10803" y="4068"/>
                    <a:pt x="10744" y="4092"/>
                  </a:cubicBezTo>
                  <a:lnTo>
                    <a:pt x="10716" y="4120"/>
                  </a:lnTo>
                  <a:lnTo>
                    <a:pt x="10660" y="4218"/>
                  </a:lnTo>
                  <a:lnTo>
                    <a:pt x="10646" y="4218"/>
                  </a:lnTo>
                  <a:cubicBezTo>
                    <a:pt x="10646" y="4190"/>
                    <a:pt x="10646" y="4162"/>
                    <a:pt x="10646" y="4134"/>
                  </a:cubicBezTo>
                  <a:cubicBezTo>
                    <a:pt x="10632" y="4162"/>
                    <a:pt x="10618" y="4190"/>
                    <a:pt x="10604" y="4218"/>
                  </a:cubicBezTo>
                  <a:lnTo>
                    <a:pt x="10561" y="4218"/>
                  </a:lnTo>
                  <a:lnTo>
                    <a:pt x="10505" y="4204"/>
                  </a:lnTo>
                  <a:cubicBezTo>
                    <a:pt x="10449" y="4190"/>
                    <a:pt x="10392" y="4176"/>
                    <a:pt x="10336" y="4162"/>
                  </a:cubicBezTo>
                  <a:cubicBezTo>
                    <a:pt x="10329" y="4169"/>
                    <a:pt x="10315" y="4176"/>
                    <a:pt x="10304" y="4176"/>
                  </a:cubicBezTo>
                  <a:cubicBezTo>
                    <a:pt x="10294" y="4176"/>
                    <a:pt x="10287" y="4169"/>
                    <a:pt x="10294" y="4148"/>
                  </a:cubicBezTo>
                  <a:lnTo>
                    <a:pt x="10280" y="4148"/>
                  </a:lnTo>
                  <a:cubicBezTo>
                    <a:pt x="10237" y="4176"/>
                    <a:pt x="10195" y="4190"/>
                    <a:pt x="10153" y="4218"/>
                  </a:cubicBezTo>
                  <a:cubicBezTo>
                    <a:pt x="10181" y="4176"/>
                    <a:pt x="10209" y="4134"/>
                    <a:pt x="10237" y="4092"/>
                  </a:cubicBezTo>
                  <a:cubicBezTo>
                    <a:pt x="10195" y="4092"/>
                    <a:pt x="10167" y="4078"/>
                    <a:pt x="10167" y="4049"/>
                  </a:cubicBezTo>
                  <a:cubicBezTo>
                    <a:pt x="9942" y="4106"/>
                    <a:pt x="9970" y="4134"/>
                    <a:pt x="9885" y="4134"/>
                  </a:cubicBezTo>
                  <a:lnTo>
                    <a:pt x="9885" y="4120"/>
                  </a:lnTo>
                  <a:cubicBezTo>
                    <a:pt x="9914" y="4120"/>
                    <a:pt x="9942" y="4120"/>
                    <a:pt x="9970" y="4106"/>
                  </a:cubicBezTo>
                  <a:cubicBezTo>
                    <a:pt x="9985" y="4098"/>
                    <a:pt x="9988" y="4097"/>
                    <a:pt x="9986" y="4097"/>
                  </a:cubicBezTo>
                  <a:cubicBezTo>
                    <a:pt x="9985" y="4097"/>
                    <a:pt x="9982" y="4097"/>
                    <a:pt x="9979" y="4097"/>
                  </a:cubicBezTo>
                  <a:cubicBezTo>
                    <a:pt x="9968" y="4097"/>
                    <a:pt x="9957" y="4091"/>
                    <a:pt x="10012" y="4035"/>
                  </a:cubicBezTo>
                  <a:cubicBezTo>
                    <a:pt x="9922" y="3916"/>
                    <a:pt x="9881" y="3885"/>
                    <a:pt x="9862" y="3885"/>
                  </a:cubicBezTo>
                  <a:cubicBezTo>
                    <a:pt x="9842" y="3885"/>
                    <a:pt x="9846" y="3919"/>
                    <a:pt x="9846" y="3919"/>
                  </a:cubicBezTo>
                  <a:cubicBezTo>
                    <a:pt x="9846" y="3919"/>
                    <a:pt x="9845" y="3916"/>
                    <a:pt x="9843" y="3909"/>
                  </a:cubicBezTo>
                  <a:cubicBezTo>
                    <a:pt x="9745" y="3937"/>
                    <a:pt x="9716" y="3979"/>
                    <a:pt x="9702" y="4007"/>
                  </a:cubicBezTo>
                  <a:cubicBezTo>
                    <a:pt x="9674" y="4035"/>
                    <a:pt x="9660" y="4064"/>
                    <a:pt x="9660" y="4092"/>
                  </a:cubicBezTo>
                  <a:cubicBezTo>
                    <a:pt x="9646" y="4090"/>
                    <a:pt x="9633" y="4089"/>
                    <a:pt x="9622" y="4089"/>
                  </a:cubicBezTo>
                  <a:cubicBezTo>
                    <a:pt x="9553" y="4089"/>
                    <a:pt x="9529" y="4120"/>
                    <a:pt x="9505" y="4120"/>
                  </a:cubicBezTo>
                  <a:cubicBezTo>
                    <a:pt x="9517" y="4156"/>
                    <a:pt x="9561" y="4193"/>
                    <a:pt x="9600" y="4193"/>
                  </a:cubicBezTo>
                  <a:cubicBezTo>
                    <a:pt x="9606" y="4193"/>
                    <a:pt x="9612" y="4192"/>
                    <a:pt x="9618" y="4190"/>
                  </a:cubicBezTo>
                  <a:lnTo>
                    <a:pt x="9660" y="4134"/>
                  </a:lnTo>
                  <a:cubicBezTo>
                    <a:pt x="9660" y="4148"/>
                    <a:pt x="9660" y="4162"/>
                    <a:pt x="9674" y="4162"/>
                  </a:cubicBezTo>
                  <a:cubicBezTo>
                    <a:pt x="9618" y="4233"/>
                    <a:pt x="9646" y="4261"/>
                    <a:pt x="9688" y="4275"/>
                  </a:cubicBezTo>
                  <a:cubicBezTo>
                    <a:pt x="9702" y="4247"/>
                    <a:pt x="9730" y="4190"/>
                    <a:pt x="9759" y="4134"/>
                  </a:cubicBezTo>
                  <a:cubicBezTo>
                    <a:pt x="9730" y="4120"/>
                    <a:pt x="9702" y="4106"/>
                    <a:pt x="9674" y="4106"/>
                  </a:cubicBezTo>
                  <a:cubicBezTo>
                    <a:pt x="9688" y="4078"/>
                    <a:pt x="9702" y="4049"/>
                    <a:pt x="9716" y="4035"/>
                  </a:cubicBezTo>
                  <a:cubicBezTo>
                    <a:pt x="9730" y="4078"/>
                    <a:pt x="9759" y="4106"/>
                    <a:pt x="9787" y="4120"/>
                  </a:cubicBezTo>
                  <a:cubicBezTo>
                    <a:pt x="9773" y="4148"/>
                    <a:pt x="9759" y="4190"/>
                    <a:pt x="9745" y="4204"/>
                  </a:cubicBezTo>
                  <a:cubicBezTo>
                    <a:pt x="9746" y="4203"/>
                    <a:pt x="9748" y="4203"/>
                    <a:pt x="9750" y="4203"/>
                  </a:cubicBezTo>
                  <a:cubicBezTo>
                    <a:pt x="9780" y="4203"/>
                    <a:pt x="9830" y="4293"/>
                    <a:pt x="9843" y="4359"/>
                  </a:cubicBezTo>
                  <a:cubicBezTo>
                    <a:pt x="9867" y="4347"/>
                    <a:pt x="9885" y="4342"/>
                    <a:pt x="9899" y="4342"/>
                  </a:cubicBezTo>
                  <a:cubicBezTo>
                    <a:pt x="9965" y="4342"/>
                    <a:pt x="9930" y="4460"/>
                    <a:pt x="10012" y="4472"/>
                  </a:cubicBezTo>
                  <a:cubicBezTo>
                    <a:pt x="10027" y="4457"/>
                    <a:pt x="10039" y="4452"/>
                    <a:pt x="10049" y="4452"/>
                  </a:cubicBezTo>
                  <a:cubicBezTo>
                    <a:pt x="10096" y="4452"/>
                    <a:pt x="10086" y="4591"/>
                    <a:pt x="9979" y="4591"/>
                  </a:cubicBezTo>
                  <a:cubicBezTo>
                    <a:pt x="9957" y="4591"/>
                    <a:pt x="9930" y="4585"/>
                    <a:pt x="9899" y="4571"/>
                  </a:cubicBezTo>
                  <a:cubicBezTo>
                    <a:pt x="9885" y="4585"/>
                    <a:pt x="9871" y="4599"/>
                    <a:pt x="9871" y="4613"/>
                  </a:cubicBezTo>
                  <a:cubicBezTo>
                    <a:pt x="9843" y="4613"/>
                    <a:pt x="9829" y="4599"/>
                    <a:pt x="9815" y="4585"/>
                  </a:cubicBezTo>
                  <a:cubicBezTo>
                    <a:pt x="9807" y="4559"/>
                    <a:pt x="9793" y="4529"/>
                    <a:pt x="9784" y="4500"/>
                  </a:cubicBezTo>
                  <a:lnTo>
                    <a:pt x="9784" y="4500"/>
                  </a:lnTo>
                  <a:cubicBezTo>
                    <a:pt x="9792" y="4531"/>
                    <a:pt x="9799" y="4565"/>
                    <a:pt x="9773" y="4627"/>
                  </a:cubicBezTo>
                  <a:cubicBezTo>
                    <a:pt x="9732" y="4604"/>
                    <a:pt x="9694" y="4588"/>
                    <a:pt x="9665" y="4588"/>
                  </a:cubicBezTo>
                  <a:cubicBezTo>
                    <a:pt x="9624" y="4588"/>
                    <a:pt x="9601" y="4620"/>
                    <a:pt x="9618" y="4711"/>
                  </a:cubicBezTo>
                  <a:cubicBezTo>
                    <a:pt x="9449" y="5035"/>
                    <a:pt x="9590" y="4880"/>
                    <a:pt x="9590" y="4965"/>
                  </a:cubicBezTo>
                  <a:cubicBezTo>
                    <a:pt x="9561" y="4965"/>
                    <a:pt x="9547" y="4965"/>
                    <a:pt x="9533" y="4979"/>
                  </a:cubicBezTo>
                  <a:cubicBezTo>
                    <a:pt x="9519" y="4979"/>
                    <a:pt x="9505" y="4979"/>
                    <a:pt x="9477" y="4993"/>
                  </a:cubicBezTo>
                  <a:cubicBezTo>
                    <a:pt x="9491" y="4951"/>
                    <a:pt x="9505" y="4908"/>
                    <a:pt x="9519" y="4880"/>
                  </a:cubicBezTo>
                  <a:lnTo>
                    <a:pt x="9519" y="4880"/>
                  </a:lnTo>
                  <a:cubicBezTo>
                    <a:pt x="9435" y="4923"/>
                    <a:pt x="9463" y="4965"/>
                    <a:pt x="9477" y="4993"/>
                  </a:cubicBezTo>
                  <a:lnTo>
                    <a:pt x="9463" y="4993"/>
                  </a:lnTo>
                  <a:cubicBezTo>
                    <a:pt x="9416" y="4985"/>
                    <a:pt x="9389" y="4982"/>
                    <a:pt x="9377" y="4982"/>
                  </a:cubicBezTo>
                  <a:cubicBezTo>
                    <a:pt x="9343" y="4982"/>
                    <a:pt x="9400" y="5005"/>
                    <a:pt x="9421" y="5035"/>
                  </a:cubicBezTo>
                  <a:lnTo>
                    <a:pt x="9407" y="5049"/>
                  </a:lnTo>
                  <a:cubicBezTo>
                    <a:pt x="9392" y="5035"/>
                    <a:pt x="9350" y="5007"/>
                    <a:pt x="9280" y="4951"/>
                  </a:cubicBezTo>
                  <a:lnTo>
                    <a:pt x="9280" y="4951"/>
                  </a:lnTo>
                  <a:cubicBezTo>
                    <a:pt x="9322" y="4993"/>
                    <a:pt x="9364" y="5049"/>
                    <a:pt x="9392" y="5106"/>
                  </a:cubicBezTo>
                  <a:cubicBezTo>
                    <a:pt x="9392" y="5106"/>
                    <a:pt x="9392" y="5120"/>
                    <a:pt x="9392" y="5120"/>
                  </a:cubicBezTo>
                  <a:cubicBezTo>
                    <a:pt x="9392" y="5120"/>
                    <a:pt x="9392" y="5120"/>
                    <a:pt x="9392" y="5120"/>
                  </a:cubicBezTo>
                  <a:lnTo>
                    <a:pt x="9392" y="5120"/>
                  </a:lnTo>
                  <a:cubicBezTo>
                    <a:pt x="9371" y="5147"/>
                    <a:pt x="9362" y="5162"/>
                    <a:pt x="9360" y="5166"/>
                  </a:cubicBezTo>
                  <a:lnTo>
                    <a:pt x="9360" y="5166"/>
                  </a:lnTo>
                  <a:cubicBezTo>
                    <a:pt x="9357" y="5169"/>
                    <a:pt x="9354" y="5173"/>
                    <a:pt x="9350" y="5176"/>
                  </a:cubicBezTo>
                  <a:cubicBezTo>
                    <a:pt x="9308" y="5162"/>
                    <a:pt x="9280" y="5120"/>
                    <a:pt x="9336" y="5077"/>
                  </a:cubicBezTo>
                  <a:lnTo>
                    <a:pt x="9336" y="5077"/>
                  </a:lnTo>
                  <a:cubicBezTo>
                    <a:pt x="9280" y="5092"/>
                    <a:pt x="9224" y="5120"/>
                    <a:pt x="9181" y="5134"/>
                  </a:cubicBezTo>
                  <a:cubicBezTo>
                    <a:pt x="9160" y="5127"/>
                    <a:pt x="9139" y="5123"/>
                    <a:pt x="9121" y="5123"/>
                  </a:cubicBezTo>
                  <a:cubicBezTo>
                    <a:pt x="9104" y="5123"/>
                    <a:pt x="9090" y="5127"/>
                    <a:pt x="9083" y="5134"/>
                  </a:cubicBezTo>
                  <a:cubicBezTo>
                    <a:pt x="9083" y="5134"/>
                    <a:pt x="9083" y="5120"/>
                    <a:pt x="9083" y="5106"/>
                  </a:cubicBezTo>
                  <a:lnTo>
                    <a:pt x="9111" y="5092"/>
                  </a:lnTo>
                  <a:cubicBezTo>
                    <a:pt x="9111" y="5077"/>
                    <a:pt x="9125" y="5063"/>
                    <a:pt x="9125" y="5063"/>
                  </a:cubicBezTo>
                  <a:lnTo>
                    <a:pt x="9097" y="5063"/>
                  </a:lnTo>
                  <a:lnTo>
                    <a:pt x="9097" y="5049"/>
                  </a:lnTo>
                  <a:cubicBezTo>
                    <a:pt x="9111" y="5021"/>
                    <a:pt x="9139" y="5007"/>
                    <a:pt x="9167" y="5007"/>
                  </a:cubicBezTo>
                  <a:cubicBezTo>
                    <a:pt x="9152" y="4992"/>
                    <a:pt x="9142" y="4970"/>
                    <a:pt x="9129" y="4970"/>
                  </a:cubicBezTo>
                  <a:cubicBezTo>
                    <a:pt x="9117" y="4970"/>
                    <a:pt x="9103" y="4989"/>
                    <a:pt x="9083" y="5049"/>
                  </a:cubicBezTo>
                  <a:lnTo>
                    <a:pt x="9083" y="5063"/>
                  </a:lnTo>
                  <a:lnTo>
                    <a:pt x="9055" y="5063"/>
                  </a:lnTo>
                  <a:cubicBezTo>
                    <a:pt x="9026" y="5063"/>
                    <a:pt x="8998" y="5077"/>
                    <a:pt x="8984" y="5092"/>
                  </a:cubicBezTo>
                  <a:cubicBezTo>
                    <a:pt x="8969" y="5095"/>
                    <a:pt x="8954" y="5097"/>
                    <a:pt x="8939" y="5097"/>
                  </a:cubicBezTo>
                  <a:cubicBezTo>
                    <a:pt x="8899" y="5097"/>
                    <a:pt x="8860" y="5084"/>
                    <a:pt x="8829" y="5063"/>
                  </a:cubicBezTo>
                  <a:lnTo>
                    <a:pt x="8801" y="5092"/>
                  </a:lnTo>
                  <a:cubicBezTo>
                    <a:pt x="8796" y="5065"/>
                    <a:pt x="8794" y="5055"/>
                    <a:pt x="8793" y="5055"/>
                  </a:cubicBezTo>
                  <a:lnTo>
                    <a:pt x="8793" y="5055"/>
                  </a:lnTo>
                  <a:cubicBezTo>
                    <a:pt x="8790" y="5055"/>
                    <a:pt x="8797" y="5139"/>
                    <a:pt x="8787" y="5153"/>
                  </a:cubicBezTo>
                  <a:lnTo>
                    <a:pt x="8787" y="5153"/>
                  </a:lnTo>
                  <a:cubicBezTo>
                    <a:pt x="8882" y="5193"/>
                    <a:pt x="8671" y="5224"/>
                    <a:pt x="8590" y="5359"/>
                  </a:cubicBezTo>
                  <a:cubicBezTo>
                    <a:pt x="8562" y="5380"/>
                    <a:pt x="8541" y="5387"/>
                    <a:pt x="8525" y="5387"/>
                  </a:cubicBezTo>
                  <a:cubicBezTo>
                    <a:pt x="8509" y="5387"/>
                    <a:pt x="8498" y="5380"/>
                    <a:pt x="8491" y="5373"/>
                  </a:cubicBezTo>
                  <a:lnTo>
                    <a:pt x="8491" y="5373"/>
                  </a:lnTo>
                  <a:cubicBezTo>
                    <a:pt x="8491" y="5387"/>
                    <a:pt x="8491" y="5401"/>
                    <a:pt x="8505" y="5429"/>
                  </a:cubicBezTo>
                  <a:cubicBezTo>
                    <a:pt x="8496" y="5434"/>
                    <a:pt x="8490" y="5436"/>
                    <a:pt x="8485" y="5436"/>
                  </a:cubicBezTo>
                  <a:cubicBezTo>
                    <a:pt x="8460" y="5436"/>
                    <a:pt x="8482" y="5383"/>
                    <a:pt x="8435" y="5359"/>
                  </a:cubicBezTo>
                  <a:cubicBezTo>
                    <a:pt x="8421" y="5415"/>
                    <a:pt x="8407" y="5472"/>
                    <a:pt x="8407" y="5486"/>
                  </a:cubicBezTo>
                  <a:cubicBezTo>
                    <a:pt x="8407" y="5500"/>
                    <a:pt x="8393" y="5500"/>
                    <a:pt x="8393" y="5528"/>
                  </a:cubicBezTo>
                  <a:cubicBezTo>
                    <a:pt x="8397" y="5526"/>
                    <a:pt x="8402" y="5526"/>
                    <a:pt x="8406" y="5526"/>
                  </a:cubicBezTo>
                  <a:cubicBezTo>
                    <a:pt x="8436" y="5526"/>
                    <a:pt x="8451" y="5559"/>
                    <a:pt x="8413" y="5559"/>
                  </a:cubicBezTo>
                  <a:cubicBezTo>
                    <a:pt x="8407" y="5559"/>
                    <a:pt x="8401" y="5558"/>
                    <a:pt x="8393" y="5556"/>
                  </a:cubicBezTo>
                  <a:lnTo>
                    <a:pt x="8393" y="5556"/>
                  </a:lnTo>
                  <a:cubicBezTo>
                    <a:pt x="8393" y="5592"/>
                    <a:pt x="8404" y="5640"/>
                    <a:pt x="8390" y="5640"/>
                  </a:cubicBezTo>
                  <a:cubicBezTo>
                    <a:pt x="8383" y="5640"/>
                    <a:pt x="8367" y="5625"/>
                    <a:pt x="8336" y="5584"/>
                  </a:cubicBezTo>
                  <a:cubicBezTo>
                    <a:pt x="8336" y="5570"/>
                    <a:pt x="8336" y="5556"/>
                    <a:pt x="8350" y="5542"/>
                  </a:cubicBezTo>
                  <a:cubicBezTo>
                    <a:pt x="8196" y="5542"/>
                    <a:pt x="8181" y="5683"/>
                    <a:pt x="8280" y="5739"/>
                  </a:cubicBezTo>
                  <a:lnTo>
                    <a:pt x="8294" y="5739"/>
                  </a:lnTo>
                  <a:cubicBezTo>
                    <a:pt x="8238" y="5782"/>
                    <a:pt x="8196" y="5852"/>
                    <a:pt x="8252" y="5880"/>
                  </a:cubicBezTo>
                  <a:lnTo>
                    <a:pt x="8224" y="5880"/>
                  </a:lnTo>
                  <a:cubicBezTo>
                    <a:pt x="8365" y="5931"/>
                    <a:pt x="8401" y="5995"/>
                    <a:pt x="8385" y="5995"/>
                  </a:cubicBezTo>
                  <a:cubicBezTo>
                    <a:pt x="8383" y="5995"/>
                    <a:pt x="8381" y="5994"/>
                    <a:pt x="8379" y="5993"/>
                  </a:cubicBezTo>
                  <a:cubicBezTo>
                    <a:pt x="8322" y="5979"/>
                    <a:pt x="8266" y="5951"/>
                    <a:pt x="8210" y="5908"/>
                  </a:cubicBezTo>
                  <a:cubicBezTo>
                    <a:pt x="8198" y="5960"/>
                    <a:pt x="8189" y="5979"/>
                    <a:pt x="8178" y="5979"/>
                  </a:cubicBezTo>
                  <a:cubicBezTo>
                    <a:pt x="8150" y="5979"/>
                    <a:pt x="8107" y="5858"/>
                    <a:pt x="7956" y="5838"/>
                  </a:cubicBezTo>
                  <a:cubicBezTo>
                    <a:pt x="7934" y="5914"/>
                    <a:pt x="7917" y="5942"/>
                    <a:pt x="7905" y="5942"/>
                  </a:cubicBezTo>
                  <a:cubicBezTo>
                    <a:pt x="7880" y="5942"/>
                    <a:pt x="7876" y="5815"/>
                    <a:pt x="7886" y="5767"/>
                  </a:cubicBezTo>
                  <a:cubicBezTo>
                    <a:pt x="7841" y="5745"/>
                    <a:pt x="7816" y="5695"/>
                    <a:pt x="7809" y="5695"/>
                  </a:cubicBezTo>
                  <a:cubicBezTo>
                    <a:pt x="7802" y="5695"/>
                    <a:pt x="7810" y="5734"/>
                    <a:pt x="7829" y="5866"/>
                  </a:cubicBezTo>
                  <a:cubicBezTo>
                    <a:pt x="7808" y="5852"/>
                    <a:pt x="7784" y="5845"/>
                    <a:pt x="7759" y="5845"/>
                  </a:cubicBezTo>
                  <a:cubicBezTo>
                    <a:pt x="7734" y="5845"/>
                    <a:pt x="7710" y="5852"/>
                    <a:pt x="7689" y="5866"/>
                  </a:cubicBezTo>
                  <a:cubicBezTo>
                    <a:pt x="7646" y="5866"/>
                    <a:pt x="7618" y="5838"/>
                    <a:pt x="7618" y="5838"/>
                  </a:cubicBezTo>
                  <a:cubicBezTo>
                    <a:pt x="7632" y="5796"/>
                    <a:pt x="7562" y="5767"/>
                    <a:pt x="7506" y="5753"/>
                  </a:cubicBezTo>
                  <a:lnTo>
                    <a:pt x="7506" y="5753"/>
                  </a:lnTo>
                  <a:cubicBezTo>
                    <a:pt x="7520" y="5782"/>
                    <a:pt x="7520" y="5824"/>
                    <a:pt x="7449" y="5880"/>
                  </a:cubicBezTo>
                  <a:lnTo>
                    <a:pt x="7449" y="5852"/>
                  </a:lnTo>
                  <a:cubicBezTo>
                    <a:pt x="7428" y="5884"/>
                    <a:pt x="7399" y="5899"/>
                    <a:pt x="7368" y="5899"/>
                  </a:cubicBezTo>
                  <a:cubicBezTo>
                    <a:pt x="7358" y="5899"/>
                    <a:pt x="7347" y="5898"/>
                    <a:pt x="7337" y="5894"/>
                  </a:cubicBezTo>
                  <a:cubicBezTo>
                    <a:pt x="7343" y="5887"/>
                    <a:pt x="7344" y="5885"/>
                    <a:pt x="7339" y="5885"/>
                  </a:cubicBezTo>
                  <a:cubicBezTo>
                    <a:pt x="7326" y="5885"/>
                    <a:pt x="7267" y="5912"/>
                    <a:pt x="7224" y="5922"/>
                  </a:cubicBezTo>
                  <a:cubicBezTo>
                    <a:pt x="7196" y="5936"/>
                    <a:pt x="7168" y="5951"/>
                    <a:pt x="7125" y="5965"/>
                  </a:cubicBezTo>
                  <a:cubicBezTo>
                    <a:pt x="7111" y="6035"/>
                    <a:pt x="7083" y="6091"/>
                    <a:pt x="7055" y="6148"/>
                  </a:cubicBezTo>
                  <a:cubicBezTo>
                    <a:pt x="7027" y="6091"/>
                    <a:pt x="7013" y="6035"/>
                    <a:pt x="7027" y="5965"/>
                  </a:cubicBezTo>
                  <a:lnTo>
                    <a:pt x="7027" y="5965"/>
                  </a:lnTo>
                  <a:cubicBezTo>
                    <a:pt x="6985" y="5993"/>
                    <a:pt x="7027" y="6049"/>
                    <a:pt x="7013" y="6105"/>
                  </a:cubicBezTo>
                  <a:lnTo>
                    <a:pt x="7055" y="6162"/>
                  </a:lnTo>
                  <a:lnTo>
                    <a:pt x="7027" y="6218"/>
                  </a:lnTo>
                  <a:lnTo>
                    <a:pt x="7013" y="6204"/>
                  </a:lnTo>
                  <a:cubicBezTo>
                    <a:pt x="7013" y="6197"/>
                    <a:pt x="7009" y="6193"/>
                    <a:pt x="7000" y="6193"/>
                  </a:cubicBezTo>
                  <a:cubicBezTo>
                    <a:pt x="6992" y="6193"/>
                    <a:pt x="6977" y="6197"/>
                    <a:pt x="6956" y="6204"/>
                  </a:cubicBezTo>
                  <a:cubicBezTo>
                    <a:pt x="6864" y="6028"/>
                    <a:pt x="6881" y="5992"/>
                    <a:pt x="6875" y="5992"/>
                  </a:cubicBezTo>
                  <a:cubicBezTo>
                    <a:pt x="6872" y="5992"/>
                    <a:pt x="6863" y="6002"/>
                    <a:pt x="6830" y="6007"/>
                  </a:cubicBezTo>
                  <a:cubicBezTo>
                    <a:pt x="6801" y="6000"/>
                    <a:pt x="6777" y="5996"/>
                    <a:pt x="6757" y="5996"/>
                  </a:cubicBezTo>
                  <a:cubicBezTo>
                    <a:pt x="6738" y="5996"/>
                    <a:pt x="6724" y="6000"/>
                    <a:pt x="6717" y="6007"/>
                  </a:cubicBezTo>
                  <a:cubicBezTo>
                    <a:pt x="6717" y="6035"/>
                    <a:pt x="6745" y="6021"/>
                    <a:pt x="6717" y="6049"/>
                  </a:cubicBezTo>
                  <a:cubicBezTo>
                    <a:pt x="6731" y="6063"/>
                    <a:pt x="6731" y="6077"/>
                    <a:pt x="6745" y="6091"/>
                  </a:cubicBezTo>
                  <a:cubicBezTo>
                    <a:pt x="6773" y="6091"/>
                    <a:pt x="6773" y="6105"/>
                    <a:pt x="6773" y="6134"/>
                  </a:cubicBezTo>
                  <a:cubicBezTo>
                    <a:pt x="6759" y="6162"/>
                    <a:pt x="6759" y="6190"/>
                    <a:pt x="6745" y="6218"/>
                  </a:cubicBezTo>
                  <a:cubicBezTo>
                    <a:pt x="6717" y="6190"/>
                    <a:pt x="6689" y="6176"/>
                    <a:pt x="6661" y="6176"/>
                  </a:cubicBezTo>
                  <a:cubicBezTo>
                    <a:pt x="6731" y="6148"/>
                    <a:pt x="6618" y="6134"/>
                    <a:pt x="6520" y="6119"/>
                  </a:cubicBezTo>
                  <a:cubicBezTo>
                    <a:pt x="6492" y="6077"/>
                    <a:pt x="6407" y="5965"/>
                    <a:pt x="6365" y="5922"/>
                  </a:cubicBezTo>
                  <a:cubicBezTo>
                    <a:pt x="6365" y="5894"/>
                    <a:pt x="6351" y="5866"/>
                    <a:pt x="6337" y="5838"/>
                  </a:cubicBezTo>
                  <a:cubicBezTo>
                    <a:pt x="6326" y="5807"/>
                    <a:pt x="6270" y="5707"/>
                    <a:pt x="6219" y="5707"/>
                  </a:cubicBezTo>
                  <a:cubicBezTo>
                    <a:pt x="6200" y="5707"/>
                    <a:pt x="6183" y="5720"/>
                    <a:pt x="6168" y="5753"/>
                  </a:cubicBezTo>
                  <a:cubicBezTo>
                    <a:pt x="6266" y="5866"/>
                    <a:pt x="6140" y="5739"/>
                    <a:pt x="6210" y="5965"/>
                  </a:cubicBezTo>
                  <a:cubicBezTo>
                    <a:pt x="6224" y="5979"/>
                    <a:pt x="6252" y="6007"/>
                    <a:pt x="6309" y="6063"/>
                  </a:cubicBezTo>
                  <a:cubicBezTo>
                    <a:pt x="6309" y="6063"/>
                    <a:pt x="6309" y="6063"/>
                    <a:pt x="6309" y="6077"/>
                  </a:cubicBezTo>
                  <a:cubicBezTo>
                    <a:pt x="6284" y="6110"/>
                    <a:pt x="6255" y="6133"/>
                    <a:pt x="6226" y="6133"/>
                  </a:cubicBezTo>
                  <a:cubicBezTo>
                    <a:pt x="6206" y="6133"/>
                    <a:pt x="6186" y="6121"/>
                    <a:pt x="6168" y="6091"/>
                  </a:cubicBezTo>
                  <a:cubicBezTo>
                    <a:pt x="6182" y="6049"/>
                    <a:pt x="6182" y="6007"/>
                    <a:pt x="6182" y="5951"/>
                  </a:cubicBezTo>
                  <a:cubicBezTo>
                    <a:pt x="6171" y="5943"/>
                    <a:pt x="6163" y="5940"/>
                    <a:pt x="6157" y="5940"/>
                  </a:cubicBezTo>
                  <a:cubicBezTo>
                    <a:pt x="6117" y="5940"/>
                    <a:pt x="6174" y="6081"/>
                    <a:pt x="6126" y="6105"/>
                  </a:cubicBezTo>
                  <a:cubicBezTo>
                    <a:pt x="6013" y="6345"/>
                    <a:pt x="5985" y="6274"/>
                    <a:pt x="5957" y="6345"/>
                  </a:cubicBezTo>
                  <a:cubicBezTo>
                    <a:pt x="5914" y="6288"/>
                    <a:pt x="5886" y="6232"/>
                    <a:pt x="5872" y="6148"/>
                  </a:cubicBezTo>
                  <a:cubicBezTo>
                    <a:pt x="5844" y="6176"/>
                    <a:pt x="5830" y="6204"/>
                    <a:pt x="5816" y="6232"/>
                  </a:cubicBezTo>
                  <a:cubicBezTo>
                    <a:pt x="5819" y="6258"/>
                    <a:pt x="5811" y="6269"/>
                    <a:pt x="5798" y="6269"/>
                  </a:cubicBezTo>
                  <a:cubicBezTo>
                    <a:pt x="5747" y="6269"/>
                    <a:pt x="5620" y="6114"/>
                    <a:pt x="5731" y="6091"/>
                  </a:cubicBezTo>
                  <a:cubicBezTo>
                    <a:pt x="5697" y="6091"/>
                    <a:pt x="5664" y="6088"/>
                    <a:pt x="5636" y="6088"/>
                  </a:cubicBezTo>
                  <a:cubicBezTo>
                    <a:pt x="5571" y="6088"/>
                    <a:pt x="5540" y="6108"/>
                    <a:pt x="5619" y="6246"/>
                  </a:cubicBezTo>
                  <a:cubicBezTo>
                    <a:pt x="5759" y="6303"/>
                    <a:pt x="5689" y="6345"/>
                    <a:pt x="5647" y="6359"/>
                  </a:cubicBezTo>
                  <a:cubicBezTo>
                    <a:pt x="5633" y="6317"/>
                    <a:pt x="5633" y="6274"/>
                    <a:pt x="5436" y="6232"/>
                  </a:cubicBezTo>
                  <a:cubicBezTo>
                    <a:pt x="5407" y="6232"/>
                    <a:pt x="5379" y="6232"/>
                    <a:pt x="5351" y="6246"/>
                  </a:cubicBezTo>
                  <a:cubicBezTo>
                    <a:pt x="5323" y="6218"/>
                    <a:pt x="5309" y="6190"/>
                    <a:pt x="5281" y="6162"/>
                  </a:cubicBezTo>
                  <a:lnTo>
                    <a:pt x="5281" y="6260"/>
                  </a:lnTo>
                  <a:lnTo>
                    <a:pt x="5281" y="6274"/>
                  </a:lnTo>
                  <a:cubicBezTo>
                    <a:pt x="5224" y="6218"/>
                    <a:pt x="5196" y="6148"/>
                    <a:pt x="5196" y="6077"/>
                  </a:cubicBezTo>
                  <a:cubicBezTo>
                    <a:pt x="5196" y="6035"/>
                    <a:pt x="5196" y="6007"/>
                    <a:pt x="5168" y="5979"/>
                  </a:cubicBezTo>
                  <a:lnTo>
                    <a:pt x="5083" y="6007"/>
                  </a:lnTo>
                  <a:lnTo>
                    <a:pt x="5027" y="6007"/>
                  </a:lnTo>
                  <a:cubicBezTo>
                    <a:pt x="4999" y="5979"/>
                    <a:pt x="4971" y="5951"/>
                    <a:pt x="4929" y="5936"/>
                  </a:cubicBezTo>
                  <a:cubicBezTo>
                    <a:pt x="4929" y="5965"/>
                    <a:pt x="4915" y="5993"/>
                    <a:pt x="4915" y="6021"/>
                  </a:cubicBezTo>
                  <a:cubicBezTo>
                    <a:pt x="4858" y="6049"/>
                    <a:pt x="4858" y="6077"/>
                    <a:pt x="4872" y="6105"/>
                  </a:cubicBezTo>
                  <a:cubicBezTo>
                    <a:pt x="4886" y="6134"/>
                    <a:pt x="4900" y="6148"/>
                    <a:pt x="4929" y="6148"/>
                  </a:cubicBezTo>
                  <a:cubicBezTo>
                    <a:pt x="4929" y="6176"/>
                    <a:pt x="4929" y="6190"/>
                    <a:pt x="4943" y="6218"/>
                  </a:cubicBezTo>
                  <a:cubicBezTo>
                    <a:pt x="4948" y="6233"/>
                    <a:pt x="4951" y="6241"/>
                    <a:pt x="4948" y="6241"/>
                  </a:cubicBezTo>
                  <a:cubicBezTo>
                    <a:pt x="4944" y="6241"/>
                    <a:pt x="4921" y="6216"/>
                    <a:pt x="4858" y="6162"/>
                  </a:cubicBezTo>
                  <a:cubicBezTo>
                    <a:pt x="4802" y="6260"/>
                    <a:pt x="4591" y="6162"/>
                    <a:pt x="4731" y="6317"/>
                  </a:cubicBezTo>
                  <a:cubicBezTo>
                    <a:pt x="4761" y="6404"/>
                    <a:pt x="4737" y="6431"/>
                    <a:pt x="4700" y="6431"/>
                  </a:cubicBezTo>
                  <a:cubicBezTo>
                    <a:pt x="4665" y="6431"/>
                    <a:pt x="4618" y="6407"/>
                    <a:pt x="4591" y="6387"/>
                  </a:cubicBezTo>
                  <a:cubicBezTo>
                    <a:pt x="4605" y="6345"/>
                    <a:pt x="4591" y="6303"/>
                    <a:pt x="4577" y="6260"/>
                  </a:cubicBezTo>
                  <a:cubicBezTo>
                    <a:pt x="4596" y="6228"/>
                    <a:pt x="4604" y="6216"/>
                    <a:pt x="4602" y="6216"/>
                  </a:cubicBezTo>
                  <a:cubicBezTo>
                    <a:pt x="4600" y="6216"/>
                    <a:pt x="4585" y="6231"/>
                    <a:pt x="4562" y="6246"/>
                  </a:cubicBezTo>
                  <a:cubicBezTo>
                    <a:pt x="4548" y="6190"/>
                    <a:pt x="4534" y="6176"/>
                    <a:pt x="4703" y="6162"/>
                  </a:cubicBezTo>
                  <a:cubicBezTo>
                    <a:pt x="4814" y="6020"/>
                    <a:pt x="4690" y="5935"/>
                    <a:pt x="4602" y="5935"/>
                  </a:cubicBezTo>
                  <a:cubicBezTo>
                    <a:pt x="4533" y="5935"/>
                    <a:pt x="4485" y="5988"/>
                    <a:pt x="4591" y="6105"/>
                  </a:cubicBezTo>
                  <a:cubicBezTo>
                    <a:pt x="4591" y="6148"/>
                    <a:pt x="4464" y="6218"/>
                    <a:pt x="4436" y="6260"/>
                  </a:cubicBezTo>
                  <a:cubicBezTo>
                    <a:pt x="4436" y="6260"/>
                    <a:pt x="4422" y="6246"/>
                    <a:pt x="4422" y="6232"/>
                  </a:cubicBezTo>
                  <a:cubicBezTo>
                    <a:pt x="4411" y="6351"/>
                    <a:pt x="4392" y="6393"/>
                    <a:pt x="4370" y="6393"/>
                  </a:cubicBezTo>
                  <a:cubicBezTo>
                    <a:pt x="4335" y="6393"/>
                    <a:pt x="4293" y="6282"/>
                    <a:pt x="4267" y="6204"/>
                  </a:cubicBezTo>
                  <a:lnTo>
                    <a:pt x="4267" y="6204"/>
                  </a:lnTo>
                  <a:cubicBezTo>
                    <a:pt x="4239" y="6260"/>
                    <a:pt x="4210" y="6373"/>
                    <a:pt x="4309" y="6373"/>
                  </a:cubicBezTo>
                  <a:cubicBezTo>
                    <a:pt x="4323" y="6443"/>
                    <a:pt x="4379" y="6500"/>
                    <a:pt x="4450" y="6514"/>
                  </a:cubicBezTo>
                  <a:lnTo>
                    <a:pt x="4422" y="6514"/>
                  </a:lnTo>
                  <a:cubicBezTo>
                    <a:pt x="4475" y="6527"/>
                    <a:pt x="4606" y="6656"/>
                    <a:pt x="4533" y="6656"/>
                  </a:cubicBezTo>
                  <a:cubicBezTo>
                    <a:pt x="4529" y="6656"/>
                    <a:pt x="4525" y="6655"/>
                    <a:pt x="4520" y="6655"/>
                  </a:cubicBezTo>
                  <a:lnTo>
                    <a:pt x="4520" y="6655"/>
                  </a:lnTo>
                  <a:cubicBezTo>
                    <a:pt x="4520" y="6711"/>
                    <a:pt x="4534" y="6767"/>
                    <a:pt x="4577" y="6809"/>
                  </a:cubicBezTo>
                  <a:cubicBezTo>
                    <a:pt x="4541" y="6909"/>
                    <a:pt x="4435" y="6967"/>
                    <a:pt x="4390" y="6967"/>
                  </a:cubicBezTo>
                  <a:cubicBezTo>
                    <a:pt x="4365" y="6967"/>
                    <a:pt x="4358" y="6949"/>
                    <a:pt x="4393" y="6908"/>
                  </a:cubicBezTo>
                  <a:cubicBezTo>
                    <a:pt x="4378" y="6908"/>
                    <a:pt x="4330" y="6949"/>
                    <a:pt x="4311" y="6949"/>
                  </a:cubicBezTo>
                  <a:cubicBezTo>
                    <a:pt x="4295" y="6949"/>
                    <a:pt x="4301" y="6919"/>
                    <a:pt x="4365" y="6809"/>
                  </a:cubicBezTo>
                  <a:cubicBezTo>
                    <a:pt x="4393" y="6809"/>
                    <a:pt x="4422" y="6781"/>
                    <a:pt x="4408" y="6753"/>
                  </a:cubicBezTo>
                  <a:lnTo>
                    <a:pt x="4422" y="6725"/>
                  </a:lnTo>
                  <a:lnTo>
                    <a:pt x="4393" y="6739"/>
                  </a:lnTo>
                  <a:cubicBezTo>
                    <a:pt x="4365" y="6725"/>
                    <a:pt x="4337" y="6697"/>
                    <a:pt x="4309" y="6683"/>
                  </a:cubicBezTo>
                  <a:lnTo>
                    <a:pt x="4126" y="6683"/>
                  </a:lnTo>
                  <a:cubicBezTo>
                    <a:pt x="4126" y="6669"/>
                    <a:pt x="4126" y="6655"/>
                    <a:pt x="4126" y="6641"/>
                  </a:cubicBezTo>
                  <a:lnTo>
                    <a:pt x="4027" y="6711"/>
                  </a:lnTo>
                  <a:cubicBezTo>
                    <a:pt x="4027" y="6725"/>
                    <a:pt x="4013" y="6725"/>
                    <a:pt x="4013" y="6725"/>
                  </a:cubicBezTo>
                  <a:cubicBezTo>
                    <a:pt x="4027" y="6683"/>
                    <a:pt x="4027" y="6655"/>
                    <a:pt x="4041" y="6612"/>
                  </a:cubicBezTo>
                  <a:cubicBezTo>
                    <a:pt x="3957" y="6542"/>
                    <a:pt x="3943" y="6528"/>
                    <a:pt x="3957" y="6500"/>
                  </a:cubicBezTo>
                  <a:lnTo>
                    <a:pt x="3957" y="6500"/>
                  </a:lnTo>
                  <a:cubicBezTo>
                    <a:pt x="3954" y="6500"/>
                    <a:pt x="3951" y="6501"/>
                    <a:pt x="3948" y="6501"/>
                  </a:cubicBezTo>
                  <a:cubicBezTo>
                    <a:pt x="3903" y="6501"/>
                    <a:pt x="3931" y="6411"/>
                    <a:pt x="4014" y="6411"/>
                  </a:cubicBezTo>
                  <a:cubicBezTo>
                    <a:pt x="4034" y="6411"/>
                    <a:pt x="4057" y="6416"/>
                    <a:pt x="4084" y="6429"/>
                  </a:cubicBezTo>
                  <a:cubicBezTo>
                    <a:pt x="4041" y="6373"/>
                    <a:pt x="4126" y="6274"/>
                    <a:pt x="4027" y="6232"/>
                  </a:cubicBezTo>
                  <a:cubicBezTo>
                    <a:pt x="3933" y="6270"/>
                    <a:pt x="3802" y="6345"/>
                    <a:pt x="3812" y="6345"/>
                  </a:cubicBezTo>
                  <a:cubicBezTo>
                    <a:pt x="3818" y="6345"/>
                    <a:pt x="3858" y="6326"/>
                    <a:pt x="3957" y="6274"/>
                  </a:cubicBezTo>
                  <a:lnTo>
                    <a:pt x="3957" y="6274"/>
                  </a:lnTo>
                  <a:cubicBezTo>
                    <a:pt x="4163" y="6352"/>
                    <a:pt x="4004" y="6417"/>
                    <a:pt x="3857" y="6417"/>
                  </a:cubicBezTo>
                  <a:cubicBezTo>
                    <a:pt x="3843" y="6417"/>
                    <a:pt x="3830" y="6416"/>
                    <a:pt x="3816" y="6415"/>
                  </a:cubicBezTo>
                  <a:cubicBezTo>
                    <a:pt x="3760" y="6443"/>
                    <a:pt x="3661" y="6500"/>
                    <a:pt x="3689" y="6598"/>
                  </a:cubicBezTo>
                  <a:lnTo>
                    <a:pt x="3689" y="6626"/>
                  </a:lnTo>
                  <a:cubicBezTo>
                    <a:pt x="3700" y="6616"/>
                    <a:pt x="3711" y="6609"/>
                    <a:pt x="3720" y="6609"/>
                  </a:cubicBezTo>
                  <a:cubicBezTo>
                    <a:pt x="3733" y="6609"/>
                    <a:pt x="3740" y="6626"/>
                    <a:pt x="3732" y="6669"/>
                  </a:cubicBezTo>
                  <a:lnTo>
                    <a:pt x="3689" y="6669"/>
                  </a:lnTo>
                  <a:cubicBezTo>
                    <a:pt x="3703" y="6697"/>
                    <a:pt x="3703" y="6739"/>
                    <a:pt x="3689" y="6781"/>
                  </a:cubicBezTo>
                  <a:cubicBezTo>
                    <a:pt x="3661" y="6781"/>
                    <a:pt x="3619" y="6781"/>
                    <a:pt x="3591" y="6795"/>
                  </a:cubicBezTo>
                  <a:cubicBezTo>
                    <a:pt x="3591" y="6795"/>
                    <a:pt x="3584" y="6782"/>
                    <a:pt x="3575" y="6769"/>
                  </a:cubicBezTo>
                  <a:lnTo>
                    <a:pt x="3575" y="6769"/>
                  </a:lnTo>
                  <a:cubicBezTo>
                    <a:pt x="3571" y="6772"/>
                    <a:pt x="3569" y="6774"/>
                    <a:pt x="3567" y="6774"/>
                  </a:cubicBezTo>
                  <a:cubicBezTo>
                    <a:pt x="3565" y="6774"/>
                    <a:pt x="3567" y="6768"/>
                    <a:pt x="3574" y="6767"/>
                  </a:cubicBezTo>
                  <a:lnTo>
                    <a:pt x="3574" y="6767"/>
                  </a:lnTo>
                  <a:cubicBezTo>
                    <a:pt x="3575" y="6768"/>
                    <a:pt x="3575" y="6768"/>
                    <a:pt x="3575" y="6769"/>
                  </a:cubicBezTo>
                  <a:lnTo>
                    <a:pt x="3575" y="6769"/>
                  </a:lnTo>
                  <a:cubicBezTo>
                    <a:pt x="3576" y="6768"/>
                    <a:pt x="3576" y="6768"/>
                    <a:pt x="3577" y="6767"/>
                  </a:cubicBezTo>
                  <a:cubicBezTo>
                    <a:pt x="3576" y="6767"/>
                    <a:pt x="3575" y="6767"/>
                    <a:pt x="3574" y="6767"/>
                  </a:cubicBezTo>
                  <a:lnTo>
                    <a:pt x="3574" y="6767"/>
                  </a:lnTo>
                  <a:cubicBezTo>
                    <a:pt x="3571" y="6762"/>
                    <a:pt x="3567" y="6757"/>
                    <a:pt x="3563" y="6753"/>
                  </a:cubicBezTo>
                  <a:cubicBezTo>
                    <a:pt x="3591" y="6725"/>
                    <a:pt x="3619" y="6683"/>
                    <a:pt x="3647" y="6655"/>
                  </a:cubicBezTo>
                  <a:cubicBezTo>
                    <a:pt x="3577" y="6655"/>
                    <a:pt x="3520" y="6683"/>
                    <a:pt x="3464" y="6725"/>
                  </a:cubicBezTo>
                  <a:cubicBezTo>
                    <a:pt x="3450" y="6725"/>
                    <a:pt x="3450" y="6739"/>
                    <a:pt x="3436" y="6753"/>
                  </a:cubicBezTo>
                  <a:cubicBezTo>
                    <a:pt x="3337" y="6781"/>
                    <a:pt x="3281" y="6781"/>
                    <a:pt x="3380" y="6852"/>
                  </a:cubicBezTo>
                  <a:cubicBezTo>
                    <a:pt x="3401" y="6845"/>
                    <a:pt x="3425" y="6841"/>
                    <a:pt x="3450" y="6841"/>
                  </a:cubicBezTo>
                  <a:cubicBezTo>
                    <a:pt x="3475" y="6841"/>
                    <a:pt x="3499" y="6845"/>
                    <a:pt x="3520" y="6852"/>
                  </a:cubicBezTo>
                  <a:lnTo>
                    <a:pt x="3605" y="6880"/>
                  </a:lnTo>
                  <a:cubicBezTo>
                    <a:pt x="3633" y="6852"/>
                    <a:pt x="3647" y="6852"/>
                    <a:pt x="3675" y="6838"/>
                  </a:cubicBezTo>
                  <a:cubicBezTo>
                    <a:pt x="3675" y="6852"/>
                    <a:pt x="3675" y="6866"/>
                    <a:pt x="3675" y="6880"/>
                  </a:cubicBezTo>
                  <a:lnTo>
                    <a:pt x="3689" y="6880"/>
                  </a:lnTo>
                  <a:cubicBezTo>
                    <a:pt x="3689" y="6894"/>
                    <a:pt x="3675" y="6908"/>
                    <a:pt x="3675" y="6922"/>
                  </a:cubicBezTo>
                  <a:cubicBezTo>
                    <a:pt x="3690" y="6942"/>
                    <a:pt x="3699" y="6949"/>
                    <a:pt x="3706" y="6949"/>
                  </a:cubicBezTo>
                  <a:cubicBezTo>
                    <a:pt x="3718" y="6949"/>
                    <a:pt x="3718" y="6922"/>
                    <a:pt x="3718" y="6894"/>
                  </a:cubicBezTo>
                  <a:cubicBezTo>
                    <a:pt x="3760" y="6936"/>
                    <a:pt x="3718" y="6978"/>
                    <a:pt x="3788" y="7077"/>
                  </a:cubicBezTo>
                  <a:cubicBezTo>
                    <a:pt x="3778" y="7036"/>
                    <a:pt x="3771" y="7013"/>
                    <a:pt x="3774" y="7013"/>
                  </a:cubicBezTo>
                  <a:cubicBezTo>
                    <a:pt x="3779" y="7013"/>
                    <a:pt x="3811" y="7080"/>
                    <a:pt x="3901" y="7232"/>
                  </a:cubicBezTo>
                  <a:lnTo>
                    <a:pt x="3858" y="7274"/>
                  </a:lnTo>
                  <a:lnTo>
                    <a:pt x="3858" y="7246"/>
                  </a:lnTo>
                  <a:lnTo>
                    <a:pt x="3844" y="7288"/>
                  </a:lnTo>
                  <a:cubicBezTo>
                    <a:pt x="3830" y="7302"/>
                    <a:pt x="3788" y="7345"/>
                    <a:pt x="3746" y="7401"/>
                  </a:cubicBezTo>
                  <a:cubicBezTo>
                    <a:pt x="3718" y="7415"/>
                    <a:pt x="3703" y="7429"/>
                    <a:pt x="3703" y="7443"/>
                  </a:cubicBezTo>
                  <a:lnTo>
                    <a:pt x="3689" y="7471"/>
                  </a:lnTo>
                  <a:cubicBezTo>
                    <a:pt x="3661" y="7457"/>
                    <a:pt x="3633" y="7429"/>
                    <a:pt x="3633" y="7415"/>
                  </a:cubicBezTo>
                  <a:lnTo>
                    <a:pt x="3633" y="7415"/>
                  </a:lnTo>
                  <a:cubicBezTo>
                    <a:pt x="3633" y="7429"/>
                    <a:pt x="3647" y="7457"/>
                    <a:pt x="3647" y="7500"/>
                  </a:cubicBezTo>
                  <a:cubicBezTo>
                    <a:pt x="3647" y="7500"/>
                    <a:pt x="3675" y="7500"/>
                    <a:pt x="3689" y="7471"/>
                  </a:cubicBezTo>
                  <a:lnTo>
                    <a:pt x="3689" y="7471"/>
                  </a:lnTo>
                  <a:cubicBezTo>
                    <a:pt x="3749" y="7543"/>
                    <a:pt x="3748" y="7604"/>
                    <a:pt x="3661" y="7604"/>
                  </a:cubicBezTo>
                  <a:cubicBezTo>
                    <a:pt x="3645" y="7604"/>
                    <a:pt x="3626" y="7602"/>
                    <a:pt x="3605" y="7598"/>
                  </a:cubicBezTo>
                  <a:cubicBezTo>
                    <a:pt x="3605" y="7654"/>
                    <a:pt x="3577" y="7711"/>
                    <a:pt x="3549" y="7767"/>
                  </a:cubicBezTo>
                  <a:cubicBezTo>
                    <a:pt x="3569" y="7847"/>
                    <a:pt x="3611" y="7912"/>
                    <a:pt x="3630" y="7938"/>
                  </a:cubicBezTo>
                  <a:lnTo>
                    <a:pt x="3630" y="7938"/>
                  </a:lnTo>
                  <a:cubicBezTo>
                    <a:pt x="3618" y="7923"/>
                    <a:pt x="3593" y="7896"/>
                    <a:pt x="3549" y="7852"/>
                  </a:cubicBezTo>
                  <a:lnTo>
                    <a:pt x="3549" y="7852"/>
                  </a:lnTo>
                  <a:cubicBezTo>
                    <a:pt x="3577" y="7880"/>
                    <a:pt x="3577" y="7908"/>
                    <a:pt x="3577" y="7936"/>
                  </a:cubicBezTo>
                  <a:cubicBezTo>
                    <a:pt x="3591" y="7950"/>
                    <a:pt x="3577" y="7978"/>
                    <a:pt x="3506" y="8021"/>
                  </a:cubicBezTo>
                  <a:cubicBezTo>
                    <a:pt x="3520" y="8006"/>
                    <a:pt x="3535" y="7992"/>
                    <a:pt x="3535" y="7978"/>
                  </a:cubicBezTo>
                  <a:cubicBezTo>
                    <a:pt x="3520" y="7978"/>
                    <a:pt x="3492" y="7992"/>
                    <a:pt x="3464" y="7992"/>
                  </a:cubicBezTo>
                  <a:lnTo>
                    <a:pt x="3464" y="8063"/>
                  </a:lnTo>
                  <a:cubicBezTo>
                    <a:pt x="3464" y="8091"/>
                    <a:pt x="3464" y="8133"/>
                    <a:pt x="3464" y="8161"/>
                  </a:cubicBezTo>
                  <a:cubicBezTo>
                    <a:pt x="3436" y="8175"/>
                    <a:pt x="3408" y="8204"/>
                    <a:pt x="3394" y="8246"/>
                  </a:cubicBezTo>
                  <a:cubicBezTo>
                    <a:pt x="3347" y="8171"/>
                    <a:pt x="3400" y="8158"/>
                    <a:pt x="3391" y="8158"/>
                  </a:cubicBezTo>
                  <a:cubicBezTo>
                    <a:pt x="3386" y="8158"/>
                    <a:pt x="3366" y="8161"/>
                    <a:pt x="3309" y="8161"/>
                  </a:cubicBezTo>
                  <a:cubicBezTo>
                    <a:pt x="3301" y="8151"/>
                    <a:pt x="3295" y="8146"/>
                    <a:pt x="3292" y="8146"/>
                  </a:cubicBezTo>
                  <a:cubicBezTo>
                    <a:pt x="3278" y="8146"/>
                    <a:pt x="3331" y="8271"/>
                    <a:pt x="3337" y="8275"/>
                  </a:cubicBezTo>
                  <a:lnTo>
                    <a:pt x="3337" y="8275"/>
                  </a:lnTo>
                  <a:cubicBezTo>
                    <a:pt x="3238" y="8389"/>
                    <a:pt x="3191" y="8426"/>
                    <a:pt x="3171" y="8426"/>
                  </a:cubicBezTo>
                  <a:cubicBezTo>
                    <a:pt x="3136" y="8426"/>
                    <a:pt x="3177" y="8320"/>
                    <a:pt x="3168" y="8302"/>
                  </a:cubicBezTo>
                  <a:lnTo>
                    <a:pt x="3168" y="8302"/>
                  </a:lnTo>
                  <a:cubicBezTo>
                    <a:pt x="3168" y="8341"/>
                    <a:pt x="3134" y="8449"/>
                    <a:pt x="3076" y="8449"/>
                  </a:cubicBezTo>
                  <a:cubicBezTo>
                    <a:pt x="3050" y="8449"/>
                    <a:pt x="3020" y="8428"/>
                    <a:pt x="2985" y="8373"/>
                  </a:cubicBezTo>
                  <a:cubicBezTo>
                    <a:pt x="2985" y="8387"/>
                    <a:pt x="2957" y="8401"/>
                    <a:pt x="2943" y="8415"/>
                  </a:cubicBezTo>
                  <a:cubicBezTo>
                    <a:pt x="2959" y="8454"/>
                    <a:pt x="2957" y="8484"/>
                    <a:pt x="2950" y="8484"/>
                  </a:cubicBezTo>
                  <a:cubicBezTo>
                    <a:pt x="2944" y="8484"/>
                    <a:pt x="2935" y="8465"/>
                    <a:pt x="2929" y="8415"/>
                  </a:cubicBezTo>
                  <a:cubicBezTo>
                    <a:pt x="2845" y="8457"/>
                    <a:pt x="2774" y="8542"/>
                    <a:pt x="2732" y="8626"/>
                  </a:cubicBezTo>
                  <a:cubicBezTo>
                    <a:pt x="2718" y="8640"/>
                    <a:pt x="2704" y="8640"/>
                    <a:pt x="2690" y="8654"/>
                  </a:cubicBezTo>
                  <a:cubicBezTo>
                    <a:pt x="2704" y="8640"/>
                    <a:pt x="2704" y="8612"/>
                    <a:pt x="2704" y="8598"/>
                  </a:cubicBezTo>
                  <a:cubicBezTo>
                    <a:pt x="2769" y="8468"/>
                    <a:pt x="2766" y="8393"/>
                    <a:pt x="2781" y="8393"/>
                  </a:cubicBezTo>
                  <a:cubicBezTo>
                    <a:pt x="2789" y="8393"/>
                    <a:pt x="2801" y="8414"/>
                    <a:pt x="2830" y="8457"/>
                  </a:cubicBezTo>
                  <a:cubicBezTo>
                    <a:pt x="2834" y="8465"/>
                    <a:pt x="2837" y="8468"/>
                    <a:pt x="2839" y="8468"/>
                  </a:cubicBezTo>
                  <a:cubicBezTo>
                    <a:pt x="2851" y="8468"/>
                    <a:pt x="2827" y="8331"/>
                    <a:pt x="2802" y="8246"/>
                  </a:cubicBezTo>
                  <a:lnTo>
                    <a:pt x="2802" y="8246"/>
                  </a:lnTo>
                  <a:cubicBezTo>
                    <a:pt x="2859" y="8288"/>
                    <a:pt x="2901" y="8330"/>
                    <a:pt x="2929" y="8387"/>
                  </a:cubicBezTo>
                  <a:lnTo>
                    <a:pt x="2929" y="8373"/>
                  </a:lnTo>
                  <a:cubicBezTo>
                    <a:pt x="2934" y="8374"/>
                    <a:pt x="2938" y="8375"/>
                    <a:pt x="2942" y="8375"/>
                  </a:cubicBezTo>
                  <a:cubicBezTo>
                    <a:pt x="3004" y="8375"/>
                    <a:pt x="2945" y="8175"/>
                    <a:pt x="2917" y="8175"/>
                  </a:cubicBezTo>
                  <a:cubicBezTo>
                    <a:pt x="2917" y="8175"/>
                    <a:pt x="2916" y="8175"/>
                    <a:pt x="2915" y="8175"/>
                  </a:cubicBezTo>
                  <a:cubicBezTo>
                    <a:pt x="2977" y="8126"/>
                    <a:pt x="2908" y="7968"/>
                    <a:pt x="2824" y="7968"/>
                  </a:cubicBezTo>
                  <a:cubicBezTo>
                    <a:pt x="2812" y="7968"/>
                    <a:pt x="2800" y="7971"/>
                    <a:pt x="2788" y="7978"/>
                  </a:cubicBezTo>
                  <a:cubicBezTo>
                    <a:pt x="2915" y="7852"/>
                    <a:pt x="2887" y="7978"/>
                    <a:pt x="2873" y="7837"/>
                  </a:cubicBezTo>
                  <a:cubicBezTo>
                    <a:pt x="2846" y="7780"/>
                    <a:pt x="2826" y="7758"/>
                    <a:pt x="2810" y="7758"/>
                  </a:cubicBezTo>
                  <a:cubicBezTo>
                    <a:pt x="2775" y="7758"/>
                    <a:pt x="2756" y="7860"/>
                    <a:pt x="2718" y="7908"/>
                  </a:cubicBezTo>
                  <a:cubicBezTo>
                    <a:pt x="2744" y="7905"/>
                    <a:pt x="2760" y="7903"/>
                    <a:pt x="2768" y="7903"/>
                  </a:cubicBezTo>
                  <a:cubicBezTo>
                    <a:pt x="2794" y="7903"/>
                    <a:pt x="2739" y="7921"/>
                    <a:pt x="2718" y="7964"/>
                  </a:cubicBezTo>
                  <a:cubicBezTo>
                    <a:pt x="2619" y="8021"/>
                    <a:pt x="2507" y="8091"/>
                    <a:pt x="2521" y="8091"/>
                  </a:cubicBezTo>
                  <a:cubicBezTo>
                    <a:pt x="2424" y="8091"/>
                    <a:pt x="2354" y="8094"/>
                    <a:pt x="2307" y="8097"/>
                  </a:cubicBezTo>
                  <a:lnTo>
                    <a:pt x="2307" y="8097"/>
                  </a:lnTo>
                  <a:cubicBezTo>
                    <a:pt x="2247" y="8117"/>
                    <a:pt x="2300" y="8107"/>
                    <a:pt x="2352" y="8133"/>
                  </a:cubicBezTo>
                  <a:cubicBezTo>
                    <a:pt x="2309" y="8190"/>
                    <a:pt x="2253" y="8288"/>
                    <a:pt x="2281" y="8288"/>
                  </a:cubicBezTo>
                  <a:cubicBezTo>
                    <a:pt x="2239" y="8288"/>
                    <a:pt x="2239" y="8358"/>
                    <a:pt x="2253" y="8401"/>
                  </a:cubicBezTo>
                  <a:cubicBezTo>
                    <a:pt x="2276" y="8366"/>
                    <a:pt x="2299" y="8341"/>
                    <a:pt x="2346" y="8341"/>
                  </a:cubicBezTo>
                  <a:cubicBezTo>
                    <a:pt x="2356" y="8341"/>
                    <a:pt x="2367" y="8342"/>
                    <a:pt x="2380" y="8344"/>
                  </a:cubicBezTo>
                  <a:cubicBezTo>
                    <a:pt x="2352" y="8373"/>
                    <a:pt x="2338" y="8415"/>
                    <a:pt x="2323" y="8457"/>
                  </a:cubicBezTo>
                  <a:cubicBezTo>
                    <a:pt x="2323" y="8457"/>
                    <a:pt x="2309" y="8457"/>
                    <a:pt x="2295" y="8471"/>
                  </a:cubicBezTo>
                  <a:lnTo>
                    <a:pt x="2323" y="8471"/>
                  </a:lnTo>
                  <a:cubicBezTo>
                    <a:pt x="2323" y="8471"/>
                    <a:pt x="2323" y="8485"/>
                    <a:pt x="2323" y="8499"/>
                  </a:cubicBezTo>
                  <a:cubicBezTo>
                    <a:pt x="2295" y="8513"/>
                    <a:pt x="2295" y="8513"/>
                    <a:pt x="2323" y="8527"/>
                  </a:cubicBezTo>
                  <a:cubicBezTo>
                    <a:pt x="2332" y="8592"/>
                    <a:pt x="2363" y="8633"/>
                    <a:pt x="2380" y="8633"/>
                  </a:cubicBezTo>
                  <a:cubicBezTo>
                    <a:pt x="2393" y="8633"/>
                    <a:pt x="2398" y="8610"/>
                    <a:pt x="2380" y="8556"/>
                  </a:cubicBezTo>
                  <a:lnTo>
                    <a:pt x="2380" y="8556"/>
                  </a:lnTo>
                  <a:cubicBezTo>
                    <a:pt x="2422" y="8584"/>
                    <a:pt x="2450" y="8612"/>
                    <a:pt x="2394" y="8654"/>
                  </a:cubicBezTo>
                  <a:lnTo>
                    <a:pt x="2338" y="8654"/>
                  </a:lnTo>
                  <a:cubicBezTo>
                    <a:pt x="2338" y="8626"/>
                    <a:pt x="2323" y="8612"/>
                    <a:pt x="2295" y="8598"/>
                  </a:cubicBezTo>
                  <a:cubicBezTo>
                    <a:pt x="2225" y="8513"/>
                    <a:pt x="2155" y="8457"/>
                    <a:pt x="2112" y="8401"/>
                  </a:cubicBezTo>
                  <a:cubicBezTo>
                    <a:pt x="2084" y="8415"/>
                    <a:pt x="2042" y="8429"/>
                    <a:pt x="2028" y="8443"/>
                  </a:cubicBezTo>
                  <a:cubicBezTo>
                    <a:pt x="2042" y="8415"/>
                    <a:pt x="2042" y="8387"/>
                    <a:pt x="2056" y="8344"/>
                  </a:cubicBezTo>
                  <a:cubicBezTo>
                    <a:pt x="2056" y="8329"/>
                    <a:pt x="2051" y="8322"/>
                    <a:pt x="2042" y="8322"/>
                  </a:cubicBezTo>
                  <a:cubicBezTo>
                    <a:pt x="2021" y="8322"/>
                    <a:pt x="1978" y="8371"/>
                    <a:pt x="1957" y="8443"/>
                  </a:cubicBezTo>
                  <a:cubicBezTo>
                    <a:pt x="1949" y="8461"/>
                    <a:pt x="1902" y="8500"/>
                    <a:pt x="1881" y="8500"/>
                  </a:cubicBezTo>
                  <a:cubicBezTo>
                    <a:pt x="1868" y="8500"/>
                    <a:pt x="1866" y="8485"/>
                    <a:pt x="1887" y="8443"/>
                  </a:cubicBezTo>
                  <a:cubicBezTo>
                    <a:pt x="1890" y="8425"/>
                    <a:pt x="1890" y="8418"/>
                    <a:pt x="1888" y="8418"/>
                  </a:cubicBezTo>
                  <a:cubicBezTo>
                    <a:pt x="1879" y="8418"/>
                    <a:pt x="1845" y="8482"/>
                    <a:pt x="1802" y="8513"/>
                  </a:cubicBezTo>
                  <a:cubicBezTo>
                    <a:pt x="1802" y="8542"/>
                    <a:pt x="1788" y="8570"/>
                    <a:pt x="1774" y="8598"/>
                  </a:cubicBezTo>
                  <a:cubicBezTo>
                    <a:pt x="1788" y="8598"/>
                    <a:pt x="1746" y="8682"/>
                    <a:pt x="1746" y="8682"/>
                  </a:cubicBezTo>
                  <a:cubicBezTo>
                    <a:pt x="1732" y="8711"/>
                    <a:pt x="1760" y="8753"/>
                    <a:pt x="1817" y="8795"/>
                  </a:cubicBezTo>
                  <a:lnTo>
                    <a:pt x="1788" y="8795"/>
                  </a:lnTo>
                  <a:cubicBezTo>
                    <a:pt x="1802" y="8809"/>
                    <a:pt x="1817" y="8823"/>
                    <a:pt x="1817" y="8837"/>
                  </a:cubicBezTo>
                  <a:cubicBezTo>
                    <a:pt x="1817" y="8880"/>
                    <a:pt x="1831" y="8922"/>
                    <a:pt x="1845" y="8978"/>
                  </a:cubicBezTo>
                  <a:cubicBezTo>
                    <a:pt x="1788" y="8978"/>
                    <a:pt x="2000" y="9048"/>
                    <a:pt x="1788" y="9077"/>
                  </a:cubicBezTo>
                  <a:cubicBezTo>
                    <a:pt x="1694" y="9087"/>
                    <a:pt x="1918" y="9245"/>
                    <a:pt x="1873" y="9245"/>
                  </a:cubicBezTo>
                  <a:cubicBezTo>
                    <a:pt x="1857" y="9245"/>
                    <a:pt x="1809" y="9226"/>
                    <a:pt x="1704" y="9175"/>
                  </a:cubicBezTo>
                  <a:cubicBezTo>
                    <a:pt x="1676" y="9217"/>
                    <a:pt x="1662" y="9246"/>
                    <a:pt x="1662" y="9288"/>
                  </a:cubicBezTo>
                  <a:lnTo>
                    <a:pt x="1619" y="9288"/>
                  </a:lnTo>
                  <a:lnTo>
                    <a:pt x="1662" y="9316"/>
                  </a:lnTo>
                  <a:cubicBezTo>
                    <a:pt x="1662" y="9361"/>
                    <a:pt x="1679" y="9388"/>
                    <a:pt x="1698" y="9388"/>
                  </a:cubicBezTo>
                  <a:cubicBezTo>
                    <a:pt x="1709" y="9388"/>
                    <a:pt x="1722" y="9379"/>
                    <a:pt x="1732" y="9358"/>
                  </a:cubicBezTo>
                  <a:lnTo>
                    <a:pt x="1732" y="9358"/>
                  </a:lnTo>
                  <a:cubicBezTo>
                    <a:pt x="1802" y="9417"/>
                    <a:pt x="1756" y="9446"/>
                    <a:pt x="1689" y="9446"/>
                  </a:cubicBezTo>
                  <a:cubicBezTo>
                    <a:pt x="1676" y="9446"/>
                    <a:pt x="1662" y="9445"/>
                    <a:pt x="1648" y="9443"/>
                  </a:cubicBezTo>
                  <a:cubicBezTo>
                    <a:pt x="1638" y="9461"/>
                    <a:pt x="1599" y="9510"/>
                    <a:pt x="1581" y="9510"/>
                  </a:cubicBezTo>
                  <a:cubicBezTo>
                    <a:pt x="1572" y="9510"/>
                    <a:pt x="1569" y="9499"/>
                    <a:pt x="1574" y="9471"/>
                  </a:cubicBezTo>
                  <a:lnTo>
                    <a:pt x="1574" y="9471"/>
                  </a:lnTo>
                  <a:cubicBezTo>
                    <a:pt x="1572" y="9476"/>
                    <a:pt x="1569" y="9479"/>
                    <a:pt x="1565" y="9479"/>
                  </a:cubicBezTo>
                  <a:cubicBezTo>
                    <a:pt x="1534" y="9479"/>
                    <a:pt x="1456" y="9302"/>
                    <a:pt x="1438" y="9302"/>
                  </a:cubicBezTo>
                  <a:cubicBezTo>
                    <a:pt x="1431" y="9302"/>
                    <a:pt x="1433" y="9328"/>
                    <a:pt x="1450" y="9401"/>
                  </a:cubicBezTo>
                  <a:cubicBezTo>
                    <a:pt x="1338" y="9358"/>
                    <a:pt x="1338" y="9330"/>
                    <a:pt x="1366" y="9330"/>
                  </a:cubicBezTo>
                  <a:lnTo>
                    <a:pt x="1310" y="9330"/>
                  </a:lnTo>
                  <a:cubicBezTo>
                    <a:pt x="1306" y="9330"/>
                    <a:pt x="1303" y="9330"/>
                    <a:pt x="1300" y="9330"/>
                  </a:cubicBezTo>
                  <a:cubicBezTo>
                    <a:pt x="1212" y="9330"/>
                    <a:pt x="1252" y="9484"/>
                    <a:pt x="1299" y="9484"/>
                  </a:cubicBezTo>
                  <a:cubicBezTo>
                    <a:pt x="1312" y="9484"/>
                    <a:pt x="1326" y="9472"/>
                    <a:pt x="1338" y="9443"/>
                  </a:cubicBezTo>
                  <a:cubicBezTo>
                    <a:pt x="1347" y="9414"/>
                    <a:pt x="1360" y="9402"/>
                    <a:pt x="1373" y="9402"/>
                  </a:cubicBezTo>
                  <a:cubicBezTo>
                    <a:pt x="1426" y="9402"/>
                    <a:pt x="1492" y="9572"/>
                    <a:pt x="1380" y="9584"/>
                  </a:cubicBezTo>
                  <a:cubicBezTo>
                    <a:pt x="1441" y="9541"/>
                    <a:pt x="1393" y="9506"/>
                    <a:pt x="1347" y="9506"/>
                  </a:cubicBezTo>
                  <a:cubicBezTo>
                    <a:pt x="1287" y="9506"/>
                    <a:pt x="1232" y="9564"/>
                    <a:pt x="1422" y="9738"/>
                  </a:cubicBezTo>
                  <a:cubicBezTo>
                    <a:pt x="1605" y="9795"/>
                    <a:pt x="1549" y="9823"/>
                    <a:pt x="1479" y="9851"/>
                  </a:cubicBezTo>
                  <a:cubicBezTo>
                    <a:pt x="1479" y="9829"/>
                    <a:pt x="1459" y="9807"/>
                    <a:pt x="1443" y="9807"/>
                  </a:cubicBezTo>
                  <a:cubicBezTo>
                    <a:pt x="1418" y="9807"/>
                    <a:pt x="1402" y="9860"/>
                    <a:pt x="1479" y="10048"/>
                  </a:cubicBezTo>
                  <a:cubicBezTo>
                    <a:pt x="1495" y="10110"/>
                    <a:pt x="1485" y="10127"/>
                    <a:pt x="1471" y="10127"/>
                  </a:cubicBezTo>
                  <a:cubicBezTo>
                    <a:pt x="1453" y="10127"/>
                    <a:pt x="1428" y="10100"/>
                    <a:pt x="1438" y="10100"/>
                  </a:cubicBezTo>
                  <a:cubicBezTo>
                    <a:pt x="1440" y="10100"/>
                    <a:pt x="1444" y="10102"/>
                    <a:pt x="1450" y="10105"/>
                  </a:cubicBezTo>
                  <a:cubicBezTo>
                    <a:pt x="1472" y="10094"/>
                    <a:pt x="1479" y="10090"/>
                    <a:pt x="1475" y="10090"/>
                  </a:cubicBezTo>
                  <a:cubicBezTo>
                    <a:pt x="1464" y="10090"/>
                    <a:pt x="1360" y="10127"/>
                    <a:pt x="1308" y="10127"/>
                  </a:cubicBezTo>
                  <a:cubicBezTo>
                    <a:pt x="1267" y="10127"/>
                    <a:pt x="1258" y="10104"/>
                    <a:pt x="1352" y="10020"/>
                  </a:cubicBezTo>
                  <a:cubicBezTo>
                    <a:pt x="1352" y="10006"/>
                    <a:pt x="1352" y="9992"/>
                    <a:pt x="1352" y="9964"/>
                  </a:cubicBezTo>
                  <a:cubicBezTo>
                    <a:pt x="1324" y="10006"/>
                    <a:pt x="1281" y="10034"/>
                    <a:pt x="1239" y="10048"/>
                  </a:cubicBezTo>
                  <a:cubicBezTo>
                    <a:pt x="1239" y="10076"/>
                    <a:pt x="1197" y="10119"/>
                    <a:pt x="1098" y="10147"/>
                  </a:cubicBezTo>
                  <a:cubicBezTo>
                    <a:pt x="1056" y="10119"/>
                    <a:pt x="1056" y="10119"/>
                    <a:pt x="1056" y="10119"/>
                  </a:cubicBezTo>
                  <a:lnTo>
                    <a:pt x="1042" y="10105"/>
                  </a:lnTo>
                  <a:lnTo>
                    <a:pt x="1042" y="10105"/>
                  </a:lnTo>
                  <a:cubicBezTo>
                    <a:pt x="1000" y="10133"/>
                    <a:pt x="1028" y="10147"/>
                    <a:pt x="1070" y="10147"/>
                  </a:cubicBezTo>
                  <a:cubicBezTo>
                    <a:pt x="1123" y="10160"/>
                    <a:pt x="1213" y="10161"/>
                    <a:pt x="1119" y="10219"/>
                  </a:cubicBezTo>
                  <a:lnTo>
                    <a:pt x="1119" y="10219"/>
                  </a:lnTo>
                  <a:cubicBezTo>
                    <a:pt x="1114" y="10211"/>
                    <a:pt x="1100" y="10189"/>
                    <a:pt x="1070" y="10147"/>
                  </a:cubicBezTo>
                  <a:lnTo>
                    <a:pt x="1070" y="10147"/>
                  </a:lnTo>
                  <a:cubicBezTo>
                    <a:pt x="1084" y="10175"/>
                    <a:pt x="1108" y="10209"/>
                    <a:pt x="1117" y="10220"/>
                  </a:cubicBezTo>
                  <a:lnTo>
                    <a:pt x="1117" y="10220"/>
                  </a:lnTo>
                  <a:cubicBezTo>
                    <a:pt x="1112" y="10224"/>
                    <a:pt x="1105" y="10227"/>
                    <a:pt x="1098" y="10231"/>
                  </a:cubicBezTo>
                  <a:cubicBezTo>
                    <a:pt x="1030" y="10265"/>
                    <a:pt x="990" y="10381"/>
                    <a:pt x="1087" y="10381"/>
                  </a:cubicBezTo>
                  <a:cubicBezTo>
                    <a:pt x="1110" y="10381"/>
                    <a:pt x="1142" y="10375"/>
                    <a:pt x="1183" y="10358"/>
                  </a:cubicBezTo>
                  <a:cubicBezTo>
                    <a:pt x="1189" y="10430"/>
                    <a:pt x="1208" y="10454"/>
                    <a:pt x="1231" y="10454"/>
                  </a:cubicBezTo>
                  <a:cubicBezTo>
                    <a:pt x="1256" y="10454"/>
                    <a:pt x="1287" y="10423"/>
                    <a:pt x="1310" y="10400"/>
                  </a:cubicBezTo>
                  <a:lnTo>
                    <a:pt x="1310" y="10400"/>
                  </a:lnTo>
                  <a:lnTo>
                    <a:pt x="1267" y="10471"/>
                  </a:lnTo>
                  <a:cubicBezTo>
                    <a:pt x="1237" y="10461"/>
                    <a:pt x="1223" y="10457"/>
                    <a:pt x="1220" y="10457"/>
                  </a:cubicBezTo>
                  <a:cubicBezTo>
                    <a:pt x="1206" y="10457"/>
                    <a:pt x="1474" y="10555"/>
                    <a:pt x="1380" y="10555"/>
                  </a:cubicBezTo>
                  <a:cubicBezTo>
                    <a:pt x="1423" y="10566"/>
                    <a:pt x="1392" y="10635"/>
                    <a:pt x="1444" y="10635"/>
                  </a:cubicBezTo>
                  <a:cubicBezTo>
                    <a:pt x="1461" y="10635"/>
                    <a:pt x="1484" y="10628"/>
                    <a:pt x="1521" y="10612"/>
                  </a:cubicBezTo>
                  <a:cubicBezTo>
                    <a:pt x="1525" y="10596"/>
                    <a:pt x="1537" y="10590"/>
                    <a:pt x="1554" y="10590"/>
                  </a:cubicBezTo>
                  <a:cubicBezTo>
                    <a:pt x="1598" y="10590"/>
                    <a:pt x="1669" y="10630"/>
                    <a:pt x="1690" y="10640"/>
                  </a:cubicBezTo>
                  <a:cubicBezTo>
                    <a:pt x="1725" y="10721"/>
                    <a:pt x="1798" y="10774"/>
                    <a:pt x="1704" y="10774"/>
                  </a:cubicBezTo>
                  <a:cubicBezTo>
                    <a:pt x="1684" y="10774"/>
                    <a:pt x="1656" y="10771"/>
                    <a:pt x="1619" y="10766"/>
                  </a:cubicBezTo>
                  <a:lnTo>
                    <a:pt x="1619" y="10766"/>
                  </a:lnTo>
                  <a:cubicBezTo>
                    <a:pt x="1648" y="10879"/>
                    <a:pt x="1607" y="10898"/>
                    <a:pt x="1581" y="10898"/>
                  </a:cubicBezTo>
                  <a:cubicBezTo>
                    <a:pt x="1571" y="10898"/>
                    <a:pt x="1564" y="10895"/>
                    <a:pt x="1562" y="10894"/>
                  </a:cubicBezTo>
                  <a:lnTo>
                    <a:pt x="1562" y="10894"/>
                  </a:lnTo>
                  <a:cubicBezTo>
                    <a:pt x="1507" y="10941"/>
                    <a:pt x="1493" y="10956"/>
                    <a:pt x="1502" y="10956"/>
                  </a:cubicBezTo>
                  <a:cubicBezTo>
                    <a:pt x="1520" y="10956"/>
                    <a:pt x="1632" y="10890"/>
                    <a:pt x="1677" y="10890"/>
                  </a:cubicBezTo>
                  <a:cubicBezTo>
                    <a:pt x="1682" y="10890"/>
                    <a:pt x="1687" y="10891"/>
                    <a:pt x="1690" y="10893"/>
                  </a:cubicBezTo>
                  <a:cubicBezTo>
                    <a:pt x="1718" y="10869"/>
                    <a:pt x="1732" y="10861"/>
                    <a:pt x="1741" y="10861"/>
                  </a:cubicBezTo>
                  <a:cubicBezTo>
                    <a:pt x="1759" y="10861"/>
                    <a:pt x="1750" y="10898"/>
                    <a:pt x="1788" y="10898"/>
                  </a:cubicBezTo>
                  <a:cubicBezTo>
                    <a:pt x="1796" y="10898"/>
                    <a:pt x="1805" y="10896"/>
                    <a:pt x="1817" y="10893"/>
                  </a:cubicBezTo>
                  <a:lnTo>
                    <a:pt x="1817" y="10893"/>
                  </a:lnTo>
                  <a:cubicBezTo>
                    <a:pt x="1563" y="10992"/>
                    <a:pt x="1648" y="11034"/>
                    <a:pt x="1718" y="11062"/>
                  </a:cubicBezTo>
                  <a:cubicBezTo>
                    <a:pt x="1676" y="11076"/>
                    <a:pt x="1619" y="11104"/>
                    <a:pt x="1619" y="11119"/>
                  </a:cubicBezTo>
                  <a:cubicBezTo>
                    <a:pt x="1563" y="11090"/>
                    <a:pt x="1531" y="11066"/>
                    <a:pt x="1516" y="11066"/>
                  </a:cubicBezTo>
                  <a:cubicBezTo>
                    <a:pt x="1500" y="11066"/>
                    <a:pt x="1500" y="11090"/>
                    <a:pt x="1507" y="11161"/>
                  </a:cubicBezTo>
                  <a:cubicBezTo>
                    <a:pt x="1479" y="11161"/>
                    <a:pt x="1450" y="11175"/>
                    <a:pt x="1422" y="11175"/>
                  </a:cubicBezTo>
                  <a:lnTo>
                    <a:pt x="1422" y="11231"/>
                  </a:lnTo>
                  <a:cubicBezTo>
                    <a:pt x="1521" y="11231"/>
                    <a:pt x="1422" y="11386"/>
                    <a:pt x="1422" y="11414"/>
                  </a:cubicBezTo>
                  <a:cubicBezTo>
                    <a:pt x="1448" y="11414"/>
                    <a:pt x="1464" y="11410"/>
                    <a:pt x="1477" y="11410"/>
                  </a:cubicBezTo>
                  <a:cubicBezTo>
                    <a:pt x="1508" y="11410"/>
                    <a:pt x="1522" y="11431"/>
                    <a:pt x="1591" y="11569"/>
                  </a:cubicBezTo>
                  <a:cubicBezTo>
                    <a:pt x="1554" y="11588"/>
                    <a:pt x="1532" y="11594"/>
                    <a:pt x="1517" y="11594"/>
                  </a:cubicBezTo>
                  <a:cubicBezTo>
                    <a:pt x="1476" y="11594"/>
                    <a:pt x="1495" y="11541"/>
                    <a:pt x="1422" y="11541"/>
                  </a:cubicBezTo>
                  <a:cubicBezTo>
                    <a:pt x="1422" y="11583"/>
                    <a:pt x="1408" y="11625"/>
                    <a:pt x="1394" y="11654"/>
                  </a:cubicBezTo>
                  <a:cubicBezTo>
                    <a:pt x="1352" y="11710"/>
                    <a:pt x="1324" y="11766"/>
                    <a:pt x="1338" y="11794"/>
                  </a:cubicBezTo>
                  <a:cubicBezTo>
                    <a:pt x="1367" y="11815"/>
                    <a:pt x="1383" y="11825"/>
                    <a:pt x="1391" y="11825"/>
                  </a:cubicBezTo>
                  <a:cubicBezTo>
                    <a:pt x="1412" y="11825"/>
                    <a:pt x="1393" y="11771"/>
                    <a:pt x="1422" y="11682"/>
                  </a:cubicBezTo>
                  <a:cubicBezTo>
                    <a:pt x="1436" y="11724"/>
                    <a:pt x="1436" y="11766"/>
                    <a:pt x="1422" y="11794"/>
                  </a:cubicBezTo>
                  <a:cubicBezTo>
                    <a:pt x="1408" y="11809"/>
                    <a:pt x="1394" y="11837"/>
                    <a:pt x="1380" y="11851"/>
                  </a:cubicBezTo>
                  <a:cubicBezTo>
                    <a:pt x="1394" y="11865"/>
                    <a:pt x="1408" y="11893"/>
                    <a:pt x="1422" y="11907"/>
                  </a:cubicBezTo>
                  <a:cubicBezTo>
                    <a:pt x="1444" y="11895"/>
                    <a:pt x="1461" y="11890"/>
                    <a:pt x="1475" y="11890"/>
                  </a:cubicBezTo>
                  <a:cubicBezTo>
                    <a:pt x="1554" y="11890"/>
                    <a:pt x="1487" y="12078"/>
                    <a:pt x="1450" y="12090"/>
                  </a:cubicBezTo>
                  <a:cubicBezTo>
                    <a:pt x="1450" y="12104"/>
                    <a:pt x="1436" y="12118"/>
                    <a:pt x="1436" y="12146"/>
                  </a:cubicBezTo>
                  <a:cubicBezTo>
                    <a:pt x="1481" y="12173"/>
                    <a:pt x="1503" y="12183"/>
                    <a:pt x="1492" y="12183"/>
                  </a:cubicBezTo>
                  <a:cubicBezTo>
                    <a:pt x="1485" y="12183"/>
                    <a:pt x="1467" y="12180"/>
                    <a:pt x="1436" y="12175"/>
                  </a:cubicBezTo>
                  <a:lnTo>
                    <a:pt x="1296" y="12132"/>
                  </a:lnTo>
                  <a:lnTo>
                    <a:pt x="1296" y="12132"/>
                  </a:lnTo>
                  <a:cubicBezTo>
                    <a:pt x="1317" y="12175"/>
                    <a:pt x="1273" y="12267"/>
                    <a:pt x="1263" y="12290"/>
                  </a:cubicBezTo>
                  <a:lnTo>
                    <a:pt x="1263" y="12290"/>
                  </a:lnTo>
                  <a:cubicBezTo>
                    <a:pt x="1084" y="12400"/>
                    <a:pt x="1072" y="12429"/>
                    <a:pt x="1253" y="12541"/>
                  </a:cubicBezTo>
                  <a:lnTo>
                    <a:pt x="1296" y="12583"/>
                  </a:lnTo>
                  <a:lnTo>
                    <a:pt x="1267" y="12597"/>
                  </a:lnTo>
                  <a:lnTo>
                    <a:pt x="1281" y="12597"/>
                  </a:lnTo>
                  <a:lnTo>
                    <a:pt x="1281" y="12639"/>
                  </a:lnTo>
                  <a:cubicBezTo>
                    <a:pt x="1296" y="12639"/>
                    <a:pt x="1310" y="12625"/>
                    <a:pt x="1324" y="12625"/>
                  </a:cubicBezTo>
                  <a:cubicBezTo>
                    <a:pt x="1366" y="12667"/>
                    <a:pt x="1366" y="12682"/>
                    <a:pt x="1324" y="12696"/>
                  </a:cubicBezTo>
                  <a:cubicBezTo>
                    <a:pt x="1338" y="12724"/>
                    <a:pt x="1352" y="12752"/>
                    <a:pt x="1352" y="12766"/>
                  </a:cubicBezTo>
                  <a:cubicBezTo>
                    <a:pt x="1352" y="12762"/>
                    <a:pt x="1355" y="12759"/>
                    <a:pt x="1360" y="12759"/>
                  </a:cubicBezTo>
                  <a:cubicBezTo>
                    <a:pt x="1373" y="12759"/>
                    <a:pt x="1402" y="12774"/>
                    <a:pt x="1450" y="12822"/>
                  </a:cubicBezTo>
                  <a:cubicBezTo>
                    <a:pt x="1438" y="12859"/>
                    <a:pt x="1522" y="12896"/>
                    <a:pt x="1600" y="12924"/>
                  </a:cubicBezTo>
                  <a:lnTo>
                    <a:pt x="1600" y="12924"/>
                  </a:lnTo>
                  <a:cubicBezTo>
                    <a:pt x="1610" y="12897"/>
                    <a:pt x="1664" y="12844"/>
                    <a:pt x="1718" y="12808"/>
                  </a:cubicBezTo>
                  <a:cubicBezTo>
                    <a:pt x="1718" y="12780"/>
                    <a:pt x="1704" y="12766"/>
                    <a:pt x="1676" y="12752"/>
                  </a:cubicBezTo>
                  <a:lnTo>
                    <a:pt x="1746" y="12724"/>
                  </a:lnTo>
                  <a:lnTo>
                    <a:pt x="1746" y="12724"/>
                  </a:lnTo>
                  <a:cubicBezTo>
                    <a:pt x="1732" y="12766"/>
                    <a:pt x="1760" y="12851"/>
                    <a:pt x="1760" y="12879"/>
                  </a:cubicBezTo>
                  <a:cubicBezTo>
                    <a:pt x="1732" y="12907"/>
                    <a:pt x="1690" y="12921"/>
                    <a:pt x="1648" y="12935"/>
                  </a:cubicBezTo>
                  <a:lnTo>
                    <a:pt x="1633" y="12935"/>
                  </a:lnTo>
                  <a:cubicBezTo>
                    <a:pt x="1643" y="12951"/>
                    <a:pt x="1653" y="12956"/>
                    <a:pt x="1665" y="12956"/>
                  </a:cubicBezTo>
                  <a:cubicBezTo>
                    <a:pt x="1689" y="12956"/>
                    <a:pt x="1716" y="12932"/>
                    <a:pt x="1738" y="12932"/>
                  </a:cubicBezTo>
                  <a:cubicBezTo>
                    <a:pt x="1753" y="12932"/>
                    <a:pt x="1766" y="12942"/>
                    <a:pt x="1774" y="12977"/>
                  </a:cubicBezTo>
                  <a:cubicBezTo>
                    <a:pt x="1740" y="13076"/>
                    <a:pt x="1761" y="13107"/>
                    <a:pt x="1800" y="13107"/>
                  </a:cubicBezTo>
                  <a:cubicBezTo>
                    <a:pt x="1863" y="13107"/>
                    <a:pt x="1974" y="13026"/>
                    <a:pt x="1976" y="13026"/>
                  </a:cubicBezTo>
                  <a:lnTo>
                    <a:pt x="1976" y="13026"/>
                  </a:lnTo>
                  <a:cubicBezTo>
                    <a:pt x="1977" y="13026"/>
                    <a:pt x="1960" y="13039"/>
                    <a:pt x="1915" y="13076"/>
                  </a:cubicBezTo>
                  <a:cubicBezTo>
                    <a:pt x="2043" y="13098"/>
                    <a:pt x="2103" y="13113"/>
                    <a:pt x="2128" y="13113"/>
                  </a:cubicBezTo>
                  <a:cubicBezTo>
                    <a:pt x="2150" y="13113"/>
                    <a:pt x="2147" y="13102"/>
                    <a:pt x="2140" y="13076"/>
                  </a:cubicBezTo>
                  <a:cubicBezTo>
                    <a:pt x="2197" y="13076"/>
                    <a:pt x="2112" y="13160"/>
                    <a:pt x="2028" y="13245"/>
                  </a:cubicBezTo>
                  <a:cubicBezTo>
                    <a:pt x="2014" y="13273"/>
                    <a:pt x="1986" y="13287"/>
                    <a:pt x="1957" y="13301"/>
                  </a:cubicBezTo>
                  <a:cubicBezTo>
                    <a:pt x="1966" y="13336"/>
                    <a:pt x="1948" y="13388"/>
                    <a:pt x="1953" y="13388"/>
                  </a:cubicBezTo>
                  <a:cubicBezTo>
                    <a:pt x="1956" y="13388"/>
                    <a:pt x="1968" y="13369"/>
                    <a:pt x="2000" y="13315"/>
                  </a:cubicBezTo>
                  <a:cubicBezTo>
                    <a:pt x="2029" y="13355"/>
                    <a:pt x="2073" y="13401"/>
                    <a:pt x="2106" y="13401"/>
                  </a:cubicBezTo>
                  <a:cubicBezTo>
                    <a:pt x="2120" y="13401"/>
                    <a:pt x="2132" y="13393"/>
                    <a:pt x="2140" y="13372"/>
                  </a:cubicBezTo>
                  <a:cubicBezTo>
                    <a:pt x="2140" y="13238"/>
                    <a:pt x="2144" y="13188"/>
                    <a:pt x="2150" y="13188"/>
                  </a:cubicBezTo>
                  <a:cubicBezTo>
                    <a:pt x="2160" y="13188"/>
                    <a:pt x="2179" y="13357"/>
                    <a:pt x="2197" y="13484"/>
                  </a:cubicBezTo>
                  <a:cubicBezTo>
                    <a:pt x="2180" y="13526"/>
                    <a:pt x="2139" y="13538"/>
                    <a:pt x="2102" y="13538"/>
                  </a:cubicBezTo>
                  <a:cubicBezTo>
                    <a:pt x="2077" y="13538"/>
                    <a:pt x="2053" y="13532"/>
                    <a:pt x="2042" y="13526"/>
                  </a:cubicBezTo>
                  <a:lnTo>
                    <a:pt x="2042" y="13526"/>
                  </a:lnTo>
                  <a:cubicBezTo>
                    <a:pt x="2191" y="13601"/>
                    <a:pt x="2154" y="13731"/>
                    <a:pt x="2143" y="13731"/>
                  </a:cubicBezTo>
                  <a:cubicBezTo>
                    <a:pt x="2141" y="13731"/>
                    <a:pt x="2140" y="13729"/>
                    <a:pt x="2140" y="13724"/>
                  </a:cubicBezTo>
                  <a:cubicBezTo>
                    <a:pt x="2126" y="13710"/>
                    <a:pt x="2098" y="13695"/>
                    <a:pt x="2084" y="13695"/>
                  </a:cubicBezTo>
                  <a:cubicBezTo>
                    <a:pt x="2098" y="13710"/>
                    <a:pt x="2112" y="13738"/>
                    <a:pt x="2112" y="13752"/>
                  </a:cubicBezTo>
                  <a:cubicBezTo>
                    <a:pt x="2126" y="13738"/>
                    <a:pt x="2140" y="13738"/>
                    <a:pt x="2155" y="13724"/>
                  </a:cubicBezTo>
                  <a:cubicBezTo>
                    <a:pt x="2309" y="13752"/>
                    <a:pt x="2478" y="13738"/>
                    <a:pt x="2323" y="13879"/>
                  </a:cubicBezTo>
                  <a:cubicBezTo>
                    <a:pt x="2309" y="13949"/>
                    <a:pt x="2309" y="14019"/>
                    <a:pt x="2338" y="14104"/>
                  </a:cubicBezTo>
                  <a:cubicBezTo>
                    <a:pt x="2307" y="14143"/>
                    <a:pt x="2295" y="14162"/>
                    <a:pt x="2290" y="14162"/>
                  </a:cubicBezTo>
                  <a:cubicBezTo>
                    <a:pt x="2278" y="14162"/>
                    <a:pt x="2298" y="14068"/>
                    <a:pt x="2211" y="13893"/>
                  </a:cubicBezTo>
                  <a:lnTo>
                    <a:pt x="2211" y="13963"/>
                  </a:lnTo>
                  <a:cubicBezTo>
                    <a:pt x="2202" y="13957"/>
                    <a:pt x="2195" y="13955"/>
                    <a:pt x="2188" y="13955"/>
                  </a:cubicBezTo>
                  <a:cubicBezTo>
                    <a:pt x="2171" y="13955"/>
                    <a:pt x="2157" y="13971"/>
                    <a:pt x="2121" y="13971"/>
                  </a:cubicBezTo>
                  <a:cubicBezTo>
                    <a:pt x="2107" y="13971"/>
                    <a:pt x="2091" y="13969"/>
                    <a:pt x="2070" y="13963"/>
                  </a:cubicBezTo>
                  <a:lnTo>
                    <a:pt x="2070" y="13949"/>
                  </a:lnTo>
                  <a:lnTo>
                    <a:pt x="2042" y="13949"/>
                  </a:lnTo>
                  <a:lnTo>
                    <a:pt x="2014" y="13921"/>
                  </a:lnTo>
                  <a:lnTo>
                    <a:pt x="2000" y="13921"/>
                  </a:lnTo>
                  <a:cubicBezTo>
                    <a:pt x="1982" y="13912"/>
                    <a:pt x="1970" y="13909"/>
                    <a:pt x="1963" y="13909"/>
                  </a:cubicBezTo>
                  <a:cubicBezTo>
                    <a:pt x="1946" y="13909"/>
                    <a:pt x="1952" y="13925"/>
                    <a:pt x="1971" y="13935"/>
                  </a:cubicBezTo>
                  <a:lnTo>
                    <a:pt x="1929" y="13935"/>
                  </a:lnTo>
                  <a:cubicBezTo>
                    <a:pt x="1798" y="13979"/>
                    <a:pt x="1739" y="13992"/>
                    <a:pt x="1719" y="13992"/>
                  </a:cubicBezTo>
                  <a:cubicBezTo>
                    <a:pt x="1693" y="13992"/>
                    <a:pt x="1729" y="13971"/>
                    <a:pt x="1760" y="13963"/>
                  </a:cubicBezTo>
                  <a:cubicBezTo>
                    <a:pt x="1845" y="13879"/>
                    <a:pt x="1788" y="13893"/>
                    <a:pt x="1619" y="13864"/>
                  </a:cubicBezTo>
                  <a:cubicBezTo>
                    <a:pt x="1591" y="13921"/>
                    <a:pt x="1577" y="13977"/>
                    <a:pt x="1563" y="14033"/>
                  </a:cubicBezTo>
                  <a:cubicBezTo>
                    <a:pt x="1436" y="14092"/>
                    <a:pt x="1526" y="14178"/>
                    <a:pt x="1602" y="14178"/>
                  </a:cubicBezTo>
                  <a:cubicBezTo>
                    <a:pt x="1636" y="14178"/>
                    <a:pt x="1667" y="14161"/>
                    <a:pt x="1676" y="14118"/>
                  </a:cubicBezTo>
                  <a:cubicBezTo>
                    <a:pt x="1704" y="14132"/>
                    <a:pt x="1732" y="14146"/>
                    <a:pt x="1760" y="14174"/>
                  </a:cubicBezTo>
                  <a:cubicBezTo>
                    <a:pt x="1776" y="14164"/>
                    <a:pt x="1790" y="14160"/>
                    <a:pt x="1801" y="14160"/>
                  </a:cubicBezTo>
                  <a:cubicBezTo>
                    <a:pt x="1845" y="14160"/>
                    <a:pt x="1855" y="14221"/>
                    <a:pt x="1811" y="14221"/>
                  </a:cubicBezTo>
                  <a:cubicBezTo>
                    <a:pt x="1804" y="14221"/>
                    <a:pt x="1797" y="14219"/>
                    <a:pt x="1788" y="14216"/>
                  </a:cubicBezTo>
                  <a:lnTo>
                    <a:pt x="1788" y="14216"/>
                  </a:lnTo>
                  <a:cubicBezTo>
                    <a:pt x="1817" y="14231"/>
                    <a:pt x="1831" y="14273"/>
                    <a:pt x="1817" y="14315"/>
                  </a:cubicBezTo>
                  <a:cubicBezTo>
                    <a:pt x="1750" y="14315"/>
                    <a:pt x="1696" y="14313"/>
                    <a:pt x="1653" y="14313"/>
                  </a:cubicBezTo>
                  <a:cubicBezTo>
                    <a:pt x="1513" y="14313"/>
                    <a:pt x="1494" y="14330"/>
                    <a:pt x="1591" y="14470"/>
                  </a:cubicBezTo>
                  <a:cubicBezTo>
                    <a:pt x="1578" y="14497"/>
                    <a:pt x="1577" y="14521"/>
                    <a:pt x="1595" y="14521"/>
                  </a:cubicBezTo>
                  <a:cubicBezTo>
                    <a:pt x="1613" y="14521"/>
                    <a:pt x="1652" y="14494"/>
                    <a:pt x="1718" y="14414"/>
                  </a:cubicBezTo>
                  <a:lnTo>
                    <a:pt x="1718" y="14414"/>
                  </a:lnTo>
                  <a:cubicBezTo>
                    <a:pt x="1665" y="14448"/>
                    <a:pt x="1635" y="14459"/>
                    <a:pt x="1624" y="14459"/>
                  </a:cubicBezTo>
                  <a:cubicBezTo>
                    <a:pt x="1599" y="14459"/>
                    <a:pt x="1662" y="14403"/>
                    <a:pt x="1758" y="14403"/>
                  </a:cubicBezTo>
                  <a:cubicBezTo>
                    <a:pt x="1780" y="14403"/>
                    <a:pt x="1805" y="14406"/>
                    <a:pt x="1831" y="14414"/>
                  </a:cubicBezTo>
                  <a:cubicBezTo>
                    <a:pt x="1808" y="14412"/>
                    <a:pt x="1790" y="14412"/>
                    <a:pt x="1776" y="14412"/>
                  </a:cubicBezTo>
                  <a:cubicBezTo>
                    <a:pt x="1638" y="14412"/>
                    <a:pt x="1930" y="14471"/>
                    <a:pt x="1943" y="14484"/>
                  </a:cubicBezTo>
                  <a:lnTo>
                    <a:pt x="2000" y="14484"/>
                  </a:lnTo>
                  <a:cubicBezTo>
                    <a:pt x="2014" y="14470"/>
                    <a:pt x="2014" y="14456"/>
                    <a:pt x="2028" y="14428"/>
                  </a:cubicBezTo>
                  <a:lnTo>
                    <a:pt x="2084" y="14526"/>
                  </a:lnTo>
                  <a:lnTo>
                    <a:pt x="2028" y="14540"/>
                  </a:lnTo>
                  <a:cubicBezTo>
                    <a:pt x="2020" y="14556"/>
                    <a:pt x="2008" y="14567"/>
                    <a:pt x="1999" y="14567"/>
                  </a:cubicBezTo>
                  <a:cubicBezTo>
                    <a:pt x="1991" y="14567"/>
                    <a:pt x="1986" y="14559"/>
                    <a:pt x="1986" y="14540"/>
                  </a:cubicBezTo>
                  <a:lnTo>
                    <a:pt x="1971" y="14540"/>
                  </a:lnTo>
                  <a:cubicBezTo>
                    <a:pt x="1971" y="14540"/>
                    <a:pt x="1986" y="14526"/>
                    <a:pt x="1957" y="14498"/>
                  </a:cubicBezTo>
                  <a:lnTo>
                    <a:pt x="1957" y="14498"/>
                  </a:lnTo>
                  <a:cubicBezTo>
                    <a:pt x="1887" y="14554"/>
                    <a:pt x="1929" y="14597"/>
                    <a:pt x="2042" y="14611"/>
                  </a:cubicBezTo>
                  <a:cubicBezTo>
                    <a:pt x="2042" y="14597"/>
                    <a:pt x="2052" y="14579"/>
                    <a:pt x="2077" y="14579"/>
                  </a:cubicBezTo>
                  <a:cubicBezTo>
                    <a:pt x="2102" y="14579"/>
                    <a:pt x="2140" y="14597"/>
                    <a:pt x="2197" y="14653"/>
                  </a:cubicBezTo>
                  <a:cubicBezTo>
                    <a:pt x="2225" y="14695"/>
                    <a:pt x="2253" y="14723"/>
                    <a:pt x="2295" y="14738"/>
                  </a:cubicBezTo>
                  <a:cubicBezTo>
                    <a:pt x="2253" y="14752"/>
                    <a:pt x="2253" y="14808"/>
                    <a:pt x="2408" y="14850"/>
                  </a:cubicBezTo>
                  <a:cubicBezTo>
                    <a:pt x="2394" y="14822"/>
                    <a:pt x="2380" y="14808"/>
                    <a:pt x="2380" y="14780"/>
                  </a:cubicBezTo>
                  <a:lnTo>
                    <a:pt x="2380" y="14780"/>
                  </a:lnTo>
                  <a:cubicBezTo>
                    <a:pt x="2450" y="14822"/>
                    <a:pt x="2507" y="14850"/>
                    <a:pt x="2450" y="14864"/>
                  </a:cubicBezTo>
                  <a:lnTo>
                    <a:pt x="2478" y="14864"/>
                  </a:lnTo>
                  <a:cubicBezTo>
                    <a:pt x="2507" y="14738"/>
                    <a:pt x="2521" y="14723"/>
                    <a:pt x="2535" y="14695"/>
                  </a:cubicBezTo>
                  <a:cubicBezTo>
                    <a:pt x="2554" y="14689"/>
                    <a:pt x="2572" y="14686"/>
                    <a:pt x="2588" y="14686"/>
                  </a:cubicBezTo>
                  <a:cubicBezTo>
                    <a:pt x="2674" y="14686"/>
                    <a:pt x="2698" y="14781"/>
                    <a:pt x="2593" y="14946"/>
                  </a:cubicBezTo>
                  <a:lnTo>
                    <a:pt x="2593" y="14946"/>
                  </a:lnTo>
                  <a:cubicBezTo>
                    <a:pt x="2594" y="14944"/>
                    <a:pt x="2597" y="14943"/>
                    <a:pt x="2600" y="14943"/>
                  </a:cubicBezTo>
                  <a:cubicBezTo>
                    <a:pt x="2624" y="14943"/>
                    <a:pt x="2679" y="15011"/>
                    <a:pt x="2704" y="15047"/>
                  </a:cubicBezTo>
                  <a:lnTo>
                    <a:pt x="2704" y="15061"/>
                  </a:lnTo>
                  <a:lnTo>
                    <a:pt x="2746" y="15033"/>
                  </a:lnTo>
                  <a:lnTo>
                    <a:pt x="2718" y="15075"/>
                  </a:lnTo>
                  <a:lnTo>
                    <a:pt x="2704" y="15061"/>
                  </a:lnTo>
                  <a:cubicBezTo>
                    <a:pt x="2682" y="15149"/>
                    <a:pt x="2668" y="15202"/>
                    <a:pt x="2696" y="15202"/>
                  </a:cubicBezTo>
                  <a:cubicBezTo>
                    <a:pt x="2704" y="15202"/>
                    <a:pt x="2716" y="15198"/>
                    <a:pt x="2732" y="15188"/>
                  </a:cubicBezTo>
                  <a:cubicBezTo>
                    <a:pt x="2773" y="15229"/>
                    <a:pt x="2814" y="15270"/>
                    <a:pt x="2868" y="15285"/>
                  </a:cubicBezTo>
                  <a:lnTo>
                    <a:pt x="2868" y="15285"/>
                  </a:lnTo>
                  <a:cubicBezTo>
                    <a:pt x="2859" y="15280"/>
                    <a:pt x="2859" y="15257"/>
                    <a:pt x="2859" y="15244"/>
                  </a:cubicBezTo>
                  <a:lnTo>
                    <a:pt x="2830" y="15230"/>
                  </a:lnTo>
                  <a:cubicBezTo>
                    <a:pt x="2816" y="15202"/>
                    <a:pt x="2788" y="15174"/>
                    <a:pt x="2760" y="15160"/>
                  </a:cubicBezTo>
                  <a:lnTo>
                    <a:pt x="2816" y="15118"/>
                  </a:lnTo>
                  <a:cubicBezTo>
                    <a:pt x="2826" y="15090"/>
                    <a:pt x="2838" y="15079"/>
                    <a:pt x="2852" y="15079"/>
                  </a:cubicBezTo>
                  <a:cubicBezTo>
                    <a:pt x="2880" y="15079"/>
                    <a:pt x="2915" y="15122"/>
                    <a:pt x="2943" y="15160"/>
                  </a:cubicBezTo>
                  <a:lnTo>
                    <a:pt x="2901" y="15202"/>
                  </a:lnTo>
                  <a:cubicBezTo>
                    <a:pt x="2905" y="15198"/>
                    <a:pt x="2910" y="15196"/>
                    <a:pt x="2916" y="15196"/>
                  </a:cubicBezTo>
                  <a:cubicBezTo>
                    <a:pt x="2929" y="15196"/>
                    <a:pt x="2943" y="15206"/>
                    <a:pt x="2943" y="15216"/>
                  </a:cubicBezTo>
                  <a:lnTo>
                    <a:pt x="2971" y="15216"/>
                  </a:lnTo>
                  <a:cubicBezTo>
                    <a:pt x="3111" y="15216"/>
                    <a:pt x="3147" y="15319"/>
                    <a:pt x="3051" y="15319"/>
                  </a:cubicBezTo>
                  <a:cubicBezTo>
                    <a:pt x="3040" y="15319"/>
                    <a:pt x="3028" y="15318"/>
                    <a:pt x="3013" y="15315"/>
                  </a:cubicBezTo>
                  <a:lnTo>
                    <a:pt x="2957" y="15315"/>
                  </a:lnTo>
                  <a:cubicBezTo>
                    <a:pt x="2985" y="15343"/>
                    <a:pt x="2999" y="15371"/>
                    <a:pt x="2999" y="15399"/>
                  </a:cubicBezTo>
                  <a:cubicBezTo>
                    <a:pt x="3015" y="15391"/>
                    <a:pt x="3037" y="15386"/>
                    <a:pt x="3060" y="15386"/>
                  </a:cubicBezTo>
                  <a:cubicBezTo>
                    <a:pt x="3119" y="15386"/>
                    <a:pt x="3190" y="15423"/>
                    <a:pt x="3211" y="15554"/>
                  </a:cubicBezTo>
                  <a:cubicBezTo>
                    <a:pt x="3179" y="15594"/>
                    <a:pt x="3183" y="15630"/>
                    <a:pt x="3206" y="15630"/>
                  </a:cubicBezTo>
                  <a:cubicBezTo>
                    <a:pt x="3223" y="15630"/>
                    <a:pt x="3251" y="15609"/>
                    <a:pt x="3281" y="15554"/>
                  </a:cubicBezTo>
                  <a:lnTo>
                    <a:pt x="3281" y="15554"/>
                  </a:lnTo>
                  <a:cubicBezTo>
                    <a:pt x="3274" y="15652"/>
                    <a:pt x="3274" y="15665"/>
                    <a:pt x="3257" y="15665"/>
                  </a:cubicBezTo>
                  <a:cubicBezTo>
                    <a:pt x="3250" y="15665"/>
                    <a:pt x="3241" y="15663"/>
                    <a:pt x="3227" y="15663"/>
                  </a:cubicBezTo>
                  <a:cubicBezTo>
                    <a:pt x="3210" y="15663"/>
                    <a:pt x="3187" y="15666"/>
                    <a:pt x="3154" y="15681"/>
                  </a:cubicBezTo>
                  <a:cubicBezTo>
                    <a:pt x="3084" y="15611"/>
                    <a:pt x="3013" y="15611"/>
                    <a:pt x="3028" y="15540"/>
                  </a:cubicBezTo>
                  <a:lnTo>
                    <a:pt x="3028" y="15540"/>
                  </a:lnTo>
                  <a:cubicBezTo>
                    <a:pt x="2901" y="15582"/>
                    <a:pt x="2971" y="15540"/>
                    <a:pt x="2957" y="15723"/>
                  </a:cubicBezTo>
                  <a:cubicBezTo>
                    <a:pt x="3070" y="15794"/>
                    <a:pt x="3098" y="15822"/>
                    <a:pt x="3070" y="15864"/>
                  </a:cubicBezTo>
                  <a:cubicBezTo>
                    <a:pt x="3146" y="15885"/>
                    <a:pt x="3196" y="15894"/>
                    <a:pt x="3230" y="15894"/>
                  </a:cubicBezTo>
                  <a:cubicBezTo>
                    <a:pt x="3310" y="15894"/>
                    <a:pt x="3299" y="15847"/>
                    <a:pt x="3309" y="15808"/>
                  </a:cubicBezTo>
                  <a:cubicBezTo>
                    <a:pt x="3470" y="15808"/>
                    <a:pt x="3472" y="15705"/>
                    <a:pt x="3490" y="15705"/>
                  </a:cubicBezTo>
                  <a:cubicBezTo>
                    <a:pt x="3494" y="15705"/>
                    <a:pt x="3499" y="15710"/>
                    <a:pt x="3506" y="15723"/>
                  </a:cubicBezTo>
                  <a:cubicBezTo>
                    <a:pt x="3571" y="15691"/>
                    <a:pt x="3602" y="15677"/>
                    <a:pt x="3613" y="15677"/>
                  </a:cubicBezTo>
                  <a:cubicBezTo>
                    <a:pt x="3634" y="15677"/>
                    <a:pt x="3568" y="15737"/>
                    <a:pt x="3520" y="15822"/>
                  </a:cubicBezTo>
                  <a:cubicBezTo>
                    <a:pt x="3520" y="15864"/>
                    <a:pt x="3520" y="15906"/>
                    <a:pt x="3506" y="15949"/>
                  </a:cubicBezTo>
                  <a:lnTo>
                    <a:pt x="3513" y="15936"/>
                  </a:lnTo>
                  <a:lnTo>
                    <a:pt x="3513" y="15936"/>
                  </a:lnTo>
                  <a:cubicBezTo>
                    <a:pt x="3500" y="15976"/>
                    <a:pt x="3562" y="15987"/>
                    <a:pt x="3631" y="15987"/>
                  </a:cubicBezTo>
                  <a:cubicBezTo>
                    <a:pt x="3678" y="15987"/>
                    <a:pt x="3728" y="15982"/>
                    <a:pt x="3760" y="15977"/>
                  </a:cubicBezTo>
                  <a:cubicBezTo>
                    <a:pt x="3725" y="15922"/>
                    <a:pt x="3738" y="15902"/>
                    <a:pt x="3757" y="15902"/>
                  </a:cubicBezTo>
                  <a:cubicBezTo>
                    <a:pt x="3793" y="15902"/>
                    <a:pt x="3853" y="15968"/>
                    <a:pt x="3689" y="16005"/>
                  </a:cubicBezTo>
                  <a:cubicBezTo>
                    <a:pt x="3689" y="16074"/>
                    <a:pt x="3693" y="16095"/>
                    <a:pt x="3701" y="16095"/>
                  </a:cubicBezTo>
                  <a:cubicBezTo>
                    <a:pt x="3713" y="16095"/>
                    <a:pt x="3736" y="16033"/>
                    <a:pt x="3767" y="16033"/>
                  </a:cubicBezTo>
                  <a:cubicBezTo>
                    <a:pt x="3778" y="16033"/>
                    <a:pt x="3789" y="16041"/>
                    <a:pt x="3802" y="16061"/>
                  </a:cubicBezTo>
                  <a:cubicBezTo>
                    <a:pt x="3802" y="16089"/>
                    <a:pt x="3802" y="16118"/>
                    <a:pt x="3802" y="16146"/>
                  </a:cubicBezTo>
                  <a:cubicBezTo>
                    <a:pt x="3760" y="16216"/>
                    <a:pt x="3760" y="16286"/>
                    <a:pt x="3774" y="16357"/>
                  </a:cubicBezTo>
                  <a:cubicBezTo>
                    <a:pt x="3774" y="16343"/>
                    <a:pt x="3788" y="16343"/>
                    <a:pt x="3802" y="16343"/>
                  </a:cubicBezTo>
                  <a:cubicBezTo>
                    <a:pt x="3788" y="16357"/>
                    <a:pt x="3802" y="16371"/>
                    <a:pt x="3830" y="16385"/>
                  </a:cubicBezTo>
                  <a:cubicBezTo>
                    <a:pt x="3797" y="16402"/>
                    <a:pt x="3759" y="16408"/>
                    <a:pt x="3720" y="16408"/>
                  </a:cubicBezTo>
                  <a:cubicBezTo>
                    <a:pt x="3691" y="16408"/>
                    <a:pt x="3662" y="16405"/>
                    <a:pt x="3633" y="16399"/>
                  </a:cubicBezTo>
                  <a:cubicBezTo>
                    <a:pt x="3633" y="16413"/>
                    <a:pt x="3619" y="16441"/>
                    <a:pt x="3619" y="16455"/>
                  </a:cubicBezTo>
                  <a:lnTo>
                    <a:pt x="3492" y="16455"/>
                  </a:lnTo>
                  <a:cubicBezTo>
                    <a:pt x="3492" y="16487"/>
                    <a:pt x="3477" y="16498"/>
                    <a:pt x="3456" y="16498"/>
                  </a:cubicBezTo>
                  <a:cubicBezTo>
                    <a:pt x="3415" y="16498"/>
                    <a:pt x="3349" y="16455"/>
                    <a:pt x="3332" y="16455"/>
                  </a:cubicBezTo>
                  <a:cubicBezTo>
                    <a:pt x="3323" y="16455"/>
                    <a:pt x="3327" y="16466"/>
                    <a:pt x="3351" y="16498"/>
                  </a:cubicBezTo>
                  <a:cubicBezTo>
                    <a:pt x="3500" y="16521"/>
                    <a:pt x="3426" y="16562"/>
                    <a:pt x="3304" y="16562"/>
                  </a:cubicBezTo>
                  <a:cubicBezTo>
                    <a:pt x="3275" y="16562"/>
                    <a:pt x="3243" y="16559"/>
                    <a:pt x="3211" y="16554"/>
                  </a:cubicBezTo>
                  <a:cubicBezTo>
                    <a:pt x="3168" y="16568"/>
                    <a:pt x="3126" y="16582"/>
                    <a:pt x="3070" y="16596"/>
                  </a:cubicBezTo>
                  <a:cubicBezTo>
                    <a:pt x="2979" y="16687"/>
                    <a:pt x="2937" y="16715"/>
                    <a:pt x="2921" y="16715"/>
                  </a:cubicBezTo>
                  <a:cubicBezTo>
                    <a:pt x="2895" y="16715"/>
                    <a:pt x="2940" y="16639"/>
                    <a:pt x="2957" y="16639"/>
                  </a:cubicBezTo>
                  <a:cubicBezTo>
                    <a:pt x="2873" y="16639"/>
                    <a:pt x="2802" y="16667"/>
                    <a:pt x="2746" y="16709"/>
                  </a:cubicBezTo>
                  <a:lnTo>
                    <a:pt x="2704" y="16681"/>
                  </a:lnTo>
                  <a:cubicBezTo>
                    <a:pt x="2676" y="16667"/>
                    <a:pt x="2661" y="16639"/>
                    <a:pt x="2633" y="16624"/>
                  </a:cubicBezTo>
                  <a:cubicBezTo>
                    <a:pt x="2591" y="16624"/>
                    <a:pt x="2436" y="16624"/>
                    <a:pt x="2521" y="16470"/>
                  </a:cubicBezTo>
                  <a:cubicBezTo>
                    <a:pt x="2563" y="16427"/>
                    <a:pt x="2580" y="16349"/>
                    <a:pt x="2540" y="16349"/>
                  </a:cubicBezTo>
                  <a:cubicBezTo>
                    <a:pt x="2514" y="16349"/>
                    <a:pt x="2464" y="16383"/>
                    <a:pt x="2380" y="16484"/>
                  </a:cubicBezTo>
                  <a:cubicBezTo>
                    <a:pt x="2344" y="16448"/>
                    <a:pt x="2326" y="16435"/>
                    <a:pt x="2318" y="16435"/>
                  </a:cubicBezTo>
                  <a:cubicBezTo>
                    <a:pt x="2307" y="16435"/>
                    <a:pt x="2315" y="16459"/>
                    <a:pt x="2323" y="16484"/>
                  </a:cubicBezTo>
                  <a:lnTo>
                    <a:pt x="2281" y="16470"/>
                  </a:lnTo>
                  <a:cubicBezTo>
                    <a:pt x="2265" y="16409"/>
                    <a:pt x="2265" y="16381"/>
                    <a:pt x="2264" y="16381"/>
                  </a:cubicBezTo>
                  <a:cubicBezTo>
                    <a:pt x="2262" y="16381"/>
                    <a:pt x="2254" y="16448"/>
                    <a:pt x="2169" y="16568"/>
                  </a:cubicBezTo>
                  <a:cubicBezTo>
                    <a:pt x="2159" y="16570"/>
                    <a:pt x="2151" y="16571"/>
                    <a:pt x="2142" y="16571"/>
                  </a:cubicBezTo>
                  <a:cubicBezTo>
                    <a:pt x="2027" y="16571"/>
                    <a:pt x="1982" y="16428"/>
                    <a:pt x="2079" y="16428"/>
                  </a:cubicBezTo>
                  <a:cubicBezTo>
                    <a:pt x="2095" y="16428"/>
                    <a:pt x="2115" y="16432"/>
                    <a:pt x="2140" y="16441"/>
                  </a:cubicBezTo>
                  <a:cubicBezTo>
                    <a:pt x="2267" y="16441"/>
                    <a:pt x="2197" y="16399"/>
                    <a:pt x="2098" y="16329"/>
                  </a:cubicBezTo>
                  <a:cubicBezTo>
                    <a:pt x="2070" y="16343"/>
                    <a:pt x="2028" y="16357"/>
                    <a:pt x="2000" y="16371"/>
                  </a:cubicBezTo>
                  <a:cubicBezTo>
                    <a:pt x="2050" y="16409"/>
                    <a:pt x="2033" y="16458"/>
                    <a:pt x="1998" y="16458"/>
                  </a:cubicBezTo>
                  <a:cubicBezTo>
                    <a:pt x="1994" y="16458"/>
                    <a:pt x="1990" y="16457"/>
                    <a:pt x="1986" y="16455"/>
                  </a:cubicBezTo>
                  <a:lnTo>
                    <a:pt x="1971" y="16455"/>
                  </a:lnTo>
                  <a:cubicBezTo>
                    <a:pt x="1887" y="16470"/>
                    <a:pt x="1817" y="16526"/>
                    <a:pt x="1774" y="16596"/>
                  </a:cubicBezTo>
                  <a:lnTo>
                    <a:pt x="1760" y="16639"/>
                  </a:lnTo>
                  <a:cubicBezTo>
                    <a:pt x="1788" y="16639"/>
                    <a:pt x="1802" y="16639"/>
                    <a:pt x="1746" y="16681"/>
                  </a:cubicBezTo>
                  <a:cubicBezTo>
                    <a:pt x="1760" y="16681"/>
                    <a:pt x="1774" y="16681"/>
                    <a:pt x="1774" y="16723"/>
                  </a:cubicBezTo>
                  <a:cubicBezTo>
                    <a:pt x="1704" y="16836"/>
                    <a:pt x="1662" y="16878"/>
                    <a:pt x="1648" y="16878"/>
                  </a:cubicBezTo>
                  <a:cubicBezTo>
                    <a:pt x="1648" y="16878"/>
                    <a:pt x="1648" y="16864"/>
                    <a:pt x="1648" y="16850"/>
                  </a:cubicBezTo>
                  <a:cubicBezTo>
                    <a:pt x="1648" y="16836"/>
                    <a:pt x="1676" y="16808"/>
                    <a:pt x="1690" y="16808"/>
                  </a:cubicBezTo>
                  <a:lnTo>
                    <a:pt x="1662" y="16808"/>
                  </a:lnTo>
                  <a:cubicBezTo>
                    <a:pt x="1662" y="16793"/>
                    <a:pt x="1676" y="16779"/>
                    <a:pt x="1676" y="16779"/>
                  </a:cubicBezTo>
                  <a:lnTo>
                    <a:pt x="1704" y="16779"/>
                  </a:lnTo>
                  <a:cubicBezTo>
                    <a:pt x="1704" y="16751"/>
                    <a:pt x="1718" y="16723"/>
                    <a:pt x="1732" y="16709"/>
                  </a:cubicBezTo>
                  <a:cubicBezTo>
                    <a:pt x="1732" y="16709"/>
                    <a:pt x="1732" y="16695"/>
                    <a:pt x="1732" y="16695"/>
                  </a:cubicBezTo>
                  <a:lnTo>
                    <a:pt x="1718" y="16681"/>
                  </a:lnTo>
                  <a:cubicBezTo>
                    <a:pt x="1694" y="16641"/>
                    <a:pt x="1643" y="16605"/>
                    <a:pt x="1595" y="16605"/>
                  </a:cubicBezTo>
                  <a:cubicBezTo>
                    <a:pt x="1559" y="16605"/>
                    <a:pt x="1525" y="16626"/>
                    <a:pt x="1507" y="16681"/>
                  </a:cubicBezTo>
                  <a:cubicBezTo>
                    <a:pt x="1444" y="16646"/>
                    <a:pt x="1414" y="16631"/>
                    <a:pt x="1406" y="16631"/>
                  </a:cubicBezTo>
                  <a:cubicBezTo>
                    <a:pt x="1383" y="16631"/>
                    <a:pt x="1506" y="16730"/>
                    <a:pt x="1577" y="16822"/>
                  </a:cubicBezTo>
                  <a:cubicBezTo>
                    <a:pt x="1424" y="16904"/>
                    <a:pt x="1567" y="17066"/>
                    <a:pt x="1526" y="17066"/>
                  </a:cubicBezTo>
                  <a:cubicBezTo>
                    <a:pt x="1518" y="17066"/>
                    <a:pt x="1503" y="17060"/>
                    <a:pt x="1479" y="17047"/>
                  </a:cubicBezTo>
                  <a:lnTo>
                    <a:pt x="1479" y="17047"/>
                  </a:lnTo>
                  <a:cubicBezTo>
                    <a:pt x="1521" y="17230"/>
                    <a:pt x="1394" y="17174"/>
                    <a:pt x="1408" y="17244"/>
                  </a:cubicBezTo>
                  <a:cubicBezTo>
                    <a:pt x="1408" y="17244"/>
                    <a:pt x="1408" y="17258"/>
                    <a:pt x="1408" y="17258"/>
                  </a:cubicBezTo>
                  <a:lnTo>
                    <a:pt x="1408" y="17300"/>
                  </a:lnTo>
                  <a:lnTo>
                    <a:pt x="1352" y="17272"/>
                  </a:lnTo>
                  <a:cubicBezTo>
                    <a:pt x="1310" y="17244"/>
                    <a:pt x="1296" y="17216"/>
                    <a:pt x="1281" y="17174"/>
                  </a:cubicBezTo>
                  <a:cubicBezTo>
                    <a:pt x="1253" y="17188"/>
                    <a:pt x="1225" y="17188"/>
                    <a:pt x="1197" y="17188"/>
                  </a:cubicBezTo>
                  <a:cubicBezTo>
                    <a:pt x="1211" y="17160"/>
                    <a:pt x="1239" y="17145"/>
                    <a:pt x="1253" y="17117"/>
                  </a:cubicBezTo>
                  <a:lnTo>
                    <a:pt x="1225" y="17103"/>
                  </a:lnTo>
                  <a:cubicBezTo>
                    <a:pt x="1239" y="17103"/>
                    <a:pt x="1239" y="17103"/>
                    <a:pt x="1253" y="17089"/>
                  </a:cubicBezTo>
                  <a:cubicBezTo>
                    <a:pt x="1239" y="17089"/>
                    <a:pt x="1239" y="17075"/>
                    <a:pt x="1225" y="17075"/>
                  </a:cubicBezTo>
                  <a:cubicBezTo>
                    <a:pt x="1197" y="17047"/>
                    <a:pt x="1127" y="17033"/>
                    <a:pt x="1141" y="16962"/>
                  </a:cubicBezTo>
                  <a:cubicBezTo>
                    <a:pt x="1128" y="16946"/>
                    <a:pt x="1118" y="16940"/>
                    <a:pt x="1110" y="16940"/>
                  </a:cubicBezTo>
                  <a:cubicBezTo>
                    <a:pt x="1087" y="16940"/>
                    <a:pt x="1094" y="17011"/>
                    <a:pt x="1127" y="17033"/>
                  </a:cubicBezTo>
                  <a:cubicBezTo>
                    <a:pt x="1112" y="17075"/>
                    <a:pt x="1112" y="17117"/>
                    <a:pt x="1127" y="17160"/>
                  </a:cubicBezTo>
                  <a:lnTo>
                    <a:pt x="1014" y="17188"/>
                  </a:lnTo>
                  <a:lnTo>
                    <a:pt x="1014" y="17230"/>
                  </a:lnTo>
                  <a:cubicBezTo>
                    <a:pt x="1000" y="17216"/>
                    <a:pt x="986" y="17202"/>
                    <a:pt x="958" y="17202"/>
                  </a:cubicBezTo>
                  <a:cubicBezTo>
                    <a:pt x="915" y="17202"/>
                    <a:pt x="901" y="17244"/>
                    <a:pt x="972" y="17343"/>
                  </a:cubicBezTo>
                  <a:cubicBezTo>
                    <a:pt x="943" y="17385"/>
                    <a:pt x="972" y="17399"/>
                    <a:pt x="1000" y="17427"/>
                  </a:cubicBezTo>
                  <a:lnTo>
                    <a:pt x="1000" y="17441"/>
                  </a:lnTo>
                  <a:cubicBezTo>
                    <a:pt x="1002" y="17437"/>
                    <a:pt x="1003" y="17435"/>
                    <a:pt x="1004" y="17435"/>
                  </a:cubicBezTo>
                  <a:cubicBezTo>
                    <a:pt x="1010" y="17435"/>
                    <a:pt x="972" y="17563"/>
                    <a:pt x="973" y="17563"/>
                  </a:cubicBezTo>
                  <a:cubicBezTo>
                    <a:pt x="973" y="17563"/>
                    <a:pt x="983" y="17529"/>
                    <a:pt x="1014" y="17427"/>
                  </a:cubicBezTo>
                  <a:cubicBezTo>
                    <a:pt x="1070" y="17455"/>
                    <a:pt x="1141" y="17483"/>
                    <a:pt x="1155" y="17554"/>
                  </a:cubicBezTo>
                  <a:cubicBezTo>
                    <a:pt x="1234" y="17651"/>
                    <a:pt x="1226" y="17675"/>
                    <a:pt x="1193" y="17675"/>
                  </a:cubicBezTo>
                  <a:cubicBezTo>
                    <a:pt x="1162" y="17675"/>
                    <a:pt x="1108" y="17654"/>
                    <a:pt x="1083" y="17654"/>
                  </a:cubicBezTo>
                  <a:cubicBezTo>
                    <a:pt x="1073" y="17654"/>
                    <a:pt x="1068" y="17657"/>
                    <a:pt x="1070" y="17666"/>
                  </a:cubicBezTo>
                  <a:cubicBezTo>
                    <a:pt x="1028" y="17723"/>
                    <a:pt x="1014" y="17779"/>
                    <a:pt x="1028" y="17835"/>
                  </a:cubicBezTo>
                  <a:lnTo>
                    <a:pt x="958" y="17878"/>
                  </a:lnTo>
                  <a:lnTo>
                    <a:pt x="943" y="17864"/>
                  </a:lnTo>
                  <a:lnTo>
                    <a:pt x="887" y="17864"/>
                  </a:lnTo>
                  <a:cubicBezTo>
                    <a:pt x="901" y="17906"/>
                    <a:pt x="915" y="17948"/>
                    <a:pt x="943" y="17990"/>
                  </a:cubicBezTo>
                  <a:cubicBezTo>
                    <a:pt x="943" y="17948"/>
                    <a:pt x="943" y="17920"/>
                    <a:pt x="943" y="17878"/>
                  </a:cubicBezTo>
                  <a:cubicBezTo>
                    <a:pt x="943" y="17920"/>
                    <a:pt x="958" y="17976"/>
                    <a:pt x="958" y="18004"/>
                  </a:cubicBezTo>
                  <a:cubicBezTo>
                    <a:pt x="972" y="18019"/>
                    <a:pt x="1000" y="18047"/>
                    <a:pt x="1014" y="18061"/>
                  </a:cubicBezTo>
                  <a:cubicBezTo>
                    <a:pt x="1000" y="18047"/>
                    <a:pt x="972" y="18033"/>
                    <a:pt x="958" y="18019"/>
                  </a:cubicBezTo>
                  <a:cubicBezTo>
                    <a:pt x="958" y="18023"/>
                    <a:pt x="956" y="18026"/>
                    <a:pt x="954" y="18026"/>
                  </a:cubicBezTo>
                  <a:cubicBezTo>
                    <a:pt x="948" y="18026"/>
                    <a:pt x="935" y="18011"/>
                    <a:pt x="915" y="17962"/>
                  </a:cubicBezTo>
                  <a:cubicBezTo>
                    <a:pt x="732" y="17850"/>
                    <a:pt x="774" y="17779"/>
                    <a:pt x="845" y="17765"/>
                  </a:cubicBezTo>
                  <a:lnTo>
                    <a:pt x="789" y="17765"/>
                  </a:lnTo>
                  <a:cubicBezTo>
                    <a:pt x="815" y="17744"/>
                    <a:pt x="804" y="17737"/>
                    <a:pt x="775" y="17737"/>
                  </a:cubicBezTo>
                  <a:cubicBezTo>
                    <a:pt x="728" y="17737"/>
                    <a:pt x="635" y="17756"/>
                    <a:pt x="591" y="17765"/>
                  </a:cubicBezTo>
                  <a:cubicBezTo>
                    <a:pt x="577" y="17793"/>
                    <a:pt x="563" y="17821"/>
                    <a:pt x="549" y="17850"/>
                  </a:cubicBezTo>
                  <a:cubicBezTo>
                    <a:pt x="532" y="17844"/>
                    <a:pt x="519" y="17840"/>
                    <a:pt x="513" y="17840"/>
                  </a:cubicBezTo>
                  <a:cubicBezTo>
                    <a:pt x="505" y="17840"/>
                    <a:pt x="510" y="17847"/>
                    <a:pt x="535" y="17864"/>
                  </a:cubicBezTo>
                  <a:cubicBezTo>
                    <a:pt x="535" y="17878"/>
                    <a:pt x="535" y="17892"/>
                    <a:pt x="535" y="17906"/>
                  </a:cubicBezTo>
                  <a:lnTo>
                    <a:pt x="563" y="17934"/>
                  </a:lnTo>
                  <a:lnTo>
                    <a:pt x="563" y="17962"/>
                  </a:lnTo>
                  <a:lnTo>
                    <a:pt x="563" y="17976"/>
                  </a:lnTo>
                  <a:cubicBezTo>
                    <a:pt x="563" y="17962"/>
                    <a:pt x="563" y="17948"/>
                    <a:pt x="577" y="17934"/>
                  </a:cubicBezTo>
                  <a:lnTo>
                    <a:pt x="634" y="17962"/>
                  </a:lnTo>
                  <a:lnTo>
                    <a:pt x="648" y="17976"/>
                  </a:lnTo>
                  <a:lnTo>
                    <a:pt x="746" y="17976"/>
                  </a:lnTo>
                  <a:cubicBezTo>
                    <a:pt x="774" y="18004"/>
                    <a:pt x="774" y="18089"/>
                    <a:pt x="676" y="18230"/>
                  </a:cubicBezTo>
                  <a:cubicBezTo>
                    <a:pt x="831" y="18286"/>
                    <a:pt x="887" y="18258"/>
                    <a:pt x="831" y="18286"/>
                  </a:cubicBezTo>
                  <a:cubicBezTo>
                    <a:pt x="831" y="18286"/>
                    <a:pt x="845" y="18314"/>
                    <a:pt x="831" y="18342"/>
                  </a:cubicBezTo>
                  <a:cubicBezTo>
                    <a:pt x="774" y="18427"/>
                    <a:pt x="662" y="18497"/>
                    <a:pt x="549" y="18497"/>
                  </a:cubicBezTo>
                  <a:cubicBezTo>
                    <a:pt x="577" y="18497"/>
                    <a:pt x="606" y="18554"/>
                    <a:pt x="620" y="18610"/>
                  </a:cubicBezTo>
                  <a:cubicBezTo>
                    <a:pt x="606" y="18765"/>
                    <a:pt x="591" y="18694"/>
                    <a:pt x="676" y="18737"/>
                  </a:cubicBezTo>
                  <a:cubicBezTo>
                    <a:pt x="662" y="18793"/>
                    <a:pt x="648" y="18849"/>
                    <a:pt x="634" y="18906"/>
                  </a:cubicBezTo>
                  <a:cubicBezTo>
                    <a:pt x="640" y="18902"/>
                    <a:pt x="645" y="18901"/>
                    <a:pt x="649" y="18901"/>
                  </a:cubicBezTo>
                  <a:cubicBezTo>
                    <a:pt x="663" y="18901"/>
                    <a:pt x="665" y="18919"/>
                    <a:pt x="676" y="18962"/>
                  </a:cubicBezTo>
                  <a:lnTo>
                    <a:pt x="620" y="18976"/>
                  </a:lnTo>
                  <a:cubicBezTo>
                    <a:pt x="620" y="18990"/>
                    <a:pt x="620" y="19004"/>
                    <a:pt x="620" y="19018"/>
                  </a:cubicBezTo>
                  <a:cubicBezTo>
                    <a:pt x="634" y="19004"/>
                    <a:pt x="662" y="18990"/>
                    <a:pt x="690" y="18990"/>
                  </a:cubicBezTo>
                  <a:lnTo>
                    <a:pt x="718" y="18962"/>
                  </a:lnTo>
                  <a:lnTo>
                    <a:pt x="718" y="18962"/>
                  </a:lnTo>
                  <a:cubicBezTo>
                    <a:pt x="737" y="19037"/>
                    <a:pt x="699" y="19144"/>
                    <a:pt x="693" y="19144"/>
                  </a:cubicBezTo>
                  <a:cubicBezTo>
                    <a:pt x="690" y="19144"/>
                    <a:pt x="695" y="19117"/>
                    <a:pt x="718" y="19047"/>
                  </a:cubicBezTo>
                  <a:lnTo>
                    <a:pt x="676" y="19047"/>
                  </a:lnTo>
                  <a:cubicBezTo>
                    <a:pt x="590" y="19132"/>
                    <a:pt x="570" y="19235"/>
                    <a:pt x="584" y="19235"/>
                  </a:cubicBezTo>
                  <a:cubicBezTo>
                    <a:pt x="588" y="19235"/>
                    <a:pt x="595" y="19225"/>
                    <a:pt x="606" y="19201"/>
                  </a:cubicBezTo>
                  <a:cubicBezTo>
                    <a:pt x="612" y="19198"/>
                    <a:pt x="618" y="19197"/>
                    <a:pt x="622" y="19197"/>
                  </a:cubicBezTo>
                  <a:cubicBezTo>
                    <a:pt x="683" y="19197"/>
                    <a:pt x="493" y="19488"/>
                    <a:pt x="460" y="19488"/>
                  </a:cubicBezTo>
                  <a:cubicBezTo>
                    <a:pt x="453" y="19488"/>
                    <a:pt x="453" y="19474"/>
                    <a:pt x="465" y="19441"/>
                  </a:cubicBezTo>
                  <a:cubicBezTo>
                    <a:pt x="445" y="19391"/>
                    <a:pt x="429" y="19371"/>
                    <a:pt x="415" y="19371"/>
                  </a:cubicBezTo>
                  <a:cubicBezTo>
                    <a:pt x="371" y="19371"/>
                    <a:pt x="353" y="19580"/>
                    <a:pt x="310" y="19666"/>
                  </a:cubicBezTo>
                  <a:cubicBezTo>
                    <a:pt x="352" y="19694"/>
                    <a:pt x="380" y="19722"/>
                    <a:pt x="380" y="19737"/>
                  </a:cubicBezTo>
                  <a:cubicBezTo>
                    <a:pt x="422" y="19779"/>
                    <a:pt x="451" y="19821"/>
                    <a:pt x="479" y="19863"/>
                  </a:cubicBezTo>
                  <a:cubicBezTo>
                    <a:pt x="493" y="19863"/>
                    <a:pt x="521" y="19863"/>
                    <a:pt x="535" y="19877"/>
                  </a:cubicBezTo>
                  <a:cubicBezTo>
                    <a:pt x="521" y="19877"/>
                    <a:pt x="591" y="19920"/>
                    <a:pt x="662" y="19948"/>
                  </a:cubicBezTo>
                  <a:cubicBezTo>
                    <a:pt x="676" y="20004"/>
                    <a:pt x="690" y="20060"/>
                    <a:pt x="718" y="20117"/>
                  </a:cubicBezTo>
                  <a:cubicBezTo>
                    <a:pt x="704" y="20201"/>
                    <a:pt x="704" y="20243"/>
                    <a:pt x="704" y="20286"/>
                  </a:cubicBezTo>
                  <a:cubicBezTo>
                    <a:pt x="704" y="20264"/>
                    <a:pt x="696" y="20234"/>
                    <a:pt x="673" y="20234"/>
                  </a:cubicBezTo>
                  <a:cubicBezTo>
                    <a:pt x="666" y="20234"/>
                    <a:pt x="658" y="20237"/>
                    <a:pt x="648" y="20243"/>
                  </a:cubicBezTo>
                  <a:lnTo>
                    <a:pt x="704" y="20300"/>
                  </a:lnTo>
                  <a:cubicBezTo>
                    <a:pt x="650" y="20257"/>
                    <a:pt x="588" y="20238"/>
                    <a:pt x="531" y="20238"/>
                  </a:cubicBezTo>
                  <a:cubicBezTo>
                    <a:pt x="513" y="20238"/>
                    <a:pt x="495" y="20240"/>
                    <a:pt x="479" y="20243"/>
                  </a:cubicBezTo>
                  <a:cubicBezTo>
                    <a:pt x="465" y="20300"/>
                    <a:pt x="507" y="20356"/>
                    <a:pt x="563" y="20398"/>
                  </a:cubicBezTo>
                  <a:cubicBezTo>
                    <a:pt x="577" y="20398"/>
                    <a:pt x="591" y="20412"/>
                    <a:pt x="606" y="20412"/>
                  </a:cubicBezTo>
                  <a:cubicBezTo>
                    <a:pt x="704" y="20483"/>
                    <a:pt x="746" y="20511"/>
                    <a:pt x="690" y="20638"/>
                  </a:cubicBezTo>
                  <a:cubicBezTo>
                    <a:pt x="814" y="20728"/>
                    <a:pt x="713" y="20737"/>
                    <a:pt x="653" y="20737"/>
                  </a:cubicBezTo>
                  <a:cubicBezTo>
                    <a:pt x="638" y="20737"/>
                    <a:pt x="625" y="20736"/>
                    <a:pt x="620" y="20736"/>
                  </a:cubicBezTo>
                  <a:cubicBezTo>
                    <a:pt x="578" y="20715"/>
                    <a:pt x="552" y="20707"/>
                    <a:pt x="536" y="20707"/>
                  </a:cubicBezTo>
                  <a:cubicBezTo>
                    <a:pt x="487" y="20707"/>
                    <a:pt x="535" y="20789"/>
                    <a:pt x="535" y="20863"/>
                  </a:cubicBezTo>
                  <a:cubicBezTo>
                    <a:pt x="526" y="20872"/>
                    <a:pt x="524" y="20875"/>
                    <a:pt x="528" y="20875"/>
                  </a:cubicBezTo>
                  <a:cubicBezTo>
                    <a:pt x="534" y="20875"/>
                    <a:pt x="567" y="20859"/>
                    <a:pt x="606" y="20849"/>
                  </a:cubicBezTo>
                  <a:cubicBezTo>
                    <a:pt x="584" y="20827"/>
                    <a:pt x="579" y="20797"/>
                    <a:pt x="610" y="20797"/>
                  </a:cubicBezTo>
                  <a:cubicBezTo>
                    <a:pt x="619" y="20797"/>
                    <a:pt x="631" y="20800"/>
                    <a:pt x="648" y="20807"/>
                  </a:cubicBezTo>
                  <a:cubicBezTo>
                    <a:pt x="655" y="20762"/>
                    <a:pt x="671" y="20743"/>
                    <a:pt x="689" y="20743"/>
                  </a:cubicBezTo>
                  <a:cubicBezTo>
                    <a:pt x="739" y="20743"/>
                    <a:pt x="809" y="20887"/>
                    <a:pt x="789" y="21032"/>
                  </a:cubicBezTo>
                  <a:cubicBezTo>
                    <a:pt x="845" y="21243"/>
                    <a:pt x="915" y="21215"/>
                    <a:pt x="915" y="21328"/>
                  </a:cubicBezTo>
                  <a:cubicBezTo>
                    <a:pt x="915" y="21342"/>
                    <a:pt x="915" y="21356"/>
                    <a:pt x="915" y="21356"/>
                  </a:cubicBezTo>
                  <a:cubicBezTo>
                    <a:pt x="905" y="21366"/>
                    <a:pt x="895" y="21376"/>
                    <a:pt x="885" y="21376"/>
                  </a:cubicBezTo>
                  <a:cubicBezTo>
                    <a:pt x="881" y="21376"/>
                    <a:pt x="877" y="21374"/>
                    <a:pt x="873" y="21370"/>
                  </a:cubicBezTo>
                  <a:cubicBezTo>
                    <a:pt x="873" y="21412"/>
                    <a:pt x="859" y="21440"/>
                    <a:pt x="859" y="21469"/>
                  </a:cubicBezTo>
                  <a:lnTo>
                    <a:pt x="915" y="21469"/>
                  </a:lnTo>
                  <a:cubicBezTo>
                    <a:pt x="997" y="21506"/>
                    <a:pt x="1016" y="21539"/>
                    <a:pt x="1020" y="21539"/>
                  </a:cubicBezTo>
                  <a:cubicBezTo>
                    <a:pt x="1023" y="21539"/>
                    <a:pt x="1015" y="21513"/>
                    <a:pt x="1028" y="21440"/>
                  </a:cubicBezTo>
                  <a:cubicBezTo>
                    <a:pt x="1056" y="21454"/>
                    <a:pt x="1112" y="21483"/>
                    <a:pt x="1183" y="21581"/>
                  </a:cubicBezTo>
                  <a:cubicBezTo>
                    <a:pt x="1193" y="21680"/>
                    <a:pt x="1307" y="21744"/>
                    <a:pt x="1379" y="21744"/>
                  </a:cubicBezTo>
                  <a:cubicBezTo>
                    <a:pt x="1409" y="21744"/>
                    <a:pt x="1432" y="21733"/>
                    <a:pt x="1436" y="21708"/>
                  </a:cubicBezTo>
                  <a:cubicBezTo>
                    <a:pt x="1464" y="21750"/>
                    <a:pt x="1521" y="21778"/>
                    <a:pt x="1563" y="21821"/>
                  </a:cubicBezTo>
                  <a:cubicBezTo>
                    <a:pt x="1563" y="21863"/>
                    <a:pt x="1563" y="21919"/>
                    <a:pt x="1563" y="21976"/>
                  </a:cubicBezTo>
                  <a:cubicBezTo>
                    <a:pt x="1591" y="21947"/>
                    <a:pt x="1633" y="21933"/>
                    <a:pt x="1676" y="21919"/>
                  </a:cubicBezTo>
                  <a:cubicBezTo>
                    <a:pt x="1692" y="21916"/>
                    <a:pt x="1707" y="21914"/>
                    <a:pt x="1717" y="21914"/>
                  </a:cubicBezTo>
                  <a:cubicBezTo>
                    <a:pt x="1752" y="21914"/>
                    <a:pt x="1748" y="21932"/>
                    <a:pt x="1662" y="21976"/>
                  </a:cubicBezTo>
                  <a:cubicBezTo>
                    <a:pt x="1692" y="21981"/>
                    <a:pt x="1714" y="21983"/>
                    <a:pt x="1730" y="21983"/>
                  </a:cubicBezTo>
                  <a:cubicBezTo>
                    <a:pt x="1792" y="21983"/>
                    <a:pt x="1749" y="21947"/>
                    <a:pt x="1756" y="21947"/>
                  </a:cubicBezTo>
                  <a:cubicBezTo>
                    <a:pt x="1760" y="21947"/>
                    <a:pt x="1788" y="21963"/>
                    <a:pt x="1887" y="22018"/>
                  </a:cubicBezTo>
                  <a:cubicBezTo>
                    <a:pt x="1887" y="22007"/>
                    <a:pt x="1897" y="22002"/>
                    <a:pt x="1913" y="22002"/>
                  </a:cubicBezTo>
                  <a:cubicBezTo>
                    <a:pt x="1961" y="22002"/>
                    <a:pt x="2060" y="22047"/>
                    <a:pt x="2112" y="22130"/>
                  </a:cubicBezTo>
                  <a:cubicBezTo>
                    <a:pt x="2112" y="22088"/>
                    <a:pt x="2112" y="22060"/>
                    <a:pt x="2098" y="22032"/>
                  </a:cubicBezTo>
                  <a:lnTo>
                    <a:pt x="2098" y="22032"/>
                  </a:lnTo>
                  <a:cubicBezTo>
                    <a:pt x="2183" y="22060"/>
                    <a:pt x="2267" y="22102"/>
                    <a:pt x="2352" y="22173"/>
                  </a:cubicBezTo>
                  <a:cubicBezTo>
                    <a:pt x="2414" y="22200"/>
                    <a:pt x="2450" y="22211"/>
                    <a:pt x="2469" y="22211"/>
                  </a:cubicBezTo>
                  <a:cubicBezTo>
                    <a:pt x="2519" y="22211"/>
                    <a:pt x="2449" y="22135"/>
                    <a:pt x="2408" y="22074"/>
                  </a:cubicBezTo>
                  <a:lnTo>
                    <a:pt x="2408" y="22074"/>
                  </a:lnTo>
                  <a:cubicBezTo>
                    <a:pt x="2432" y="22081"/>
                    <a:pt x="2462" y="22084"/>
                    <a:pt x="2492" y="22084"/>
                  </a:cubicBezTo>
                  <a:cubicBezTo>
                    <a:pt x="2587" y="22084"/>
                    <a:pt x="2681" y="22057"/>
                    <a:pt x="2563" y="22046"/>
                  </a:cubicBezTo>
                  <a:cubicBezTo>
                    <a:pt x="2788" y="22046"/>
                    <a:pt x="2704" y="22159"/>
                    <a:pt x="2690" y="22229"/>
                  </a:cubicBezTo>
                  <a:cubicBezTo>
                    <a:pt x="2669" y="22200"/>
                    <a:pt x="2649" y="22188"/>
                    <a:pt x="2631" y="22188"/>
                  </a:cubicBezTo>
                  <a:cubicBezTo>
                    <a:pt x="2563" y="22188"/>
                    <a:pt x="2524" y="22356"/>
                    <a:pt x="2591" y="22356"/>
                  </a:cubicBezTo>
                  <a:cubicBezTo>
                    <a:pt x="2597" y="22370"/>
                    <a:pt x="2608" y="22376"/>
                    <a:pt x="2623" y="22376"/>
                  </a:cubicBezTo>
                  <a:cubicBezTo>
                    <a:pt x="2667" y="22376"/>
                    <a:pt x="2741" y="22328"/>
                    <a:pt x="2793" y="22328"/>
                  </a:cubicBezTo>
                  <a:cubicBezTo>
                    <a:pt x="2808" y="22328"/>
                    <a:pt x="2821" y="22332"/>
                    <a:pt x="2830" y="22342"/>
                  </a:cubicBezTo>
                  <a:cubicBezTo>
                    <a:pt x="2545" y="22386"/>
                    <a:pt x="2490" y="22421"/>
                    <a:pt x="2514" y="22421"/>
                  </a:cubicBezTo>
                  <a:cubicBezTo>
                    <a:pt x="2521" y="22421"/>
                    <a:pt x="2533" y="22418"/>
                    <a:pt x="2549" y="22412"/>
                  </a:cubicBezTo>
                  <a:cubicBezTo>
                    <a:pt x="2591" y="22440"/>
                    <a:pt x="2619" y="22454"/>
                    <a:pt x="2647" y="22468"/>
                  </a:cubicBezTo>
                  <a:cubicBezTo>
                    <a:pt x="2647" y="22497"/>
                    <a:pt x="2633" y="22511"/>
                    <a:pt x="2633" y="22525"/>
                  </a:cubicBezTo>
                  <a:cubicBezTo>
                    <a:pt x="2507" y="22609"/>
                    <a:pt x="2422" y="22567"/>
                    <a:pt x="2380" y="22623"/>
                  </a:cubicBezTo>
                  <a:cubicBezTo>
                    <a:pt x="2405" y="22673"/>
                    <a:pt x="2519" y="22701"/>
                    <a:pt x="2524" y="22717"/>
                  </a:cubicBezTo>
                  <a:lnTo>
                    <a:pt x="2524" y="22717"/>
                  </a:lnTo>
                  <a:cubicBezTo>
                    <a:pt x="2551" y="22679"/>
                    <a:pt x="2574" y="22676"/>
                    <a:pt x="2595" y="22676"/>
                  </a:cubicBezTo>
                  <a:cubicBezTo>
                    <a:pt x="2599" y="22676"/>
                    <a:pt x="2603" y="22676"/>
                    <a:pt x="2607" y="22676"/>
                  </a:cubicBezTo>
                  <a:cubicBezTo>
                    <a:pt x="2623" y="22676"/>
                    <a:pt x="2636" y="22674"/>
                    <a:pt x="2647" y="22651"/>
                  </a:cubicBezTo>
                  <a:cubicBezTo>
                    <a:pt x="2673" y="22647"/>
                    <a:pt x="2703" y="22643"/>
                    <a:pt x="2733" y="22643"/>
                  </a:cubicBezTo>
                  <a:cubicBezTo>
                    <a:pt x="2800" y="22643"/>
                    <a:pt x="2860" y="22666"/>
                    <a:pt x="2830" y="22764"/>
                  </a:cubicBezTo>
                  <a:cubicBezTo>
                    <a:pt x="2830" y="22743"/>
                    <a:pt x="2816" y="22736"/>
                    <a:pt x="2797" y="22736"/>
                  </a:cubicBezTo>
                  <a:cubicBezTo>
                    <a:pt x="2778" y="22736"/>
                    <a:pt x="2753" y="22743"/>
                    <a:pt x="2732" y="22750"/>
                  </a:cubicBezTo>
                  <a:cubicBezTo>
                    <a:pt x="2830" y="22778"/>
                    <a:pt x="2816" y="22919"/>
                    <a:pt x="2802" y="22975"/>
                  </a:cubicBezTo>
                  <a:cubicBezTo>
                    <a:pt x="2915" y="23003"/>
                    <a:pt x="2971" y="23046"/>
                    <a:pt x="2985" y="23088"/>
                  </a:cubicBezTo>
                  <a:lnTo>
                    <a:pt x="2985" y="23074"/>
                  </a:lnTo>
                  <a:cubicBezTo>
                    <a:pt x="2971" y="22989"/>
                    <a:pt x="2887" y="22989"/>
                    <a:pt x="2985" y="22863"/>
                  </a:cubicBezTo>
                  <a:cubicBezTo>
                    <a:pt x="2957" y="22849"/>
                    <a:pt x="2929" y="22792"/>
                    <a:pt x="3126" y="22736"/>
                  </a:cubicBezTo>
                  <a:cubicBezTo>
                    <a:pt x="3154" y="22750"/>
                    <a:pt x="3197" y="22750"/>
                    <a:pt x="3239" y="22750"/>
                  </a:cubicBezTo>
                  <a:cubicBezTo>
                    <a:pt x="3225" y="22778"/>
                    <a:pt x="3211" y="22820"/>
                    <a:pt x="3225" y="22877"/>
                  </a:cubicBezTo>
                  <a:cubicBezTo>
                    <a:pt x="3185" y="22854"/>
                    <a:pt x="3160" y="22844"/>
                    <a:pt x="3143" y="22844"/>
                  </a:cubicBezTo>
                  <a:cubicBezTo>
                    <a:pt x="3091" y="22844"/>
                    <a:pt x="3140" y="22943"/>
                    <a:pt x="3140" y="22975"/>
                  </a:cubicBezTo>
                  <a:lnTo>
                    <a:pt x="3211" y="22961"/>
                  </a:lnTo>
                  <a:cubicBezTo>
                    <a:pt x="3182" y="22919"/>
                    <a:pt x="3211" y="22905"/>
                    <a:pt x="3281" y="22905"/>
                  </a:cubicBezTo>
                  <a:cubicBezTo>
                    <a:pt x="3253" y="22975"/>
                    <a:pt x="3394" y="22891"/>
                    <a:pt x="3506" y="23088"/>
                  </a:cubicBezTo>
                  <a:cubicBezTo>
                    <a:pt x="3543" y="23079"/>
                    <a:pt x="3562" y="23075"/>
                    <a:pt x="3573" y="23075"/>
                  </a:cubicBezTo>
                  <a:cubicBezTo>
                    <a:pt x="3610" y="23075"/>
                    <a:pt x="3530" y="23125"/>
                    <a:pt x="3718" y="23158"/>
                  </a:cubicBezTo>
                  <a:cubicBezTo>
                    <a:pt x="3718" y="23166"/>
                    <a:pt x="3733" y="23192"/>
                    <a:pt x="3755" y="23192"/>
                  </a:cubicBezTo>
                  <a:cubicBezTo>
                    <a:pt x="3775" y="23192"/>
                    <a:pt x="3800" y="23172"/>
                    <a:pt x="3825" y="23102"/>
                  </a:cubicBezTo>
                  <a:lnTo>
                    <a:pt x="3825" y="23102"/>
                  </a:lnTo>
                  <a:cubicBezTo>
                    <a:pt x="3792" y="23218"/>
                    <a:pt x="4023" y="23083"/>
                    <a:pt x="3915" y="23313"/>
                  </a:cubicBezTo>
                  <a:cubicBezTo>
                    <a:pt x="3894" y="23328"/>
                    <a:pt x="3878" y="23333"/>
                    <a:pt x="3863" y="23333"/>
                  </a:cubicBezTo>
                  <a:cubicBezTo>
                    <a:pt x="3816" y="23333"/>
                    <a:pt x="3789" y="23277"/>
                    <a:pt x="3730" y="23277"/>
                  </a:cubicBezTo>
                  <a:cubicBezTo>
                    <a:pt x="3718" y="23277"/>
                    <a:pt x="3705" y="23279"/>
                    <a:pt x="3689" y="23285"/>
                  </a:cubicBezTo>
                  <a:lnTo>
                    <a:pt x="3703" y="23313"/>
                  </a:lnTo>
                  <a:cubicBezTo>
                    <a:pt x="3802" y="23384"/>
                    <a:pt x="3816" y="23327"/>
                    <a:pt x="3915" y="23454"/>
                  </a:cubicBezTo>
                  <a:cubicBezTo>
                    <a:pt x="3946" y="23517"/>
                    <a:pt x="3947" y="23538"/>
                    <a:pt x="3932" y="23538"/>
                  </a:cubicBezTo>
                  <a:cubicBezTo>
                    <a:pt x="3900" y="23538"/>
                    <a:pt x="3800" y="23448"/>
                    <a:pt x="3761" y="23448"/>
                  </a:cubicBezTo>
                  <a:cubicBezTo>
                    <a:pt x="3752" y="23448"/>
                    <a:pt x="3746" y="23454"/>
                    <a:pt x="3746" y="23468"/>
                  </a:cubicBezTo>
                  <a:cubicBezTo>
                    <a:pt x="3742" y="23468"/>
                    <a:pt x="3738" y="23467"/>
                    <a:pt x="3734" y="23467"/>
                  </a:cubicBezTo>
                  <a:cubicBezTo>
                    <a:pt x="3644" y="23467"/>
                    <a:pt x="3439" y="23603"/>
                    <a:pt x="3526" y="23648"/>
                  </a:cubicBezTo>
                  <a:lnTo>
                    <a:pt x="3526" y="23648"/>
                  </a:lnTo>
                  <a:cubicBezTo>
                    <a:pt x="3521" y="23646"/>
                    <a:pt x="3513" y="23644"/>
                    <a:pt x="3501" y="23644"/>
                  </a:cubicBezTo>
                  <a:cubicBezTo>
                    <a:pt x="3465" y="23644"/>
                    <a:pt x="3394" y="23660"/>
                    <a:pt x="3267" y="23736"/>
                  </a:cubicBezTo>
                  <a:cubicBezTo>
                    <a:pt x="3394" y="23820"/>
                    <a:pt x="3309" y="23848"/>
                    <a:pt x="3267" y="23848"/>
                  </a:cubicBezTo>
                  <a:lnTo>
                    <a:pt x="3253" y="23834"/>
                  </a:lnTo>
                  <a:cubicBezTo>
                    <a:pt x="3253" y="23834"/>
                    <a:pt x="3240" y="23841"/>
                    <a:pt x="3224" y="23841"/>
                  </a:cubicBezTo>
                  <a:cubicBezTo>
                    <a:pt x="3215" y="23841"/>
                    <a:pt x="3206" y="23839"/>
                    <a:pt x="3197" y="23834"/>
                  </a:cubicBezTo>
                  <a:cubicBezTo>
                    <a:pt x="3197" y="23820"/>
                    <a:pt x="3211" y="23820"/>
                    <a:pt x="3211" y="23806"/>
                  </a:cubicBezTo>
                  <a:lnTo>
                    <a:pt x="3182" y="23778"/>
                  </a:lnTo>
                  <a:lnTo>
                    <a:pt x="3168" y="23778"/>
                  </a:lnTo>
                  <a:cubicBezTo>
                    <a:pt x="3182" y="23806"/>
                    <a:pt x="3168" y="23820"/>
                    <a:pt x="3126" y="23834"/>
                  </a:cubicBezTo>
                  <a:lnTo>
                    <a:pt x="3112" y="23806"/>
                  </a:lnTo>
                  <a:lnTo>
                    <a:pt x="2901" y="23905"/>
                  </a:lnTo>
                  <a:cubicBezTo>
                    <a:pt x="2999" y="23806"/>
                    <a:pt x="2992" y="23781"/>
                    <a:pt x="2960" y="23781"/>
                  </a:cubicBezTo>
                  <a:cubicBezTo>
                    <a:pt x="2932" y="23781"/>
                    <a:pt x="2886" y="23800"/>
                    <a:pt x="2873" y="23806"/>
                  </a:cubicBezTo>
                  <a:cubicBezTo>
                    <a:pt x="2873" y="23919"/>
                    <a:pt x="2788" y="23961"/>
                    <a:pt x="2774" y="23989"/>
                  </a:cubicBezTo>
                  <a:cubicBezTo>
                    <a:pt x="2829" y="24099"/>
                    <a:pt x="2840" y="24147"/>
                    <a:pt x="2830" y="24147"/>
                  </a:cubicBezTo>
                  <a:cubicBezTo>
                    <a:pt x="2821" y="24147"/>
                    <a:pt x="2799" y="24116"/>
                    <a:pt x="2774" y="24060"/>
                  </a:cubicBezTo>
                  <a:cubicBezTo>
                    <a:pt x="2690" y="24003"/>
                    <a:pt x="2507" y="23933"/>
                    <a:pt x="2619" y="23862"/>
                  </a:cubicBezTo>
                  <a:cubicBezTo>
                    <a:pt x="2619" y="23806"/>
                    <a:pt x="2591" y="23679"/>
                    <a:pt x="2549" y="23651"/>
                  </a:cubicBezTo>
                  <a:cubicBezTo>
                    <a:pt x="2535" y="23658"/>
                    <a:pt x="2521" y="23662"/>
                    <a:pt x="2507" y="23662"/>
                  </a:cubicBezTo>
                  <a:cubicBezTo>
                    <a:pt x="2492" y="23662"/>
                    <a:pt x="2478" y="23658"/>
                    <a:pt x="2464" y="23651"/>
                  </a:cubicBezTo>
                  <a:lnTo>
                    <a:pt x="2464" y="23651"/>
                  </a:lnTo>
                  <a:cubicBezTo>
                    <a:pt x="2478" y="23679"/>
                    <a:pt x="2478" y="23706"/>
                    <a:pt x="2465" y="23734"/>
                  </a:cubicBezTo>
                  <a:lnTo>
                    <a:pt x="2465" y="23734"/>
                  </a:lnTo>
                  <a:cubicBezTo>
                    <a:pt x="2462" y="23730"/>
                    <a:pt x="2433" y="23727"/>
                    <a:pt x="2396" y="23727"/>
                  </a:cubicBezTo>
                  <a:cubicBezTo>
                    <a:pt x="2301" y="23727"/>
                    <a:pt x="2156" y="23748"/>
                    <a:pt x="2281" y="23834"/>
                  </a:cubicBezTo>
                  <a:cubicBezTo>
                    <a:pt x="2116" y="23886"/>
                    <a:pt x="2125" y="23975"/>
                    <a:pt x="2103" y="23975"/>
                  </a:cubicBezTo>
                  <a:cubicBezTo>
                    <a:pt x="2095" y="23975"/>
                    <a:pt x="2082" y="23963"/>
                    <a:pt x="2056" y="23933"/>
                  </a:cubicBezTo>
                  <a:cubicBezTo>
                    <a:pt x="1932" y="23933"/>
                    <a:pt x="1943" y="23879"/>
                    <a:pt x="1931" y="23879"/>
                  </a:cubicBezTo>
                  <a:cubicBezTo>
                    <a:pt x="1928" y="23879"/>
                    <a:pt x="1924" y="23882"/>
                    <a:pt x="1915" y="23891"/>
                  </a:cubicBezTo>
                  <a:cubicBezTo>
                    <a:pt x="1817" y="23989"/>
                    <a:pt x="1774" y="24046"/>
                    <a:pt x="1746" y="24088"/>
                  </a:cubicBezTo>
                  <a:cubicBezTo>
                    <a:pt x="1742" y="24083"/>
                    <a:pt x="1737" y="24081"/>
                    <a:pt x="1733" y="24081"/>
                  </a:cubicBezTo>
                  <a:cubicBezTo>
                    <a:pt x="1710" y="24081"/>
                    <a:pt x="1688" y="24141"/>
                    <a:pt x="1676" y="24200"/>
                  </a:cubicBezTo>
                  <a:cubicBezTo>
                    <a:pt x="1648" y="24214"/>
                    <a:pt x="1619" y="24229"/>
                    <a:pt x="1591" y="24243"/>
                  </a:cubicBezTo>
                  <a:cubicBezTo>
                    <a:pt x="1605" y="24236"/>
                    <a:pt x="1616" y="24232"/>
                    <a:pt x="1626" y="24232"/>
                  </a:cubicBezTo>
                  <a:cubicBezTo>
                    <a:pt x="1637" y="24232"/>
                    <a:pt x="1648" y="24236"/>
                    <a:pt x="1662" y="24243"/>
                  </a:cubicBezTo>
                  <a:cubicBezTo>
                    <a:pt x="1662" y="24257"/>
                    <a:pt x="1648" y="24271"/>
                    <a:pt x="1648" y="24271"/>
                  </a:cubicBezTo>
                  <a:lnTo>
                    <a:pt x="1690" y="24271"/>
                  </a:lnTo>
                  <a:cubicBezTo>
                    <a:pt x="1704" y="24313"/>
                    <a:pt x="1704" y="24355"/>
                    <a:pt x="1690" y="24398"/>
                  </a:cubicBezTo>
                  <a:cubicBezTo>
                    <a:pt x="1929" y="24398"/>
                    <a:pt x="1774" y="24412"/>
                    <a:pt x="1464" y="24412"/>
                  </a:cubicBezTo>
                  <a:cubicBezTo>
                    <a:pt x="1464" y="24398"/>
                    <a:pt x="1436" y="24369"/>
                    <a:pt x="1408" y="24341"/>
                  </a:cubicBezTo>
                  <a:lnTo>
                    <a:pt x="1408" y="24341"/>
                  </a:lnTo>
                  <a:cubicBezTo>
                    <a:pt x="1479" y="24524"/>
                    <a:pt x="1225" y="24496"/>
                    <a:pt x="1507" y="24552"/>
                  </a:cubicBezTo>
                  <a:lnTo>
                    <a:pt x="1422" y="24567"/>
                  </a:lnTo>
                  <a:cubicBezTo>
                    <a:pt x="1436" y="24609"/>
                    <a:pt x="1464" y="24651"/>
                    <a:pt x="1493" y="24679"/>
                  </a:cubicBezTo>
                  <a:cubicBezTo>
                    <a:pt x="1507" y="24707"/>
                    <a:pt x="1521" y="24721"/>
                    <a:pt x="1535" y="24736"/>
                  </a:cubicBezTo>
                  <a:lnTo>
                    <a:pt x="1422" y="24736"/>
                  </a:lnTo>
                  <a:cubicBezTo>
                    <a:pt x="1450" y="24764"/>
                    <a:pt x="1464" y="24792"/>
                    <a:pt x="1493" y="24820"/>
                  </a:cubicBezTo>
                  <a:lnTo>
                    <a:pt x="1450" y="24792"/>
                  </a:lnTo>
                  <a:cubicBezTo>
                    <a:pt x="1450" y="24792"/>
                    <a:pt x="1450" y="24806"/>
                    <a:pt x="1450" y="24806"/>
                  </a:cubicBezTo>
                  <a:cubicBezTo>
                    <a:pt x="1450" y="24834"/>
                    <a:pt x="1436" y="24834"/>
                    <a:pt x="1253" y="24848"/>
                  </a:cubicBezTo>
                  <a:lnTo>
                    <a:pt x="1253" y="24890"/>
                  </a:lnTo>
                  <a:cubicBezTo>
                    <a:pt x="1211" y="24890"/>
                    <a:pt x="1211" y="24905"/>
                    <a:pt x="1225" y="24933"/>
                  </a:cubicBezTo>
                  <a:cubicBezTo>
                    <a:pt x="1225" y="24919"/>
                    <a:pt x="1239" y="24905"/>
                    <a:pt x="1253" y="24905"/>
                  </a:cubicBezTo>
                  <a:lnTo>
                    <a:pt x="1253" y="24947"/>
                  </a:lnTo>
                  <a:cubicBezTo>
                    <a:pt x="1281" y="24961"/>
                    <a:pt x="1310" y="24975"/>
                    <a:pt x="1338" y="24989"/>
                  </a:cubicBezTo>
                  <a:lnTo>
                    <a:pt x="1267" y="24989"/>
                  </a:lnTo>
                  <a:cubicBezTo>
                    <a:pt x="1281" y="25003"/>
                    <a:pt x="1296" y="25031"/>
                    <a:pt x="1296" y="25045"/>
                  </a:cubicBezTo>
                  <a:cubicBezTo>
                    <a:pt x="1334" y="25022"/>
                    <a:pt x="1359" y="25013"/>
                    <a:pt x="1373" y="25013"/>
                  </a:cubicBezTo>
                  <a:cubicBezTo>
                    <a:pt x="1439" y="25013"/>
                    <a:pt x="1261" y="25232"/>
                    <a:pt x="1275" y="25232"/>
                  </a:cubicBezTo>
                  <a:cubicBezTo>
                    <a:pt x="1276" y="25232"/>
                    <a:pt x="1278" y="25231"/>
                    <a:pt x="1281" y="25228"/>
                  </a:cubicBezTo>
                  <a:cubicBezTo>
                    <a:pt x="1296" y="25228"/>
                    <a:pt x="1310" y="25242"/>
                    <a:pt x="1324" y="25257"/>
                  </a:cubicBezTo>
                  <a:cubicBezTo>
                    <a:pt x="1352" y="25242"/>
                    <a:pt x="1380" y="25228"/>
                    <a:pt x="1408" y="25214"/>
                  </a:cubicBezTo>
                  <a:lnTo>
                    <a:pt x="1394" y="25172"/>
                  </a:lnTo>
                  <a:lnTo>
                    <a:pt x="1394" y="25172"/>
                  </a:lnTo>
                  <a:cubicBezTo>
                    <a:pt x="1408" y="25179"/>
                    <a:pt x="1422" y="25183"/>
                    <a:pt x="1436" y="25183"/>
                  </a:cubicBezTo>
                  <a:cubicBezTo>
                    <a:pt x="1450" y="25183"/>
                    <a:pt x="1464" y="25179"/>
                    <a:pt x="1479" y="25172"/>
                  </a:cubicBezTo>
                  <a:lnTo>
                    <a:pt x="1493" y="25172"/>
                  </a:lnTo>
                  <a:cubicBezTo>
                    <a:pt x="1493" y="25186"/>
                    <a:pt x="1479" y="25200"/>
                    <a:pt x="1479" y="25200"/>
                  </a:cubicBezTo>
                  <a:cubicBezTo>
                    <a:pt x="1521" y="25214"/>
                    <a:pt x="1493" y="25271"/>
                    <a:pt x="1450" y="25313"/>
                  </a:cubicBezTo>
                  <a:lnTo>
                    <a:pt x="1450" y="25327"/>
                  </a:lnTo>
                  <a:cubicBezTo>
                    <a:pt x="1479" y="25341"/>
                    <a:pt x="1493" y="25355"/>
                    <a:pt x="1521" y="25383"/>
                  </a:cubicBezTo>
                  <a:cubicBezTo>
                    <a:pt x="1549" y="25411"/>
                    <a:pt x="1591" y="25454"/>
                    <a:pt x="1605" y="25510"/>
                  </a:cubicBezTo>
                  <a:cubicBezTo>
                    <a:pt x="1601" y="25514"/>
                    <a:pt x="1591" y="25517"/>
                    <a:pt x="1577" y="25517"/>
                  </a:cubicBezTo>
                  <a:cubicBezTo>
                    <a:pt x="1546" y="25517"/>
                    <a:pt x="1495" y="25502"/>
                    <a:pt x="1436" y="25454"/>
                  </a:cubicBezTo>
                  <a:cubicBezTo>
                    <a:pt x="1436" y="25465"/>
                    <a:pt x="1436" y="25476"/>
                    <a:pt x="1436" y="25488"/>
                  </a:cubicBezTo>
                  <a:lnTo>
                    <a:pt x="1436" y="25488"/>
                  </a:lnTo>
                  <a:cubicBezTo>
                    <a:pt x="1433" y="25483"/>
                    <a:pt x="1429" y="25478"/>
                    <a:pt x="1424" y="25474"/>
                  </a:cubicBezTo>
                  <a:lnTo>
                    <a:pt x="1424" y="25474"/>
                  </a:lnTo>
                  <a:cubicBezTo>
                    <a:pt x="1432" y="25488"/>
                    <a:pt x="1436" y="25496"/>
                    <a:pt x="1436" y="25496"/>
                  </a:cubicBezTo>
                  <a:cubicBezTo>
                    <a:pt x="1436" y="25493"/>
                    <a:pt x="1436" y="25490"/>
                    <a:pt x="1436" y="25488"/>
                  </a:cubicBezTo>
                  <a:lnTo>
                    <a:pt x="1436" y="25488"/>
                  </a:lnTo>
                  <a:cubicBezTo>
                    <a:pt x="1442" y="25495"/>
                    <a:pt x="1447" y="25503"/>
                    <a:pt x="1450" y="25510"/>
                  </a:cubicBezTo>
                  <a:cubicBezTo>
                    <a:pt x="1450" y="25513"/>
                    <a:pt x="1449" y="25516"/>
                    <a:pt x="1447" y="25519"/>
                  </a:cubicBezTo>
                  <a:lnTo>
                    <a:pt x="1447" y="25519"/>
                  </a:lnTo>
                  <a:cubicBezTo>
                    <a:pt x="1447" y="25519"/>
                    <a:pt x="1447" y="25519"/>
                    <a:pt x="1448" y="25519"/>
                  </a:cubicBezTo>
                  <a:cubicBezTo>
                    <a:pt x="1452" y="25519"/>
                    <a:pt x="1465" y="25533"/>
                    <a:pt x="1479" y="25566"/>
                  </a:cubicBezTo>
                  <a:cubicBezTo>
                    <a:pt x="1490" y="25566"/>
                    <a:pt x="1492" y="25566"/>
                    <a:pt x="1500" y="25589"/>
                  </a:cubicBezTo>
                  <a:lnTo>
                    <a:pt x="1500" y="25589"/>
                  </a:lnTo>
                  <a:cubicBezTo>
                    <a:pt x="1488" y="25580"/>
                    <a:pt x="1479" y="25578"/>
                    <a:pt x="1479" y="25566"/>
                  </a:cubicBezTo>
                  <a:cubicBezTo>
                    <a:pt x="1452" y="25539"/>
                    <a:pt x="1444" y="25522"/>
                    <a:pt x="1446" y="25519"/>
                  </a:cubicBezTo>
                  <a:lnTo>
                    <a:pt x="1446" y="25519"/>
                  </a:lnTo>
                  <a:cubicBezTo>
                    <a:pt x="1437" y="25530"/>
                    <a:pt x="1413" y="25538"/>
                    <a:pt x="1380" y="25538"/>
                  </a:cubicBezTo>
                  <a:cubicBezTo>
                    <a:pt x="1394" y="25552"/>
                    <a:pt x="1408" y="25595"/>
                    <a:pt x="1394" y="25623"/>
                  </a:cubicBezTo>
                  <a:lnTo>
                    <a:pt x="1408" y="25623"/>
                  </a:lnTo>
                  <a:cubicBezTo>
                    <a:pt x="1436" y="25609"/>
                    <a:pt x="1450" y="25595"/>
                    <a:pt x="1464" y="25580"/>
                  </a:cubicBezTo>
                  <a:cubicBezTo>
                    <a:pt x="1493" y="25651"/>
                    <a:pt x="1493" y="25721"/>
                    <a:pt x="1493" y="25792"/>
                  </a:cubicBezTo>
                  <a:cubicBezTo>
                    <a:pt x="1424" y="25731"/>
                    <a:pt x="1376" y="25666"/>
                    <a:pt x="1349" y="25666"/>
                  </a:cubicBezTo>
                  <a:cubicBezTo>
                    <a:pt x="1332" y="25666"/>
                    <a:pt x="1324" y="25692"/>
                    <a:pt x="1324" y="25763"/>
                  </a:cubicBezTo>
                  <a:cubicBezTo>
                    <a:pt x="1353" y="25750"/>
                    <a:pt x="1378" y="25745"/>
                    <a:pt x="1399" y="25745"/>
                  </a:cubicBezTo>
                  <a:cubicBezTo>
                    <a:pt x="1468" y="25745"/>
                    <a:pt x="1493" y="25805"/>
                    <a:pt x="1493" y="25848"/>
                  </a:cubicBezTo>
                  <a:cubicBezTo>
                    <a:pt x="1450" y="25816"/>
                    <a:pt x="1392" y="25800"/>
                    <a:pt x="1330" y="25800"/>
                  </a:cubicBezTo>
                  <a:cubicBezTo>
                    <a:pt x="1310" y="25800"/>
                    <a:pt x="1288" y="25802"/>
                    <a:pt x="1267" y="25806"/>
                  </a:cubicBezTo>
                  <a:cubicBezTo>
                    <a:pt x="1253" y="25862"/>
                    <a:pt x="1225" y="25918"/>
                    <a:pt x="1197" y="25961"/>
                  </a:cubicBezTo>
                  <a:lnTo>
                    <a:pt x="1155" y="25876"/>
                  </a:lnTo>
                  <a:cubicBezTo>
                    <a:pt x="1155" y="25806"/>
                    <a:pt x="1133" y="25743"/>
                    <a:pt x="1106" y="25743"/>
                  </a:cubicBezTo>
                  <a:cubicBezTo>
                    <a:pt x="1095" y="25743"/>
                    <a:pt x="1082" y="25753"/>
                    <a:pt x="1070" y="25778"/>
                  </a:cubicBezTo>
                  <a:cubicBezTo>
                    <a:pt x="1014" y="25580"/>
                    <a:pt x="1211" y="25623"/>
                    <a:pt x="1225" y="25552"/>
                  </a:cubicBezTo>
                  <a:cubicBezTo>
                    <a:pt x="1225" y="25538"/>
                    <a:pt x="1239" y="25524"/>
                    <a:pt x="1239" y="25524"/>
                  </a:cubicBezTo>
                  <a:lnTo>
                    <a:pt x="1211" y="25524"/>
                  </a:lnTo>
                  <a:lnTo>
                    <a:pt x="1239" y="25496"/>
                  </a:lnTo>
                  <a:cubicBezTo>
                    <a:pt x="1239" y="25510"/>
                    <a:pt x="1239" y="25510"/>
                    <a:pt x="1239" y="25524"/>
                  </a:cubicBezTo>
                  <a:cubicBezTo>
                    <a:pt x="1239" y="25510"/>
                    <a:pt x="1239" y="25496"/>
                    <a:pt x="1253" y="25482"/>
                  </a:cubicBezTo>
                  <a:cubicBezTo>
                    <a:pt x="1264" y="25471"/>
                    <a:pt x="1273" y="25464"/>
                    <a:pt x="1276" y="25464"/>
                  </a:cubicBezTo>
                  <a:cubicBezTo>
                    <a:pt x="1282" y="25464"/>
                    <a:pt x="1274" y="25481"/>
                    <a:pt x="1239" y="25524"/>
                  </a:cubicBezTo>
                  <a:cubicBezTo>
                    <a:pt x="1239" y="25538"/>
                    <a:pt x="1239" y="25552"/>
                    <a:pt x="1239" y="25580"/>
                  </a:cubicBezTo>
                  <a:cubicBezTo>
                    <a:pt x="1296" y="25510"/>
                    <a:pt x="1310" y="25454"/>
                    <a:pt x="1296" y="25426"/>
                  </a:cubicBezTo>
                  <a:lnTo>
                    <a:pt x="1211" y="25426"/>
                  </a:lnTo>
                  <a:lnTo>
                    <a:pt x="1239" y="25440"/>
                  </a:lnTo>
                  <a:cubicBezTo>
                    <a:pt x="1239" y="25440"/>
                    <a:pt x="1239" y="25454"/>
                    <a:pt x="1239" y="25468"/>
                  </a:cubicBezTo>
                  <a:cubicBezTo>
                    <a:pt x="1225" y="25482"/>
                    <a:pt x="1211" y="25510"/>
                    <a:pt x="1197" y="25538"/>
                  </a:cubicBezTo>
                  <a:cubicBezTo>
                    <a:pt x="1014" y="25538"/>
                    <a:pt x="1098" y="25496"/>
                    <a:pt x="1169" y="25426"/>
                  </a:cubicBezTo>
                  <a:cubicBezTo>
                    <a:pt x="1084" y="25426"/>
                    <a:pt x="1084" y="25426"/>
                    <a:pt x="1141" y="25383"/>
                  </a:cubicBezTo>
                  <a:cubicBezTo>
                    <a:pt x="1155" y="25355"/>
                    <a:pt x="1155" y="25341"/>
                    <a:pt x="1169" y="25327"/>
                  </a:cubicBezTo>
                  <a:cubicBezTo>
                    <a:pt x="1074" y="25317"/>
                    <a:pt x="1018" y="25257"/>
                    <a:pt x="1012" y="25257"/>
                  </a:cubicBezTo>
                  <a:cubicBezTo>
                    <a:pt x="1010" y="25257"/>
                    <a:pt x="1019" y="25271"/>
                    <a:pt x="1042" y="25313"/>
                  </a:cubicBezTo>
                  <a:cubicBezTo>
                    <a:pt x="985" y="25463"/>
                    <a:pt x="986" y="25512"/>
                    <a:pt x="980" y="25512"/>
                  </a:cubicBezTo>
                  <a:cubicBezTo>
                    <a:pt x="975" y="25512"/>
                    <a:pt x="963" y="25467"/>
                    <a:pt x="887" y="25426"/>
                  </a:cubicBezTo>
                  <a:cubicBezTo>
                    <a:pt x="865" y="25355"/>
                    <a:pt x="852" y="25328"/>
                    <a:pt x="846" y="25328"/>
                  </a:cubicBezTo>
                  <a:cubicBezTo>
                    <a:pt x="829" y="25328"/>
                    <a:pt x="863" y="25535"/>
                    <a:pt x="873" y="25566"/>
                  </a:cubicBezTo>
                  <a:cubicBezTo>
                    <a:pt x="817" y="25609"/>
                    <a:pt x="746" y="25637"/>
                    <a:pt x="690" y="25679"/>
                  </a:cubicBezTo>
                  <a:cubicBezTo>
                    <a:pt x="718" y="25637"/>
                    <a:pt x="718" y="25595"/>
                    <a:pt x="690" y="25552"/>
                  </a:cubicBezTo>
                  <a:cubicBezTo>
                    <a:pt x="887" y="25538"/>
                    <a:pt x="690" y="25538"/>
                    <a:pt x="549" y="25482"/>
                  </a:cubicBezTo>
                  <a:lnTo>
                    <a:pt x="507" y="25482"/>
                  </a:lnTo>
                  <a:cubicBezTo>
                    <a:pt x="491" y="25490"/>
                    <a:pt x="479" y="25493"/>
                    <a:pt x="469" y="25493"/>
                  </a:cubicBezTo>
                  <a:cubicBezTo>
                    <a:pt x="445" y="25493"/>
                    <a:pt x="440" y="25470"/>
                    <a:pt x="451" y="25440"/>
                  </a:cubicBezTo>
                  <a:lnTo>
                    <a:pt x="437" y="25426"/>
                  </a:lnTo>
                  <a:lnTo>
                    <a:pt x="451" y="25426"/>
                  </a:lnTo>
                  <a:cubicBezTo>
                    <a:pt x="451" y="25411"/>
                    <a:pt x="465" y="25383"/>
                    <a:pt x="479" y="25369"/>
                  </a:cubicBezTo>
                  <a:lnTo>
                    <a:pt x="479" y="25341"/>
                  </a:lnTo>
                  <a:lnTo>
                    <a:pt x="493" y="25313"/>
                  </a:lnTo>
                  <a:cubicBezTo>
                    <a:pt x="525" y="25259"/>
                    <a:pt x="549" y="25214"/>
                    <a:pt x="540" y="25214"/>
                  </a:cubicBezTo>
                  <a:cubicBezTo>
                    <a:pt x="537" y="25214"/>
                    <a:pt x="531" y="25218"/>
                    <a:pt x="521" y="25228"/>
                  </a:cubicBezTo>
                  <a:cubicBezTo>
                    <a:pt x="517" y="25233"/>
                    <a:pt x="512" y="25234"/>
                    <a:pt x="507" y="25234"/>
                  </a:cubicBezTo>
                  <a:cubicBezTo>
                    <a:pt x="483" y="25234"/>
                    <a:pt x="451" y="25194"/>
                    <a:pt x="433" y="25194"/>
                  </a:cubicBezTo>
                  <a:cubicBezTo>
                    <a:pt x="417" y="25194"/>
                    <a:pt x="412" y="25228"/>
                    <a:pt x="437" y="25355"/>
                  </a:cubicBezTo>
                  <a:cubicBezTo>
                    <a:pt x="394" y="25355"/>
                    <a:pt x="366" y="25411"/>
                    <a:pt x="282" y="25609"/>
                  </a:cubicBezTo>
                  <a:cubicBezTo>
                    <a:pt x="282" y="25637"/>
                    <a:pt x="253" y="25665"/>
                    <a:pt x="239" y="25693"/>
                  </a:cubicBezTo>
                  <a:cubicBezTo>
                    <a:pt x="268" y="25707"/>
                    <a:pt x="253" y="25707"/>
                    <a:pt x="239" y="25862"/>
                  </a:cubicBezTo>
                  <a:cubicBezTo>
                    <a:pt x="227" y="25843"/>
                    <a:pt x="207" y="25835"/>
                    <a:pt x="185" y="25835"/>
                  </a:cubicBezTo>
                  <a:cubicBezTo>
                    <a:pt x="109" y="25835"/>
                    <a:pt x="0" y="25922"/>
                    <a:pt x="0" y="25932"/>
                  </a:cubicBezTo>
                  <a:cubicBezTo>
                    <a:pt x="0" y="26015"/>
                    <a:pt x="23" y="26047"/>
                    <a:pt x="57" y="26047"/>
                  </a:cubicBezTo>
                  <a:cubicBezTo>
                    <a:pt x="93" y="26047"/>
                    <a:pt x="140" y="26011"/>
                    <a:pt x="183" y="25961"/>
                  </a:cubicBezTo>
                  <a:cubicBezTo>
                    <a:pt x="183" y="25950"/>
                    <a:pt x="184" y="25946"/>
                    <a:pt x="187" y="25946"/>
                  </a:cubicBezTo>
                  <a:cubicBezTo>
                    <a:pt x="201" y="25946"/>
                    <a:pt x="251" y="26056"/>
                    <a:pt x="325" y="26056"/>
                  </a:cubicBezTo>
                  <a:cubicBezTo>
                    <a:pt x="358" y="26056"/>
                    <a:pt x="395" y="26035"/>
                    <a:pt x="437" y="25975"/>
                  </a:cubicBezTo>
                  <a:cubicBezTo>
                    <a:pt x="521" y="25989"/>
                    <a:pt x="620" y="26031"/>
                    <a:pt x="676" y="26116"/>
                  </a:cubicBezTo>
                  <a:cubicBezTo>
                    <a:pt x="671" y="26133"/>
                    <a:pt x="659" y="26139"/>
                    <a:pt x="644" y="26139"/>
                  </a:cubicBezTo>
                  <a:cubicBezTo>
                    <a:pt x="594" y="26139"/>
                    <a:pt x="506" y="26075"/>
                    <a:pt x="465" y="26075"/>
                  </a:cubicBezTo>
                  <a:cubicBezTo>
                    <a:pt x="443" y="26075"/>
                    <a:pt x="435" y="26092"/>
                    <a:pt x="451" y="26144"/>
                  </a:cubicBezTo>
                  <a:cubicBezTo>
                    <a:pt x="408" y="26144"/>
                    <a:pt x="366" y="26214"/>
                    <a:pt x="577" y="26242"/>
                  </a:cubicBezTo>
                  <a:cubicBezTo>
                    <a:pt x="591" y="26299"/>
                    <a:pt x="591" y="26355"/>
                    <a:pt x="577" y="26425"/>
                  </a:cubicBezTo>
                  <a:cubicBezTo>
                    <a:pt x="582" y="26420"/>
                    <a:pt x="591" y="26415"/>
                    <a:pt x="603" y="26415"/>
                  </a:cubicBezTo>
                  <a:cubicBezTo>
                    <a:pt x="627" y="26415"/>
                    <a:pt x="664" y="26432"/>
                    <a:pt x="718" y="26496"/>
                  </a:cubicBezTo>
                  <a:cubicBezTo>
                    <a:pt x="765" y="26565"/>
                    <a:pt x="820" y="26683"/>
                    <a:pt x="847" y="26683"/>
                  </a:cubicBezTo>
                  <a:cubicBezTo>
                    <a:pt x="852" y="26683"/>
                    <a:pt x="856" y="26677"/>
                    <a:pt x="859" y="26665"/>
                  </a:cubicBezTo>
                  <a:cubicBezTo>
                    <a:pt x="862" y="26664"/>
                    <a:pt x="865" y="26664"/>
                    <a:pt x="869" y="26664"/>
                  </a:cubicBezTo>
                  <a:cubicBezTo>
                    <a:pt x="958" y="26664"/>
                    <a:pt x="1060" y="26808"/>
                    <a:pt x="1076" y="26808"/>
                  </a:cubicBezTo>
                  <a:cubicBezTo>
                    <a:pt x="1080" y="26808"/>
                    <a:pt x="1078" y="26799"/>
                    <a:pt x="1070" y="26777"/>
                  </a:cubicBezTo>
                  <a:cubicBezTo>
                    <a:pt x="1084" y="26777"/>
                    <a:pt x="1084" y="26806"/>
                    <a:pt x="1070" y="26834"/>
                  </a:cubicBezTo>
                  <a:lnTo>
                    <a:pt x="1098" y="26848"/>
                  </a:lnTo>
                  <a:cubicBezTo>
                    <a:pt x="1098" y="26876"/>
                    <a:pt x="1098" y="26890"/>
                    <a:pt x="1098" y="26904"/>
                  </a:cubicBezTo>
                  <a:cubicBezTo>
                    <a:pt x="1134" y="26922"/>
                    <a:pt x="1158" y="26940"/>
                    <a:pt x="1150" y="26940"/>
                  </a:cubicBezTo>
                  <a:cubicBezTo>
                    <a:pt x="1145" y="26940"/>
                    <a:pt x="1129" y="26934"/>
                    <a:pt x="1098" y="26918"/>
                  </a:cubicBezTo>
                  <a:cubicBezTo>
                    <a:pt x="1098" y="26946"/>
                    <a:pt x="1084" y="26960"/>
                    <a:pt x="1070" y="26989"/>
                  </a:cubicBezTo>
                  <a:cubicBezTo>
                    <a:pt x="1077" y="26999"/>
                    <a:pt x="1085" y="27004"/>
                    <a:pt x="1094" y="27004"/>
                  </a:cubicBezTo>
                  <a:cubicBezTo>
                    <a:pt x="1131" y="27004"/>
                    <a:pt x="1176" y="26919"/>
                    <a:pt x="1184" y="26919"/>
                  </a:cubicBezTo>
                  <a:cubicBezTo>
                    <a:pt x="1188" y="26919"/>
                    <a:pt x="1181" y="26946"/>
                    <a:pt x="1155" y="27031"/>
                  </a:cubicBezTo>
                  <a:cubicBezTo>
                    <a:pt x="1169" y="27031"/>
                    <a:pt x="1183" y="27059"/>
                    <a:pt x="1141" y="27087"/>
                  </a:cubicBezTo>
                  <a:lnTo>
                    <a:pt x="1127" y="27087"/>
                  </a:lnTo>
                  <a:cubicBezTo>
                    <a:pt x="1144" y="27156"/>
                    <a:pt x="1119" y="27177"/>
                    <a:pt x="1126" y="27177"/>
                  </a:cubicBezTo>
                  <a:cubicBezTo>
                    <a:pt x="1130" y="27177"/>
                    <a:pt x="1147" y="27169"/>
                    <a:pt x="1197" y="27158"/>
                  </a:cubicBezTo>
                  <a:cubicBezTo>
                    <a:pt x="1217" y="27153"/>
                    <a:pt x="1234" y="27151"/>
                    <a:pt x="1248" y="27151"/>
                  </a:cubicBezTo>
                  <a:cubicBezTo>
                    <a:pt x="1326" y="27151"/>
                    <a:pt x="1341" y="27209"/>
                    <a:pt x="1436" y="27256"/>
                  </a:cubicBezTo>
                  <a:cubicBezTo>
                    <a:pt x="1406" y="27276"/>
                    <a:pt x="1370" y="27296"/>
                    <a:pt x="1331" y="27296"/>
                  </a:cubicBezTo>
                  <a:cubicBezTo>
                    <a:pt x="1314" y="27296"/>
                    <a:pt x="1298" y="27293"/>
                    <a:pt x="1281" y="27284"/>
                  </a:cubicBezTo>
                  <a:cubicBezTo>
                    <a:pt x="1035" y="27340"/>
                    <a:pt x="1083" y="27486"/>
                    <a:pt x="1148" y="27486"/>
                  </a:cubicBezTo>
                  <a:cubicBezTo>
                    <a:pt x="1165" y="27486"/>
                    <a:pt x="1183" y="27476"/>
                    <a:pt x="1197" y="27453"/>
                  </a:cubicBezTo>
                  <a:lnTo>
                    <a:pt x="1197" y="27453"/>
                  </a:lnTo>
                  <a:cubicBezTo>
                    <a:pt x="1339" y="27582"/>
                    <a:pt x="1162" y="27652"/>
                    <a:pt x="1261" y="27652"/>
                  </a:cubicBezTo>
                  <a:cubicBezTo>
                    <a:pt x="1270" y="27652"/>
                    <a:pt x="1281" y="27652"/>
                    <a:pt x="1296" y="27650"/>
                  </a:cubicBezTo>
                  <a:lnTo>
                    <a:pt x="1296" y="27650"/>
                  </a:lnTo>
                  <a:cubicBezTo>
                    <a:pt x="1352" y="27707"/>
                    <a:pt x="1239" y="27735"/>
                    <a:pt x="1155" y="27749"/>
                  </a:cubicBezTo>
                  <a:cubicBezTo>
                    <a:pt x="1128" y="27828"/>
                    <a:pt x="1096" y="27908"/>
                    <a:pt x="1145" y="27908"/>
                  </a:cubicBezTo>
                  <a:cubicBezTo>
                    <a:pt x="1174" y="27908"/>
                    <a:pt x="1232" y="27879"/>
                    <a:pt x="1338" y="27805"/>
                  </a:cubicBezTo>
                  <a:cubicBezTo>
                    <a:pt x="1408" y="27904"/>
                    <a:pt x="1436" y="28002"/>
                    <a:pt x="1436" y="28115"/>
                  </a:cubicBezTo>
                  <a:cubicBezTo>
                    <a:pt x="1450" y="28242"/>
                    <a:pt x="1507" y="28355"/>
                    <a:pt x="1591" y="28439"/>
                  </a:cubicBezTo>
                  <a:cubicBezTo>
                    <a:pt x="1464" y="28439"/>
                    <a:pt x="1507" y="28453"/>
                    <a:pt x="1563" y="28467"/>
                  </a:cubicBezTo>
                  <a:cubicBezTo>
                    <a:pt x="1535" y="28509"/>
                    <a:pt x="1676" y="28552"/>
                    <a:pt x="1746" y="28594"/>
                  </a:cubicBezTo>
                  <a:lnTo>
                    <a:pt x="1760" y="28594"/>
                  </a:lnTo>
                  <a:lnTo>
                    <a:pt x="1760" y="28608"/>
                  </a:lnTo>
                  <a:lnTo>
                    <a:pt x="1788" y="28608"/>
                  </a:lnTo>
                  <a:cubicBezTo>
                    <a:pt x="1788" y="28622"/>
                    <a:pt x="1802" y="28636"/>
                    <a:pt x="1802" y="28650"/>
                  </a:cubicBezTo>
                  <a:cubicBezTo>
                    <a:pt x="1831" y="28650"/>
                    <a:pt x="1845" y="28622"/>
                    <a:pt x="1831" y="28594"/>
                  </a:cubicBezTo>
                  <a:cubicBezTo>
                    <a:pt x="1887" y="28594"/>
                    <a:pt x="1943" y="28580"/>
                    <a:pt x="1986" y="28566"/>
                  </a:cubicBezTo>
                  <a:lnTo>
                    <a:pt x="1990" y="28553"/>
                  </a:lnTo>
                  <a:lnTo>
                    <a:pt x="1990" y="28553"/>
                  </a:lnTo>
                  <a:cubicBezTo>
                    <a:pt x="1984" y="28554"/>
                    <a:pt x="1979" y="28555"/>
                    <a:pt x="1976" y="28555"/>
                  </a:cubicBezTo>
                  <a:cubicBezTo>
                    <a:pt x="1955" y="28555"/>
                    <a:pt x="1968" y="28542"/>
                    <a:pt x="1983" y="28542"/>
                  </a:cubicBezTo>
                  <a:cubicBezTo>
                    <a:pt x="1986" y="28542"/>
                    <a:pt x="1990" y="28542"/>
                    <a:pt x="1993" y="28544"/>
                  </a:cubicBezTo>
                  <a:lnTo>
                    <a:pt x="1993" y="28544"/>
                  </a:lnTo>
                  <a:lnTo>
                    <a:pt x="2000" y="28524"/>
                  </a:lnTo>
                  <a:cubicBezTo>
                    <a:pt x="1978" y="28447"/>
                    <a:pt x="1930" y="28319"/>
                    <a:pt x="1996" y="28319"/>
                  </a:cubicBezTo>
                  <a:cubicBezTo>
                    <a:pt x="2015" y="28319"/>
                    <a:pt x="2043" y="28329"/>
                    <a:pt x="2084" y="28355"/>
                  </a:cubicBezTo>
                  <a:cubicBezTo>
                    <a:pt x="2093" y="28344"/>
                    <a:pt x="2099" y="28339"/>
                    <a:pt x="2103" y="28339"/>
                  </a:cubicBezTo>
                  <a:cubicBezTo>
                    <a:pt x="2125" y="28339"/>
                    <a:pt x="2084" y="28479"/>
                    <a:pt x="2140" y="28479"/>
                  </a:cubicBezTo>
                  <a:cubicBezTo>
                    <a:pt x="2153" y="28479"/>
                    <a:pt x="2171" y="28472"/>
                    <a:pt x="2197" y="28453"/>
                  </a:cubicBezTo>
                  <a:cubicBezTo>
                    <a:pt x="2202" y="28453"/>
                    <a:pt x="2207" y="28454"/>
                    <a:pt x="2212" y="28454"/>
                  </a:cubicBezTo>
                  <a:cubicBezTo>
                    <a:pt x="2322" y="28454"/>
                    <a:pt x="2385" y="28366"/>
                    <a:pt x="2391" y="28366"/>
                  </a:cubicBezTo>
                  <a:cubicBezTo>
                    <a:pt x="2395" y="28366"/>
                    <a:pt x="2373" y="28405"/>
                    <a:pt x="2323" y="28538"/>
                  </a:cubicBezTo>
                  <a:cubicBezTo>
                    <a:pt x="2084" y="28566"/>
                    <a:pt x="2309" y="28552"/>
                    <a:pt x="2155" y="28622"/>
                  </a:cubicBezTo>
                  <a:cubicBezTo>
                    <a:pt x="2114" y="28558"/>
                    <a:pt x="2083" y="28530"/>
                    <a:pt x="2059" y="28530"/>
                  </a:cubicBezTo>
                  <a:cubicBezTo>
                    <a:pt x="2026" y="28530"/>
                    <a:pt x="2008" y="28587"/>
                    <a:pt x="2000" y="28678"/>
                  </a:cubicBezTo>
                  <a:cubicBezTo>
                    <a:pt x="2043" y="28732"/>
                    <a:pt x="2045" y="28861"/>
                    <a:pt x="2081" y="28861"/>
                  </a:cubicBezTo>
                  <a:cubicBezTo>
                    <a:pt x="2092" y="28861"/>
                    <a:pt x="2107" y="28849"/>
                    <a:pt x="2126" y="28819"/>
                  </a:cubicBezTo>
                  <a:cubicBezTo>
                    <a:pt x="2171" y="28761"/>
                    <a:pt x="2206" y="28740"/>
                    <a:pt x="2232" y="28740"/>
                  </a:cubicBezTo>
                  <a:cubicBezTo>
                    <a:pt x="2288" y="28740"/>
                    <a:pt x="2305" y="28837"/>
                    <a:pt x="2295" y="28876"/>
                  </a:cubicBezTo>
                  <a:cubicBezTo>
                    <a:pt x="2323" y="28890"/>
                    <a:pt x="2352" y="29002"/>
                    <a:pt x="2295" y="29101"/>
                  </a:cubicBezTo>
                  <a:cubicBezTo>
                    <a:pt x="2321" y="29095"/>
                    <a:pt x="2343" y="29092"/>
                    <a:pt x="2361" y="29092"/>
                  </a:cubicBezTo>
                  <a:cubicBezTo>
                    <a:pt x="2430" y="29092"/>
                    <a:pt x="2430" y="29144"/>
                    <a:pt x="2295" y="29312"/>
                  </a:cubicBezTo>
                  <a:cubicBezTo>
                    <a:pt x="2385" y="29379"/>
                    <a:pt x="2323" y="29527"/>
                    <a:pt x="2358" y="29527"/>
                  </a:cubicBezTo>
                  <a:cubicBezTo>
                    <a:pt x="2367" y="29527"/>
                    <a:pt x="2382" y="29518"/>
                    <a:pt x="2408" y="29495"/>
                  </a:cubicBezTo>
                  <a:lnTo>
                    <a:pt x="2408" y="29495"/>
                  </a:lnTo>
                  <a:cubicBezTo>
                    <a:pt x="2351" y="29552"/>
                    <a:pt x="2336" y="29565"/>
                    <a:pt x="2349" y="29565"/>
                  </a:cubicBezTo>
                  <a:cubicBezTo>
                    <a:pt x="2360" y="29565"/>
                    <a:pt x="2390" y="29557"/>
                    <a:pt x="2431" y="29557"/>
                  </a:cubicBezTo>
                  <a:cubicBezTo>
                    <a:pt x="2475" y="29557"/>
                    <a:pt x="2532" y="29567"/>
                    <a:pt x="2591" y="29608"/>
                  </a:cubicBezTo>
                  <a:cubicBezTo>
                    <a:pt x="2623" y="29654"/>
                    <a:pt x="2663" y="29670"/>
                    <a:pt x="2702" y="29670"/>
                  </a:cubicBezTo>
                  <a:cubicBezTo>
                    <a:pt x="2761" y="29670"/>
                    <a:pt x="2817" y="29633"/>
                    <a:pt x="2837" y="29610"/>
                  </a:cubicBezTo>
                  <a:lnTo>
                    <a:pt x="2837" y="29610"/>
                  </a:lnTo>
                  <a:cubicBezTo>
                    <a:pt x="2824" y="29670"/>
                    <a:pt x="2934" y="29769"/>
                    <a:pt x="2985" y="29833"/>
                  </a:cubicBezTo>
                  <a:cubicBezTo>
                    <a:pt x="3070" y="29791"/>
                    <a:pt x="3168" y="29763"/>
                    <a:pt x="3253" y="29735"/>
                  </a:cubicBezTo>
                  <a:cubicBezTo>
                    <a:pt x="3295" y="29729"/>
                    <a:pt x="3337" y="29726"/>
                    <a:pt x="3378" y="29726"/>
                  </a:cubicBezTo>
                  <a:cubicBezTo>
                    <a:pt x="3542" y="29726"/>
                    <a:pt x="3698" y="29771"/>
                    <a:pt x="3844" y="29861"/>
                  </a:cubicBezTo>
                  <a:cubicBezTo>
                    <a:pt x="4043" y="29961"/>
                    <a:pt x="4231" y="30049"/>
                    <a:pt x="4321" y="30049"/>
                  </a:cubicBezTo>
                  <a:cubicBezTo>
                    <a:pt x="4333" y="30049"/>
                    <a:pt x="4343" y="30048"/>
                    <a:pt x="4351" y="30044"/>
                  </a:cubicBezTo>
                  <a:cubicBezTo>
                    <a:pt x="4365" y="30002"/>
                    <a:pt x="4309" y="30002"/>
                    <a:pt x="4351" y="29946"/>
                  </a:cubicBezTo>
                  <a:lnTo>
                    <a:pt x="4351" y="29946"/>
                  </a:lnTo>
                  <a:cubicBezTo>
                    <a:pt x="4379" y="30016"/>
                    <a:pt x="4379" y="30157"/>
                    <a:pt x="4520" y="30185"/>
                  </a:cubicBezTo>
                  <a:cubicBezTo>
                    <a:pt x="4587" y="30241"/>
                    <a:pt x="4618" y="30278"/>
                    <a:pt x="4656" y="30278"/>
                  </a:cubicBezTo>
                  <a:cubicBezTo>
                    <a:pt x="4666" y="30278"/>
                    <a:pt x="4677" y="30276"/>
                    <a:pt x="4689" y="30270"/>
                  </a:cubicBezTo>
                  <a:cubicBezTo>
                    <a:pt x="4703" y="30227"/>
                    <a:pt x="4717" y="30185"/>
                    <a:pt x="4731" y="30143"/>
                  </a:cubicBezTo>
                  <a:lnTo>
                    <a:pt x="4731" y="30143"/>
                  </a:lnTo>
                  <a:cubicBezTo>
                    <a:pt x="4728" y="30144"/>
                    <a:pt x="4725" y="30144"/>
                    <a:pt x="4722" y="30144"/>
                  </a:cubicBezTo>
                  <a:cubicBezTo>
                    <a:pt x="4690" y="30144"/>
                    <a:pt x="4679" y="30102"/>
                    <a:pt x="4735" y="30102"/>
                  </a:cubicBezTo>
                  <a:cubicBezTo>
                    <a:pt x="4763" y="30102"/>
                    <a:pt x="4807" y="30112"/>
                    <a:pt x="4872" y="30143"/>
                  </a:cubicBezTo>
                  <a:cubicBezTo>
                    <a:pt x="4840" y="30133"/>
                    <a:pt x="4815" y="30128"/>
                    <a:pt x="4796" y="30128"/>
                  </a:cubicBezTo>
                  <a:cubicBezTo>
                    <a:pt x="4686" y="30128"/>
                    <a:pt x="4776" y="30270"/>
                    <a:pt x="4837" y="30270"/>
                  </a:cubicBezTo>
                  <a:cubicBezTo>
                    <a:pt x="4839" y="30270"/>
                    <a:pt x="4842" y="30270"/>
                    <a:pt x="4844" y="30270"/>
                  </a:cubicBezTo>
                  <a:lnTo>
                    <a:pt x="4844" y="30270"/>
                  </a:lnTo>
                  <a:cubicBezTo>
                    <a:pt x="4825" y="30314"/>
                    <a:pt x="4832" y="30327"/>
                    <a:pt x="4850" y="30327"/>
                  </a:cubicBezTo>
                  <a:cubicBezTo>
                    <a:pt x="4878" y="30327"/>
                    <a:pt x="4931" y="30294"/>
                    <a:pt x="4941" y="30294"/>
                  </a:cubicBezTo>
                  <a:cubicBezTo>
                    <a:pt x="4944" y="30294"/>
                    <a:pt x="4944" y="30295"/>
                    <a:pt x="4943" y="30298"/>
                  </a:cubicBezTo>
                  <a:cubicBezTo>
                    <a:pt x="4943" y="30354"/>
                    <a:pt x="5098" y="30298"/>
                    <a:pt x="5098" y="30396"/>
                  </a:cubicBezTo>
                  <a:cubicBezTo>
                    <a:pt x="5126" y="30382"/>
                    <a:pt x="5309" y="30312"/>
                    <a:pt x="5281" y="30284"/>
                  </a:cubicBezTo>
                  <a:lnTo>
                    <a:pt x="5351" y="30284"/>
                  </a:lnTo>
                  <a:cubicBezTo>
                    <a:pt x="5323" y="30241"/>
                    <a:pt x="5295" y="30213"/>
                    <a:pt x="5351" y="30213"/>
                  </a:cubicBezTo>
                  <a:cubicBezTo>
                    <a:pt x="5343" y="30229"/>
                    <a:pt x="5343" y="30235"/>
                    <a:pt x="5347" y="30235"/>
                  </a:cubicBezTo>
                  <a:cubicBezTo>
                    <a:pt x="5367" y="30235"/>
                    <a:pt x="5486" y="30107"/>
                    <a:pt x="5520" y="30072"/>
                  </a:cubicBezTo>
                  <a:lnTo>
                    <a:pt x="5520" y="30072"/>
                  </a:lnTo>
                  <a:cubicBezTo>
                    <a:pt x="5478" y="30157"/>
                    <a:pt x="5436" y="30312"/>
                    <a:pt x="5421" y="30340"/>
                  </a:cubicBezTo>
                  <a:cubicBezTo>
                    <a:pt x="5464" y="30340"/>
                    <a:pt x="5590" y="30425"/>
                    <a:pt x="5534" y="30453"/>
                  </a:cubicBezTo>
                  <a:cubicBezTo>
                    <a:pt x="5478" y="30453"/>
                    <a:pt x="5464" y="30537"/>
                    <a:pt x="5478" y="30622"/>
                  </a:cubicBezTo>
                  <a:cubicBezTo>
                    <a:pt x="5590" y="30678"/>
                    <a:pt x="5675" y="30762"/>
                    <a:pt x="5731" y="30861"/>
                  </a:cubicBezTo>
                  <a:cubicBezTo>
                    <a:pt x="5802" y="30861"/>
                    <a:pt x="5928" y="30692"/>
                    <a:pt x="5928" y="30650"/>
                  </a:cubicBezTo>
                  <a:cubicBezTo>
                    <a:pt x="5934" y="30646"/>
                    <a:pt x="5940" y="30645"/>
                    <a:pt x="5944" y="30645"/>
                  </a:cubicBezTo>
                  <a:cubicBezTo>
                    <a:pt x="5988" y="30645"/>
                    <a:pt x="5971" y="30796"/>
                    <a:pt x="6043" y="30796"/>
                  </a:cubicBezTo>
                  <a:cubicBezTo>
                    <a:pt x="6051" y="30796"/>
                    <a:pt x="6059" y="30794"/>
                    <a:pt x="6069" y="30791"/>
                  </a:cubicBezTo>
                  <a:cubicBezTo>
                    <a:pt x="6083" y="30721"/>
                    <a:pt x="6111" y="30664"/>
                    <a:pt x="6139" y="30608"/>
                  </a:cubicBezTo>
                  <a:lnTo>
                    <a:pt x="6139" y="30608"/>
                  </a:lnTo>
                  <a:cubicBezTo>
                    <a:pt x="6145" y="30620"/>
                    <a:pt x="6354" y="30755"/>
                    <a:pt x="6409" y="30755"/>
                  </a:cubicBezTo>
                  <a:cubicBezTo>
                    <a:pt x="6415" y="30755"/>
                    <a:pt x="6420" y="30753"/>
                    <a:pt x="6421" y="30748"/>
                  </a:cubicBezTo>
                  <a:cubicBezTo>
                    <a:pt x="6393" y="30650"/>
                    <a:pt x="6675" y="30664"/>
                    <a:pt x="6773" y="30608"/>
                  </a:cubicBezTo>
                  <a:cubicBezTo>
                    <a:pt x="6816" y="30706"/>
                    <a:pt x="6844" y="30720"/>
                    <a:pt x="6900" y="30734"/>
                  </a:cubicBezTo>
                  <a:cubicBezTo>
                    <a:pt x="6942" y="30734"/>
                    <a:pt x="6953" y="30711"/>
                    <a:pt x="6961" y="30711"/>
                  </a:cubicBezTo>
                  <a:cubicBezTo>
                    <a:pt x="6964" y="30711"/>
                    <a:pt x="6967" y="30713"/>
                    <a:pt x="6970" y="30720"/>
                  </a:cubicBezTo>
                  <a:cubicBezTo>
                    <a:pt x="6942" y="30833"/>
                    <a:pt x="6914" y="30960"/>
                    <a:pt x="6900" y="31086"/>
                  </a:cubicBezTo>
                  <a:cubicBezTo>
                    <a:pt x="7027" y="31002"/>
                    <a:pt x="7168" y="30960"/>
                    <a:pt x="7308" y="30960"/>
                  </a:cubicBezTo>
                  <a:cubicBezTo>
                    <a:pt x="7379" y="30960"/>
                    <a:pt x="7745" y="30734"/>
                    <a:pt x="7872" y="30720"/>
                  </a:cubicBezTo>
                  <a:cubicBezTo>
                    <a:pt x="7844" y="30650"/>
                    <a:pt x="7984" y="30551"/>
                    <a:pt x="7984" y="30481"/>
                  </a:cubicBezTo>
                  <a:cubicBezTo>
                    <a:pt x="8008" y="30552"/>
                    <a:pt x="8022" y="30583"/>
                    <a:pt x="8059" y="30583"/>
                  </a:cubicBezTo>
                  <a:cubicBezTo>
                    <a:pt x="8066" y="30583"/>
                    <a:pt x="8074" y="30582"/>
                    <a:pt x="8083" y="30579"/>
                  </a:cubicBezTo>
                  <a:cubicBezTo>
                    <a:pt x="8111" y="30467"/>
                    <a:pt x="8083" y="30354"/>
                    <a:pt x="8012" y="30270"/>
                  </a:cubicBezTo>
                  <a:cubicBezTo>
                    <a:pt x="8111" y="30199"/>
                    <a:pt x="8153" y="30072"/>
                    <a:pt x="8125" y="29960"/>
                  </a:cubicBezTo>
                  <a:cubicBezTo>
                    <a:pt x="8083" y="29904"/>
                    <a:pt x="7787" y="29960"/>
                    <a:pt x="7745" y="29889"/>
                  </a:cubicBezTo>
                  <a:cubicBezTo>
                    <a:pt x="7759" y="29889"/>
                    <a:pt x="7731" y="29861"/>
                    <a:pt x="7745" y="29861"/>
                  </a:cubicBezTo>
                  <a:cubicBezTo>
                    <a:pt x="7787" y="29861"/>
                    <a:pt x="7815" y="29833"/>
                    <a:pt x="7872" y="29819"/>
                  </a:cubicBezTo>
                  <a:cubicBezTo>
                    <a:pt x="7872" y="29777"/>
                    <a:pt x="7829" y="29650"/>
                    <a:pt x="7773" y="29622"/>
                  </a:cubicBezTo>
                  <a:cubicBezTo>
                    <a:pt x="7829" y="29523"/>
                    <a:pt x="7872" y="29425"/>
                    <a:pt x="7942" y="29340"/>
                  </a:cubicBezTo>
                  <a:cubicBezTo>
                    <a:pt x="7956" y="29354"/>
                    <a:pt x="7942" y="29481"/>
                    <a:pt x="7984" y="29481"/>
                  </a:cubicBezTo>
                  <a:cubicBezTo>
                    <a:pt x="8196" y="29481"/>
                    <a:pt x="8196" y="29382"/>
                    <a:pt x="8238" y="29199"/>
                  </a:cubicBezTo>
                  <a:cubicBezTo>
                    <a:pt x="8256" y="29199"/>
                    <a:pt x="8261" y="29205"/>
                    <a:pt x="8262" y="29208"/>
                  </a:cubicBezTo>
                  <a:lnTo>
                    <a:pt x="8262" y="29208"/>
                  </a:lnTo>
                  <a:cubicBezTo>
                    <a:pt x="8263" y="29206"/>
                    <a:pt x="8264" y="29203"/>
                    <a:pt x="8266" y="29199"/>
                  </a:cubicBezTo>
                  <a:cubicBezTo>
                    <a:pt x="8266" y="29213"/>
                    <a:pt x="8346" y="29482"/>
                    <a:pt x="8390" y="29482"/>
                  </a:cubicBezTo>
                  <a:cubicBezTo>
                    <a:pt x="8391" y="29482"/>
                    <a:pt x="8392" y="29481"/>
                    <a:pt x="8393" y="29481"/>
                  </a:cubicBezTo>
                  <a:cubicBezTo>
                    <a:pt x="8393" y="29382"/>
                    <a:pt x="8491" y="29312"/>
                    <a:pt x="8519" y="29242"/>
                  </a:cubicBezTo>
                  <a:cubicBezTo>
                    <a:pt x="8576" y="29326"/>
                    <a:pt x="8548" y="29326"/>
                    <a:pt x="8604" y="29368"/>
                  </a:cubicBezTo>
                  <a:cubicBezTo>
                    <a:pt x="8595" y="29345"/>
                    <a:pt x="8626" y="29337"/>
                    <a:pt x="8672" y="29337"/>
                  </a:cubicBezTo>
                  <a:cubicBezTo>
                    <a:pt x="8764" y="29337"/>
                    <a:pt x="8914" y="29368"/>
                    <a:pt x="8914" y="29368"/>
                  </a:cubicBezTo>
                  <a:cubicBezTo>
                    <a:pt x="8865" y="29356"/>
                    <a:pt x="8921" y="29313"/>
                    <a:pt x="8902" y="29310"/>
                  </a:cubicBezTo>
                  <a:lnTo>
                    <a:pt x="8902" y="29310"/>
                  </a:lnTo>
                  <a:cubicBezTo>
                    <a:pt x="9021" y="29292"/>
                    <a:pt x="9113" y="29223"/>
                    <a:pt x="9167" y="29115"/>
                  </a:cubicBezTo>
                  <a:cubicBezTo>
                    <a:pt x="9195" y="29199"/>
                    <a:pt x="9322" y="29199"/>
                    <a:pt x="9336" y="29228"/>
                  </a:cubicBezTo>
                  <a:cubicBezTo>
                    <a:pt x="9329" y="29225"/>
                    <a:pt x="9322" y="29224"/>
                    <a:pt x="9316" y="29224"/>
                  </a:cubicBezTo>
                  <a:cubicBezTo>
                    <a:pt x="9205" y="29224"/>
                    <a:pt x="9294" y="29580"/>
                    <a:pt x="9294" y="29580"/>
                  </a:cubicBezTo>
                  <a:cubicBezTo>
                    <a:pt x="9291" y="29595"/>
                    <a:pt x="9298" y="29602"/>
                    <a:pt x="9312" y="29602"/>
                  </a:cubicBezTo>
                  <a:cubicBezTo>
                    <a:pt x="9361" y="29602"/>
                    <a:pt x="9492" y="29519"/>
                    <a:pt x="9547" y="29453"/>
                  </a:cubicBezTo>
                  <a:lnTo>
                    <a:pt x="9547" y="29453"/>
                  </a:lnTo>
                  <a:cubicBezTo>
                    <a:pt x="9519" y="29523"/>
                    <a:pt x="9491" y="29580"/>
                    <a:pt x="9491" y="29650"/>
                  </a:cubicBezTo>
                  <a:cubicBezTo>
                    <a:pt x="9547" y="29650"/>
                    <a:pt x="9604" y="29622"/>
                    <a:pt x="9646" y="29580"/>
                  </a:cubicBezTo>
                  <a:cubicBezTo>
                    <a:pt x="9691" y="29681"/>
                    <a:pt x="9709" y="29747"/>
                    <a:pt x="9773" y="29747"/>
                  </a:cubicBezTo>
                  <a:cubicBezTo>
                    <a:pt x="9788" y="29747"/>
                    <a:pt x="9807" y="29743"/>
                    <a:pt x="9829" y="29735"/>
                  </a:cubicBezTo>
                  <a:cubicBezTo>
                    <a:pt x="9857" y="29692"/>
                    <a:pt x="9914" y="29664"/>
                    <a:pt x="9928" y="29608"/>
                  </a:cubicBezTo>
                  <a:cubicBezTo>
                    <a:pt x="9934" y="29592"/>
                    <a:pt x="9939" y="29586"/>
                    <a:pt x="9942" y="29586"/>
                  </a:cubicBezTo>
                  <a:cubicBezTo>
                    <a:pt x="9956" y="29586"/>
                    <a:pt x="9959" y="29664"/>
                    <a:pt x="9970" y="29664"/>
                  </a:cubicBezTo>
                  <a:cubicBezTo>
                    <a:pt x="9983" y="29664"/>
                    <a:pt x="9971" y="29268"/>
                    <a:pt x="10085" y="29268"/>
                  </a:cubicBezTo>
                  <a:cubicBezTo>
                    <a:pt x="10089" y="29268"/>
                    <a:pt x="10092" y="29269"/>
                    <a:pt x="10097" y="29270"/>
                  </a:cubicBezTo>
                  <a:cubicBezTo>
                    <a:pt x="10098" y="29266"/>
                    <a:pt x="10102" y="29265"/>
                    <a:pt x="10107" y="29265"/>
                  </a:cubicBezTo>
                  <a:cubicBezTo>
                    <a:pt x="10141" y="29265"/>
                    <a:pt x="10243" y="29340"/>
                    <a:pt x="10280" y="29340"/>
                  </a:cubicBezTo>
                  <a:cubicBezTo>
                    <a:pt x="10167" y="29411"/>
                    <a:pt x="10209" y="29382"/>
                    <a:pt x="10082" y="29411"/>
                  </a:cubicBezTo>
                  <a:cubicBezTo>
                    <a:pt x="10082" y="29453"/>
                    <a:pt x="10082" y="29425"/>
                    <a:pt x="10153" y="29495"/>
                  </a:cubicBezTo>
                  <a:cubicBezTo>
                    <a:pt x="10142" y="29493"/>
                    <a:pt x="10133" y="29493"/>
                    <a:pt x="10124" y="29493"/>
                  </a:cubicBezTo>
                  <a:cubicBezTo>
                    <a:pt x="9914" y="29493"/>
                    <a:pt x="10086" y="29946"/>
                    <a:pt x="10167" y="29946"/>
                  </a:cubicBezTo>
                  <a:cubicBezTo>
                    <a:pt x="10068" y="30016"/>
                    <a:pt x="9956" y="30072"/>
                    <a:pt x="9829" y="30129"/>
                  </a:cubicBezTo>
                  <a:cubicBezTo>
                    <a:pt x="9871" y="30157"/>
                    <a:pt x="9899" y="30143"/>
                    <a:pt x="9942" y="30185"/>
                  </a:cubicBezTo>
                  <a:cubicBezTo>
                    <a:pt x="9730" y="30340"/>
                    <a:pt x="9435" y="30256"/>
                    <a:pt x="9364" y="30678"/>
                  </a:cubicBezTo>
                  <a:cubicBezTo>
                    <a:pt x="9372" y="30676"/>
                    <a:pt x="9379" y="30675"/>
                    <a:pt x="9385" y="30675"/>
                  </a:cubicBezTo>
                  <a:cubicBezTo>
                    <a:pt x="9421" y="30675"/>
                    <a:pt x="9423" y="30706"/>
                    <a:pt x="9435" y="30706"/>
                  </a:cubicBezTo>
                  <a:cubicBezTo>
                    <a:pt x="9308" y="30720"/>
                    <a:pt x="9224" y="30847"/>
                    <a:pt x="9266" y="30974"/>
                  </a:cubicBezTo>
                  <a:cubicBezTo>
                    <a:pt x="9306" y="30954"/>
                    <a:pt x="9310" y="30934"/>
                    <a:pt x="9344" y="30934"/>
                  </a:cubicBezTo>
                  <a:cubicBezTo>
                    <a:pt x="9358" y="30934"/>
                    <a:pt x="9378" y="30937"/>
                    <a:pt x="9407" y="30946"/>
                  </a:cubicBezTo>
                  <a:cubicBezTo>
                    <a:pt x="9449" y="31030"/>
                    <a:pt x="9505" y="31100"/>
                    <a:pt x="9576" y="31171"/>
                  </a:cubicBezTo>
                  <a:cubicBezTo>
                    <a:pt x="9607" y="31177"/>
                    <a:pt x="9630" y="31183"/>
                    <a:pt x="9653" y="31183"/>
                  </a:cubicBezTo>
                  <a:cubicBezTo>
                    <a:pt x="9682" y="31183"/>
                    <a:pt x="9712" y="31174"/>
                    <a:pt x="9759" y="31143"/>
                  </a:cubicBezTo>
                  <a:cubicBezTo>
                    <a:pt x="9761" y="31142"/>
                    <a:pt x="9764" y="31142"/>
                    <a:pt x="9766" y="31142"/>
                  </a:cubicBezTo>
                  <a:cubicBezTo>
                    <a:pt x="9854" y="31142"/>
                    <a:pt x="9882" y="31342"/>
                    <a:pt x="10028" y="31342"/>
                  </a:cubicBezTo>
                  <a:cubicBezTo>
                    <a:pt x="10059" y="31342"/>
                    <a:pt x="10096" y="31333"/>
                    <a:pt x="10139" y="31312"/>
                  </a:cubicBezTo>
                  <a:cubicBezTo>
                    <a:pt x="10139" y="31301"/>
                    <a:pt x="10144" y="31296"/>
                    <a:pt x="10152" y="31296"/>
                  </a:cubicBezTo>
                  <a:cubicBezTo>
                    <a:pt x="10175" y="31296"/>
                    <a:pt x="10223" y="31346"/>
                    <a:pt x="10223" y="31452"/>
                  </a:cubicBezTo>
                  <a:cubicBezTo>
                    <a:pt x="10277" y="31437"/>
                    <a:pt x="10331" y="31426"/>
                    <a:pt x="10388" y="31426"/>
                  </a:cubicBezTo>
                  <a:cubicBezTo>
                    <a:pt x="10434" y="31426"/>
                    <a:pt x="10482" y="31433"/>
                    <a:pt x="10533" y="31452"/>
                  </a:cubicBezTo>
                  <a:cubicBezTo>
                    <a:pt x="10505" y="31255"/>
                    <a:pt x="10660" y="31298"/>
                    <a:pt x="10787" y="31269"/>
                  </a:cubicBezTo>
                  <a:cubicBezTo>
                    <a:pt x="10758" y="31157"/>
                    <a:pt x="10857" y="31086"/>
                    <a:pt x="10956" y="31044"/>
                  </a:cubicBezTo>
                  <a:lnTo>
                    <a:pt x="10956" y="31044"/>
                  </a:lnTo>
                  <a:cubicBezTo>
                    <a:pt x="10956" y="31085"/>
                    <a:pt x="10929" y="31594"/>
                    <a:pt x="10967" y="31594"/>
                  </a:cubicBezTo>
                  <a:cubicBezTo>
                    <a:pt x="10968" y="31594"/>
                    <a:pt x="10969" y="31594"/>
                    <a:pt x="10970" y="31593"/>
                  </a:cubicBezTo>
                  <a:cubicBezTo>
                    <a:pt x="10961" y="31576"/>
                    <a:pt x="10985" y="31564"/>
                    <a:pt x="11007" y="31564"/>
                  </a:cubicBezTo>
                  <a:cubicBezTo>
                    <a:pt x="11021" y="31564"/>
                    <a:pt x="11035" y="31568"/>
                    <a:pt x="11040" y="31579"/>
                  </a:cubicBezTo>
                  <a:cubicBezTo>
                    <a:pt x="10913" y="31664"/>
                    <a:pt x="10857" y="31805"/>
                    <a:pt x="10885" y="31945"/>
                  </a:cubicBezTo>
                  <a:cubicBezTo>
                    <a:pt x="10956" y="31903"/>
                    <a:pt x="11026" y="31861"/>
                    <a:pt x="11110" y="31819"/>
                  </a:cubicBezTo>
                  <a:lnTo>
                    <a:pt x="11110" y="31819"/>
                  </a:lnTo>
                  <a:cubicBezTo>
                    <a:pt x="11096" y="31917"/>
                    <a:pt x="11110" y="32016"/>
                    <a:pt x="11125" y="32128"/>
                  </a:cubicBezTo>
                  <a:cubicBezTo>
                    <a:pt x="11223" y="32072"/>
                    <a:pt x="11308" y="32002"/>
                    <a:pt x="11364" y="31917"/>
                  </a:cubicBezTo>
                  <a:cubicBezTo>
                    <a:pt x="11406" y="31988"/>
                    <a:pt x="11448" y="32016"/>
                    <a:pt x="11392" y="32044"/>
                  </a:cubicBezTo>
                  <a:cubicBezTo>
                    <a:pt x="11519" y="32016"/>
                    <a:pt x="11519" y="32044"/>
                    <a:pt x="11561" y="32002"/>
                  </a:cubicBezTo>
                  <a:cubicBezTo>
                    <a:pt x="11491" y="31959"/>
                    <a:pt x="11561" y="31678"/>
                    <a:pt x="11603" y="31636"/>
                  </a:cubicBezTo>
                  <a:lnTo>
                    <a:pt x="11603" y="31636"/>
                  </a:lnTo>
                  <a:cubicBezTo>
                    <a:pt x="11561" y="31790"/>
                    <a:pt x="11843" y="31903"/>
                    <a:pt x="11899" y="31974"/>
                  </a:cubicBezTo>
                  <a:cubicBezTo>
                    <a:pt x="11815" y="32157"/>
                    <a:pt x="11927" y="32326"/>
                    <a:pt x="11899" y="32495"/>
                  </a:cubicBezTo>
                  <a:cubicBezTo>
                    <a:pt x="11941" y="32491"/>
                    <a:pt x="11982" y="32489"/>
                    <a:pt x="12024" y="32489"/>
                  </a:cubicBezTo>
                  <a:cubicBezTo>
                    <a:pt x="12137" y="32489"/>
                    <a:pt x="12250" y="32502"/>
                    <a:pt x="12364" y="32523"/>
                  </a:cubicBezTo>
                  <a:cubicBezTo>
                    <a:pt x="12364" y="32495"/>
                    <a:pt x="12321" y="32480"/>
                    <a:pt x="12378" y="32424"/>
                  </a:cubicBezTo>
                  <a:cubicBezTo>
                    <a:pt x="12378" y="32476"/>
                    <a:pt x="12409" y="32493"/>
                    <a:pt x="12445" y="32493"/>
                  </a:cubicBezTo>
                  <a:cubicBezTo>
                    <a:pt x="12477" y="32493"/>
                    <a:pt x="12513" y="32480"/>
                    <a:pt x="12533" y="32466"/>
                  </a:cubicBezTo>
                  <a:cubicBezTo>
                    <a:pt x="12533" y="32466"/>
                    <a:pt x="12617" y="32720"/>
                    <a:pt x="12645" y="32748"/>
                  </a:cubicBezTo>
                  <a:cubicBezTo>
                    <a:pt x="12589" y="32732"/>
                    <a:pt x="12532" y="32724"/>
                    <a:pt x="12475" y="32724"/>
                  </a:cubicBezTo>
                  <a:cubicBezTo>
                    <a:pt x="12333" y="32724"/>
                    <a:pt x="12197" y="32774"/>
                    <a:pt x="12096" y="32875"/>
                  </a:cubicBezTo>
                  <a:cubicBezTo>
                    <a:pt x="12152" y="32987"/>
                    <a:pt x="12181" y="33128"/>
                    <a:pt x="12152" y="33255"/>
                  </a:cubicBezTo>
                  <a:cubicBezTo>
                    <a:pt x="12251" y="33227"/>
                    <a:pt x="12223" y="33255"/>
                    <a:pt x="12265" y="33199"/>
                  </a:cubicBezTo>
                  <a:cubicBezTo>
                    <a:pt x="12265" y="33283"/>
                    <a:pt x="12293" y="33368"/>
                    <a:pt x="12321" y="33438"/>
                  </a:cubicBezTo>
                  <a:cubicBezTo>
                    <a:pt x="12334" y="33481"/>
                    <a:pt x="12359" y="33497"/>
                    <a:pt x="12387" y="33497"/>
                  </a:cubicBezTo>
                  <a:cubicBezTo>
                    <a:pt x="12422" y="33497"/>
                    <a:pt x="12460" y="33470"/>
                    <a:pt x="12476" y="33438"/>
                  </a:cubicBezTo>
                  <a:cubicBezTo>
                    <a:pt x="12478" y="33439"/>
                    <a:pt x="12479" y="33439"/>
                    <a:pt x="12481" y="33439"/>
                  </a:cubicBezTo>
                  <a:cubicBezTo>
                    <a:pt x="12509" y="33439"/>
                    <a:pt x="12548" y="33325"/>
                    <a:pt x="12575" y="33311"/>
                  </a:cubicBezTo>
                  <a:cubicBezTo>
                    <a:pt x="12659" y="33368"/>
                    <a:pt x="12716" y="33368"/>
                    <a:pt x="12702" y="33410"/>
                  </a:cubicBezTo>
                  <a:cubicBezTo>
                    <a:pt x="12696" y="33409"/>
                    <a:pt x="12690" y="33408"/>
                    <a:pt x="12684" y="33408"/>
                  </a:cubicBezTo>
                  <a:cubicBezTo>
                    <a:pt x="12474" y="33408"/>
                    <a:pt x="12441" y="34128"/>
                    <a:pt x="12674" y="34142"/>
                  </a:cubicBezTo>
                  <a:cubicBezTo>
                    <a:pt x="12674" y="34142"/>
                    <a:pt x="13131" y="33540"/>
                    <a:pt x="13323" y="33540"/>
                  </a:cubicBezTo>
                  <a:cubicBezTo>
                    <a:pt x="13379" y="33540"/>
                    <a:pt x="13412" y="33590"/>
                    <a:pt x="13406" y="33720"/>
                  </a:cubicBezTo>
                  <a:cubicBezTo>
                    <a:pt x="13426" y="33725"/>
                    <a:pt x="13446" y="33728"/>
                    <a:pt x="13467" y="33728"/>
                  </a:cubicBezTo>
                  <a:cubicBezTo>
                    <a:pt x="13602" y="33728"/>
                    <a:pt x="13730" y="33611"/>
                    <a:pt x="13730" y="33452"/>
                  </a:cubicBezTo>
                  <a:lnTo>
                    <a:pt x="13730" y="33452"/>
                  </a:lnTo>
                  <a:lnTo>
                    <a:pt x="13701" y="33480"/>
                  </a:lnTo>
                  <a:cubicBezTo>
                    <a:pt x="13701" y="33452"/>
                    <a:pt x="13716" y="33452"/>
                    <a:pt x="13730" y="33452"/>
                  </a:cubicBezTo>
                  <a:cubicBezTo>
                    <a:pt x="13722" y="33429"/>
                    <a:pt x="13710" y="33418"/>
                    <a:pt x="13691" y="33418"/>
                  </a:cubicBezTo>
                  <a:cubicBezTo>
                    <a:pt x="13676" y="33418"/>
                    <a:pt x="13656" y="33425"/>
                    <a:pt x="13631" y="33438"/>
                  </a:cubicBezTo>
                  <a:cubicBezTo>
                    <a:pt x="13616" y="33449"/>
                    <a:pt x="13604" y="33453"/>
                    <a:pt x="13594" y="33453"/>
                  </a:cubicBezTo>
                  <a:cubicBezTo>
                    <a:pt x="13537" y="33453"/>
                    <a:pt x="13551" y="33311"/>
                    <a:pt x="13575" y="33311"/>
                  </a:cubicBezTo>
                  <a:cubicBezTo>
                    <a:pt x="13673" y="33368"/>
                    <a:pt x="13744" y="33424"/>
                    <a:pt x="13730" y="33452"/>
                  </a:cubicBezTo>
                  <a:cubicBezTo>
                    <a:pt x="13731" y="33451"/>
                    <a:pt x="13733" y="33450"/>
                    <a:pt x="13735" y="33450"/>
                  </a:cubicBezTo>
                  <a:cubicBezTo>
                    <a:pt x="13770" y="33450"/>
                    <a:pt x="13872" y="33668"/>
                    <a:pt x="13899" y="33748"/>
                  </a:cubicBezTo>
                  <a:cubicBezTo>
                    <a:pt x="13924" y="33722"/>
                    <a:pt x="13960" y="33681"/>
                    <a:pt x="13988" y="33681"/>
                  </a:cubicBezTo>
                  <a:cubicBezTo>
                    <a:pt x="14006" y="33681"/>
                    <a:pt x="14020" y="33698"/>
                    <a:pt x="14025" y="33748"/>
                  </a:cubicBezTo>
                  <a:cubicBezTo>
                    <a:pt x="14075" y="33811"/>
                    <a:pt x="14111" y="33829"/>
                    <a:pt x="14143" y="33829"/>
                  </a:cubicBezTo>
                  <a:cubicBezTo>
                    <a:pt x="14188" y="33829"/>
                    <a:pt x="14224" y="33793"/>
                    <a:pt x="14273" y="33793"/>
                  </a:cubicBezTo>
                  <a:cubicBezTo>
                    <a:pt x="14298" y="33793"/>
                    <a:pt x="14327" y="33803"/>
                    <a:pt x="14363" y="33832"/>
                  </a:cubicBezTo>
                  <a:cubicBezTo>
                    <a:pt x="14448" y="33860"/>
                    <a:pt x="14518" y="33846"/>
                    <a:pt x="14420" y="33917"/>
                  </a:cubicBezTo>
                  <a:cubicBezTo>
                    <a:pt x="14484" y="33945"/>
                    <a:pt x="14835" y="33978"/>
                    <a:pt x="15055" y="33978"/>
                  </a:cubicBezTo>
                  <a:cubicBezTo>
                    <a:pt x="15171" y="33978"/>
                    <a:pt x="15251" y="33969"/>
                    <a:pt x="15236" y="33945"/>
                  </a:cubicBezTo>
                  <a:cubicBezTo>
                    <a:pt x="15324" y="33882"/>
                    <a:pt x="15381" y="33850"/>
                    <a:pt x="15403" y="33850"/>
                  </a:cubicBezTo>
                  <a:cubicBezTo>
                    <a:pt x="15429" y="33850"/>
                    <a:pt x="15400" y="33900"/>
                    <a:pt x="15307" y="34001"/>
                  </a:cubicBezTo>
                  <a:cubicBezTo>
                    <a:pt x="15321" y="34000"/>
                    <a:pt x="15332" y="33999"/>
                    <a:pt x="15340" y="33999"/>
                  </a:cubicBezTo>
                  <a:cubicBezTo>
                    <a:pt x="15365" y="33999"/>
                    <a:pt x="15368" y="34005"/>
                    <a:pt x="15370" y="34005"/>
                  </a:cubicBezTo>
                  <a:cubicBezTo>
                    <a:pt x="15374" y="34005"/>
                    <a:pt x="15377" y="33994"/>
                    <a:pt x="15434" y="33945"/>
                  </a:cubicBezTo>
                  <a:lnTo>
                    <a:pt x="15434" y="33945"/>
                  </a:lnTo>
                  <a:cubicBezTo>
                    <a:pt x="15425" y="33954"/>
                    <a:pt x="15650" y="33967"/>
                    <a:pt x="15813" y="33967"/>
                  </a:cubicBezTo>
                  <a:cubicBezTo>
                    <a:pt x="15918" y="33967"/>
                    <a:pt x="15996" y="33962"/>
                    <a:pt x="15969" y="33945"/>
                  </a:cubicBezTo>
                  <a:cubicBezTo>
                    <a:pt x="15955" y="33931"/>
                    <a:pt x="15955" y="33903"/>
                    <a:pt x="15940" y="33889"/>
                  </a:cubicBezTo>
                  <a:lnTo>
                    <a:pt x="15969" y="33875"/>
                  </a:lnTo>
                  <a:cubicBezTo>
                    <a:pt x="15940" y="33860"/>
                    <a:pt x="15912" y="33860"/>
                    <a:pt x="15884" y="33846"/>
                  </a:cubicBezTo>
                  <a:cubicBezTo>
                    <a:pt x="15743" y="33804"/>
                    <a:pt x="15969" y="33734"/>
                    <a:pt x="15969" y="33691"/>
                  </a:cubicBezTo>
                  <a:cubicBezTo>
                    <a:pt x="16081" y="33734"/>
                    <a:pt x="16208" y="33776"/>
                    <a:pt x="16335" y="33804"/>
                  </a:cubicBezTo>
                  <a:cubicBezTo>
                    <a:pt x="16312" y="33816"/>
                    <a:pt x="16346" y="33885"/>
                    <a:pt x="16366" y="33885"/>
                  </a:cubicBezTo>
                  <a:cubicBezTo>
                    <a:pt x="16371" y="33885"/>
                    <a:pt x="16375" y="33882"/>
                    <a:pt x="16377" y="33875"/>
                  </a:cubicBezTo>
                  <a:cubicBezTo>
                    <a:pt x="16574" y="33846"/>
                    <a:pt x="16433" y="33804"/>
                    <a:pt x="16419" y="33804"/>
                  </a:cubicBezTo>
                  <a:cubicBezTo>
                    <a:pt x="16433" y="33720"/>
                    <a:pt x="16419" y="33621"/>
                    <a:pt x="16363" y="33537"/>
                  </a:cubicBezTo>
                  <a:lnTo>
                    <a:pt x="16363" y="33551"/>
                  </a:lnTo>
                  <a:cubicBezTo>
                    <a:pt x="16363" y="33523"/>
                    <a:pt x="16349" y="33494"/>
                    <a:pt x="16335" y="33466"/>
                  </a:cubicBezTo>
                  <a:lnTo>
                    <a:pt x="16335" y="33466"/>
                  </a:lnTo>
                  <a:cubicBezTo>
                    <a:pt x="16395" y="33562"/>
                    <a:pt x="16490" y="33602"/>
                    <a:pt x="16596" y="33602"/>
                  </a:cubicBezTo>
                  <a:cubicBezTo>
                    <a:pt x="16740" y="33602"/>
                    <a:pt x="16903" y="33529"/>
                    <a:pt x="17025" y="33424"/>
                  </a:cubicBezTo>
                  <a:lnTo>
                    <a:pt x="17025" y="33424"/>
                  </a:lnTo>
                  <a:cubicBezTo>
                    <a:pt x="17013" y="33427"/>
                    <a:pt x="17002" y="33428"/>
                    <a:pt x="16992" y="33428"/>
                  </a:cubicBezTo>
                  <a:cubicBezTo>
                    <a:pt x="16773" y="33428"/>
                    <a:pt x="17098" y="32716"/>
                    <a:pt x="17166" y="32635"/>
                  </a:cubicBezTo>
                  <a:cubicBezTo>
                    <a:pt x="17166" y="32664"/>
                    <a:pt x="17180" y="32692"/>
                    <a:pt x="17194" y="32706"/>
                  </a:cubicBezTo>
                  <a:cubicBezTo>
                    <a:pt x="17170" y="32730"/>
                    <a:pt x="17086" y="32925"/>
                    <a:pt x="17128" y="32925"/>
                  </a:cubicBezTo>
                  <a:cubicBezTo>
                    <a:pt x="17136" y="32925"/>
                    <a:pt x="17148" y="32918"/>
                    <a:pt x="17166" y="32903"/>
                  </a:cubicBezTo>
                  <a:cubicBezTo>
                    <a:pt x="17203" y="32907"/>
                    <a:pt x="17236" y="32908"/>
                    <a:pt x="17266" y="32908"/>
                  </a:cubicBezTo>
                  <a:cubicBezTo>
                    <a:pt x="17792" y="32908"/>
                    <a:pt x="17249" y="32350"/>
                    <a:pt x="17222" y="32283"/>
                  </a:cubicBezTo>
                  <a:cubicBezTo>
                    <a:pt x="17250" y="32283"/>
                    <a:pt x="17292" y="32269"/>
                    <a:pt x="17320" y="32241"/>
                  </a:cubicBezTo>
                  <a:cubicBezTo>
                    <a:pt x="17292" y="32227"/>
                    <a:pt x="17166" y="31889"/>
                    <a:pt x="17236" y="31875"/>
                  </a:cubicBezTo>
                  <a:cubicBezTo>
                    <a:pt x="17252" y="31875"/>
                    <a:pt x="17265" y="31874"/>
                    <a:pt x="17275" y="31874"/>
                  </a:cubicBezTo>
                  <a:cubicBezTo>
                    <a:pt x="17299" y="31874"/>
                    <a:pt x="17306" y="31881"/>
                    <a:pt x="17306" y="31931"/>
                  </a:cubicBezTo>
                  <a:cubicBezTo>
                    <a:pt x="17409" y="31931"/>
                    <a:pt x="17348" y="31815"/>
                    <a:pt x="17411" y="31815"/>
                  </a:cubicBezTo>
                  <a:cubicBezTo>
                    <a:pt x="17417" y="31815"/>
                    <a:pt x="17424" y="31816"/>
                    <a:pt x="17433" y="31819"/>
                  </a:cubicBezTo>
                  <a:cubicBezTo>
                    <a:pt x="17335" y="31917"/>
                    <a:pt x="17377" y="31945"/>
                    <a:pt x="17461" y="31974"/>
                  </a:cubicBezTo>
                  <a:cubicBezTo>
                    <a:pt x="17575" y="31994"/>
                    <a:pt x="17688" y="32007"/>
                    <a:pt x="17807" y="32007"/>
                  </a:cubicBezTo>
                  <a:cubicBezTo>
                    <a:pt x="17851" y="32007"/>
                    <a:pt x="17895" y="32005"/>
                    <a:pt x="17940" y="32002"/>
                  </a:cubicBezTo>
                  <a:cubicBezTo>
                    <a:pt x="17940" y="31974"/>
                    <a:pt x="17940" y="31706"/>
                    <a:pt x="17996" y="31692"/>
                  </a:cubicBezTo>
                  <a:cubicBezTo>
                    <a:pt x="17996" y="31685"/>
                    <a:pt x="18002" y="31681"/>
                    <a:pt x="18011" y="31681"/>
                  </a:cubicBezTo>
                  <a:cubicBezTo>
                    <a:pt x="18092" y="31681"/>
                    <a:pt x="18491" y="31931"/>
                    <a:pt x="18503" y="31931"/>
                  </a:cubicBezTo>
                  <a:cubicBezTo>
                    <a:pt x="18433" y="32086"/>
                    <a:pt x="18194" y="32157"/>
                    <a:pt x="18194" y="32311"/>
                  </a:cubicBezTo>
                  <a:cubicBezTo>
                    <a:pt x="18198" y="32313"/>
                    <a:pt x="18202" y="32313"/>
                    <a:pt x="18208" y="32313"/>
                  </a:cubicBezTo>
                  <a:cubicBezTo>
                    <a:pt x="18242" y="32313"/>
                    <a:pt x="18301" y="32289"/>
                    <a:pt x="18335" y="32289"/>
                  </a:cubicBezTo>
                  <a:cubicBezTo>
                    <a:pt x="18352" y="32289"/>
                    <a:pt x="18363" y="32295"/>
                    <a:pt x="18363" y="32311"/>
                  </a:cubicBezTo>
                  <a:cubicBezTo>
                    <a:pt x="18053" y="32354"/>
                    <a:pt x="17954" y="32551"/>
                    <a:pt x="17996" y="32861"/>
                  </a:cubicBezTo>
                  <a:cubicBezTo>
                    <a:pt x="18068" y="32825"/>
                    <a:pt x="18200" y="32739"/>
                    <a:pt x="18239" y="32739"/>
                  </a:cubicBezTo>
                  <a:cubicBezTo>
                    <a:pt x="18246" y="32739"/>
                    <a:pt x="18250" y="32742"/>
                    <a:pt x="18250" y="32748"/>
                  </a:cubicBezTo>
                  <a:cubicBezTo>
                    <a:pt x="18334" y="32903"/>
                    <a:pt x="18264" y="32903"/>
                    <a:pt x="18278" y="33128"/>
                  </a:cubicBezTo>
                  <a:cubicBezTo>
                    <a:pt x="18532" y="33086"/>
                    <a:pt x="18546" y="32931"/>
                    <a:pt x="18532" y="32861"/>
                  </a:cubicBezTo>
                  <a:lnTo>
                    <a:pt x="18532" y="32861"/>
                  </a:lnTo>
                  <a:cubicBezTo>
                    <a:pt x="18619" y="32960"/>
                    <a:pt x="18699" y="33093"/>
                    <a:pt x="18736" y="33093"/>
                  </a:cubicBezTo>
                  <a:cubicBezTo>
                    <a:pt x="18747" y="33093"/>
                    <a:pt x="18754" y="33082"/>
                    <a:pt x="18757" y="33058"/>
                  </a:cubicBezTo>
                  <a:cubicBezTo>
                    <a:pt x="18729" y="33030"/>
                    <a:pt x="18757" y="32945"/>
                    <a:pt x="18827" y="32804"/>
                  </a:cubicBezTo>
                  <a:cubicBezTo>
                    <a:pt x="18852" y="32841"/>
                    <a:pt x="18863" y="32870"/>
                    <a:pt x="18878" y="32870"/>
                  </a:cubicBezTo>
                  <a:cubicBezTo>
                    <a:pt x="18898" y="32870"/>
                    <a:pt x="18925" y="32821"/>
                    <a:pt x="18996" y="32678"/>
                  </a:cubicBezTo>
                  <a:cubicBezTo>
                    <a:pt x="19035" y="32771"/>
                    <a:pt x="19078" y="32800"/>
                    <a:pt x="19114" y="32800"/>
                  </a:cubicBezTo>
                  <a:cubicBezTo>
                    <a:pt x="19143" y="32800"/>
                    <a:pt x="19167" y="32781"/>
                    <a:pt x="19179" y="32762"/>
                  </a:cubicBezTo>
                  <a:lnTo>
                    <a:pt x="19179" y="32762"/>
                  </a:lnTo>
                  <a:cubicBezTo>
                    <a:pt x="19169" y="32802"/>
                    <a:pt x="19180" y="32842"/>
                    <a:pt x="19178" y="32842"/>
                  </a:cubicBezTo>
                  <a:cubicBezTo>
                    <a:pt x="19177" y="32842"/>
                    <a:pt x="19173" y="32835"/>
                    <a:pt x="19165" y="32818"/>
                  </a:cubicBezTo>
                  <a:lnTo>
                    <a:pt x="19165" y="32818"/>
                  </a:lnTo>
                  <a:cubicBezTo>
                    <a:pt x="19170" y="32885"/>
                    <a:pt x="19168" y="32908"/>
                    <a:pt x="19169" y="32908"/>
                  </a:cubicBezTo>
                  <a:cubicBezTo>
                    <a:pt x="19169" y="32908"/>
                    <a:pt x="19177" y="32796"/>
                    <a:pt x="19264" y="32776"/>
                  </a:cubicBezTo>
                  <a:lnTo>
                    <a:pt x="19264" y="32776"/>
                  </a:lnTo>
                  <a:cubicBezTo>
                    <a:pt x="19239" y="32839"/>
                    <a:pt x="19235" y="32859"/>
                    <a:pt x="19241" y="32859"/>
                  </a:cubicBezTo>
                  <a:cubicBezTo>
                    <a:pt x="19253" y="32859"/>
                    <a:pt x="19303" y="32787"/>
                    <a:pt x="19333" y="32787"/>
                  </a:cubicBezTo>
                  <a:cubicBezTo>
                    <a:pt x="19350" y="32787"/>
                    <a:pt x="19360" y="32814"/>
                    <a:pt x="19348" y="32903"/>
                  </a:cubicBezTo>
                  <a:cubicBezTo>
                    <a:pt x="19419" y="32861"/>
                    <a:pt x="19475" y="32804"/>
                    <a:pt x="19531" y="32734"/>
                  </a:cubicBezTo>
                  <a:cubicBezTo>
                    <a:pt x="19531" y="32734"/>
                    <a:pt x="19566" y="32812"/>
                    <a:pt x="19608" y="32812"/>
                  </a:cubicBezTo>
                  <a:cubicBezTo>
                    <a:pt x="19619" y="32812"/>
                    <a:pt x="19632" y="32806"/>
                    <a:pt x="19644" y="32790"/>
                  </a:cubicBezTo>
                  <a:cubicBezTo>
                    <a:pt x="19574" y="32664"/>
                    <a:pt x="19644" y="32579"/>
                    <a:pt x="19672" y="32495"/>
                  </a:cubicBezTo>
                  <a:cubicBezTo>
                    <a:pt x="19672" y="32531"/>
                    <a:pt x="19681" y="32546"/>
                    <a:pt x="19695" y="32546"/>
                  </a:cubicBezTo>
                  <a:cubicBezTo>
                    <a:pt x="19746" y="32546"/>
                    <a:pt x="19860" y="32338"/>
                    <a:pt x="19783" y="32338"/>
                  </a:cubicBezTo>
                  <a:cubicBezTo>
                    <a:pt x="19783" y="32338"/>
                    <a:pt x="19783" y="32338"/>
                    <a:pt x="19783" y="32338"/>
                  </a:cubicBezTo>
                  <a:lnTo>
                    <a:pt x="19783" y="32338"/>
                  </a:lnTo>
                  <a:cubicBezTo>
                    <a:pt x="19891" y="32324"/>
                    <a:pt x="20000" y="32296"/>
                    <a:pt x="20109" y="32269"/>
                  </a:cubicBezTo>
                  <a:cubicBezTo>
                    <a:pt x="20404" y="32086"/>
                    <a:pt x="20137" y="32227"/>
                    <a:pt x="20404" y="32058"/>
                  </a:cubicBezTo>
                  <a:lnTo>
                    <a:pt x="20404" y="32058"/>
                  </a:lnTo>
                  <a:cubicBezTo>
                    <a:pt x="20404" y="32086"/>
                    <a:pt x="20306" y="32283"/>
                    <a:pt x="20404" y="32326"/>
                  </a:cubicBezTo>
                  <a:cubicBezTo>
                    <a:pt x="20458" y="32278"/>
                    <a:pt x="20496" y="32261"/>
                    <a:pt x="20512" y="32261"/>
                  </a:cubicBezTo>
                  <a:cubicBezTo>
                    <a:pt x="20534" y="32261"/>
                    <a:pt x="20514" y="32293"/>
                    <a:pt x="20433" y="32326"/>
                  </a:cubicBezTo>
                  <a:cubicBezTo>
                    <a:pt x="20503" y="32443"/>
                    <a:pt x="20427" y="32453"/>
                    <a:pt x="20440" y="32453"/>
                  </a:cubicBezTo>
                  <a:cubicBezTo>
                    <a:pt x="20443" y="32453"/>
                    <a:pt x="20449" y="32452"/>
                    <a:pt x="20461" y="32452"/>
                  </a:cubicBezTo>
                  <a:cubicBezTo>
                    <a:pt x="20362" y="32480"/>
                    <a:pt x="20249" y="32607"/>
                    <a:pt x="20404" y="32621"/>
                  </a:cubicBezTo>
                  <a:cubicBezTo>
                    <a:pt x="20461" y="32664"/>
                    <a:pt x="20433" y="32818"/>
                    <a:pt x="20390" y="32847"/>
                  </a:cubicBezTo>
                  <a:cubicBezTo>
                    <a:pt x="20473" y="32833"/>
                    <a:pt x="20543" y="32778"/>
                    <a:pt x="20545" y="32763"/>
                  </a:cubicBezTo>
                  <a:lnTo>
                    <a:pt x="20545" y="32763"/>
                  </a:lnTo>
                  <a:cubicBezTo>
                    <a:pt x="20532" y="32931"/>
                    <a:pt x="20784" y="32889"/>
                    <a:pt x="20587" y="32959"/>
                  </a:cubicBezTo>
                  <a:cubicBezTo>
                    <a:pt x="20343" y="33147"/>
                    <a:pt x="20393" y="33172"/>
                    <a:pt x="20471" y="33172"/>
                  </a:cubicBezTo>
                  <a:cubicBezTo>
                    <a:pt x="20499" y="33172"/>
                    <a:pt x="20530" y="33169"/>
                    <a:pt x="20553" y="33169"/>
                  </a:cubicBezTo>
                  <a:cubicBezTo>
                    <a:pt x="20561" y="33169"/>
                    <a:pt x="20568" y="33169"/>
                    <a:pt x="20573" y="33170"/>
                  </a:cubicBezTo>
                  <a:cubicBezTo>
                    <a:pt x="20590" y="33146"/>
                    <a:pt x="20620" y="33131"/>
                    <a:pt x="20651" y="33131"/>
                  </a:cubicBezTo>
                  <a:cubicBezTo>
                    <a:pt x="20674" y="33131"/>
                    <a:pt x="20696" y="33139"/>
                    <a:pt x="20714" y="33156"/>
                  </a:cubicBezTo>
                  <a:cubicBezTo>
                    <a:pt x="20796" y="33203"/>
                    <a:pt x="20530" y="33346"/>
                    <a:pt x="20540" y="33346"/>
                  </a:cubicBezTo>
                  <a:cubicBezTo>
                    <a:pt x="20542" y="33346"/>
                    <a:pt x="20556" y="33340"/>
                    <a:pt x="20587" y="33325"/>
                  </a:cubicBezTo>
                  <a:cubicBezTo>
                    <a:pt x="20590" y="33324"/>
                    <a:pt x="20591" y="33324"/>
                    <a:pt x="20593" y="33324"/>
                  </a:cubicBezTo>
                  <a:cubicBezTo>
                    <a:pt x="20609" y="33324"/>
                    <a:pt x="20569" y="33402"/>
                    <a:pt x="20517" y="33480"/>
                  </a:cubicBezTo>
                  <a:cubicBezTo>
                    <a:pt x="20549" y="33512"/>
                    <a:pt x="20580" y="33647"/>
                    <a:pt x="20636" y="33647"/>
                  </a:cubicBezTo>
                  <a:cubicBezTo>
                    <a:pt x="20654" y="33647"/>
                    <a:pt x="20675" y="33632"/>
                    <a:pt x="20700" y="33593"/>
                  </a:cubicBezTo>
                  <a:cubicBezTo>
                    <a:pt x="20806" y="33674"/>
                    <a:pt x="20893" y="33700"/>
                    <a:pt x="20945" y="33700"/>
                  </a:cubicBezTo>
                  <a:cubicBezTo>
                    <a:pt x="21012" y="33700"/>
                    <a:pt x="21024" y="33659"/>
                    <a:pt x="20954" y="33635"/>
                  </a:cubicBezTo>
                  <a:cubicBezTo>
                    <a:pt x="20841" y="33283"/>
                    <a:pt x="20883" y="33354"/>
                    <a:pt x="20968" y="33325"/>
                  </a:cubicBezTo>
                  <a:cubicBezTo>
                    <a:pt x="20982" y="33255"/>
                    <a:pt x="20996" y="33185"/>
                    <a:pt x="21024" y="33114"/>
                  </a:cubicBezTo>
                  <a:cubicBezTo>
                    <a:pt x="21063" y="33075"/>
                    <a:pt x="21172" y="32980"/>
                    <a:pt x="21209" y="32980"/>
                  </a:cubicBezTo>
                  <a:cubicBezTo>
                    <a:pt x="21225" y="32980"/>
                    <a:pt x="21228" y="32997"/>
                    <a:pt x="21207" y="33044"/>
                  </a:cubicBezTo>
                  <a:cubicBezTo>
                    <a:pt x="21362" y="33072"/>
                    <a:pt x="21334" y="33086"/>
                    <a:pt x="21320" y="33170"/>
                  </a:cubicBezTo>
                  <a:cubicBezTo>
                    <a:pt x="21368" y="33138"/>
                    <a:pt x="21389" y="33105"/>
                    <a:pt x="21398" y="33105"/>
                  </a:cubicBezTo>
                  <a:cubicBezTo>
                    <a:pt x="21404" y="33105"/>
                    <a:pt x="21404" y="33123"/>
                    <a:pt x="21404" y="33170"/>
                  </a:cubicBezTo>
                  <a:cubicBezTo>
                    <a:pt x="21444" y="33250"/>
                    <a:pt x="21458" y="33279"/>
                    <a:pt x="21462" y="33279"/>
                  </a:cubicBezTo>
                  <a:cubicBezTo>
                    <a:pt x="21473" y="33279"/>
                    <a:pt x="21424" y="33105"/>
                    <a:pt x="21562" y="33087"/>
                  </a:cubicBezTo>
                  <a:lnTo>
                    <a:pt x="21562" y="33087"/>
                  </a:lnTo>
                  <a:cubicBezTo>
                    <a:pt x="21562" y="33087"/>
                    <a:pt x="21563" y="33087"/>
                    <a:pt x="21563" y="33087"/>
                  </a:cubicBezTo>
                  <a:cubicBezTo>
                    <a:pt x="21565" y="33087"/>
                    <a:pt x="21569" y="33087"/>
                    <a:pt x="21573" y="33086"/>
                  </a:cubicBezTo>
                  <a:lnTo>
                    <a:pt x="21573" y="33086"/>
                  </a:lnTo>
                  <a:cubicBezTo>
                    <a:pt x="21569" y="33086"/>
                    <a:pt x="21566" y="33087"/>
                    <a:pt x="21562" y="33087"/>
                  </a:cubicBezTo>
                  <a:lnTo>
                    <a:pt x="21562" y="33087"/>
                  </a:lnTo>
                  <a:cubicBezTo>
                    <a:pt x="21523" y="33086"/>
                    <a:pt x="21746" y="32986"/>
                    <a:pt x="21816" y="32986"/>
                  </a:cubicBezTo>
                  <a:cubicBezTo>
                    <a:pt x="21820" y="32986"/>
                    <a:pt x="21824" y="32987"/>
                    <a:pt x="21827" y="32987"/>
                  </a:cubicBezTo>
                  <a:cubicBezTo>
                    <a:pt x="21849" y="32987"/>
                    <a:pt x="21908" y="32951"/>
                    <a:pt x="21786" y="32951"/>
                  </a:cubicBezTo>
                  <a:cubicBezTo>
                    <a:pt x="21756" y="32951"/>
                    <a:pt x="21714" y="32954"/>
                    <a:pt x="21658" y="32959"/>
                  </a:cubicBezTo>
                  <a:lnTo>
                    <a:pt x="21700" y="32889"/>
                  </a:lnTo>
                  <a:lnTo>
                    <a:pt x="21714" y="32889"/>
                  </a:lnTo>
                  <a:lnTo>
                    <a:pt x="21700" y="32875"/>
                  </a:lnTo>
                  <a:cubicBezTo>
                    <a:pt x="21714" y="32847"/>
                    <a:pt x="21700" y="32847"/>
                    <a:pt x="21658" y="32833"/>
                  </a:cubicBezTo>
                  <a:cubicBezTo>
                    <a:pt x="21606" y="32771"/>
                    <a:pt x="21600" y="32731"/>
                    <a:pt x="21628" y="32731"/>
                  </a:cubicBezTo>
                  <a:cubicBezTo>
                    <a:pt x="21638" y="32731"/>
                    <a:pt x="21653" y="32737"/>
                    <a:pt x="21672" y="32748"/>
                  </a:cubicBezTo>
                  <a:cubicBezTo>
                    <a:pt x="21686" y="32762"/>
                    <a:pt x="21714" y="32776"/>
                    <a:pt x="21728" y="32790"/>
                  </a:cubicBezTo>
                  <a:lnTo>
                    <a:pt x="21728" y="32790"/>
                  </a:lnTo>
                  <a:cubicBezTo>
                    <a:pt x="21724" y="32787"/>
                    <a:pt x="21721" y="32785"/>
                    <a:pt x="21719" y="32785"/>
                  </a:cubicBezTo>
                  <a:cubicBezTo>
                    <a:pt x="21709" y="32785"/>
                    <a:pt x="21717" y="32811"/>
                    <a:pt x="21778" y="32811"/>
                  </a:cubicBezTo>
                  <a:cubicBezTo>
                    <a:pt x="21780" y="32811"/>
                    <a:pt x="21782" y="32811"/>
                    <a:pt x="21784" y="32811"/>
                  </a:cubicBezTo>
                  <a:lnTo>
                    <a:pt x="21784" y="32811"/>
                  </a:lnTo>
                  <a:cubicBezTo>
                    <a:pt x="21784" y="32814"/>
                    <a:pt x="21784" y="32816"/>
                    <a:pt x="21784" y="32818"/>
                  </a:cubicBezTo>
                  <a:cubicBezTo>
                    <a:pt x="21801" y="32812"/>
                    <a:pt x="21818" y="32809"/>
                    <a:pt x="21833" y="32806"/>
                  </a:cubicBezTo>
                  <a:lnTo>
                    <a:pt x="21833" y="32806"/>
                  </a:lnTo>
                  <a:cubicBezTo>
                    <a:pt x="21814" y="32809"/>
                    <a:pt x="21797" y="32811"/>
                    <a:pt x="21784" y="32811"/>
                  </a:cubicBezTo>
                  <a:lnTo>
                    <a:pt x="21784" y="32811"/>
                  </a:lnTo>
                  <a:cubicBezTo>
                    <a:pt x="21777" y="32765"/>
                    <a:pt x="21712" y="32664"/>
                    <a:pt x="21686" y="32664"/>
                  </a:cubicBezTo>
                  <a:cubicBezTo>
                    <a:pt x="21686" y="32593"/>
                    <a:pt x="21700" y="32523"/>
                    <a:pt x="21714" y="32466"/>
                  </a:cubicBezTo>
                  <a:cubicBezTo>
                    <a:pt x="21672" y="32438"/>
                    <a:pt x="21672" y="32396"/>
                    <a:pt x="21686" y="32354"/>
                  </a:cubicBezTo>
                  <a:lnTo>
                    <a:pt x="21686" y="32354"/>
                  </a:lnTo>
                  <a:cubicBezTo>
                    <a:pt x="21772" y="32427"/>
                    <a:pt x="21826" y="32469"/>
                    <a:pt x="21791" y="32469"/>
                  </a:cubicBezTo>
                  <a:cubicBezTo>
                    <a:pt x="21786" y="32469"/>
                    <a:pt x="21779" y="32468"/>
                    <a:pt x="21770" y="32466"/>
                  </a:cubicBezTo>
                  <a:cubicBezTo>
                    <a:pt x="21770" y="32466"/>
                    <a:pt x="21756" y="32480"/>
                    <a:pt x="21742" y="32480"/>
                  </a:cubicBezTo>
                  <a:cubicBezTo>
                    <a:pt x="21770" y="32523"/>
                    <a:pt x="21798" y="32565"/>
                    <a:pt x="21841" y="32607"/>
                  </a:cubicBezTo>
                  <a:cubicBezTo>
                    <a:pt x="21905" y="32779"/>
                    <a:pt x="21880" y="32795"/>
                    <a:pt x="21833" y="32806"/>
                  </a:cubicBezTo>
                  <a:lnTo>
                    <a:pt x="21833" y="32806"/>
                  </a:lnTo>
                  <a:cubicBezTo>
                    <a:pt x="21861" y="32801"/>
                    <a:pt x="21896" y="32791"/>
                    <a:pt x="21939" y="32776"/>
                  </a:cubicBezTo>
                  <a:lnTo>
                    <a:pt x="21939" y="32776"/>
                  </a:lnTo>
                  <a:cubicBezTo>
                    <a:pt x="21904" y="32865"/>
                    <a:pt x="21898" y="32896"/>
                    <a:pt x="21909" y="32896"/>
                  </a:cubicBezTo>
                  <a:cubicBezTo>
                    <a:pt x="21935" y="32896"/>
                    <a:pt x="22045" y="32749"/>
                    <a:pt x="22122" y="32720"/>
                  </a:cubicBezTo>
                  <a:cubicBezTo>
                    <a:pt x="22052" y="32649"/>
                    <a:pt x="22038" y="32523"/>
                    <a:pt x="22207" y="32509"/>
                  </a:cubicBezTo>
                  <a:cubicBezTo>
                    <a:pt x="22244" y="32498"/>
                    <a:pt x="22275" y="32487"/>
                    <a:pt x="22297" y="32487"/>
                  </a:cubicBezTo>
                  <a:cubicBezTo>
                    <a:pt x="22332" y="32487"/>
                    <a:pt x="22340" y="32516"/>
                    <a:pt x="22305" y="32621"/>
                  </a:cubicBezTo>
                  <a:cubicBezTo>
                    <a:pt x="22364" y="32525"/>
                    <a:pt x="22381" y="32507"/>
                    <a:pt x="22402" y="32507"/>
                  </a:cubicBezTo>
                  <a:cubicBezTo>
                    <a:pt x="22415" y="32507"/>
                    <a:pt x="22429" y="32514"/>
                    <a:pt x="22457" y="32514"/>
                  </a:cubicBezTo>
                  <a:cubicBezTo>
                    <a:pt x="22469" y="32514"/>
                    <a:pt x="22484" y="32513"/>
                    <a:pt x="22503" y="32509"/>
                  </a:cubicBezTo>
                  <a:cubicBezTo>
                    <a:pt x="22488" y="32368"/>
                    <a:pt x="22418" y="32326"/>
                    <a:pt x="22474" y="32326"/>
                  </a:cubicBezTo>
                  <a:cubicBezTo>
                    <a:pt x="22539" y="32290"/>
                    <a:pt x="22569" y="32272"/>
                    <a:pt x="22591" y="32272"/>
                  </a:cubicBezTo>
                  <a:cubicBezTo>
                    <a:pt x="22621" y="32272"/>
                    <a:pt x="22634" y="32308"/>
                    <a:pt x="22700" y="32382"/>
                  </a:cubicBezTo>
                  <a:cubicBezTo>
                    <a:pt x="22774" y="32307"/>
                    <a:pt x="22865" y="32273"/>
                    <a:pt x="22893" y="32273"/>
                  </a:cubicBezTo>
                  <a:cubicBezTo>
                    <a:pt x="22901" y="32273"/>
                    <a:pt x="22904" y="32276"/>
                    <a:pt x="22897" y="32283"/>
                  </a:cubicBezTo>
                  <a:cubicBezTo>
                    <a:pt x="22869" y="32326"/>
                    <a:pt x="22855" y="32424"/>
                    <a:pt x="22911" y="32438"/>
                  </a:cubicBezTo>
                  <a:cubicBezTo>
                    <a:pt x="22883" y="32452"/>
                    <a:pt x="22869" y="32480"/>
                    <a:pt x="22967" y="32565"/>
                  </a:cubicBezTo>
                  <a:cubicBezTo>
                    <a:pt x="23005" y="32523"/>
                    <a:pt x="23038" y="32507"/>
                    <a:pt x="23064" y="32507"/>
                  </a:cubicBezTo>
                  <a:cubicBezTo>
                    <a:pt x="23116" y="32507"/>
                    <a:pt x="23141" y="32570"/>
                    <a:pt x="23122" y="32607"/>
                  </a:cubicBezTo>
                  <a:cubicBezTo>
                    <a:pt x="23136" y="32649"/>
                    <a:pt x="23136" y="32692"/>
                    <a:pt x="23136" y="32734"/>
                  </a:cubicBezTo>
                  <a:cubicBezTo>
                    <a:pt x="23127" y="32734"/>
                    <a:pt x="23124" y="32740"/>
                    <a:pt x="23127" y="32740"/>
                  </a:cubicBezTo>
                  <a:cubicBezTo>
                    <a:pt x="23128" y="32740"/>
                    <a:pt x="23132" y="32739"/>
                    <a:pt x="23136" y="32734"/>
                  </a:cubicBezTo>
                  <a:lnTo>
                    <a:pt x="23136" y="32734"/>
                  </a:lnTo>
                  <a:cubicBezTo>
                    <a:pt x="23136" y="32753"/>
                    <a:pt x="23134" y="32766"/>
                    <a:pt x="23129" y="32773"/>
                  </a:cubicBezTo>
                  <a:lnTo>
                    <a:pt x="23129" y="32773"/>
                  </a:lnTo>
                  <a:cubicBezTo>
                    <a:pt x="23142" y="32766"/>
                    <a:pt x="23158" y="32758"/>
                    <a:pt x="23178" y="32748"/>
                  </a:cubicBezTo>
                  <a:lnTo>
                    <a:pt x="23178" y="32748"/>
                  </a:lnTo>
                  <a:cubicBezTo>
                    <a:pt x="23213" y="32782"/>
                    <a:pt x="23235" y="32796"/>
                    <a:pt x="23250" y="32796"/>
                  </a:cubicBezTo>
                  <a:cubicBezTo>
                    <a:pt x="23277" y="32796"/>
                    <a:pt x="23277" y="32747"/>
                    <a:pt x="23277" y="32692"/>
                  </a:cubicBezTo>
                  <a:cubicBezTo>
                    <a:pt x="23305" y="32692"/>
                    <a:pt x="23333" y="32706"/>
                    <a:pt x="23319" y="32762"/>
                  </a:cubicBezTo>
                  <a:cubicBezTo>
                    <a:pt x="23362" y="32776"/>
                    <a:pt x="23404" y="32818"/>
                    <a:pt x="23432" y="32861"/>
                  </a:cubicBezTo>
                  <a:cubicBezTo>
                    <a:pt x="23432" y="32861"/>
                    <a:pt x="23432" y="32875"/>
                    <a:pt x="23432" y="32875"/>
                  </a:cubicBezTo>
                  <a:cubicBezTo>
                    <a:pt x="23446" y="32903"/>
                    <a:pt x="23460" y="32931"/>
                    <a:pt x="23474" y="32959"/>
                  </a:cubicBezTo>
                  <a:cubicBezTo>
                    <a:pt x="23464" y="32969"/>
                    <a:pt x="23468" y="32985"/>
                    <a:pt x="23453" y="32985"/>
                  </a:cubicBezTo>
                  <a:cubicBezTo>
                    <a:pt x="23446" y="32985"/>
                    <a:pt x="23435" y="32982"/>
                    <a:pt x="23418" y="32973"/>
                  </a:cubicBezTo>
                  <a:lnTo>
                    <a:pt x="23418" y="32973"/>
                  </a:lnTo>
                  <a:cubicBezTo>
                    <a:pt x="23418" y="33026"/>
                    <a:pt x="23384" y="33074"/>
                    <a:pt x="23423" y="33074"/>
                  </a:cubicBezTo>
                  <a:cubicBezTo>
                    <a:pt x="23445" y="33074"/>
                    <a:pt x="23493" y="33057"/>
                    <a:pt x="23587" y="33016"/>
                  </a:cubicBezTo>
                  <a:cubicBezTo>
                    <a:pt x="23612" y="33022"/>
                    <a:pt x="23630" y="33024"/>
                    <a:pt x="23643" y="33024"/>
                  </a:cubicBezTo>
                  <a:cubicBezTo>
                    <a:pt x="23679" y="33024"/>
                    <a:pt x="23681" y="33008"/>
                    <a:pt x="23685" y="33008"/>
                  </a:cubicBezTo>
                  <a:cubicBezTo>
                    <a:pt x="23690" y="33008"/>
                    <a:pt x="23698" y="33030"/>
                    <a:pt x="23770" y="33128"/>
                  </a:cubicBezTo>
                  <a:cubicBezTo>
                    <a:pt x="23780" y="33125"/>
                    <a:pt x="23786" y="33123"/>
                    <a:pt x="23788" y="33123"/>
                  </a:cubicBezTo>
                  <a:cubicBezTo>
                    <a:pt x="23802" y="33123"/>
                    <a:pt x="23645" y="33199"/>
                    <a:pt x="23854" y="33199"/>
                  </a:cubicBezTo>
                  <a:cubicBezTo>
                    <a:pt x="23911" y="33142"/>
                    <a:pt x="23995" y="33100"/>
                    <a:pt x="24080" y="33100"/>
                  </a:cubicBezTo>
                  <a:lnTo>
                    <a:pt x="24094" y="33100"/>
                  </a:lnTo>
                  <a:lnTo>
                    <a:pt x="24052" y="33072"/>
                  </a:lnTo>
                  <a:cubicBezTo>
                    <a:pt x="24009" y="33058"/>
                    <a:pt x="23981" y="32987"/>
                    <a:pt x="24122" y="32847"/>
                  </a:cubicBezTo>
                  <a:cubicBezTo>
                    <a:pt x="24126" y="32895"/>
                    <a:pt x="24129" y="32914"/>
                    <a:pt x="24131" y="32914"/>
                  </a:cubicBezTo>
                  <a:cubicBezTo>
                    <a:pt x="24135" y="32914"/>
                    <a:pt x="24132" y="32792"/>
                    <a:pt x="24122" y="32692"/>
                  </a:cubicBezTo>
                  <a:cubicBezTo>
                    <a:pt x="23995" y="32588"/>
                    <a:pt x="23991" y="32579"/>
                    <a:pt x="24094" y="32579"/>
                  </a:cubicBezTo>
                  <a:cubicBezTo>
                    <a:pt x="24117" y="32579"/>
                    <a:pt x="24145" y="32579"/>
                    <a:pt x="24178" y="32579"/>
                  </a:cubicBezTo>
                  <a:cubicBezTo>
                    <a:pt x="24235" y="32565"/>
                    <a:pt x="24291" y="32537"/>
                    <a:pt x="24333" y="32509"/>
                  </a:cubicBezTo>
                  <a:lnTo>
                    <a:pt x="24333" y="32509"/>
                  </a:lnTo>
                  <a:cubicBezTo>
                    <a:pt x="24344" y="32626"/>
                    <a:pt x="24314" y="32768"/>
                    <a:pt x="24330" y="32768"/>
                  </a:cubicBezTo>
                  <a:cubicBezTo>
                    <a:pt x="24335" y="32768"/>
                    <a:pt x="24344" y="32754"/>
                    <a:pt x="24361" y="32720"/>
                  </a:cubicBezTo>
                  <a:cubicBezTo>
                    <a:pt x="24432" y="32720"/>
                    <a:pt x="24375" y="32635"/>
                    <a:pt x="24347" y="32607"/>
                  </a:cubicBezTo>
                  <a:cubicBezTo>
                    <a:pt x="24471" y="32588"/>
                    <a:pt x="24563" y="32524"/>
                    <a:pt x="24579" y="32524"/>
                  </a:cubicBezTo>
                  <a:cubicBezTo>
                    <a:pt x="24586" y="32524"/>
                    <a:pt x="24576" y="32538"/>
                    <a:pt x="24544" y="32579"/>
                  </a:cubicBezTo>
                  <a:cubicBezTo>
                    <a:pt x="24727" y="32631"/>
                    <a:pt x="24704" y="32707"/>
                    <a:pt x="24655" y="32707"/>
                  </a:cubicBezTo>
                  <a:cubicBezTo>
                    <a:pt x="24651" y="32707"/>
                    <a:pt x="24647" y="32707"/>
                    <a:pt x="24643" y="32706"/>
                  </a:cubicBezTo>
                  <a:cubicBezTo>
                    <a:pt x="24573" y="32706"/>
                    <a:pt x="24502" y="32734"/>
                    <a:pt x="24460" y="32734"/>
                  </a:cubicBezTo>
                  <a:cubicBezTo>
                    <a:pt x="24460" y="32748"/>
                    <a:pt x="24460" y="32762"/>
                    <a:pt x="24460" y="32776"/>
                  </a:cubicBezTo>
                  <a:cubicBezTo>
                    <a:pt x="24444" y="32760"/>
                    <a:pt x="24434" y="32754"/>
                    <a:pt x="24428" y="32754"/>
                  </a:cubicBezTo>
                  <a:cubicBezTo>
                    <a:pt x="24406" y="32754"/>
                    <a:pt x="24432" y="32834"/>
                    <a:pt x="24432" y="32889"/>
                  </a:cubicBezTo>
                  <a:lnTo>
                    <a:pt x="24432" y="32903"/>
                  </a:lnTo>
                  <a:cubicBezTo>
                    <a:pt x="24432" y="32903"/>
                    <a:pt x="24432" y="32917"/>
                    <a:pt x="24432" y="32931"/>
                  </a:cubicBezTo>
                  <a:cubicBezTo>
                    <a:pt x="24551" y="32994"/>
                    <a:pt x="24615" y="33001"/>
                    <a:pt x="24643" y="33001"/>
                  </a:cubicBezTo>
                  <a:cubicBezTo>
                    <a:pt x="24651" y="33001"/>
                    <a:pt x="24656" y="33001"/>
                    <a:pt x="24659" y="33001"/>
                  </a:cubicBezTo>
                  <a:cubicBezTo>
                    <a:pt x="24666" y="33001"/>
                    <a:pt x="24658" y="33005"/>
                    <a:pt x="24643" y="33030"/>
                  </a:cubicBezTo>
                  <a:cubicBezTo>
                    <a:pt x="24635" y="33040"/>
                    <a:pt x="24626" y="33044"/>
                    <a:pt x="24615" y="33044"/>
                  </a:cubicBezTo>
                  <a:cubicBezTo>
                    <a:pt x="24583" y="33044"/>
                    <a:pt x="24539" y="33013"/>
                    <a:pt x="24487" y="33013"/>
                  </a:cubicBezTo>
                  <a:cubicBezTo>
                    <a:pt x="24457" y="33013"/>
                    <a:pt x="24424" y="33023"/>
                    <a:pt x="24389" y="33058"/>
                  </a:cubicBezTo>
                  <a:cubicBezTo>
                    <a:pt x="24418" y="33072"/>
                    <a:pt x="24432" y="33100"/>
                    <a:pt x="24446" y="33114"/>
                  </a:cubicBezTo>
                  <a:cubicBezTo>
                    <a:pt x="24465" y="33114"/>
                    <a:pt x="24490" y="33108"/>
                    <a:pt x="24513" y="33108"/>
                  </a:cubicBezTo>
                  <a:cubicBezTo>
                    <a:pt x="24524" y="33108"/>
                    <a:pt x="24535" y="33109"/>
                    <a:pt x="24544" y="33114"/>
                  </a:cubicBezTo>
                  <a:lnTo>
                    <a:pt x="24573" y="33072"/>
                  </a:lnTo>
                  <a:cubicBezTo>
                    <a:pt x="24573" y="33086"/>
                    <a:pt x="24573" y="33100"/>
                    <a:pt x="24573" y="33114"/>
                  </a:cubicBezTo>
                  <a:cubicBezTo>
                    <a:pt x="24685" y="33114"/>
                    <a:pt x="24601" y="33170"/>
                    <a:pt x="24615" y="33269"/>
                  </a:cubicBezTo>
                  <a:cubicBezTo>
                    <a:pt x="24634" y="33260"/>
                    <a:pt x="24685" y="33218"/>
                    <a:pt x="24738" y="33218"/>
                  </a:cubicBezTo>
                  <a:cubicBezTo>
                    <a:pt x="24763" y="33218"/>
                    <a:pt x="24789" y="33228"/>
                    <a:pt x="24812" y="33255"/>
                  </a:cubicBezTo>
                  <a:cubicBezTo>
                    <a:pt x="24845" y="33235"/>
                    <a:pt x="24868" y="33225"/>
                    <a:pt x="24883" y="33225"/>
                  </a:cubicBezTo>
                  <a:cubicBezTo>
                    <a:pt x="24899" y="33225"/>
                    <a:pt x="24904" y="33239"/>
                    <a:pt x="24896" y="33269"/>
                  </a:cubicBezTo>
                  <a:cubicBezTo>
                    <a:pt x="24914" y="33281"/>
                    <a:pt x="24938" y="33293"/>
                    <a:pt x="24963" y="33293"/>
                  </a:cubicBezTo>
                  <a:cubicBezTo>
                    <a:pt x="24996" y="33293"/>
                    <a:pt x="25033" y="33271"/>
                    <a:pt x="25065" y="33199"/>
                  </a:cubicBezTo>
                  <a:lnTo>
                    <a:pt x="25009" y="33114"/>
                  </a:lnTo>
                  <a:lnTo>
                    <a:pt x="25009" y="33100"/>
                  </a:lnTo>
                  <a:cubicBezTo>
                    <a:pt x="25023" y="33100"/>
                    <a:pt x="25051" y="33086"/>
                    <a:pt x="25051" y="33086"/>
                  </a:cubicBezTo>
                  <a:cubicBezTo>
                    <a:pt x="25079" y="33086"/>
                    <a:pt x="25220" y="33044"/>
                    <a:pt x="25065" y="32889"/>
                  </a:cubicBezTo>
                  <a:lnTo>
                    <a:pt x="25065" y="32889"/>
                  </a:lnTo>
                  <a:cubicBezTo>
                    <a:pt x="25019" y="32907"/>
                    <a:pt x="24986" y="32915"/>
                    <a:pt x="24962" y="32915"/>
                  </a:cubicBezTo>
                  <a:cubicBezTo>
                    <a:pt x="24877" y="32915"/>
                    <a:pt x="24917" y="32817"/>
                    <a:pt x="24939" y="32762"/>
                  </a:cubicBezTo>
                  <a:lnTo>
                    <a:pt x="24939" y="32762"/>
                  </a:lnTo>
                  <a:cubicBezTo>
                    <a:pt x="24898" y="32793"/>
                    <a:pt x="24805" y="32845"/>
                    <a:pt x="24795" y="32845"/>
                  </a:cubicBezTo>
                  <a:cubicBezTo>
                    <a:pt x="24791" y="32845"/>
                    <a:pt x="24799" y="32838"/>
                    <a:pt x="24826" y="32818"/>
                  </a:cubicBezTo>
                  <a:cubicBezTo>
                    <a:pt x="24925" y="32748"/>
                    <a:pt x="24925" y="32734"/>
                    <a:pt x="25065" y="32720"/>
                  </a:cubicBezTo>
                  <a:cubicBezTo>
                    <a:pt x="24948" y="32576"/>
                    <a:pt x="25012" y="32421"/>
                    <a:pt x="25044" y="32421"/>
                  </a:cubicBezTo>
                  <a:cubicBezTo>
                    <a:pt x="25047" y="32421"/>
                    <a:pt x="25049" y="32422"/>
                    <a:pt x="25051" y="32424"/>
                  </a:cubicBezTo>
                  <a:cubicBezTo>
                    <a:pt x="25060" y="32406"/>
                    <a:pt x="25075" y="32389"/>
                    <a:pt x="25113" y="32389"/>
                  </a:cubicBezTo>
                  <a:cubicBezTo>
                    <a:pt x="25135" y="32389"/>
                    <a:pt x="25165" y="32395"/>
                    <a:pt x="25206" y="32410"/>
                  </a:cubicBezTo>
                  <a:cubicBezTo>
                    <a:pt x="25178" y="32283"/>
                    <a:pt x="25178" y="32227"/>
                    <a:pt x="25347" y="32227"/>
                  </a:cubicBezTo>
                  <a:cubicBezTo>
                    <a:pt x="25389" y="32227"/>
                    <a:pt x="25347" y="32171"/>
                    <a:pt x="25277" y="32143"/>
                  </a:cubicBezTo>
                  <a:lnTo>
                    <a:pt x="25305" y="32128"/>
                  </a:lnTo>
                  <a:cubicBezTo>
                    <a:pt x="25330" y="32131"/>
                    <a:pt x="25348" y="32132"/>
                    <a:pt x="25360" y="32132"/>
                  </a:cubicBezTo>
                  <a:cubicBezTo>
                    <a:pt x="25407" y="32132"/>
                    <a:pt x="25367" y="32114"/>
                    <a:pt x="25389" y="32114"/>
                  </a:cubicBezTo>
                  <a:cubicBezTo>
                    <a:pt x="25373" y="32110"/>
                    <a:pt x="25357" y="32109"/>
                    <a:pt x="25343" y="32109"/>
                  </a:cubicBezTo>
                  <a:cubicBezTo>
                    <a:pt x="25307" y="32109"/>
                    <a:pt x="25274" y="32118"/>
                    <a:pt x="25234" y="32128"/>
                  </a:cubicBezTo>
                  <a:lnTo>
                    <a:pt x="25220" y="32128"/>
                  </a:lnTo>
                  <a:cubicBezTo>
                    <a:pt x="25206" y="32128"/>
                    <a:pt x="25206" y="32157"/>
                    <a:pt x="25220" y="32213"/>
                  </a:cubicBezTo>
                  <a:lnTo>
                    <a:pt x="25178" y="32157"/>
                  </a:lnTo>
                  <a:lnTo>
                    <a:pt x="25178" y="32157"/>
                  </a:lnTo>
                  <a:cubicBezTo>
                    <a:pt x="25181" y="32159"/>
                    <a:pt x="25183" y="32161"/>
                    <a:pt x="25186" y="32161"/>
                  </a:cubicBezTo>
                  <a:cubicBezTo>
                    <a:pt x="25195" y="32161"/>
                    <a:pt x="25196" y="32130"/>
                    <a:pt x="25150" y="32016"/>
                  </a:cubicBezTo>
                  <a:cubicBezTo>
                    <a:pt x="25105" y="32023"/>
                    <a:pt x="25096" y="32087"/>
                    <a:pt x="25087" y="32087"/>
                  </a:cubicBezTo>
                  <a:cubicBezTo>
                    <a:pt x="25078" y="32087"/>
                    <a:pt x="25070" y="32038"/>
                    <a:pt x="25037" y="31861"/>
                  </a:cubicBezTo>
                  <a:cubicBezTo>
                    <a:pt x="25122" y="31861"/>
                    <a:pt x="25192" y="31819"/>
                    <a:pt x="25263" y="31748"/>
                  </a:cubicBezTo>
                  <a:cubicBezTo>
                    <a:pt x="25248" y="31720"/>
                    <a:pt x="25248" y="31706"/>
                    <a:pt x="25263" y="31706"/>
                  </a:cubicBezTo>
                  <a:cubicBezTo>
                    <a:pt x="25164" y="31664"/>
                    <a:pt x="25192" y="31706"/>
                    <a:pt x="25192" y="31565"/>
                  </a:cubicBezTo>
                  <a:lnTo>
                    <a:pt x="25192" y="31565"/>
                  </a:lnTo>
                  <a:cubicBezTo>
                    <a:pt x="25202" y="31600"/>
                    <a:pt x="25213" y="31613"/>
                    <a:pt x="25225" y="31613"/>
                  </a:cubicBezTo>
                  <a:cubicBezTo>
                    <a:pt x="25264" y="31613"/>
                    <a:pt x="25309" y="31470"/>
                    <a:pt x="25306" y="31431"/>
                  </a:cubicBezTo>
                  <a:lnTo>
                    <a:pt x="25306" y="31431"/>
                  </a:lnTo>
                  <a:cubicBezTo>
                    <a:pt x="25307" y="31433"/>
                    <a:pt x="25309" y="31434"/>
                    <a:pt x="25311" y="31434"/>
                  </a:cubicBezTo>
                  <a:cubicBezTo>
                    <a:pt x="25320" y="31434"/>
                    <a:pt x="25337" y="31420"/>
                    <a:pt x="25353" y="31420"/>
                  </a:cubicBezTo>
                  <a:cubicBezTo>
                    <a:pt x="25372" y="31420"/>
                    <a:pt x="25389" y="31439"/>
                    <a:pt x="25389" y="31523"/>
                  </a:cubicBezTo>
                  <a:cubicBezTo>
                    <a:pt x="25361" y="31523"/>
                    <a:pt x="25305" y="31537"/>
                    <a:pt x="25361" y="31706"/>
                  </a:cubicBezTo>
                  <a:cubicBezTo>
                    <a:pt x="25376" y="31683"/>
                    <a:pt x="25388" y="31674"/>
                    <a:pt x="25397" y="31674"/>
                  </a:cubicBezTo>
                  <a:cubicBezTo>
                    <a:pt x="25423" y="31674"/>
                    <a:pt x="25428" y="31746"/>
                    <a:pt x="25417" y="31819"/>
                  </a:cubicBezTo>
                  <a:cubicBezTo>
                    <a:pt x="25424" y="31823"/>
                    <a:pt x="25431" y="31824"/>
                    <a:pt x="25438" y="31824"/>
                  </a:cubicBezTo>
                  <a:cubicBezTo>
                    <a:pt x="25454" y="31824"/>
                    <a:pt x="25472" y="31818"/>
                    <a:pt x="25488" y="31818"/>
                  </a:cubicBezTo>
                  <a:cubicBezTo>
                    <a:pt x="25516" y="31818"/>
                    <a:pt x="25538" y="31837"/>
                    <a:pt x="25530" y="31945"/>
                  </a:cubicBezTo>
                  <a:cubicBezTo>
                    <a:pt x="25530" y="31901"/>
                    <a:pt x="25526" y="31879"/>
                    <a:pt x="25516" y="31879"/>
                  </a:cubicBezTo>
                  <a:cubicBezTo>
                    <a:pt x="25502" y="31879"/>
                    <a:pt x="25474" y="31933"/>
                    <a:pt x="25432" y="32044"/>
                  </a:cubicBezTo>
                  <a:cubicBezTo>
                    <a:pt x="25467" y="32030"/>
                    <a:pt x="25505" y="32023"/>
                    <a:pt x="25544" y="32023"/>
                  </a:cubicBezTo>
                  <a:cubicBezTo>
                    <a:pt x="25583" y="32023"/>
                    <a:pt x="25622" y="32030"/>
                    <a:pt x="25657" y="32044"/>
                  </a:cubicBezTo>
                  <a:cubicBezTo>
                    <a:pt x="25645" y="31972"/>
                    <a:pt x="25646" y="31949"/>
                    <a:pt x="25653" y="31949"/>
                  </a:cubicBezTo>
                  <a:cubicBezTo>
                    <a:pt x="25662" y="31949"/>
                    <a:pt x="25683" y="31991"/>
                    <a:pt x="25699" y="32016"/>
                  </a:cubicBezTo>
                  <a:cubicBezTo>
                    <a:pt x="25685" y="32016"/>
                    <a:pt x="25699" y="32016"/>
                    <a:pt x="25699" y="32030"/>
                  </a:cubicBezTo>
                  <a:cubicBezTo>
                    <a:pt x="25727" y="32044"/>
                    <a:pt x="25798" y="32044"/>
                    <a:pt x="25826" y="32058"/>
                  </a:cubicBezTo>
                  <a:cubicBezTo>
                    <a:pt x="25793" y="32003"/>
                    <a:pt x="25786" y="31983"/>
                    <a:pt x="25797" y="31983"/>
                  </a:cubicBezTo>
                  <a:cubicBezTo>
                    <a:pt x="25801" y="31983"/>
                    <a:pt x="25805" y="31984"/>
                    <a:pt x="25812" y="31988"/>
                  </a:cubicBezTo>
                  <a:cubicBezTo>
                    <a:pt x="25840" y="31988"/>
                    <a:pt x="25868" y="32044"/>
                    <a:pt x="25854" y="32058"/>
                  </a:cubicBezTo>
                  <a:cubicBezTo>
                    <a:pt x="25868" y="32044"/>
                    <a:pt x="25868" y="32030"/>
                    <a:pt x="25868" y="32016"/>
                  </a:cubicBezTo>
                  <a:cubicBezTo>
                    <a:pt x="25896" y="32044"/>
                    <a:pt x="25938" y="32058"/>
                    <a:pt x="25981" y="32072"/>
                  </a:cubicBezTo>
                  <a:cubicBezTo>
                    <a:pt x="25996" y="32132"/>
                    <a:pt x="26007" y="32153"/>
                    <a:pt x="26015" y="32153"/>
                  </a:cubicBezTo>
                  <a:cubicBezTo>
                    <a:pt x="26028" y="32153"/>
                    <a:pt x="26027" y="32085"/>
                    <a:pt x="26009" y="32058"/>
                  </a:cubicBezTo>
                  <a:cubicBezTo>
                    <a:pt x="26041" y="31960"/>
                    <a:pt x="25990" y="31921"/>
                    <a:pt x="26062" y="31921"/>
                  </a:cubicBezTo>
                  <a:cubicBezTo>
                    <a:pt x="26083" y="31921"/>
                    <a:pt x="26115" y="31925"/>
                    <a:pt x="26164" y="31931"/>
                  </a:cubicBezTo>
                  <a:cubicBezTo>
                    <a:pt x="26276" y="31889"/>
                    <a:pt x="26347" y="31875"/>
                    <a:pt x="26389" y="31847"/>
                  </a:cubicBezTo>
                  <a:lnTo>
                    <a:pt x="26403" y="31847"/>
                  </a:lnTo>
                  <a:cubicBezTo>
                    <a:pt x="26488" y="31819"/>
                    <a:pt x="26474" y="31819"/>
                    <a:pt x="26417" y="31819"/>
                  </a:cubicBezTo>
                  <a:cubicBezTo>
                    <a:pt x="26445" y="31762"/>
                    <a:pt x="26459" y="31692"/>
                    <a:pt x="26459" y="31621"/>
                  </a:cubicBezTo>
                  <a:cubicBezTo>
                    <a:pt x="26438" y="31547"/>
                    <a:pt x="26447" y="31529"/>
                    <a:pt x="26465" y="31529"/>
                  </a:cubicBezTo>
                  <a:cubicBezTo>
                    <a:pt x="26483" y="31529"/>
                    <a:pt x="26510" y="31546"/>
                    <a:pt x="26528" y="31546"/>
                  </a:cubicBezTo>
                  <a:cubicBezTo>
                    <a:pt x="26540" y="31546"/>
                    <a:pt x="26548" y="31538"/>
                    <a:pt x="26544" y="31509"/>
                  </a:cubicBezTo>
                  <a:lnTo>
                    <a:pt x="26544" y="31509"/>
                  </a:lnTo>
                  <a:cubicBezTo>
                    <a:pt x="26532" y="31518"/>
                    <a:pt x="26522" y="31522"/>
                    <a:pt x="26515" y="31522"/>
                  </a:cubicBezTo>
                  <a:cubicBezTo>
                    <a:pt x="26466" y="31522"/>
                    <a:pt x="26510" y="31351"/>
                    <a:pt x="26581" y="31351"/>
                  </a:cubicBezTo>
                  <a:cubicBezTo>
                    <a:pt x="26600" y="31351"/>
                    <a:pt x="26621" y="31364"/>
                    <a:pt x="26643" y="31396"/>
                  </a:cubicBezTo>
                  <a:cubicBezTo>
                    <a:pt x="26681" y="31506"/>
                    <a:pt x="26698" y="31546"/>
                    <a:pt x="26705" y="31546"/>
                  </a:cubicBezTo>
                  <a:cubicBezTo>
                    <a:pt x="26722" y="31546"/>
                    <a:pt x="26679" y="31329"/>
                    <a:pt x="26699" y="31269"/>
                  </a:cubicBezTo>
                  <a:lnTo>
                    <a:pt x="26826" y="31171"/>
                  </a:lnTo>
                  <a:cubicBezTo>
                    <a:pt x="26839" y="31191"/>
                    <a:pt x="26849" y="31204"/>
                    <a:pt x="26853" y="31204"/>
                  </a:cubicBezTo>
                  <a:cubicBezTo>
                    <a:pt x="26858" y="31204"/>
                    <a:pt x="26855" y="31187"/>
                    <a:pt x="26840" y="31143"/>
                  </a:cubicBezTo>
                  <a:lnTo>
                    <a:pt x="26854" y="31129"/>
                  </a:lnTo>
                  <a:cubicBezTo>
                    <a:pt x="26867" y="31142"/>
                    <a:pt x="26879" y="31147"/>
                    <a:pt x="26890" y="31147"/>
                  </a:cubicBezTo>
                  <a:cubicBezTo>
                    <a:pt x="26912" y="31147"/>
                    <a:pt x="26929" y="31124"/>
                    <a:pt x="26938" y="31115"/>
                  </a:cubicBezTo>
                  <a:cubicBezTo>
                    <a:pt x="26952" y="31171"/>
                    <a:pt x="26966" y="31213"/>
                    <a:pt x="26981" y="31269"/>
                  </a:cubicBezTo>
                  <a:cubicBezTo>
                    <a:pt x="26981" y="31268"/>
                    <a:pt x="26981" y="31267"/>
                    <a:pt x="26982" y="31267"/>
                  </a:cubicBezTo>
                  <a:cubicBezTo>
                    <a:pt x="27001" y="31267"/>
                    <a:pt x="27165" y="31454"/>
                    <a:pt x="27056" y="31454"/>
                  </a:cubicBezTo>
                  <a:cubicBezTo>
                    <a:pt x="27038" y="31454"/>
                    <a:pt x="27014" y="31450"/>
                    <a:pt x="26981" y="31438"/>
                  </a:cubicBezTo>
                  <a:lnTo>
                    <a:pt x="26981" y="31438"/>
                  </a:lnTo>
                  <a:cubicBezTo>
                    <a:pt x="26868" y="31650"/>
                    <a:pt x="27009" y="31607"/>
                    <a:pt x="26924" y="31706"/>
                  </a:cubicBezTo>
                  <a:cubicBezTo>
                    <a:pt x="26924" y="31706"/>
                    <a:pt x="26938" y="31720"/>
                    <a:pt x="26938" y="31720"/>
                  </a:cubicBezTo>
                  <a:cubicBezTo>
                    <a:pt x="26938" y="31706"/>
                    <a:pt x="26952" y="31692"/>
                    <a:pt x="26952" y="31678"/>
                  </a:cubicBezTo>
                  <a:cubicBezTo>
                    <a:pt x="26952" y="31678"/>
                    <a:pt x="26952" y="31692"/>
                    <a:pt x="26966" y="31692"/>
                  </a:cubicBezTo>
                  <a:cubicBezTo>
                    <a:pt x="26979" y="31710"/>
                    <a:pt x="26994" y="31717"/>
                    <a:pt x="27009" y="31717"/>
                  </a:cubicBezTo>
                  <a:cubicBezTo>
                    <a:pt x="27070" y="31717"/>
                    <a:pt x="27146" y="31602"/>
                    <a:pt x="27211" y="31602"/>
                  </a:cubicBezTo>
                  <a:cubicBezTo>
                    <a:pt x="27219" y="31602"/>
                    <a:pt x="27227" y="31604"/>
                    <a:pt x="27234" y="31607"/>
                  </a:cubicBezTo>
                  <a:cubicBezTo>
                    <a:pt x="27290" y="31607"/>
                    <a:pt x="27333" y="31621"/>
                    <a:pt x="27375" y="31650"/>
                  </a:cubicBezTo>
                  <a:cubicBezTo>
                    <a:pt x="27375" y="31664"/>
                    <a:pt x="27389" y="31678"/>
                    <a:pt x="27403" y="31678"/>
                  </a:cubicBezTo>
                  <a:lnTo>
                    <a:pt x="27403" y="31650"/>
                  </a:lnTo>
                  <a:lnTo>
                    <a:pt x="27445" y="31650"/>
                  </a:lnTo>
                  <a:cubicBezTo>
                    <a:pt x="27459" y="31636"/>
                    <a:pt x="27487" y="31607"/>
                    <a:pt x="27502" y="31579"/>
                  </a:cubicBezTo>
                  <a:lnTo>
                    <a:pt x="27530" y="31593"/>
                  </a:lnTo>
                  <a:lnTo>
                    <a:pt x="27516" y="31621"/>
                  </a:lnTo>
                  <a:cubicBezTo>
                    <a:pt x="27502" y="31621"/>
                    <a:pt x="27516" y="31636"/>
                    <a:pt x="27516" y="31650"/>
                  </a:cubicBezTo>
                  <a:cubicBezTo>
                    <a:pt x="27530" y="31636"/>
                    <a:pt x="27558" y="31636"/>
                    <a:pt x="27586" y="31636"/>
                  </a:cubicBezTo>
                  <a:lnTo>
                    <a:pt x="27586" y="31650"/>
                  </a:lnTo>
                  <a:cubicBezTo>
                    <a:pt x="27572" y="31664"/>
                    <a:pt x="27572" y="31678"/>
                    <a:pt x="27558" y="31692"/>
                  </a:cubicBezTo>
                  <a:cubicBezTo>
                    <a:pt x="27578" y="31702"/>
                    <a:pt x="27599" y="31709"/>
                    <a:pt x="27614" y="31709"/>
                  </a:cubicBezTo>
                  <a:cubicBezTo>
                    <a:pt x="27640" y="31709"/>
                    <a:pt x="27650" y="31689"/>
                    <a:pt x="27614" y="31636"/>
                  </a:cubicBezTo>
                  <a:cubicBezTo>
                    <a:pt x="27614" y="31621"/>
                    <a:pt x="27642" y="31579"/>
                    <a:pt x="27671" y="31495"/>
                  </a:cubicBezTo>
                  <a:cubicBezTo>
                    <a:pt x="27628" y="31481"/>
                    <a:pt x="27600" y="31467"/>
                    <a:pt x="27572" y="31438"/>
                  </a:cubicBezTo>
                  <a:lnTo>
                    <a:pt x="27558" y="31424"/>
                  </a:lnTo>
                  <a:cubicBezTo>
                    <a:pt x="27530" y="31382"/>
                    <a:pt x="27445" y="31227"/>
                    <a:pt x="27473" y="31185"/>
                  </a:cubicBezTo>
                  <a:cubicBezTo>
                    <a:pt x="27502" y="31115"/>
                    <a:pt x="27558" y="31171"/>
                    <a:pt x="27459" y="31044"/>
                  </a:cubicBezTo>
                  <a:lnTo>
                    <a:pt x="27459" y="31044"/>
                  </a:lnTo>
                  <a:cubicBezTo>
                    <a:pt x="27461" y="31045"/>
                    <a:pt x="27463" y="31046"/>
                    <a:pt x="27464" y="31046"/>
                  </a:cubicBezTo>
                  <a:cubicBezTo>
                    <a:pt x="27481" y="31046"/>
                    <a:pt x="27458" y="30983"/>
                    <a:pt x="27367" y="30983"/>
                  </a:cubicBezTo>
                  <a:cubicBezTo>
                    <a:pt x="27352" y="30983"/>
                    <a:pt x="27336" y="30984"/>
                    <a:pt x="27318" y="30988"/>
                  </a:cubicBezTo>
                  <a:lnTo>
                    <a:pt x="27318" y="30946"/>
                  </a:lnTo>
                  <a:cubicBezTo>
                    <a:pt x="27298" y="30865"/>
                    <a:pt x="27286" y="30792"/>
                    <a:pt x="27320" y="30792"/>
                  </a:cubicBezTo>
                  <a:cubicBezTo>
                    <a:pt x="27334" y="30792"/>
                    <a:pt x="27356" y="30804"/>
                    <a:pt x="27389" y="30833"/>
                  </a:cubicBezTo>
                  <a:cubicBezTo>
                    <a:pt x="27433" y="30814"/>
                    <a:pt x="27464" y="30806"/>
                    <a:pt x="27484" y="30806"/>
                  </a:cubicBezTo>
                  <a:cubicBezTo>
                    <a:pt x="27554" y="30806"/>
                    <a:pt x="27511" y="30896"/>
                    <a:pt x="27544" y="30917"/>
                  </a:cubicBezTo>
                  <a:cubicBezTo>
                    <a:pt x="27600" y="30861"/>
                    <a:pt x="27628" y="30917"/>
                    <a:pt x="27516" y="30777"/>
                  </a:cubicBezTo>
                  <a:lnTo>
                    <a:pt x="27516" y="30777"/>
                  </a:lnTo>
                  <a:cubicBezTo>
                    <a:pt x="27534" y="30795"/>
                    <a:pt x="27548" y="30803"/>
                    <a:pt x="27559" y="30803"/>
                  </a:cubicBezTo>
                  <a:cubicBezTo>
                    <a:pt x="27580" y="30803"/>
                    <a:pt x="27586" y="30772"/>
                    <a:pt x="27586" y="30734"/>
                  </a:cubicBezTo>
                  <a:lnTo>
                    <a:pt x="27614" y="30762"/>
                  </a:lnTo>
                  <a:lnTo>
                    <a:pt x="27642" y="30762"/>
                  </a:lnTo>
                  <a:cubicBezTo>
                    <a:pt x="27628" y="30777"/>
                    <a:pt x="27614" y="30805"/>
                    <a:pt x="27671" y="30847"/>
                  </a:cubicBezTo>
                  <a:cubicBezTo>
                    <a:pt x="27741" y="30889"/>
                    <a:pt x="27783" y="30946"/>
                    <a:pt x="27840" y="31016"/>
                  </a:cubicBezTo>
                  <a:cubicBezTo>
                    <a:pt x="27910" y="31002"/>
                    <a:pt x="27966" y="30960"/>
                    <a:pt x="28008" y="30903"/>
                  </a:cubicBezTo>
                  <a:lnTo>
                    <a:pt x="28051" y="30931"/>
                  </a:lnTo>
                  <a:cubicBezTo>
                    <a:pt x="28047" y="30929"/>
                    <a:pt x="28045" y="30928"/>
                    <a:pt x="28044" y="30928"/>
                  </a:cubicBezTo>
                  <a:lnTo>
                    <a:pt x="28044" y="30928"/>
                  </a:lnTo>
                  <a:cubicBezTo>
                    <a:pt x="28040" y="30928"/>
                    <a:pt x="28116" y="30987"/>
                    <a:pt x="28167" y="30987"/>
                  </a:cubicBezTo>
                  <a:cubicBezTo>
                    <a:pt x="28184" y="30987"/>
                    <a:pt x="28199" y="30980"/>
                    <a:pt x="28206" y="30960"/>
                  </a:cubicBezTo>
                  <a:lnTo>
                    <a:pt x="28276" y="30988"/>
                  </a:lnTo>
                  <a:cubicBezTo>
                    <a:pt x="28262" y="30960"/>
                    <a:pt x="28262" y="30931"/>
                    <a:pt x="28276" y="30917"/>
                  </a:cubicBezTo>
                  <a:lnTo>
                    <a:pt x="28375" y="31016"/>
                  </a:lnTo>
                  <a:lnTo>
                    <a:pt x="28375" y="31016"/>
                  </a:lnTo>
                  <a:cubicBezTo>
                    <a:pt x="28357" y="30998"/>
                    <a:pt x="28339" y="30980"/>
                    <a:pt x="28346" y="30980"/>
                  </a:cubicBezTo>
                  <a:cubicBezTo>
                    <a:pt x="28350" y="30980"/>
                    <a:pt x="28359" y="30985"/>
                    <a:pt x="28377" y="30995"/>
                  </a:cubicBezTo>
                  <a:lnTo>
                    <a:pt x="28377" y="30995"/>
                  </a:lnTo>
                  <a:cubicBezTo>
                    <a:pt x="28377" y="30995"/>
                    <a:pt x="28376" y="30995"/>
                    <a:pt x="28376" y="30995"/>
                  </a:cubicBezTo>
                  <a:cubicBezTo>
                    <a:pt x="28362" y="30995"/>
                    <a:pt x="28420" y="31082"/>
                    <a:pt x="28449" y="31082"/>
                  </a:cubicBezTo>
                  <a:cubicBezTo>
                    <a:pt x="28468" y="31082"/>
                    <a:pt x="28475" y="31046"/>
                    <a:pt x="28445" y="30931"/>
                  </a:cubicBezTo>
                  <a:cubicBezTo>
                    <a:pt x="28515" y="30903"/>
                    <a:pt x="28544" y="30833"/>
                    <a:pt x="28530" y="30762"/>
                  </a:cubicBezTo>
                  <a:cubicBezTo>
                    <a:pt x="28600" y="30650"/>
                    <a:pt x="28572" y="30608"/>
                    <a:pt x="28530" y="30594"/>
                  </a:cubicBezTo>
                  <a:lnTo>
                    <a:pt x="28642" y="30594"/>
                  </a:lnTo>
                  <a:cubicBezTo>
                    <a:pt x="28642" y="30546"/>
                    <a:pt x="28742" y="30489"/>
                    <a:pt x="28723" y="30489"/>
                  </a:cubicBezTo>
                  <a:cubicBezTo>
                    <a:pt x="28719" y="30489"/>
                    <a:pt x="28712" y="30491"/>
                    <a:pt x="28698" y="30495"/>
                  </a:cubicBezTo>
                  <a:cubicBezTo>
                    <a:pt x="28741" y="30481"/>
                    <a:pt x="28755" y="30467"/>
                    <a:pt x="28755" y="30453"/>
                  </a:cubicBezTo>
                  <a:cubicBezTo>
                    <a:pt x="28797" y="30481"/>
                    <a:pt x="28825" y="30495"/>
                    <a:pt x="28867" y="30509"/>
                  </a:cubicBezTo>
                  <a:lnTo>
                    <a:pt x="28924" y="30453"/>
                  </a:lnTo>
                  <a:cubicBezTo>
                    <a:pt x="28924" y="30487"/>
                    <a:pt x="28943" y="30513"/>
                    <a:pt x="28997" y="30513"/>
                  </a:cubicBezTo>
                  <a:cubicBezTo>
                    <a:pt x="29008" y="30513"/>
                    <a:pt x="29021" y="30512"/>
                    <a:pt x="29036" y="30509"/>
                  </a:cubicBezTo>
                  <a:cubicBezTo>
                    <a:pt x="29060" y="30518"/>
                    <a:pt x="29080" y="30522"/>
                    <a:pt x="29097" y="30522"/>
                  </a:cubicBezTo>
                  <a:cubicBezTo>
                    <a:pt x="29184" y="30522"/>
                    <a:pt x="29183" y="30420"/>
                    <a:pt x="28994" y="30396"/>
                  </a:cubicBezTo>
                  <a:cubicBezTo>
                    <a:pt x="28986" y="30400"/>
                    <a:pt x="28979" y="30402"/>
                    <a:pt x="28972" y="30402"/>
                  </a:cubicBezTo>
                  <a:cubicBezTo>
                    <a:pt x="28957" y="30402"/>
                    <a:pt x="28944" y="30392"/>
                    <a:pt x="28924" y="30382"/>
                  </a:cubicBezTo>
                  <a:lnTo>
                    <a:pt x="28924" y="30410"/>
                  </a:lnTo>
                  <a:cubicBezTo>
                    <a:pt x="28910" y="30396"/>
                    <a:pt x="28896" y="30396"/>
                    <a:pt x="28896" y="30382"/>
                  </a:cubicBezTo>
                  <a:cubicBezTo>
                    <a:pt x="28853" y="30368"/>
                    <a:pt x="28811" y="30354"/>
                    <a:pt x="28783" y="30354"/>
                  </a:cubicBezTo>
                  <a:cubicBezTo>
                    <a:pt x="28839" y="30326"/>
                    <a:pt x="28896" y="30298"/>
                    <a:pt x="28952" y="30256"/>
                  </a:cubicBezTo>
                  <a:cubicBezTo>
                    <a:pt x="28952" y="30270"/>
                    <a:pt x="28952" y="30284"/>
                    <a:pt x="28952" y="30284"/>
                  </a:cubicBezTo>
                  <a:cubicBezTo>
                    <a:pt x="28966" y="30284"/>
                    <a:pt x="28966" y="30284"/>
                    <a:pt x="28980" y="30270"/>
                  </a:cubicBezTo>
                  <a:cubicBezTo>
                    <a:pt x="28916" y="30206"/>
                    <a:pt x="28981" y="30085"/>
                    <a:pt x="29004" y="30085"/>
                  </a:cubicBezTo>
                  <a:cubicBezTo>
                    <a:pt x="29012" y="30085"/>
                    <a:pt x="29015" y="30098"/>
                    <a:pt x="29008" y="30129"/>
                  </a:cubicBezTo>
                  <a:cubicBezTo>
                    <a:pt x="29008" y="30144"/>
                    <a:pt x="29010" y="30150"/>
                    <a:pt x="29011" y="30150"/>
                  </a:cubicBezTo>
                  <a:cubicBezTo>
                    <a:pt x="29018" y="30150"/>
                    <a:pt x="29030" y="30067"/>
                    <a:pt x="29008" y="30044"/>
                  </a:cubicBezTo>
                  <a:cubicBezTo>
                    <a:pt x="29088" y="30044"/>
                    <a:pt x="29189" y="29846"/>
                    <a:pt x="29201" y="29846"/>
                  </a:cubicBezTo>
                  <a:cubicBezTo>
                    <a:pt x="29206" y="29846"/>
                    <a:pt x="29196" y="29880"/>
                    <a:pt x="29163" y="29974"/>
                  </a:cubicBezTo>
                  <a:cubicBezTo>
                    <a:pt x="29175" y="30021"/>
                    <a:pt x="29297" y="30079"/>
                    <a:pt x="29284" y="30079"/>
                  </a:cubicBezTo>
                  <a:cubicBezTo>
                    <a:pt x="29282" y="30079"/>
                    <a:pt x="29275" y="30077"/>
                    <a:pt x="29262" y="30072"/>
                  </a:cubicBezTo>
                  <a:lnTo>
                    <a:pt x="29262" y="30072"/>
                  </a:lnTo>
                  <a:cubicBezTo>
                    <a:pt x="29270" y="30089"/>
                    <a:pt x="29267" y="30095"/>
                    <a:pt x="29257" y="30095"/>
                  </a:cubicBezTo>
                  <a:cubicBezTo>
                    <a:pt x="29236" y="30095"/>
                    <a:pt x="29184" y="30071"/>
                    <a:pt x="29131" y="30071"/>
                  </a:cubicBezTo>
                  <a:cubicBezTo>
                    <a:pt x="29123" y="30071"/>
                    <a:pt x="29115" y="30071"/>
                    <a:pt x="29107" y="30072"/>
                  </a:cubicBezTo>
                  <a:cubicBezTo>
                    <a:pt x="29022" y="30087"/>
                    <a:pt x="29107" y="30101"/>
                    <a:pt x="29332" y="30185"/>
                  </a:cubicBezTo>
                  <a:cubicBezTo>
                    <a:pt x="29332" y="30213"/>
                    <a:pt x="29374" y="30270"/>
                    <a:pt x="29417" y="30298"/>
                  </a:cubicBezTo>
                  <a:cubicBezTo>
                    <a:pt x="29431" y="30256"/>
                    <a:pt x="29445" y="30199"/>
                    <a:pt x="29473" y="30157"/>
                  </a:cubicBezTo>
                  <a:cubicBezTo>
                    <a:pt x="29177" y="30101"/>
                    <a:pt x="29431" y="30143"/>
                    <a:pt x="29557" y="30016"/>
                  </a:cubicBezTo>
                  <a:cubicBezTo>
                    <a:pt x="29531" y="29982"/>
                    <a:pt x="29530" y="29972"/>
                    <a:pt x="29541" y="29972"/>
                  </a:cubicBezTo>
                  <a:cubicBezTo>
                    <a:pt x="29555" y="29972"/>
                    <a:pt x="29587" y="29986"/>
                    <a:pt x="29611" y="29986"/>
                  </a:cubicBezTo>
                  <a:cubicBezTo>
                    <a:pt x="29641" y="29986"/>
                    <a:pt x="29662" y="29965"/>
                    <a:pt x="29628" y="29875"/>
                  </a:cubicBezTo>
                  <a:cubicBezTo>
                    <a:pt x="29642" y="29875"/>
                    <a:pt x="29684" y="29819"/>
                    <a:pt x="29670" y="29720"/>
                  </a:cubicBezTo>
                  <a:lnTo>
                    <a:pt x="29726" y="29720"/>
                  </a:lnTo>
                  <a:cubicBezTo>
                    <a:pt x="29712" y="29692"/>
                    <a:pt x="29684" y="29650"/>
                    <a:pt x="29726" y="29566"/>
                  </a:cubicBezTo>
                  <a:cubicBezTo>
                    <a:pt x="29712" y="29537"/>
                    <a:pt x="29698" y="29509"/>
                    <a:pt x="29698" y="29481"/>
                  </a:cubicBezTo>
                  <a:cubicBezTo>
                    <a:pt x="29690" y="29483"/>
                    <a:pt x="29682" y="29484"/>
                    <a:pt x="29675" y="29484"/>
                  </a:cubicBezTo>
                  <a:cubicBezTo>
                    <a:pt x="29634" y="29484"/>
                    <a:pt x="29627" y="29446"/>
                    <a:pt x="29783" y="29326"/>
                  </a:cubicBezTo>
                  <a:cubicBezTo>
                    <a:pt x="29793" y="29332"/>
                    <a:pt x="29803" y="29335"/>
                    <a:pt x="29814" y="29335"/>
                  </a:cubicBezTo>
                  <a:cubicBezTo>
                    <a:pt x="29871" y="29335"/>
                    <a:pt x="29923" y="29255"/>
                    <a:pt x="29889" y="29255"/>
                  </a:cubicBezTo>
                  <a:cubicBezTo>
                    <a:pt x="29887" y="29255"/>
                    <a:pt x="29884" y="29255"/>
                    <a:pt x="29881" y="29256"/>
                  </a:cubicBezTo>
                  <a:cubicBezTo>
                    <a:pt x="29895" y="29228"/>
                    <a:pt x="29684" y="29228"/>
                    <a:pt x="29938" y="29129"/>
                  </a:cubicBezTo>
                  <a:cubicBezTo>
                    <a:pt x="29942" y="29136"/>
                    <a:pt x="29948" y="29138"/>
                    <a:pt x="29956" y="29138"/>
                  </a:cubicBezTo>
                  <a:cubicBezTo>
                    <a:pt x="29975" y="29138"/>
                    <a:pt x="30002" y="29120"/>
                    <a:pt x="30018" y="29120"/>
                  </a:cubicBezTo>
                  <a:cubicBezTo>
                    <a:pt x="30033" y="29120"/>
                    <a:pt x="30039" y="29136"/>
                    <a:pt x="30022" y="29199"/>
                  </a:cubicBezTo>
                  <a:cubicBezTo>
                    <a:pt x="30022" y="29214"/>
                    <a:pt x="30050" y="29228"/>
                    <a:pt x="30064" y="29228"/>
                  </a:cubicBezTo>
                  <a:cubicBezTo>
                    <a:pt x="30064" y="29214"/>
                    <a:pt x="30064" y="29199"/>
                    <a:pt x="30093" y="29185"/>
                  </a:cubicBezTo>
                  <a:cubicBezTo>
                    <a:pt x="30093" y="29171"/>
                    <a:pt x="30093" y="29157"/>
                    <a:pt x="30093" y="29143"/>
                  </a:cubicBezTo>
                  <a:cubicBezTo>
                    <a:pt x="30105" y="29105"/>
                    <a:pt x="30115" y="29090"/>
                    <a:pt x="30123" y="29090"/>
                  </a:cubicBezTo>
                  <a:cubicBezTo>
                    <a:pt x="30133" y="29090"/>
                    <a:pt x="30141" y="29112"/>
                    <a:pt x="30149" y="29143"/>
                  </a:cubicBezTo>
                  <a:cubicBezTo>
                    <a:pt x="30191" y="29129"/>
                    <a:pt x="30219" y="29129"/>
                    <a:pt x="30262" y="29129"/>
                  </a:cubicBezTo>
                  <a:lnTo>
                    <a:pt x="30233" y="29101"/>
                  </a:lnTo>
                  <a:cubicBezTo>
                    <a:pt x="30262" y="29101"/>
                    <a:pt x="30290" y="29073"/>
                    <a:pt x="30290" y="28960"/>
                  </a:cubicBezTo>
                  <a:cubicBezTo>
                    <a:pt x="30290" y="28947"/>
                    <a:pt x="30267" y="28799"/>
                    <a:pt x="30354" y="28799"/>
                  </a:cubicBezTo>
                  <a:cubicBezTo>
                    <a:pt x="30364" y="28799"/>
                    <a:pt x="30375" y="28801"/>
                    <a:pt x="30388" y="28805"/>
                  </a:cubicBezTo>
                  <a:cubicBezTo>
                    <a:pt x="30205" y="28735"/>
                    <a:pt x="30473" y="28777"/>
                    <a:pt x="30459" y="28721"/>
                  </a:cubicBezTo>
                  <a:lnTo>
                    <a:pt x="30473" y="28721"/>
                  </a:lnTo>
                  <a:cubicBezTo>
                    <a:pt x="30491" y="28747"/>
                    <a:pt x="30514" y="28757"/>
                    <a:pt x="30529" y="28757"/>
                  </a:cubicBezTo>
                  <a:cubicBezTo>
                    <a:pt x="30538" y="28757"/>
                    <a:pt x="30543" y="28754"/>
                    <a:pt x="30543" y="28749"/>
                  </a:cubicBezTo>
                  <a:cubicBezTo>
                    <a:pt x="30584" y="28760"/>
                    <a:pt x="30622" y="28767"/>
                    <a:pt x="30644" y="28767"/>
                  </a:cubicBezTo>
                  <a:cubicBezTo>
                    <a:pt x="30676" y="28767"/>
                    <a:pt x="30674" y="28754"/>
                    <a:pt x="30600" y="28721"/>
                  </a:cubicBezTo>
                  <a:lnTo>
                    <a:pt x="30529" y="28721"/>
                  </a:lnTo>
                  <a:cubicBezTo>
                    <a:pt x="30515" y="28707"/>
                    <a:pt x="30501" y="28707"/>
                    <a:pt x="30487" y="28692"/>
                  </a:cubicBezTo>
                  <a:lnTo>
                    <a:pt x="30487" y="28707"/>
                  </a:lnTo>
                  <a:cubicBezTo>
                    <a:pt x="30445" y="28692"/>
                    <a:pt x="30445" y="28678"/>
                    <a:pt x="30445" y="28664"/>
                  </a:cubicBezTo>
                  <a:lnTo>
                    <a:pt x="30388" y="28636"/>
                  </a:lnTo>
                  <a:lnTo>
                    <a:pt x="30416" y="28622"/>
                  </a:lnTo>
                  <a:lnTo>
                    <a:pt x="30445" y="28636"/>
                  </a:lnTo>
                  <a:lnTo>
                    <a:pt x="30445" y="28636"/>
                  </a:lnTo>
                  <a:lnTo>
                    <a:pt x="30416" y="28608"/>
                  </a:lnTo>
                  <a:cubicBezTo>
                    <a:pt x="30431" y="28594"/>
                    <a:pt x="30416" y="28594"/>
                    <a:pt x="30402" y="28594"/>
                  </a:cubicBezTo>
                  <a:lnTo>
                    <a:pt x="30374" y="28566"/>
                  </a:lnTo>
                  <a:cubicBezTo>
                    <a:pt x="30358" y="28555"/>
                    <a:pt x="30346" y="28549"/>
                    <a:pt x="30338" y="28545"/>
                  </a:cubicBezTo>
                  <a:lnTo>
                    <a:pt x="30338" y="28545"/>
                  </a:lnTo>
                  <a:cubicBezTo>
                    <a:pt x="30345" y="28547"/>
                    <a:pt x="30355" y="28550"/>
                    <a:pt x="30369" y="28552"/>
                  </a:cubicBezTo>
                  <a:lnTo>
                    <a:pt x="30369" y="28552"/>
                  </a:lnTo>
                  <a:cubicBezTo>
                    <a:pt x="30370" y="28556"/>
                    <a:pt x="30371" y="28560"/>
                    <a:pt x="30374" y="28566"/>
                  </a:cubicBezTo>
                  <a:cubicBezTo>
                    <a:pt x="30374" y="28561"/>
                    <a:pt x="30374" y="28556"/>
                    <a:pt x="30373" y="28553"/>
                  </a:cubicBezTo>
                  <a:lnTo>
                    <a:pt x="30373" y="28553"/>
                  </a:lnTo>
                  <a:cubicBezTo>
                    <a:pt x="30407" y="28559"/>
                    <a:pt x="30462" y="28566"/>
                    <a:pt x="30543" y="28566"/>
                  </a:cubicBezTo>
                  <a:cubicBezTo>
                    <a:pt x="30559" y="28635"/>
                    <a:pt x="30611" y="28683"/>
                    <a:pt x="30645" y="28683"/>
                  </a:cubicBezTo>
                  <a:cubicBezTo>
                    <a:pt x="30673" y="28683"/>
                    <a:pt x="30688" y="28649"/>
                    <a:pt x="30656" y="28566"/>
                  </a:cubicBezTo>
                  <a:lnTo>
                    <a:pt x="30628" y="28552"/>
                  </a:lnTo>
                  <a:cubicBezTo>
                    <a:pt x="30634" y="28552"/>
                    <a:pt x="30642" y="28552"/>
                    <a:pt x="30651" y="28552"/>
                  </a:cubicBezTo>
                  <a:cubicBezTo>
                    <a:pt x="30684" y="28552"/>
                    <a:pt x="30726" y="28544"/>
                    <a:pt x="30726" y="28467"/>
                  </a:cubicBezTo>
                  <a:cubicBezTo>
                    <a:pt x="30704" y="28467"/>
                    <a:pt x="30852" y="28323"/>
                    <a:pt x="30870" y="28323"/>
                  </a:cubicBezTo>
                  <a:cubicBezTo>
                    <a:pt x="30874" y="28323"/>
                    <a:pt x="30870" y="28332"/>
                    <a:pt x="30853" y="28355"/>
                  </a:cubicBezTo>
                  <a:cubicBezTo>
                    <a:pt x="30870" y="28338"/>
                    <a:pt x="30946" y="28316"/>
                    <a:pt x="30991" y="28316"/>
                  </a:cubicBezTo>
                  <a:cubicBezTo>
                    <a:pt x="31021" y="28316"/>
                    <a:pt x="31036" y="28326"/>
                    <a:pt x="31008" y="28355"/>
                  </a:cubicBezTo>
                  <a:cubicBezTo>
                    <a:pt x="31092" y="28369"/>
                    <a:pt x="31149" y="28439"/>
                    <a:pt x="31149" y="28509"/>
                  </a:cubicBezTo>
                  <a:cubicBezTo>
                    <a:pt x="31195" y="28528"/>
                    <a:pt x="31168" y="28676"/>
                    <a:pt x="31173" y="28676"/>
                  </a:cubicBezTo>
                  <a:cubicBezTo>
                    <a:pt x="31175" y="28676"/>
                    <a:pt x="31186" y="28638"/>
                    <a:pt x="31219" y="28524"/>
                  </a:cubicBezTo>
                  <a:cubicBezTo>
                    <a:pt x="31261" y="28495"/>
                    <a:pt x="31290" y="28453"/>
                    <a:pt x="31304" y="28411"/>
                  </a:cubicBezTo>
                  <a:cubicBezTo>
                    <a:pt x="31318" y="28425"/>
                    <a:pt x="31346" y="28439"/>
                    <a:pt x="31374" y="28453"/>
                  </a:cubicBezTo>
                  <a:cubicBezTo>
                    <a:pt x="31374" y="28439"/>
                    <a:pt x="31388" y="28425"/>
                    <a:pt x="31402" y="28425"/>
                  </a:cubicBezTo>
                  <a:cubicBezTo>
                    <a:pt x="31430" y="28425"/>
                    <a:pt x="31430" y="28439"/>
                    <a:pt x="31444" y="28481"/>
                  </a:cubicBezTo>
                  <a:lnTo>
                    <a:pt x="31473" y="28481"/>
                  </a:lnTo>
                  <a:lnTo>
                    <a:pt x="31444" y="28509"/>
                  </a:lnTo>
                  <a:lnTo>
                    <a:pt x="31444" y="28524"/>
                  </a:lnTo>
                  <a:cubicBezTo>
                    <a:pt x="31476" y="28508"/>
                    <a:pt x="31512" y="28488"/>
                    <a:pt x="31515" y="28488"/>
                  </a:cubicBezTo>
                  <a:cubicBezTo>
                    <a:pt x="31518" y="28488"/>
                    <a:pt x="31500" y="28500"/>
                    <a:pt x="31444" y="28538"/>
                  </a:cubicBezTo>
                  <a:cubicBezTo>
                    <a:pt x="31458" y="28594"/>
                    <a:pt x="31487" y="28650"/>
                    <a:pt x="31529" y="28692"/>
                  </a:cubicBezTo>
                  <a:cubicBezTo>
                    <a:pt x="31402" y="28763"/>
                    <a:pt x="31543" y="28861"/>
                    <a:pt x="31627" y="28904"/>
                  </a:cubicBezTo>
                  <a:cubicBezTo>
                    <a:pt x="31571" y="28960"/>
                    <a:pt x="31501" y="28918"/>
                    <a:pt x="31515" y="28988"/>
                  </a:cubicBezTo>
                  <a:cubicBezTo>
                    <a:pt x="31557" y="28960"/>
                    <a:pt x="31613" y="28960"/>
                    <a:pt x="31656" y="28960"/>
                  </a:cubicBezTo>
                  <a:cubicBezTo>
                    <a:pt x="31656" y="28970"/>
                    <a:pt x="31656" y="28980"/>
                    <a:pt x="31658" y="28990"/>
                  </a:cubicBezTo>
                  <a:lnTo>
                    <a:pt x="31658" y="28990"/>
                  </a:lnTo>
                  <a:cubicBezTo>
                    <a:pt x="31661" y="28987"/>
                    <a:pt x="31671" y="28981"/>
                    <a:pt x="31684" y="28974"/>
                  </a:cubicBezTo>
                  <a:lnTo>
                    <a:pt x="31684" y="28974"/>
                  </a:lnTo>
                  <a:cubicBezTo>
                    <a:pt x="31668" y="28984"/>
                    <a:pt x="31660" y="28989"/>
                    <a:pt x="31658" y="28990"/>
                  </a:cubicBezTo>
                  <a:lnTo>
                    <a:pt x="31658" y="28990"/>
                  </a:lnTo>
                  <a:cubicBezTo>
                    <a:pt x="31658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57" y="28990"/>
                    <a:pt x="31657" y="28990"/>
                    <a:pt x="31657" y="28990"/>
                  </a:cubicBezTo>
                  <a:cubicBezTo>
                    <a:pt x="31657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61" y="29010"/>
                    <a:pt x="31667" y="29025"/>
                    <a:pt x="31674" y="29025"/>
                  </a:cubicBezTo>
                  <a:cubicBezTo>
                    <a:pt x="31677" y="29025"/>
                    <a:pt x="31681" y="29023"/>
                    <a:pt x="31684" y="29016"/>
                  </a:cubicBezTo>
                  <a:cubicBezTo>
                    <a:pt x="31684" y="29002"/>
                    <a:pt x="31684" y="28988"/>
                    <a:pt x="31684" y="28974"/>
                  </a:cubicBezTo>
                  <a:lnTo>
                    <a:pt x="31698" y="28974"/>
                  </a:lnTo>
                  <a:lnTo>
                    <a:pt x="31726" y="28960"/>
                  </a:lnTo>
                  <a:lnTo>
                    <a:pt x="31712" y="28932"/>
                  </a:lnTo>
                  <a:cubicBezTo>
                    <a:pt x="31719" y="28925"/>
                    <a:pt x="31726" y="28921"/>
                    <a:pt x="31733" y="28921"/>
                  </a:cubicBezTo>
                  <a:cubicBezTo>
                    <a:pt x="31740" y="28921"/>
                    <a:pt x="31747" y="28925"/>
                    <a:pt x="31754" y="28932"/>
                  </a:cubicBezTo>
                  <a:cubicBezTo>
                    <a:pt x="31768" y="28960"/>
                    <a:pt x="31782" y="28988"/>
                    <a:pt x="31782" y="29016"/>
                  </a:cubicBezTo>
                  <a:cubicBezTo>
                    <a:pt x="31818" y="29087"/>
                    <a:pt x="31835" y="29111"/>
                    <a:pt x="31835" y="29111"/>
                  </a:cubicBezTo>
                  <a:cubicBezTo>
                    <a:pt x="31835" y="29111"/>
                    <a:pt x="31819" y="29088"/>
                    <a:pt x="31786" y="29061"/>
                  </a:cubicBezTo>
                  <a:lnTo>
                    <a:pt x="31786" y="29061"/>
                  </a:lnTo>
                  <a:cubicBezTo>
                    <a:pt x="31791" y="29091"/>
                    <a:pt x="31748" y="29159"/>
                    <a:pt x="31853" y="29199"/>
                  </a:cubicBezTo>
                  <a:cubicBezTo>
                    <a:pt x="31867" y="29214"/>
                    <a:pt x="31867" y="29228"/>
                    <a:pt x="31853" y="29242"/>
                  </a:cubicBezTo>
                  <a:lnTo>
                    <a:pt x="31867" y="29256"/>
                  </a:lnTo>
                  <a:lnTo>
                    <a:pt x="31853" y="29256"/>
                  </a:lnTo>
                  <a:cubicBezTo>
                    <a:pt x="31839" y="29284"/>
                    <a:pt x="31825" y="29298"/>
                    <a:pt x="31796" y="29312"/>
                  </a:cubicBezTo>
                  <a:cubicBezTo>
                    <a:pt x="31825" y="29298"/>
                    <a:pt x="31853" y="29284"/>
                    <a:pt x="31881" y="29284"/>
                  </a:cubicBezTo>
                  <a:lnTo>
                    <a:pt x="31895" y="29312"/>
                  </a:lnTo>
                  <a:cubicBezTo>
                    <a:pt x="31881" y="29284"/>
                    <a:pt x="31895" y="29270"/>
                    <a:pt x="31937" y="29270"/>
                  </a:cubicBezTo>
                  <a:cubicBezTo>
                    <a:pt x="31937" y="29284"/>
                    <a:pt x="31937" y="29312"/>
                    <a:pt x="31965" y="29326"/>
                  </a:cubicBezTo>
                  <a:lnTo>
                    <a:pt x="31980" y="29326"/>
                  </a:lnTo>
                  <a:cubicBezTo>
                    <a:pt x="32008" y="29326"/>
                    <a:pt x="32022" y="29298"/>
                    <a:pt x="32036" y="29284"/>
                  </a:cubicBezTo>
                  <a:cubicBezTo>
                    <a:pt x="32064" y="29242"/>
                    <a:pt x="32092" y="29199"/>
                    <a:pt x="32106" y="29157"/>
                  </a:cubicBezTo>
                  <a:cubicBezTo>
                    <a:pt x="32143" y="29130"/>
                    <a:pt x="32156" y="29102"/>
                    <a:pt x="32160" y="29102"/>
                  </a:cubicBezTo>
                  <a:cubicBezTo>
                    <a:pt x="32163" y="29102"/>
                    <a:pt x="32163" y="29110"/>
                    <a:pt x="32163" y="29129"/>
                  </a:cubicBezTo>
                  <a:cubicBezTo>
                    <a:pt x="32177" y="29101"/>
                    <a:pt x="32191" y="29101"/>
                    <a:pt x="32205" y="29101"/>
                  </a:cubicBezTo>
                  <a:lnTo>
                    <a:pt x="32219" y="29115"/>
                  </a:lnTo>
                  <a:lnTo>
                    <a:pt x="32177" y="29115"/>
                  </a:lnTo>
                  <a:cubicBezTo>
                    <a:pt x="32177" y="29119"/>
                    <a:pt x="32177" y="29122"/>
                    <a:pt x="32176" y="29124"/>
                  </a:cubicBezTo>
                  <a:lnTo>
                    <a:pt x="32176" y="29124"/>
                  </a:lnTo>
                  <a:cubicBezTo>
                    <a:pt x="32179" y="29124"/>
                    <a:pt x="32182" y="29123"/>
                    <a:pt x="32185" y="29123"/>
                  </a:cubicBezTo>
                  <a:cubicBezTo>
                    <a:pt x="32205" y="29123"/>
                    <a:pt x="32223" y="29137"/>
                    <a:pt x="32233" y="29157"/>
                  </a:cubicBezTo>
                  <a:cubicBezTo>
                    <a:pt x="32202" y="29209"/>
                    <a:pt x="32209" y="29345"/>
                    <a:pt x="32238" y="29345"/>
                  </a:cubicBezTo>
                  <a:cubicBezTo>
                    <a:pt x="32248" y="29345"/>
                    <a:pt x="32260" y="29328"/>
                    <a:pt x="32275" y="29284"/>
                  </a:cubicBezTo>
                  <a:cubicBezTo>
                    <a:pt x="32275" y="29284"/>
                    <a:pt x="32275" y="29270"/>
                    <a:pt x="32289" y="29270"/>
                  </a:cubicBezTo>
                  <a:lnTo>
                    <a:pt x="32289" y="29242"/>
                  </a:lnTo>
                  <a:cubicBezTo>
                    <a:pt x="32289" y="29242"/>
                    <a:pt x="32317" y="29242"/>
                    <a:pt x="32360" y="29256"/>
                  </a:cubicBezTo>
                  <a:lnTo>
                    <a:pt x="32430" y="29312"/>
                  </a:lnTo>
                  <a:lnTo>
                    <a:pt x="32430" y="29326"/>
                  </a:lnTo>
                  <a:cubicBezTo>
                    <a:pt x="32430" y="29340"/>
                    <a:pt x="32458" y="29368"/>
                    <a:pt x="32458" y="29368"/>
                  </a:cubicBezTo>
                  <a:cubicBezTo>
                    <a:pt x="32515" y="29425"/>
                    <a:pt x="32529" y="29509"/>
                    <a:pt x="32486" y="29566"/>
                  </a:cubicBezTo>
                  <a:cubicBezTo>
                    <a:pt x="32515" y="29580"/>
                    <a:pt x="32515" y="29622"/>
                    <a:pt x="32501" y="29650"/>
                  </a:cubicBezTo>
                  <a:lnTo>
                    <a:pt x="32501" y="29650"/>
                  </a:lnTo>
                  <a:cubicBezTo>
                    <a:pt x="32509" y="29632"/>
                    <a:pt x="32507" y="29614"/>
                    <a:pt x="32497" y="29614"/>
                  </a:cubicBezTo>
                  <a:cubicBezTo>
                    <a:pt x="32491" y="29614"/>
                    <a:pt x="32483" y="29620"/>
                    <a:pt x="32472" y="29636"/>
                  </a:cubicBezTo>
                  <a:cubicBezTo>
                    <a:pt x="32458" y="29650"/>
                    <a:pt x="32458" y="29650"/>
                    <a:pt x="32444" y="29664"/>
                  </a:cubicBezTo>
                  <a:lnTo>
                    <a:pt x="32416" y="29706"/>
                  </a:lnTo>
                  <a:lnTo>
                    <a:pt x="32458" y="29706"/>
                  </a:lnTo>
                  <a:cubicBezTo>
                    <a:pt x="32430" y="29720"/>
                    <a:pt x="32402" y="29720"/>
                    <a:pt x="32374" y="29720"/>
                  </a:cubicBezTo>
                  <a:cubicBezTo>
                    <a:pt x="32424" y="29776"/>
                    <a:pt x="32459" y="29797"/>
                    <a:pt x="32482" y="29797"/>
                  </a:cubicBezTo>
                  <a:cubicBezTo>
                    <a:pt x="32518" y="29797"/>
                    <a:pt x="32529" y="29749"/>
                    <a:pt x="32529" y="29706"/>
                  </a:cubicBezTo>
                  <a:cubicBezTo>
                    <a:pt x="32574" y="29706"/>
                    <a:pt x="32599" y="29697"/>
                    <a:pt x="32606" y="29697"/>
                  </a:cubicBezTo>
                  <a:cubicBezTo>
                    <a:pt x="32615" y="29697"/>
                    <a:pt x="32601" y="29710"/>
                    <a:pt x="32571" y="29763"/>
                  </a:cubicBezTo>
                  <a:cubicBezTo>
                    <a:pt x="32627" y="29735"/>
                    <a:pt x="32782" y="29763"/>
                    <a:pt x="32670" y="29692"/>
                  </a:cubicBezTo>
                  <a:lnTo>
                    <a:pt x="32670" y="29692"/>
                  </a:lnTo>
                  <a:lnTo>
                    <a:pt x="32698" y="29706"/>
                  </a:lnTo>
                  <a:lnTo>
                    <a:pt x="32698" y="29706"/>
                  </a:lnTo>
                  <a:lnTo>
                    <a:pt x="32655" y="29664"/>
                  </a:lnTo>
                  <a:lnTo>
                    <a:pt x="32655" y="29664"/>
                  </a:lnTo>
                  <a:cubicBezTo>
                    <a:pt x="32684" y="29678"/>
                    <a:pt x="32712" y="29692"/>
                    <a:pt x="32740" y="29706"/>
                  </a:cubicBezTo>
                  <a:cubicBezTo>
                    <a:pt x="32712" y="29692"/>
                    <a:pt x="32670" y="29664"/>
                    <a:pt x="32670" y="29650"/>
                  </a:cubicBezTo>
                  <a:lnTo>
                    <a:pt x="32641" y="29650"/>
                  </a:lnTo>
                  <a:lnTo>
                    <a:pt x="32627" y="29636"/>
                  </a:lnTo>
                  <a:lnTo>
                    <a:pt x="32627" y="29636"/>
                  </a:lnTo>
                  <a:cubicBezTo>
                    <a:pt x="32627" y="29650"/>
                    <a:pt x="32627" y="29650"/>
                    <a:pt x="32641" y="29650"/>
                  </a:cubicBezTo>
                  <a:lnTo>
                    <a:pt x="32613" y="29650"/>
                  </a:lnTo>
                  <a:cubicBezTo>
                    <a:pt x="32599" y="29650"/>
                    <a:pt x="32599" y="29636"/>
                    <a:pt x="32599" y="29622"/>
                  </a:cubicBezTo>
                  <a:cubicBezTo>
                    <a:pt x="32599" y="29551"/>
                    <a:pt x="32740" y="29523"/>
                    <a:pt x="32726" y="29467"/>
                  </a:cubicBezTo>
                  <a:cubicBezTo>
                    <a:pt x="32655" y="29425"/>
                    <a:pt x="32599" y="29354"/>
                    <a:pt x="32571" y="29284"/>
                  </a:cubicBezTo>
                  <a:cubicBezTo>
                    <a:pt x="32557" y="29270"/>
                    <a:pt x="32557" y="29270"/>
                    <a:pt x="32557" y="29256"/>
                  </a:cubicBezTo>
                  <a:lnTo>
                    <a:pt x="32515" y="29256"/>
                  </a:lnTo>
                  <a:cubicBezTo>
                    <a:pt x="32515" y="29246"/>
                    <a:pt x="32516" y="29237"/>
                    <a:pt x="32518" y="29228"/>
                  </a:cubicBezTo>
                  <a:lnTo>
                    <a:pt x="32501" y="29228"/>
                  </a:lnTo>
                  <a:cubicBezTo>
                    <a:pt x="32515" y="29214"/>
                    <a:pt x="32515" y="29199"/>
                    <a:pt x="32529" y="29185"/>
                  </a:cubicBezTo>
                  <a:lnTo>
                    <a:pt x="32529" y="29185"/>
                  </a:lnTo>
                  <a:lnTo>
                    <a:pt x="32529" y="29185"/>
                  </a:lnTo>
                  <a:cubicBezTo>
                    <a:pt x="32541" y="29175"/>
                    <a:pt x="32555" y="29170"/>
                    <a:pt x="32569" y="29170"/>
                  </a:cubicBezTo>
                  <a:cubicBezTo>
                    <a:pt x="32645" y="29170"/>
                    <a:pt x="32729" y="29310"/>
                    <a:pt x="32705" y="29310"/>
                  </a:cubicBezTo>
                  <a:cubicBezTo>
                    <a:pt x="32699" y="29310"/>
                    <a:pt x="32688" y="29302"/>
                    <a:pt x="32670" y="29284"/>
                  </a:cubicBezTo>
                  <a:cubicBezTo>
                    <a:pt x="32655" y="29298"/>
                    <a:pt x="32655" y="29326"/>
                    <a:pt x="32670" y="29354"/>
                  </a:cubicBezTo>
                  <a:lnTo>
                    <a:pt x="32613" y="29326"/>
                  </a:lnTo>
                  <a:lnTo>
                    <a:pt x="32613" y="29326"/>
                  </a:lnTo>
                  <a:cubicBezTo>
                    <a:pt x="32627" y="29354"/>
                    <a:pt x="32641" y="29368"/>
                    <a:pt x="32655" y="29397"/>
                  </a:cubicBezTo>
                  <a:cubicBezTo>
                    <a:pt x="32684" y="29411"/>
                    <a:pt x="32712" y="29439"/>
                    <a:pt x="32740" y="29453"/>
                  </a:cubicBezTo>
                  <a:cubicBezTo>
                    <a:pt x="32740" y="29439"/>
                    <a:pt x="32726" y="29411"/>
                    <a:pt x="32810" y="29397"/>
                  </a:cubicBezTo>
                  <a:cubicBezTo>
                    <a:pt x="32782" y="29397"/>
                    <a:pt x="32740" y="29382"/>
                    <a:pt x="32712" y="29368"/>
                  </a:cubicBezTo>
                  <a:cubicBezTo>
                    <a:pt x="32732" y="29348"/>
                    <a:pt x="32760" y="29299"/>
                    <a:pt x="32779" y="29299"/>
                  </a:cubicBezTo>
                  <a:cubicBezTo>
                    <a:pt x="32786" y="29299"/>
                    <a:pt x="32792" y="29306"/>
                    <a:pt x="32796" y="29326"/>
                  </a:cubicBezTo>
                  <a:cubicBezTo>
                    <a:pt x="32839" y="29354"/>
                    <a:pt x="32853" y="29382"/>
                    <a:pt x="32839" y="29382"/>
                  </a:cubicBezTo>
                  <a:cubicBezTo>
                    <a:pt x="32839" y="29382"/>
                    <a:pt x="32853" y="29397"/>
                    <a:pt x="32909" y="29397"/>
                  </a:cubicBezTo>
                  <a:cubicBezTo>
                    <a:pt x="32924" y="29390"/>
                    <a:pt x="32936" y="29386"/>
                    <a:pt x="32944" y="29386"/>
                  </a:cubicBezTo>
                  <a:cubicBezTo>
                    <a:pt x="33005" y="29386"/>
                    <a:pt x="32883" y="29561"/>
                    <a:pt x="32929" y="29561"/>
                  </a:cubicBezTo>
                  <a:cubicBezTo>
                    <a:pt x="32938" y="29561"/>
                    <a:pt x="32954" y="29554"/>
                    <a:pt x="32979" y="29537"/>
                  </a:cubicBezTo>
                  <a:lnTo>
                    <a:pt x="32993" y="29537"/>
                  </a:lnTo>
                  <a:cubicBezTo>
                    <a:pt x="32993" y="29519"/>
                    <a:pt x="33002" y="29511"/>
                    <a:pt x="33017" y="29511"/>
                  </a:cubicBezTo>
                  <a:cubicBezTo>
                    <a:pt x="33047" y="29511"/>
                    <a:pt x="33101" y="29546"/>
                    <a:pt x="33148" y="29594"/>
                  </a:cubicBezTo>
                  <a:lnTo>
                    <a:pt x="33205" y="29636"/>
                  </a:lnTo>
                  <a:cubicBezTo>
                    <a:pt x="33205" y="29603"/>
                    <a:pt x="33211" y="29576"/>
                    <a:pt x="33229" y="29576"/>
                  </a:cubicBezTo>
                  <a:cubicBezTo>
                    <a:pt x="33250" y="29576"/>
                    <a:pt x="33286" y="29610"/>
                    <a:pt x="33345" y="29706"/>
                  </a:cubicBezTo>
                  <a:lnTo>
                    <a:pt x="33402" y="29720"/>
                  </a:lnTo>
                  <a:lnTo>
                    <a:pt x="33345" y="29720"/>
                  </a:lnTo>
                  <a:cubicBezTo>
                    <a:pt x="33374" y="29735"/>
                    <a:pt x="33402" y="29735"/>
                    <a:pt x="33430" y="29749"/>
                  </a:cubicBezTo>
                  <a:lnTo>
                    <a:pt x="33430" y="29720"/>
                  </a:lnTo>
                  <a:lnTo>
                    <a:pt x="33472" y="29735"/>
                  </a:lnTo>
                  <a:cubicBezTo>
                    <a:pt x="33500" y="29735"/>
                    <a:pt x="33529" y="29735"/>
                    <a:pt x="33543" y="29720"/>
                  </a:cubicBezTo>
                  <a:cubicBezTo>
                    <a:pt x="33559" y="29630"/>
                    <a:pt x="33537" y="29563"/>
                    <a:pt x="33547" y="29563"/>
                  </a:cubicBezTo>
                  <a:cubicBezTo>
                    <a:pt x="33554" y="29563"/>
                    <a:pt x="33577" y="29597"/>
                    <a:pt x="33641" y="29678"/>
                  </a:cubicBezTo>
                  <a:cubicBezTo>
                    <a:pt x="33661" y="29735"/>
                    <a:pt x="33679" y="29754"/>
                    <a:pt x="33695" y="29754"/>
                  </a:cubicBezTo>
                  <a:cubicBezTo>
                    <a:pt x="33722" y="29754"/>
                    <a:pt x="33741" y="29699"/>
                    <a:pt x="33750" y="29670"/>
                  </a:cubicBezTo>
                  <a:lnTo>
                    <a:pt x="33750" y="29670"/>
                  </a:lnTo>
                  <a:cubicBezTo>
                    <a:pt x="33747" y="29681"/>
                    <a:pt x="33744" y="29697"/>
                    <a:pt x="33740" y="29720"/>
                  </a:cubicBezTo>
                  <a:cubicBezTo>
                    <a:pt x="33751" y="29803"/>
                    <a:pt x="33792" y="29832"/>
                    <a:pt x="33836" y="29832"/>
                  </a:cubicBezTo>
                  <a:cubicBezTo>
                    <a:pt x="33902" y="29832"/>
                    <a:pt x="33974" y="29765"/>
                    <a:pt x="33952" y="29722"/>
                  </a:cubicBezTo>
                  <a:lnTo>
                    <a:pt x="33952" y="29722"/>
                  </a:lnTo>
                  <a:cubicBezTo>
                    <a:pt x="33977" y="29767"/>
                    <a:pt x="34003" y="29783"/>
                    <a:pt x="34027" y="29783"/>
                  </a:cubicBezTo>
                  <a:cubicBezTo>
                    <a:pt x="34069" y="29783"/>
                    <a:pt x="34107" y="29733"/>
                    <a:pt x="34134" y="29706"/>
                  </a:cubicBezTo>
                  <a:cubicBezTo>
                    <a:pt x="34176" y="29706"/>
                    <a:pt x="34219" y="29706"/>
                    <a:pt x="34303" y="29692"/>
                  </a:cubicBezTo>
                  <a:cubicBezTo>
                    <a:pt x="34387" y="29678"/>
                    <a:pt x="34373" y="29664"/>
                    <a:pt x="34359" y="29636"/>
                  </a:cubicBezTo>
                  <a:lnTo>
                    <a:pt x="34359" y="29636"/>
                  </a:lnTo>
                  <a:cubicBezTo>
                    <a:pt x="34400" y="29688"/>
                    <a:pt x="34431" y="29707"/>
                    <a:pt x="34455" y="29707"/>
                  </a:cubicBezTo>
                  <a:cubicBezTo>
                    <a:pt x="34488" y="29707"/>
                    <a:pt x="34506" y="29669"/>
                    <a:pt x="34514" y="29636"/>
                  </a:cubicBezTo>
                  <a:cubicBezTo>
                    <a:pt x="34542" y="29636"/>
                    <a:pt x="34556" y="29636"/>
                    <a:pt x="34571" y="29622"/>
                  </a:cubicBezTo>
                  <a:cubicBezTo>
                    <a:pt x="34613" y="29622"/>
                    <a:pt x="34641" y="29608"/>
                    <a:pt x="34655" y="29566"/>
                  </a:cubicBezTo>
                  <a:cubicBezTo>
                    <a:pt x="34707" y="29450"/>
                    <a:pt x="34768" y="29413"/>
                    <a:pt x="34812" y="29413"/>
                  </a:cubicBezTo>
                  <a:cubicBezTo>
                    <a:pt x="34828" y="29413"/>
                    <a:pt x="34841" y="29418"/>
                    <a:pt x="34852" y="29425"/>
                  </a:cubicBezTo>
                  <a:lnTo>
                    <a:pt x="34937" y="29425"/>
                  </a:lnTo>
                  <a:cubicBezTo>
                    <a:pt x="34930" y="29432"/>
                    <a:pt x="34930" y="29435"/>
                    <a:pt x="34933" y="29435"/>
                  </a:cubicBezTo>
                  <a:cubicBezTo>
                    <a:pt x="34937" y="29435"/>
                    <a:pt x="34944" y="29432"/>
                    <a:pt x="34951" y="29425"/>
                  </a:cubicBezTo>
                  <a:cubicBezTo>
                    <a:pt x="34965" y="29428"/>
                    <a:pt x="34980" y="29430"/>
                    <a:pt x="34995" y="29430"/>
                  </a:cubicBezTo>
                  <a:cubicBezTo>
                    <a:pt x="35041" y="29430"/>
                    <a:pt x="35088" y="29414"/>
                    <a:pt x="35120" y="29382"/>
                  </a:cubicBezTo>
                  <a:cubicBezTo>
                    <a:pt x="35134" y="29382"/>
                    <a:pt x="35134" y="29368"/>
                    <a:pt x="35134" y="29354"/>
                  </a:cubicBezTo>
                  <a:cubicBezTo>
                    <a:pt x="35077" y="29354"/>
                    <a:pt x="35021" y="29368"/>
                    <a:pt x="34965" y="29397"/>
                  </a:cubicBezTo>
                  <a:cubicBezTo>
                    <a:pt x="34965" y="29382"/>
                    <a:pt x="34951" y="29368"/>
                    <a:pt x="34937" y="29368"/>
                  </a:cubicBezTo>
                  <a:cubicBezTo>
                    <a:pt x="34979" y="29340"/>
                    <a:pt x="35092" y="29312"/>
                    <a:pt x="35063" y="29256"/>
                  </a:cubicBezTo>
                  <a:cubicBezTo>
                    <a:pt x="34791" y="29201"/>
                    <a:pt x="34992" y="29239"/>
                    <a:pt x="34930" y="29115"/>
                  </a:cubicBezTo>
                  <a:lnTo>
                    <a:pt x="34930" y="29115"/>
                  </a:lnTo>
                  <a:cubicBezTo>
                    <a:pt x="34928" y="29115"/>
                    <a:pt x="34925" y="29115"/>
                    <a:pt x="34923" y="29115"/>
                  </a:cubicBezTo>
                  <a:lnTo>
                    <a:pt x="34909" y="29115"/>
                  </a:lnTo>
                  <a:cubicBezTo>
                    <a:pt x="34923" y="29073"/>
                    <a:pt x="34951" y="29030"/>
                    <a:pt x="34979" y="28988"/>
                  </a:cubicBezTo>
                  <a:cubicBezTo>
                    <a:pt x="34979" y="29016"/>
                    <a:pt x="35021" y="29045"/>
                    <a:pt x="35063" y="29059"/>
                  </a:cubicBezTo>
                  <a:cubicBezTo>
                    <a:pt x="35063" y="29063"/>
                    <a:pt x="35063" y="29068"/>
                    <a:pt x="35063" y="29073"/>
                  </a:cubicBezTo>
                  <a:lnTo>
                    <a:pt x="35035" y="29073"/>
                  </a:lnTo>
                  <a:cubicBezTo>
                    <a:pt x="35015" y="29086"/>
                    <a:pt x="34998" y="29097"/>
                    <a:pt x="34981" y="29104"/>
                  </a:cubicBezTo>
                  <a:lnTo>
                    <a:pt x="34981" y="29104"/>
                  </a:lnTo>
                  <a:cubicBezTo>
                    <a:pt x="34970" y="29099"/>
                    <a:pt x="34960" y="29093"/>
                    <a:pt x="34951" y="29087"/>
                  </a:cubicBezTo>
                  <a:lnTo>
                    <a:pt x="34923" y="29101"/>
                  </a:lnTo>
                  <a:cubicBezTo>
                    <a:pt x="34926" y="29106"/>
                    <a:pt x="34928" y="29110"/>
                    <a:pt x="34930" y="29115"/>
                  </a:cubicBezTo>
                  <a:lnTo>
                    <a:pt x="34930" y="29115"/>
                  </a:lnTo>
                  <a:cubicBezTo>
                    <a:pt x="34949" y="29114"/>
                    <a:pt x="34965" y="29110"/>
                    <a:pt x="34981" y="29104"/>
                  </a:cubicBezTo>
                  <a:lnTo>
                    <a:pt x="34981" y="29104"/>
                  </a:lnTo>
                  <a:cubicBezTo>
                    <a:pt x="35003" y="29115"/>
                    <a:pt x="35028" y="29123"/>
                    <a:pt x="35051" y="29130"/>
                  </a:cubicBezTo>
                  <a:lnTo>
                    <a:pt x="35051" y="29130"/>
                  </a:lnTo>
                  <a:cubicBezTo>
                    <a:pt x="35052" y="29122"/>
                    <a:pt x="35056" y="29104"/>
                    <a:pt x="35063" y="29075"/>
                  </a:cubicBezTo>
                  <a:lnTo>
                    <a:pt x="35063" y="29075"/>
                  </a:lnTo>
                  <a:cubicBezTo>
                    <a:pt x="35062" y="29100"/>
                    <a:pt x="35057" y="29121"/>
                    <a:pt x="35054" y="29131"/>
                  </a:cubicBezTo>
                  <a:lnTo>
                    <a:pt x="35054" y="29131"/>
                  </a:lnTo>
                  <a:cubicBezTo>
                    <a:pt x="35067" y="29135"/>
                    <a:pt x="35080" y="29139"/>
                    <a:pt x="35092" y="29143"/>
                  </a:cubicBezTo>
                  <a:lnTo>
                    <a:pt x="35092" y="29129"/>
                  </a:lnTo>
                  <a:cubicBezTo>
                    <a:pt x="35092" y="29115"/>
                    <a:pt x="35106" y="29115"/>
                    <a:pt x="35106" y="29115"/>
                  </a:cubicBezTo>
                  <a:lnTo>
                    <a:pt x="35120" y="29087"/>
                  </a:lnTo>
                  <a:cubicBezTo>
                    <a:pt x="35107" y="29074"/>
                    <a:pt x="35106" y="29061"/>
                    <a:pt x="35094" y="29036"/>
                  </a:cubicBezTo>
                  <a:lnTo>
                    <a:pt x="35094" y="29036"/>
                  </a:lnTo>
                  <a:lnTo>
                    <a:pt x="35077" y="29045"/>
                  </a:lnTo>
                  <a:cubicBezTo>
                    <a:pt x="35021" y="29030"/>
                    <a:pt x="35049" y="29002"/>
                    <a:pt x="35092" y="29002"/>
                  </a:cubicBezTo>
                  <a:cubicBezTo>
                    <a:pt x="35105" y="29002"/>
                    <a:pt x="35106" y="29016"/>
                    <a:pt x="35106" y="29030"/>
                  </a:cubicBezTo>
                  <a:lnTo>
                    <a:pt x="35106" y="29030"/>
                  </a:lnTo>
                  <a:cubicBezTo>
                    <a:pt x="35114" y="29029"/>
                    <a:pt x="35120" y="29026"/>
                    <a:pt x="35120" y="29016"/>
                  </a:cubicBezTo>
                  <a:cubicBezTo>
                    <a:pt x="35106" y="29002"/>
                    <a:pt x="35077" y="28988"/>
                    <a:pt x="35063" y="28960"/>
                  </a:cubicBezTo>
                  <a:cubicBezTo>
                    <a:pt x="35068" y="28960"/>
                    <a:pt x="35073" y="28960"/>
                    <a:pt x="35078" y="28960"/>
                  </a:cubicBezTo>
                  <a:lnTo>
                    <a:pt x="35078" y="28960"/>
                  </a:lnTo>
                  <a:cubicBezTo>
                    <a:pt x="35061" y="28917"/>
                    <a:pt x="35064" y="28877"/>
                    <a:pt x="35084" y="28877"/>
                  </a:cubicBezTo>
                  <a:cubicBezTo>
                    <a:pt x="35093" y="28877"/>
                    <a:pt x="35105" y="28885"/>
                    <a:pt x="35120" y="28904"/>
                  </a:cubicBezTo>
                  <a:cubicBezTo>
                    <a:pt x="35120" y="28923"/>
                    <a:pt x="35120" y="28943"/>
                    <a:pt x="35120" y="28963"/>
                  </a:cubicBezTo>
                  <a:lnTo>
                    <a:pt x="35120" y="28963"/>
                  </a:lnTo>
                  <a:cubicBezTo>
                    <a:pt x="35135" y="28965"/>
                    <a:pt x="35150" y="28968"/>
                    <a:pt x="35162" y="28974"/>
                  </a:cubicBezTo>
                  <a:cubicBezTo>
                    <a:pt x="35176" y="28960"/>
                    <a:pt x="35176" y="28932"/>
                    <a:pt x="35176" y="28904"/>
                  </a:cubicBezTo>
                  <a:cubicBezTo>
                    <a:pt x="35246" y="28918"/>
                    <a:pt x="35275" y="28946"/>
                    <a:pt x="35275" y="28974"/>
                  </a:cubicBezTo>
                  <a:cubicBezTo>
                    <a:pt x="35289" y="28960"/>
                    <a:pt x="35303" y="28946"/>
                    <a:pt x="35317" y="28932"/>
                  </a:cubicBezTo>
                  <a:cubicBezTo>
                    <a:pt x="35325" y="28910"/>
                    <a:pt x="35331" y="28901"/>
                    <a:pt x="35335" y="28901"/>
                  </a:cubicBezTo>
                  <a:cubicBezTo>
                    <a:pt x="35349" y="28901"/>
                    <a:pt x="35347" y="28993"/>
                    <a:pt x="35375" y="28993"/>
                  </a:cubicBezTo>
                  <a:cubicBezTo>
                    <a:pt x="35382" y="28993"/>
                    <a:pt x="35390" y="28987"/>
                    <a:pt x="35401" y="28974"/>
                  </a:cubicBezTo>
                  <a:cubicBezTo>
                    <a:pt x="35401" y="29030"/>
                    <a:pt x="35401" y="29073"/>
                    <a:pt x="35401" y="29129"/>
                  </a:cubicBezTo>
                  <a:cubicBezTo>
                    <a:pt x="35360" y="29165"/>
                    <a:pt x="35336" y="29175"/>
                    <a:pt x="35318" y="29175"/>
                  </a:cubicBezTo>
                  <a:cubicBezTo>
                    <a:pt x="35296" y="29175"/>
                    <a:pt x="35282" y="29160"/>
                    <a:pt x="35258" y="29160"/>
                  </a:cubicBezTo>
                  <a:cubicBezTo>
                    <a:pt x="35248" y="29160"/>
                    <a:pt x="35235" y="29163"/>
                    <a:pt x="35218" y="29171"/>
                  </a:cubicBezTo>
                  <a:cubicBezTo>
                    <a:pt x="35218" y="29240"/>
                    <a:pt x="35246" y="29264"/>
                    <a:pt x="35275" y="29264"/>
                  </a:cubicBezTo>
                  <a:cubicBezTo>
                    <a:pt x="35304" y="29264"/>
                    <a:pt x="35335" y="29240"/>
                    <a:pt x="35344" y="29211"/>
                  </a:cubicBezTo>
                  <a:lnTo>
                    <a:pt x="35344" y="29211"/>
                  </a:lnTo>
                  <a:cubicBezTo>
                    <a:pt x="35336" y="29287"/>
                    <a:pt x="35301" y="29302"/>
                    <a:pt x="35415" y="29340"/>
                  </a:cubicBezTo>
                  <a:cubicBezTo>
                    <a:pt x="35422" y="29344"/>
                    <a:pt x="35428" y="29345"/>
                    <a:pt x="35434" y="29345"/>
                  </a:cubicBezTo>
                  <a:cubicBezTo>
                    <a:pt x="35459" y="29345"/>
                    <a:pt x="35473" y="29315"/>
                    <a:pt x="35483" y="29277"/>
                  </a:cubicBezTo>
                  <a:lnTo>
                    <a:pt x="35483" y="29277"/>
                  </a:lnTo>
                  <a:cubicBezTo>
                    <a:pt x="35494" y="29286"/>
                    <a:pt x="35503" y="29292"/>
                    <a:pt x="35509" y="29292"/>
                  </a:cubicBezTo>
                  <a:cubicBezTo>
                    <a:pt x="35520" y="29292"/>
                    <a:pt x="35524" y="29275"/>
                    <a:pt x="35514" y="29228"/>
                  </a:cubicBezTo>
                  <a:lnTo>
                    <a:pt x="35500" y="29228"/>
                  </a:lnTo>
                  <a:cubicBezTo>
                    <a:pt x="35498" y="29228"/>
                    <a:pt x="35496" y="29229"/>
                    <a:pt x="35494" y="29229"/>
                  </a:cubicBezTo>
                  <a:lnTo>
                    <a:pt x="35494" y="29229"/>
                  </a:lnTo>
                  <a:cubicBezTo>
                    <a:pt x="35496" y="29219"/>
                    <a:pt x="35498" y="29209"/>
                    <a:pt x="35500" y="29199"/>
                  </a:cubicBezTo>
                  <a:cubicBezTo>
                    <a:pt x="35542" y="29157"/>
                    <a:pt x="35584" y="29115"/>
                    <a:pt x="35613" y="29073"/>
                  </a:cubicBezTo>
                  <a:cubicBezTo>
                    <a:pt x="35651" y="29119"/>
                    <a:pt x="35691" y="29137"/>
                    <a:pt x="35724" y="29137"/>
                  </a:cubicBezTo>
                  <a:cubicBezTo>
                    <a:pt x="35813" y="29137"/>
                    <a:pt x="35858" y="29011"/>
                    <a:pt x="35725" y="28960"/>
                  </a:cubicBezTo>
                  <a:lnTo>
                    <a:pt x="35725" y="28946"/>
                  </a:lnTo>
                  <a:lnTo>
                    <a:pt x="35641" y="28946"/>
                  </a:lnTo>
                  <a:lnTo>
                    <a:pt x="35669" y="28932"/>
                  </a:lnTo>
                  <a:lnTo>
                    <a:pt x="35697" y="28904"/>
                  </a:lnTo>
                  <a:cubicBezTo>
                    <a:pt x="35683" y="28861"/>
                    <a:pt x="35683" y="28861"/>
                    <a:pt x="35697" y="28861"/>
                  </a:cubicBezTo>
                  <a:cubicBezTo>
                    <a:pt x="35697" y="28876"/>
                    <a:pt x="35697" y="28890"/>
                    <a:pt x="35697" y="28904"/>
                  </a:cubicBezTo>
                  <a:cubicBezTo>
                    <a:pt x="35725" y="28894"/>
                    <a:pt x="35734" y="28885"/>
                    <a:pt x="35734" y="28880"/>
                  </a:cubicBezTo>
                  <a:lnTo>
                    <a:pt x="35734" y="28880"/>
                  </a:lnTo>
                  <a:cubicBezTo>
                    <a:pt x="35756" y="28893"/>
                    <a:pt x="35767" y="28907"/>
                    <a:pt x="35767" y="28932"/>
                  </a:cubicBezTo>
                  <a:cubicBezTo>
                    <a:pt x="35796" y="28918"/>
                    <a:pt x="35810" y="28904"/>
                    <a:pt x="35824" y="28890"/>
                  </a:cubicBezTo>
                  <a:lnTo>
                    <a:pt x="35824" y="28890"/>
                  </a:lnTo>
                  <a:cubicBezTo>
                    <a:pt x="35802" y="28919"/>
                    <a:pt x="35803" y="28930"/>
                    <a:pt x="35817" y="28930"/>
                  </a:cubicBezTo>
                  <a:cubicBezTo>
                    <a:pt x="35857" y="28930"/>
                    <a:pt x="36000" y="28844"/>
                    <a:pt x="36021" y="28833"/>
                  </a:cubicBezTo>
                  <a:cubicBezTo>
                    <a:pt x="36059" y="28836"/>
                    <a:pt x="36080" y="28837"/>
                    <a:pt x="36092" y="28837"/>
                  </a:cubicBezTo>
                  <a:cubicBezTo>
                    <a:pt x="36148" y="28837"/>
                    <a:pt x="35941" y="28798"/>
                    <a:pt x="36105" y="28622"/>
                  </a:cubicBezTo>
                  <a:cubicBezTo>
                    <a:pt x="36063" y="28580"/>
                    <a:pt x="36105" y="28594"/>
                    <a:pt x="36105" y="28566"/>
                  </a:cubicBezTo>
                  <a:cubicBezTo>
                    <a:pt x="36148" y="28495"/>
                    <a:pt x="36190" y="28538"/>
                    <a:pt x="36289" y="28481"/>
                  </a:cubicBezTo>
                  <a:cubicBezTo>
                    <a:pt x="36289" y="28474"/>
                    <a:pt x="36296" y="28459"/>
                    <a:pt x="36305" y="28443"/>
                  </a:cubicBezTo>
                  <a:lnTo>
                    <a:pt x="36305" y="28443"/>
                  </a:lnTo>
                  <a:cubicBezTo>
                    <a:pt x="36310" y="28458"/>
                    <a:pt x="36316" y="28466"/>
                    <a:pt x="36324" y="28466"/>
                  </a:cubicBezTo>
                  <a:cubicBezTo>
                    <a:pt x="36336" y="28466"/>
                    <a:pt x="36352" y="28448"/>
                    <a:pt x="36368" y="28410"/>
                  </a:cubicBezTo>
                  <a:lnTo>
                    <a:pt x="36368" y="28410"/>
                  </a:lnTo>
                  <a:cubicBezTo>
                    <a:pt x="36355" y="28408"/>
                    <a:pt x="36343" y="28397"/>
                    <a:pt x="36331" y="28397"/>
                  </a:cubicBezTo>
                  <a:cubicBezTo>
                    <a:pt x="36324" y="28410"/>
                    <a:pt x="36314" y="28427"/>
                    <a:pt x="36305" y="28443"/>
                  </a:cubicBezTo>
                  <a:lnTo>
                    <a:pt x="36305" y="28443"/>
                  </a:lnTo>
                  <a:cubicBezTo>
                    <a:pt x="36299" y="28422"/>
                    <a:pt x="36298" y="28387"/>
                    <a:pt x="36303" y="28340"/>
                  </a:cubicBezTo>
                  <a:lnTo>
                    <a:pt x="36303" y="28340"/>
                  </a:lnTo>
                  <a:cubicBezTo>
                    <a:pt x="36314" y="28364"/>
                    <a:pt x="36336" y="28378"/>
                    <a:pt x="36359" y="28390"/>
                  </a:cubicBezTo>
                  <a:lnTo>
                    <a:pt x="36359" y="28390"/>
                  </a:lnTo>
                  <a:lnTo>
                    <a:pt x="36345" y="28369"/>
                  </a:lnTo>
                  <a:cubicBezTo>
                    <a:pt x="36359" y="28340"/>
                    <a:pt x="36359" y="28312"/>
                    <a:pt x="36345" y="28298"/>
                  </a:cubicBezTo>
                  <a:cubicBezTo>
                    <a:pt x="36345" y="28326"/>
                    <a:pt x="36331" y="28340"/>
                    <a:pt x="36331" y="28355"/>
                  </a:cubicBezTo>
                  <a:cubicBezTo>
                    <a:pt x="36285" y="28320"/>
                    <a:pt x="36230" y="28259"/>
                    <a:pt x="36181" y="28259"/>
                  </a:cubicBezTo>
                  <a:cubicBezTo>
                    <a:pt x="36170" y="28259"/>
                    <a:pt x="36158" y="28262"/>
                    <a:pt x="36148" y="28270"/>
                  </a:cubicBezTo>
                  <a:cubicBezTo>
                    <a:pt x="36038" y="28233"/>
                    <a:pt x="36340" y="28197"/>
                    <a:pt x="36405" y="28197"/>
                  </a:cubicBezTo>
                  <a:cubicBezTo>
                    <a:pt x="36415" y="28197"/>
                    <a:pt x="36419" y="28198"/>
                    <a:pt x="36415" y="28200"/>
                  </a:cubicBezTo>
                  <a:cubicBezTo>
                    <a:pt x="36467" y="28223"/>
                    <a:pt x="36501" y="28232"/>
                    <a:pt x="36523" y="28232"/>
                  </a:cubicBezTo>
                  <a:cubicBezTo>
                    <a:pt x="36620" y="28232"/>
                    <a:pt x="36461" y="28042"/>
                    <a:pt x="36415" y="28031"/>
                  </a:cubicBezTo>
                  <a:cubicBezTo>
                    <a:pt x="36504" y="27983"/>
                    <a:pt x="36545" y="27965"/>
                    <a:pt x="36561" y="27965"/>
                  </a:cubicBezTo>
                  <a:cubicBezTo>
                    <a:pt x="36609" y="27965"/>
                    <a:pt x="36460" y="28108"/>
                    <a:pt x="36626" y="28129"/>
                  </a:cubicBezTo>
                  <a:cubicBezTo>
                    <a:pt x="36640" y="28130"/>
                    <a:pt x="36650" y="28131"/>
                    <a:pt x="36658" y="28131"/>
                  </a:cubicBezTo>
                  <a:cubicBezTo>
                    <a:pt x="36745" y="28131"/>
                    <a:pt x="36565" y="28064"/>
                    <a:pt x="36655" y="27974"/>
                  </a:cubicBezTo>
                  <a:cubicBezTo>
                    <a:pt x="36626" y="27974"/>
                    <a:pt x="36612" y="27960"/>
                    <a:pt x="36584" y="27960"/>
                  </a:cubicBezTo>
                  <a:cubicBezTo>
                    <a:pt x="36584" y="27946"/>
                    <a:pt x="36570" y="27932"/>
                    <a:pt x="36556" y="27918"/>
                  </a:cubicBezTo>
                  <a:cubicBezTo>
                    <a:pt x="36514" y="27890"/>
                    <a:pt x="36486" y="27862"/>
                    <a:pt x="36443" y="27833"/>
                  </a:cubicBezTo>
                  <a:cubicBezTo>
                    <a:pt x="36430" y="27837"/>
                    <a:pt x="36418" y="27838"/>
                    <a:pt x="36409" y="27838"/>
                  </a:cubicBezTo>
                  <a:cubicBezTo>
                    <a:pt x="36344" y="27838"/>
                    <a:pt x="36391" y="27758"/>
                    <a:pt x="36415" y="27721"/>
                  </a:cubicBezTo>
                  <a:cubicBezTo>
                    <a:pt x="36486" y="27749"/>
                    <a:pt x="36556" y="27749"/>
                    <a:pt x="36626" y="27749"/>
                  </a:cubicBezTo>
                  <a:cubicBezTo>
                    <a:pt x="36655" y="27763"/>
                    <a:pt x="36669" y="27777"/>
                    <a:pt x="36697" y="27791"/>
                  </a:cubicBezTo>
                  <a:cubicBezTo>
                    <a:pt x="36697" y="27749"/>
                    <a:pt x="36697" y="27763"/>
                    <a:pt x="36669" y="27735"/>
                  </a:cubicBezTo>
                  <a:cubicBezTo>
                    <a:pt x="36708" y="27703"/>
                    <a:pt x="36731" y="27692"/>
                    <a:pt x="36745" y="27692"/>
                  </a:cubicBezTo>
                  <a:cubicBezTo>
                    <a:pt x="36772" y="27692"/>
                    <a:pt x="36768" y="27729"/>
                    <a:pt x="36783" y="27729"/>
                  </a:cubicBezTo>
                  <a:cubicBezTo>
                    <a:pt x="36792" y="27729"/>
                    <a:pt x="36807" y="27717"/>
                    <a:pt x="36838" y="27679"/>
                  </a:cubicBezTo>
                  <a:cubicBezTo>
                    <a:pt x="36683" y="27668"/>
                    <a:pt x="36793" y="27552"/>
                    <a:pt x="36846" y="27552"/>
                  </a:cubicBezTo>
                  <a:cubicBezTo>
                    <a:pt x="36865" y="27552"/>
                    <a:pt x="36877" y="27567"/>
                    <a:pt x="36866" y="27608"/>
                  </a:cubicBezTo>
                  <a:cubicBezTo>
                    <a:pt x="36868" y="27606"/>
                    <a:pt x="36871" y="27605"/>
                    <a:pt x="36875" y="27605"/>
                  </a:cubicBezTo>
                  <a:cubicBezTo>
                    <a:pt x="36884" y="27605"/>
                    <a:pt x="36898" y="27610"/>
                    <a:pt x="36917" y="27610"/>
                  </a:cubicBezTo>
                  <a:cubicBezTo>
                    <a:pt x="36937" y="27610"/>
                    <a:pt x="36962" y="27604"/>
                    <a:pt x="36993" y="27580"/>
                  </a:cubicBezTo>
                  <a:cubicBezTo>
                    <a:pt x="36993" y="27576"/>
                    <a:pt x="36995" y="27574"/>
                    <a:pt x="37000" y="27574"/>
                  </a:cubicBezTo>
                  <a:cubicBezTo>
                    <a:pt x="37024" y="27574"/>
                    <a:pt x="37098" y="27620"/>
                    <a:pt x="37137" y="27620"/>
                  </a:cubicBezTo>
                  <a:cubicBezTo>
                    <a:pt x="37166" y="27620"/>
                    <a:pt x="37176" y="27595"/>
                    <a:pt x="37133" y="27510"/>
                  </a:cubicBezTo>
                  <a:cubicBezTo>
                    <a:pt x="37133" y="27510"/>
                    <a:pt x="37144" y="27497"/>
                    <a:pt x="37159" y="27497"/>
                  </a:cubicBezTo>
                  <a:cubicBezTo>
                    <a:pt x="37185" y="27497"/>
                    <a:pt x="37223" y="27537"/>
                    <a:pt x="37232" y="27763"/>
                  </a:cubicBezTo>
                  <a:cubicBezTo>
                    <a:pt x="37212" y="27813"/>
                    <a:pt x="37235" y="27928"/>
                    <a:pt x="37162" y="27928"/>
                  </a:cubicBezTo>
                  <a:cubicBezTo>
                    <a:pt x="37133" y="27928"/>
                    <a:pt x="37089" y="27910"/>
                    <a:pt x="37021" y="27862"/>
                  </a:cubicBezTo>
                  <a:cubicBezTo>
                    <a:pt x="37007" y="27876"/>
                    <a:pt x="37007" y="27890"/>
                    <a:pt x="36993" y="27904"/>
                  </a:cubicBezTo>
                  <a:lnTo>
                    <a:pt x="36993" y="27974"/>
                  </a:lnTo>
                  <a:lnTo>
                    <a:pt x="36964" y="27974"/>
                  </a:lnTo>
                  <a:cubicBezTo>
                    <a:pt x="36979" y="27932"/>
                    <a:pt x="36979" y="27904"/>
                    <a:pt x="36979" y="27890"/>
                  </a:cubicBezTo>
                  <a:lnTo>
                    <a:pt x="36979" y="27890"/>
                  </a:lnTo>
                  <a:cubicBezTo>
                    <a:pt x="36959" y="27909"/>
                    <a:pt x="36941" y="27918"/>
                    <a:pt x="36926" y="27918"/>
                  </a:cubicBezTo>
                  <a:cubicBezTo>
                    <a:pt x="36884" y="27918"/>
                    <a:pt x="36859" y="27855"/>
                    <a:pt x="36880" y="27763"/>
                  </a:cubicBezTo>
                  <a:lnTo>
                    <a:pt x="36880" y="27749"/>
                  </a:lnTo>
                  <a:cubicBezTo>
                    <a:pt x="36852" y="27777"/>
                    <a:pt x="36824" y="27819"/>
                    <a:pt x="36781" y="27848"/>
                  </a:cubicBezTo>
                  <a:cubicBezTo>
                    <a:pt x="36755" y="27836"/>
                    <a:pt x="36737" y="27831"/>
                    <a:pt x="36725" y="27831"/>
                  </a:cubicBezTo>
                  <a:cubicBezTo>
                    <a:pt x="36691" y="27831"/>
                    <a:pt x="36704" y="27870"/>
                    <a:pt x="36725" y="27932"/>
                  </a:cubicBezTo>
                  <a:cubicBezTo>
                    <a:pt x="36767" y="27932"/>
                    <a:pt x="36767" y="27946"/>
                    <a:pt x="36739" y="27946"/>
                  </a:cubicBezTo>
                  <a:lnTo>
                    <a:pt x="36739" y="27974"/>
                  </a:lnTo>
                  <a:cubicBezTo>
                    <a:pt x="36819" y="28035"/>
                    <a:pt x="36857" y="28088"/>
                    <a:pt x="36892" y="28088"/>
                  </a:cubicBezTo>
                  <a:cubicBezTo>
                    <a:pt x="36906" y="28088"/>
                    <a:pt x="36920" y="28079"/>
                    <a:pt x="36936" y="28059"/>
                  </a:cubicBezTo>
                  <a:lnTo>
                    <a:pt x="36950" y="28017"/>
                  </a:lnTo>
                  <a:cubicBezTo>
                    <a:pt x="37007" y="28017"/>
                    <a:pt x="37091" y="28031"/>
                    <a:pt x="37190" y="28059"/>
                  </a:cubicBezTo>
                  <a:cubicBezTo>
                    <a:pt x="37218" y="28087"/>
                    <a:pt x="37232" y="28115"/>
                    <a:pt x="37260" y="28143"/>
                  </a:cubicBezTo>
                  <a:cubicBezTo>
                    <a:pt x="37260" y="28130"/>
                    <a:pt x="37248" y="28071"/>
                    <a:pt x="37363" y="28071"/>
                  </a:cubicBezTo>
                  <a:cubicBezTo>
                    <a:pt x="37374" y="28071"/>
                    <a:pt x="37387" y="28072"/>
                    <a:pt x="37401" y="28073"/>
                  </a:cubicBezTo>
                  <a:cubicBezTo>
                    <a:pt x="37407" y="28072"/>
                    <a:pt x="37412" y="28071"/>
                    <a:pt x="37418" y="28071"/>
                  </a:cubicBezTo>
                  <a:cubicBezTo>
                    <a:pt x="37468" y="28071"/>
                    <a:pt x="37527" y="28107"/>
                    <a:pt x="37576" y="28107"/>
                  </a:cubicBezTo>
                  <a:cubicBezTo>
                    <a:pt x="37595" y="28107"/>
                    <a:pt x="37612" y="28101"/>
                    <a:pt x="37626" y="28087"/>
                  </a:cubicBezTo>
                  <a:cubicBezTo>
                    <a:pt x="37664" y="28082"/>
                    <a:pt x="37693" y="28079"/>
                    <a:pt x="37717" y="28079"/>
                  </a:cubicBezTo>
                  <a:cubicBezTo>
                    <a:pt x="37821" y="28079"/>
                    <a:pt x="37800" y="28124"/>
                    <a:pt x="37803" y="28124"/>
                  </a:cubicBezTo>
                  <a:cubicBezTo>
                    <a:pt x="37805" y="28124"/>
                    <a:pt x="37813" y="28111"/>
                    <a:pt x="37852" y="28073"/>
                  </a:cubicBezTo>
                  <a:cubicBezTo>
                    <a:pt x="37809" y="27974"/>
                    <a:pt x="37781" y="27862"/>
                    <a:pt x="37767" y="27749"/>
                  </a:cubicBezTo>
                  <a:lnTo>
                    <a:pt x="37795" y="27735"/>
                  </a:lnTo>
                  <a:lnTo>
                    <a:pt x="37795" y="27665"/>
                  </a:lnTo>
                  <a:cubicBezTo>
                    <a:pt x="37791" y="27666"/>
                    <a:pt x="37786" y="27667"/>
                    <a:pt x="37783" y="27667"/>
                  </a:cubicBezTo>
                  <a:cubicBezTo>
                    <a:pt x="37731" y="27667"/>
                    <a:pt x="37774" y="27495"/>
                    <a:pt x="37866" y="27481"/>
                  </a:cubicBezTo>
                  <a:cubicBezTo>
                    <a:pt x="37894" y="27481"/>
                    <a:pt x="37922" y="27467"/>
                    <a:pt x="37950" y="27453"/>
                  </a:cubicBezTo>
                  <a:cubicBezTo>
                    <a:pt x="37964" y="27496"/>
                    <a:pt x="37978" y="27524"/>
                    <a:pt x="38006" y="27552"/>
                  </a:cubicBezTo>
                  <a:cubicBezTo>
                    <a:pt x="37993" y="27432"/>
                    <a:pt x="37992" y="27400"/>
                    <a:pt x="37997" y="27400"/>
                  </a:cubicBezTo>
                  <a:cubicBezTo>
                    <a:pt x="38002" y="27400"/>
                    <a:pt x="38013" y="27439"/>
                    <a:pt x="38021" y="27439"/>
                  </a:cubicBezTo>
                  <a:cubicBezTo>
                    <a:pt x="38007" y="27456"/>
                    <a:pt x="38004" y="27463"/>
                    <a:pt x="38010" y="27463"/>
                  </a:cubicBezTo>
                  <a:cubicBezTo>
                    <a:pt x="38026" y="27463"/>
                    <a:pt x="38113" y="27410"/>
                    <a:pt x="38218" y="27410"/>
                  </a:cubicBezTo>
                  <a:cubicBezTo>
                    <a:pt x="38227" y="27410"/>
                    <a:pt x="38237" y="27410"/>
                    <a:pt x="38246" y="27411"/>
                  </a:cubicBezTo>
                  <a:cubicBezTo>
                    <a:pt x="38091" y="27369"/>
                    <a:pt x="38359" y="27298"/>
                    <a:pt x="38344" y="27270"/>
                  </a:cubicBezTo>
                  <a:cubicBezTo>
                    <a:pt x="38415" y="27200"/>
                    <a:pt x="38288" y="27172"/>
                    <a:pt x="38218" y="27017"/>
                  </a:cubicBezTo>
                  <a:cubicBezTo>
                    <a:pt x="38161" y="26946"/>
                    <a:pt x="38133" y="26904"/>
                    <a:pt x="38105" y="26876"/>
                  </a:cubicBezTo>
                  <a:cubicBezTo>
                    <a:pt x="38094" y="26883"/>
                    <a:pt x="38086" y="26887"/>
                    <a:pt x="38082" y="26887"/>
                  </a:cubicBezTo>
                  <a:cubicBezTo>
                    <a:pt x="38068" y="26887"/>
                    <a:pt x="38073" y="26861"/>
                    <a:pt x="38063" y="26820"/>
                  </a:cubicBezTo>
                  <a:cubicBezTo>
                    <a:pt x="38049" y="26806"/>
                    <a:pt x="38021" y="26806"/>
                    <a:pt x="37992" y="26806"/>
                  </a:cubicBezTo>
                  <a:cubicBezTo>
                    <a:pt x="37898" y="26887"/>
                    <a:pt x="37858" y="26916"/>
                    <a:pt x="37847" y="26916"/>
                  </a:cubicBezTo>
                  <a:cubicBezTo>
                    <a:pt x="37822" y="26916"/>
                    <a:pt x="37927" y="26783"/>
                    <a:pt x="37908" y="26735"/>
                  </a:cubicBezTo>
                  <a:cubicBezTo>
                    <a:pt x="37924" y="26731"/>
                    <a:pt x="37940" y="26729"/>
                    <a:pt x="37954" y="26729"/>
                  </a:cubicBezTo>
                  <a:cubicBezTo>
                    <a:pt x="37990" y="26729"/>
                    <a:pt x="38023" y="26739"/>
                    <a:pt x="38063" y="26749"/>
                  </a:cubicBezTo>
                  <a:cubicBezTo>
                    <a:pt x="38063" y="26745"/>
                    <a:pt x="38062" y="26740"/>
                    <a:pt x="38059" y="26734"/>
                  </a:cubicBezTo>
                  <a:lnTo>
                    <a:pt x="38059" y="26734"/>
                  </a:lnTo>
                  <a:cubicBezTo>
                    <a:pt x="38065" y="26742"/>
                    <a:pt x="38071" y="26752"/>
                    <a:pt x="38077" y="26763"/>
                  </a:cubicBezTo>
                  <a:cubicBezTo>
                    <a:pt x="38091" y="26777"/>
                    <a:pt x="38105" y="26791"/>
                    <a:pt x="38105" y="26806"/>
                  </a:cubicBezTo>
                  <a:cubicBezTo>
                    <a:pt x="38133" y="26806"/>
                    <a:pt x="38161" y="26777"/>
                    <a:pt x="38246" y="26707"/>
                  </a:cubicBezTo>
                  <a:cubicBezTo>
                    <a:pt x="38274" y="26679"/>
                    <a:pt x="38302" y="26651"/>
                    <a:pt x="38330" y="26637"/>
                  </a:cubicBezTo>
                  <a:cubicBezTo>
                    <a:pt x="38330" y="26608"/>
                    <a:pt x="38330" y="26594"/>
                    <a:pt x="38330" y="26566"/>
                  </a:cubicBezTo>
                  <a:cubicBezTo>
                    <a:pt x="38344" y="26566"/>
                    <a:pt x="38354" y="26566"/>
                    <a:pt x="38363" y="26566"/>
                  </a:cubicBezTo>
                  <a:cubicBezTo>
                    <a:pt x="38426" y="26566"/>
                    <a:pt x="38373" y="26555"/>
                    <a:pt x="38485" y="26369"/>
                  </a:cubicBezTo>
                  <a:cubicBezTo>
                    <a:pt x="38502" y="26386"/>
                    <a:pt x="38518" y="26391"/>
                    <a:pt x="38535" y="26391"/>
                  </a:cubicBezTo>
                  <a:cubicBezTo>
                    <a:pt x="38561" y="26391"/>
                    <a:pt x="38586" y="26378"/>
                    <a:pt x="38612" y="26369"/>
                  </a:cubicBezTo>
                  <a:cubicBezTo>
                    <a:pt x="38612" y="26299"/>
                    <a:pt x="38598" y="26228"/>
                    <a:pt x="38570" y="26158"/>
                  </a:cubicBezTo>
                  <a:lnTo>
                    <a:pt x="38570" y="26158"/>
                  </a:lnTo>
                  <a:cubicBezTo>
                    <a:pt x="38574" y="26159"/>
                    <a:pt x="38578" y="26160"/>
                    <a:pt x="38581" y="26160"/>
                  </a:cubicBezTo>
                  <a:cubicBezTo>
                    <a:pt x="38630" y="26160"/>
                    <a:pt x="38597" y="25998"/>
                    <a:pt x="38491" y="25998"/>
                  </a:cubicBezTo>
                  <a:cubicBezTo>
                    <a:pt x="38481" y="25998"/>
                    <a:pt x="38469" y="25999"/>
                    <a:pt x="38457" y="26003"/>
                  </a:cubicBezTo>
                  <a:cubicBezTo>
                    <a:pt x="38612" y="25890"/>
                    <a:pt x="38260" y="25778"/>
                    <a:pt x="38387" y="25763"/>
                  </a:cubicBezTo>
                  <a:lnTo>
                    <a:pt x="38387" y="25763"/>
                  </a:lnTo>
                  <a:cubicBezTo>
                    <a:pt x="38584" y="25820"/>
                    <a:pt x="38612" y="25876"/>
                    <a:pt x="38612" y="25890"/>
                  </a:cubicBezTo>
                  <a:cubicBezTo>
                    <a:pt x="38612" y="25848"/>
                    <a:pt x="38626" y="25820"/>
                    <a:pt x="38640" y="25778"/>
                  </a:cubicBezTo>
                  <a:cubicBezTo>
                    <a:pt x="38685" y="25831"/>
                    <a:pt x="38718" y="25851"/>
                    <a:pt x="38747" y="25851"/>
                  </a:cubicBezTo>
                  <a:cubicBezTo>
                    <a:pt x="38764" y="25851"/>
                    <a:pt x="38780" y="25844"/>
                    <a:pt x="38795" y="25834"/>
                  </a:cubicBezTo>
                  <a:cubicBezTo>
                    <a:pt x="38753" y="25834"/>
                    <a:pt x="38739" y="25651"/>
                    <a:pt x="38654" y="25637"/>
                  </a:cubicBezTo>
                  <a:cubicBezTo>
                    <a:pt x="38767" y="25552"/>
                    <a:pt x="38894" y="25538"/>
                    <a:pt x="38795" y="25383"/>
                  </a:cubicBezTo>
                  <a:lnTo>
                    <a:pt x="38795" y="25383"/>
                  </a:lnTo>
                  <a:cubicBezTo>
                    <a:pt x="38772" y="25497"/>
                    <a:pt x="38745" y="25550"/>
                    <a:pt x="38717" y="25550"/>
                  </a:cubicBezTo>
                  <a:cubicBezTo>
                    <a:pt x="38692" y="25550"/>
                    <a:pt x="38666" y="25511"/>
                    <a:pt x="38640" y="25440"/>
                  </a:cubicBezTo>
                  <a:cubicBezTo>
                    <a:pt x="38598" y="25426"/>
                    <a:pt x="38556" y="25397"/>
                    <a:pt x="38528" y="25355"/>
                  </a:cubicBezTo>
                  <a:lnTo>
                    <a:pt x="38528" y="25355"/>
                  </a:lnTo>
                  <a:cubicBezTo>
                    <a:pt x="38549" y="25362"/>
                    <a:pt x="38570" y="25366"/>
                    <a:pt x="38593" y="25366"/>
                  </a:cubicBezTo>
                  <a:cubicBezTo>
                    <a:pt x="38616" y="25366"/>
                    <a:pt x="38640" y="25362"/>
                    <a:pt x="38668" y="25355"/>
                  </a:cubicBezTo>
                  <a:cubicBezTo>
                    <a:pt x="38696" y="25341"/>
                    <a:pt x="38711" y="25313"/>
                    <a:pt x="38725" y="25271"/>
                  </a:cubicBezTo>
                  <a:lnTo>
                    <a:pt x="38725" y="25271"/>
                  </a:lnTo>
                  <a:cubicBezTo>
                    <a:pt x="38682" y="25299"/>
                    <a:pt x="38654" y="25327"/>
                    <a:pt x="38654" y="25341"/>
                  </a:cubicBezTo>
                  <a:cubicBezTo>
                    <a:pt x="38618" y="25253"/>
                    <a:pt x="38627" y="25230"/>
                    <a:pt x="38652" y="25230"/>
                  </a:cubicBezTo>
                  <a:cubicBezTo>
                    <a:pt x="38675" y="25230"/>
                    <a:pt x="38712" y="25250"/>
                    <a:pt x="38739" y="25257"/>
                  </a:cubicBezTo>
                  <a:lnTo>
                    <a:pt x="38767" y="25228"/>
                  </a:lnTo>
                  <a:cubicBezTo>
                    <a:pt x="38709" y="25107"/>
                    <a:pt x="38674" y="25076"/>
                    <a:pt x="38650" y="25076"/>
                  </a:cubicBezTo>
                  <a:cubicBezTo>
                    <a:pt x="38627" y="25076"/>
                    <a:pt x="38613" y="25106"/>
                    <a:pt x="38597" y="25106"/>
                  </a:cubicBezTo>
                  <a:cubicBezTo>
                    <a:pt x="38586" y="25106"/>
                    <a:pt x="38574" y="25092"/>
                    <a:pt x="38556" y="25045"/>
                  </a:cubicBezTo>
                  <a:cubicBezTo>
                    <a:pt x="38612" y="25031"/>
                    <a:pt x="38908" y="24933"/>
                    <a:pt x="38823" y="24876"/>
                  </a:cubicBezTo>
                  <a:cubicBezTo>
                    <a:pt x="38865" y="24750"/>
                    <a:pt x="38908" y="24693"/>
                    <a:pt x="38936" y="24679"/>
                  </a:cubicBezTo>
                  <a:cubicBezTo>
                    <a:pt x="38965" y="24716"/>
                    <a:pt x="38996" y="24731"/>
                    <a:pt x="39025" y="24731"/>
                  </a:cubicBezTo>
                  <a:cubicBezTo>
                    <a:pt x="39106" y="24731"/>
                    <a:pt x="39164" y="24611"/>
                    <a:pt x="39091" y="24538"/>
                  </a:cubicBezTo>
                  <a:cubicBezTo>
                    <a:pt x="39077" y="24468"/>
                    <a:pt x="39049" y="24398"/>
                    <a:pt x="38992" y="24341"/>
                  </a:cubicBezTo>
                  <a:cubicBezTo>
                    <a:pt x="39077" y="24214"/>
                    <a:pt x="39133" y="24285"/>
                    <a:pt x="39147" y="24229"/>
                  </a:cubicBezTo>
                  <a:cubicBezTo>
                    <a:pt x="39108" y="24128"/>
                    <a:pt x="39089" y="24098"/>
                    <a:pt x="39076" y="24098"/>
                  </a:cubicBezTo>
                  <a:cubicBezTo>
                    <a:pt x="39059" y="24098"/>
                    <a:pt x="39055" y="24159"/>
                    <a:pt x="39026" y="24159"/>
                  </a:cubicBezTo>
                  <a:cubicBezTo>
                    <a:pt x="39024" y="24159"/>
                    <a:pt x="39022" y="24159"/>
                    <a:pt x="39020" y="24158"/>
                  </a:cubicBezTo>
                  <a:cubicBezTo>
                    <a:pt x="39049" y="24088"/>
                    <a:pt x="39119" y="24031"/>
                    <a:pt x="39203" y="24003"/>
                  </a:cubicBezTo>
                  <a:cubicBezTo>
                    <a:pt x="39260" y="23947"/>
                    <a:pt x="39218" y="23848"/>
                    <a:pt x="39288" y="23736"/>
                  </a:cubicBezTo>
                  <a:cubicBezTo>
                    <a:pt x="39327" y="23703"/>
                    <a:pt x="39336" y="23691"/>
                    <a:pt x="39327" y="23691"/>
                  </a:cubicBezTo>
                  <a:cubicBezTo>
                    <a:pt x="39303" y="23691"/>
                    <a:pt x="39161" y="23767"/>
                    <a:pt x="39097" y="23767"/>
                  </a:cubicBezTo>
                  <a:cubicBezTo>
                    <a:pt x="39069" y="23767"/>
                    <a:pt x="39056" y="23752"/>
                    <a:pt x="39077" y="23708"/>
                  </a:cubicBezTo>
                  <a:cubicBezTo>
                    <a:pt x="39063" y="23693"/>
                    <a:pt x="39063" y="23679"/>
                    <a:pt x="39049" y="23665"/>
                  </a:cubicBezTo>
                  <a:cubicBezTo>
                    <a:pt x="39077" y="23665"/>
                    <a:pt x="39119" y="23637"/>
                    <a:pt x="39175" y="23539"/>
                  </a:cubicBezTo>
                  <a:cubicBezTo>
                    <a:pt x="39166" y="23520"/>
                    <a:pt x="39152" y="23513"/>
                    <a:pt x="39135" y="23513"/>
                  </a:cubicBezTo>
                  <a:cubicBezTo>
                    <a:pt x="39081" y="23513"/>
                    <a:pt x="39004" y="23590"/>
                    <a:pt x="39000" y="23590"/>
                  </a:cubicBezTo>
                  <a:cubicBezTo>
                    <a:pt x="38998" y="23590"/>
                    <a:pt x="39019" y="23567"/>
                    <a:pt x="39077" y="23496"/>
                  </a:cubicBezTo>
                  <a:cubicBezTo>
                    <a:pt x="39079" y="23498"/>
                    <a:pt x="39081" y="23499"/>
                    <a:pt x="39083" y="23499"/>
                  </a:cubicBezTo>
                  <a:cubicBezTo>
                    <a:pt x="39113" y="23499"/>
                    <a:pt x="39067" y="23299"/>
                    <a:pt x="39133" y="23299"/>
                  </a:cubicBezTo>
                  <a:cubicBezTo>
                    <a:pt x="39221" y="23178"/>
                    <a:pt x="39227" y="23147"/>
                    <a:pt x="39203" y="23147"/>
                  </a:cubicBezTo>
                  <a:cubicBezTo>
                    <a:pt x="39178" y="23147"/>
                    <a:pt x="39122" y="23179"/>
                    <a:pt x="39088" y="23179"/>
                  </a:cubicBezTo>
                  <a:cubicBezTo>
                    <a:pt x="39071" y="23179"/>
                    <a:pt x="39060" y="23171"/>
                    <a:pt x="39063" y="23144"/>
                  </a:cubicBezTo>
                  <a:cubicBezTo>
                    <a:pt x="39034" y="23144"/>
                    <a:pt x="39006" y="23130"/>
                    <a:pt x="38978" y="23116"/>
                  </a:cubicBezTo>
                  <a:cubicBezTo>
                    <a:pt x="39026" y="23080"/>
                    <a:pt x="39127" y="22888"/>
                    <a:pt x="38994" y="22888"/>
                  </a:cubicBezTo>
                  <a:cubicBezTo>
                    <a:pt x="38972" y="22888"/>
                    <a:pt x="38943" y="22893"/>
                    <a:pt x="38908" y="22905"/>
                  </a:cubicBezTo>
                  <a:cubicBezTo>
                    <a:pt x="38984" y="22850"/>
                    <a:pt x="38976" y="22669"/>
                    <a:pt x="38876" y="22669"/>
                  </a:cubicBezTo>
                  <a:cubicBezTo>
                    <a:pt x="38848" y="22669"/>
                    <a:pt x="38811" y="22684"/>
                    <a:pt x="38767" y="22722"/>
                  </a:cubicBezTo>
                  <a:cubicBezTo>
                    <a:pt x="38767" y="22722"/>
                    <a:pt x="38809" y="22680"/>
                    <a:pt x="38865" y="22651"/>
                  </a:cubicBezTo>
                  <a:cubicBezTo>
                    <a:pt x="38878" y="22617"/>
                    <a:pt x="38883" y="22606"/>
                    <a:pt x="38881" y="22606"/>
                  </a:cubicBezTo>
                  <a:cubicBezTo>
                    <a:pt x="38878" y="22606"/>
                    <a:pt x="38854" y="22637"/>
                    <a:pt x="38814" y="22637"/>
                  </a:cubicBezTo>
                  <a:cubicBezTo>
                    <a:pt x="38801" y="22637"/>
                    <a:pt x="38785" y="22633"/>
                    <a:pt x="38767" y="22623"/>
                  </a:cubicBezTo>
                  <a:cubicBezTo>
                    <a:pt x="38844" y="22502"/>
                    <a:pt x="38895" y="22381"/>
                    <a:pt x="38934" y="22381"/>
                  </a:cubicBezTo>
                  <a:cubicBezTo>
                    <a:pt x="38945" y="22381"/>
                    <a:pt x="38955" y="22391"/>
                    <a:pt x="38964" y="22412"/>
                  </a:cubicBezTo>
                  <a:cubicBezTo>
                    <a:pt x="38964" y="22409"/>
                    <a:pt x="38965" y="22407"/>
                    <a:pt x="38966" y="22407"/>
                  </a:cubicBezTo>
                  <a:cubicBezTo>
                    <a:pt x="38972" y="22407"/>
                    <a:pt x="38998" y="22462"/>
                    <a:pt x="39015" y="22462"/>
                  </a:cubicBezTo>
                  <a:cubicBezTo>
                    <a:pt x="39030" y="22462"/>
                    <a:pt x="39039" y="22417"/>
                    <a:pt x="39020" y="22243"/>
                  </a:cubicBezTo>
                  <a:cubicBezTo>
                    <a:pt x="39288" y="22173"/>
                    <a:pt x="38978" y="22159"/>
                    <a:pt x="39006" y="22018"/>
                  </a:cubicBezTo>
                  <a:cubicBezTo>
                    <a:pt x="38957" y="21896"/>
                    <a:pt x="39014" y="21784"/>
                    <a:pt x="38966" y="21784"/>
                  </a:cubicBezTo>
                  <a:cubicBezTo>
                    <a:pt x="38959" y="21784"/>
                    <a:pt x="38949" y="21787"/>
                    <a:pt x="38936" y="21792"/>
                  </a:cubicBezTo>
                  <a:cubicBezTo>
                    <a:pt x="38918" y="21757"/>
                    <a:pt x="38909" y="21746"/>
                    <a:pt x="38902" y="21746"/>
                  </a:cubicBezTo>
                  <a:cubicBezTo>
                    <a:pt x="38887" y="21746"/>
                    <a:pt x="38875" y="21785"/>
                    <a:pt x="38816" y="21785"/>
                  </a:cubicBezTo>
                  <a:cubicBezTo>
                    <a:pt x="38779" y="21785"/>
                    <a:pt x="38725" y="21770"/>
                    <a:pt x="38640" y="21722"/>
                  </a:cubicBezTo>
                  <a:cubicBezTo>
                    <a:pt x="38581" y="21756"/>
                    <a:pt x="38497" y="21830"/>
                    <a:pt x="38442" y="21830"/>
                  </a:cubicBezTo>
                  <a:cubicBezTo>
                    <a:pt x="38405" y="21830"/>
                    <a:pt x="38381" y="21796"/>
                    <a:pt x="38387" y="21694"/>
                  </a:cubicBezTo>
                  <a:cubicBezTo>
                    <a:pt x="38542" y="21426"/>
                    <a:pt x="38204" y="21539"/>
                    <a:pt x="38415" y="21483"/>
                  </a:cubicBezTo>
                  <a:lnTo>
                    <a:pt x="38119" y="21483"/>
                  </a:lnTo>
                  <a:cubicBezTo>
                    <a:pt x="38119" y="21426"/>
                    <a:pt x="38116" y="21409"/>
                    <a:pt x="38110" y="21409"/>
                  </a:cubicBezTo>
                  <a:cubicBezTo>
                    <a:pt x="38105" y="21409"/>
                    <a:pt x="38098" y="21426"/>
                    <a:pt x="38091" y="21440"/>
                  </a:cubicBezTo>
                  <a:cubicBezTo>
                    <a:pt x="38091" y="21454"/>
                    <a:pt x="38077" y="21469"/>
                    <a:pt x="38077" y="21469"/>
                  </a:cubicBezTo>
                  <a:lnTo>
                    <a:pt x="38035" y="21469"/>
                  </a:lnTo>
                  <a:cubicBezTo>
                    <a:pt x="38049" y="21426"/>
                    <a:pt x="38049" y="21398"/>
                    <a:pt x="38063" y="21356"/>
                  </a:cubicBezTo>
                  <a:lnTo>
                    <a:pt x="38063" y="21356"/>
                  </a:lnTo>
                  <a:cubicBezTo>
                    <a:pt x="38029" y="21410"/>
                    <a:pt x="38002" y="21448"/>
                    <a:pt x="37973" y="21448"/>
                  </a:cubicBezTo>
                  <a:cubicBezTo>
                    <a:pt x="37942" y="21448"/>
                    <a:pt x="37910" y="21403"/>
                    <a:pt x="37866" y="21286"/>
                  </a:cubicBezTo>
                  <a:cubicBezTo>
                    <a:pt x="38006" y="21215"/>
                    <a:pt x="37978" y="21187"/>
                    <a:pt x="37894" y="21145"/>
                  </a:cubicBezTo>
                  <a:cubicBezTo>
                    <a:pt x="37565" y="21066"/>
                    <a:pt x="37666" y="20974"/>
                    <a:pt x="37693" y="20974"/>
                  </a:cubicBezTo>
                  <a:cubicBezTo>
                    <a:pt x="37693" y="20974"/>
                    <a:pt x="37694" y="20974"/>
                    <a:pt x="37694" y="20974"/>
                  </a:cubicBezTo>
                  <a:lnTo>
                    <a:pt x="37694" y="20974"/>
                  </a:lnTo>
                  <a:cubicBezTo>
                    <a:pt x="37667" y="20962"/>
                    <a:pt x="37640" y="20961"/>
                    <a:pt x="37612" y="20933"/>
                  </a:cubicBezTo>
                  <a:lnTo>
                    <a:pt x="37612" y="20933"/>
                  </a:lnTo>
                  <a:cubicBezTo>
                    <a:pt x="37626" y="20990"/>
                    <a:pt x="37626" y="21032"/>
                    <a:pt x="37612" y="21074"/>
                  </a:cubicBezTo>
                  <a:lnTo>
                    <a:pt x="37598" y="21046"/>
                  </a:lnTo>
                  <a:cubicBezTo>
                    <a:pt x="37598" y="21032"/>
                    <a:pt x="37598" y="21018"/>
                    <a:pt x="37570" y="21018"/>
                  </a:cubicBezTo>
                  <a:lnTo>
                    <a:pt x="37556" y="20990"/>
                  </a:lnTo>
                  <a:lnTo>
                    <a:pt x="37598" y="20933"/>
                  </a:lnTo>
                  <a:cubicBezTo>
                    <a:pt x="37583" y="20911"/>
                    <a:pt x="37580" y="20896"/>
                    <a:pt x="37583" y="20896"/>
                  </a:cubicBezTo>
                  <a:cubicBezTo>
                    <a:pt x="37585" y="20896"/>
                    <a:pt x="37592" y="20907"/>
                    <a:pt x="37598" y="20933"/>
                  </a:cubicBezTo>
                  <a:lnTo>
                    <a:pt x="37640" y="20877"/>
                  </a:lnTo>
                  <a:cubicBezTo>
                    <a:pt x="37634" y="20867"/>
                    <a:pt x="37625" y="20863"/>
                    <a:pt x="37615" y="20863"/>
                  </a:cubicBezTo>
                  <a:cubicBezTo>
                    <a:pt x="37582" y="20863"/>
                    <a:pt x="37535" y="20914"/>
                    <a:pt x="37514" y="20990"/>
                  </a:cubicBezTo>
                  <a:cubicBezTo>
                    <a:pt x="37500" y="21004"/>
                    <a:pt x="37500" y="21032"/>
                    <a:pt x="37514" y="21046"/>
                  </a:cubicBezTo>
                  <a:lnTo>
                    <a:pt x="37542" y="21004"/>
                  </a:lnTo>
                  <a:lnTo>
                    <a:pt x="37542" y="21032"/>
                  </a:lnTo>
                  <a:lnTo>
                    <a:pt x="37514" y="21046"/>
                  </a:lnTo>
                  <a:cubicBezTo>
                    <a:pt x="37514" y="21060"/>
                    <a:pt x="37514" y="21074"/>
                    <a:pt x="37514" y="21074"/>
                  </a:cubicBezTo>
                  <a:cubicBezTo>
                    <a:pt x="37514" y="21088"/>
                    <a:pt x="37514" y="21102"/>
                    <a:pt x="37514" y="21102"/>
                  </a:cubicBezTo>
                  <a:cubicBezTo>
                    <a:pt x="37514" y="21088"/>
                    <a:pt x="37500" y="21088"/>
                    <a:pt x="37500" y="21074"/>
                  </a:cubicBezTo>
                  <a:lnTo>
                    <a:pt x="37500" y="21088"/>
                  </a:lnTo>
                  <a:lnTo>
                    <a:pt x="37429" y="21088"/>
                  </a:lnTo>
                  <a:lnTo>
                    <a:pt x="37500" y="21102"/>
                  </a:lnTo>
                  <a:cubicBezTo>
                    <a:pt x="37488" y="21165"/>
                    <a:pt x="37481" y="21183"/>
                    <a:pt x="37475" y="21183"/>
                  </a:cubicBezTo>
                  <a:cubicBezTo>
                    <a:pt x="37467" y="21183"/>
                    <a:pt x="37462" y="21146"/>
                    <a:pt x="37453" y="21146"/>
                  </a:cubicBezTo>
                  <a:cubicBezTo>
                    <a:pt x="37445" y="21146"/>
                    <a:pt x="37434" y="21173"/>
                    <a:pt x="37415" y="21271"/>
                  </a:cubicBezTo>
                  <a:lnTo>
                    <a:pt x="37260" y="21271"/>
                  </a:lnTo>
                  <a:cubicBezTo>
                    <a:pt x="37260" y="21215"/>
                    <a:pt x="37274" y="21173"/>
                    <a:pt x="37274" y="21131"/>
                  </a:cubicBezTo>
                  <a:cubicBezTo>
                    <a:pt x="37218" y="21074"/>
                    <a:pt x="37218" y="21060"/>
                    <a:pt x="37260" y="21060"/>
                  </a:cubicBezTo>
                  <a:cubicBezTo>
                    <a:pt x="37232" y="21018"/>
                    <a:pt x="37218" y="20990"/>
                    <a:pt x="37302" y="20962"/>
                  </a:cubicBezTo>
                  <a:cubicBezTo>
                    <a:pt x="37387" y="20933"/>
                    <a:pt x="37190" y="20877"/>
                    <a:pt x="37190" y="20807"/>
                  </a:cubicBezTo>
                  <a:cubicBezTo>
                    <a:pt x="37190" y="20793"/>
                    <a:pt x="37190" y="20764"/>
                    <a:pt x="37190" y="20736"/>
                  </a:cubicBezTo>
                  <a:lnTo>
                    <a:pt x="37147" y="20764"/>
                  </a:lnTo>
                  <a:lnTo>
                    <a:pt x="37147" y="20750"/>
                  </a:lnTo>
                  <a:cubicBezTo>
                    <a:pt x="37049" y="20736"/>
                    <a:pt x="37091" y="20666"/>
                    <a:pt x="37147" y="20610"/>
                  </a:cubicBezTo>
                  <a:lnTo>
                    <a:pt x="37105" y="20581"/>
                  </a:lnTo>
                  <a:lnTo>
                    <a:pt x="37176" y="20581"/>
                  </a:lnTo>
                  <a:cubicBezTo>
                    <a:pt x="37202" y="20564"/>
                    <a:pt x="37223" y="20552"/>
                    <a:pt x="37231" y="20552"/>
                  </a:cubicBezTo>
                  <a:cubicBezTo>
                    <a:pt x="37237" y="20552"/>
                    <a:pt x="37237" y="20557"/>
                    <a:pt x="37232" y="20567"/>
                  </a:cubicBezTo>
                  <a:lnTo>
                    <a:pt x="37246" y="20567"/>
                  </a:lnTo>
                  <a:cubicBezTo>
                    <a:pt x="37345" y="20469"/>
                    <a:pt x="37331" y="20441"/>
                    <a:pt x="37232" y="20412"/>
                  </a:cubicBezTo>
                  <a:cubicBezTo>
                    <a:pt x="37258" y="20334"/>
                    <a:pt x="37272" y="20170"/>
                    <a:pt x="37183" y="20170"/>
                  </a:cubicBezTo>
                  <a:cubicBezTo>
                    <a:pt x="37177" y="20170"/>
                    <a:pt x="37169" y="20171"/>
                    <a:pt x="37162" y="20173"/>
                  </a:cubicBezTo>
                  <a:cubicBezTo>
                    <a:pt x="37168" y="20204"/>
                    <a:pt x="37169" y="20215"/>
                    <a:pt x="37166" y="20215"/>
                  </a:cubicBezTo>
                  <a:cubicBezTo>
                    <a:pt x="37159" y="20215"/>
                    <a:pt x="37126" y="20099"/>
                    <a:pt x="37190" y="20089"/>
                  </a:cubicBezTo>
                  <a:cubicBezTo>
                    <a:pt x="37238" y="20108"/>
                    <a:pt x="37260" y="20147"/>
                    <a:pt x="37273" y="20147"/>
                  </a:cubicBezTo>
                  <a:cubicBezTo>
                    <a:pt x="37279" y="20147"/>
                    <a:pt x="37284" y="20139"/>
                    <a:pt x="37288" y="20117"/>
                  </a:cubicBezTo>
                  <a:lnTo>
                    <a:pt x="37288" y="19877"/>
                  </a:lnTo>
                  <a:cubicBezTo>
                    <a:pt x="37277" y="19882"/>
                    <a:pt x="37267" y="19885"/>
                    <a:pt x="37257" y="19885"/>
                  </a:cubicBezTo>
                  <a:cubicBezTo>
                    <a:pt x="37163" y="19885"/>
                    <a:pt x="37122" y="19687"/>
                    <a:pt x="37181" y="19687"/>
                  </a:cubicBezTo>
                  <a:cubicBezTo>
                    <a:pt x="37183" y="19687"/>
                    <a:pt x="37185" y="19687"/>
                    <a:pt x="37187" y="19688"/>
                  </a:cubicBezTo>
                  <a:lnTo>
                    <a:pt x="37187" y="19688"/>
                  </a:lnTo>
                  <a:cubicBezTo>
                    <a:pt x="37187" y="19675"/>
                    <a:pt x="37226" y="19644"/>
                    <a:pt x="37288" y="19582"/>
                  </a:cubicBezTo>
                  <a:cubicBezTo>
                    <a:pt x="37260" y="19582"/>
                    <a:pt x="37232" y="19497"/>
                    <a:pt x="37316" y="19356"/>
                  </a:cubicBezTo>
                  <a:cubicBezTo>
                    <a:pt x="37325" y="19360"/>
                    <a:pt x="37333" y="19362"/>
                    <a:pt x="37341" y="19362"/>
                  </a:cubicBezTo>
                  <a:cubicBezTo>
                    <a:pt x="37361" y="19362"/>
                    <a:pt x="37381" y="19352"/>
                    <a:pt x="37401" y="19342"/>
                  </a:cubicBezTo>
                  <a:lnTo>
                    <a:pt x="37401" y="19342"/>
                  </a:lnTo>
                  <a:cubicBezTo>
                    <a:pt x="37331" y="19399"/>
                    <a:pt x="37232" y="19441"/>
                    <a:pt x="37556" y="19511"/>
                  </a:cubicBezTo>
                  <a:cubicBezTo>
                    <a:pt x="37577" y="19603"/>
                    <a:pt x="37619" y="19638"/>
                    <a:pt x="37665" y="19638"/>
                  </a:cubicBezTo>
                  <a:cubicBezTo>
                    <a:pt x="37711" y="19638"/>
                    <a:pt x="37760" y="19603"/>
                    <a:pt x="37795" y="19553"/>
                  </a:cubicBezTo>
                  <a:cubicBezTo>
                    <a:pt x="37809" y="19497"/>
                    <a:pt x="37838" y="19525"/>
                    <a:pt x="37725" y="19441"/>
                  </a:cubicBezTo>
                  <a:cubicBezTo>
                    <a:pt x="37669" y="19286"/>
                    <a:pt x="37612" y="19328"/>
                    <a:pt x="37683" y="19272"/>
                  </a:cubicBezTo>
                  <a:cubicBezTo>
                    <a:pt x="37649" y="19261"/>
                    <a:pt x="37615" y="19204"/>
                    <a:pt x="37617" y="19204"/>
                  </a:cubicBezTo>
                  <a:lnTo>
                    <a:pt x="37617" y="19204"/>
                  </a:lnTo>
                  <a:cubicBezTo>
                    <a:pt x="37618" y="19204"/>
                    <a:pt x="37621" y="19207"/>
                    <a:pt x="37626" y="19215"/>
                  </a:cubicBezTo>
                  <a:cubicBezTo>
                    <a:pt x="37656" y="19238"/>
                    <a:pt x="37676" y="19248"/>
                    <a:pt x="37689" y="19248"/>
                  </a:cubicBezTo>
                  <a:cubicBezTo>
                    <a:pt x="37752" y="19248"/>
                    <a:pt x="37653" y="19029"/>
                    <a:pt x="37687" y="19029"/>
                  </a:cubicBezTo>
                  <a:cubicBezTo>
                    <a:pt x="37690" y="19029"/>
                    <a:pt x="37693" y="19030"/>
                    <a:pt x="37697" y="19032"/>
                  </a:cubicBezTo>
                  <a:cubicBezTo>
                    <a:pt x="37732" y="19055"/>
                    <a:pt x="37761" y="19064"/>
                    <a:pt x="37778" y="19064"/>
                  </a:cubicBezTo>
                  <a:cubicBezTo>
                    <a:pt x="37830" y="19064"/>
                    <a:pt x="37783" y="18987"/>
                    <a:pt x="37546" y="18987"/>
                  </a:cubicBezTo>
                  <a:cubicBezTo>
                    <a:pt x="37519" y="18987"/>
                    <a:pt x="37489" y="18988"/>
                    <a:pt x="37457" y="18990"/>
                  </a:cubicBezTo>
                  <a:cubicBezTo>
                    <a:pt x="37485" y="18990"/>
                    <a:pt x="37415" y="19018"/>
                    <a:pt x="37345" y="19032"/>
                  </a:cubicBezTo>
                  <a:cubicBezTo>
                    <a:pt x="37345" y="19032"/>
                    <a:pt x="37345" y="19047"/>
                    <a:pt x="37331" y="19061"/>
                  </a:cubicBezTo>
                  <a:cubicBezTo>
                    <a:pt x="37345" y="19089"/>
                    <a:pt x="37331" y="19117"/>
                    <a:pt x="37316" y="19145"/>
                  </a:cubicBezTo>
                  <a:cubicBezTo>
                    <a:pt x="37297" y="19085"/>
                    <a:pt x="37213" y="19026"/>
                    <a:pt x="37196" y="19026"/>
                  </a:cubicBezTo>
                  <a:cubicBezTo>
                    <a:pt x="37189" y="19026"/>
                    <a:pt x="37193" y="19036"/>
                    <a:pt x="37218" y="19061"/>
                  </a:cubicBezTo>
                  <a:lnTo>
                    <a:pt x="37162" y="19032"/>
                  </a:lnTo>
                  <a:lnTo>
                    <a:pt x="37162" y="19032"/>
                  </a:lnTo>
                  <a:cubicBezTo>
                    <a:pt x="37190" y="19061"/>
                    <a:pt x="37232" y="19103"/>
                    <a:pt x="37176" y="19131"/>
                  </a:cubicBezTo>
                  <a:cubicBezTo>
                    <a:pt x="37035" y="19131"/>
                    <a:pt x="36950" y="19131"/>
                    <a:pt x="36950" y="19032"/>
                  </a:cubicBezTo>
                  <a:cubicBezTo>
                    <a:pt x="36936" y="19004"/>
                    <a:pt x="36922" y="18976"/>
                    <a:pt x="36922" y="18948"/>
                  </a:cubicBezTo>
                  <a:lnTo>
                    <a:pt x="36922" y="18948"/>
                  </a:lnTo>
                  <a:cubicBezTo>
                    <a:pt x="36922" y="18962"/>
                    <a:pt x="36936" y="18976"/>
                    <a:pt x="36964" y="18990"/>
                  </a:cubicBezTo>
                  <a:cubicBezTo>
                    <a:pt x="36964" y="18976"/>
                    <a:pt x="36964" y="18948"/>
                    <a:pt x="36979" y="18934"/>
                  </a:cubicBezTo>
                  <a:cubicBezTo>
                    <a:pt x="37049" y="18934"/>
                    <a:pt x="37133" y="18948"/>
                    <a:pt x="37218" y="18990"/>
                  </a:cubicBezTo>
                  <a:cubicBezTo>
                    <a:pt x="37204" y="18962"/>
                    <a:pt x="37218" y="18906"/>
                    <a:pt x="37316" y="18793"/>
                  </a:cubicBezTo>
                  <a:cubicBezTo>
                    <a:pt x="37331" y="18821"/>
                    <a:pt x="37359" y="18835"/>
                    <a:pt x="37387" y="18835"/>
                  </a:cubicBezTo>
                  <a:cubicBezTo>
                    <a:pt x="37401" y="18807"/>
                    <a:pt x="37415" y="18765"/>
                    <a:pt x="37457" y="18751"/>
                  </a:cubicBezTo>
                  <a:lnTo>
                    <a:pt x="37457" y="18751"/>
                  </a:lnTo>
                  <a:cubicBezTo>
                    <a:pt x="37443" y="18793"/>
                    <a:pt x="37443" y="18821"/>
                    <a:pt x="37429" y="18849"/>
                  </a:cubicBezTo>
                  <a:cubicBezTo>
                    <a:pt x="37441" y="18852"/>
                    <a:pt x="37452" y="18854"/>
                    <a:pt x="37462" y="18854"/>
                  </a:cubicBezTo>
                  <a:cubicBezTo>
                    <a:pt x="37544" y="18854"/>
                    <a:pt x="37550" y="18760"/>
                    <a:pt x="37500" y="18723"/>
                  </a:cubicBezTo>
                  <a:cubicBezTo>
                    <a:pt x="37604" y="18605"/>
                    <a:pt x="37454" y="18524"/>
                    <a:pt x="37522" y="18524"/>
                  </a:cubicBezTo>
                  <a:cubicBezTo>
                    <a:pt x="37527" y="18524"/>
                    <a:pt x="37534" y="18524"/>
                    <a:pt x="37542" y="18525"/>
                  </a:cubicBezTo>
                  <a:cubicBezTo>
                    <a:pt x="37528" y="18497"/>
                    <a:pt x="37514" y="18469"/>
                    <a:pt x="37514" y="18427"/>
                  </a:cubicBezTo>
                  <a:cubicBezTo>
                    <a:pt x="37514" y="18496"/>
                    <a:pt x="37495" y="18547"/>
                    <a:pt x="37433" y="18547"/>
                  </a:cubicBezTo>
                  <a:cubicBezTo>
                    <a:pt x="37420" y="18547"/>
                    <a:pt x="37404" y="18545"/>
                    <a:pt x="37387" y="18540"/>
                  </a:cubicBezTo>
                  <a:cubicBezTo>
                    <a:pt x="37345" y="18596"/>
                    <a:pt x="37316" y="18652"/>
                    <a:pt x="37302" y="18652"/>
                  </a:cubicBezTo>
                  <a:cubicBezTo>
                    <a:pt x="37288" y="18652"/>
                    <a:pt x="37288" y="18596"/>
                    <a:pt x="37302" y="18427"/>
                  </a:cubicBezTo>
                  <a:cubicBezTo>
                    <a:pt x="37345" y="18413"/>
                    <a:pt x="37373" y="18399"/>
                    <a:pt x="37415" y="18385"/>
                  </a:cubicBezTo>
                  <a:cubicBezTo>
                    <a:pt x="37415" y="18357"/>
                    <a:pt x="37443" y="18357"/>
                    <a:pt x="37457" y="18342"/>
                  </a:cubicBezTo>
                  <a:cubicBezTo>
                    <a:pt x="37457" y="18259"/>
                    <a:pt x="37454" y="18229"/>
                    <a:pt x="37458" y="18229"/>
                  </a:cubicBezTo>
                  <a:cubicBezTo>
                    <a:pt x="37466" y="18229"/>
                    <a:pt x="37504" y="18352"/>
                    <a:pt x="37654" y="18399"/>
                  </a:cubicBezTo>
                  <a:cubicBezTo>
                    <a:pt x="37666" y="18313"/>
                    <a:pt x="37675" y="18285"/>
                    <a:pt x="37685" y="18285"/>
                  </a:cubicBezTo>
                  <a:cubicBezTo>
                    <a:pt x="37699" y="18285"/>
                    <a:pt x="37714" y="18345"/>
                    <a:pt x="37739" y="18371"/>
                  </a:cubicBezTo>
                  <a:cubicBezTo>
                    <a:pt x="37739" y="18357"/>
                    <a:pt x="37767" y="18314"/>
                    <a:pt x="37880" y="18272"/>
                  </a:cubicBezTo>
                  <a:cubicBezTo>
                    <a:pt x="38057" y="18119"/>
                    <a:pt x="38066" y="18005"/>
                    <a:pt x="37998" y="18005"/>
                  </a:cubicBezTo>
                  <a:cubicBezTo>
                    <a:pt x="37985" y="18005"/>
                    <a:pt x="37969" y="18009"/>
                    <a:pt x="37950" y="18019"/>
                  </a:cubicBezTo>
                  <a:cubicBezTo>
                    <a:pt x="37880" y="18089"/>
                    <a:pt x="37922" y="18033"/>
                    <a:pt x="37922" y="18131"/>
                  </a:cubicBezTo>
                  <a:cubicBezTo>
                    <a:pt x="37922" y="18047"/>
                    <a:pt x="37823" y="17948"/>
                    <a:pt x="37852" y="17920"/>
                  </a:cubicBezTo>
                  <a:cubicBezTo>
                    <a:pt x="37812" y="17910"/>
                    <a:pt x="37772" y="17900"/>
                    <a:pt x="37732" y="17900"/>
                  </a:cubicBezTo>
                  <a:cubicBezTo>
                    <a:pt x="37716" y="17900"/>
                    <a:pt x="37699" y="17902"/>
                    <a:pt x="37683" y="17906"/>
                  </a:cubicBezTo>
                  <a:cubicBezTo>
                    <a:pt x="37669" y="17850"/>
                    <a:pt x="37640" y="17793"/>
                    <a:pt x="37612" y="17737"/>
                  </a:cubicBezTo>
                  <a:cubicBezTo>
                    <a:pt x="37626" y="17709"/>
                    <a:pt x="37654" y="17681"/>
                    <a:pt x="37697" y="17666"/>
                  </a:cubicBezTo>
                  <a:cubicBezTo>
                    <a:pt x="37711" y="17596"/>
                    <a:pt x="37683" y="17526"/>
                    <a:pt x="37640" y="17483"/>
                  </a:cubicBezTo>
                  <a:cubicBezTo>
                    <a:pt x="37688" y="17483"/>
                    <a:pt x="37716" y="17594"/>
                    <a:pt x="37774" y="17594"/>
                  </a:cubicBezTo>
                  <a:cubicBezTo>
                    <a:pt x="37785" y="17594"/>
                    <a:pt x="37796" y="17591"/>
                    <a:pt x="37809" y="17582"/>
                  </a:cubicBezTo>
                  <a:cubicBezTo>
                    <a:pt x="37838" y="17540"/>
                    <a:pt x="37852" y="17498"/>
                    <a:pt x="37753" y="17469"/>
                  </a:cubicBezTo>
                  <a:cubicBezTo>
                    <a:pt x="37838" y="17427"/>
                    <a:pt x="37880" y="17399"/>
                    <a:pt x="37880" y="17399"/>
                  </a:cubicBezTo>
                  <a:cubicBezTo>
                    <a:pt x="37894" y="17399"/>
                    <a:pt x="37866" y="17413"/>
                    <a:pt x="37880" y="17413"/>
                  </a:cubicBezTo>
                  <a:cubicBezTo>
                    <a:pt x="37853" y="17454"/>
                    <a:pt x="37865" y="17508"/>
                    <a:pt x="37917" y="17537"/>
                  </a:cubicBezTo>
                  <a:lnTo>
                    <a:pt x="37917" y="17537"/>
                  </a:lnTo>
                  <a:cubicBezTo>
                    <a:pt x="37980" y="17502"/>
                    <a:pt x="38050" y="17468"/>
                    <a:pt x="38071" y="17468"/>
                  </a:cubicBezTo>
                  <a:cubicBezTo>
                    <a:pt x="38074" y="17468"/>
                    <a:pt x="38076" y="17468"/>
                    <a:pt x="38077" y="17469"/>
                  </a:cubicBezTo>
                  <a:cubicBezTo>
                    <a:pt x="38077" y="17455"/>
                    <a:pt x="38077" y="17441"/>
                    <a:pt x="38063" y="17427"/>
                  </a:cubicBezTo>
                  <a:cubicBezTo>
                    <a:pt x="38063" y="17399"/>
                    <a:pt x="38063" y="17371"/>
                    <a:pt x="38077" y="17343"/>
                  </a:cubicBezTo>
                  <a:cubicBezTo>
                    <a:pt x="38079" y="17343"/>
                    <a:pt x="38081" y="17343"/>
                    <a:pt x="38083" y="17343"/>
                  </a:cubicBezTo>
                  <a:cubicBezTo>
                    <a:pt x="38134" y="17343"/>
                    <a:pt x="37993" y="17189"/>
                    <a:pt x="38076" y="17189"/>
                  </a:cubicBezTo>
                  <a:cubicBezTo>
                    <a:pt x="38099" y="17189"/>
                    <a:pt x="38139" y="17200"/>
                    <a:pt x="38204" y="17230"/>
                  </a:cubicBezTo>
                  <a:cubicBezTo>
                    <a:pt x="38088" y="17403"/>
                    <a:pt x="38116" y="17448"/>
                    <a:pt x="38167" y="17448"/>
                  </a:cubicBezTo>
                  <a:cubicBezTo>
                    <a:pt x="38221" y="17448"/>
                    <a:pt x="38303" y="17397"/>
                    <a:pt x="38265" y="17397"/>
                  </a:cubicBezTo>
                  <a:cubicBezTo>
                    <a:pt x="38260" y="17397"/>
                    <a:pt x="38254" y="17397"/>
                    <a:pt x="38246" y="17399"/>
                  </a:cubicBezTo>
                  <a:cubicBezTo>
                    <a:pt x="38288" y="17357"/>
                    <a:pt x="38330" y="17286"/>
                    <a:pt x="38330" y="17216"/>
                  </a:cubicBezTo>
                  <a:lnTo>
                    <a:pt x="38415" y="17244"/>
                  </a:lnTo>
                  <a:cubicBezTo>
                    <a:pt x="38373" y="17244"/>
                    <a:pt x="38359" y="17258"/>
                    <a:pt x="38401" y="17314"/>
                  </a:cubicBezTo>
                  <a:lnTo>
                    <a:pt x="38344" y="17329"/>
                  </a:lnTo>
                  <a:lnTo>
                    <a:pt x="38373" y="17385"/>
                  </a:lnTo>
                  <a:cubicBezTo>
                    <a:pt x="38373" y="17399"/>
                    <a:pt x="38373" y="17427"/>
                    <a:pt x="38373" y="17441"/>
                  </a:cubicBezTo>
                  <a:lnTo>
                    <a:pt x="38415" y="17441"/>
                  </a:lnTo>
                  <a:cubicBezTo>
                    <a:pt x="38432" y="17483"/>
                    <a:pt x="38428" y="17495"/>
                    <a:pt x="38417" y="17495"/>
                  </a:cubicBezTo>
                  <a:cubicBezTo>
                    <a:pt x="38410" y="17495"/>
                    <a:pt x="38398" y="17489"/>
                    <a:pt x="38387" y="17483"/>
                  </a:cubicBezTo>
                  <a:cubicBezTo>
                    <a:pt x="38348" y="17536"/>
                    <a:pt x="38272" y="17612"/>
                    <a:pt x="38362" y="17612"/>
                  </a:cubicBezTo>
                  <a:cubicBezTo>
                    <a:pt x="38369" y="17612"/>
                    <a:pt x="38377" y="17611"/>
                    <a:pt x="38387" y="17610"/>
                  </a:cubicBezTo>
                  <a:cubicBezTo>
                    <a:pt x="38387" y="17623"/>
                    <a:pt x="38420" y="17669"/>
                    <a:pt x="38447" y="17669"/>
                  </a:cubicBezTo>
                  <a:cubicBezTo>
                    <a:pt x="38451" y="17669"/>
                    <a:pt x="38454" y="17668"/>
                    <a:pt x="38457" y="17666"/>
                  </a:cubicBezTo>
                  <a:cubicBezTo>
                    <a:pt x="38443" y="17638"/>
                    <a:pt x="38415" y="17624"/>
                    <a:pt x="38401" y="17610"/>
                  </a:cubicBezTo>
                  <a:lnTo>
                    <a:pt x="38471" y="17610"/>
                  </a:lnTo>
                  <a:cubicBezTo>
                    <a:pt x="38485" y="17582"/>
                    <a:pt x="38485" y="17554"/>
                    <a:pt x="38471" y="17526"/>
                  </a:cubicBezTo>
                  <a:cubicBezTo>
                    <a:pt x="38452" y="17529"/>
                    <a:pt x="38444" y="17531"/>
                    <a:pt x="38442" y="17531"/>
                  </a:cubicBezTo>
                  <a:cubicBezTo>
                    <a:pt x="38438" y="17531"/>
                    <a:pt x="38490" y="17518"/>
                    <a:pt x="38542" y="17498"/>
                  </a:cubicBezTo>
                  <a:lnTo>
                    <a:pt x="38640" y="17526"/>
                  </a:lnTo>
                  <a:lnTo>
                    <a:pt x="38711" y="17554"/>
                  </a:lnTo>
                  <a:cubicBezTo>
                    <a:pt x="38696" y="17575"/>
                    <a:pt x="38696" y="17582"/>
                    <a:pt x="38705" y="17582"/>
                  </a:cubicBezTo>
                  <a:cubicBezTo>
                    <a:pt x="38714" y="17582"/>
                    <a:pt x="38732" y="17575"/>
                    <a:pt x="38753" y="17568"/>
                  </a:cubicBezTo>
                  <a:lnTo>
                    <a:pt x="38753" y="17554"/>
                  </a:lnTo>
                  <a:cubicBezTo>
                    <a:pt x="38816" y="17529"/>
                    <a:pt x="38878" y="17481"/>
                    <a:pt x="38891" y="17481"/>
                  </a:cubicBezTo>
                  <a:cubicBezTo>
                    <a:pt x="38893" y="17481"/>
                    <a:pt x="38894" y="17482"/>
                    <a:pt x="38894" y="17483"/>
                  </a:cubicBezTo>
                  <a:cubicBezTo>
                    <a:pt x="38877" y="17634"/>
                    <a:pt x="38860" y="17675"/>
                    <a:pt x="38864" y="17675"/>
                  </a:cubicBezTo>
                  <a:cubicBezTo>
                    <a:pt x="38867" y="17675"/>
                    <a:pt x="38879" y="17656"/>
                    <a:pt x="38908" y="17638"/>
                  </a:cubicBezTo>
                  <a:cubicBezTo>
                    <a:pt x="38950" y="17596"/>
                    <a:pt x="38992" y="17498"/>
                    <a:pt x="39020" y="17455"/>
                  </a:cubicBezTo>
                  <a:cubicBezTo>
                    <a:pt x="38976" y="17439"/>
                    <a:pt x="38941" y="17433"/>
                    <a:pt x="38913" y="17433"/>
                  </a:cubicBezTo>
                  <a:cubicBezTo>
                    <a:pt x="38870" y="17433"/>
                    <a:pt x="38846" y="17447"/>
                    <a:pt x="38837" y="17455"/>
                  </a:cubicBezTo>
                  <a:cubicBezTo>
                    <a:pt x="38816" y="17434"/>
                    <a:pt x="38820" y="17434"/>
                    <a:pt x="38843" y="17434"/>
                  </a:cubicBezTo>
                  <a:cubicBezTo>
                    <a:pt x="38865" y="17434"/>
                    <a:pt x="38908" y="17434"/>
                    <a:pt x="38964" y="17413"/>
                  </a:cubicBezTo>
                  <a:cubicBezTo>
                    <a:pt x="38922" y="17385"/>
                    <a:pt x="38894" y="17343"/>
                    <a:pt x="38880" y="17286"/>
                  </a:cubicBezTo>
                  <a:cubicBezTo>
                    <a:pt x="38785" y="17293"/>
                    <a:pt x="38728" y="17304"/>
                    <a:pt x="38697" y="17304"/>
                  </a:cubicBezTo>
                  <a:cubicBezTo>
                    <a:pt x="38660" y="17304"/>
                    <a:pt x="38665" y="17286"/>
                    <a:pt x="38696" y="17216"/>
                  </a:cubicBezTo>
                  <a:lnTo>
                    <a:pt x="38696" y="17216"/>
                  </a:lnTo>
                  <a:cubicBezTo>
                    <a:pt x="38694" y="17217"/>
                    <a:pt x="38691" y="17217"/>
                    <a:pt x="38689" y="17217"/>
                  </a:cubicBezTo>
                  <a:cubicBezTo>
                    <a:pt x="38665" y="17217"/>
                    <a:pt x="38634" y="17188"/>
                    <a:pt x="38654" y="17157"/>
                  </a:cubicBezTo>
                  <a:lnTo>
                    <a:pt x="38654" y="17157"/>
                  </a:lnTo>
                  <a:lnTo>
                    <a:pt x="38584" y="17216"/>
                  </a:lnTo>
                  <a:cubicBezTo>
                    <a:pt x="38570" y="17202"/>
                    <a:pt x="38556" y="17202"/>
                    <a:pt x="38528" y="17188"/>
                  </a:cubicBezTo>
                  <a:cubicBezTo>
                    <a:pt x="38575" y="17164"/>
                    <a:pt x="38651" y="17062"/>
                    <a:pt x="38659" y="17062"/>
                  </a:cubicBezTo>
                  <a:cubicBezTo>
                    <a:pt x="38660" y="17062"/>
                    <a:pt x="38659" y="17066"/>
                    <a:pt x="38654" y="17075"/>
                  </a:cubicBezTo>
                  <a:lnTo>
                    <a:pt x="38654" y="17089"/>
                  </a:lnTo>
                  <a:lnTo>
                    <a:pt x="38668" y="17089"/>
                  </a:lnTo>
                  <a:lnTo>
                    <a:pt x="38668" y="17142"/>
                  </a:lnTo>
                  <a:lnTo>
                    <a:pt x="38668" y="17142"/>
                  </a:lnTo>
                  <a:cubicBezTo>
                    <a:pt x="38696" y="17120"/>
                    <a:pt x="38754" y="17099"/>
                    <a:pt x="38865" y="17089"/>
                  </a:cubicBezTo>
                  <a:cubicBezTo>
                    <a:pt x="38809" y="16941"/>
                    <a:pt x="38809" y="16896"/>
                    <a:pt x="38832" y="16896"/>
                  </a:cubicBezTo>
                  <a:cubicBezTo>
                    <a:pt x="38855" y="16896"/>
                    <a:pt x="38901" y="16941"/>
                    <a:pt x="38936" y="16976"/>
                  </a:cubicBezTo>
                  <a:lnTo>
                    <a:pt x="38936" y="17075"/>
                  </a:lnTo>
                  <a:cubicBezTo>
                    <a:pt x="38941" y="17075"/>
                    <a:pt x="38945" y="17074"/>
                    <a:pt x="38949" y="17074"/>
                  </a:cubicBezTo>
                  <a:cubicBezTo>
                    <a:pt x="39048" y="17074"/>
                    <a:pt x="38941" y="17198"/>
                    <a:pt x="39019" y="17198"/>
                  </a:cubicBezTo>
                  <a:cubicBezTo>
                    <a:pt x="39043" y="17198"/>
                    <a:pt x="39082" y="17188"/>
                    <a:pt x="39147" y="17160"/>
                  </a:cubicBezTo>
                  <a:lnTo>
                    <a:pt x="39175" y="17131"/>
                  </a:lnTo>
                  <a:cubicBezTo>
                    <a:pt x="39189" y="17145"/>
                    <a:pt x="39218" y="17160"/>
                    <a:pt x="39246" y="17174"/>
                  </a:cubicBezTo>
                  <a:cubicBezTo>
                    <a:pt x="39232" y="17160"/>
                    <a:pt x="39232" y="17160"/>
                    <a:pt x="39232" y="17145"/>
                  </a:cubicBezTo>
                  <a:lnTo>
                    <a:pt x="39232" y="17145"/>
                  </a:lnTo>
                  <a:lnTo>
                    <a:pt x="39260" y="17160"/>
                  </a:lnTo>
                  <a:lnTo>
                    <a:pt x="39260" y="17188"/>
                  </a:lnTo>
                  <a:cubicBezTo>
                    <a:pt x="39288" y="17188"/>
                    <a:pt x="39302" y="17202"/>
                    <a:pt x="39316" y="17216"/>
                  </a:cubicBezTo>
                  <a:cubicBezTo>
                    <a:pt x="39327" y="17218"/>
                    <a:pt x="39337" y="17219"/>
                    <a:pt x="39345" y="17219"/>
                  </a:cubicBezTo>
                  <a:cubicBezTo>
                    <a:pt x="39397" y="17219"/>
                    <a:pt x="39383" y="17182"/>
                    <a:pt x="39358" y="17145"/>
                  </a:cubicBezTo>
                  <a:cubicBezTo>
                    <a:pt x="39330" y="17103"/>
                    <a:pt x="39330" y="17061"/>
                    <a:pt x="39330" y="17019"/>
                  </a:cubicBezTo>
                  <a:lnTo>
                    <a:pt x="39316" y="17019"/>
                  </a:lnTo>
                  <a:cubicBezTo>
                    <a:pt x="39330" y="17005"/>
                    <a:pt x="39330" y="16991"/>
                    <a:pt x="39330" y="16991"/>
                  </a:cubicBezTo>
                  <a:lnTo>
                    <a:pt x="39356" y="17017"/>
                  </a:lnTo>
                  <a:lnTo>
                    <a:pt x="39356" y="17017"/>
                  </a:lnTo>
                  <a:cubicBezTo>
                    <a:pt x="39417" y="17019"/>
                    <a:pt x="39473" y="17070"/>
                    <a:pt x="39485" y="17131"/>
                  </a:cubicBezTo>
                  <a:cubicBezTo>
                    <a:pt x="39485" y="17103"/>
                    <a:pt x="39499" y="17061"/>
                    <a:pt x="39513" y="17019"/>
                  </a:cubicBezTo>
                  <a:lnTo>
                    <a:pt x="39513" y="17019"/>
                  </a:lnTo>
                  <a:cubicBezTo>
                    <a:pt x="39485" y="17039"/>
                    <a:pt x="39467" y="17048"/>
                    <a:pt x="39457" y="17048"/>
                  </a:cubicBezTo>
                  <a:cubicBezTo>
                    <a:pt x="39431" y="17048"/>
                    <a:pt x="39451" y="16994"/>
                    <a:pt x="39471" y="16934"/>
                  </a:cubicBezTo>
                  <a:lnTo>
                    <a:pt x="39471" y="16934"/>
                  </a:lnTo>
                  <a:cubicBezTo>
                    <a:pt x="39467" y="16940"/>
                    <a:pt x="39465" y="16942"/>
                    <a:pt x="39462" y="16942"/>
                  </a:cubicBezTo>
                  <a:cubicBezTo>
                    <a:pt x="39461" y="16942"/>
                    <a:pt x="39460" y="16941"/>
                    <a:pt x="39459" y="16939"/>
                  </a:cubicBezTo>
                  <a:lnTo>
                    <a:pt x="39459" y="16939"/>
                  </a:lnTo>
                  <a:cubicBezTo>
                    <a:pt x="39454" y="16954"/>
                    <a:pt x="39431" y="16972"/>
                    <a:pt x="39401" y="16991"/>
                  </a:cubicBezTo>
                  <a:cubicBezTo>
                    <a:pt x="39372" y="16948"/>
                    <a:pt x="39358" y="16920"/>
                    <a:pt x="39372" y="16906"/>
                  </a:cubicBezTo>
                  <a:cubicBezTo>
                    <a:pt x="39424" y="16906"/>
                    <a:pt x="39450" y="16913"/>
                    <a:pt x="39458" y="16925"/>
                  </a:cubicBezTo>
                  <a:lnTo>
                    <a:pt x="39458" y="16925"/>
                  </a:lnTo>
                  <a:cubicBezTo>
                    <a:pt x="39460" y="16890"/>
                    <a:pt x="39485" y="16812"/>
                    <a:pt x="39541" y="16765"/>
                  </a:cubicBezTo>
                  <a:cubicBezTo>
                    <a:pt x="39586" y="16654"/>
                    <a:pt x="39634" y="16637"/>
                    <a:pt x="39676" y="16637"/>
                  </a:cubicBezTo>
                  <a:cubicBezTo>
                    <a:pt x="39696" y="16637"/>
                    <a:pt x="39714" y="16641"/>
                    <a:pt x="39730" y="16641"/>
                  </a:cubicBezTo>
                  <a:cubicBezTo>
                    <a:pt x="39745" y="16641"/>
                    <a:pt x="39757" y="16637"/>
                    <a:pt x="39767" y="16624"/>
                  </a:cubicBezTo>
                  <a:cubicBezTo>
                    <a:pt x="39795" y="16610"/>
                    <a:pt x="39823" y="16582"/>
                    <a:pt x="39851" y="16568"/>
                  </a:cubicBezTo>
                  <a:lnTo>
                    <a:pt x="39809" y="16540"/>
                  </a:lnTo>
                  <a:lnTo>
                    <a:pt x="39767" y="16540"/>
                  </a:lnTo>
                  <a:cubicBezTo>
                    <a:pt x="39767" y="16526"/>
                    <a:pt x="39767" y="16498"/>
                    <a:pt x="39753" y="16484"/>
                  </a:cubicBezTo>
                  <a:cubicBezTo>
                    <a:pt x="39795" y="16484"/>
                    <a:pt x="39837" y="16470"/>
                    <a:pt x="39865" y="16441"/>
                  </a:cubicBezTo>
                  <a:lnTo>
                    <a:pt x="39865" y="16441"/>
                  </a:lnTo>
                  <a:cubicBezTo>
                    <a:pt x="39851" y="16470"/>
                    <a:pt x="39823" y="16498"/>
                    <a:pt x="39795" y="16526"/>
                  </a:cubicBezTo>
                  <a:lnTo>
                    <a:pt x="39922" y="16526"/>
                  </a:lnTo>
                  <a:cubicBezTo>
                    <a:pt x="39950" y="16512"/>
                    <a:pt x="39978" y="16498"/>
                    <a:pt x="40006" y="16498"/>
                  </a:cubicBezTo>
                  <a:cubicBezTo>
                    <a:pt x="40022" y="16473"/>
                    <a:pt x="40033" y="16464"/>
                    <a:pt x="40041" y="16464"/>
                  </a:cubicBezTo>
                  <a:cubicBezTo>
                    <a:pt x="40066" y="16464"/>
                    <a:pt x="40068" y="16552"/>
                    <a:pt x="40145" y="16552"/>
                  </a:cubicBezTo>
                  <a:cubicBezTo>
                    <a:pt x="40173" y="16552"/>
                    <a:pt x="40209" y="16541"/>
                    <a:pt x="40260" y="16512"/>
                  </a:cubicBezTo>
                  <a:lnTo>
                    <a:pt x="40260" y="16512"/>
                  </a:lnTo>
                  <a:cubicBezTo>
                    <a:pt x="40231" y="16540"/>
                    <a:pt x="40217" y="16568"/>
                    <a:pt x="40217" y="16610"/>
                  </a:cubicBezTo>
                  <a:lnTo>
                    <a:pt x="40175" y="16596"/>
                  </a:lnTo>
                  <a:cubicBezTo>
                    <a:pt x="40068" y="16673"/>
                    <a:pt x="40065" y="16695"/>
                    <a:pt x="40107" y="16695"/>
                  </a:cubicBezTo>
                  <a:cubicBezTo>
                    <a:pt x="40142" y="16695"/>
                    <a:pt x="40209" y="16680"/>
                    <a:pt x="40274" y="16667"/>
                  </a:cubicBezTo>
                  <a:lnTo>
                    <a:pt x="40288" y="16667"/>
                  </a:lnTo>
                  <a:cubicBezTo>
                    <a:pt x="40323" y="16660"/>
                    <a:pt x="40351" y="16656"/>
                    <a:pt x="40369" y="16656"/>
                  </a:cubicBezTo>
                  <a:cubicBezTo>
                    <a:pt x="40386" y="16656"/>
                    <a:pt x="40393" y="16660"/>
                    <a:pt x="40386" y="16667"/>
                  </a:cubicBezTo>
                  <a:cubicBezTo>
                    <a:pt x="40319" y="16760"/>
                    <a:pt x="40343" y="16790"/>
                    <a:pt x="40391" y="16790"/>
                  </a:cubicBezTo>
                  <a:cubicBezTo>
                    <a:pt x="40475" y="16790"/>
                    <a:pt x="40634" y="16699"/>
                    <a:pt x="40527" y="16681"/>
                  </a:cubicBezTo>
                  <a:cubicBezTo>
                    <a:pt x="40668" y="16624"/>
                    <a:pt x="40640" y="16610"/>
                    <a:pt x="40471" y="16554"/>
                  </a:cubicBezTo>
                  <a:cubicBezTo>
                    <a:pt x="40471" y="16540"/>
                    <a:pt x="40471" y="16526"/>
                    <a:pt x="40457" y="16498"/>
                  </a:cubicBezTo>
                  <a:lnTo>
                    <a:pt x="40457" y="16498"/>
                  </a:lnTo>
                  <a:cubicBezTo>
                    <a:pt x="40465" y="16504"/>
                    <a:pt x="40469" y="16506"/>
                    <a:pt x="40472" y="16506"/>
                  </a:cubicBezTo>
                  <a:cubicBezTo>
                    <a:pt x="40487" y="16506"/>
                    <a:pt x="40411" y="16407"/>
                    <a:pt x="40386" y="16371"/>
                  </a:cubicBezTo>
                  <a:cubicBezTo>
                    <a:pt x="40327" y="16456"/>
                    <a:pt x="40329" y="16500"/>
                    <a:pt x="40318" y="16500"/>
                  </a:cubicBezTo>
                  <a:cubicBezTo>
                    <a:pt x="40311" y="16500"/>
                    <a:pt x="40299" y="16481"/>
                    <a:pt x="40260" y="16441"/>
                  </a:cubicBezTo>
                  <a:cubicBezTo>
                    <a:pt x="40161" y="16357"/>
                    <a:pt x="40372" y="16315"/>
                    <a:pt x="40288" y="16202"/>
                  </a:cubicBezTo>
                  <a:cubicBezTo>
                    <a:pt x="40376" y="16148"/>
                    <a:pt x="40434" y="16126"/>
                    <a:pt x="40472" y="16126"/>
                  </a:cubicBezTo>
                  <a:cubicBezTo>
                    <a:pt x="40512" y="16126"/>
                    <a:pt x="40527" y="16151"/>
                    <a:pt x="40527" y="16188"/>
                  </a:cubicBezTo>
                  <a:cubicBezTo>
                    <a:pt x="40541" y="16174"/>
                    <a:pt x="40555" y="16160"/>
                    <a:pt x="40583" y="16160"/>
                  </a:cubicBezTo>
                  <a:cubicBezTo>
                    <a:pt x="40569" y="16118"/>
                    <a:pt x="40569" y="16089"/>
                    <a:pt x="40583" y="16047"/>
                  </a:cubicBezTo>
                  <a:lnTo>
                    <a:pt x="40583" y="16047"/>
                  </a:lnTo>
                  <a:cubicBezTo>
                    <a:pt x="40567" y="16059"/>
                    <a:pt x="40558" y="16064"/>
                    <a:pt x="40554" y="16064"/>
                  </a:cubicBezTo>
                  <a:cubicBezTo>
                    <a:pt x="40543" y="16064"/>
                    <a:pt x="40563" y="16031"/>
                    <a:pt x="40583" y="15991"/>
                  </a:cubicBezTo>
                  <a:cubicBezTo>
                    <a:pt x="40569" y="15991"/>
                    <a:pt x="40555" y="15977"/>
                    <a:pt x="40541" y="15963"/>
                  </a:cubicBezTo>
                  <a:cubicBezTo>
                    <a:pt x="40478" y="16005"/>
                    <a:pt x="40450" y="16022"/>
                    <a:pt x="40439" y="16022"/>
                  </a:cubicBezTo>
                  <a:cubicBezTo>
                    <a:pt x="40429" y="16022"/>
                    <a:pt x="40436" y="16005"/>
                    <a:pt x="40443" y="15977"/>
                  </a:cubicBezTo>
                  <a:cubicBezTo>
                    <a:pt x="40471" y="15963"/>
                    <a:pt x="40485" y="15949"/>
                    <a:pt x="40485" y="15920"/>
                  </a:cubicBezTo>
                  <a:cubicBezTo>
                    <a:pt x="40527" y="15920"/>
                    <a:pt x="40555" y="15892"/>
                    <a:pt x="40541" y="15822"/>
                  </a:cubicBezTo>
                  <a:cubicBezTo>
                    <a:pt x="40617" y="15822"/>
                    <a:pt x="40556" y="15616"/>
                    <a:pt x="40543" y="15616"/>
                  </a:cubicBezTo>
                  <a:cubicBezTo>
                    <a:pt x="40543" y="15616"/>
                    <a:pt x="40543" y="15617"/>
                    <a:pt x="40543" y="15617"/>
                  </a:cubicBezTo>
                  <a:lnTo>
                    <a:pt x="40543" y="15617"/>
                  </a:lnTo>
                  <a:cubicBezTo>
                    <a:pt x="40546" y="15602"/>
                    <a:pt x="40544" y="15592"/>
                    <a:pt x="40535" y="15592"/>
                  </a:cubicBezTo>
                  <a:cubicBezTo>
                    <a:pt x="40515" y="15592"/>
                    <a:pt x="40458" y="15637"/>
                    <a:pt x="40330" y="15765"/>
                  </a:cubicBezTo>
                  <a:cubicBezTo>
                    <a:pt x="40344" y="15765"/>
                    <a:pt x="40344" y="15780"/>
                    <a:pt x="40358" y="15794"/>
                  </a:cubicBezTo>
                  <a:lnTo>
                    <a:pt x="40316" y="15780"/>
                  </a:lnTo>
                  <a:lnTo>
                    <a:pt x="40274" y="15751"/>
                  </a:lnTo>
                  <a:cubicBezTo>
                    <a:pt x="40274" y="15765"/>
                    <a:pt x="40260" y="15794"/>
                    <a:pt x="40245" y="15808"/>
                  </a:cubicBezTo>
                  <a:cubicBezTo>
                    <a:pt x="40260" y="15850"/>
                    <a:pt x="40274" y="15878"/>
                    <a:pt x="40288" y="15906"/>
                  </a:cubicBezTo>
                  <a:lnTo>
                    <a:pt x="40175" y="15920"/>
                  </a:lnTo>
                  <a:cubicBezTo>
                    <a:pt x="40158" y="15898"/>
                    <a:pt x="40146" y="15889"/>
                    <a:pt x="40136" y="15889"/>
                  </a:cubicBezTo>
                  <a:cubicBezTo>
                    <a:pt x="40122" y="15889"/>
                    <a:pt x="40113" y="15909"/>
                    <a:pt x="40105" y="15934"/>
                  </a:cubicBezTo>
                  <a:cubicBezTo>
                    <a:pt x="40102" y="15934"/>
                    <a:pt x="40100" y="15935"/>
                    <a:pt x="40099" y="15935"/>
                  </a:cubicBezTo>
                  <a:cubicBezTo>
                    <a:pt x="40091" y="15935"/>
                    <a:pt x="40093" y="15925"/>
                    <a:pt x="40105" y="15808"/>
                  </a:cubicBezTo>
                  <a:cubicBezTo>
                    <a:pt x="40121" y="15851"/>
                    <a:pt x="40125" y="15871"/>
                    <a:pt x="40131" y="15871"/>
                  </a:cubicBezTo>
                  <a:cubicBezTo>
                    <a:pt x="40141" y="15871"/>
                    <a:pt x="40159" y="15819"/>
                    <a:pt x="40245" y="15723"/>
                  </a:cubicBezTo>
                  <a:cubicBezTo>
                    <a:pt x="40126" y="15628"/>
                    <a:pt x="40074" y="15595"/>
                    <a:pt x="40074" y="15595"/>
                  </a:cubicBezTo>
                  <a:lnTo>
                    <a:pt x="40074" y="15595"/>
                  </a:lnTo>
                  <a:cubicBezTo>
                    <a:pt x="40075" y="15595"/>
                    <a:pt x="40106" y="15614"/>
                    <a:pt x="40161" y="15639"/>
                  </a:cubicBezTo>
                  <a:cubicBezTo>
                    <a:pt x="40217" y="15653"/>
                    <a:pt x="40245" y="15653"/>
                    <a:pt x="40274" y="15681"/>
                  </a:cubicBezTo>
                  <a:lnTo>
                    <a:pt x="40330" y="15625"/>
                  </a:lnTo>
                  <a:cubicBezTo>
                    <a:pt x="40349" y="15629"/>
                    <a:pt x="40364" y="15631"/>
                    <a:pt x="40377" y="15631"/>
                  </a:cubicBezTo>
                  <a:cubicBezTo>
                    <a:pt x="40403" y="15631"/>
                    <a:pt x="40419" y="15625"/>
                    <a:pt x="40429" y="15625"/>
                  </a:cubicBezTo>
                  <a:cubicBezTo>
                    <a:pt x="40429" y="15639"/>
                    <a:pt x="40429" y="15639"/>
                    <a:pt x="40429" y="15653"/>
                  </a:cubicBezTo>
                  <a:cubicBezTo>
                    <a:pt x="40457" y="15540"/>
                    <a:pt x="40583" y="15611"/>
                    <a:pt x="40583" y="15526"/>
                  </a:cubicBezTo>
                  <a:cubicBezTo>
                    <a:pt x="40668" y="15512"/>
                    <a:pt x="40724" y="15470"/>
                    <a:pt x="40640" y="15371"/>
                  </a:cubicBezTo>
                  <a:cubicBezTo>
                    <a:pt x="40620" y="15318"/>
                    <a:pt x="40604" y="15301"/>
                    <a:pt x="40594" y="15301"/>
                  </a:cubicBezTo>
                  <a:cubicBezTo>
                    <a:pt x="40577" y="15301"/>
                    <a:pt x="40575" y="15347"/>
                    <a:pt x="40599" y="15347"/>
                  </a:cubicBezTo>
                  <a:cubicBezTo>
                    <a:pt x="40602" y="15347"/>
                    <a:pt x="40607" y="15345"/>
                    <a:pt x="40612" y="15343"/>
                  </a:cubicBezTo>
                  <a:lnTo>
                    <a:pt x="40612" y="15343"/>
                  </a:lnTo>
                  <a:cubicBezTo>
                    <a:pt x="40640" y="15385"/>
                    <a:pt x="40626" y="15456"/>
                    <a:pt x="40583" y="15484"/>
                  </a:cubicBezTo>
                  <a:cubicBezTo>
                    <a:pt x="40580" y="15504"/>
                    <a:pt x="40567" y="15513"/>
                    <a:pt x="40549" y="15513"/>
                  </a:cubicBezTo>
                  <a:cubicBezTo>
                    <a:pt x="40494" y="15513"/>
                    <a:pt x="40387" y="15428"/>
                    <a:pt x="40344" y="15343"/>
                  </a:cubicBezTo>
                  <a:cubicBezTo>
                    <a:pt x="40316" y="15371"/>
                    <a:pt x="40274" y="15413"/>
                    <a:pt x="40288" y="15442"/>
                  </a:cubicBezTo>
                  <a:cubicBezTo>
                    <a:pt x="40330" y="15456"/>
                    <a:pt x="40337" y="15456"/>
                    <a:pt x="40316" y="15456"/>
                  </a:cubicBezTo>
                  <a:cubicBezTo>
                    <a:pt x="40295" y="15456"/>
                    <a:pt x="40245" y="15456"/>
                    <a:pt x="40175" y="15470"/>
                  </a:cubicBezTo>
                  <a:cubicBezTo>
                    <a:pt x="40119" y="15442"/>
                    <a:pt x="40076" y="15399"/>
                    <a:pt x="40119" y="15329"/>
                  </a:cubicBezTo>
                  <a:cubicBezTo>
                    <a:pt x="40144" y="15266"/>
                    <a:pt x="40214" y="15214"/>
                    <a:pt x="40289" y="15214"/>
                  </a:cubicBezTo>
                  <a:cubicBezTo>
                    <a:pt x="40298" y="15214"/>
                    <a:pt x="40307" y="15215"/>
                    <a:pt x="40316" y="15216"/>
                  </a:cubicBezTo>
                  <a:lnTo>
                    <a:pt x="40386" y="15174"/>
                  </a:lnTo>
                  <a:cubicBezTo>
                    <a:pt x="40421" y="15196"/>
                    <a:pt x="40446" y="15204"/>
                    <a:pt x="40470" y="15204"/>
                  </a:cubicBezTo>
                  <a:cubicBezTo>
                    <a:pt x="40523" y="15204"/>
                    <a:pt x="40569" y="15161"/>
                    <a:pt x="40696" y="15132"/>
                  </a:cubicBezTo>
                  <a:lnTo>
                    <a:pt x="40696" y="15132"/>
                  </a:lnTo>
                  <a:cubicBezTo>
                    <a:pt x="40612" y="15160"/>
                    <a:pt x="40654" y="15146"/>
                    <a:pt x="40781" y="15174"/>
                  </a:cubicBezTo>
                  <a:cubicBezTo>
                    <a:pt x="40781" y="15090"/>
                    <a:pt x="40781" y="15118"/>
                    <a:pt x="40781" y="14921"/>
                  </a:cubicBezTo>
                  <a:cubicBezTo>
                    <a:pt x="40698" y="14972"/>
                    <a:pt x="40683" y="15032"/>
                    <a:pt x="40648" y="15032"/>
                  </a:cubicBezTo>
                  <a:cubicBezTo>
                    <a:pt x="40635" y="15032"/>
                    <a:pt x="40620" y="15024"/>
                    <a:pt x="40598" y="15005"/>
                  </a:cubicBezTo>
                  <a:cubicBezTo>
                    <a:pt x="40626" y="14977"/>
                    <a:pt x="40640" y="14935"/>
                    <a:pt x="40640" y="14892"/>
                  </a:cubicBezTo>
                  <a:cubicBezTo>
                    <a:pt x="40644" y="14894"/>
                    <a:pt x="40649" y="14894"/>
                    <a:pt x="40652" y="14894"/>
                  </a:cubicBezTo>
                  <a:cubicBezTo>
                    <a:pt x="40714" y="14894"/>
                    <a:pt x="40702" y="14741"/>
                    <a:pt x="40747" y="14741"/>
                  </a:cubicBezTo>
                  <a:cubicBezTo>
                    <a:pt x="40761" y="14741"/>
                    <a:pt x="40780" y="14756"/>
                    <a:pt x="40809" y="14794"/>
                  </a:cubicBezTo>
                  <a:cubicBezTo>
                    <a:pt x="40868" y="14837"/>
                    <a:pt x="40896" y="14853"/>
                    <a:pt x="40907" y="14853"/>
                  </a:cubicBezTo>
                  <a:cubicBezTo>
                    <a:pt x="40937" y="14853"/>
                    <a:pt x="40845" y="14737"/>
                    <a:pt x="40941" y="14737"/>
                  </a:cubicBezTo>
                  <a:cubicBezTo>
                    <a:pt x="40959" y="14737"/>
                    <a:pt x="40985" y="14741"/>
                    <a:pt x="41020" y="14752"/>
                  </a:cubicBezTo>
                  <a:cubicBezTo>
                    <a:pt x="41097" y="14696"/>
                    <a:pt x="41105" y="14658"/>
                    <a:pt x="41133" y="14658"/>
                  </a:cubicBezTo>
                  <a:cubicBezTo>
                    <a:pt x="41140" y="14658"/>
                    <a:pt x="41149" y="14661"/>
                    <a:pt x="41161" y="14667"/>
                  </a:cubicBezTo>
                  <a:cubicBezTo>
                    <a:pt x="41131" y="14510"/>
                    <a:pt x="41101" y="14465"/>
                    <a:pt x="41070" y="14465"/>
                  </a:cubicBezTo>
                  <a:cubicBezTo>
                    <a:pt x="41030" y="14465"/>
                    <a:pt x="40990" y="14546"/>
                    <a:pt x="40950" y="14554"/>
                  </a:cubicBezTo>
                  <a:cubicBezTo>
                    <a:pt x="40900" y="14446"/>
                    <a:pt x="40892" y="14413"/>
                    <a:pt x="40897" y="14413"/>
                  </a:cubicBezTo>
                  <a:cubicBezTo>
                    <a:pt x="40899" y="14413"/>
                    <a:pt x="40903" y="14419"/>
                    <a:pt x="40907" y="14428"/>
                  </a:cubicBezTo>
                  <a:cubicBezTo>
                    <a:pt x="40943" y="14421"/>
                    <a:pt x="41002" y="14421"/>
                    <a:pt x="41053" y="14421"/>
                  </a:cubicBezTo>
                  <a:cubicBezTo>
                    <a:pt x="41104" y="14421"/>
                    <a:pt x="41147" y="14421"/>
                    <a:pt x="41147" y="14414"/>
                  </a:cubicBezTo>
                  <a:cubicBezTo>
                    <a:pt x="41123" y="14238"/>
                    <a:pt x="40943" y="14198"/>
                    <a:pt x="41014" y="14198"/>
                  </a:cubicBezTo>
                  <a:cubicBezTo>
                    <a:pt x="41029" y="14198"/>
                    <a:pt x="41053" y="14200"/>
                    <a:pt x="41090" y="14202"/>
                  </a:cubicBezTo>
                  <a:cubicBezTo>
                    <a:pt x="41108" y="14172"/>
                    <a:pt x="41115" y="14160"/>
                    <a:pt x="41121" y="14160"/>
                  </a:cubicBezTo>
                  <a:cubicBezTo>
                    <a:pt x="41135" y="14160"/>
                    <a:pt x="41147" y="14215"/>
                    <a:pt x="41270" y="14244"/>
                  </a:cubicBezTo>
                  <a:lnTo>
                    <a:pt x="41270" y="14244"/>
                  </a:lnTo>
                  <a:cubicBezTo>
                    <a:pt x="41274" y="14225"/>
                    <a:pt x="41279" y="14205"/>
                    <a:pt x="41288" y="14188"/>
                  </a:cubicBezTo>
                  <a:cubicBezTo>
                    <a:pt x="41288" y="14080"/>
                    <a:pt x="41326" y="13973"/>
                    <a:pt x="41404" y="13902"/>
                  </a:cubicBezTo>
                  <a:lnTo>
                    <a:pt x="41404" y="13902"/>
                  </a:lnTo>
                  <a:cubicBezTo>
                    <a:pt x="41381" y="13920"/>
                    <a:pt x="41328" y="13958"/>
                    <a:pt x="41278" y="13958"/>
                  </a:cubicBezTo>
                  <a:cubicBezTo>
                    <a:pt x="41234" y="13958"/>
                    <a:pt x="41192" y="13929"/>
                    <a:pt x="41175" y="13836"/>
                  </a:cubicBezTo>
                  <a:cubicBezTo>
                    <a:pt x="41139" y="13953"/>
                    <a:pt x="41022" y="14036"/>
                    <a:pt x="40972" y="14036"/>
                  </a:cubicBezTo>
                  <a:cubicBezTo>
                    <a:pt x="40944" y="14036"/>
                    <a:pt x="40937" y="14010"/>
                    <a:pt x="40978" y="13949"/>
                  </a:cubicBezTo>
                  <a:cubicBezTo>
                    <a:pt x="41161" y="13949"/>
                    <a:pt x="40978" y="13766"/>
                    <a:pt x="41034" y="13724"/>
                  </a:cubicBezTo>
                  <a:lnTo>
                    <a:pt x="41034" y="13724"/>
                  </a:lnTo>
                  <a:cubicBezTo>
                    <a:pt x="40978" y="13752"/>
                    <a:pt x="40935" y="13780"/>
                    <a:pt x="40879" y="13808"/>
                  </a:cubicBezTo>
                  <a:cubicBezTo>
                    <a:pt x="40907" y="13738"/>
                    <a:pt x="40907" y="13639"/>
                    <a:pt x="40865" y="13569"/>
                  </a:cubicBezTo>
                  <a:cubicBezTo>
                    <a:pt x="40859" y="13528"/>
                    <a:pt x="40844" y="13514"/>
                    <a:pt x="40824" y="13514"/>
                  </a:cubicBezTo>
                  <a:cubicBezTo>
                    <a:pt x="40796" y="13514"/>
                    <a:pt x="40757" y="13544"/>
                    <a:pt x="40724" y="13569"/>
                  </a:cubicBezTo>
                  <a:cubicBezTo>
                    <a:pt x="40756" y="13559"/>
                    <a:pt x="40784" y="13555"/>
                    <a:pt x="40805" y="13555"/>
                  </a:cubicBezTo>
                  <a:cubicBezTo>
                    <a:pt x="40880" y="13555"/>
                    <a:pt x="40890" y="13600"/>
                    <a:pt x="40781" y="13611"/>
                  </a:cubicBezTo>
                  <a:cubicBezTo>
                    <a:pt x="40703" y="13630"/>
                    <a:pt x="40667" y="13647"/>
                    <a:pt x="40655" y="13647"/>
                  </a:cubicBezTo>
                  <a:cubicBezTo>
                    <a:pt x="40640" y="13647"/>
                    <a:pt x="40659" y="13623"/>
                    <a:pt x="40682" y="13555"/>
                  </a:cubicBezTo>
                  <a:cubicBezTo>
                    <a:pt x="40714" y="13510"/>
                    <a:pt x="40714" y="13492"/>
                    <a:pt x="40697" y="13492"/>
                  </a:cubicBezTo>
                  <a:cubicBezTo>
                    <a:pt x="40656" y="13492"/>
                    <a:pt x="40513" y="13601"/>
                    <a:pt x="40513" y="13681"/>
                  </a:cubicBezTo>
                  <a:cubicBezTo>
                    <a:pt x="40429" y="13879"/>
                    <a:pt x="40471" y="13879"/>
                    <a:pt x="40372" y="13893"/>
                  </a:cubicBezTo>
                  <a:lnTo>
                    <a:pt x="40372" y="13907"/>
                  </a:lnTo>
                  <a:lnTo>
                    <a:pt x="40372" y="13935"/>
                  </a:lnTo>
                  <a:cubicBezTo>
                    <a:pt x="40358" y="13921"/>
                    <a:pt x="40330" y="13907"/>
                    <a:pt x="40316" y="13893"/>
                  </a:cubicBezTo>
                  <a:lnTo>
                    <a:pt x="40316" y="13893"/>
                  </a:lnTo>
                  <a:cubicBezTo>
                    <a:pt x="40330" y="13921"/>
                    <a:pt x="40344" y="13935"/>
                    <a:pt x="40358" y="13963"/>
                  </a:cubicBezTo>
                  <a:cubicBezTo>
                    <a:pt x="40330" y="13963"/>
                    <a:pt x="40274" y="13991"/>
                    <a:pt x="40175" y="14104"/>
                  </a:cubicBezTo>
                  <a:cubicBezTo>
                    <a:pt x="40147" y="14019"/>
                    <a:pt x="40119" y="14019"/>
                    <a:pt x="40034" y="13963"/>
                  </a:cubicBezTo>
                  <a:cubicBezTo>
                    <a:pt x="40034" y="13921"/>
                    <a:pt x="40034" y="13893"/>
                    <a:pt x="40020" y="13864"/>
                  </a:cubicBezTo>
                  <a:lnTo>
                    <a:pt x="39922" y="13864"/>
                  </a:lnTo>
                  <a:cubicBezTo>
                    <a:pt x="39895" y="13864"/>
                    <a:pt x="39765" y="14006"/>
                    <a:pt x="39729" y="14006"/>
                  </a:cubicBezTo>
                  <a:cubicBezTo>
                    <a:pt x="39727" y="14006"/>
                    <a:pt x="39726" y="14006"/>
                    <a:pt x="39724" y="14005"/>
                  </a:cubicBezTo>
                  <a:cubicBezTo>
                    <a:pt x="39712" y="14035"/>
                    <a:pt x="39716" y="14053"/>
                    <a:pt x="39708" y="14053"/>
                  </a:cubicBezTo>
                  <a:cubicBezTo>
                    <a:pt x="39698" y="14053"/>
                    <a:pt x="39668" y="14022"/>
                    <a:pt x="39555" y="13949"/>
                  </a:cubicBezTo>
                  <a:cubicBezTo>
                    <a:pt x="39551" y="13876"/>
                    <a:pt x="39546" y="13860"/>
                    <a:pt x="39549" y="13860"/>
                  </a:cubicBezTo>
                  <a:cubicBezTo>
                    <a:pt x="39551" y="13860"/>
                    <a:pt x="39559" y="13870"/>
                    <a:pt x="39575" y="13870"/>
                  </a:cubicBezTo>
                  <a:cubicBezTo>
                    <a:pt x="39598" y="13870"/>
                    <a:pt x="39640" y="13850"/>
                    <a:pt x="39710" y="13752"/>
                  </a:cubicBezTo>
                  <a:cubicBezTo>
                    <a:pt x="39795" y="13752"/>
                    <a:pt x="39724" y="13695"/>
                    <a:pt x="39682" y="13653"/>
                  </a:cubicBezTo>
                  <a:cubicBezTo>
                    <a:pt x="39668" y="13667"/>
                    <a:pt x="39654" y="13681"/>
                    <a:pt x="39626" y="13681"/>
                  </a:cubicBezTo>
                  <a:cubicBezTo>
                    <a:pt x="39598" y="13653"/>
                    <a:pt x="39584" y="13639"/>
                    <a:pt x="39555" y="13639"/>
                  </a:cubicBezTo>
                  <a:cubicBezTo>
                    <a:pt x="39566" y="13607"/>
                    <a:pt x="39600" y="13592"/>
                    <a:pt x="39635" y="13592"/>
                  </a:cubicBezTo>
                  <a:cubicBezTo>
                    <a:pt x="39646" y="13592"/>
                    <a:pt x="39658" y="13593"/>
                    <a:pt x="39668" y="13597"/>
                  </a:cubicBezTo>
                  <a:cubicBezTo>
                    <a:pt x="39685" y="13593"/>
                    <a:pt x="39701" y="13591"/>
                    <a:pt x="39718" y="13591"/>
                  </a:cubicBezTo>
                  <a:cubicBezTo>
                    <a:pt x="39757" y="13591"/>
                    <a:pt x="39797" y="13601"/>
                    <a:pt x="39837" y="13611"/>
                  </a:cubicBezTo>
                  <a:cubicBezTo>
                    <a:pt x="39858" y="13611"/>
                    <a:pt x="39863" y="13671"/>
                    <a:pt x="39913" y="13671"/>
                  </a:cubicBezTo>
                  <a:cubicBezTo>
                    <a:pt x="39932" y="13671"/>
                    <a:pt x="39957" y="13662"/>
                    <a:pt x="39992" y="13639"/>
                  </a:cubicBezTo>
                  <a:cubicBezTo>
                    <a:pt x="39992" y="13597"/>
                    <a:pt x="39809" y="13625"/>
                    <a:pt x="39739" y="13541"/>
                  </a:cubicBezTo>
                  <a:cubicBezTo>
                    <a:pt x="39753" y="13512"/>
                    <a:pt x="39767" y="13484"/>
                    <a:pt x="39767" y="13442"/>
                  </a:cubicBezTo>
                  <a:cubicBezTo>
                    <a:pt x="39803" y="13474"/>
                    <a:pt x="39845" y="13488"/>
                    <a:pt x="39886" y="13488"/>
                  </a:cubicBezTo>
                  <a:cubicBezTo>
                    <a:pt x="39974" y="13488"/>
                    <a:pt x="40057" y="13425"/>
                    <a:pt x="40076" y="13329"/>
                  </a:cubicBezTo>
                  <a:cubicBezTo>
                    <a:pt x="39943" y="13285"/>
                    <a:pt x="39968" y="13064"/>
                    <a:pt x="39914" y="13064"/>
                  </a:cubicBezTo>
                  <a:cubicBezTo>
                    <a:pt x="39900" y="13064"/>
                    <a:pt x="39881" y="13080"/>
                    <a:pt x="39851" y="13118"/>
                  </a:cubicBezTo>
                  <a:cubicBezTo>
                    <a:pt x="39875" y="13085"/>
                    <a:pt x="39875" y="13071"/>
                    <a:pt x="39867" y="13071"/>
                  </a:cubicBezTo>
                  <a:cubicBezTo>
                    <a:pt x="39853" y="13071"/>
                    <a:pt x="39809" y="13127"/>
                    <a:pt x="39865" y="13203"/>
                  </a:cubicBezTo>
                  <a:cubicBezTo>
                    <a:pt x="39862" y="13203"/>
                    <a:pt x="39865" y="13210"/>
                    <a:pt x="39879" y="13231"/>
                  </a:cubicBezTo>
                  <a:cubicBezTo>
                    <a:pt x="39809" y="13245"/>
                    <a:pt x="39739" y="13301"/>
                    <a:pt x="39696" y="13372"/>
                  </a:cubicBezTo>
                  <a:cubicBezTo>
                    <a:pt x="39682" y="13329"/>
                    <a:pt x="39668" y="13287"/>
                    <a:pt x="39654" y="13259"/>
                  </a:cubicBezTo>
                  <a:cubicBezTo>
                    <a:pt x="39710" y="13245"/>
                    <a:pt x="39710" y="13259"/>
                    <a:pt x="39724" y="13146"/>
                  </a:cubicBezTo>
                  <a:cubicBezTo>
                    <a:pt x="39767" y="13104"/>
                    <a:pt x="39753" y="13034"/>
                    <a:pt x="39710" y="13005"/>
                  </a:cubicBezTo>
                  <a:cubicBezTo>
                    <a:pt x="39739" y="12935"/>
                    <a:pt x="39612" y="13104"/>
                    <a:pt x="39584" y="12682"/>
                  </a:cubicBezTo>
                  <a:lnTo>
                    <a:pt x="39584" y="12682"/>
                  </a:lnTo>
                  <a:cubicBezTo>
                    <a:pt x="39658" y="12738"/>
                    <a:pt x="39695" y="12763"/>
                    <a:pt x="39714" y="12763"/>
                  </a:cubicBezTo>
                  <a:cubicBezTo>
                    <a:pt x="39742" y="12763"/>
                    <a:pt x="39730" y="12709"/>
                    <a:pt x="39739" y="12625"/>
                  </a:cubicBezTo>
                  <a:cubicBezTo>
                    <a:pt x="39815" y="12625"/>
                    <a:pt x="39645" y="12566"/>
                    <a:pt x="39585" y="12566"/>
                  </a:cubicBezTo>
                  <a:cubicBezTo>
                    <a:pt x="39568" y="12566"/>
                    <a:pt x="39560" y="12570"/>
                    <a:pt x="39570" y="12583"/>
                  </a:cubicBezTo>
                  <a:cubicBezTo>
                    <a:pt x="39528" y="12622"/>
                    <a:pt x="39497" y="12637"/>
                    <a:pt x="39473" y="12637"/>
                  </a:cubicBezTo>
                  <a:cubicBezTo>
                    <a:pt x="39395" y="12637"/>
                    <a:pt x="39402" y="12467"/>
                    <a:pt x="39358" y="12456"/>
                  </a:cubicBezTo>
                  <a:cubicBezTo>
                    <a:pt x="39374" y="12446"/>
                    <a:pt x="39374" y="12441"/>
                    <a:pt x="39364" y="12441"/>
                  </a:cubicBezTo>
                  <a:cubicBezTo>
                    <a:pt x="39349" y="12441"/>
                    <a:pt x="39309" y="12453"/>
                    <a:pt x="39274" y="12470"/>
                  </a:cubicBezTo>
                  <a:cubicBezTo>
                    <a:pt x="39330" y="12287"/>
                    <a:pt x="39147" y="12358"/>
                    <a:pt x="39330" y="12259"/>
                  </a:cubicBezTo>
                  <a:cubicBezTo>
                    <a:pt x="39289" y="12243"/>
                    <a:pt x="39243" y="12236"/>
                    <a:pt x="39198" y="12236"/>
                  </a:cubicBezTo>
                  <a:cubicBezTo>
                    <a:pt x="39166" y="12236"/>
                    <a:pt x="39134" y="12239"/>
                    <a:pt x="39105" y="12245"/>
                  </a:cubicBezTo>
                  <a:lnTo>
                    <a:pt x="39020" y="12245"/>
                  </a:lnTo>
                  <a:cubicBezTo>
                    <a:pt x="39020" y="12245"/>
                    <a:pt x="39020" y="12231"/>
                    <a:pt x="39006" y="12231"/>
                  </a:cubicBezTo>
                  <a:lnTo>
                    <a:pt x="38978" y="12231"/>
                  </a:lnTo>
                  <a:cubicBezTo>
                    <a:pt x="38978" y="12207"/>
                    <a:pt x="38981" y="12196"/>
                    <a:pt x="38980" y="12196"/>
                  </a:cubicBezTo>
                  <a:lnTo>
                    <a:pt x="38980" y="12196"/>
                  </a:lnTo>
                  <a:cubicBezTo>
                    <a:pt x="38980" y="12196"/>
                    <a:pt x="38975" y="12218"/>
                    <a:pt x="38950" y="12259"/>
                  </a:cubicBezTo>
                  <a:cubicBezTo>
                    <a:pt x="38950" y="12287"/>
                    <a:pt x="38950" y="12315"/>
                    <a:pt x="38950" y="12330"/>
                  </a:cubicBezTo>
                  <a:cubicBezTo>
                    <a:pt x="38936" y="12351"/>
                    <a:pt x="38932" y="12358"/>
                    <a:pt x="38934" y="12358"/>
                  </a:cubicBezTo>
                  <a:cubicBezTo>
                    <a:pt x="38936" y="12358"/>
                    <a:pt x="38943" y="12351"/>
                    <a:pt x="38950" y="12344"/>
                  </a:cubicBezTo>
                  <a:lnTo>
                    <a:pt x="38950" y="12344"/>
                  </a:lnTo>
                  <a:cubicBezTo>
                    <a:pt x="38950" y="12414"/>
                    <a:pt x="38936" y="12470"/>
                    <a:pt x="38922" y="12541"/>
                  </a:cubicBezTo>
                  <a:lnTo>
                    <a:pt x="38922" y="12569"/>
                  </a:lnTo>
                  <a:cubicBezTo>
                    <a:pt x="38880" y="12541"/>
                    <a:pt x="38837" y="12527"/>
                    <a:pt x="38795" y="12513"/>
                  </a:cubicBezTo>
                  <a:cubicBezTo>
                    <a:pt x="38847" y="12408"/>
                    <a:pt x="38875" y="12256"/>
                    <a:pt x="38756" y="12256"/>
                  </a:cubicBezTo>
                  <a:cubicBezTo>
                    <a:pt x="38747" y="12256"/>
                    <a:pt x="38736" y="12257"/>
                    <a:pt x="38725" y="12259"/>
                  </a:cubicBezTo>
                  <a:cubicBezTo>
                    <a:pt x="38625" y="12159"/>
                    <a:pt x="38630" y="12068"/>
                    <a:pt x="38664" y="12068"/>
                  </a:cubicBezTo>
                  <a:cubicBezTo>
                    <a:pt x="38673" y="12068"/>
                    <a:pt x="38684" y="12075"/>
                    <a:pt x="38696" y="12090"/>
                  </a:cubicBezTo>
                  <a:cubicBezTo>
                    <a:pt x="38894" y="12006"/>
                    <a:pt x="38781" y="12006"/>
                    <a:pt x="38654" y="12006"/>
                  </a:cubicBezTo>
                  <a:cubicBezTo>
                    <a:pt x="38570" y="11935"/>
                    <a:pt x="38513" y="11921"/>
                    <a:pt x="38485" y="11921"/>
                  </a:cubicBezTo>
                  <a:cubicBezTo>
                    <a:pt x="38499" y="11907"/>
                    <a:pt x="38513" y="11893"/>
                    <a:pt x="38513" y="11879"/>
                  </a:cubicBezTo>
                  <a:cubicBezTo>
                    <a:pt x="38443" y="11865"/>
                    <a:pt x="38387" y="11837"/>
                    <a:pt x="38344" y="11780"/>
                  </a:cubicBezTo>
                  <a:cubicBezTo>
                    <a:pt x="38337" y="11785"/>
                    <a:pt x="38328" y="11787"/>
                    <a:pt x="38316" y="11787"/>
                  </a:cubicBezTo>
                  <a:cubicBezTo>
                    <a:pt x="38268" y="11787"/>
                    <a:pt x="38189" y="11750"/>
                    <a:pt x="38147" y="11750"/>
                  </a:cubicBezTo>
                  <a:cubicBezTo>
                    <a:pt x="38142" y="11750"/>
                    <a:pt x="38137" y="11751"/>
                    <a:pt x="38133" y="11752"/>
                  </a:cubicBezTo>
                  <a:cubicBezTo>
                    <a:pt x="38302" y="11611"/>
                    <a:pt x="38274" y="11696"/>
                    <a:pt x="38077" y="11456"/>
                  </a:cubicBezTo>
                  <a:cubicBezTo>
                    <a:pt x="38006" y="11527"/>
                    <a:pt x="37964" y="11569"/>
                    <a:pt x="37922" y="11597"/>
                  </a:cubicBezTo>
                  <a:lnTo>
                    <a:pt x="37880" y="11640"/>
                  </a:lnTo>
                  <a:cubicBezTo>
                    <a:pt x="37857" y="11640"/>
                    <a:pt x="37834" y="11658"/>
                    <a:pt x="37819" y="11680"/>
                  </a:cubicBezTo>
                  <a:lnTo>
                    <a:pt x="37819" y="11680"/>
                  </a:lnTo>
                  <a:cubicBezTo>
                    <a:pt x="37819" y="11680"/>
                    <a:pt x="37818" y="11680"/>
                    <a:pt x="37818" y="11680"/>
                  </a:cubicBezTo>
                  <a:cubicBezTo>
                    <a:pt x="37814" y="11680"/>
                    <a:pt x="37809" y="11684"/>
                    <a:pt x="37809" y="11696"/>
                  </a:cubicBezTo>
                  <a:cubicBezTo>
                    <a:pt x="37812" y="11690"/>
                    <a:pt x="37815" y="11685"/>
                    <a:pt x="37819" y="11680"/>
                  </a:cubicBezTo>
                  <a:lnTo>
                    <a:pt x="37819" y="11680"/>
                  </a:lnTo>
                  <a:cubicBezTo>
                    <a:pt x="37823" y="11681"/>
                    <a:pt x="37825" y="11688"/>
                    <a:pt x="37809" y="11696"/>
                  </a:cubicBezTo>
                  <a:cubicBezTo>
                    <a:pt x="37809" y="11710"/>
                    <a:pt x="37823" y="11724"/>
                    <a:pt x="37823" y="11738"/>
                  </a:cubicBezTo>
                  <a:cubicBezTo>
                    <a:pt x="37809" y="11724"/>
                    <a:pt x="37809" y="11710"/>
                    <a:pt x="37795" y="11710"/>
                  </a:cubicBezTo>
                  <a:cubicBezTo>
                    <a:pt x="37781" y="11724"/>
                    <a:pt x="37753" y="11724"/>
                    <a:pt x="37739" y="11738"/>
                  </a:cubicBezTo>
                  <a:cubicBezTo>
                    <a:pt x="37739" y="11640"/>
                    <a:pt x="37781" y="11611"/>
                    <a:pt x="37809" y="11597"/>
                  </a:cubicBezTo>
                  <a:cubicBezTo>
                    <a:pt x="37902" y="11587"/>
                    <a:pt x="37776" y="11524"/>
                    <a:pt x="37674" y="11524"/>
                  </a:cubicBezTo>
                  <a:cubicBezTo>
                    <a:pt x="37637" y="11524"/>
                    <a:pt x="37603" y="11532"/>
                    <a:pt x="37584" y="11555"/>
                  </a:cubicBezTo>
                  <a:cubicBezTo>
                    <a:pt x="37556" y="11527"/>
                    <a:pt x="37528" y="11499"/>
                    <a:pt x="37514" y="11471"/>
                  </a:cubicBezTo>
                  <a:cubicBezTo>
                    <a:pt x="37506" y="11508"/>
                    <a:pt x="37467" y="11561"/>
                    <a:pt x="37420" y="11561"/>
                  </a:cubicBezTo>
                  <a:cubicBezTo>
                    <a:pt x="37377" y="11561"/>
                    <a:pt x="37328" y="11519"/>
                    <a:pt x="37288" y="11386"/>
                  </a:cubicBezTo>
                  <a:cubicBezTo>
                    <a:pt x="37171" y="11423"/>
                    <a:pt x="37111" y="11467"/>
                    <a:pt x="37092" y="11467"/>
                  </a:cubicBezTo>
                  <a:cubicBezTo>
                    <a:pt x="37075" y="11467"/>
                    <a:pt x="37093" y="11430"/>
                    <a:pt x="37133" y="11316"/>
                  </a:cubicBezTo>
                  <a:cubicBezTo>
                    <a:pt x="37101" y="11278"/>
                    <a:pt x="37076" y="11263"/>
                    <a:pt x="37057" y="11263"/>
                  </a:cubicBezTo>
                  <a:cubicBezTo>
                    <a:pt x="36986" y="11263"/>
                    <a:pt x="37008" y="11479"/>
                    <a:pt x="37080" y="11479"/>
                  </a:cubicBezTo>
                  <a:cubicBezTo>
                    <a:pt x="37088" y="11479"/>
                    <a:pt x="37096" y="11476"/>
                    <a:pt x="37105" y="11471"/>
                  </a:cubicBezTo>
                  <a:lnTo>
                    <a:pt x="37105" y="11471"/>
                  </a:lnTo>
                  <a:cubicBezTo>
                    <a:pt x="37083" y="11590"/>
                    <a:pt x="37084" y="11622"/>
                    <a:pt x="37082" y="11622"/>
                  </a:cubicBezTo>
                  <a:cubicBezTo>
                    <a:pt x="37080" y="11622"/>
                    <a:pt x="37075" y="11596"/>
                    <a:pt x="37049" y="11583"/>
                  </a:cubicBezTo>
                  <a:cubicBezTo>
                    <a:pt x="37021" y="11541"/>
                    <a:pt x="36979" y="11442"/>
                    <a:pt x="37021" y="11428"/>
                  </a:cubicBezTo>
                  <a:cubicBezTo>
                    <a:pt x="36866" y="11400"/>
                    <a:pt x="36908" y="11372"/>
                    <a:pt x="36908" y="11344"/>
                  </a:cubicBezTo>
                  <a:lnTo>
                    <a:pt x="36908" y="11344"/>
                  </a:lnTo>
                  <a:cubicBezTo>
                    <a:pt x="36880" y="11358"/>
                    <a:pt x="36852" y="11372"/>
                    <a:pt x="36810" y="11386"/>
                  </a:cubicBezTo>
                  <a:cubicBezTo>
                    <a:pt x="36808" y="11385"/>
                    <a:pt x="36807" y="11384"/>
                    <a:pt x="36806" y="11384"/>
                  </a:cubicBezTo>
                  <a:cubicBezTo>
                    <a:pt x="36780" y="11384"/>
                    <a:pt x="36716" y="11549"/>
                    <a:pt x="36704" y="11549"/>
                  </a:cubicBezTo>
                  <a:cubicBezTo>
                    <a:pt x="36700" y="11549"/>
                    <a:pt x="36701" y="11531"/>
                    <a:pt x="36711" y="11485"/>
                  </a:cubicBezTo>
                  <a:cubicBezTo>
                    <a:pt x="36711" y="11464"/>
                    <a:pt x="36709" y="11455"/>
                    <a:pt x="36704" y="11455"/>
                  </a:cubicBezTo>
                  <a:cubicBezTo>
                    <a:pt x="36694" y="11455"/>
                    <a:pt x="36675" y="11505"/>
                    <a:pt x="36655" y="11555"/>
                  </a:cubicBezTo>
                  <a:lnTo>
                    <a:pt x="36598" y="11555"/>
                  </a:lnTo>
                  <a:cubicBezTo>
                    <a:pt x="36583" y="11601"/>
                    <a:pt x="36573" y="11619"/>
                    <a:pt x="36566" y="11619"/>
                  </a:cubicBezTo>
                  <a:cubicBezTo>
                    <a:pt x="36549" y="11619"/>
                    <a:pt x="36556" y="11490"/>
                    <a:pt x="36556" y="11428"/>
                  </a:cubicBezTo>
                  <a:cubicBezTo>
                    <a:pt x="36564" y="11243"/>
                    <a:pt x="36554" y="11182"/>
                    <a:pt x="36543" y="11182"/>
                  </a:cubicBezTo>
                  <a:cubicBezTo>
                    <a:pt x="36536" y="11182"/>
                    <a:pt x="36528" y="11217"/>
                    <a:pt x="36528" y="11259"/>
                  </a:cubicBezTo>
                  <a:cubicBezTo>
                    <a:pt x="36521" y="11306"/>
                    <a:pt x="36516" y="11325"/>
                    <a:pt x="36514" y="11325"/>
                  </a:cubicBezTo>
                  <a:cubicBezTo>
                    <a:pt x="36509" y="11325"/>
                    <a:pt x="36525" y="11163"/>
                    <a:pt x="36556" y="11048"/>
                  </a:cubicBezTo>
                  <a:cubicBezTo>
                    <a:pt x="36551" y="11015"/>
                    <a:pt x="36547" y="11002"/>
                    <a:pt x="36542" y="11002"/>
                  </a:cubicBezTo>
                  <a:cubicBezTo>
                    <a:pt x="36526" y="11002"/>
                    <a:pt x="36508" y="11140"/>
                    <a:pt x="36484" y="11140"/>
                  </a:cubicBezTo>
                  <a:cubicBezTo>
                    <a:pt x="36472" y="11140"/>
                    <a:pt x="36459" y="11106"/>
                    <a:pt x="36443" y="11006"/>
                  </a:cubicBezTo>
                  <a:cubicBezTo>
                    <a:pt x="36500" y="11006"/>
                    <a:pt x="36584" y="10935"/>
                    <a:pt x="36598" y="10795"/>
                  </a:cubicBezTo>
                  <a:cubicBezTo>
                    <a:pt x="36641" y="10809"/>
                    <a:pt x="36669" y="10851"/>
                    <a:pt x="36669" y="10893"/>
                  </a:cubicBezTo>
                  <a:cubicBezTo>
                    <a:pt x="36683" y="10837"/>
                    <a:pt x="36697" y="10795"/>
                    <a:pt x="36711" y="10752"/>
                  </a:cubicBezTo>
                  <a:cubicBezTo>
                    <a:pt x="36722" y="10769"/>
                    <a:pt x="36737" y="10783"/>
                    <a:pt x="36749" y="10783"/>
                  </a:cubicBezTo>
                  <a:cubicBezTo>
                    <a:pt x="36768" y="10783"/>
                    <a:pt x="36779" y="10747"/>
                    <a:pt x="36753" y="10626"/>
                  </a:cubicBezTo>
                  <a:cubicBezTo>
                    <a:pt x="36612" y="10583"/>
                    <a:pt x="36542" y="10569"/>
                    <a:pt x="36528" y="10569"/>
                  </a:cubicBezTo>
                  <a:cubicBezTo>
                    <a:pt x="36542" y="10569"/>
                    <a:pt x="36598" y="10569"/>
                    <a:pt x="36612" y="10541"/>
                  </a:cubicBezTo>
                  <a:lnTo>
                    <a:pt x="36612" y="10541"/>
                  </a:lnTo>
                  <a:cubicBezTo>
                    <a:pt x="36578" y="10548"/>
                    <a:pt x="36556" y="10551"/>
                    <a:pt x="36543" y="10551"/>
                  </a:cubicBezTo>
                  <a:cubicBezTo>
                    <a:pt x="36482" y="10551"/>
                    <a:pt x="36595" y="10494"/>
                    <a:pt x="36558" y="10494"/>
                  </a:cubicBezTo>
                  <a:cubicBezTo>
                    <a:pt x="36552" y="10494"/>
                    <a:pt x="36542" y="10496"/>
                    <a:pt x="36528" y="10499"/>
                  </a:cubicBezTo>
                  <a:cubicBezTo>
                    <a:pt x="36549" y="10485"/>
                    <a:pt x="36538" y="10478"/>
                    <a:pt x="36514" y="10478"/>
                  </a:cubicBezTo>
                  <a:cubicBezTo>
                    <a:pt x="36489" y="10478"/>
                    <a:pt x="36450" y="10485"/>
                    <a:pt x="36415" y="10499"/>
                  </a:cubicBezTo>
                  <a:cubicBezTo>
                    <a:pt x="36387" y="10428"/>
                    <a:pt x="36331" y="10372"/>
                    <a:pt x="36260" y="10372"/>
                  </a:cubicBezTo>
                  <a:cubicBezTo>
                    <a:pt x="36317" y="10344"/>
                    <a:pt x="36338" y="10344"/>
                    <a:pt x="36329" y="10344"/>
                  </a:cubicBezTo>
                  <a:cubicBezTo>
                    <a:pt x="36320" y="10344"/>
                    <a:pt x="36281" y="10344"/>
                    <a:pt x="36218" y="10316"/>
                  </a:cubicBezTo>
                  <a:cubicBezTo>
                    <a:pt x="36232" y="10302"/>
                    <a:pt x="36260" y="10288"/>
                    <a:pt x="36274" y="10288"/>
                  </a:cubicBezTo>
                  <a:cubicBezTo>
                    <a:pt x="36274" y="10245"/>
                    <a:pt x="36289" y="10217"/>
                    <a:pt x="36317" y="10203"/>
                  </a:cubicBezTo>
                  <a:cubicBezTo>
                    <a:pt x="36289" y="10175"/>
                    <a:pt x="36274" y="10161"/>
                    <a:pt x="36317" y="10147"/>
                  </a:cubicBezTo>
                  <a:cubicBezTo>
                    <a:pt x="36345" y="10091"/>
                    <a:pt x="36401" y="10034"/>
                    <a:pt x="36472" y="10020"/>
                  </a:cubicBezTo>
                  <a:cubicBezTo>
                    <a:pt x="36472" y="9964"/>
                    <a:pt x="36486" y="9922"/>
                    <a:pt x="36514" y="9879"/>
                  </a:cubicBezTo>
                  <a:cubicBezTo>
                    <a:pt x="36538" y="9843"/>
                    <a:pt x="36531" y="9806"/>
                    <a:pt x="36465" y="9806"/>
                  </a:cubicBezTo>
                  <a:cubicBezTo>
                    <a:pt x="36454" y="9806"/>
                    <a:pt x="36443" y="9807"/>
                    <a:pt x="36429" y="9809"/>
                  </a:cubicBezTo>
                  <a:cubicBezTo>
                    <a:pt x="36387" y="9781"/>
                    <a:pt x="36331" y="9753"/>
                    <a:pt x="36274" y="9738"/>
                  </a:cubicBezTo>
                  <a:cubicBezTo>
                    <a:pt x="36274" y="9738"/>
                    <a:pt x="36260" y="9724"/>
                    <a:pt x="36232" y="9710"/>
                  </a:cubicBezTo>
                  <a:lnTo>
                    <a:pt x="36232" y="9710"/>
                  </a:lnTo>
                  <a:lnTo>
                    <a:pt x="36260" y="9738"/>
                  </a:lnTo>
                  <a:cubicBezTo>
                    <a:pt x="36255" y="9765"/>
                    <a:pt x="36242" y="9775"/>
                    <a:pt x="36225" y="9775"/>
                  </a:cubicBezTo>
                  <a:cubicBezTo>
                    <a:pt x="36196" y="9775"/>
                    <a:pt x="36155" y="9746"/>
                    <a:pt x="36120" y="9710"/>
                  </a:cubicBezTo>
                  <a:lnTo>
                    <a:pt x="36091" y="9710"/>
                  </a:lnTo>
                  <a:cubicBezTo>
                    <a:pt x="36035" y="9640"/>
                    <a:pt x="35979" y="9570"/>
                    <a:pt x="35936" y="9513"/>
                  </a:cubicBezTo>
                  <a:lnTo>
                    <a:pt x="35936" y="9513"/>
                  </a:lnTo>
                  <a:cubicBezTo>
                    <a:pt x="35951" y="9551"/>
                    <a:pt x="35939" y="9600"/>
                    <a:pt x="35900" y="9600"/>
                  </a:cubicBezTo>
                  <a:cubicBezTo>
                    <a:pt x="35866" y="9600"/>
                    <a:pt x="35812" y="9562"/>
                    <a:pt x="35739" y="9443"/>
                  </a:cubicBezTo>
                  <a:cubicBezTo>
                    <a:pt x="35803" y="9404"/>
                    <a:pt x="35827" y="9380"/>
                    <a:pt x="35813" y="9380"/>
                  </a:cubicBezTo>
                  <a:cubicBezTo>
                    <a:pt x="35797" y="9380"/>
                    <a:pt x="35728" y="9415"/>
                    <a:pt x="35613" y="9499"/>
                  </a:cubicBezTo>
                  <a:cubicBezTo>
                    <a:pt x="35645" y="9439"/>
                    <a:pt x="35651" y="9411"/>
                    <a:pt x="35644" y="9411"/>
                  </a:cubicBezTo>
                  <a:cubicBezTo>
                    <a:pt x="35633" y="9411"/>
                    <a:pt x="35593" y="9482"/>
                    <a:pt x="35584" y="9612"/>
                  </a:cubicBezTo>
                  <a:cubicBezTo>
                    <a:pt x="35584" y="9626"/>
                    <a:pt x="35599" y="9654"/>
                    <a:pt x="35584" y="9738"/>
                  </a:cubicBezTo>
                  <a:lnTo>
                    <a:pt x="35570" y="9738"/>
                  </a:lnTo>
                  <a:cubicBezTo>
                    <a:pt x="35584" y="9781"/>
                    <a:pt x="35599" y="9823"/>
                    <a:pt x="35613" y="9879"/>
                  </a:cubicBezTo>
                  <a:cubicBezTo>
                    <a:pt x="35556" y="9851"/>
                    <a:pt x="35528" y="9823"/>
                    <a:pt x="35528" y="9795"/>
                  </a:cubicBezTo>
                  <a:lnTo>
                    <a:pt x="35528" y="9809"/>
                  </a:lnTo>
                  <a:cubicBezTo>
                    <a:pt x="35528" y="9809"/>
                    <a:pt x="35500" y="9795"/>
                    <a:pt x="35486" y="9710"/>
                  </a:cubicBezTo>
                  <a:cubicBezTo>
                    <a:pt x="35500" y="9682"/>
                    <a:pt x="35500" y="9654"/>
                    <a:pt x="35514" y="9640"/>
                  </a:cubicBezTo>
                  <a:lnTo>
                    <a:pt x="35514" y="9640"/>
                  </a:lnTo>
                  <a:cubicBezTo>
                    <a:pt x="35510" y="9669"/>
                    <a:pt x="35511" y="9680"/>
                    <a:pt x="35515" y="9680"/>
                  </a:cubicBezTo>
                  <a:cubicBezTo>
                    <a:pt x="35525" y="9680"/>
                    <a:pt x="35555" y="9622"/>
                    <a:pt x="35584" y="9612"/>
                  </a:cubicBezTo>
                  <a:cubicBezTo>
                    <a:pt x="35566" y="9574"/>
                    <a:pt x="35559" y="9543"/>
                    <a:pt x="35549" y="9543"/>
                  </a:cubicBezTo>
                  <a:cubicBezTo>
                    <a:pt x="35544" y="9543"/>
                    <a:pt x="35537" y="9551"/>
                    <a:pt x="35528" y="9570"/>
                  </a:cubicBezTo>
                  <a:lnTo>
                    <a:pt x="35528" y="9527"/>
                  </a:lnTo>
                  <a:cubicBezTo>
                    <a:pt x="35472" y="9583"/>
                    <a:pt x="35416" y="9625"/>
                    <a:pt x="35346" y="9667"/>
                  </a:cubicBezTo>
                  <a:lnTo>
                    <a:pt x="35346" y="9667"/>
                  </a:lnTo>
                  <a:cubicBezTo>
                    <a:pt x="35366" y="9653"/>
                    <a:pt x="35181" y="9624"/>
                    <a:pt x="35415" y="9541"/>
                  </a:cubicBezTo>
                  <a:cubicBezTo>
                    <a:pt x="35486" y="9391"/>
                    <a:pt x="35385" y="9255"/>
                    <a:pt x="35346" y="9255"/>
                  </a:cubicBezTo>
                  <a:cubicBezTo>
                    <a:pt x="35330" y="9255"/>
                    <a:pt x="35325" y="9277"/>
                    <a:pt x="35345" y="9330"/>
                  </a:cubicBezTo>
                  <a:lnTo>
                    <a:pt x="35289" y="9302"/>
                  </a:lnTo>
                  <a:cubicBezTo>
                    <a:pt x="35275" y="9274"/>
                    <a:pt x="35261" y="9260"/>
                    <a:pt x="35246" y="9232"/>
                  </a:cubicBezTo>
                  <a:cubicBezTo>
                    <a:pt x="35218" y="9293"/>
                    <a:pt x="35206" y="9326"/>
                    <a:pt x="35204" y="9326"/>
                  </a:cubicBezTo>
                  <a:cubicBezTo>
                    <a:pt x="35201" y="9326"/>
                    <a:pt x="35221" y="9252"/>
                    <a:pt x="35246" y="9091"/>
                  </a:cubicBezTo>
                  <a:lnTo>
                    <a:pt x="35204" y="9077"/>
                  </a:lnTo>
                  <a:cubicBezTo>
                    <a:pt x="35289" y="9048"/>
                    <a:pt x="35289" y="9020"/>
                    <a:pt x="35204" y="9006"/>
                  </a:cubicBezTo>
                  <a:lnTo>
                    <a:pt x="35049" y="9006"/>
                  </a:lnTo>
                  <a:lnTo>
                    <a:pt x="35035" y="8964"/>
                  </a:lnTo>
                  <a:lnTo>
                    <a:pt x="35007" y="8964"/>
                  </a:lnTo>
                  <a:cubicBezTo>
                    <a:pt x="35007" y="8936"/>
                    <a:pt x="35021" y="8908"/>
                    <a:pt x="35049" y="8880"/>
                  </a:cubicBezTo>
                  <a:cubicBezTo>
                    <a:pt x="35021" y="8858"/>
                    <a:pt x="34989" y="8848"/>
                    <a:pt x="34960" y="8848"/>
                  </a:cubicBezTo>
                  <a:cubicBezTo>
                    <a:pt x="34930" y="8848"/>
                    <a:pt x="34901" y="8858"/>
                    <a:pt x="34880" y="8880"/>
                  </a:cubicBezTo>
                  <a:cubicBezTo>
                    <a:pt x="34799" y="8849"/>
                    <a:pt x="34924" y="8701"/>
                    <a:pt x="35010" y="8701"/>
                  </a:cubicBezTo>
                  <a:cubicBezTo>
                    <a:pt x="35042" y="8701"/>
                    <a:pt x="35070" y="8722"/>
                    <a:pt x="35077" y="8781"/>
                  </a:cubicBezTo>
                  <a:cubicBezTo>
                    <a:pt x="35106" y="8584"/>
                    <a:pt x="35162" y="8556"/>
                    <a:pt x="35204" y="8556"/>
                  </a:cubicBezTo>
                  <a:cubicBezTo>
                    <a:pt x="35162" y="8527"/>
                    <a:pt x="35148" y="8513"/>
                    <a:pt x="35261" y="8513"/>
                  </a:cubicBezTo>
                  <a:cubicBezTo>
                    <a:pt x="35218" y="8457"/>
                    <a:pt x="35162" y="8429"/>
                    <a:pt x="35092" y="8415"/>
                  </a:cubicBezTo>
                  <a:cubicBezTo>
                    <a:pt x="35092" y="8401"/>
                    <a:pt x="35092" y="8387"/>
                    <a:pt x="35106" y="8358"/>
                  </a:cubicBezTo>
                  <a:cubicBezTo>
                    <a:pt x="35106" y="8396"/>
                    <a:pt x="35174" y="8423"/>
                    <a:pt x="35216" y="8423"/>
                  </a:cubicBezTo>
                  <a:cubicBezTo>
                    <a:pt x="35267" y="8423"/>
                    <a:pt x="35279" y="8383"/>
                    <a:pt x="35077" y="8274"/>
                  </a:cubicBezTo>
                  <a:cubicBezTo>
                    <a:pt x="35049" y="8288"/>
                    <a:pt x="35035" y="8316"/>
                    <a:pt x="35021" y="8358"/>
                  </a:cubicBezTo>
                  <a:cubicBezTo>
                    <a:pt x="35021" y="8316"/>
                    <a:pt x="35021" y="8260"/>
                    <a:pt x="35021" y="8218"/>
                  </a:cubicBezTo>
                  <a:cubicBezTo>
                    <a:pt x="34977" y="8221"/>
                    <a:pt x="34954" y="8223"/>
                    <a:pt x="34944" y="8223"/>
                  </a:cubicBezTo>
                  <a:cubicBezTo>
                    <a:pt x="34910" y="8223"/>
                    <a:pt x="35034" y="8194"/>
                    <a:pt x="34979" y="8063"/>
                  </a:cubicBezTo>
                  <a:cubicBezTo>
                    <a:pt x="35045" y="7942"/>
                    <a:pt x="34965" y="7898"/>
                    <a:pt x="34893" y="7898"/>
                  </a:cubicBezTo>
                  <a:cubicBezTo>
                    <a:pt x="34873" y="7898"/>
                    <a:pt x="34854" y="7902"/>
                    <a:pt x="34838" y="7908"/>
                  </a:cubicBezTo>
                  <a:cubicBezTo>
                    <a:pt x="34866" y="8006"/>
                    <a:pt x="34796" y="8035"/>
                    <a:pt x="34824" y="8077"/>
                  </a:cubicBezTo>
                  <a:lnTo>
                    <a:pt x="34810" y="8091"/>
                  </a:lnTo>
                  <a:lnTo>
                    <a:pt x="34796" y="8105"/>
                  </a:lnTo>
                  <a:cubicBezTo>
                    <a:pt x="34796" y="8105"/>
                    <a:pt x="34782" y="8119"/>
                    <a:pt x="34782" y="8133"/>
                  </a:cubicBezTo>
                  <a:cubicBezTo>
                    <a:pt x="34729" y="8231"/>
                    <a:pt x="34703" y="8272"/>
                    <a:pt x="34723" y="8272"/>
                  </a:cubicBezTo>
                  <a:cubicBezTo>
                    <a:pt x="34735" y="8272"/>
                    <a:pt x="34763" y="8258"/>
                    <a:pt x="34810" y="8232"/>
                  </a:cubicBezTo>
                  <a:lnTo>
                    <a:pt x="34810" y="8190"/>
                  </a:lnTo>
                  <a:cubicBezTo>
                    <a:pt x="34936" y="8263"/>
                    <a:pt x="35023" y="8376"/>
                    <a:pt x="34925" y="8376"/>
                  </a:cubicBezTo>
                  <a:cubicBezTo>
                    <a:pt x="34891" y="8376"/>
                    <a:pt x="34836" y="8363"/>
                    <a:pt x="34754" y="8330"/>
                  </a:cubicBezTo>
                  <a:cubicBezTo>
                    <a:pt x="34785" y="8299"/>
                    <a:pt x="34726" y="8277"/>
                    <a:pt x="34675" y="8277"/>
                  </a:cubicBezTo>
                  <a:cubicBezTo>
                    <a:pt x="34638" y="8277"/>
                    <a:pt x="34604" y="8288"/>
                    <a:pt x="34608" y="8316"/>
                  </a:cubicBezTo>
                  <a:lnTo>
                    <a:pt x="34608" y="8316"/>
                  </a:lnTo>
                  <a:cubicBezTo>
                    <a:pt x="34596" y="8279"/>
                    <a:pt x="34585" y="8241"/>
                    <a:pt x="34585" y="8204"/>
                  </a:cubicBezTo>
                  <a:cubicBezTo>
                    <a:pt x="34613" y="8204"/>
                    <a:pt x="34641" y="8218"/>
                    <a:pt x="34669" y="8232"/>
                  </a:cubicBezTo>
                  <a:cubicBezTo>
                    <a:pt x="34641" y="8204"/>
                    <a:pt x="34613" y="8190"/>
                    <a:pt x="34571" y="8161"/>
                  </a:cubicBezTo>
                  <a:cubicBezTo>
                    <a:pt x="34571" y="8133"/>
                    <a:pt x="34571" y="8091"/>
                    <a:pt x="34472" y="8063"/>
                  </a:cubicBezTo>
                  <a:cubicBezTo>
                    <a:pt x="34416" y="8077"/>
                    <a:pt x="34373" y="8105"/>
                    <a:pt x="34317" y="8119"/>
                  </a:cubicBezTo>
                  <a:cubicBezTo>
                    <a:pt x="34303" y="8133"/>
                    <a:pt x="34303" y="8133"/>
                    <a:pt x="34303" y="8147"/>
                  </a:cubicBezTo>
                  <a:lnTo>
                    <a:pt x="34275" y="8133"/>
                  </a:lnTo>
                  <a:lnTo>
                    <a:pt x="34204" y="8133"/>
                  </a:lnTo>
                  <a:cubicBezTo>
                    <a:pt x="34204" y="8144"/>
                    <a:pt x="34204" y="8156"/>
                    <a:pt x="34204" y="8167"/>
                  </a:cubicBezTo>
                  <a:lnTo>
                    <a:pt x="34204" y="8167"/>
                  </a:lnTo>
                  <a:cubicBezTo>
                    <a:pt x="34217" y="8169"/>
                    <a:pt x="34248" y="8183"/>
                    <a:pt x="34275" y="8190"/>
                  </a:cubicBezTo>
                  <a:lnTo>
                    <a:pt x="34247" y="8204"/>
                  </a:lnTo>
                  <a:cubicBezTo>
                    <a:pt x="34247" y="8204"/>
                    <a:pt x="34247" y="8204"/>
                    <a:pt x="34247" y="8218"/>
                  </a:cubicBezTo>
                  <a:cubicBezTo>
                    <a:pt x="34224" y="8198"/>
                    <a:pt x="34210" y="8186"/>
                    <a:pt x="34203" y="8178"/>
                  </a:cubicBezTo>
                  <a:lnTo>
                    <a:pt x="34203" y="8178"/>
                  </a:lnTo>
                  <a:cubicBezTo>
                    <a:pt x="34200" y="8214"/>
                    <a:pt x="34190" y="8244"/>
                    <a:pt x="34154" y="8244"/>
                  </a:cubicBezTo>
                  <a:cubicBezTo>
                    <a:pt x="34136" y="8244"/>
                    <a:pt x="34111" y="8236"/>
                    <a:pt x="34078" y="8218"/>
                  </a:cubicBezTo>
                  <a:lnTo>
                    <a:pt x="34064" y="8218"/>
                  </a:lnTo>
                  <a:lnTo>
                    <a:pt x="34064" y="8246"/>
                  </a:lnTo>
                  <a:cubicBezTo>
                    <a:pt x="34064" y="8232"/>
                    <a:pt x="34050" y="8218"/>
                    <a:pt x="34050" y="8204"/>
                  </a:cubicBezTo>
                  <a:cubicBezTo>
                    <a:pt x="34035" y="8218"/>
                    <a:pt x="34007" y="8246"/>
                    <a:pt x="33979" y="8316"/>
                  </a:cubicBezTo>
                  <a:cubicBezTo>
                    <a:pt x="33974" y="8326"/>
                    <a:pt x="33971" y="8329"/>
                    <a:pt x="33970" y="8329"/>
                  </a:cubicBezTo>
                  <a:cubicBezTo>
                    <a:pt x="33967" y="8329"/>
                    <a:pt x="33970" y="8316"/>
                    <a:pt x="33979" y="8316"/>
                  </a:cubicBezTo>
                  <a:cubicBezTo>
                    <a:pt x="33965" y="8302"/>
                    <a:pt x="33951" y="8274"/>
                    <a:pt x="33937" y="8260"/>
                  </a:cubicBezTo>
                  <a:cubicBezTo>
                    <a:pt x="33951" y="8260"/>
                    <a:pt x="33993" y="8232"/>
                    <a:pt x="34050" y="8133"/>
                  </a:cubicBezTo>
                  <a:cubicBezTo>
                    <a:pt x="34064" y="8091"/>
                    <a:pt x="34078" y="8049"/>
                    <a:pt x="34092" y="8006"/>
                  </a:cubicBezTo>
                  <a:lnTo>
                    <a:pt x="34148" y="7992"/>
                  </a:lnTo>
                  <a:cubicBezTo>
                    <a:pt x="34136" y="7955"/>
                    <a:pt x="34134" y="7942"/>
                    <a:pt x="34139" y="7942"/>
                  </a:cubicBezTo>
                  <a:cubicBezTo>
                    <a:pt x="34145" y="7942"/>
                    <a:pt x="34161" y="7963"/>
                    <a:pt x="34176" y="7978"/>
                  </a:cubicBezTo>
                  <a:cubicBezTo>
                    <a:pt x="34318" y="7908"/>
                    <a:pt x="34281" y="7876"/>
                    <a:pt x="34191" y="7876"/>
                  </a:cubicBezTo>
                  <a:cubicBezTo>
                    <a:pt x="34174" y="7876"/>
                    <a:pt x="34155" y="7877"/>
                    <a:pt x="34134" y="7880"/>
                  </a:cubicBezTo>
                  <a:cubicBezTo>
                    <a:pt x="34134" y="7829"/>
                    <a:pt x="34206" y="7822"/>
                    <a:pt x="34278" y="7822"/>
                  </a:cubicBezTo>
                  <a:cubicBezTo>
                    <a:pt x="34306" y="7822"/>
                    <a:pt x="34335" y="7823"/>
                    <a:pt x="34359" y="7823"/>
                  </a:cubicBezTo>
                  <a:cubicBezTo>
                    <a:pt x="34398" y="7776"/>
                    <a:pt x="34390" y="7747"/>
                    <a:pt x="34316" y="7747"/>
                  </a:cubicBezTo>
                  <a:cubicBezTo>
                    <a:pt x="34280" y="7747"/>
                    <a:pt x="34230" y="7754"/>
                    <a:pt x="34162" y="7767"/>
                  </a:cubicBezTo>
                  <a:lnTo>
                    <a:pt x="34162" y="7640"/>
                  </a:lnTo>
                  <a:cubicBezTo>
                    <a:pt x="34162" y="7626"/>
                    <a:pt x="34148" y="7626"/>
                    <a:pt x="34148" y="7598"/>
                  </a:cubicBezTo>
                  <a:lnTo>
                    <a:pt x="34148" y="7598"/>
                  </a:lnTo>
                  <a:cubicBezTo>
                    <a:pt x="34162" y="7612"/>
                    <a:pt x="34162" y="7612"/>
                    <a:pt x="34162" y="7626"/>
                  </a:cubicBezTo>
                  <a:cubicBezTo>
                    <a:pt x="34162" y="7612"/>
                    <a:pt x="34162" y="7598"/>
                    <a:pt x="34162" y="7584"/>
                  </a:cubicBezTo>
                  <a:cubicBezTo>
                    <a:pt x="34190" y="7542"/>
                    <a:pt x="34219" y="7514"/>
                    <a:pt x="34261" y="7471"/>
                  </a:cubicBezTo>
                  <a:cubicBezTo>
                    <a:pt x="34275" y="7457"/>
                    <a:pt x="34275" y="7429"/>
                    <a:pt x="34289" y="7401"/>
                  </a:cubicBezTo>
                  <a:cubicBezTo>
                    <a:pt x="34256" y="7329"/>
                    <a:pt x="34209" y="7305"/>
                    <a:pt x="34170" y="7305"/>
                  </a:cubicBezTo>
                  <a:cubicBezTo>
                    <a:pt x="34111" y="7305"/>
                    <a:pt x="34069" y="7361"/>
                    <a:pt x="34120" y="7387"/>
                  </a:cubicBezTo>
                  <a:cubicBezTo>
                    <a:pt x="34078" y="7387"/>
                    <a:pt x="34050" y="7401"/>
                    <a:pt x="34021" y="7429"/>
                  </a:cubicBezTo>
                  <a:lnTo>
                    <a:pt x="33951" y="7429"/>
                  </a:lnTo>
                  <a:cubicBezTo>
                    <a:pt x="33910" y="7453"/>
                    <a:pt x="33888" y="7478"/>
                    <a:pt x="33883" y="7478"/>
                  </a:cubicBezTo>
                  <a:cubicBezTo>
                    <a:pt x="33878" y="7478"/>
                    <a:pt x="33883" y="7465"/>
                    <a:pt x="33895" y="7429"/>
                  </a:cubicBezTo>
                  <a:cubicBezTo>
                    <a:pt x="33866" y="7429"/>
                    <a:pt x="33824" y="7429"/>
                    <a:pt x="33768" y="7443"/>
                  </a:cubicBezTo>
                  <a:cubicBezTo>
                    <a:pt x="33867" y="7399"/>
                    <a:pt x="33880" y="7364"/>
                    <a:pt x="33847" y="7364"/>
                  </a:cubicBezTo>
                  <a:cubicBezTo>
                    <a:pt x="33838" y="7364"/>
                    <a:pt x="33826" y="7367"/>
                    <a:pt x="33810" y="7373"/>
                  </a:cubicBezTo>
                  <a:lnTo>
                    <a:pt x="33782" y="7359"/>
                  </a:lnTo>
                  <a:lnTo>
                    <a:pt x="33782" y="7359"/>
                  </a:lnTo>
                  <a:cubicBezTo>
                    <a:pt x="33786" y="7359"/>
                    <a:pt x="33790" y="7359"/>
                    <a:pt x="33793" y="7359"/>
                  </a:cubicBezTo>
                  <a:cubicBezTo>
                    <a:pt x="33905" y="7359"/>
                    <a:pt x="33801" y="7171"/>
                    <a:pt x="33730" y="7171"/>
                  </a:cubicBezTo>
                  <a:cubicBezTo>
                    <a:pt x="33723" y="7171"/>
                    <a:pt x="33717" y="7172"/>
                    <a:pt x="33712" y="7176"/>
                  </a:cubicBezTo>
                  <a:cubicBezTo>
                    <a:pt x="33697" y="7133"/>
                    <a:pt x="33683" y="7091"/>
                    <a:pt x="33683" y="7049"/>
                  </a:cubicBezTo>
                  <a:cubicBezTo>
                    <a:pt x="33627" y="7035"/>
                    <a:pt x="33641" y="6978"/>
                    <a:pt x="33655" y="6936"/>
                  </a:cubicBezTo>
                  <a:lnTo>
                    <a:pt x="33655" y="6936"/>
                  </a:lnTo>
                  <a:cubicBezTo>
                    <a:pt x="33613" y="6964"/>
                    <a:pt x="33585" y="7007"/>
                    <a:pt x="33557" y="7049"/>
                  </a:cubicBezTo>
                  <a:cubicBezTo>
                    <a:pt x="33543" y="7035"/>
                    <a:pt x="33529" y="7021"/>
                    <a:pt x="33514" y="7007"/>
                  </a:cubicBezTo>
                  <a:cubicBezTo>
                    <a:pt x="33458" y="7007"/>
                    <a:pt x="33388" y="6993"/>
                    <a:pt x="33331" y="6978"/>
                  </a:cubicBezTo>
                  <a:cubicBezTo>
                    <a:pt x="33310" y="6986"/>
                    <a:pt x="33289" y="6989"/>
                    <a:pt x="33268" y="6989"/>
                  </a:cubicBezTo>
                  <a:cubicBezTo>
                    <a:pt x="33247" y="6989"/>
                    <a:pt x="33226" y="6986"/>
                    <a:pt x="33205" y="6978"/>
                  </a:cubicBezTo>
                  <a:cubicBezTo>
                    <a:pt x="33106" y="7063"/>
                    <a:pt x="33148" y="7035"/>
                    <a:pt x="33205" y="7105"/>
                  </a:cubicBezTo>
                  <a:cubicBezTo>
                    <a:pt x="33193" y="7104"/>
                    <a:pt x="33182" y="7104"/>
                    <a:pt x="33173" y="7104"/>
                  </a:cubicBezTo>
                  <a:cubicBezTo>
                    <a:pt x="33054" y="7104"/>
                    <a:pt x="33084" y="7180"/>
                    <a:pt x="33162" y="7232"/>
                  </a:cubicBezTo>
                  <a:cubicBezTo>
                    <a:pt x="33150" y="7227"/>
                    <a:pt x="33141" y="7224"/>
                    <a:pt x="33136" y="7224"/>
                  </a:cubicBezTo>
                  <a:cubicBezTo>
                    <a:pt x="33098" y="7224"/>
                    <a:pt x="33208" y="7339"/>
                    <a:pt x="33233" y="7401"/>
                  </a:cubicBezTo>
                  <a:cubicBezTo>
                    <a:pt x="33205" y="7457"/>
                    <a:pt x="33176" y="7514"/>
                    <a:pt x="33134" y="7542"/>
                  </a:cubicBezTo>
                  <a:cubicBezTo>
                    <a:pt x="33106" y="7556"/>
                    <a:pt x="33064" y="7556"/>
                    <a:pt x="33036" y="7556"/>
                  </a:cubicBezTo>
                  <a:lnTo>
                    <a:pt x="32965" y="7640"/>
                  </a:lnTo>
                  <a:cubicBezTo>
                    <a:pt x="32965" y="7640"/>
                    <a:pt x="33007" y="7584"/>
                    <a:pt x="32965" y="7584"/>
                  </a:cubicBezTo>
                  <a:cubicBezTo>
                    <a:pt x="32951" y="7570"/>
                    <a:pt x="32937" y="7556"/>
                    <a:pt x="32923" y="7528"/>
                  </a:cubicBezTo>
                  <a:cubicBezTo>
                    <a:pt x="32937" y="7500"/>
                    <a:pt x="32937" y="7485"/>
                    <a:pt x="32937" y="7457"/>
                  </a:cubicBezTo>
                  <a:cubicBezTo>
                    <a:pt x="32834" y="7423"/>
                    <a:pt x="32806" y="7407"/>
                    <a:pt x="32851" y="7357"/>
                  </a:cubicBezTo>
                  <a:lnTo>
                    <a:pt x="32851" y="7357"/>
                  </a:lnTo>
                  <a:cubicBezTo>
                    <a:pt x="32838" y="7368"/>
                    <a:pt x="32831" y="7373"/>
                    <a:pt x="32827" y="7373"/>
                  </a:cubicBezTo>
                  <a:cubicBezTo>
                    <a:pt x="32809" y="7373"/>
                    <a:pt x="32868" y="7284"/>
                    <a:pt x="32868" y="7284"/>
                  </a:cubicBezTo>
                  <a:lnTo>
                    <a:pt x="32868" y="7284"/>
                  </a:lnTo>
                  <a:cubicBezTo>
                    <a:pt x="32867" y="7284"/>
                    <a:pt x="32851" y="7309"/>
                    <a:pt x="32796" y="7387"/>
                  </a:cubicBezTo>
                  <a:lnTo>
                    <a:pt x="32768" y="7387"/>
                  </a:lnTo>
                  <a:cubicBezTo>
                    <a:pt x="32796" y="7387"/>
                    <a:pt x="32839" y="7387"/>
                    <a:pt x="32740" y="7471"/>
                  </a:cubicBezTo>
                  <a:cubicBezTo>
                    <a:pt x="32733" y="7464"/>
                    <a:pt x="32698" y="7461"/>
                    <a:pt x="32661" y="7461"/>
                  </a:cubicBezTo>
                  <a:cubicBezTo>
                    <a:pt x="32624" y="7461"/>
                    <a:pt x="32585" y="7464"/>
                    <a:pt x="32571" y="7471"/>
                  </a:cubicBezTo>
                  <a:cubicBezTo>
                    <a:pt x="32556" y="7413"/>
                    <a:pt x="32549" y="7395"/>
                    <a:pt x="32541" y="7395"/>
                  </a:cubicBezTo>
                  <a:cubicBezTo>
                    <a:pt x="32527" y="7395"/>
                    <a:pt x="32513" y="7446"/>
                    <a:pt x="32466" y="7446"/>
                  </a:cubicBezTo>
                  <a:cubicBezTo>
                    <a:pt x="32459" y="7446"/>
                    <a:pt x="32452" y="7445"/>
                    <a:pt x="32444" y="7443"/>
                  </a:cubicBezTo>
                  <a:cubicBezTo>
                    <a:pt x="32430" y="7429"/>
                    <a:pt x="32416" y="7401"/>
                    <a:pt x="32402" y="7387"/>
                  </a:cubicBezTo>
                  <a:cubicBezTo>
                    <a:pt x="32430" y="7387"/>
                    <a:pt x="32416" y="7387"/>
                    <a:pt x="32402" y="7373"/>
                  </a:cubicBezTo>
                  <a:cubicBezTo>
                    <a:pt x="32393" y="7345"/>
                    <a:pt x="32384" y="7330"/>
                    <a:pt x="32371" y="7330"/>
                  </a:cubicBezTo>
                  <a:cubicBezTo>
                    <a:pt x="32364" y="7330"/>
                    <a:pt x="32356" y="7335"/>
                    <a:pt x="32346" y="7345"/>
                  </a:cubicBezTo>
                  <a:cubicBezTo>
                    <a:pt x="32275" y="7302"/>
                    <a:pt x="32191" y="7260"/>
                    <a:pt x="32219" y="7246"/>
                  </a:cubicBezTo>
                  <a:cubicBezTo>
                    <a:pt x="32257" y="7204"/>
                    <a:pt x="32262" y="7192"/>
                    <a:pt x="32251" y="7192"/>
                  </a:cubicBezTo>
                  <a:cubicBezTo>
                    <a:pt x="32237" y="7192"/>
                    <a:pt x="32197" y="7211"/>
                    <a:pt x="32165" y="7211"/>
                  </a:cubicBezTo>
                  <a:cubicBezTo>
                    <a:pt x="32137" y="7211"/>
                    <a:pt x="32116" y="7197"/>
                    <a:pt x="32120" y="7147"/>
                  </a:cubicBezTo>
                  <a:lnTo>
                    <a:pt x="32120" y="7147"/>
                  </a:lnTo>
                  <a:cubicBezTo>
                    <a:pt x="32094" y="7174"/>
                    <a:pt x="32082" y="7184"/>
                    <a:pt x="32076" y="7184"/>
                  </a:cubicBezTo>
                  <a:cubicBezTo>
                    <a:pt x="32061" y="7184"/>
                    <a:pt x="32098" y="7104"/>
                    <a:pt x="32036" y="7063"/>
                  </a:cubicBezTo>
                  <a:cubicBezTo>
                    <a:pt x="31944" y="7019"/>
                    <a:pt x="31905" y="7002"/>
                    <a:pt x="31888" y="7002"/>
                  </a:cubicBezTo>
                  <a:cubicBezTo>
                    <a:pt x="31856" y="7002"/>
                    <a:pt x="31903" y="7064"/>
                    <a:pt x="31811" y="7119"/>
                  </a:cubicBezTo>
                  <a:cubicBezTo>
                    <a:pt x="31754" y="7147"/>
                    <a:pt x="31726" y="7119"/>
                    <a:pt x="31670" y="7190"/>
                  </a:cubicBezTo>
                  <a:cubicBezTo>
                    <a:pt x="31670" y="7151"/>
                    <a:pt x="31668" y="7136"/>
                    <a:pt x="31663" y="7136"/>
                  </a:cubicBezTo>
                  <a:cubicBezTo>
                    <a:pt x="31650" y="7136"/>
                    <a:pt x="31617" y="7211"/>
                    <a:pt x="31529" y="7260"/>
                  </a:cubicBezTo>
                  <a:cubicBezTo>
                    <a:pt x="31477" y="7278"/>
                    <a:pt x="31440" y="7284"/>
                    <a:pt x="31415" y="7284"/>
                  </a:cubicBezTo>
                  <a:cubicBezTo>
                    <a:pt x="31360" y="7284"/>
                    <a:pt x="31360" y="7251"/>
                    <a:pt x="31360" y="7232"/>
                  </a:cubicBezTo>
                  <a:cubicBezTo>
                    <a:pt x="31585" y="7147"/>
                    <a:pt x="31402" y="7091"/>
                    <a:pt x="31487" y="7077"/>
                  </a:cubicBezTo>
                  <a:lnTo>
                    <a:pt x="31487" y="7077"/>
                  </a:lnTo>
                  <a:cubicBezTo>
                    <a:pt x="31471" y="7078"/>
                    <a:pt x="31457" y="7079"/>
                    <a:pt x="31446" y="7079"/>
                  </a:cubicBezTo>
                  <a:cubicBezTo>
                    <a:pt x="31302" y="7079"/>
                    <a:pt x="31462" y="7002"/>
                    <a:pt x="31501" y="6950"/>
                  </a:cubicBezTo>
                  <a:cubicBezTo>
                    <a:pt x="31656" y="6838"/>
                    <a:pt x="31740" y="6809"/>
                    <a:pt x="31473" y="6809"/>
                  </a:cubicBezTo>
                  <a:cubicBezTo>
                    <a:pt x="31501" y="6795"/>
                    <a:pt x="31515" y="6767"/>
                    <a:pt x="31529" y="6753"/>
                  </a:cubicBezTo>
                  <a:cubicBezTo>
                    <a:pt x="31543" y="6739"/>
                    <a:pt x="31571" y="6725"/>
                    <a:pt x="31599" y="6725"/>
                  </a:cubicBezTo>
                  <a:cubicBezTo>
                    <a:pt x="31575" y="6700"/>
                    <a:pt x="31593" y="6652"/>
                    <a:pt x="31629" y="6652"/>
                  </a:cubicBezTo>
                  <a:cubicBezTo>
                    <a:pt x="31656" y="6652"/>
                    <a:pt x="31691" y="6677"/>
                    <a:pt x="31726" y="6753"/>
                  </a:cubicBezTo>
                  <a:cubicBezTo>
                    <a:pt x="31803" y="6843"/>
                    <a:pt x="31836" y="6875"/>
                    <a:pt x="31843" y="6875"/>
                  </a:cubicBezTo>
                  <a:cubicBezTo>
                    <a:pt x="31859" y="6875"/>
                    <a:pt x="31718" y="6683"/>
                    <a:pt x="31698" y="6683"/>
                  </a:cubicBezTo>
                  <a:cubicBezTo>
                    <a:pt x="31676" y="6628"/>
                    <a:pt x="31545" y="6423"/>
                    <a:pt x="31590" y="6423"/>
                  </a:cubicBezTo>
                  <a:cubicBezTo>
                    <a:pt x="31604" y="6423"/>
                    <a:pt x="31632" y="6441"/>
                    <a:pt x="31684" y="6486"/>
                  </a:cubicBezTo>
                  <a:cubicBezTo>
                    <a:pt x="31881" y="6246"/>
                    <a:pt x="31557" y="6401"/>
                    <a:pt x="31684" y="6274"/>
                  </a:cubicBezTo>
                  <a:cubicBezTo>
                    <a:pt x="31727" y="6231"/>
                    <a:pt x="31728" y="6221"/>
                    <a:pt x="31714" y="6221"/>
                  </a:cubicBezTo>
                  <a:cubicBezTo>
                    <a:pt x="31702" y="6221"/>
                    <a:pt x="31677" y="6230"/>
                    <a:pt x="31663" y="6230"/>
                  </a:cubicBezTo>
                  <a:cubicBezTo>
                    <a:pt x="31648" y="6230"/>
                    <a:pt x="31645" y="6219"/>
                    <a:pt x="31684" y="6176"/>
                  </a:cubicBezTo>
                  <a:lnTo>
                    <a:pt x="31684" y="6176"/>
                  </a:lnTo>
                  <a:cubicBezTo>
                    <a:pt x="31615" y="6239"/>
                    <a:pt x="31596" y="6273"/>
                    <a:pt x="31591" y="6286"/>
                  </a:cubicBezTo>
                  <a:lnTo>
                    <a:pt x="31591" y="6286"/>
                  </a:lnTo>
                  <a:cubicBezTo>
                    <a:pt x="31591" y="6274"/>
                    <a:pt x="31581" y="6249"/>
                    <a:pt x="31529" y="6218"/>
                  </a:cubicBezTo>
                  <a:lnTo>
                    <a:pt x="31529" y="6218"/>
                  </a:lnTo>
                  <a:cubicBezTo>
                    <a:pt x="31585" y="6288"/>
                    <a:pt x="31444" y="6288"/>
                    <a:pt x="31388" y="6317"/>
                  </a:cubicBezTo>
                  <a:cubicBezTo>
                    <a:pt x="31315" y="6338"/>
                    <a:pt x="31268" y="6355"/>
                    <a:pt x="31250" y="6355"/>
                  </a:cubicBezTo>
                  <a:cubicBezTo>
                    <a:pt x="31218" y="6355"/>
                    <a:pt x="31265" y="6307"/>
                    <a:pt x="31388" y="6148"/>
                  </a:cubicBezTo>
                  <a:cubicBezTo>
                    <a:pt x="31278" y="6148"/>
                    <a:pt x="31359" y="6041"/>
                    <a:pt x="31345" y="6041"/>
                  </a:cubicBezTo>
                  <a:cubicBezTo>
                    <a:pt x="31343" y="6041"/>
                    <a:pt x="31339" y="6044"/>
                    <a:pt x="31332" y="6049"/>
                  </a:cubicBezTo>
                  <a:cubicBezTo>
                    <a:pt x="31228" y="5920"/>
                    <a:pt x="31199" y="5848"/>
                    <a:pt x="31169" y="5848"/>
                  </a:cubicBezTo>
                  <a:cubicBezTo>
                    <a:pt x="31150" y="5848"/>
                    <a:pt x="31130" y="5877"/>
                    <a:pt x="31092" y="5936"/>
                  </a:cubicBezTo>
                  <a:cubicBezTo>
                    <a:pt x="31087" y="5931"/>
                    <a:pt x="31080" y="5926"/>
                    <a:pt x="31073" y="5920"/>
                  </a:cubicBezTo>
                  <a:lnTo>
                    <a:pt x="31073" y="5920"/>
                  </a:lnTo>
                  <a:cubicBezTo>
                    <a:pt x="31080" y="5930"/>
                    <a:pt x="31087" y="5940"/>
                    <a:pt x="31092" y="5951"/>
                  </a:cubicBezTo>
                  <a:lnTo>
                    <a:pt x="31078" y="5965"/>
                  </a:lnTo>
                  <a:cubicBezTo>
                    <a:pt x="31094" y="5933"/>
                    <a:pt x="31053" y="5924"/>
                    <a:pt x="31012" y="5924"/>
                  </a:cubicBezTo>
                  <a:cubicBezTo>
                    <a:pt x="30978" y="5924"/>
                    <a:pt x="30944" y="5930"/>
                    <a:pt x="30937" y="5936"/>
                  </a:cubicBezTo>
                  <a:cubicBezTo>
                    <a:pt x="30895" y="5908"/>
                    <a:pt x="30895" y="5852"/>
                    <a:pt x="30937" y="5824"/>
                  </a:cubicBezTo>
                  <a:cubicBezTo>
                    <a:pt x="30901" y="5769"/>
                    <a:pt x="30937" y="5762"/>
                    <a:pt x="30970" y="5762"/>
                  </a:cubicBezTo>
                  <a:cubicBezTo>
                    <a:pt x="30982" y="5762"/>
                    <a:pt x="30995" y="5763"/>
                    <a:pt x="31001" y="5763"/>
                  </a:cubicBezTo>
                  <a:cubicBezTo>
                    <a:pt x="31017" y="5763"/>
                    <a:pt x="31002" y="5756"/>
                    <a:pt x="30895" y="5711"/>
                  </a:cubicBezTo>
                  <a:cubicBezTo>
                    <a:pt x="30909" y="5669"/>
                    <a:pt x="30952" y="5613"/>
                    <a:pt x="31078" y="5598"/>
                  </a:cubicBezTo>
                  <a:cubicBezTo>
                    <a:pt x="31078" y="5556"/>
                    <a:pt x="31106" y="5514"/>
                    <a:pt x="31163" y="5500"/>
                  </a:cubicBezTo>
                  <a:cubicBezTo>
                    <a:pt x="31179" y="5492"/>
                    <a:pt x="31192" y="5488"/>
                    <a:pt x="31202" y="5488"/>
                  </a:cubicBezTo>
                  <a:cubicBezTo>
                    <a:pt x="31226" y="5488"/>
                    <a:pt x="31233" y="5508"/>
                    <a:pt x="31233" y="5528"/>
                  </a:cubicBezTo>
                  <a:cubicBezTo>
                    <a:pt x="31233" y="5528"/>
                    <a:pt x="31219" y="5514"/>
                    <a:pt x="31205" y="5514"/>
                  </a:cubicBezTo>
                  <a:cubicBezTo>
                    <a:pt x="31205" y="5542"/>
                    <a:pt x="31219" y="5570"/>
                    <a:pt x="31247" y="5570"/>
                  </a:cubicBezTo>
                  <a:lnTo>
                    <a:pt x="31261" y="5570"/>
                  </a:lnTo>
                  <a:lnTo>
                    <a:pt x="31261" y="5556"/>
                  </a:lnTo>
                  <a:lnTo>
                    <a:pt x="31304" y="5458"/>
                  </a:lnTo>
                  <a:cubicBezTo>
                    <a:pt x="31351" y="5397"/>
                    <a:pt x="31369" y="5375"/>
                    <a:pt x="31380" y="5375"/>
                  </a:cubicBezTo>
                  <a:cubicBezTo>
                    <a:pt x="31391" y="5375"/>
                    <a:pt x="31394" y="5400"/>
                    <a:pt x="31416" y="5429"/>
                  </a:cubicBezTo>
                  <a:cubicBezTo>
                    <a:pt x="31468" y="5398"/>
                    <a:pt x="31510" y="5386"/>
                    <a:pt x="31544" y="5386"/>
                  </a:cubicBezTo>
                  <a:cubicBezTo>
                    <a:pt x="31603" y="5386"/>
                    <a:pt x="31638" y="5422"/>
                    <a:pt x="31656" y="5458"/>
                  </a:cubicBezTo>
                  <a:cubicBezTo>
                    <a:pt x="31750" y="5345"/>
                    <a:pt x="31793" y="5295"/>
                    <a:pt x="31770" y="5295"/>
                  </a:cubicBezTo>
                  <a:cubicBezTo>
                    <a:pt x="31759" y="5295"/>
                    <a:pt x="31731" y="5307"/>
                    <a:pt x="31684" y="5331"/>
                  </a:cubicBezTo>
                  <a:cubicBezTo>
                    <a:pt x="31698" y="5317"/>
                    <a:pt x="31726" y="5289"/>
                    <a:pt x="31740" y="5275"/>
                  </a:cubicBezTo>
                  <a:cubicBezTo>
                    <a:pt x="31782" y="5289"/>
                    <a:pt x="31839" y="5303"/>
                    <a:pt x="31881" y="5331"/>
                  </a:cubicBezTo>
                  <a:cubicBezTo>
                    <a:pt x="31839" y="5261"/>
                    <a:pt x="31811" y="5176"/>
                    <a:pt x="31825" y="5077"/>
                  </a:cubicBezTo>
                  <a:lnTo>
                    <a:pt x="31825" y="5063"/>
                  </a:lnTo>
                  <a:lnTo>
                    <a:pt x="31825" y="5049"/>
                  </a:lnTo>
                  <a:cubicBezTo>
                    <a:pt x="31811" y="5007"/>
                    <a:pt x="31796" y="4993"/>
                    <a:pt x="31796" y="4993"/>
                  </a:cubicBezTo>
                  <a:cubicBezTo>
                    <a:pt x="31782" y="4951"/>
                    <a:pt x="31754" y="4908"/>
                    <a:pt x="31740" y="4852"/>
                  </a:cubicBezTo>
                  <a:cubicBezTo>
                    <a:pt x="31734" y="4856"/>
                    <a:pt x="31723" y="4858"/>
                    <a:pt x="31710" y="4858"/>
                  </a:cubicBezTo>
                  <a:cubicBezTo>
                    <a:pt x="31637" y="4858"/>
                    <a:pt x="31490" y="4797"/>
                    <a:pt x="31585" y="4725"/>
                  </a:cubicBezTo>
                  <a:lnTo>
                    <a:pt x="31585" y="4725"/>
                  </a:lnTo>
                  <a:cubicBezTo>
                    <a:pt x="31629" y="4753"/>
                    <a:pt x="31664" y="4763"/>
                    <a:pt x="31692" y="4763"/>
                  </a:cubicBezTo>
                  <a:cubicBezTo>
                    <a:pt x="31735" y="4763"/>
                    <a:pt x="31760" y="4737"/>
                    <a:pt x="31768" y="4711"/>
                  </a:cubicBezTo>
                  <a:lnTo>
                    <a:pt x="31740" y="4697"/>
                  </a:lnTo>
                  <a:lnTo>
                    <a:pt x="31740" y="4697"/>
                  </a:lnTo>
                  <a:cubicBezTo>
                    <a:pt x="31740" y="4697"/>
                    <a:pt x="31754" y="4697"/>
                    <a:pt x="31768" y="4711"/>
                  </a:cubicBezTo>
                  <a:cubicBezTo>
                    <a:pt x="31768" y="4679"/>
                    <a:pt x="31760" y="4646"/>
                    <a:pt x="31717" y="4646"/>
                  </a:cubicBezTo>
                  <a:cubicBezTo>
                    <a:pt x="31704" y="4646"/>
                    <a:pt x="31689" y="4649"/>
                    <a:pt x="31670" y="4655"/>
                  </a:cubicBezTo>
                  <a:cubicBezTo>
                    <a:pt x="31515" y="4613"/>
                    <a:pt x="31515" y="4613"/>
                    <a:pt x="31458" y="4613"/>
                  </a:cubicBezTo>
                  <a:cubicBezTo>
                    <a:pt x="31487" y="4571"/>
                    <a:pt x="31219" y="4613"/>
                    <a:pt x="31318" y="4500"/>
                  </a:cubicBezTo>
                  <a:cubicBezTo>
                    <a:pt x="31290" y="4444"/>
                    <a:pt x="31261" y="4387"/>
                    <a:pt x="31219" y="4331"/>
                  </a:cubicBezTo>
                  <a:cubicBezTo>
                    <a:pt x="31244" y="4315"/>
                    <a:pt x="31249" y="4308"/>
                    <a:pt x="31241" y="4308"/>
                  </a:cubicBezTo>
                  <a:cubicBezTo>
                    <a:pt x="31235" y="4308"/>
                    <a:pt x="31223" y="4311"/>
                    <a:pt x="31205" y="4317"/>
                  </a:cubicBezTo>
                  <a:cubicBezTo>
                    <a:pt x="31194" y="4306"/>
                    <a:pt x="31188" y="4302"/>
                    <a:pt x="31183" y="4302"/>
                  </a:cubicBezTo>
                  <a:cubicBezTo>
                    <a:pt x="31175" y="4302"/>
                    <a:pt x="31171" y="4314"/>
                    <a:pt x="31163" y="4331"/>
                  </a:cubicBezTo>
                  <a:cubicBezTo>
                    <a:pt x="31121" y="4363"/>
                    <a:pt x="31070" y="4379"/>
                    <a:pt x="31018" y="4379"/>
                  </a:cubicBezTo>
                  <a:cubicBezTo>
                    <a:pt x="31001" y="4379"/>
                    <a:pt x="30983" y="4377"/>
                    <a:pt x="30966" y="4373"/>
                  </a:cubicBezTo>
                  <a:cubicBezTo>
                    <a:pt x="31031" y="4269"/>
                    <a:pt x="31000" y="4228"/>
                    <a:pt x="30944" y="4228"/>
                  </a:cubicBezTo>
                  <a:cubicBezTo>
                    <a:pt x="30880" y="4228"/>
                    <a:pt x="30784" y="4284"/>
                    <a:pt x="30768" y="4359"/>
                  </a:cubicBezTo>
                  <a:cubicBezTo>
                    <a:pt x="30903" y="4413"/>
                    <a:pt x="30730" y="4543"/>
                    <a:pt x="30713" y="4543"/>
                  </a:cubicBezTo>
                  <a:cubicBezTo>
                    <a:pt x="30713" y="4543"/>
                    <a:pt x="30712" y="4543"/>
                    <a:pt x="30712" y="4542"/>
                  </a:cubicBezTo>
                  <a:cubicBezTo>
                    <a:pt x="30645" y="4610"/>
                    <a:pt x="30588" y="4637"/>
                    <a:pt x="30551" y="4637"/>
                  </a:cubicBezTo>
                  <a:cubicBezTo>
                    <a:pt x="30498" y="4637"/>
                    <a:pt x="30485" y="4580"/>
                    <a:pt x="30537" y="4508"/>
                  </a:cubicBezTo>
                  <a:lnTo>
                    <a:pt x="30537" y="4508"/>
                  </a:lnTo>
                  <a:lnTo>
                    <a:pt x="30501" y="4556"/>
                  </a:lnTo>
                  <a:cubicBezTo>
                    <a:pt x="30529" y="4514"/>
                    <a:pt x="30557" y="4444"/>
                    <a:pt x="30543" y="4402"/>
                  </a:cubicBezTo>
                  <a:cubicBezTo>
                    <a:pt x="30447" y="4396"/>
                    <a:pt x="30414" y="4391"/>
                    <a:pt x="30406" y="4391"/>
                  </a:cubicBezTo>
                  <a:cubicBezTo>
                    <a:pt x="30394" y="4391"/>
                    <a:pt x="30451" y="4405"/>
                    <a:pt x="30416" y="4458"/>
                  </a:cubicBezTo>
                  <a:cubicBezTo>
                    <a:pt x="30611" y="4458"/>
                    <a:pt x="30348" y="4583"/>
                    <a:pt x="30280" y="4583"/>
                  </a:cubicBezTo>
                  <a:cubicBezTo>
                    <a:pt x="30260" y="4583"/>
                    <a:pt x="30257" y="4572"/>
                    <a:pt x="30290" y="4542"/>
                  </a:cubicBezTo>
                  <a:cubicBezTo>
                    <a:pt x="30290" y="4543"/>
                    <a:pt x="30291" y="4543"/>
                    <a:pt x="30292" y="4543"/>
                  </a:cubicBezTo>
                  <a:cubicBezTo>
                    <a:pt x="30312" y="4543"/>
                    <a:pt x="30417" y="4419"/>
                    <a:pt x="30360" y="4419"/>
                  </a:cubicBezTo>
                  <a:cubicBezTo>
                    <a:pt x="30350" y="4419"/>
                    <a:pt x="30337" y="4422"/>
                    <a:pt x="30318" y="4430"/>
                  </a:cubicBezTo>
                  <a:cubicBezTo>
                    <a:pt x="30312" y="4452"/>
                    <a:pt x="30310" y="4461"/>
                    <a:pt x="30309" y="4461"/>
                  </a:cubicBezTo>
                  <a:cubicBezTo>
                    <a:pt x="30305" y="4461"/>
                    <a:pt x="30335" y="4306"/>
                    <a:pt x="30346" y="4261"/>
                  </a:cubicBezTo>
                  <a:cubicBezTo>
                    <a:pt x="30346" y="4134"/>
                    <a:pt x="30445" y="4120"/>
                    <a:pt x="30402" y="4106"/>
                  </a:cubicBezTo>
                  <a:cubicBezTo>
                    <a:pt x="30402" y="4064"/>
                    <a:pt x="30388" y="4035"/>
                    <a:pt x="30374" y="4007"/>
                  </a:cubicBezTo>
                  <a:lnTo>
                    <a:pt x="30374" y="3993"/>
                  </a:lnTo>
                  <a:cubicBezTo>
                    <a:pt x="30388" y="3937"/>
                    <a:pt x="30416" y="3895"/>
                    <a:pt x="30445" y="3852"/>
                  </a:cubicBezTo>
                  <a:cubicBezTo>
                    <a:pt x="30402" y="3810"/>
                    <a:pt x="30487" y="3655"/>
                    <a:pt x="30487" y="3655"/>
                  </a:cubicBezTo>
                  <a:cubicBezTo>
                    <a:pt x="30459" y="3641"/>
                    <a:pt x="30431" y="3627"/>
                    <a:pt x="30388" y="3627"/>
                  </a:cubicBezTo>
                  <a:cubicBezTo>
                    <a:pt x="30378" y="3617"/>
                    <a:pt x="30361" y="3607"/>
                    <a:pt x="30337" y="3607"/>
                  </a:cubicBezTo>
                  <a:cubicBezTo>
                    <a:pt x="30327" y="3607"/>
                    <a:pt x="30316" y="3609"/>
                    <a:pt x="30304" y="3613"/>
                  </a:cubicBezTo>
                  <a:cubicBezTo>
                    <a:pt x="30415" y="3502"/>
                    <a:pt x="30410" y="3412"/>
                    <a:pt x="30362" y="3412"/>
                  </a:cubicBezTo>
                  <a:cubicBezTo>
                    <a:pt x="30343" y="3412"/>
                    <a:pt x="30318" y="3426"/>
                    <a:pt x="30290" y="3458"/>
                  </a:cubicBezTo>
                  <a:cubicBezTo>
                    <a:pt x="30204" y="3458"/>
                    <a:pt x="30170" y="3446"/>
                    <a:pt x="30157" y="3446"/>
                  </a:cubicBezTo>
                  <a:cubicBezTo>
                    <a:pt x="30141" y="3446"/>
                    <a:pt x="30150" y="3461"/>
                    <a:pt x="30135" y="3528"/>
                  </a:cubicBezTo>
                  <a:cubicBezTo>
                    <a:pt x="30233" y="3599"/>
                    <a:pt x="30093" y="3599"/>
                    <a:pt x="30022" y="3613"/>
                  </a:cubicBezTo>
                  <a:cubicBezTo>
                    <a:pt x="30022" y="3585"/>
                    <a:pt x="29952" y="3500"/>
                    <a:pt x="29924" y="3458"/>
                  </a:cubicBezTo>
                  <a:cubicBezTo>
                    <a:pt x="29881" y="3458"/>
                    <a:pt x="29839" y="3472"/>
                    <a:pt x="29825" y="3514"/>
                  </a:cubicBezTo>
                  <a:cubicBezTo>
                    <a:pt x="29817" y="3512"/>
                    <a:pt x="29810" y="3510"/>
                    <a:pt x="29805" y="3510"/>
                  </a:cubicBezTo>
                  <a:cubicBezTo>
                    <a:pt x="29766" y="3510"/>
                    <a:pt x="29817" y="3584"/>
                    <a:pt x="29816" y="3598"/>
                  </a:cubicBezTo>
                  <a:lnTo>
                    <a:pt x="29816" y="3598"/>
                  </a:lnTo>
                  <a:cubicBezTo>
                    <a:pt x="29828" y="3596"/>
                    <a:pt x="29839" y="3595"/>
                    <a:pt x="29850" y="3595"/>
                  </a:cubicBezTo>
                  <a:cubicBezTo>
                    <a:pt x="29961" y="3595"/>
                    <a:pt x="29990" y="3702"/>
                    <a:pt x="29825" y="3740"/>
                  </a:cubicBezTo>
                  <a:cubicBezTo>
                    <a:pt x="29805" y="3773"/>
                    <a:pt x="29792" y="3783"/>
                    <a:pt x="29783" y="3783"/>
                  </a:cubicBezTo>
                  <a:cubicBezTo>
                    <a:pt x="29768" y="3783"/>
                    <a:pt x="29765" y="3752"/>
                    <a:pt x="29759" y="3752"/>
                  </a:cubicBezTo>
                  <a:cubicBezTo>
                    <a:pt x="29754" y="3752"/>
                    <a:pt x="29747" y="3776"/>
                    <a:pt x="29726" y="3866"/>
                  </a:cubicBezTo>
                  <a:cubicBezTo>
                    <a:pt x="29786" y="3942"/>
                    <a:pt x="29779" y="3974"/>
                    <a:pt x="29756" y="3974"/>
                  </a:cubicBezTo>
                  <a:cubicBezTo>
                    <a:pt x="29719" y="3974"/>
                    <a:pt x="29639" y="3890"/>
                    <a:pt x="29726" y="3768"/>
                  </a:cubicBezTo>
                  <a:cubicBezTo>
                    <a:pt x="29726" y="3768"/>
                    <a:pt x="29501" y="3697"/>
                    <a:pt x="29698" y="3613"/>
                  </a:cubicBezTo>
                  <a:cubicBezTo>
                    <a:pt x="29618" y="3573"/>
                    <a:pt x="29753" y="3457"/>
                    <a:pt x="29672" y="3457"/>
                  </a:cubicBezTo>
                  <a:cubicBezTo>
                    <a:pt x="29667" y="3457"/>
                    <a:pt x="29662" y="3457"/>
                    <a:pt x="29656" y="3458"/>
                  </a:cubicBezTo>
                  <a:cubicBezTo>
                    <a:pt x="29614" y="3416"/>
                    <a:pt x="29586" y="3359"/>
                    <a:pt x="29572" y="3303"/>
                  </a:cubicBezTo>
                  <a:cubicBezTo>
                    <a:pt x="29533" y="3264"/>
                    <a:pt x="29457" y="3117"/>
                    <a:pt x="29546" y="3117"/>
                  </a:cubicBezTo>
                  <a:cubicBezTo>
                    <a:pt x="29553" y="3117"/>
                    <a:pt x="29562" y="3118"/>
                    <a:pt x="29572" y="3120"/>
                  </a:cubicBezTo>
                  <a:cubicBezTo>
                    <a:pt x="29593" y="3196"/>
                    <a:pt x="29608" y="3225"/>
                    <a:pt x="29616" y="3225"/>
                  </a:cubicBezTo>
                  <a:cubicBezTo>
                    <a:pt x="29636" y="3225"/>
                    <a:pt x="29621" y="3068"/>
                    <a:pt x="29572" y="2979"/>
                  </a:cubicBezTo>
                  <a:cubicBezTo>
                    <a:pt x="29548" y="3003"/>
                    <a:pt x="29510" y="3041"/>
                    <a:pt x="29462" y="3041"/>
                  </a:cubicBezTo>
                  <a:cubicBezTo>
                    <a:pt x="29425" y="3041"/>
                    <a:pt x="29381" y="3018"/>
                    <a:pt x="29332" y="2951"/>
                  </a:cubicBezTo>
                  <a:cubicBezTo>
                    <a:pt x="29329" y="2959"/>
                    <a:pt x="29327" y="2963"/>
                    <a:pt x="29324" y="2963"/>
                  </a:cubicBezTo>
                  <a:cubicBezTo>
                    <a:pt x="29312" y="2963"/>
                    <a:pt x="29288" y="2903"/>
                    <a:pt x="29163" y="2881"/>
                  </a:cubicBezTo>
                  <a:cubicBezTo>
                    <a:pt x="29093" y="2853"/>
                    <a:pt x="29036" y="2838"/>
                    <a:pt x="28966" y="2824"/>
                  </a:cubicBezTo>
                  <a:cubicBezTo>
                    <a:pt x="29051" y="2763"/>
                    <a:pt x="29094" y="2692"/>
                    <a:pt x="28959" y="2692"/>
                  </a:cubicBezTo>
                  <a:cubicBezTo>
                    <a:pt x="28938" y="2692"/>
                    <a:pt x="28912" y="2694"/>
                    <a:pt x="28882" y="2698"/>
                  </a:cubicBezTo>
                  <a:cubicBezTo>
                    <a:pt x="28867" y="2669"/>
                    <a:pt x="28853" y="2641"/>
                    <a:pt x="28839" y="2613"/>
                  </a:cubicBezTo>
                  <a:cubicBezTo>
                    <a:pt x="28892" y="2553"/>
                    <a:pt x="28927" y="2532"/>
                    <a:pt x="28949" y="2532"/>
                  </a:cubicBezTo>
                  <a:cubicBezTo>
                    <a:pt x="29002" y="2532"/>
                    <a:pt x="28991" y="2645"/>
                    <a:pt x="29004" y="2645"/>
                  </a:cubicBezTo>
                  <a:cubicBezTo>
                    <a:pt x="29008" y="2645"/>
                    <a:pt x="29013" y="2636"/>
                    <a:pt x="29022" y="2613"/>
                  </a:cubicBezTo>
                  <a:cubicBezTo>
                    <a:pt x="29049" y="2580"/>
                    <a:pt x="29077" y="2568"/>
                    <a:pt x="29102" y="2568"/>
                  </a:cubicBezTo>
                  <a:cubicBezTo>
                    <a:pt x="29171" y="2568"/>
                    <a:pt x="29224" y="2658"/>
                    <a:pt x="29203" y="2658"/>
                  </a:cubicBezTo>
                  <a:cubicBezTo>
                    <a:pt x="29196" y="2658"/>
                    <a:pt x="29179" y="2646"/>
                    <a:pt x="29149" y="2613"/>
                  </a:cubicBezTo>
                  <a:lnTo>
                    <a:pt x="29149" y="2613"/>
                  </a:lnTo>
                  <a:cubicBezTo>
                    <a:pt x="29176" y="2675"/>
                    <a:pt x="29200" y="2696"/>
                    <a:pt x="29218" y="2696"/>
                  </a:cubicBezTo>
                  <a:cubicBezTo>
                    <a:pt x="29264" y="2696"/>
                    <a:pt x="29284" y="2572"/>
                    <a:pt x="29276" y="2572"/>
                  </a:cubicBezTo>
                  <a:cubicBezTo>
                    <a:pt x="29274" y="2572"/>
                    <a:pt x="29269" y="2583"/>
                    <a:pt x="29262" y="2613"/>
                  </a:cubicBezTo>
                  <a:cubicBezTo>
                    <a:pt x="29235" y="2628"/>
                    <a:pt x="29218" y="2634"/>
                    <a:pt x="29208" y="2634"/>
                  </a:cubicBezTo>
                  <a:cubicBezTo>
                    <a:pt x="29175" y="2634"/>
                    <a:pt x="29246" y="2558"/>
                    <a:pt x="29333" y="2558"/>
                  </a:cubicBezTo>
                  <a:cubicBezTo>
                    <a:pt x="29360" y="2558"/>
                    <a:pt x="29389" y="2566"/>
                    <a:pt x="29417" y="2585"/>
                  </a:cubicBezTo>
                  <a:cubicBezTo>
                    <a:pt x="29642" y="2416"/>
                    <a:pt x="29529" y="2515"/>
                    <a:pt x="29417" y="2444"/>
                  </a:cubicBezTo>
                  <a:lnTo>
                    <a:pt x="29417" y="2444"/>
                  </a:lnTo>
                  <a:cubicBezTo>
                    <a:pt x="29429" y="2450"/>
                    <a:pt x="29441" y="2454"/>
                    <a:pt x="29449" y="2454"/>
                  </a:cubicBezTo>
                  <a:cubicBezTo>
                    <a:pt x="29476" y="2454"/>
                    <a:pt x="29466" y="2413"/>
                    <a:pt x="29346" y="2303"/>
                  </a:cubicBezTo>
                  <a:cubicBezTo>
                    <a:pt x="29374" y="2275"/>
                    <a:pt x="29403" y="2247"/>
                    <a:pt x="29417" y="2205"/>
                  </a:cubicBezTo>
                  <a:lnTo>
                    <a:pt x="29304" y="2177"/>
                  </a:lnTo>
                  <a:cubicBezTo>
                    <a:pt x="29346" y="2106"/>
                    <a:pt x="29473" y="2120"/>
                    <a:pt x="29403" y="2050"/>
                  </a:cubicBezTo>
                  <a:cubicBezTo>
                    <a:pt x="29428" y="1993"/>
                    <a:pt x="29436" y="1973"/>
                    <a:pt x="29431" y="1973"/>
                  </a:cubicBezTo>
                  <a:cubicBezTo>
                    <a:pt x="29425" y="1973"/>
                    <a:pt x="29399" y="2005"/>
                    <a:pt x="29360" y="2036"/>
                  </a:cubicBezTo>
                  <a:lnTo>
                    <a:pt x="29374" y="2036"/>
                  </a:lnTo>
                  <a:cubicBezTo>
                    <a:pt x="29445" y="2050"/>
                    <a:pt x="29318" y="2092"/>
                    <a:pt x="29290" y="2177"/>
                  </a:cubicBezTo>
                  <a:cubicBezTo>
                    <a:pt x="29220" y="2148"/>
                    <a:pt x="29177" y="2120"/>
                    <a:pt x="29191" y="2078"/>
                  </a:cubicBezTo>
                  <a:cubicBezTo>
                    <a:pt x="29205" y="2064"/>
                    <a:pt x="29220" y="2050"/>
                    <a:pt x="29220" y="2036"/>
                  </a:cubicBezTo>
                  <a:lnTo>
                    <a:pt x="29177" y="2022"/>
                  </a:lnTo>
                  <a:cubicBezTo>
                    <a:pt x="29177" y="2036"/>
                    <a:pt x="29177" y="2064"/>
                    <a:pt x="29177" y="2078"/>
                  </a:cubicBezTo>
                  <a:cubicBezTo>
                    <a:pt x="29145" y="2159"/>
                    <a:pt x="29085" y="2226"/>
                    <a:pt x="29045" y="2226"/>
                  </a:cubicBezTo>
                  <a:cubicBezTo>
                    <a:pt x="29015" y="2226"/>
                    <a:pt x="28996" y="2188"/>
                    <a:pt x="29008" y="2092"/>
                  </a:cubicBezTo>
                  <a:cubicBezTo>
                    <a:pt x="29008" y="2092"/>
                    <a:pt x="28980" y="2078"/>
                    <a:pt x="28966" y="2064"/>
                  </a:cubicBezTo>
                  <a:cubicBezTo>
                    <a:pt x="28851" y="2018"/>
                    <a:pt x="28839" y="1972"/>
                    <a:pt x="28870" y="1972"/>
                  </a:cubicBezTo>
                  <a:cubicBezTo>
                    <a:pt x="28876" y="1972"/>
                    <a:pt x="28885" y="1974"/>
                    <a:pt x="28896" y="1979"/>
                  </a:cubicBezTo>
                  <a:cubicBezTo>
                    <a:pt x="28917" y="1972"/>
                    <a:pt x="28934" y="1969"/>
                    <a:pt x="28952" y="1969"/>
                  </a:cubicBezTo>
                  <a:cubicBezTo>
                    <a:pt x="28970" y="1969"/>
                    <a:pt x="28987" y="1972"/>
                    <a:pt x="29008" y="1979"/>
                  </a:cubicBezTo>
                  <a:cubicBezTo>
                    <a:pt x="29008" y="1965"/>
                    <a:pt x="29022" y="1951"/>
                    <a:pt x="29022" y="1937"/>
                  </a:cubicBezTo>
                  <a:cubicBezTo>
                    <a:pt x="29163" y="1839"/>
                    <a:pt x="29149" y="1810"/>
                    <a:pt x="29121" y="1796"/>
                  </a:cubicBezTo>
                  <a:cubicBezTo>
                    <a:pt x="29163" y="1768"/>
                    <a:pt x="29163" y="1726"/>
                    <a:pt x="29149" y="1712"/>
                  </a:cubicBezTo>
                  <a:lnTo>
                    <a:pt x="29149" y="1712"/>
                  </a:lnTo>
                  <a:cubicBezTo>
                    <a:pt x="29162" y="1720"/>
                    <a:pt x="29171" y="1723"/>
                    <a:pt x="29178" y="1723"/>
                  </a:cubicBezTo>
                  <a:cubicBezTo>
                    <a:pt x="29232" y="1723"/>
                    <a:pt x="29118" y="1499"/>
                    <a:pt x="29093" y="1487"/>
                  </a:cubicBezTo>
                  <a:cubicBezTo>
                    <a:pt x="29008" y="1430"/>
                    <a:pt x="28966" y="1346"/>
                    <a:pt x="28938" y="1261"/>
                  </a:cubicBezTo>
                  <a:cubicBezTo>
                    <a:pt x="28938" y="1261"/>
                    <a:pt x="28938" y="1275"/>
                    <a:pt x="28938" y="1275"/>
                  </a:cubicBezTo>
                  <a:cubicBezTo>
                    <a:pt x="28931" y="1282"/>
                    <a:pt x="28924" y="1286"/>
                    <a:pt x="28919" y="1286"/>
                  </a:cubicBezTo>
                  <a:cubicBezTo>
                    <a:pt x="28913" y="1286"/>
                    <a:pt x="28910" y="1282"/>
                    <a:pt x="28910" y="1275"/>
                  </a:cubicBezTo>
                  <a:cubicBezTo>
                    <a:pt x="28882" y="1304"/>
                    <a:pt x="28839" y="1318"/>
                    <a:pt x="28783" y="1346"/>
                  </a:cubicBezTo>
                  <a:cubicBezTo>
                    <a:pt x="28656" y="1346"/>
                    <a:pt x="28755" y="1487"/>
                    <a:pt x="28783" y="1515"/>
                  </a:cubicBezTo>
                  <a:cubicBezTo>
                    <a:pt x="28810" y="1576"/>
                    <a:pt x="28844" y="1617"/>
                    <a:pt x="28840" y="1617"/>
                  </a:cubicBezTo>
                  <a:cubicBezTo>
                    <a:pt x="28836" y="1617"/>
                    <a:pt x="28788" y="1569"/>
                    <a:pt x="28642" y="1444"/>
                  </a:cubicBezTo>
                  <a:cubicBezTo>
                    <a:pt x="28532" y="1536"/>
                    <a:pt x="28496" y="1583"/>
                    <a:pt x="28487" y="1599"/>
                  </a:cubicBezTo>
                  <a:lnTo>
                    <a:pt x="28487" y="1599"/>
                  </a:lnTo>
                  <a:cubicBezTo>
                    <a:pt x="28489" y="1589"/>
                    <a:pt x="28490" y="1569"/>
                    <a:pt x="28473" y="1543"/>
                  </a:cubicBezTo>
                  <a:cubicBezTo>
                    <a:pt x="28453" y="1474"/>
                    <a:pt x="28453" y="1448"/>
                    <a:pt x="28452" y="1448"/>
                  </a:cubicBezTo>
                  <a:cubicBezTo>
                    <a:pt x="28451" y="1448"/>
                    <a:pt x="28451" y="1535"/>
                    <a:pt x="28332" y="1599"/>
                  </a:cubicBezTo>
                  <a:cubicBezTo>
                    <a:pt x="28332" y="1613"/>
                    <a:pt x="28332" y="1642"/>
                    <a:pt x="28304" y="1670"/>
                  </a:cubicBezTo>
                  <a:cubicBezTo>
                    <a:pt x="28203" y="1670"/>
                    <a:pt x="28345" y="1796"/>
                    <a:pt x="28233" y="1796"/>
                  </a:cubicBezTo>
                  <a:cubicBezTo>
                    <a:pt x="28204" y="1796"/>
                    <a:pt x="28161" y="1788"/>
                    <a:pt x="28093" y="1768"/>
                  </a:cubicBezTo>
                  <a:lnTo>
                    <a:pt x="28093" y="1768"/>
                  </a:lnTo>
                  <a:cubicBezTo>
                    <a:pt x="28247" y="1881"/>
                    <a:pt x="28094" y="1927"/>
                    <a:pt x="28038" y="1927"/>
                  </a:cubicBezTo>
                  <a:cubicBezTo>
                    <a:pt x="28017" y="1927"/>
                    <a:pt x="28010" y="1920"/>
                    <a:pt x="28037" y="1909"/>
                  </a:cubicBezTo>
                  <a:cubicBezTo>
                    <a:pt x="27973" y="1808"/>
                    <a:pt x="28138" y="1752"/>
                    <a:pt x="27946" y="1752"/>
                  </a:cubicBezTo>
                  <a:cubicBezTo>
                    <a:pt x="27925" y="1752"/>
                    <a:pt x="27899" y="1753"/>
                    <a:pt x="27868" y="1754"/>
                  </a:cubicBezTo>
                  <a:cubicBezTo>
                    <a:pt x="27854" y="1684"/>
                    <a:pt x="28037" y="1796"/>
                    <a:pt x="27727" y="1571"/>
                  </a:cubicBezTo>
                  <a:cubicBezTo>
                    <a:pt x="27680" y="1558"/>
                    <a:pt x="27647" y="1556"/>
                    <a:pt x="27628" y="1556"/>
                  </a:cubicBezTo>
                  <a:cubicBezTo>
                    <a:pt x="27625" y="1556"/>
                    <a:pt x="27623" y="1556"/>
                    <a:pt x="27620" y="1556"/>
                  </a:cubicBezTo>
                  <a:lnTo>
                    <a:pt x="27620" y="1556"/>
                  </a:lnTo>
                  <a:cubicBezTo>
                    <a:pt x="27639" y="1553"/>
                    <a:pt x="27692" y="1541"/>
                    <a:pt x="27783" y="1501"/>
                  </a:cubicBezTo>
                  <a:cubicBezTo>
                    <a:pt x="27811" y="1360"/>
                    <a:pt x="27769" y="1473"/>
                    <a:pt x="27924" y="1360"/>
                  </a:cubicBezTo>
                  <a:cubicBezTo>
                    <a:pt x="28276" y="1332"/>
                    <a:pt x="27882" y="1205"/>
                    <a:pt x="28079" y="1191"/>
                  </a:cubicBezTo>
                  <a:cubicBezTo>
                    <a:pt x="28121" y="1163"/>
                    <a:pt x="28149" y="1120"/>
                    <a:pt x="28163" y="1092"/>
                  </a:cubicBezTo>
                  <a:lnTo>
                    <a:pt x="28177" y="1092"/>
                  </a:lnTo>
                  <a:cubicBezTo>
                    <a:pt x="28149" y="1022"/>
                    <a:pt x="28276" y="1008"/>
                    <a:pt x="28318" y="1008"/>
                  </a:cubicBezTo>
                  <a:lnTo>
                    <a:pt x="28262" y="1008"/>
                  </a:lnTo>
                  <a:cubicBezTo>
                    <a:pt x="28305" y="864"/>
                    <a:pt x="28345" y="823"/>
                    <a:pt x="28373" y="823"/>
                  </a:cubicBezTo>
                  <a:cubicBezTo>
                    <a:pt x="28400" y="823"/>
                    <a:pt x="28417" y="860"/>
                    <a:pt x="28417" y="881"/>
                  </a:cubicBezTo>
                  <a:cubicBezTo>
                    <a:pt x="28391" y="890"/>
                    <a:pt x="28371" y="903"/>
                    <a:pt x="28390" y="903"/>
                  </a:cubicBezTo>
                  <a:cubicBezTo>
                    <a:pt x="28403" y="903"/>
                    <a:pt x="28432" y="898"/>
                    <a:pt x="28487" y="881"/>
                  </a:cubicBezTo>
                  <a:cubicBezTo>
                    <a:pt x="28398" y="778"/>
                    <a:pt x="28382" y="747"/>
                    <a:pt x="28397" y="747"/>
                  </a:cubicBezTo>
                  <a:cubicBezTo>
                    <a:pt x="28408" y="747"/>
                    <a:pt x="28438" y="766"/>
                    <a:pt x="28465" y="786"/>
                  </a:cubicBezTo>
                  <a:lnTo>
                    <a:pt x="28465" y="786"/>
                  </a:lnTo>
                  <a:cubicBezTo>
                    <a:pt x="28448" y="748"/>
                    <a:pt x="28550" y="627"/>
                    <a:pt x="28496" y="627"/>
                  </a:cubicBezTo>
                  <a:cubicBezTo>
                    <a:pt x="28493" y="627"/>
                    <a:pt x="28490" y="627"/>
                    <a:pt x="28487" y="628"/>
                  </a:cubicBezTo>
                  <a:cubicBezTo>
                    <a:pt x="28473" y="599"/>
                    <a:pt x="28459" y="571"/>
                    <a:pt x="28459" y="543"/>
                  </a:cubicBezTo>
                  <a:cubicBezTo>
                    <a:pt x="28459" y="543"/>
                    <a:pt x="28445" y="529"/>
                    <a:pt x="28459" y="515"/>
                  </a:cubicBezTo>
                  <a:cubicBezTo>
                    <a:pt x="28445" y="430"/>
                    <a:pt x="28487" y="416"/>
                    <a:pt x="28501" y="416"/>
                  </a:cubicBezTo>
                  <a:cubicBezTo>
                    <a:pt x="28473" y="360"/>
                    <a:pt x="28445" y="304"/>
                    <a:pt x="28389" y="261"/>
                  </a:cubicBezTo>
                  <a:cubicBezTo>
                    <a:pt x="28367" y="274"/>
                    <a:pt x="28333" y="282"/>
                    <a:pt x="28300" y="282"/>
                  </a:cubicBezTo>
                  <a:cubicBezTo>
                    <a:pt x="28225" y="282"/>
                    <a:pt x="28159" y="242"/>
                    <a:pt x="28276" y="135"/>
                  </a:cubicBezTo>
                  <a:cubicBezTo>
                    <a:pt x="28294" y="89"/>
                    <a:pt x="28204" y="0"/>
                    <a:pt x="28136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6269322" y="3881013"/>
            <a:ext cx="883071" cy="1065187"/>
            <a:chOff x="974300" y="2353350"/>
            <a:chExt cx="1035375" cy="1248900"/>
          </a:xfrm>
        </p:grpSpPr>
        <p:sp>
          <p:nvSpPr>
            <p:cNvPr id="78" name="Google Shape;78;p4"/>
            <p:cNvSpPr/>
            <p:nvPr/>
          </p:nvSpPr>
          <p:spPr>
            <a:xfrm>
              <a:off x="1139750" y="2585875"/>
              <a:ext cx="607650" cy="1016375"/>
            </a:xfrm>
            <a:custGeom>
              <a:avLst/>
              <a:gdLst/>
              <a:ahLst/>
              <a:cxnLst/>
              <a:rect l="l" t="t" r="r" b="b"/>
              <a:pathLst>
                <a:path w="24306" h="40655" extrusionOk="0">
                  <a:moveTo>
                    <a:pt x="12941" y="1"/>
                  </a:moveTo>
                  <a:cubicBezTo>
                    <a:pt x="12919" y="1"/>
                    <a:pt x="12066" y="1422"/>
                    <a:pt x="11674" y="4085"/>
                  </a:cubicBezTo>
                  <a:cubicBezTo>
                    <a:pt x="11463" y="5408"/>
                    <a:pt x="11730" y="7070"/>
                    <a:pt x="12251" y="8732"/>
                  </a:cubicBezTo>
                  <a:cubicBezTo>
                    <a:pt x="12463" y="9450"/>
                    <a:pt x="12589" y="10196"/>
                    <a:pt x="12632" y="10957"/>
                  </a:cubicBezTo>
                  <a:cubicBezTo>
                    <a:pt x="12618" y="11463"/>
                    <a:pt x="12604" y="11999"/>
                    <a:pt x="12604" y="12562"/>
                  </a:cubicBezTo>
                  <a:cubicBezTo>
                    <a:pt x="12589" y="12787"/>
                    <a:pt x="12575" y="13012"/>
                    <a:pt x="12589" y="13252"/>
                  </a:cubicBezTo>
                  <a:lnTo>
                    <a:pt x="12589" y="13294"/>
                  </a:lnTo>
                  <a:cubicBezTo>
                    <a:pt x="12350" y="12942"/>
                    <a:pt x="12054" y="12632"/>
                    <a:pt x="11702" y="12393"/>
                  </a:cubicBezTo>
                  <a:cubicBezTo>
                    <a:pt x="11491" y="12153"/>
                    <a:pt x="11322" y="11886"/>
                    <a:pt x="11195" y="11604"/>
                  </a:cubicBezTo>
                  <a:cubicBezTo>
                    <a:pt x="10728" y="10464"/>
                    <a:pt x="10516" y="9645"/>
                    <a:pt x="10414" y="9645"/>
                  </a:cubicBezTo>
                  <a:cubicBezTo>
                    <a:pt x="10412" y="9645"/>
                    <a:pt x="10409" y="9646"/>
                    <a:pt x="10407" y="9647"/>
                  </a:cubicBezTo>
                  <a:cubicBezTo>
                    <a:pt x="10350" y="9675"/>
                    <a:pt x="10393" y="10464"/>
                    <a:pt x="10801" y="11759"/>
                  </a:cubicBezTo>
                  <a:cubicBezTo>
                    <a:pt x="10815" y="11787"/>
                    <a:pt x="10829" y="11830"/>
                    <a:pt x="10843" y="11858"/>
                  </a:cubicBezTo>
                  <a:cubicBezTo>
                    <a:pt x="10590" y="11745"/>
                    <a:pt x="10350" y="11604"/>
                    <a:pt x="10139" y="11449"/>
                  </a:cubicBezTo>
                  <a:cubicBezTo>
                    <a:pt x="9410" y="11017"/>
                    <a:pt x="9134" y="10560"/>
                    <a:pt x="9038" y="10560"/>
                  </a:cubicBezTo>
                  <a:cubicBezTo>
                    <a:pt x="9034" y="10560"/>
                    <a:pt x="9030" y="10560"/>
                    <a:pt x="9027" y="10562"/>
                  </a:cubicBezTo>
                  <a:cubicBezTo>
                    <a:pt x="8956" y="10576"/>
                    <a:pt x="9125" y="11196"/>
                    <a:pt x="9886" y="11787"/>
                  </a:cubicBezTo>
                  <a:cubicBezTo>
                    <a:pt x="10322" y="12182"/>
                    <a:pt x="11688" y="12942"/>
                    <a:pt x="12097" y="13702"/>
                  </a:cubicBezTo>
                  <a:cubicBezTo>
                    <a:pt x="12519" y="14364"/>
                    <a:pt x="12533" y="16969"/>
                    <a:pt x="12519" y="17307"/>
                  </a:cubicBezTo>
                  <a:cubicBezTo>
                    <a:pt x="12167" y="16829"/>
                    <a:pt x="11055" y="15801"/>
                    <a:pt x="10449" y="15392"/>
                  </a:cubicBezTo>
                  <a:cubicBezTo>
                    <a:pt x="9421" y="14688"/>
                    <a:pt x="8449" y="14209"/>
                    <a:pt x="7773" y="13646"/>
                  </a:cubicBezTo>
                  <a:cubicBezTo>
                    <a:pt x="6332" y="12551"/>
                    <a:pt x="6555" y="11251"/>
                    <a:pt x="6441" y="11251"/>
                  </a:cubicBezTo>
                  <a:cubicBezTo>
                    <a:pt x="6440" y="11251"/>
                    <a:pt x="6438" y="11252"/>
                    <a:pt x="6436" y="11252"/>
                  </a:cubicBezTo>
                  <a:cubicBezTo>
                    <a:pt x="6435" y="11249"/>
                    <a:pt x="6433" y="11247"/>
                    <a:pt x="6431" y="11247"/>
                  </a:cubicBezTo>
                  <a:cubicBezTo>
                    <a:pt x="6385" y="11247"/>
                    <a:pt x="6154" y="12129"/>
                    <a:pt x="6774" y="13139"/>
                  </a:cubicBezTo>
                  <a:cubicBezTo>
                    <a:pt x="6393" y="12858"/>
                    <a:pt x="6013" y="12590"/>
                    <a:pt x="5661" y="12322"/>
                  </a:cubicBezTo>
                  <a:cubicBezTo>
                    <a:pt x="4251" y="10940"/>
                    <a:pt x="4700" y="9462"/>
                    <a:pt x="4544" y="9462"/>
                  </a:cubicBezTo>
                  <a:cubicBezTo>
                    <a:pt x="4541" y="9462"/>
                    <a:pt x="4538" y="9463"/>
                    <a:pt x="4535" y="9464"/>
                  </a:cubicBezTo>
                  <a:cubicBezTo>
                    <a:pt x="4521" y="9464"/>
                    <a:pt x="4394" y="9788"/>
                    <a:pt x="4408" y="10407"/>
                  </a:cubicBezTo>
                  <a:cubicBezTo>
                    <a:pt x="4422" y="10788"/>
                    <a:pt x="4507" y="11168"/>
                    <a:pt x="4647" y="11520"/>
                  </a:cubicBezTo>
                  <a:cubicBezTo>
                    <a:pt x="4211" y="11154"/>
                    <a:pt x="3774" y="10773"/>
                    <a:pt x="3380" y="10351"/>
                  </a:cubicBezTo>
                  <a:cubicBezTo>
                    <a:pt x="1325" y="8062"/>
                    <a:pt x="783" y="6110"/>
                    <a:pt x="629" y="6110"/>
                  </a:cubicBezTo>
                  <a:cubicBezTo>
                    <a:pt x="626" y="6110"/>
                    <a:pt x="623" y="6111"/>
                    <a:pt x="620" y="6112"/>
                  </a:cubicBezTo>
                  <a:cubicBezTo>
                    <a:pt x="620" y="6112"/>
                    <a:pt x="620" y="6112"/>
                    <a:pt x="620" y="6112"/>
                  </a:cubicBezTo>
                  <a:lnTo>
                    <a:pt x="620" y="6112"/>
                  </a:lnTo>
                  <a:cubicBezTo>
                    <a:pt x="611" y="6112"/>
                    <a:pt x="986" y="8143"/>
                    <a:pt x="3070" y="10647"/>
                  </a:cubicBezTo>
                  <a:cubicBezTo>
                    <a:pt x="3352" y="10957"/>
                    <a:pt x="5140" y="12815"/>
                    <a:pt x="6070" y="13393"/>
                  </a:cubicBezTo>
                  <a:cubicBezTo>
                    <a:pt x="6788" y="13956"/>
                    <a:pt x="7534" y="14477"/>
                    <a:pt x="8323" y="14956"/>
                  </a:cubicBezTo>
                  <a:lnTo>
                    <a:pt x="8731" y="15237"/>
                  </a:lnTo>
                  <a:cubicBezTo>
                    <a:pt x="8272" y="15173"/>
                    <a:pt x="7805" y="15141"/>
                    <a:pt x="7338" y="15141"/>
                  </a:cubicBezTo>
                  <a:cubicBezTo>
                    <a:pt x="6988" y="15141"/>
                    <a:pt x="6639" y="15159"/>
                    <a:pt x="6295" y="15195"/>
                  </a:cubicBezTo>
                  <a:cubicBezTo>
                    <a:pt x="6248" y="15196"/>
                    <a:pt x="6202" y="15197"/>
                    <a:pt x="6157" y="15197"/>
                  </a:cubicBezTo>
                  <a:cubicBezTo>
                    <a:pt x="4370" y="15197"/>
                    <a:pt x="3073" y="14405"/>
                    <a:pt x="2070" y="13787"/>
                  </a:cubicBezTo>
                  <a:cubicBezTo>
                    <a:pt x="936" y="13088"/>
                    <a:pt x="210" y="12611"/>
                    <a:pt x="76" y="12611"/>
                  </a:cubicBezTo>
                  <a:cubicBezTo>
                    <a:pt x="67" y="12611"/>
                    <a:pt x="60" y="12614"/>
                    <a:pt x="57" y="12618"/>
                  </a:cubicBezTo>
                  <a:cubicBezTo>
                    <a:pt x="0" y="12689"/>
                    <a:pt x="662" y="13280"/>
                    <a:pt x="1845" y="14139"/>
                  </a:cubicBezTo>
                  <a:cubicBezTo>
                    <a:pt x="2408" y="14576"/>
                    <a:pt x="3042" y="14928"/>
                    <a:pt x="3718" y="15195"/>
                  </a:cubicBezTo>
                  <a:cubicBezTo>
                    <a:pt x="2164" y="15061"/>
                    <a:pt x="1195" y="14735"/>
                    <a:pt x="949" y="14735"/>
                  </a:cubicBezTo>
                  <a:cubicBezTo>
                    <a:pt x="912" y="14735"/>
                    <a:pt x="891" y="14742"/>
                    <a:pt x="888" y="14759"/>
                  </a:cubicBezTo>
                  <a:cubicBezTo>
                    <a:pt x="831" y="14815"/>
                    <a:pt x="2620" y="15829"/>
                    <a:pt x="5816" y="15829"/>
                  </a:cubicBezTo>
                  <a:cubicBezTo>
                    <a:pt x="5718" y="15927"/>
                    <a:pt x="5633" y="16012"/>
                    <a:pt x="5563" y="16110"/>
                  </a:cubicBezTo>
                  <a:cubicBezTo>
                    <a:pt x="5084" y="16716"/>
                    <a:pt x="4746" y="16941"/>
                    <a:pt x="4760" y="17026"/>
                  </a:cubicBezTo>
                  <a:cubicBezTo>
                    <a:pt x="4765" y="17039"/>
                    <a:pt x="4782" y="17046"/>
                    <a:pt x="4810" y="17046"/>
                  </a:cubicBezTo>
                  <a:cubicBezTo>
                    <a:pt x="4957" y="17046"/>
                    <a:pt x="5398" y="16855"/>
                    <a:pt x="5858" y="16406"/>
                  </a:cubicBezTo>
                  <a:cubicBezTo>
                    <a:pt x="6140" y="16125"/>
                    <a:pt x="6492" y="15927"/>
                    <a:pt x="6872" y="15843"/>
                  </a:cubicBezTo>
                  <a:lnTo>
                    <a:pt x="7041" y="15829"/>
                  </a:lnTo>
                  <a:cubicBezTo>
                    <a:pt x="7114" y="15826"/>
                    <a:pt x="7186" y="15825"/>
                    <a:pt x="7258" y="15825"/>
                  </a:cubicBezTo>
                  <a:cubicBezTo>
                    <a:pt x="7604" y="15825"/>
                    <a:pt x="7945" y="15853"/>
                    <a:pt x="8295" y="15899"/>
                  </a:cubicBezTo>
                  <a:lnTo>
                    <a:pt x="8379" y="15927"/>
                  </a:lnTo>
                  <a:cubicBezTo>
                    <a:pt x="8534" y="15941"/>
                    <a:pt x="8703" y="15984"/>
                    <a:pt x="8858" y="16012"/>
                  </a:cubicBezTo>
                  <a:cubicBezTo>
                    <a:pt x="9717" y="16223"/>
                    <a:pt x="10491" y="16871"/>
                    <a:pt x="10984" y="17758"/>
                  </a:cubicBezTo>
                  <a:cubicBezTo>
                    <a:pt x="11801" y="19307"/>
                    <a:pt x="12139" y="21335"/>
                    <a:pt x="12251" y="23419"/>
                  </a:cubicBezTo>
                  <a:cubicBezTo>
                    <a:pt x="12195" y="28291"/>
                    <a:pt x="11801" y="34008"/>
                    <a:pt x="11097" y="40655"/>
                  </a:cubicBezTo>
                  <a:lnTo>
                    <a:pt x="15110" y="40655"/>
                  </a:lnTo>
                  <a:cubicBezTo>
                    <a:pt x="14533" y="36473"/>
                    <a:pt x="13772" y="25728"/>
                    <a:pt x="13800" y="23658"/>
                  </a:cubicBezTo>
                  <a:cubicBezTo>
                    <a:pt x="13800" y="22898"/>
                    <a:pt x="13843" y="22123"/>
                    <a:pt x="13927" y="21363"/>
                  </a:cubicBezTo>
                  <a:cubicBezTo>
                    <a:pt x="14124" y="20349"/>
                    <a:pt x="14434" y="19349"/>
                    <a:pt x="14842" y="18392"/>
                  </a:cubicBezTo>
                  <a:cubicBezTo>
                    <a:pt x="15110" y="17772"/>
                    <a:pt x="15589" y="16857"/>
                    <a:pt x="16110" y="16575"/>
                  </a:cubicBezTo>
                  <a:cubicBezTo>
                    <a:pt x="16784" y="16223"/>
                    <a:pt x="17530" y="16173"/>
                    <a:pt x="18214" y="16173"/>
                  </a:cubicBezTo>
                  <a:cubicBezTo>
                    <a:pt x="18487" y="16173"/>
                    <a:pt x="18751" y="16181"/>
                    <a:pt x="18997" y="16181"/>
                  </a:cubicBezTo>
                  <a:cubicBezTo>
                    <a:pt x="19140" y="16185"/>
                    <a:pt x="19280" y="16188"/>
                    <a:pt x="19414" y="16188"/>
                  </a:cubicBezTo>
                  <a:cubicBezTo>
                    <a:pt x="20912" y="16188"/>
                    <a:pt x="21811" y="15920"/>
                    <a:pt x="21785" y="15843"/>
                  </a:cubicBezTo>
                  <a:cubicBezTo>
                    <a:pt x="21779" y="15828"/>
                    <a:pt x="21729" y="15823"/>
                    <a:pt x="21638" y="15823"/>
                  </a:cubicBezTo>
                  <a:cubicBezTo>
                    <a:pt x="21464" y="15823"/>
                    <a:pt x="21140" y="15841"/>
                    <a:pt x="20686" y="15841"/>
                  </a:cubicBezTo>
                  <a:cubicBezTo>
                    <a:pt x="20244" y="15841"/>
                    <a:pt x="19680" y="15824"/>
                    <a:pt x="19011" y="15758"/>
                  </a:cubicBezTo>
                  <a:cubicBezTo>
                    <a:pt x="18699" y="15740"/>
                    <a:pt x="18357" y="15717"/>
                    <a:pt x="17993" y="15717"/>
                  </a:cubicBezTo>
                  <a:cubicBezTo>
                    <a:pt x="17499" y="15717"/>
                    <a:pt x="16964" y="15760"/>
                    <a:pt x="16406" y="15913"/>
                  </a:cubicBezTo>
                  <a:cubicBezTo>
                    <a:pt x="16814" y="15449"/>
                    <a:pt x="17293" y="15068"/>
                    <a:pt x="17828" y="14773"/>
                  </a:cubicBezTo>
                  <a:cubicBezTo>
                    <a:pt x="18124" y="14576"/>
                    <a:pt x="18405" y="14392"/>
                    <a:pt x="18687" y="14181"/>
                  </a:cubicBezTo>
                  <a:cubicBezTo>
                    <a:pt x="19489" y="13646"/>
                    <a:pt x="20137" y="13097"/>
                    <a:pt x="20531" y="12590"/>
                  </a:cubicBezTo>
                  <a:cubicBezTo>
                    <a:pt x="21024" y="12083"/>
                    <a:pt x="21489" y="11548"/>
                    <a:pt x="21912" y="10999"/>
                  </a:cubicBezTo>
                  <a:cubicBezTo>
                    <a:pt x="23742" y="8408"/>
                    <a:pt x="24305" y="6549"/>
                    <a:pt x="24291" y="6535"/>
                  </a:cubicBezTo>
                  <a:cubicBezTo>
                    <a:pt x="24289" y="6534"/>
                    <a:pt x="24287" y="6534"/>
                    <a:pt x="24285" y="6534"/>
                  </a:cubicBezTo>
                  <a:cubicBezTo>
                    <a:pt x="24143" y="6534"/>
                    <a:pt x="23418" y="8332"/>
                    <a:pt x="21574" y="10745"/>
                  </a:cubicBezTo>
                  <a:cubicBezTo>
                    <a:pt x="20841" y="11632"/>
                    <a:pt x="20025" y="12463"/>
                    <a:pt x="19137" y="13181"/>
                  </a:cubicBezTo>
                  <a:cubicBezTo>
                    <a:pt x="19901" y="12057"/>
                    <a:pt x="19816" y="11125"/>
                    <a:pt x="19759" y="11125"/>
                  </a:cubicBezTo>
                  <a:cubicBezTo>
                    <a:pt x="19759" y="11125"/>
                    <a:pt x="19758" y="11125"/>
                    <a:pt x="19757" y="11126"/>
                  </a:cubicBezTo>
                  <a:cubicBezTo>
                    <a:pt x="19756" y="11125"/>
                    <a:pt x="19755" y="11125"/>
                    <a:pt x="19753" y="11125"/>
                  </a:cubicBezTo>
                  <a:cubicBezTo>
                    <a:pt x="19657" y="11125"/>
                    <a:pt x="19602" y="12224"/>
                    <a:pt x="18461" y="13365"/>
                  </a:cubicBezTo>
                  <a:cubicBezTo>
                    <a:pt x="17955" y="13970"/>
                    <a:pt x="16927" y="14181"/>
                    <a:pt x="16039" y="15026"/>
                  </a:cubicBezTo>
                  <a:cubicBezTo>
                    <a:pt x="15955" y="15097"/>
                    <a:pt x="15870" y="15195"/>
                    <a:pt x="15800" y="15280"/>
                  </a:cubicBezTo>
                  <a:cubicBezTo>
                    <a:pt x="15913" y="15012"/>
                    <a:pt x="16011" y="14745"/>
                    <a:pt x="16096" y="14463"/>
                  </a:cubicBezTo>
                  <a:cubicBezTo>
                    <a:pt x="16420" y="13477"/>
                    <a:pt x="16391" y="12829"/>
                    <a:pt x="16335" y="12829"/>
                  </a:cubicBezTo>
                  <a:cubicBezTo>
                    <a:pt x="16334" y="12829"/>
                    <a:pt x="16333" y="12829"/>
                    <a:pt x="16332" y="12829"/>
                  </a:cubicBezTo>
                  <a:cubicBezTo>
                    <a:pt x="16234" y="12829"/>
                    <a:pt x="16105" y="13431"/>
                    <a:pt x="15701" y="14322"/>
                  </a:cubicBezTo>
                  <a:cubicBezTo>
                    <a:pt x="15673" y="14407"/>
                    <a:pt x="15631" y="14491"/>
                    <a:pt x="15589" y="14590"/>
                  </a:cubicBezTo>
                  <a:cubicBezTo>
                    <a:pt x="15510" y="14207"/>
                    <a:pt x="15344" y="14010"/>
                    <a:pt x="15289" y="14010"/>
                  </a:cubicBezTo>
                  <a:cubicBezTo>
                    <a:pt x="15285" y="14010"/>
                    <a:pt x="15282" y="14011"/>
                    <a:pt x="15279" y="14012"/>
                  </a:cubicBezTo>
                  <a:cubicBezTo>
                    <a:pt x="15180" y="14040"/>
                    <a:pt x="15279" y="14364"/>
                    <a:pt x="15195" y="14843"/>
                  </a:cubicBezTo>
                  <a:cubicBezTo>
                    <a:pt x="14927" y="16251"/>
                    <a:pt x="14096" y="17321"/>
                    <a:pt x="13941" y="17589"/>
                  </a:cubicBezTo>
                  <a:cubicBezTo>
                    <a:pt x="13772" y="17857"/>
                    <a:pt x="13561" y="18124"/>
                    <a:pt x="13378" y="18420"/>
                  </a:cubicBezTo>
                  <a:cubicBezTo>
                    <a:pt x="13364" y="16927"/>
                    <a:pt x="13350" y="15519"/>
                    <a:pt x="13322" y="14223"/>
                  </a:cubicBezTo>
                  <a:lnTo>
                    <a:pt x="13322" y="14209"/>
                  </a:lnTo>
                  <a:lnTo>
                    <a:pt x="13322" y="14083"/>
                  </a:lnTo>
                  <a:cubicBezTo>
                    <a:pt x="13350" y="13210"/>
                    <a:pt x="13462" y="12337"/>
                    <a:pt x="13646" y="11478"/>
                  </a:cubicBezTo>
                  <a:cubicBezTo>
                    <a:pt x="13702" y="11224"/>
                    <a:pt x="13786" y="10971"/>
                    <a:pt x="13885" y="10731"/>
                  </a:cubicBezTo>
                  <a:cubicBezTo>
                    <a:pt x="14167" y="10337"/>
                    <a:pt x="14519" y="9985"/>
                    <a:pt x="14927" y="9703"/>
                  </a:cubicBezTo>
                  <a:cubicBezTo>
                    <a:pt x="15532" y="9253"/>
                    <a:pt x="15899" y="8915"/>
                    <a:pt x="15842" y="8858"/>
                  </a:cubicBezTo>
                  <a:cubicBezTo>
                    <a:pt x="15837" y="8849"/>
                    <a:pt x="15824" y="8844"/>
                    <a:pt x="15805" y="8844"/>
                  </a:cubicBezTo>
                  <a:cubicBezTo>
                    <a:pt x="15681" y="8844"/>
                    <a:pt x="15284" y="9034"/>
                    <a:pt x="14688" y="9351"/>
                  </a:cubicBezTo>
                  <a:lnTo>
                    <a:pt x="14659" y="9379"/>
                  </a:lnTo>
                  <a:cubicBezTo>
                    <a:pt x="14814" y="9140"/>
                    <a:pt x="14955" y="8915"/>
                    <a:pt x="15082" y="8689"/>
                  </a:cubicBezTo>
                  <a:cubicBezTo>
                    <a:pt x="15532" y="7802"/>
                    <a:pt x="15532" y="7042"/>
                    <a:pt x="15603" y="6549"/>
                  </a:cubicBezTo>
                  <a:cubicBezTo>
                    <a:pt x="15659" y="6056"/>
                    <a:pt x="15673" y="5760"/>
                    <a:pt x="15631" y="5746"/>
                  </a:cubicBezTo>
                  <a:cubicBezTo>
                    <a:pt x="15589" y="5746"/>
                    <a:pt x="15490" y="6014"/>
                    <a:pt x="15364" y="6507"/>
                  </a:cubicBezTo>
                  <a:cubicBezTo>
                    <a:pt x="15237" y="7014"/>
                    <a:pt x="15152" y="7760"/>
                    <a:pt x="14702" y="8492"/>
                  </a:cubicBezTo>
                  <a:cubicBezTo>
                    <a:pt x="14392" y="8985"/>
                    <a:pt x="13885" y="9577"/>
                    <a:pt x="13505" y="10309"/>
                  </a:cubicBezTo>
                  <a:cubicBezTo>
                    <a:pt x="13406" y="10436"/>
                    <a:pt x="13322" y="10562"/>
                    <a:pt x="13251" y="10703"/>
                  </a:cubicBezTo>
                  <a:cubicBezTo>
                    <a:pt x="13167" y="7591"/>
                    <a:pt x="13068" y="5718"/>
                    <a:pt x="12941" y="5718"/>
                  </a:cubicBezTo>
                  <a:cubicBezTo>
                    <a:pt x="12871" y="5718"/>
                    <a:pt x="12787" y="6690"/>
                    <a:pt x="12716" y="8365"/>
                  </a:cubicBezTo>
                  <a:cubicBezTo>
                    <a:pt x="12209" y="6788"/>
                    <a:pt x="11956" y="5366"/>
                    <a:pt x="12097" y="4113"/>
                  </a:cubicBezTo>
                  <a:cubicBezTo>
                    <a:pt x="12364" y="1536"/>
                    <a:pt x="13082" y="29"/>
                    <a:pt x="12941" y="1"/>
                  </a:cubicBezTo>
                  <a:cubicBezTo>
                    <a:pt x="12941" y="1"/>
                    <a:pt x="12941" y="1"/>
                    <a:pt x="12941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974300" y="2353350"/>
              <a:ext cx="1035375" cy="853575"/>
            </a:xfrm>
            <a:custGeom>
              <a:avLst/>
              <a:gdLst/>
              <a:ahLst/>
              <a:cxnLst/>
              <a:rect l="l" t="t" r="r" b="b"/>
              <a:pathLst>
                <a:path w="41415" h="34143" extrusionOk="0">
                  <a:moveTo>
                    <a:pt x="17205" y="358"/>
                  </a:moveTo>
                  <a:cubicBezTo>
                    <a:pt x="17210" y="358"/>
                    <a:pt x="17201" y="390"/>
                    <a:pt x="17197" y="390"/>
                  </a:cubicBezTo>
                  <a:cubicBezTo>
                    <a:pt x="17195" y="390"/>
                    <a:pt x="17194" y="386"/>
                    <a:pt x="17194" y="374"/>
                  </a:cubicBezTo>
                  <a:cubicBezTo>
                    <a:pt x="17200" y="362"/>
                    <a:pt x="17203" y="358"/>
                    <a:pt x="17205" y="358"/>
                  </a:cubicBezTo>
                  <a:close/>
                  <a:moveTo>
                    <a:pt x="21052" y="585"/>
                  </a:moveTo>
                  <a:cubicBezTo>
                    <a:pt x="21052" y="603"/>
                    <a:pt x="21047" y="615"/>
                    <a:pt x="21039" y="615"/>
                  </a:cubicBezTo>
                  <a:cubicBezTo>
                    <a:pt x="21035" y="615"/>
                    <a:pt x="21029" y="610"/>
                    <a:pt x="21024" y="599"/>
                  </a:cubicBezTo>
                  <a:lnTo>
                    <a:pt x="21052" y="585"/>
                  </a:lnTo>
                  <a:close/>
                  <a:moveTo>
                    <a:pt x="28465" y="786"/>
                  </a:moveTo>
                  <a:lnTo>
                    <a:pt x="28465" y="786"/>
                  </a:lnTo>
                  <a:cubicBezTo>
                    <a:pt x="28467" y="791"/>
                    <a:pt x="28471" y="794"/>
                    <a:pt x="28479" y="796"/>
                  </a:cubicBezTo>
                  <a:lnTo>
                    <a:pt x="28479" y="796"/>
                  </a:lnTo>
                  <a:cubicBezTo>
                    <a:pt x="28474" y="793"/>
                    <a:pt x="28470" y="789"/>
                    <a:pt x="28465" y="786"/>
                  </a:cubicBezTo>
                  <a:close/>
                  <a:moveTo>
                    <a:pt x="17180" y="754"/>
                  </a:moveTo>
                  <a:lnTo>
                    <a:pt x="17152" y="811"/>
                  </a:lnTo>
                  <a:lnTo>
                    <a:pt x="17152" y="811"/>
                  </a:lnTo>
                  <a:cubicBezTo>
                    <a:pt x="17164" y="797"/>
                    <a:pt x="17180" y="782"/>
                    <a:pt x="17180" y="754"/>
                  </a:cubicBezTo>
                  <a:close/>
                  <a:moveTo>
                    <a:pt x="28479" y="796"/>
                  </a:moveTo>
                  <a:cubicBezTo>
                    <a:pt x="28497" y="809"/>
                    <a:pt x="28512" y="821"/>
                    <a:pt x="28513" y="821"/>
                  </a:cubicBezTo>
                  <a:cubicBezTo>
                    <a:pt x="28514" y="821"/>
                    <a:pt x="28507" y="814"/>
                    <a:pt x="28487" y="797"/>
                  </a:cubicBezTo>
                  <a:cubicBezTo>
                    <a:pt x="28484" y="797"/>
                    <a:pt x="28481" y="796"/>
                    <a:pt x="28479" y="796"/>
                  </a:cubicBezTo>
                  <a:close/>
                  <a:moveTo>
                    <a:pt x="17661" y="843"/>
                  </a:moveTo>
                  <a:lnTo>
                    <a:pt x="17661" y="843"/>
                  </a:lnTo>
                  <a:cubicBezTo>
                    <a:pt x="17655" y="845"/>
                    <a:pt x="17650" y="848"/>
                    <a:pt x="17644" y="853"/>
                  </a:cubicBezTo>
                  <a:lnTo>
                    <a:pt x="17630" y="853"/>
                  </a:lnTo>
                  <a:cubicBezTo>
                    <a:pt x="17641" y="848"/>
                    <a:pt x="17651" y="845"/>
                    <a:pt x="17661" y="843"/>
                  </a:cubicBezTo>
                  <a:close/>
                  <a:moveTo>
                    <a:pt x="17671" y="842"/>
                  </a:moveTo>
                  <a:cubicBezTo>
                    <a:pt x="17683" y="842"/>
                    <a:pt x="17694" y="846"/>
                    <a:pt x="17701" y="853"/>
                  </a:cubicBezTo>
                  <a:cubicBezTo>
                    <a:pt x="17687" y="846"/>
                    <a:pt x="17677" y="843"/>
                    <a:pt x="17669" y="842"/>
                  </a:cubicBezTo>
                  <a:lnTo>
                    <a:pt x="17669" y="842"/>
                  </a:lnTo>
                  <a:cubicBezTo>
                    <a:pt x="17669" y="842"/>
                    <a:pt x="17670" y="842"/>
                    <a:pt x="17671" y="842"/>
                  </a:cubicBezTo>
                  <a:close/>
                  <a:moveTo>
                    <a:pt x="16687" y="712"/>
                  </a:moveTo>
                  <a:cubicBezTo>
                    <a:pt x="16842" y="783"/>
                    <a:pt x="16771" y="811"/>
                    <a:pt x="16701" y="811"/>
                  </a:cubicBezTo>
                  <a:cubicBezTo>
                    <a:pt x="16719" y="820"/>
                    <a:pt x="16696" y="858"/>
                    <a:pt x="16678" y="858"/>
                  </a:cubicBezTo>
                  <a:cubicBezTo>
                    <a:pt x="16668" y="858"/>
                    <a:pt x="16659" y="846"/>
                    <a:pt x="16659" y="811"/>
                  </a:cubicBezTo>
                  <a:cubicBezTo>
                    <a:pt x="16673" y="783"/>
                    <a:pt x="16673" y="740"/>
                    <a:pt x="16687" y="712"/>
                  </a:cubicBezTo>
                  <a:close/>
                  <a:moveTo>
                    <a:pt x="17630" y="853"/>
                  </a:moveTo>
                  <a:cubicBezTo>
                    <a:pt x="17630" y="853"/>
                    <a:pt x="17630" y="867"/>
                    <a:pt x="17602" y="867"/>
                  </a:cubicBezTo>
                  <a:lnTo>
                    <a:pt x="17630" y="853"/>
                  </a:lnTo>
                  <a:close/>
                  <a:moveTo>
                    <a:pt x="25596" y="975"/>
                  </a:moveTo>
                  <a:cubicBezTo>
                    <a:pt x="25594" y="975"/>
                    <a:pt x="25591" y="977"/>
                    <a:pt x="25586" y="980"/>
                  </a:cubicBezTo>
                  <a:cubicBezTo>
                    <a:pt x="25575" y="985"/>
                    <a:pt x="25564" y="993"/>
                    <a:pt x="25557" y="1001"/>
                  </a:cubicBezTo>
                  <a:lnTo>
                    <a:pt x="25557" y="1001"/>
                  </a:lnTo>
                  <a:cubicBezTo>
                    <a:pt x="25560" y="1002"/>
                    <a:pt x="25562" y="1002"/>
                    <a:pt x="25565" y="1002"/>
                  </a:cubicBezTo>
                  <a:cubicBezTo>
                    <a:pt x="25587" y="1002"/>
                    <a:pt x="25604" y="975"/>
                    <a:pt x="25596" y="975"/>
                  </a:cubicBezTo>
                  <a:close/>
                  <a:moveTo>
                    <a:pt x="26037" y="962"/>
                  </a:moveTo>
                  <a:cubicBezTo>
                    <a:pt x="26021" y="962"/>
                    <a:pt x="25998" y="967"/>
                    <a:pt x="25967" y="980"/>
                  </a:cubicBezTo>
                  <a:cubicBezTo>
                    <a:pt x="26030" y="1024"/>
                    <a:pt x="26053" y="1051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7" y="1064"/>
                  </a:cubicBezTo>
                  <a:lnTo>
                    <a:pt x="26037" y="1064"/>
                  </a:lnTo>
                  <a:cubicBezTo>
                    <a:pt x="26035" y="1066"/>
                    <a:pt x="26033" y="1067"/>
                    <a:pt x="26031" y="1069"/>
                  </a:cubicBezTo>
                  <a:lnTo>
                    <a:pt x="26031" y="1069"/>
                  </a:lnTo>
                  <a:cubicBezTo>
                    <a:pt x="26034" y="1068"/>
                    <a:pt x="26036" y="1066"/>
                    <a:pt x="26037" y="1065"/>
                  </a:cubicBezTo>
                  <a:lnTo>
                    <a:pt x="26037" y="1065"/>
                  </a:lnTo>
                  <a:cubicBezTo>
                    <a:pt x="26037" y="1065"/>
                    <a:pt x="26037" y="1065"/>
                    <a:pt x="26038" y="1065"/>
                  </a:cubicBezTo>
                  <a:cubicBezTo>
                    <a:pt x="26044" y="1065"/>
                    <a:pt x="26110" y="962"/>
                    <a:pt x="26037" y="962"/>
                  </a:cubicBezTo>
                  <a:close/>
                  <a:moveTo>
                    <a:pt x="17081" y="1050"/>
                  </a:moveTo>
                  <a:lnTo>
                    <a:pt x="17095" y="1078"/>
                  </a:lnTo>
                  <a:cubicBezTo>
                    <a:pt x="17075" y="1088"/>
                    <a:pt x="17055" y="1098"/>
                    <a:pt x="17050" y="1108"/>
                  </a:cubicBezTo>
                  <a:lnTo>
                    <a:pt x="17050" y="1108"/>
                  </a:lnTo>
                  <a:cubicBezTo>
                    <a:pt x="17039" y="1057"/>
                    <a:pt x="17042" y="1103"/>
                    <a:pt x="17081" y="1050"/>
                  </a:cubicBezTo>
                  <a:close/>
                  <a:moveTo>
                    <a:pt x="20897" y="994"/>
                  </a:moveTo>
                  <a:lnTo>
                    <a:pt x="21024" y="1036"/>
                  </a:lnTo>
                  <a:cubicBezTo>
                    <a:pt x="21038" y="1022"/>
                    <a:pt x="21052" y="1022"/>
                    <a:pt x="21080" y="1022"/>
                  </a:cubicBezTo>
                  <a:lnTo>
                    <a:pt x="21080" y="1050"/>
                  </a:lnTo>
                  <a:cubicBezTo>
                    <a:pt x="21010" y="1078"/>
                    <a:pt x="20996" y="1106"/>
                    <a:pt x="20996" y="1135"/>
                  </a:cubicBezTo>
                  <a:cubicBezTo>
                    <a:pt x="20982" y="1106"/>
                    <a:pt x="20968" y="1078"/>
                    <a:pt x="20939" y="1050"/>
                  </a:cubicBezTo>
                  <a:cubicBezTo>
                    <a:pt x="20954" y="1036"/>
                    <a:pt x="20925" y="1008"/>
                    <a:pt x="20897" y="994"/>
                  </a:cubicBezTo>
                  <a:close/>
                  <a:moveTo>
                    <a:pt x="19996" y="1219"/>
                  </a:moveTo>
                  <a:cubicBezTo>
                    <a:pt x="20052" y="1219"/>
                    <a:pt x="20095" y="1219"/>
                    <a:pt x="20052" y="1247"/>
                  </a:cubicBezTo>
                  <a:lnTo>
                    <a:pt x="20024" y="1275"/>
                  </a:lnTo>
                  <a:cubicBezTo>
                    <a:pt x="20010" y="1261"/>
                    <a:pt x="20010" y="1247"/>
                    <a:pt x="19996" y="1219"/>
                  </a:cubicBezTo>
                  <a:close/>
                  <a:moveTo>
                    <a:pt x="17440" y="1217"/>
                  </a:moveTo>
                  <a:cubicBezTo>
                    <a:pt x="17503" y="1217"/>
                    <a:pt x="17500" y="1278"/>
                    <a:pt x="17461" y="1304"/>
                  </a:cubicBezTo>
                  <a:cubicBezTo>
                    <a:pt x="17461" y="1275"/>
                    <a:pt x="17447" y="1233"/>
                    <a:pt x="17419" y="1219"/>
                  </a:cubicBezTo>
                  <a:cubicBezTo>
                    <a:pt x="17427" y="1218"/>
                    <a:pt x="17433" y="1217"/>
                    <a:pt x="17440" y="1217"/>
                  </a:cubicBezTo>
                  <a:close/>
                  <a:moveTo>
                    <a:pt x="25488" y="1275"/>
                  </a:moveTo>
                  <a:cubicBezTo>
                    <a:pt x="25509" y="1307"/>
                    <a:pt x="25522" y="1323"/>
                    <a:pt x="25504" y="1323"/>
                  </a:cubicBezTo>
                  <a:cubicBezTo>
                    <a:pt x="25498" y="1323"/>
                    <a:pt x="25488" y="1321"/>
                    <a:pt x="25474" y="1318"/>
                  </a:cubicBezTo>
                  <a:cubicBezTo>
                    <a:pt x="25474" y="1318"/>
                    <a:pt x="25474" y="1304"/>
                    <a:pt x="25488" y="1275"/>
                  </a:cubicBezTo>
                  <a:close/>
                  <a:moveTo>
                    <a:pt x="25778" y="1159"/>
                  </a:moveTo>
                  <a:cubicBezTo>
                    <a:pt x="25787" y="1159"/>
                    <a:pt x="25784" y="1177"/>
                    <a:pt x="25755" y="1219"/>
                  </a:cubicBezTo>
                  <a:cubicBezTo>
                    <a:pt x="25741" y="1219"/>
                    <a:pt x="25741" y="1205"/>
                    <a:pt x="25741" y="1205"/>
                  </a:cubicBezTo>
                  <a:lnTo>
                    <a:pt x="25741" y="1205"/>
                  </a:lnTo>
                  <a:cubicBezTo>
                    <a:pt x="25741" y="1247"/>
                    <a:pt x="25755" y="1289"/>
                    <a:pt x="25755" y="1332"/>
                  </a:cubicBezTo>
                  <a:cubicBezTo>
                    <a:pt x="25685" y="1304"/>
                    <a:pt x="25713" y="1247"/>
                    <a:pt x="25727" y="1205"/>
                  </a:cubicBezTo>
                  <a:cubicBezTo>
                    <a:pt x="25748" y="1177"/>
                    <a:pt x="25769" y="1159"/>
                    <a:pt x="25778" y="1159"/>
                  </a:cubicBezTo>
                  <a:close/>
                  <a:moveTo>
                    <a:pt x="17377" y="1275"/>
                  </a:moveTo>
                  <a:cubicBezTo>
                    <a:pt x="17391" y="1275"/>
                    <a:pt x="17391" y="1289"/>
                    <a:pt x="17391" y="1304"/>
                  </a:cubicBezTo>
                  <a:lnTo>
                    <a:pt x="17461" y="1318"/>
                  </a:lnTo>
                  <a:cubicBezTo>
                    <a:pt x="17454" y="1325"/>
                    <a:pt x="17444" y="1328"/>
                    <a:pt x="17431" y="1328"/>
                  </a:cubicBezTo>
                  <a:cubicBezTo>
                    <a:pt x="17419" y="1328"/>
                    <a:pt x="17405" y="1325"/>
                    <a:pt x="17391" y="1318"/>
                  </a:cubicBezTo>
                  <a:lnTo>
                    <a:pt x="17391" y="1318"/>
                  </a:lnTo>
                  <a:cubicBezTo>
                    <a:pt x="17395" y="1330"/>
                    <a:pt x="17386" y="1334"/>
                    <a:pt x="17375" y="1334"/>
                  </a:cubicBezTo>
                  <a:cubicBezTo>
                    <a:pt x="17351" y="1334"/>
                    <a:pt x="17315" y="1315"/>
                    <a:pt x="17357" y="1315"/>
                  </a:cubicBezTo>
                  <a:cubicBezTo>
                    <a:pt x="17365" y="1315"/>
                    <a:pt x="17376" y="1316"/>
                    <a:pt x="17391" y="1318"/>
                  </a:cubicBezTo>
                  <a:cubicBezTo>
                    <a:pt x="17377" y="1304"/>
                    <a:pt x="17363" y="1289"/>
                    <a:pt x="17349" y="1275"/>
                  </a:cubicBezTo>
                  <a:close/>
                  <a:moveTo>
                    <a:pt x="17504" y="1318"/>
                  </a:moveTo>
                  <a:cubicBezTo>
                    <a:pt x="17488" y="1325"/>
                    <a:pt x="17477" y="1333"/>
                    <a:pt x="17467" y="1341"/>
                  </a:cubicBezTo>
                  <a:lnTo>
                    <a:pt x="17467" y="1341"/>
                  </a:lnTo>
                  <a:cubicBezTo>
                    <a:pt x="17471" y="1333"/>
                    <a:pt x="17475" y="1325"/>
                    <a:pt x="17475" y="1318"/>
                  </a:cubicBezTo>
                  <a:close/>
                  <a:moveTo>
                    <a:pt x="19827" y="1233"/>
                  </a:moveTo>
                  <a:lnTo>
                    <a:pt x="19897" y="1275"/>
                  </a:lnTo>
                  <a:cubicBezTo>
                    <a:pt x="19897" y="1261"/>
                    <a:pt x="19883" y="1247"/>
                    <a:pt x="19883" y="1247"/>
                  </a:cubicBezTo>
                  <a:cubicBezTo>
                    <a:pt x="19887" y="1245"/>
                    <a:pt x="19891" y="1244"/>
                    <a:pt x="19894" y="1244"/>
                  </a:cubicBezTo>
                  <a:cubicBezTo>
                    <a:pt x="19919" y="1244"/>
                    <a:pt x="19942" y="1283"/>
                    <a:pt x="19954" y="1332"/>
                  </a:cubicBezTo>
                  <a:lnTo>
                    <a:pt x="19954" y="1360"/>
                  </a:lnTo>
                  <a:lnTo>
                    <a:pt x="19940" y="1332"/>
                  </a:lnTo>
                  <a:lnTo>
                    <a:pt x="19940" y="1332"/>
                  </a:lnTo>
                  <a:cubicBezTo>
                    <a:pt x="19912" y="1360"/>
                    <a:pt x="19926" y="1374"/>
                    <a:pt x="19954" y="1388"/>
                  </a:cubicBezTo>
                  <a:lnTo>
                    <a:pt x="19897" y="1388"/>
                  </a:lnTo>
                  <a:cubicBezTo>
                    <a:pt x="19869" y="1332"/>
                    <a:pt x="19827" y="1304"/>
                    <a:pt x="19771" y="1289"/>
                  </a:cubicBezTo>
                  <a:cubicBezTo>
                    <a:pt x="19799" y="1275"/>
                    <a:pt x="19813" y="1247"/>
                    <a:pt x="19827" y="1233"/>
                  </a:cubicBezTo>
                  <a:close/>
                  <a:moveTo>
                    <a:pt x="20095" y="1402"/>
                  </a:moveTo>
                  <a:cubicBezTo>
                    <a:pt x="20124" y="1412"/>
                    <a:pt x="20133" y="1422"/>
                    <a:pt x="20111" y="1422"/>
                  </a:cubicBezTo>
                  <a:cubicBezTo>
                    <a:pt x="20103" y="1422"/>
                    <a:pt x="20093" y="1421"/>
                    <a:pt x="20078" y="1418"/>
                  </a:cubicBezTo>
                  <a:lnTo>
                    <a:pt x="20078" y="1418"/>
                  </a:lnTo>
                  <a:lnTo>
                    <a:pt x="20095" y="1402"/>
                  </a:lnTo>
                  <a:close/>
                  <a:moveTo>
                    <a:pt x="20038" y="1430"/>
                  </a:moveTo>
                  <a:cubicBezTo>
                    <a:pt x="20038" y="1430"/>
                    <a:pt x="20052" y="1444"/>
                    <a:pt x="20066" y="1444"/>
                  </a:cubicBezTo>
                  <a:cubicBezTo>
                    <a:pt x="20052" y="1444"/>
                    <a:pt x="20052" y="1458"/>
                    <a:pt x="20052" y="1473"/>
                  </a:cubicBezTo>
                  <a:cubicBezTo>
                    <a:pt x="20052" y="1458"/>
                    <a:pt x="20052" y="1444"/>
                    <a:pt x="20038" y="1430"/>
                  </a:cubicBezTo>
                  <a:close/>
                  <a:moveTo>
                    <a:pt x="22043" y="1571"/>
                  </a:moveTo>
                  <a:cubicBezTo>
                    <a:pt x="22048" y="1572"/>
                    <a:pt x="22050" y="1572"/>
                    <a:pt x="22051" y="1572"/>
                  </a:cubicBezTo>
                  <a:cubicBezTo>
                    <a:pt x="22052" y="1572"/>
                    <a:pt x="22048" y="1572"/>
                    <a:pt x="22043" y="1571"/>
                  </a:cubicBezTo>
                  <a:close/>
                  <a:moveTo>
                    <a:pt x="25713" y="1374"/>
                  </a:moveTo>
                  <a:lnTo>
                    <a:pt x="25713" y="1374"/>
                  </a:lnTo>
                  <a:cubicBezTo>
                    <a:pt x="25668" y="1431"/>
                    <a:pt x="25655" y="1448"/>
                    <a:pt x="25661" y="1448"/>
                  </a:cubicBezTo>
                  <a:cubicBezTo>
                    <a:pt x="25668" y="1448"/>
                    <a:pt x="25714" y="1413"/>
                    <a:pt x="25757" y="1413"/>
                  </a:cubicBezTo>
                  <a:cubicBezTo>
                    <a:pt x="25786" y="1413"/>
                    <a:pt x="25814" y="1429"/>
                    <a:pt x="25826" y="1487"/>
                  </a:cubicBezTo>
                  <a:cubicBezTo>
                    <a:pt x="25904" y="1542"/>
                    <a:pt x="26061" y="1598"/>
                    <a:pt x="26026" y="1598"/>
                  </a:cubicBezTo>
                  <a:cubicBezTo>
                    <a:pt x="26017" y="1598"/>
                    <a:pt x="25994" y="1594"/>
                    <a:pt x="25953" y="1585"/>
                  </a:cubicBezTo>
                  <a:cubicBezTo>
                    <a:pt x="25910" y="1571"/>
                    <a:pt x="25868" y="1571"/>
                    <a:pt x="25826" y="1557"/>
                  </a:cubicBezTo>
                  <a:cubicBezTo>
                    <a:pt x="25826" y="1508"/>
                    <a:pt x="25819" y="1439"/>
                    <a:pt x="25801" y="1439"/>
                  </a:cubicBezTo>
                  <a:cubicBezTo>
                    <a:pt x="25793" y="1439"/>
                    <a:pt x="25782" y="1452"/>
                    <a:pt x="25769" y="1487"/>
                  </a:cubicBezTo>
                  <a:cubicBezTo>
                    <a:pt x="25784" y="1543"/>
                    <a:pt x="25769" y="1557"/>
                    <a:pt x="25769" y="1571"/>
                  </a:cubicBezTo>
                  <a:lnTo>
                    <a:pt x="25741" y="1571"/>
                  </a:lnTo>
                  <a:cubicBezTo>
                    <a:pt x="25685" y="1557"/>
                    <a:pt x="25586" y="1444"/>
                    <a:pt x="25713" y="1374"/>
                  </a:cubicBezTo>
                  <a:close/>
                  <a:moveTo>
                    <a:pt x="18020" y="1550"/>
                  </a:moveTo>
                  <a:cubicBezTo>
                    <a:pt x="18023" y="1550"/>
                    <a:pt x="17986" y="1593"/>
                    <a:pt x="17954" y="1642"/>
                  </a:cubicBezTo>
                  <a:lnTo>
                    <a:pt x="17926" y="1642"/>
                  </a:lnTo>
                  <a:cubicBezTo>
                    <a:pt x="17993" y="1575"/>
                    <a:pt x="18018" y="1550"/>
                    <a:pt x="18020" y="1550"/>
                  </a:cubicBezTo>
                  <a:close/>
                  <a:moveTo>
                    <a:pt x="25291" y="1726"/>
                  </a:moveTo>
                  <a:lnTo>
                    <a:pt x="25222" y="1743"/>
                  </a:lnTo>
                  <a:lnTo>
                    <a:pt x="25222" y="1743"/>
                  </a:lnTo>
                  <a:cubicBezTo>
                    <a:pt x="25235" y="1749"/>
                    <a:pt x="25248" y="1753"/>
                    <a:pt x="25259" y="1756"/>
                  </a:cubicBezTo>
                  <a:lnTo>
                    <a:pt x="25259" y="1756"/>
                  </a:lnTo>
                  <a:cubicBezTo>
                    <a:pt x="25270" y="1746"/>
                    <a:pt x="25281" y="1735"/>
                    <a:pt x="25291" y="1726"/>
                  </a:cubicBezTo>
                  <a:close/>
                  <a:moveTo>
                    <a:pt x="19954" y="1726"/>
                  </a:moveTo>
                  <a:cubicBezTo>
                    <a:pt x="19954" y="1740"/>
                    <a:pt x="19968" y="1768"/>
                    <a:pt x="19968" y="1782"/>
                  </a:cubicBezTo>
                  <a:cubicBezTo>
                    <a:pt x="19954" y="1768"/>
                    <a:pt x="19954" y="1740"/>
                    <a:pt x="19954" y="1726"/>
                  </a:cubicBezTo>
                  <a:close/>
                  <a:moveTo>
                    <a:pt x="16124" y="1810"/>
                  </a:moveTo>
                  <a:cubicBezTo>
                    <a:pt x="16119" y="1812"/>
                    <a:pt x="16115" y="1813"/>
                    <a:pt x="16111" y="1814"/>
                  </a:cubicBezTo>
                  <a:lnTo>
                    <a:pt x="16111" y="1814"/>
                  </a:lnTo>
                  <a:cubicBezTo>
                    <a:pt x="16114" y="1813"/>
                    <a:pt x="16119" y="1812"/>
                    <a:pt x="16124" y="1810"/>
                  </a:cubicBezTo>
                  <a:close/>
                  <a:moveTo>
                    <a:pt x="16321" y="1810"/>
                  </a:moveTo>
                  <a:lnTo>
                    <a:pt x="16321" y="1825"/>
                  </a:lnTo>
                  <a:cubicBezTo>
                    <a:pt x="16293" y="1825"/>
                    <a:pt x="16264" y="1810"/>
                    <a:pt x="16236" y="1810"/>
                  </a:cubicBezTo>
                  <a:close/>
                  <a:moveTo>
                    <a:pt x="26069" y="1574"/>
                  </a:moveTo>
                  <a:cubicBezTo>
                    <a:pt x="26117" y="1574"/>
                    <a:pt x="26182" y="1657"/>
                    <a:pt x="26192" y="1726"/>
                  </a:cubicBezTo>
                  <a:cubicBezTo>
                    <a:pt x="26136" y="1726"/>
                    <a:pt x="26079" y="1768"/>
                    <a:pt x="26051" y="1839"/>
                  </a:cubicBezTo>
                  <a:cubicBezTo>
                    <a:pt x="25967" y="1656"/>
                    <a:pt x="25953" y="1825"/>
                    <a:pt x="26023" y="1627"/>
                  </a:cubicBezTo>
                  <a:cubicBezTo>
                    <a:pt x="26031" y="1589"/>
                    <a:pt x="26049" y="1574"/>
                    <a:pt x="26069" y="1574"/>
                  </a:cubicBezTo>
                  <a:close/>
                  <a:moveTo>
                    <a:pt x="18935" y="1794"/>
                  </a:moveTo>
                  <a:cubicBezTo>
                    <a:pt x="18960" y="1794"/>
                    <a:pt x="18991" y="1838"/>
                    <a:pt x="18996" y="1894"/>
                  </a:cubicBezTo>
                  <a:lnTo>
                    <a:pt x="18996" y="1894"/>
                  </a:lnTo>
                  <a:cubicBezTo>
                    <a:pt x="18954" y="1852"/>
                    <a:pt x="18940" y="1810"/>
                    <a:pt x="18926" y="1796"/>
                  </a:cubicBezTo>
                  <a:cubicBezTo>
                    <a:pt x="18929" y="1795"/>
                    <a:pt x="18932" y="1794"/>
                    <a:pt x="18935" y="1794"/>
                  </a:cubicBezTo>
                  <a:close/>
                  <a:moveTo>
                    <a:pt x="15362" y="1889"/>
                  </a:moveTo>
                  <a:cubicBezTo>
                    <a:pt x="15370" y="1889"/>
                    <a:pt x="15386" y="1896"/>
                    <a:pt x="15405" y="1909"/>
                  </a:cubicBezTo>
                  <a:lnTo>
                    <a:pt x="15377" y="1923"/>
                  </a:lnTo>
                  <a:cubicBezTo>
                    <a:pt x="15354" y="1900"/>
                    <a:pt x="15352" y="1889"/>
                    <a:pt x="15362" y="1889"/>
                  </a:cubicBezTo>
                  <a:close/>
                  <a:moveTo>
                    <a:pt x="19737" y="1861"/>
                  </a:moveTo>
                  <a:cubicBezTo>
                    <a:pt x="19772" y="1861"/>
                    <a:pt x="19810" y="1874"/>
                    <a:pt x="19841" y="1895"/>
                  </a:cubicBezTo>
                  <a:cubicBezTo>
                    <a:pt x="19780" y="1918"/>
                    <a:pt x="19736" y="1926"/>
                    <a:pt x="19706" y="1926"/>
                  </a:cubicBezTo>
                  <a:cubicBezTo>
                    <a:pt x="19628" y="1926"/>
                    <a:pt x="19649" y="1867"/>
                    <a:pt x="19700" y="1867"/>
                  </a:cubicBezTo>
                  <a:cubicBezTo>
                    <a:pt x="19712" y="1863"/>
                    <a:pt x="19724" y="1861"/>
                    <a:pt x="19737" y="1861"/>
                  </a:cubicBezTo>
                  <a:close/>
                  <a:moveTo>
                    <a:pt x="20067" y="1882"/>
                  </a:moveTo>
                  <a:cubicBezTo>
                    <a:pt x="20078" y="1882"/>
                    <a:pt x="20093" y="1894"/>
                    <a:pt x="20109" y="1909"/>
                  </a:cubicBezTo>
                  <a:lnTo>
                    <a:pt x="20123" y="1909"/>
                  </a:lnTo>
                  <a:lnTo>
                    <a:pt x="20109" y="1923"/>
                  </a:lnTo>
                  <a:cubicBezTo>
                    <a:pt x="20109" y="1923"/>
                    <a:pt x="20109" y="1909"/>
                    <a:pt x="20109" y="1909"/>
                  </a:cubicBezTo>
                  <a:cubicBezTo>
                    <a:pt x="20075" y="1942"/>
                    <a:pt x="20058" y="1957"/>
                    <a:pt x="20050" y="1957"/>
                  </a:cubicBezTo>
                  <a:cubicBezTo>
                    <a:pt x="20041" y="1957"/>
                    <a:pt x="20045" y="1939"/>
                    <a:pt x="20052" y="1909"/>
                  </a:cubicBezTo>
                  <a:cubicBezTo>
                    <a:pt x="20052" y="1890"/>
                    <a:pt x="20058" y="1882"/>
                    <a:pt x="20067" y="1882"/>
                  </a:cubicBezTo>
                  <a:close/>
                  <a:moveTo>
                    <a:pt x="19954" y="1853"/>
                  </a:moveTo>
                  <a:lnTo>
                    <a:pt x="19954" y="1853"/>
                  </a:lnTo>
                  <a:cubicBezTo>
                    <a:pt x="19968" y="1881"/>
                    <a:pt x="19996" y="1895"/>
                    <a:pt x="20024" y="1909"/>
                  </a:cubicBezTo>
                  <a:cubicBezTo>
                    <a:pt x="20010" y="1923"/>
                    <a:pt x="20010" y="1951"/>
                    <a:pt x="20010" y="1979"/>
                  </a:cubicBezTo>
                  <a:cubicBezTo>
                    <a:pt x="19940" y="1937"/>
                    <a:pt x="19940" y="1895"/>
                    <a:pt x="19954" y="1853"/>
                  </a:cubicBezTo>
                  <a:close/>
                  <a:moveTo>
                    <a:pt x="20375" y="1664"/>
                  </a:moveTo>
                  <a:cubicBezTo>
                    <a:pt x="20406" y="1664"/>
                    <a:pt x="20436" y="1687"/>
                    <a:pt x="20461" y="1810"/>
                  </a:cubicBezTo>
                  <a:cubicBezTo>
                    <a:pt x="20400" y="1861"/>
                    <a:pt x="20500" y="1963"/>
                    <a:pt x="20487" y="1963"/>
                  </a:cubicBezTo>
                  <a:cubicBezTo>
                    <a:pt x="20481" y="1963"/>
                    <a:pt x="20459" y="1948"/>
                    <a:pt x="20404" y="1909"/>
                  </a:cubicBezTo>
                  <a:cubicBezTo>
                    <a:pt x="20320" y="1965"/>
                    <a:pt x="20348" y="1951"/>
                    <a:pt x="20207" y="1979"/>
                  </a:cubicBezTo>
                  <a:cubicBezTo>
                    <a:pt x="20207" y="1853"/>
                    <a:pt x="20390" y="1979"/>
                    <a:pt x="20404" y="1839"/>
                  </a:cubicBezTo>
                  <a:cubicBezTo>
                    <a:pt x="20278" y="1782"/>
                    <a:pt x="20235" y="1698"/>
                    <a:pt x="20306" y="1670"/>
                  </a:cubicBezTo>
                  <a:lnTo>
                    <a:pt x="20306" y="1670"/>
                  </a:lnTo>
                  <a:cubicBezTo>
                    <a:pt x="20311" y="1671"/>
                    <a:pt x="20316" y="1671"/>
                    <a:pt x="20320" y="1671"/>
                  </a:cubicBezTo>
                  <a:cubicBezTo>
                    <a:pt x="20339" y="1671"/>
                    <a:pt x="20357" y="1664"/>
                    <a:pt x="20375" y="1664"/>
                  </a:cubicBezTo>
                  <a:close/>
                  <a:moveTo>
                    <a:pt x="15476" y="1937"/>
                  </a:moveTo>
                  <a:lnTo>
                    <a:pt x="15476" y="1937"/>
                  </a:lnTo>
                  <a:cubicBezTo>
                    <a:pt x="15504" y="1951"/>
                    <a:pt x="15532" y="1965"/>
                    <a:pt x="15560" y="1994"/>
                  </a:cubicBezTo>
                  <a:lnTo>
                    <a:pt x="15504" y="2008"/>
                  </a:lnTo>
                  <a:cubicBezTo>
                    <a:pt x="15490" y="1979"/>
                    <a:pt x="15490" y="1951"/>
                    <a:pt x="15476" y="1937"/>
                  </a:cubicBezTo>
                  <a:close/>
                  <a:moveTo>
                    <a:pt x="20123" y="1923"/>
                  </a:moveTo>
                  <a:cubicBezTo>
                    <a:pt x="20163" y="1994"/>
                    <a:pt x="20203" y="2086"/>
                    <a:pt x="20182" y="2086"/>
                  </a:cubicBezTo>
                  <a:cubicBezTo>
                    <a:pt x="20173" y="2086"/>
                    <a:pt x="20155" y="2072"/>
                    <a:pt x="20123" y="2036"/>
                  </a:cubicBezTo>
                  <a:cubicBezTo>
                    <a:pt x="20137" y="1994"/>
                    <a:pt x="20137" y="1965"/>
                    <a:pt x="20123" y="1923"/>
                  </a:cubicBezTo>
                  <a:close/>
                  <a:moveTo>
                    <a:pt x="20682" y="1952"/>
                  </a:moveTo>
                  <a:lnTo>
                    <a:pt x="20682" y="1952"/>
                  </a:lnTo>
                  <a:cubicBezTo>
                    <a:pt x="20684" y="1952"/>
                    <a:pt x="20681" y="1986"/>
                    <a:pt x="20672" y="2092"/>
                  </a:cubicBezTo>
                  <a:cubicBezTo>
                    <a:pt x="20658" y="2050"/>
                    <a:pt x="20658" y="2008"/>
                    <a:pt x="20672" y="1965"/>
                  </a:cubicBezTo>
                  <a:lnTo>
                    <a:pt x="20672" y="1979"/>
                  </a:lnTo>
                  <a:cubicBezTo>
                    <a:pt x="20677" y="1964"/>
                    <a:pt x="20680" y="1952"/>
                    <a:pt x="20682" y="1952"/>
                  </a:cubicBezTo>
                  <a:close/>
                  <a:moveTo>
                    <a:pt x="16939" y="1848"/>
                  </a:moveTo>
                  <a:cubicBezTo>
                    <a:pt x="16997" y="1848"/>
                    <a:pt x="16897" y="1985"/>
                    <a:pt x="16842" y="2008"/>
                  </a:cubicBezTo>
                  <a:cubicBezTo>
                    <a:pt x="16988" y="2032"/>
                    <a:pt x="16798" y="2067"/>
                    <a:pt x="16698" y="2067"/>
                  </a:cubicBezTo>
                  <a:cubicBezTo>
                    <a:pt x="16682" y="2067"/>
                    <a:pt x="16668" y="2066"/>
                    <a:pt x="16659" y="2064"/>
                  </a:cubicBezTo>
                  <a:cubicBezTo>
                    <a:pt x="16659" y="2090"/>
                    <a:pt x="16636" y="2099"/>
                    <a:pt x="16607" y="2099"/>
                  </a:cubicBezTo>
                  <a:cubicBezTo>
                    <a:pt x="16557" y="2099"/>
                    <a:pt x="16490" y="2073"/>
                    <a:pt x="16490" y="2064"/>
                  </a:cubicBezTo>
                  <a:cubicBezTo>
                    <a:pt x="16490" y="2022"/>
                    <a:pt x="16476" y="1979"/>
                    <a:pt x="16476" y="1937"/>
                  </a:cubicBezTo>
                  <a:lnTo>
                    <a:pt x="16476" y="1937"/>
                  </a:lnTo>
                  <a:cubicBezTo>
                    <a:pt x="16488" y="1956"/>
                    <a:pt x="16503" y="1966"/>
                    <a:pt x="16522" y="1966"/>
                  </a:cubicBezTo>
                  <a:cubicBezTo>
                    <a:pt x="16546" y="1966"/>
                    <a:pt x="16577" y="1949"/>
                    <a:pt x="16616" y="1909"/>
                  </a:cubicBezTo>
                  <a:cubicBezTo>
                    <a:pt x="16635" y="1885"/>
                    <a:pt x="16674" y="1879"/>
                    <a:pt x="16716" y="1879"/>
                  </a:cubicBezTo>
                  <a:cubicBezTo>
                    <a:pt x="16756" y="1879"/>
                    <a:pt x="16798" y="1884"/>
                    <a:pt x="16828" y="1884"/>
                  </a:cubicBezTo>
                  <a:cubicBezTo>
                    <a:pt x="16839" y="1884"/>
                    <a:pt x="16849" y="1883"/>
                    <a:pt x="16856" y="1881"/>
                  </a:cubicBezTo>
                  <a:cubicBezTo>
                    <a:pt x="16897" y="1858"/>
                    <a:pt x="16923" y="1848"/>
                    <a:pt x="16939" y="1848"/>
                  </a:cubicBezTo>
                  <a:close/>
                  <a:moveTo>
                    <a:pt x="20784" y="2026"/>
                  </a:moveTo>
                  <a:cubicBezTo>
                    <a:pt x="20819" y="2026"/>
                    <a:pt x="20841" y="2056"/>
                    <a:pt x="20841" y="2064"/>
                  </a:cubicBezTo>
                  <a:cubicBezTo>
                    <a:pt x="20813" y="2078"/>
                    <a:pt x="20785" y="2092"/>
                    <a:pt x="20770" y="2106"/>
                  </a:cubicBezTo>
                  <a:lnTo>
                    <a:pt x="20742" y="2106"/>
                  </a:lnTo>
                  <a:cubicBezTo>
                    <a:pt x="20735" y="2113"/>
                    <a:pt x="20725" y="2117"/>
                    <a:pt x="20714" y="2117"/>
                  </a:cubicBezTo>
                  <a:cubicBezTo>
                    <a:pt x="20704" y="2117"/>
                    <a:pt x="20693" y="2113"/>
                    <a:pt x="20686" y="2106"/>
                  </a:cubicBezTo>
                  <a:cubicBezTo>
                    <a:pt x="20723" y="2044"/>
                    <a:pt x="20757" y="2026"/>
                    <a:pt x="20784" y="2026"/>
                  </a:cubicBezTo>
                  <a:close/>
                  <a:moveTo>
                    <a:pt x="20909" y="2051"/>
                  </a:moveTo>
                  <a:cubicBezTo>
                    <a:pt x="20913" y="2051"/>
                    <a:pt x="20969" y="2079"/>
                    <a:pt x="21024" y="2106"/>
                  </a:cubicBezTo>
                  <a:lnTo>
                    <a:pt x="21010" y="2106"/>
                  </a:lnTo>
                  <a:cubicBezTo>
                    <a:pt x="21010" y="2106"/>
                    <a:pt x="21024" y="2106"/>
                    <a:pt x="21038" y="2120"/>
                  </a:cubicBezTo>
                  <a:cubicBezTo>
                    <a:pt x="21010" y="2120"/>
                    <a:pt x="20982" y="2106"/>
                    <a:pt x="20954" y="2078"/>
                  </a:cubicBezTo>
                  <a:cubicBezTo>
                    <a:pt x="20920" y="2059"/>
                    <a:pt x="20907" y="2051"/>
                    <a:pt x="20909" y="2051"/>
                  </a:cubicBezTo>
                  <a:close/>
                  <a:moveTo>
                    <a:pt x="21038" y="2120"/>
                  </a:moveTo>
                  <a:lnTo>
                    <a:pt x="21038" y="2120"/>
                  </a:lnTo>
                  <a:cubicBezTo>
                    <a:pt x="21052" y="2134"/>
                    <a:pt x="21052" y="2148"/>
                    <a:pt x="21066" y="2177"/>
                  </a:cubicBezTo>
                  <a:cubicBezTo>
                    <a:pt x="20996" y="2177"/>
                    <a:pt x="21010" y="2148"/>
                    <a:pt x="21038" y="2120"/>
                  </a:cubicBezTo>
                  <a:close/>
                  <a:moveTo>
                    <a:pt x="14629" y="2164"/>
                  </a:moveTo>
                  <a:cubicBezTo>
                    <a:pt x="14627" y="2164"/>
                    <a:pt x="14622" y="2169"/>
                    <a:pt x="14616" y="2178"/>
                  </a:cubicBezTo>
                  <a:lnTo>
                    <a:pt x="14616" y="2178"/>
                  </a:lnTo>
                  <a:cubicBezTo>
                    <a:pt x="14628" y="2169"/>
                    <a:pt x="14630" y="2164"/>
                    <a:pt x="14629" y="2164"/>
                  </a:cubicBezTo>
                  <a:close/>
                  <a:moveTo>
                    <a:pt x="13373" y="2164"/>
                  </a:moveTo>
                  <a:cubicBezTo>
                    <a:pt x="13370" y="2164"/>
                    <a:pt x="13336" y="2179"/>
                    <a:pt x="13295" y="2204"/>
                  </a:cubicBezTo>
                  <a:lnTo>
                    <a:pt x="13295" y="2204"/>
                  </a:lnTo>
                  <a:cubicBezTo>
                    <a:pt x="13356" y="2176"/>
                    <a:pt x="13377" y="2164"/>
                    <a:pt x="13373" y="2164"/>
                  </a:cubicBezTo>
                  <a:close/>
                  <a:moveTo>
                    <a:pt x="13295" y="2204"/>
                  </a:moveTo>
                  <a:cubicBezTo>
                    <a:pt x="13294" y="2204"/>
                    <a:pt x="13294" y="2204"/>
                    <a:pt x="13293" y="2205"/>
                  </a:cubicBezTo>
                  <a:cubicBezTo>
                    <a:pt x="13293" y="2205"/>
                    <a:pt x="13293" y="2205"/>
                    <a:pt x="13293" y="2205"/>
                  </a:cubicBezTo>
                  <a:lnTo>
                    <a:pt x="13293" y="2205"/>
                  </a:lnTo>
                  <a:cubicBezTo>
                    <a:pt x="13294" y="2205"/>
                    <a:pt x="13294" y="2204"/>
                    <a:pt x="13295" y="2204"/>
                  </a:cubicBezTo>
                  <a:close/>
                  <a:moveTo>
                    <a:pt x="23253" y="2214"/>
                  </a:moveTo>
                  <a:cubicBezTo>
                    <a:pt x="23254" y="2214"/>
                    <a:pt x="23255" y="2214"/>
                    <a:pt x="23255" y="2214"/>
                  </a:cubicBezTo>
                  <a:cubicBezTo>
                    <a:pt x="23255" y="2214"/>
                    <a:pt x="23254" y="2214"/>
                    <a:pt x="23253" y="2214"/>
                  </a:cubicBezTo>
                  <a:close/>
                  <a:moveTo>
                    <a:pt x="23315" y="2243"/>
                  </a:moveTo>
                  <a:cubicBezTo>
                    <a:pt x="23312" y="2245"/>
                    <a:pt x="23309" y="2246"/>
                    <a:pt x="23305" y="2247"/>
                  </a:cubicBezTo>
                  <a:lnTo>
                    <a:pt x="23333" y="2247"/>
                  </a:lnTo>
                  <a:cubicBezTo>
                    <a:pt x="23322" y="2247"/>
                    <a:pt x="23318" y="2245"/>
                    <a:pt x="23315" y="2243"/>
                  </a:cubicBezTo>
                  <a:close/>
                  <a:moveTo>
                    <a:pt x="24435" y="2080"/>
                  </a:moveTo>
                  <a:cubicBezTo>
                    <a:pt x="24438" y="2080"/>
                    <a:pt x="24450" y="2093"/>
                    <a:pt x="24474" y="2120"/>
                  </a:cubicBezTo>
                  <a:cubicBezTo>
                    <a:pt x="24496" y="2117"/>
                    <a:pt x="24512" y="2115"/>
                    <a:pt x="24524" y="2115"/>
                  </a:cubicBezTo>
                  <a:cubicBezTo>
                    <a:pt x="24610" y="2115"/>
                    <a:pt x="24451" y="2198"/>
                    <a:pt x="24488" y="2247"/>
                  </a:cubicBezTo>
                  <a:cubicBezTo>
                    <a:pt x="24484" y="2249"/>
                    <a:pt x="24481" y="2250"/>
                    <a:pt x="24480" y="2251"/>
                  </a:cubicBezTo>
                  <a:lnTo>
                    <a:pt x="24480" y="2251"/>
                  </a:lnTo>
                  <a:cubicBezTo>
                    <a:pt x="24463" y="2150"/>
                    <a:pt x="24426" y="2080"/>
                    <a:pt x="24435" y="2080"/>
                  </a:cubicBezTo>
                  <a:close/>
                  <a:moveTo>
                    <a:pt x="14509" y="2253"/>
                  </a:moveTo>
                  <a:cubicBezTo>
                    <a:pt x="14500" y="2256"/>
                    <a:pt x="14490" y="2260"/>
                    <a:pt x="14482" y="2264"/>
                  </a:cubicBezTo>
                  <a:lnTo>
                    <a:pt x="14482" y="2264"/>
                  </a:lnTo>
                  <a:cubicBezTo>
                    <a:pt x="14485" y="2266"/>
                    <a:pt x="14488" y="2267"/>
                    <a:pt x="14491" y="2267"/>
                  </a:cubicBezTo>
                  <a:cubicBezTo>
                    <a:pt x="14497" y="2267"/>
                    <a:pt x="14504" y="2263"/>
                    <a:pt x="14509" y="2253"/>
                  </a:cubicBezTo>
                  <a:close/>
                  <a:moveTo>
                    <a:pt x="13966" y="2224"/>
                  </a:moveTo>
                  <a:cubicBezTo>
                    <a:pt x="13967" y="2227"/>
                    <a:pt x="13968" y="2230"/>
                    <a:pt x="13969" y="2233"/>
                  </a:cubicBezTo>
                  <a:lnTo>
                    <a:pt x="13969" y="2275"/>
                  </a:lnTo>
                  <a:cubicBezTo>
                    <a:pt x="13969" y="2255"/>
                    <a:pt x="13968" y="2238"/>
                    <a:pt x="13966" y="2224"/>
                  </a:cubicBezTo>
                  <a:close/>
                  <a:moveTo>
                    <a:pt x="23291" y="2191"/>
                  </a:moveTo>
                  <a:cubicBezTo>
                    <a:pt x="23245" y="2225"/>
                    <a:pt x="23256" y="2251"/>
                    <a:pt x="23284" y="2251"/>
                  </a:cubicBezTo>
                  <a:cubicBezTo>
                    <a:pt x="23289" y="2251"/>
                    <a:pt x="23293" y="2250"/>
                    <a:pt x="23298" y="2249"/>
                  </a:cubicBezTo>
                  <a:lnTo>
                    <a:pt x="23298" y="2249"/>
                  </a:lnTo>
                  <a:cubicBezTo>
                    <a:pt x="23267" y="2258"/>
                    <a:pt x="23224" y="2279"/>
                    <a:pt x="23192" y="2279"/>
                  </a:cubicBezTo>
                  <a:cubicBezTo>
                    <a:pt x="23164" y="2279"/>
                    <a:pt x="23144" y="2262"/>
                    <a:pt x="23150" y="2205"/>
                  </a:cubicBezTo>
                  <a:lnTo>
                    <a:pt x="23150" y="2205"/>
                  </a:lnTo>
                  <a:cubicBezTo>
                    <a:pt x="23222" y="2210"/>
                    <a:pt x="23247" y="2213"/>
                    <a:pt x="23253" y="2214"/>
                  </a:cubicBezTo>
                  <a:lnTo>
                    <a:pt x="23253" y="2214"/>
                  </a:lnTo>
                  <a:cubicBezTo>
                    <a:pt x="23246" y="2212"/>
                    <a:pt x="23226" y="2205"/>
                    <a:pt x="23291" y="2191"/>
                  </a:cubicBezTo>
                  <a:close/>
                  <a:moveTo>
                    <a:pt x="15389" y="2090"/>
                  </a:moveTo>
                  <a:cubicBezTo>
                    <a:pt x="15392" y="2090"/>
                    <a:pt x="15415" y="2098"/>
                    <a:pt x="15448" y="2106"/>
                  </a:cubicBezTo>
                  <a:lnTo>
                    <a:pt x="15518" y="2134"/>
                  </a:lnTo>
                  <a:cubicBezTo>
                    <a:pt x="15532" y="2163"/>
                    <a:pt x="15546" y="2205"/>
                    <a:pt x="15574" y="2233"/>
                  </a:cubicBezTo>
                  <a:cubicBezTo>
                    <a:pt x="15558" y="2249"/>
                    <a:pt x="15532" y="2256"/>
                    <a:pt x="15507" y="2256"/>
                  </a:cubicBezTo>
                  <a:cubicBezTo>
                    <a:pt x="15490" y="2256"/>
                    <a:pt x="15473" y="2253"/>
                    <a:pt x="15462" y="2247"/>
                  </a:cubicBezTo>
                  <a:cubicBezTo>
                    <a:pt x="15438" y="2277"/>
                    <a:pt x="15419" y="2289"/>
                    <a:pt x="15406" y="2289"/>
                  </a:cubicBezTo>
                  <a:cubicBezTo>
                    <a:pt x="15387" y="2289"/>
                    <a:pt x="15377" y="2266"/>
                    <a:pt x="15377" y="2233"/>
                  </a:cubicBezTo>
                  <a:cubicBezTo>
                    <a:pt x="15377" y="2177"/>
                    <a:pt x="15391" y="2106"/>
                    <a:pt x="15419" y="2106"/>
                  </a:cubicBezTo>
                  <a:cubicBezTo>
                    <a:pt x="15396" y="2094"/>
                    <a:pt x="15387" y="2090"/>
                    <a:pt x="15389" y="2090"/>
                  </a:cubicBezTo>
                  <a:close/>
                  <a:moveTo>
                    <a:pt x="29234" y="2317"/>
                  </a:moveTo>
                  <a:cubicBezTo>
                    <a:pt x="29227" y="2324"/>
                    <a:pt x="29216" y="2328"/>
                    <a:pt x="29205" y="2328"/>
                  </a:cubicBezTo>
                  <a:cubicBezTo>
                    <a:pt x="29195" y="2328"/>
                    <a:pt x="29184" y="2324"/>
                    <a:pt x="29177" y="2317"/>
                  </a:cubicBezTo>
                  <a:close/>
                  <a:moveTo>
                    <a:pt x="21291" y="2305"/>
                  </a:moveTo>
                  <a:cubicBezTo>
                    <a:pt x="21300" y="2305"/>
                    <a:pt x="21294" y="2316"/>
                    <a:pt x="21263" y="2332"/>
                  </a:cubicBezTo>
                  <a:lnTo>
                    <a:pt x="21249" y="2332"/>
                  </a:lnTo>
                  <a:cubicBezTo>
                    <a:pt x="21268" y="2312"/>
                    <a:pt x="21285" y="2305"/>
                    <a:pt x="21291" y="2305"/>
                  </a:cubicBezTo>
                  <a:close/>
                  <a:moveTo>
                    <a:pt x="15926" y="2247"/>
                  </a:moveTo>
                  <a:cubicBezTo>
                    <a:pt x="15955" y="2289"/>
                    <a:pt x="15955" y="2317"/>
                    <a:pt x="15926" y="2332"/>
                  </a:cubicBezTo>
                  <a:cubicBezTo>
                    <a:pt x="15912" y="2332"/>
                    <a:pt x="15904" y="2335"/>
                    <a:pt x="15901" y="2335"/>
                  </a:cubicBezTo>
                  <a:cubicBezTo>
                    <a:pt x="15895" y="2335"/>
                    <a:pt x="15908" y="2322"/>
                    <a:pt x="15926" y="2247"/>
                  </a:cubicBezTo>
                  <a:close/>
                  <a:moveTo>
                    <a:pt x="16799" y="2191"/>
                  </a:moveTo>
                  <a:lnTo>
                    <a:pt x="16799" y="2191"/>
                  </a:lnTo>
                  <a:cubicBezTo>
                    <a:pt x="16771" y="2233"/>
                    <a:pt x="16743" y="2289"/>
                    <a:pt x="16799" y="2317"/>
                  </a:cubicBezTo>
                  <a:cubicBezTo>
                    <a:pt x="16740" y="2337"/>
                    <a:pt x="16699" y="2345"/>
                    <a:pt x="16670" y="2345"/>
                  </a:cubicBezTo>
                  <a:cubicBezTo>
                    <a:pt x="16557" y="2345"/>
                    <a:pt x="16659" y="2219"/>
                    <a:pt x="16715" y="2219"/>
                  </a:cubicBezTo>
                  <a:lnTo>
                    <a:pt x="16799" y="2191"/>
                  </a:lnTo>
                  <a:close/>
                  <a:moveTo>
                    <a:pt x="15321" y="2289"/>
                  </a:moveTo>
                  <a:cubicBezTo>
                    <a:pt x="15339" y="2317"/>
                    <a:pt x="15370" y="2351"/>
                    <a:pt x="15365" y="2351"/>
                  </a:cubicBezTo>
                  <a:cubicBezTo>
                    <a:pt x="15362" y="2351"/>
                    <a:pt x="15350" y="2342"/>
                    <a:pt x="15321" y="2317"/>
                  </a:cubicBezTo>
                  <a:lnTo>
                    <a:pt x="15321" y="2289"/>
                  </a:lnTo>
                  <a:close/>
                  <a:moveTo>
                    <a:pt x="15574" y="2247"/>
                  </a:moveTo>
                  <a:cubicBezTo>
                    <a:pt x="15588" y="2261"/>
                    <a:pt x="15603" y="2275"/>
                    <a:pt x="15631" y="2289"/>
                  </a:cubicBezTo>
                  <a:cubicBezTo>
                    <a:pt x="15732" y="2343"/>
                    <a:pt x="15746" y="2362"/>
                    <a:pt x="15721" y="2362"/>
                  </a:cubicBezTo>
                  <a:cubicBezTo>
                    <a:pt x="15693" y="2362"/>
                    <a:pt x="15619" y="2339"/>
                    <a:pt x="15560" y="2317"/>
                  </a:cubicBezTo>
                  <a:lnTo>
                    <a:pt x="15546" y="2317"/>
                  </a:lnTo>
                  <a:cubicBezTo>
                    <a:pt x="15560" y="2289"/>
                    <a:pt x="15574" y="2261"/>
                    <a:pt x="15574" y="2247"/>
                  </a:cubicBezTo>
                  <a:close/>
                  <a:moveTo>
                    <a:pt x="17532" y="2332"/>
                  </a:moveTo>
                  <a:cubicBezTo>
                    <a:pt x="17532" y="2346"/>
                    <a:pt x="17518" y="2360"/>
                    <a:pt x="17518" y="2388"/>
                  </a:cubicBezTo>
                  <a:lnTo>
                    <a:pt x="17504" y="2346"/>
                  </a:lnTo>
                  <a:cubicBezTo>
                    <a:pt x="17518" y="2346"/>
                    <a:pt x="17532" y="2332"/>
                    <a:pt x="17532" y="2332"/>
                  </a:cubicBezTo>
                  <a:close/>
                  <a:moveTo>
                    <a:pt x="17194" y="2388"/>
                  </a:moveTo>
                  <a:cubicBezTo>
                    <a:pt x="17183" y="2398"/>
                    <a:pt x="17181" y="2401"/>
                    <a:pt x="17180" y="2407"/>
                  </a:cubicBezTo>
                  <a:lnTo>
                    <a:pt x="17180" y="2407"/>
                  </a:lnTo>
                  <a:cubicBezTo>
                    <a:pt x="17167" y="2397"/>
                    <a:pt x="17171" y="2388"/>
                    <a:pt x="17194" y="2388"/>
                  </a:cubicBezTo>
                  <a:close/>
                  <a:moveTo>
                    <a:pt x="17377" y="2388"/>
                  </a:moveTo>
                  <a:cubicBezTo>
                    <a:pt x="17363" y="2402"/>
                    <a:pt x="17363" y="2416"/>
                    <a:pt x="17349" y="2416"/>
                  </a:cubicBezTo>
                  <a:cubicBezTo>
                    <a:pt x="17335" y="2402"/>
                    <a:pt x="17306" y="2388"/>
                    <a:pt x="17292" y="2388"/>
                  </a:cubicBezTo>
                  <a:close/>
                  <a:moveTo>
                    <a:pt x="17194" y="2388"/>
                  </a:moveTo>
                  <a:lnTo>
                    <a:pt x="17194" y="2388"/>
                  </a:lnTo>
                  <a:cubicBezTo>
                    <a:pt x="17222" y="2402"/>
                    <a:pt x="17250" y="2430"/>
                    <a:pt x="17292" y="2444"/>
                  </a:cubicBezTo>
                  <a:cubicBezTo>
                    <a:pt x="17284" y="2448"/>
                    <a:pt x="17276" y="2450"/>
                    <a:pt x="17268" y="2450"/>
                  </a:cubicBezTo>
                  <a:cubicBezTo>
                    <a:pt x="17248" y="2450"/>
                    <a:pt x="17228" y="2440"/>
                    <a:pt x="17208" y="2430"/>
                  </a:cubicBezTo>
                  <a:cubicBezTo>
                    <a:pt x="17208" y="2416"/>
                    <a:pt x="17194" y="2402"/>
                    <a:pt x="17194" y="2388"/>
                  </a:cubicBezTo>
                  <a:close/>
                  <a:moveTo>
                    <a:pt x="21066" y="2233"/>
                  </a:moveTo>
                  <a:cubicBezTo>
                    <a:pt x="21066" y="2261"/>
                    <a:pt x="21066" y="2289"/>
                    <a:pt x="21052" y="2303"/>
                  </a:cubicBezTo>
                  <a:cubicBezTo>
                    <a:pt x="21080" y="2332"/>
                    <a:pt x="21123" y="2360"/>
                    <a:pt x="21165" y="2374"/>
                  </a:cubicBezTo>
                  <a:lnTo>
                    <a:pt x="21123" y="2374"/>
                  </a:lnTo>
                  <a:lnTo>
                    <a:pt x="21094" y="2416"/>
                  </a:lnTo>
                  <a:lnTo>
                    <a:pt x="21123" y="2416"/>
                  </a:lnTo>
                  <a:cubicBezTo>
                    <a:pt x="21108" y="2444"/>
                    <a:pt x="21108" y="2472"/>
                    <a:pt x="21094" y="2500"/>
                  </a:cubicBezTo>
                  <a:cubicBezTo>
                    <a:pt x="21080" y="2500"/>
                    <a:pt x="21066" y="2486"/>
                    <a:pt x="21052" y="2486"/>
                  </a:cubicBezTo>
                  <a:cubicBezTo>
                    <a:pt x="21029" y="2524"/>
                    <a:pt x="21006" y="2550"/>
                    <a:pt x="20986" y="2550"/>
                  </a:cubicBezTo>
                  <a:cubicBezTo>
                    <a:pt x="20968" y="2550"/>
                    <a:pt x="20952" y="2532"/>
                    <a:pt x="20939" y="2486"/>
                  </a:cubicBezTo>
                  <a:cubicBezTo>
                    <a:pt x="20939" y="2400"/>
                    <a:pt x="20980" y="2298"/>
                    <a:pt x="21006" y="2298"/>
                  </a:cubicBezTo>
                  <a:cubicBezTo>
                    <a:pt x="21014" y="2298"/>
                    <a:pt x="21021" y="2308"/>
                    <a:pt x="21024" y="2332"/>
                  </a:cubicBezTo>
                  <a:cubicBezTo>
                    <a:pt x="21024" y="2289"/>
                    <a:pt x="21038" y="2261"/>
                    <a:pt x="21066" y="2233"/>
                  </a:cubicBezTo>
                  <a:close/>
                  <a:moveTo>
                    <a:pt x="18646" y="2534"/>
                  </a:moveTo>
                  <a:cubicBezTo>
                    <a:pt x="18646" y="2534"/>
                    <a:pt x="18645" y="2544"/>
                    <a:pt x="18644" y="2563"/>
                  </a:cubicBezTo>
                  <a:lnTo>
                    <a:pt x="18644" y="2563"/>
                  </a:lnTo>
                  <a:cubicBezTo>
                    <a:pt x="18646" y="2544"/>
                    <a:pt x="18647" y="2534"/>
                    <a:pt x="18646" y="2534"/>
                  </a:cubicBezTo>
                  <a:close/>
                  <a:moveTo>
                    <a:pt x="18221" y="2359"/>
                  </a:moveTo>
                  <a:cubicBezTo>
                    <a:pt x="18225" y="2359"/>
                    <a:pt x="18262" y="2408"/>
                    <a:pt x="18292" y="2458"/>
                  </a:cubicBezTo>
                  <a:cubicBezTo>
                    <a:pt x="18320" y="2458"/>
                    <a:pt x="18336" y="2465"/>
                    <a:pt x="18327" y="2465"/>
                  </a:cubicBezTo>
                  <a:cubicBezTo>
                    <a:pt x="18322" y="2465"/>
                    <a:pt x="18311" y="2463"/>
                    <a:pt x="18292" y="2458"/>
                  </a:cubicBezTo>
                  <a:lnTo>
                    <a:pt x="18292" y="2458"/>
                  </a:lnTo>
                  <a:cubicBezTo>
                    <a:pt x="18306" y="2472"/>
                    <a:pt x="18306" y="2486"/>
                    <a:pt x="18320" y="2500"/>
                  </a:cubicBezTo>
                  <a:cubicBezTo>
                    <a:pt x="18296" y="2533"/>
                    <a:pt x="18271" y="2566"/>
                    <a:pt x="18266" y="2566"/>
                  </a:cubicBezTo>
                  <a:cubicBezTo>
                    <a:pt x="18262" y="2566"/>
                    <a:pt x="18268" y="2548"/>
                    <a:pt x="18292" y="2500"/>
                  </a:cubicBezTo>
                  <a:cubicBezTo>
                    <a:pt x="18236" y="2472"/>
                    <a:pt x="18222" y="2472"/>
                    <a:pt x="18222" y="2458"/>
                  </a:cubicBezTo>
                  <a:lnTo>
                    <a:pt x="18151" y="2458"/>
                  </a:lnTo>
                  <a:cubicBezTo>
                    <a:pt x="18179" y="2430"/>
                    <a:pt x="18208" y="2402"/>
                    <a:pt x="18236" y="2388"/>
                  </a:cubicBezTo>
                  <a:cubicBezTo>
                    <a:pt x="18223" y="2367"/>
                    <a:pt x="18219" y="2359"/>
                    <a:pt x="18221" y="2359"/>
                  </a:cubicBezTo>
                  <a:close/>
                  <a:moveTo>
                    <a:pt x="22920" y="2558"/>
                  </a:moveTo>
                  <a:cubicBezTo>
                    <a:pt x="22923" y="2558"/>
                    <a:pt x="22930" y="2563"/>
                    <a:pt x="22943" y="2575"/>
                  </a:cubicBezTo>
                  <a:lnTo>
                    <a:pt x="22943" y="2575"/>
                  </a:lnTo>
                  <a:cubicBezTo>
                    <a:pt x="22941" y="2577"/>
                    <a:pt x="22939" y="2580"/>
                    <a:pt x="22939" y="2585"/>
                  </a:cubicBezTo>
                  <a:cubicBezTo>
                    <a:pt x="22924" y="2570"/>
                    <a:pt x="22917" y="2558"/>
                    <a:pt x="22920" y="2558"/>
                  </a:cubicBezTo>
                  <a:close/>
                  <a:moveTo>
                    <a:pt x="17349" y="2500"/>
                  </a:moveTo>
                  <a:cubicBezTo>
                    <a:pt x="17429" y="2565"/>
                    <a:pt x="17431" y="2588"/>
                    <a:pt x="17408" y="2588"/>
                  </a:cubicBezTo>
                  <a:cubicBezTo>
                    <a:pt x="17391" y="2588"/>
                    <a:pt x="17359" y="2575"/>
                    <a:pt x="17335" y="2557"/>
                  </a:cubicBezTo>
                  <a:lnTo>
                    <a:pt x="17335" y="2543"/>
                  </a:lnTo>
                  <a:cubicBezTo>
                    <a:pt x="17335" y="2529"/>
                    <a:pt x="17349" y="2515"/>
                    <a:pt x="17349" y="2500"/>
                  </a:cubicBezTo>
                  <a:close/>
                  <a:moveTo>
                    <a:pt x="14628" y="2327"/>
                  </a:moveTo>
                  <a:cubicBezTo>
                    <a:pt x="14644" y="2327"/>
                    <a:pt x="14663" y="2328"/>
                    <a:pt x="14687" y="2332"/>
                  </a:cubicBezTo>
                  <a:cubicBezTo>
                    <a:pt x="14687" y="2385"/>
                    <a:pt x="14687" y="2397"/>
                    <a:pt x="14694" y="2397"/>
                  </a:cubicBezTo>
                  <a:cubicBezTo>
                    <a:pt x="14699" y="2397"/>
                    <a:pt x="14710" y="2388"/>
                    <a:pt x="14729" y="2388"/>
                  </a:cubicBezTo>
                  <a:cubicBezTo>
                    <a:pt x="14786" y="2402"/>
                    <a:pt x="14800" y="2458"/>
                    <a:pt x="14772" y="2500"/>
                  </a:cubicBezTo>
                  <a:lnTo>
                    <a:pt x="14772" y="2515"/>
                  </a:lnTo>
                  <a:lnTo>
                    <a:pt x="14687" y="2571"/>
                  </a:lnTo>
                  <a:lnTo>
                    <a:pt x="14617" y="2571"/>
                  </a:lnTo>
                  <a:cubicBezTo>
                    <a:pt x="14565" y="2571"/>
                    <a:pt x="14486" y="2656"/>
                    <a:pt x="14466" y="2656"/>
                  </a:cubicBezTo>
                  <a:cubicBezTo>
                    <a:pt x="14454" y="2656"/>
                    <a:pt x="14464" y="2623"/>
                    <a:pt x="14518" y="2515"/>
                  </a:cubicBezTo>
                  <a:lnTo>
                    <a:pt x="14518" y="2515"/>
                  </a:lnTo>
                  <a:cubicBezTo>
                    <a:pt x="14428" y="2560"/>
                    <a:pt x="14370" y="2589"/>
                    <a:pt x="14361" y="2589"/>
                  </a:cubicBezTo>
                  <a:cubicBezTo>
                    <a:pt x="14353" y="2589"/>
                    <a:pt x="14383" y="2567"/>
                    <a:pt x="14462" y="2515"/>
                  </a:cubicBezTo>
                  <a:cubicBezTo>
                    <a:pt x="14478" y="2413"/>
                    <a:pt x="14484" y="2387"/>
                    <a:pt x="14487" y="2387"/>
                  </a:cubicBezTo>
                  <a:cubicBezTo>
                    <a:pt x="14491" y="2387"/>
                    <a:pt x="14492" y="2419"/>
                    <a:pt x="14500" y="2419"/>
                  </a:cubicBezTo>
                  <a:cubicBezTo>
                    <a:pt x="14504" y="2419"/>
                    <a:pt x="14510" y="2411"/>
                    <a:pt x="14518" y="2388"/>
                  </a:cubicBezTo>
                  <a:cubicBezTo>
                    <a:pt x="14528" y="2391"/>
                    <a:pt x="14535" y="2392"/>
                    <a:pt x="14540" y="2392"/>
                  </a:cubicBezTo>
                  <a:cubicBezTo>
                    <a:pt x="14573" y="2392"/>
                    <a:pt x="14518" y="2327"/>
                    <a:pt x="14628" y="2327"/>
                  </a:cubicBezTo>
                  <a:close/>
                  <a:moveTo>
                    <a:pt x="24520" y="2252"/>
                  </a:moveTo>
                  <a:cubicBezTo>
                    <a:pt x="24592" y="2252"/>
                    <a:pt x="24722" y="2270"/>
                    <a:pt x="24587" y="2472"/>
                  </a:cubicBezTo>
                  <a:cubicBezTo>
                    <a:pt x="24593" y="2587"/>
                    <a:pt x="24603" y="2641"/>
                    <a:pt x="24607" y="2657"/>
                  </a:cubicBezTo>
                  <a:lnTo>
                    <a:pt x="24607" y="2657"/>
                  </a:lnTo>
                  <a:cubicBezTo>
                    <a:pt x="24605" y="2649"/>
                    <a:pt x="24598" y="2633"/>
                    <a:pt x="24587" y="2613"/>
                  </a:cubicBezTo>
                  <a:cubicBezTo>
                    <a:pt x="24643" y="2613"/>
                    <a:pt x="24460" y="2374"/>
                    <a:pt x="24488" y="2346"/>
                  </a:cubicBezTo>
                  <a:cubicBezTo>
                    <a:pt x="24488" y="2313"/>
                    <a:pt x="24485" y="2281"/>
                    <a:pt x="24480" y="2253"/>
                  </a:cubicBezTo>
                  <a:lnTo>
                    <a:pt x="24480" y="2253"/>
                  </a:lnTo>
                  <a:cubicBezTo>
                    <a:pt x="24481" y="2253"/>
                    <a:pt x="24483" y="2253"/>
                    <a:pt x="24485" y="2253"/>
                  </a:cubicBezTo>
                  <a:cubicBezTo>
                    <a:pt x="24492" y="2253"/>
                    <a:pt x="24505" y="2252"/>
                    <a:pt x="24520" y="2252"/>
                  </a:cubicBezTo>
                  <a:close/>
                  <a:moveTo>
                    <a:pt x="17081" y="2199"/>
                  </a:moveTo>
                  <a:cubicBezTo>
                    <a:pt x="17101" y="2199"/>
                    <a:pt x="17124" y="2201"/>
                    <a:pt x="17151" y="2205"/>
                  </a:cubicBezTo>
                  <a:cubicBezTo>
                    <a:pt x="17123" y="2275"/>
                    <a:pt x="17123" y="2360"/>
                    <a:pt x="17151" y="2430"/>
                  </a:cubicBezTo>
                  <a:lnTo>
                    <a:pt x="17194" y="2430"/>
                  </a:lnTo>
                  <a:lnTo>
                    <a:pt x="17194" y="2472"/>
                  </a:lnTo>
                  <a:lnTo>
                    <a:pt x="17236" y="2472"/>
                  </a:lnTo>
                  <a:lnTo>
                    <a:pt x="17236" y="2458"/>
                  </a:lnTo>
                  <a:lnTo>
                    <a:pt x="17264" y="2472"/>
                  </a:lnTo>
                  <a:lnTo>
                    <a:pt x="17264" y="2486"/>
                  </a:lnTo>
                  <a:cubicBezTo>
                    <a:pt x="17278" y="2500"/>
                    <a:pt x="17278" y="2500"/>
                    <a:pt x="17292" y="2515"/>
                  </a:cubicBezTo>
                  <a:lnTo>
                    <a:pt x="17278" y="2515"/>
                  </a:lnTo>
                  <a:cubicBezTo>
                    <a:pt x="17278" y="2529"/>
                    <a:pt x="17278" y="2543"/>
                    <a:pt x="17278" y="2557"/>
                  </a:cubicBezTo>
                  <a:cubicBezTo>
                    <a:pt x="17278" y="2557"/>
                    <a:pt x="17264" y="2571"/>
                    <a:pt x="17250" y="2571"/>
                  </a:cubicBezTo>
                  <a:cubicBezTo>
                    <a:pt x="17250" y="2543"/>
                    <a:pt x="17236" y="2515"/>
                    <a:pt x="17222" y="2500"/>
                  </a:cubicBezTo>
                  <a:cubicBezTo>
                    <a:pt x="17208" y="2486"/>
                    <a:pt x="17194" y="2486"/>
                    <a:pt x="17166" y="2486"/>
                  </a:cubicBezTo>
                  <a:lnTo>
                    <a:pt x="17151" y="2500"/>
                  </a:lnTo>
                  <a:cubicBezTo>
                    <a:pt x="17151" y="2515"/>
                    <a:pt x="17151" y="2515"/>
                    <a:pt x="17151" y="2515"/>
                  </a:cubicBezTo>
                  <a:cubicBezTo>
                    <a:pt x="17117" y="2496"/>
                    <a:pt x="17088" y="2489"/>
                    <a:pt x="17064" y="2489"/>
                  </a:cubicBezTo>
                  <a:cubicBezTo>
                    <a:pt x="16962" y="2489"/>
                    <a:pt x="16955" y="2629"/>
                    <a:pt x="17006" y="2629"/>
                  </a:cubicBezTo>
                  <a:cubicBezTo>
                    <a:pt x="17015" y="2629"/>
                    <a:pt x="17026" y="2624"/>
                    <a:pt x="17039" y="2613"/>
                  </a:cubicBezTo>
                  <a:lnTo>
                    <a:pt x="17039" y="2613"/>
                  </a:lnTo>
                  <a:cubicBezTo>
                    <a:pt x="17084" y="2636"/>
                    <a:pt x="17049" y="2670"/>
                    <a:pt x="17013" y="2670"/>
                  </a:cubicBezTo>
                  <a:cubicBezTo>
                    <a:pt x="16982" y="2670"/>
                    <a:pt x="16949" y="2643"/>
                    <a:pt x="16968" y="2557"/>
                  </a:cubicBezTo>
                  <a:cubicBezTo>
                    <a:pt x="16997" y="2486"/>
                    <a:pt x="17053" y="2444"/>
                    <a:pt x="17123" y="2444"/>
                  </a:cubicBezTo>
                  <a:cubicBezTo>
                    <a:pt x="17109" y="2416"/>
                    <a:pt x="17095" y="2388"/>
                    <a:pt x="17067" y="2374"/>
                  </a:cubicBezTo>
                  <a:cubicBezTo>
                    <a:pt x="17072" y="2366"/>
                    <a:pt x="17068" y="2364"/>
                    <a:pt x="17060" y="2364"/>
                  </a:cubicBezTo>
                  <a:cubicBezTo>
                    <a:pt x="17036" y="2364"/>
                    <a:pt x="16976" y="2383"/>
                    <a:pt x="16944" y="2383"/>
                  </a:cubicBezTo>
                  <a:cubicBezTo>
                    <a:pt x="16921" y="2383"/>
                    <a:pt x="16914" y="2372"/>
                    <a:pt x="16954" y="2332"/>
                  </a:cubicBezTo>
                  <a:lnTo>
                    <a:pt x="16968" y="2332"/>
                  </a:lnTo>
                  <a:lnTo>
                    <a:pt x="16954" y="2317"/>
                  </a:lnTo>
                  <a:lnTo>
                    <a:pt x="16968" y="2303"/>
                  </a:lnTo>
                  <a:cubicBezTo>
                    <a:pt x="16968" y="2267"/>
                    <a:pt x="16958" y="2199"/>
                    <a:pt x="17081" y="2199"/>
                  </a:cubicBezTo>
                  <a:close/>
                  <a:moveTo>
                    <a:pt x="24279" y="2314"/>
                  </a:moveTo>
                  <a:cubicBezTo>
                    <a:pt x="24325" y="2314"/>
                    <a:pt x="24351" y="2386"/>
                    <a:pt x="24361" y="2458"/>
                  </a:cubicBezTo>
                  <a:lnTo>
                    <a:pt x="24375" y="2472"/>
                  </a:lnTo>
                  <a:lnTo>
                    <a:pt x="24375" y="2486"/>
                  </a:lnTo>
                  <a:lnTo>
                    <a:pt x="24389" y="2500"/>
                  </a:lnTo>
                  <a:lnTo>
                    <a:pt x="24432" y="2543"/>
                  </a:lnTo>
                  <a:cubicBezTo>
                    <a:pt x="24370" y="2620"/>
                    <a:pt x="24368" y="2641"/>
                    <a:pt x="24387" y="2641"/>
                  </a:cubicBezTo>
                  <a:cubicBezTo>
                    <a:pt x="24408" y="2641"/>
                    <a:pt x="24454" y="2613"/>
                    <a:pt x="24465" y="2613"/>
                  </a:cubicBezTo>
                  <a:cubicBezTo>
                    <a:pt x="24471" y="2613"/>
                    <a:pt x="24467" y="2620"/>
                    <a:pt x="24446" y="2641"/>
                  </a:cubicBezTo>
                  <a:cubicBezTo>
                    <a:pt x="24458" y="2665"/>
                    <a:pt x="24440" y="2676"/>
                    <a:pt x="24414" y="2676"/>
                  </a:cubicBezTo>
                  <a:cubicBezTo>
                    <a:pt x="24378" y="2676"/>
                    <a:pt x="24327" y="2654"/>
                    <a:pt x="24319" y="2613"/>
                  </a:cubicBezTo>
                  <a:cubicBezTo>
                    <a:pt x="24375" y="2585"/>
                    <a:pt x="24347" y="2571"/>
                    <a:pt x="24319" y="2571"/>
                  </a:cubicBezTo>
                  <a:cubicBezTo>
                    <a:pt x="24319" y="2543"/>
                    <a:pt x="24333" y="2515"/>
                    <a:pt x="24347" y="2500"/>
                  </a:cubicBezTo>
                  <a:cubicBezTo>
                    <a:pt x="24277" y="2416"/>
                    <a:pt x="24249" y="2374"/>
                    <a:pt x="24221" y="2346"/>
                  </a:cubicBezTo>
                  <a:cubicBezTo>
                    <a:pt x="24243" y="2323"/>
                    <a:pt x="24262" y="2314"/>
                    <a:pt x="24279" y="2314"/>
                  </a:cubicBezTo>
                  <a:close/>
                  <a:moveTo>
                    <a:pt x="25316" y="2325"/>
                  </a:moveTo>
                  <a:cubicBezTo>
                    <a:pt x="25337" y="2325"/>
                    <a:pt x="25355" y="2331"/>
                    <a:pt x="25361" y="2346"/>
                  </a:cubicBezTo>
                  <a:cubicBezTo>
                    <a:pt x="25373" y="2336"/>
                    <a:pt x="25383" y="2332"/>
                    <a:pt x="25389" y="2332"/>
                  </a:cubicBezTo>
                  <a:cubicBezTo>
                    <a:pt x="25421" y="2332"/>
                    <a:pt x="25396" y="2428"/>
                    <a:pt x="25361" y="2486"/>
                  </a:cubicBezTo>
                  <a:lnTo>
                    <a:pt x="25446" y="2486"/>
                  </a:lnTo>
                  <a:cubicBezTo>
                    <a:pt x="25474" y="2529"/>
                    <a:pt x="25530" y="2571"/>
                    <a:pt x="25586" y="2599"/>
                  </a:cubicBezTo>
                  <a:cubicBezTo>
                    <a:pt x="25568" y="2639"/>
                    <a:pt x="25564" y="2651"/>
                    <a:pt x="25566" y="2651"/>
                  </a:cubicBezTo>
                  <a:cubicBezTo>
                    <a:pt x="25569" y="2651"/>
                    <a:pt x="25585" y="2625"/>
                    <a:pt x="25589" y="2625"/>
                  </a:cubicBezTo>
                  <a:cubicBezTo>
                    <a:pt x="25593" y="2625"/>
                    <a:pt x="25585" y="2648"/>
                    <a:pt x="25544" y="2740"/>
                  </a:cubicBezTo>
                  <a:cubicBezTo>
                    <a:pt x="25505" y="2712"/>
                    <a:pt x="25467" y="2684"/>
                    <a:pt x="25432" y="2655"/>
                  </a:cubicBezTo>
                  <a:lnTo>
                    <a:pt x="25263" y="2655"/>
                  </a:lnTo>
                  <a:cubicBezTo>
                    <a:pt x="25179" y="2572"/>
                    <a:pt x="25207" y="2553"/>
                    <a:pt x="25253" y="2553"/>
                  </a:cubicBezTo>
                  <a:cubicBezTo>
                    <a:pt x="25291" y="2553"/>
                    <a:pt x="25341" y="2566"/>
                    <a:pt x="25350" y="2566"/>
                  </a:cubicBezTo>
                  <a:cubicBezTo>
                    <a:pt x="25353" y="2566"/>
                    <a:pt x="25349" y="2564"/>
                    <a:pt x="25333" y="2557"/>
                  </a:cubicBezTo>
                  <a:lnTo>
                    <a:pt x="25333" y="2529"/>
                  </a:lnTo>
                  <a:cubicBezTo>
                    <a:pt x="25333" y="2515"/>
                    <a:pt x="25291" y="2529"/>
                    <a:pt x="25291" y="2444"/>
                  </a:cubicBezTo>
                  <a:cubicBezTo>
                    <a:pt x="25090" y="2411"/>
                    <a:pt x="25233" y="2325"/>
                    <a:pt x="25316" y="2325"/>
                  </a:cubicBezTo>
                  <a:close/>
                  <a:moveTo>
                    <a:pt x="18532" y="2729"/>
                  </a:moveTo>
                  <a:cubicBezTo>
                    <a:pt x="18553" y="2729"/>
                    <a:pt x="18581" y="2733"/>
                    <a:pt x="18616" y="2740"/>
                  </a:cubicBezTo>
                  <a:lnTo>
                    <a:pt x="18616" y="2740"/>
                  </a:lnTo>
                  <a:cubicBezTo>
                    <a:pt x="18607" y="2745"/>
                    <a:pt x="18598" y="2749"/>
                    <a:pt x="18588" y="2754"/>
                  </a:cubicBezTo>
                  <a:cubicBezTo>
                    <a:pt x="18568" y="2744"/>
                    <a:pt x="18548" y="2734"/>
                    <a:pt x="18523" y="2734"/>
                  </a:cubicBezTo>
                  <a:cubicBezTo>
                    <a:pt x="18513" y="2734"/>
                    <a:pt x="18502" y="2736"/>
                    <a:pt x="18489" y="2740"/>
                  </a:cubicBezTo>
                  <a:cubicBezTo>
                    <a:pt x="18496" y="2733"/>
                    <a:pt x="18510" y="2729"/>
                    <a:pt x="18532" y="2729"/>
                  </a:cubicBezTo>
                  <a:close/>
                  <a:moveTo>
                    <a:pt x="25577" y="2764"/>
                  </a:moveTo>
                  <a:cubicBezTo>
                    <a:pt x="25646" y="2807"/>
                    <a:pt x="25693" y="2800"/>
                    <a:pt x="25657" y="2824"/>
                  </a:cubicBezTo>
                  <a:cubicBezTo>
                    <a:pt x="25632" y="2804"/>
                    <a:pt x="25605" y="2784"/>
                    <a:pt x="25577" y="2764"/>
                  </a:cubicBezTo>
                  <a:close/>
                  <a:moveTo>
                    <a:pt x="25741" y="2853"/>
                  </a:moveTo>
                  <a:cubicBezTo>
                    <a:pt x="25784" y="2909"/>
                    <a:pt x="25755" y="2937"/>
                    <a:pt x="25741" y="2951"/>
                  </a:cubicBezTo>
                  <a:cubicBezTo>
                    <a:pt x="25727" y="2923"/>
                    <a:pt x="25727" y="2881"/>
                    <a:pt x="25741" y="2853"/>
                  </a:cubicBezTo>
                  <a:close/>
                  <a:moveTo>
                    <a:pt x="18715" y="1853"/>
                  </a:moveTo>
                  <a:cubicBezTo>
                    <a:pt x="18743" y="1881"/>
                    <a:pt x="18771" y="1909"/>
                    <a:pt x="18799" y="1937"/>
                  </a:cubicBezTo>
                  <a:cubicBezTo>
                    <a:pt x="18827" y="1951"/>
                    <a:pt x="18841" y="1951"/>
                    <a:pt x="18855" y="1951"/>
                  </a:cubicBezTo>
                  <a:cubicBezTo>
                    <a:pt x="18847" y="1969"/>
                    <a:pt x="18827" y="1981"/>
                    <a:pt x="18814" y="1981"/>
                  </a:cubicBezTo>
                  <a:cubicBezTo>
                    <a:pt x="18805" y="1981"/>
                    <a:pt x="18799" y="1976"/>
                    <a:pt x="18799" y="1965"/>
                  </a:cubicBezTo>
                  <a:lnTo>
                    <a:pt x="18771" y="2008"/>
                  </a:lnTo>
                  <a:lnTo>
                    <a:pt x="18785" y="2036"/>
                  </a:lnTo>
                  <a:cubicBezTo>
                    <a:pt x="18869" y="2036"/>
                    <a:pt x="18912" y="2036"/>
                    <a:pt x="18898" y="1951"/>
                  </a:cubicBezTo>
                  <a:lnTo>
                    <a:pt x="18912" y="1951"/>
                  </a:lnTo>
                  <a:cubicBezTo>
                    <a:pt x="18926" y="1965"/>
                    <a:pt x="18926" y="1994"/>
                    <a:pt x="18926" y="2008"/>
                  </a:cubicBezTo>
                  <a:lnTo>
                    <a:pt x="18940" y="2022"/>
                  </a:lnTo>
                  <a:cubicBezTo>
                    <a:pt x="18940" y="1994"/>
                    <a:pt x="18926" y="1965"/>
                    <a:pt x="18926" y="1937"/>
                  </a:cubicBezTo>
                  <a:cubicBezTo>
                    <a:pt x="18920" y="1926"/>
                    <a:pt x="18924" y="1919"/>
                    <a:pt x="18934" y="1919"/>
                  </a:cubicBezTo>
                  <a:cubicBezTo>
                    <a:pt x="18949" y="1919"/>
                    <a:pt x="18977" y="1932"/>
                    <a:pt x="19010" y="1965"/>
                  </a:cubicBezTo>
                  <a:cubicBezTo>
                    <a:pt x="19018" y="1958"/>
                    <a:pt x="19022" y="1955"/>
                    <a:pt x="19025" y="1955"/>
                  </a:cubicBezTo>
                  <a:cubicBezTo>
                    <a:pt x="19038" y="1955"/>
                    <a:pt x="19003" y="2027"/>
                    <a:pt x="18968" y="2050"/>
                  </a:cubicBezTo>
                  <a:cubicBezTo>
                    <a:pt x="18982" y="2064"/>
                    <a:pt x="19010" y="2092"/>
                    <a:pt x="19038" y="2134"/>
                  </a:cubicBezTo>
                  <a:cubicBezTo>
                    <a:pt x="18986" y="2082"/>
                    <a:pt x="18965" y="2061"/>
                    <a:pt x="18961" y="2061"/>
                  </a:cubicBezTo>
                  <a:cubicBezTo>
                    <a:pt x="18956" y="2061"/>
                    <a:pt x="18985" y="2104"/>
                    <a:pt x="19010" y="2163"/>
                  </a:cubicBezTo>
                  <a:cubicBezTo>
                    <a:pt x="19010" y="2144"/>
                    <a:pt x="19012" y="2134"/>
                    <a:pt x="19014" y="2134"/>
                  </a:cubicBezTo>
                  <a:cubicBezTo>
                    <a:pt x="19018" y="2134"/>
                    <a:pt x="19024" y="2172"/>
                    <a:pt x="19024" y="2247"/>
                  </a:cubicBezTo>
                  <a:cubicBezTo>
                    <a:pt x="19038" y="2261"/>
                    <a:pt x="19038" y="2289"/>
                    <a:pt x="19024" y="2317"/>
                  </a:cubicBezTo>
                  <a:cubicBezTo>
                    <a:pt x="19024" y="2332"/>
                    <a:pt x="19042" y="2344"/>
                    <a:pt x="19064" y="2344"/>
                  </a:cubicBezTo>
                  <a:cubicBezTo>
                    <a:pt x="19104" y="2344"/>
                    <a:pt x="19160" y="2305"/>
                    <a:pt x="19151" y="2177"/>
                  </a:cubicBezTo>
                  <a:lnTo>
                    <a:pt x="19151" y="2177"/>
                  </a:lnTo>
                  <a:cubicBezTo>
                    <a:pt x="19272" y="2315"/>
                    <a:pt x="19314" y="2363"/>
                    <a:pt x="19305" y="2363"/>
                  </a:cubicBezTo>
                  <a:cubicBezTo>
                    <a:pt x="19299" y="2363"/>
                    <a:pt x="19274" y="2345"/>
                    <a:pt x="19236" y="2317"/>
                  </a:cubicBezTo>
                  <a:cubicBezTo>
                    <a:pt x="19211" y="2305"/>
                    <a:pt x="19181" y="2290"/>
                    <a:pt x="19158" y="2290"/>
                  </a:cubicBezTo>
                  <a:cubicBezTo>
                    <a:pt x="19130" y="2290"/>
                    <a:pt x="19113" y="2315"/>
                    <a:pt x="19137" y="2402"/>
                  </a:cubicBezTo>
                  <a:cubicBezTo>
                    <a:pt x="19105" y="2482"/>
                    <a:pt x="19123" y="2534"/>
                    <a:pt x="19119" y="2534"/>
                  </a:cubicBezTo>
                  <a:cubicBezTo>
                    <a:pt x="19116" y="2534"/>
                    <a:pt x="19100" y="2503"/>
                    <a:pt x="19038" y="2430"/>
                  </a:cubicBezTo>
                  <a:lnTo>
                    <a:pt x="19010" y="2402"/>
                  </a:lnTo>
                  <a:cubicBezTo>
                    <a:pt x="18996" y="2388"/>
                    <a:pt x="18982" y="2360"/>
                    <a:pt x="18982" y="2332"/>
                  </a:cubicBezTo>
                  <a:cubicBezTo>
                    <a:pt x="18926" y="2233"/>
                    <a:pt x="18912" y="2261"/>
                    <a:pt x="18813" y="2233"/>
                  </a:cubicBezTo>
                  <a:cubicBezTo>
                    <a:pt x="18766" y="2220"/>
                    <a:pt x="18736" y="2215"/>
                    <a:pt x="18718" y="2215"/>
                  </a:cubicBezTo>
                  <a:cubicBezTo>
                    <a:pt x="18657" y="2215"/>
                    <a:pt x="18751" y="2283"/>
                    <a:pt x="18827" y="2360"/>
                  </a:cubicBezTo>
                  <a:cubicBezTo>
                    <a:pt x="18813" y="2402"/>
                    <a:pt x="18785" y="2458"/>
                    <a:pt x="18757" y="2472"/>
                  </a:cubicBezTo>
                  <a:lnTo>
                    <a:pt x="18785" y="2500"/>
                  </a:lnTo>
                  <a:cubicBezTo>
                    <a:pt x="18813" y="2585"/>
                    <a:pt x="18841" y="2669"/>
                    <a:pt x="18898" y="2740"/>
                  </a:cubicBezTo>
                  <a:cubicBezTo>
                    <a:pt x="19010" y="2754"/>
                    <a:pt x="19067" y="2754"/>
                    <a:pt x="19067" y="2768"/>
                  </a:cubicBezTo>
                  <a:cubicBezTo>
                    <a:pt x="19067" y="2838"/>
                    <a:pt x="19024" y="2796"/>
                    <a:pt x="18926" y="2923"/>
                  </a:cubicBezTo>
                  <a:cubicBezTo>
                    <a:pt x="18926" y="2972"/>
                    <a:pt x="18917" y="2990"/>
                    <a:pt x="18907" y="2990"/>
                  </a:cubicBezTo>
                  <a:cubicBezTo>
                    <a:pt x="18884" y="2990"/>
                    <a:pt x="18850" y="2905"/>
                    <a:pt x="18869" y="2867"/>
                  </a:cubicBezTo>
                  <a:cubicBezTo>
                    <a:pt x="18774" y="2734"/>
                    <a:pt x="18736" y="2694"/>
                    <a:pt x="18703" y="2694"/>
                  </a:cubicBezTo>
                  <a:cubicBezTo>
                    <a:pt x="18679" y="2694"/>
                    <a:pt x="18657" y="2717"/>
                    <a:pt x="18616" y="2740"/>
                  </a:cubicBezTo>
                  <a:lnTo>
                    <a:pt x="18616" y="2740"/>
                  </a:lnTo>
                  <a:cubicBezTo>
                    <a:pt x="18633" y="2655"/>
                    <a:pt x="18641" y="2598"/>
                    <a:pt x="18644" y="2566"/>
                  </a:cubicBezTo>
                  <a:lnTo>
                    <a:pt x="18644" y="2566"/>
                  </a:lnTo>
                  <a:lnTo>
                    <a:pt x="18644" y="2585"/>
                  </a:lnTo>
                  <a:cubicBezTo>
                    <a:pt x="18644" y="2577"/>
                    <a:pt x="18644" y="2570"/>
                    <a:pt x="18644" y="2563"/>
                  </a:cubicBezTo>
                  <a:lnTo>
                    <a:pt x="18644" y="2563"/>
                  </a:lnTo>
                  <a:cubicBezTo>
                    <a:pt x="18644" y="2564"/>
                    <a:pt x="18644" y="2565"/>
                    <a:pt x="18644" y="2566"/>
                  </a:cubicBezTo>
                  <a:lnTo>
                    <a:pt x="18644" y="2566"/>
                  </a:lnTo>
                  <a:lnTo>
                    <a:pt x="18644" y="2500"/>
                  </a:lnTo>
                  <a:cubicBezTo>
                    <a:pt x="18633" y="2557"/>
                    <a:pt x="18594" y="2679"/>
                    <a:pt x="18550" y="2679"/>
                  </a:cubicBezTo>
                  <a:cubicBezTo>
                    <a:pt x="18539" y="2679"/>
                    <a:pt x="18528" y="2672"/>
                    <a:pt x="18517" y="2655"/>
                  </a:cubicBezTo>
                  <a:cubicBezTo>
                    <a:pt x="18546" y="2655"/>
                    <a:pt x="18546" y="2599"/>
                    <a:pt x="18546" y="2557"/>
                  </a:cubicBezTo>
                  <a:cubicBezTo>
                    <a:pt x="18503" y="2557"/>
                    <a:pt x="18503" y="2557"/>
                    <a:pt x="18517" y="2529"/>
                  </a:cubicBezTo>
                  <a:cubicBezTo>
                    <a:pt x="18507" y="2508"/>
                    <a:pt x="18497" y="2495"/>
                    <a:pt x="18481" y="2495"/>
                  </a:cubicBezTo>
                  <a:cubicBezTo>
                    <a:pt x="18475" y="2495"/>
                    <a:pt x="18469" y="2497"/>
                    <a:pt x="18461" y="2500"/>
                  </a:cubicBezTo>
                  <a:lnTo>
                    <a:pt x="18461" y="2472"/>
                  </a:lnTo>
                  <a:cubicBezTo>
                    <a:pt x="18425" y="2412"/>
                    <a:pt x="18325" y="2309"/>
                    <a:pt x="18335" y="2309"/>
                  </a:cubicBezTo>
                  <a:cubicBezTo>
                    <a:pt x="18336" y="2309"/>
                    <a:pt x="18341" y="2312"/>
                    <a:pt x="18348" y="2317"/>
                  </a:cubicBezTo>
                  <a:cubicBezTo>
                    <a:pt x="18475" y="2303"/>
                    <a:pt x="18419" y="2346"/>
                    <a:pt x="18348" y="2177"/>
                  </a:cubicBezTo>
                  <a:cubicBezTo>
                    <a:pt x="18306" y="2191"/>
                    <a:pt x="18278" y="2219"/>
                    <a:pt x="18236" y="2233"/>
                  </a:cubicBezTo>
                  <a:cubicBezTo>
                    <a:pt x="18260" y="2160"/>
                    <a:pt x="18243" y="2139"/>
                    <a:pt x="18215" y="2139"/>
                  </a:cubicBezTo>
                  <a:cubicBezTo>
                    <a:pt x="18195" y="2139"/>
                    <a:pt x="18169" y="2151"/>
                    <a:pt x="18151" y="2163"/>
                  </a:cubicBezTo>
                  <a:lnTo>
                    <a:pt x="18222" y="2106"/>
                  </a:lnTo>
                  <a:cubicBezTo>
                    <a:pt x="18109" y="2106"/>
                    <a:pt x="18151" y="2106"/>
                    <a:pt x="18109" y="2050"/>
                  </a:cubicBezTo>
                  <a:cubicBezTo>
                    <a:pt x="18153" y="2012"/>
                    <a:pt x="18177" y="1994"/>
                    <a:pt x="18209" y="1994"/>
                  </a:cubicBezTo>
                  <a:cubicBezTo>
                    <a:pt x="18249" y="1994"/>
                    <a:pt x="18301" y="2023"/>
                    <a:pt x="18419" y="2078"/>
                  </a:cubicBezTo>
                  <a:cubicBezTo>
                    <a:pt x="18461" y="2008"/>
                    <a:pt x="18517" y="1979"/>
                    <a:pt x="18588" y="1979"/>
                  </a:cubicBezTo>
                  <a:cubicBezTo>
                    <a:pt x="18602" y="1937"/>
                    <a:pt x="18630" y="1909"/>
                    <a:pt x="18658" y="1881"/>
                  </a:cubicBezTo>
                  <a:cubicBezTo>
                    <a:pt x="18672" y="1867"/>
                    <a:pt x="18700" y="1853"/>
                    <a:pt x="18715" y="1853"/>
                  </a:cubicBezTo>
                  <a:close/>
                  <a:moveTo>
                    <a:pt x="27941" y="2902"/>
                  </a:moveTo>
                  <a:lnTo>
                    <a:pt x="27941" y="2902"/>
                  </a:lnTo>
                  <a:cubicBezTo>
                    <a:pt x="27964" y="2954"/>
                    <a:pt x="27938" y="2980"/>
                    <a:pt x="27938" y="2993"/>
                  </a:cubicBezTo>
                  <a:lnTo>
                    <a:pt x="27910" y="2993"/>
                  </a:lnTo>
                  <a:cubicBezTo>
                    <a:pt x="27801" y="2993"/>
                    <a:pt x="27824" y="2980"/>
                    <a:pt x="27941" y="2902"/>
                  </a:cubicBezTo>
                  <a:close/>
                  <a:moveTo>
                    <a:pt x="11181" y="3317"/>
                  </a:moveTo>
                  <a:cubicBezTo>
                    <a:pt x="11214" y="3405"/>
                    <a:pt x="11179" y="3458"/>
                    <a:pt x="11161" y="3458"/>
                  </a:cubicBezTo>
                  <a:cubicBezTo>
                    <a:pt x="11156" y="3458"/>
                    <a:pt x="11153" y="3453"/>
                    <a:pt x="11153" y="3444"/>
                  </a:cubicBezTo>
                  <a:cubicBezTo>
                    <a:pt x="11125" y="3402"/>
                    <a:pt x="11125" y="3359"/>
                    <a:pt x="11125" y="3317"/>
                  </a:cubicBezTo>
                  <a:close/>
                  <a:moveTo>
                    <a:pt x="24437" y="2773"/>
                  </a:moveTo>
                  <a:cubicBezTo>
                    <a:pt x="24442" y="2773"/>
                    <a:pt x="24446" y="2776"/>
                    <a:pt x="24446" y="2782"/>
                  </a:cubicBezTo>
                  <a:cubicBezTo>
                    <a:pt x="24530" y="2853"/>
                    <a:pt x="24502" y="2838"/>
                    <a:pt x="24474" y="3022"/>
                  </a:cubicBezTo>
                  <a:cubicBezTo>
                    <a:pt x="24474" y="3120"/>
                    <a:pt x="24474" y="3050"/>
                    <a:pt x="24488" y="3190"/>
                  </a:cubicBezTo>
                  <a:cubicBezTo>
                    <a:pt x="24442" y="3305"/>
                    <a:pt x="24508" y="3336"/>
                    <a:pt x="24489" y="3336"/>
                  </a:cubicBezTo>
                  <a:cubicBezTo>
                    <a:pt x="24485" y="3336"/>
                    <a:pt x="24476" y="3334"/>
                    <a:pt x="24460" y="3331"/>
                  </a:cubicBezTo>
                  <a:cubicBezTo>
                    <a:pt x="24460" y="3359"/>
                    <a:pt x="24460" y="3388"/>
                    <a:pt x="24446" y="3416"/>
                  </a:cubicBezTo>
                  <a:cubicBezTo>
                    <a:pt x="24404" y="3416"/>
                    <a:pt x="24249" y="3416"/>
                    <a:pt x="24221" y="3514"/>
                  </a:cubicBezTo>
                  <a:cubicBezTo>
                    <a:pt x="24090" y="3491"/>
                    <a:pt x="24130" y="3327"/>
                    <a:pt x="24187" y="3327"/>
                  </a:cubicBezTo>
                  <a:cubicBezTo>
                    <a:pt x="24198" y="3327"/>
                    <a:pt x="24209" y="3332"/>
                    <a:pt x="24221" y="3345"/>
                  </a:cubicBezTo>
                  <a:cubicBezTo>
                    <a:pt x="24210" y="3234"/>
                    <a:pt x="24280" y="3079"/>
                    <a:pt x="24294" y="3079"/>
                  </a:cubicBezTo>
                  <a:cubicBezTo>
                    <a:pt x="24300" y="3079"/>
                    <a:pt x="24297" y="3103"/>
                    <a:pt x="24277" y="3162"/>
                  </a:cubicBezTo>
                  <a:cubicBezTo>
                    <a:pt x="24364" y="2998"/>
                    <a:pt x="24338" y="2980"/>
                    <a:pt x="24318" y="2980"/>
                  </a:cubicBezTo>
                  <a:cubicBezTo>
                    <a:pt x="24312" y="2980"/>
                    <a:pt x="24307" y="2981"/>
                    <a:pt x="24305" y="2981"/>
                  </a:cubicBezTo>
                  <a:cubicBezTo>
                    <a:pt x="24303" y="2981"/>
                    <a:pt x="24303" y="2981"/>
                    <a:pt x="24305" y="2979"/>
                  </a:cubicBezTo>
                  <a:cubicBezTo>
                    <a:pt x="24422" y="2933"/>
                    <a:pt x="24413" y="2905"/>
                    <a:pt x="24446" y="2905"/>
                  </a:cubicBezTo>
                  <a:cubicBezTo>
                    <a:pt x="24453" y="2905"/>
                    <a:pt x="24462" y="2906"/>
                    <a:pt x="24474" y="2909"/>
                  </a:cubicBezTo>
                  <a:cubicBezTo>
                    <a:pt x="24460" y="2853"/>
                    <a:pt x="24446" y="2838"/>
                    <a:pt x="24418" y="2838"/>
                  </a:cubicBezTo>
                  <a:cubicBezTo>
                    <a:pt x="24408" y="2838"/>
                    <a:pt x="24399" y="2832"/>
                    <a:pt x="24394" y="2832"/>
                  </a:cubicBezTo>
                  <a:cubicBezTo>
                    <a:pt x="24391" y="2832"/>
                    <a:pt x="24389" y="2834"/>
                    <a:pt x="24389" y="2838"/>
                  </a:cubicBezTo>
                  <a:cubicBezTo>
                    <a:pt x="24389" y="2853"/>
                    <a:pt x="24404" y="2867"/>
                    <a:pt x="24404" y="2881"/>
                  </a:cubicBezTo>
                  <a:cubicBezTo>
                    <a:pt x="24389" y="2867"/>
                    <a:pt x="24389" y="2853"/>
                    <a:pt x="24375" y="2838"/>
                  </a:cubicBezTo>
                  <a:cubicBezTo>
                    <a:pt x="24347" y="2838"/>
                    <a:pt x="24305" y="2824"/>
                    <a:pt x="24291" y="2796"/>
                  </a:cubicBezTo>
                  <a:lnTo>
                    <a:pt x="24291" y="2796"/>
                  </a:lnTo>
                  <a:lnTo>
                    <a:pt x="24375" y="2838"/>
                  </a:lnTo>
                  <a:cubicBezTo>
                    <a:pt x="24375" y="2806"/>
                    <a:pt x="24418" y="2773"/>
                    <a:pt x="24437" y="2773"/>
                  </a:cubicBezTo>
                  <a:close/>
                  <a:moveTo>
                    <a:pt x="24446" y="3430"/>
                  </a:moveTo>
                  <a:cubicBezTo>
                    <a:pt x="24438" y="3493"/>
                    <a:pt x="24421" y="3539"/>
                    <a:pt x="24405" y="3539"/>
                  </a:cubicBezTo>
                  <a:cubicBezTo>
                    <a:pt x="24393" y="3539"/>
                    <a:pt x="24382" y="3512"/>
                    <a:pt x="24375" y="3444"/>
                  </a:cubicBezTo>
                  <a:cubicBezTo>
                    <a:pt x="24404" y="3444"/>
                    <a:pt x="24432" y="3444"/>
                    <a:pt x="24446" y="3430"/>
                  </a:cubicBezTo>
                  <a:close/>
                  <a:moveTo>
                    <a:pt x="29816" y="3598"/>
                  </a:moveTo>
                  <a:cubicBezTo>
                    <a:pt x="29814" y="3598"/>
                    <a:pt x="29813" y="3599"/>
                    <a:pt x="29811" y="3599"/>
                  </a:cubicBezTo>
                  <a:cubicBezTo>
                    <a:pt x="29812" y="3600"/>
                    <a:pt x="29814" y="3600"/>
                    <a:pt x="29814" y="3600"/>
                  </a:cubicBezTo>
                  <a:cubicBezTo>
                    <a:pt x="29816" y="3600"/>
                    <a:pt x="29816" y="3599"/>
                    <a:pt x="29816" y="3598"/>
                  </a:cubicBezTo>
                  <a:close/>
                  <a:moveTo>
                    <a:pt x="30393" y="3692"/>
                  </a:moveTo>
                  <a:cubicBezTo>
                    <a:pt x="30403" y="3709"/>
                    <a:pt x="30414" y="3723"/>
                    <a:pt x="30404" y="3723"/>
                  </a:cubicBezTo>
                  <a:cubicBezTo>
                    <a:pt x="30400" y="3723"/>
                    <a:pt x="30391" y="3720"/>
                    <a:pt x="30374" y="3712"/>
                  </a:cubicBezTo>
                  <a:lnTo>
                    <a:pt x="30374" y="3712"/>
                  </a:lnTo>
                  <a:cubicBezTo>
                    <a:pt x="30372" y="3712"/>
                    <a:pt x="30370" y="3713"/>
                    <a:pt x="30369" y="3714"/>
                  </a:cubicBezTo>
                  <a:lnTo>
                    <a:pt x="30369" y="3714"/>
                  </a:lnTo>
                  <a:cubicBezTo>
                    <a:pt x="30377" y="3707"/>
                    <a:pt x="30385" y="3700"/>
                    <a:pt x="30393" y="3692"/>
                  </a:cubicBezTo>
                  <a:close/>
                  <a:moveTo>
                    <a:pt x="29384" y="3578"/>
                  </a:moveTo>
                  <a:cubicBezTo>
                    <a:pt x="29409" y="3578"/>
                    <a:pt x="29438" y="3588"/>
                    <a:pt x="29473" y="3613"/>
                  </a:cubicBezTo>
                  <a:cubicBezTo>
                    <a:pt x="29607" y="3705"/>
                    <a:pt x="29567" y="3728"/>
                    <a:pt x="29485" y="3728"/>
                  </a:cubicBezTo>
                  <a:cubicBezTo>
                    <a:pt x="29430" y="3728"/>
                    <a:pt x="29355" y="3717"/>
                    <a:pt x="29304" y="3712"/>
                  </a:cubicBezTo>
                  <a:lnTo>
                    <a:pt x="29290" y="3726"/>
                  </a:lnTo>
                  <a:cubicBezTo>
                    <a:pt x="29285" y="3735"/>
                    <a:pt x="29281" y="3739"/>
                    <a:pt x="29278" y="3739"/>
                  </a:cubicBezTo>
                  <a:cubicBezTo>
                    <a:pt x="29261" y="3739"/>
                    <a:pt x="29284" y="3578"/>
                    <a:pt x="29384" y="3578"/>
                  </a:cubicBezTo>
                  <a:close/>
                  <a:moveTo>
                    <a:pt x="15024" y="3468"/>
                  </a:moveTo>
                  <a:cubicBezTo>
                    <a:pt x="15032" y="3468"/>
                    <a:pt x="15049" y="3501"/>
                    <a:pt x="15081" y="3585"/>
                  </a:cubicBezTo>
                  <a:lnTo>
                    <a:pt x="15067" y="3585"/>
                  </a:lnTo>
                  <a:cubicBezTo>
                    <a:pt x="15138" y="3627"/>
                    <a:pt x="15096" y="3697"/>
                    <a:pt x="15067" y="3740"/>
                  </a:cubicBezTo>
                  <a:lnTo>
                    <a:pt x="15039" y="3726"/>
                  </a:lnTo>
                  <a:cubicBezTo>
                    <a:pt x="15030" y="3603"/>
                    <a:pt x="15008" y="3468"/>
                    <a:pt x="15024" y="3468"/>
                  </a:cubicBezTo>
                  <a:close/>
                  <a:moveTo>
                    <a:pt x="30356" y="3723"/>
                  </a:moveTo>
                  <a:cubicBezTo>
                    <a:pt x="30350" y="3731"/>
                    <a:pt x="30353" y="3740"/>
                    <a:pt x="30304" y="3748"/>
                  </a:cubicBezTo>
                  <a:lnTo>
                    <a:pt x="30304" y="3748"/>
                  </a:lnTo>
                  <a:cubicBezTo>
                    <a:pt x="30323" y="3743"/>
                    <a:pt x="30340" y="3734"/>
                    <a:pt x="30356" y="3723"/>
                  </a:cubicBezTo>
                  <a:close/>
                  <a:moveTo>
                    <a:pt x="27628" y="3585"/>
                  </a:moveTo>
                  <a:cubicBezTo>
                    <a:pt x="27659" y="3605"/>
                    <a:pt x="27705" y="3618"/>
                    <a:pt x="27750" y="3618"/>
                  </a:cubicBezTo>
                  <a:cubicBezTo>
                    <a:pt x="27766" y="3618"/>
                    <a:pt x="27782" y="3617"/>
                    <a:pt x="27797" y="3613"/>
                  </a:cubicBezTo>
                  <a:lnTo>
                    <a:pt x="27797" y="3613"/>
                  </a:lnTo>
                  <a:lnTo>
                    <a:pt x="27699" y="3655"/>
                  </a:lnTo>
                  <a:cubicBezTo>
                    <a:pt x="27661" y="3726"/>
                    <a:pt x="27647" y="3753"/>
                    <a:pt x="27643" y="3753"/>
                  </a:cubicBezTo>
                  <a:cubicBezTo>
                    <a:pt x="27635" y="3753"/>
                    <a:pt x="27666" y="3650"/>
                    <a:pt x="27628" y="3585"/>
                  </a:cubicBezTo>
                  <a:close/>
                  <a:moveTo>
                    <a:pt x="12052" y="3768"/>
                  </a:moveTo>
                  <a:cubicBezTo>
                    <a:pt x="12051" y="3769"/>
                    <a:pt x="12050" y="3769"/>
                    <a:pt x="12051" y="3769"/>
                  </a:cubicBezTo>
                  <a:cubicBezTo>
                    <a:pt x="12051" y="3769"/>
                    <a:pt x="12052" y="3769"/>
                    <a:pt x="12054" y="3768"/>
                  </a:cubicBezTo>
                  <a:cubicBezTo>
                    <a:pt x="12053" y="3768"/>
                    <a:pt x="12052" y="3768"/>
                    <a:pt x="12052" y="3768"/>
                  </a:cubicBezTo>
                  <a:close/>
                  <a:moveTo>
                    <a:pt x="15016" y="3705"/>
                  </a:moveTo>
                  <a:cubicBezTo>
                    <a:pt x="15046" y="3705"/>
                    <a:pt x="15009" y="3751"/>
                    <a:pt x="14955" y="3796"/>
                  </a:cubicBezTo>
                  <a:lnTo>
                    <a:pt x="14898" y="3754"/>
                  </a:lnTo>
                  <a:cubicBezTo>
                    <a:pt x="14963" y="3719"/>
                    <a:pt x="15000" y="3705"/>
                    <a:pt x="15016" y="3705"/>
                  </a:cubicBezTo>
                  <a:close/>
                  <a:moveTo>
                    <a:pt x="13199" y="3761"/>
                  </a:moveTo>
                  <a:cubicBezTo>
                    <a:pt x="13225" y="3761"/>
                    <a:pt x="13260" y="3797"/>
                    <a:pt x="13203" y="3797"/>
                  </a:cubicBezTo>
                  <a:cubicBezTo>
                    <a:pt x="13197" y="3797"/>
                    <a:pt x="13189" y="3797"/>
                    <a:pt x="13180" y="3796"/>
                  </a:cubicBezTo>
                  <a:cubicBezTo>
                    <a:pt x="13176" y="3770"/>
                    <a:pt x="13186" y="3761"/>
                    <a:pt x="13199" y="3761"/>
                  </a:cubicBezTo>
                  <a:close/>
                  <a:moveTo>
                    <a:pt x="15180" y="3712"/>
                  </a:moveTo>
                  <a:lnTo>
                    <a:pt x="15180" y="3712"/>
                  </a:lnTo>
                  <a:cubicBezTo>
                    <a:pt x="15152" y="3803"/>
                    <a:pt x="15152" y="3835"/>
                    <a:pt x="15148" y="3835"/>
                  </a:cubicBezTo>
                  <a:cubicBezTo>
                    <a:pt x="15145" y="3835"/>
                    <a:pt x="15138" y="3803"/>
                    <a:pt x="15096" y="3768"/>
                  </a:cubicBezTo>
                  <a:lnTo>
                    <a:pt x="15096" y="3754"/>
                  </a:lnTo>
                  <a:lnTo>
                    <a:pt x="15180" y="3712"/>
                  </a:lnTo>
                  <a:close/>
                  <a:moveTo>
                    <a:pt x="12113" y="3900"/>
                  </a:moveTo>
                  <a:cubicBezTo>
                    <a:pt x="12108" y="3902"/>
                    <a:pt x="12102" y="3905"/>
                    <a:pt x="12096" y="3909"/>
                  </a:cubicBezTo>
                  <a:lnTo>
                    <a:pt x="12110" y="3909"/>
                  </a:lnTo>
                  <a:cubicBezTo>
                    <a:pt x="12111" y="3906"/>
                    <a:pt x="12112" y="3903"/>
                    <a:pt x="12113" y="3900"/>
                  </a:cubicBezTo>
                  <a:close/>
                  <a:moveTo>
                    <a:pt x="13152" y="3923"/>
                  </a:moveTo>
                  <a:cubicBezTo>
                    <a:pt x="13159" y="3930"/>
                    <a:pt x="13163" y="3933"/>
                    <a:pt x="13161" y="3933"/>
                  </a:cubicBezTo>
                  <a:cubicBezTo>
                    <a:pt x="13159" y="3933"/>
                    <a:pt x="13152" y="3930"/>
                    <a:pt x="13138" y="3923"/>
                  </a:cubicBezTo>
                  <a:close/>
                  <a:moveTo>
                    <a:pt x="11890" y="3493"/>
                  </a:moveTo>
                  <a:cubicBezTo>
                    <a:pt x="11938" y="3493"/>
                    <a:pt x="11984" y="3514"/>
                    <a:pt x="11941" y="3528"/>
                  </a:cubicBezTo>
                  <a:cubicBezTo>
                    <a:pt x="11955" y="3571"/>
                    <a:pt x="11955" y="3613"/>
                    <a:pt x="11941" y="3655"/>
                  </a:cubicBezTo>
                  <a:lnTo>
                    <a:pt x="12068" y="3655"/>
                  </a:lnTo>
                  <a:cubicBezTo>
                    <a:pt x="12068" y="3683"/>
                    <a:pt x="12040" y="3726"/>
                    <a:pt x="12040" y="3754"/>
                  </a:cubicBezTo>
                  <a:cubicBezTo>
                    <a:pt x="12040" y="3754"/>
                    <a:pt x="12040" y="3766"/>
                    <a:pt x="12052" y="3768"/>
                  </a:cubicBezTo>
                  <a:lnTo>
                    <a:pt x="12052" y="3768"/>
                  </a:lnTo>
                  <a:cubicBezTo>
                    <a:pt x="12056" y="3763"/>
                    <a:pt x="12080" y="3748"/>
                    <a:pt x="12101" y="3748"/>
                  </a:cubicBezTo>
                  <a:cubicBezTo>
                    <a:pt x="12129" y="3748"/>
                    <a:pt x="12153" y="3777"/>
                    <a:pt x="12113" y="3900"/>
                  </a:cubicBezTo>
                  <a:lnTo>
                    <a:pt x="12113" y="3900"/>
                  </a:lnTo>
                  <a:cubicBezTo>
                    <a:pt x="12135" y="3889"/>
                    <a:pt x="12149" y="3884"/>
                    <a:pt x="12157" y="3884"/>
                  </a:cubicBezTo>
                  <a:cubicBezTo>
                    <a:pt x="12190" y="3884"/>
                    <a:pt x="12142" y="3951"/>
                    <a:pt x="12110" y="3993"/>
                  </a:cubicBezTo>
                  <a:lnTo>
                    <a:pt x="12096" y="3993"/>
                  </a:lnTo>
                  <a:cubicBezTo>
                    <a:pt x="12082" y="3993"/>
                    <a:pt x="12082" y="4007"/>
                    <a:pt x="12096" y="4021"/>
                  </a:cubicBezTo>
                  <a:lnTo>
                    <a:pt x="12054" y="4021"/>
                  </a:lnTo>
                  <a:cubicBezTo>
                    <a:pt x="12035" y="4028"/>
                    <a:pt x="12022" y="4034"/>
                    <a:pt x="12017" y="4034"/>
                  </a:cubicBezTo>
                  <a:cubicBezTo>
                    <a:pt x="12010" y="4034"/>
                    <a:pt x="12016" y="4024"/>
                    <a:pt x="12040" y="3993"/>
                  </a:cubicBezTo>
                  <a:lnTo>
                    <a:pt x="12054" y="4021"/>
                  </a:lnTo>
                  <a:cubicBezTo>
                    <a:pt x="12068" y="4007"/>
                    <a:pt x="12082" y="3993"/>
                    <a:pt x="12096" y="3979"/>
                  </a:cubicBezTo>
                  <a:lnTo>
                    <a:pt x="12096" y="3993"/>
                  </a:lnTo>
                  <a:cubicBezTo>
                    <a:pt x="12124" y="3951"/>
                    <a:pt x="12124" y="3923"/>
                    <a:pt x="12096" y="3909"/>
                  </a:cubicBezTo>
                  <a:lnTo>
                    <a:pt x="12068" y="3909"/>
                  </a:lnTo>
                  <a:cubicBezTo>
                    <a:pt x="12080" y="3835"/>
                    <a:pt x="12076" y="3807"/>
                    <a:pt x="12055" y="3807"/>
                  </a:cubicBezTo>
                  <a:cubicBezTo>
                    <a:pt x="12028" y="3807"/>
                    <a:pt x="11972" y="3853"/>
                    <a:pt x="11885" y="3909"/>
                  </a:cubicBezTo>
                  <a:lnTo>
                    <a:pt x="11899" y="3909"/>
                  </a:lnTo>
                  <a:cubicBezTo>
                    <a:pt x="11836" y="3948"/>
                    <a:pt x="11811" y="3963"/>
                    <a:pt x="11807" y="3963"/>
                  </a:cubicBezTo>
                  <a:cubicBezTo>
                    <a:pt x="11794" y="3963"/>
                    <a:pt x="12075" y="3754"/>
                    <a:pt x="11843" y="3754"/>
                  </a:cubicBezTo>
                  <a:cubicBezTo>
                    <a:pt x="11820" y="3724"/>
                    <a:pt x="11824" y="3715"/>
                    <a:pt x="11838" y="3715"/>
                  </a:cubicBezTo>
                  <a:cubicBezTo>
                    <a:pt x="11861" y="3715"/>
                    <a:pt x="11913" y="3739"/>
                    <a:pt x="11932" y="3739"/>
                  </a:cubicBezTo>
                  <a:cubicBezTo>
                    <a:pt x="11946" y="3739"/>
                    <a:pt x="11942" y="3727"/>
                    <a:pt x="11899" y="3683"/>
                  </a:cubicBezTo>
                  <a:lnTo>
                    <a:pt x="11843" y="3683"/>
                  </a:lnTo>
                  <a:cubicBezTo>
                    <a:pt x="11829" y="3669"/>
                    <a:pt x="11815" y="3655"/>
                    <a:pt x="11815" y="3655"/>
                  </a:cubicBezTo>
                  <a:cubicBezTo>
                    <a:pt x="11800" y="3669"/>
                    <a:pt x="11786" y="3683"/>
                    <a:pt x="11758" y="3697"/>
                  </a:cubicBezTo>
                  <a:cubicBezTo>
                    <a:pt x="11727" y="3723"/>
                    <a:pt x="11706" y="3733"/>
                    <a:pt x="11692" y="3733"/>
                  </a:cubicBezTo>
                  <a:cubicBezTo>
                    <a:pt x="11638" y="3733"/>
                    <a:pt x="11704" y="3575"/>
                    <a:pt x="11791" y="3575"/>
                  </a:cubicBezTo>
                  <a:cubicBezTo>
                    <a:pt x="11803" y="3575"/>
                    <a:pt x="11816" y="3578"/>
                    <a:pt x="11829" y="3585"/>
                  </a:cubicBezTo>
                  <a:cubicBezTo>
                    <a:pt x="11793" y="3514"/>
                    <a:pt x="11843" y="3493"/>
                    <a:pt x="11890" y="3493"/>
                  </a:cubicBezTo>
                  <a:close/>
                  <a:moveTo>
                    <a:pt x="11237" y="4261"/>
                  </a:moveTo>
                  <a:cubicBezTo>
                    <a:pt x="11240" y="4263"/>
                    <a:pt x="11242" y="4266"/>
                    <a:pt x="11244" y="4268"/>
                  </a:cubicBezTo>
                  <a:lnTo>
                    <a:pt x="11244" y="4268"/>
                  </a:lnTo>
                  <a:cubicBezTo>
                    <a:pt x="11244" y="4266"/>
                    <a:pt x="11243" y="4263"/>
                    <a:pt x="11242" y="4261"/>
                  </a:cubicBezTo>
                  <a:close/>
                  <a:moveTo>
                    <a:pt x="9773" y="4444"/>
                  </a:moveTo>
                  <a:cubicBezTo>
                    <a:pt x="9773" y="4453"/>
                    <a:pt x="9774" y="4462"/>
                    <a:pt x="9776" y="4470"/>
                  </a:cubicBezTo>
                  <a:lnTo>
                    <a:pt x="9776" y="4470"/>
                  </a:lnTo>
                  <a:cubicBezTo>
                    <a:pt x="9774" y="4461"/>
                    <a:pt x="9773" y="4452"/>
                    <a:pt x="9773" y="4444"/>
                  </a:cubicBezTo>
                  <a:close/>
                  <a:moveTo>
                    <a:pt x="11040" y="4472"/>
                  </a:moveTo>
                  <a:cubicBezTo>
                    <a:pt x="11044" y="4484"/>
                    <a:pt x="11046" y="4489"/>
                    <a:pt x="11046" y="4489"/>
                  </a:cubicBezTo>
                  <a:cubicBezTo>
                    <a:pt x="11046" y="4489"/>
                    <a:pt x="11044" y="4483"/>
                    <a:pt x="11041" y="4473"/>
                  </a:cubicBezTo>
                  <a:lnTo>
                    <a:pt x="11041" y="4473"/>
                  </a:lnTo>
                  <a:cubicBezTo>
                    <a:pt x="11041" y="4473"/>
                    <a:pt x="11041" y="4472"/>
                    <a:pt x="11040" y="4472"/>
                  </a:cubicBezTo>
                  <a:close/>
                  <a:moveTo>
                    <a:pt x="9776" y="4470"/>
                  </a:moveTo>
                  <a:cubicBezTo>
                    <a:pt x="9778" y="4480"/>
                    <a:pt x="9780" y="4490"/>
                    <a:pt x="9784" y="4500"/>
                  </a:cubicBezTo>
                  <a:lnTo>
                    <a:pt x="9784" y="4500"/>
                  </a:lnTo>
                  <a:cubicBezTo>
                    <a:pt x="9781" y="4490"/>
                    <a:pt x="9778" y="4480"/>
                    <a:pt x="9776" y="4470"/>
                  </a:cubicBezTo>
                  <a:close/>
                  <a:moveTo>
                    <a:pt x="30543" y="4500"/>
                  </a:moveTo>
                  <a:lnTo>
                    <a:pt x="30543" y="4500"/>
                  </a:lnTo>
                  <a:cubicBezTo>
                    <a:pt x="30541" y="4503"/>
                    <a:pt x="30539" y="4506"/>
                    <a:pt x="30537" y="4508"/>
                  </a:cubicBezTo>
                  <a:lnTo>
                    <a:pt x="30537" y="4508"/>
                  </a:lnTo>
                  <a:lnTo>
                    <a:pt x="30543" y="4500"/>
                  </a:lnTo>
                  <a:close/>
                  <a:moveTo>
                    <a:pt x="11336" y="4824"/>
                  </a:moveTo>
                  <a:cubicBezTo>
                    <a:pt x="11350" y="4824"/>
                    <a:pt x="11364" y="4838"/>
                    <a:pt x="11364" y="4866"/>
                  </a:cubicBezTo>
                  <a:lnTo>
                    <a:pt x="11336" y="4824"/>
                  </a:lnTo>
                  <a:close/>
                  <a:moveTo>
                    <a:pt x="11209" y="4768"/>
                  </a:moveTo>
                  <a:lnTo>
                    <a:pt x="11265" y="4782"/>
                  </a:lnTo>
                  <a:cubicBezTo>
                    <a:pt x="11237" y="4838"/>
                    <a:pt x="11209" y="4894"/>
                    <a:pt x="11209" y="4951"/>
                  </a:cubicBezTo>
                  <a:cubicBezTo>
                    <a:pt x="11125" y="4852"/>
                    <a:pt x="11012" y="4880"/>
                    <a:pt x="11209" y="4768"/>
                  </a:cubicBezTo>
                  <a:close/>
                  <a:moveTo>
                    <a:pt x="11336" y="4937"/>
                  </a:moveTo>
                  <a:lnTo>
                    <a:pt x="11336" y="4951"/>
                  </a:lnTo>
                  <a:cubicBezTo>
                    <a:pt x="11336" y="4965"/>
                    <a:pt x="11322" y="4979"/>
                    <a:pt x="11322" y="5007"/>
                  </a:cubicBezTo>
                  <a:cubicBezTo>
                    <a:pt x="11322" y="4979"/>
                    <a:pt x="11322" y="4965"/>
                    <a:pt x="11336" y="4937"/>
                  </a:cubicBezTo>
                  <a:close/>
                  <a:moveTo>
                    <a:pt x="9730" y="4979"/>
                  </a:moveTo>
                  <a:lnTo>
                    <a:pt x="9787" y="5007"/>
                  </a:lnTo>
                  <a:cubicBezTo>
                    <a:pt x="9787" y="5037"/>
                    <a:pt x="9773" y="5067"/>
                    <a:pt x="9754" y="5067"/>
                  </a:cubicBezTo>
                  <a:cubicBezTo>
                    <a:pt x="9747" y="5067"/>
                    <a:pt x="9739" y="5062"/>
                    <a:pt x="9730" y="5049"/>
                  </a:cubicBezTo>
                  <a:cubicBezTo>
                    <a:pt x="9759" y="5035"/>
                    <a:pt x="9745" y="5007"/>
                    <a:pt x="9730" y="4979"/>
                  </a:cubicBezTo>
                  <a:close/>
                  <a:moveTo>
                    <a:pt x="11378" y="4937"/>
                  </a:moveTo>
                  <a:lnTo>
                    <a:pt x="11378" y="4937"/>
                  </a:lnTo>
                  <a:cubicBezTo>
                    <a:pt x="11458" y="4950"/>
                    <a:pt x="11565" y="5078"/>
                    <a:pt x="11538" y="5078"/>
                  </a:cubicBezTo>
                  <a:cubicBezTo>
                    <a:pt x="11537" y="5078"/>
                    <a:pt x="11535" y="5078"/>
                    <a:pt x="11533" y="5077"/>
                  </a:cubicBezTo>
                  <a:lnTo>
                    <a:pt x="11519" y="5077"/>
                  </a:lnTo>
                  <a:cubicBezTo>
                    <a:pt x="11434" y="5021"/>
                    <a:pt x="11392" y="5120"/>
                    <a:pt x="11378" y="4937"/>
                  </a:cubicBezTo>
                  <a:close/>
                  <a:moveTo>
                    <a:pt x="8771" y="5141"/>
                  </a:moveTo>
                  <a:cubicBezTo>
                    <a:pt x="8771" y="5143"/>
                    <a:pt x="8772" y="5145"/>
                    <a:pt x="8773" y="5148"/>
                  </a:cubicBezTo>
                  <a:cubicBezTo>
                    <a:pt x="8774" y="5148"/>
                    <a:pt x="8775" y="5148"/>
                    <a:pt x="8776" y="5149"/>
                  </a:cubicBezTo>
                  <a:lnTo>
                    <a:pt x="8776" y="5149"/>
                  </a:lnTo>
                  <a:cubicBezTo>
                    <a:pt x="8774" y="5147"/>
                    <a:pt x="8772" y="5144"/>
                    <a:pt x="8771" y="5141"/>
                  </a:cubicBezTo>
                  <a:close/>
                  <a:moveTo>
                    <a:pt x="8776" y="5149"/>
                  </a:moveTo>
                  <a:cubicBezTo>
                    <a:pt x="8779" y="5153"/>
                    <a:pt x="8781" y="5155"/>
                    <a:pt x="8783" y="5155"/>
                  </a:cubicBezTo>
                  <a:cubicBezTo>
                    <a:pt x="8785" y="5155"/>
                    <a:pt x="8786" y="5154"/>
                    <a:pt x="8787" y="5153"/>
                  </a:cubicBezTo>
                  <a:lnTo>
                    <a:pt x="8787" y="5153"/>
                  </a:lnTo>
                  <a:cubicBezTo>
                    <a:pt x="8783" y="5152"/>
                    <a:pt x="8780" y="5150"/>
                    <a:pt x="8776" y="5149"/>
                  </a:cubicBezTo>
                  <a:close/>
                  <a:moveTo>
                    <a:pt x="31740" y="5092"/>
                  </a:moveTo>
                  <a:cubicBezTo>
                    <a:pt x="31732" y="5124"/>
                    <a:pt x="31724" y="5157"/>
                    <a:pt x="31718" y="5157"/>
                  </a:cubicBezTo>
                  <a:cubicBezTo>
                    <a:pt x="31714" y="5157"/>
                    <a:pt x="31712" y="5139"/>
                    <a:pt x="31712" y="5092"/>
                  </a:cubicBezTo>
                  <a:close/>
                  <a:moveTo>
                    <a:pt x="8674" y="5035"/>
                  </a:moveTo>
                  <a:cubicBezTo>
                    <a:pt x="8646" y="5049"/>
                    <a:pt x="8632" y="5063"/>
                    <a:pt x="8604" y="5092"/>
                  </a:cubicBezTo>
                  <a:cubicBezTo>
                    <a:pt x="8702" y="5092"/>
                    <a:pt x="8731" y="5106"/>
                    <a:pt x="8731" y="5134"/>
                  </a:cubicBezTo>
                  <a:cubicBezTo>
                    <a:pt x="8717" y="5162"/>
                    <a:pt x="8702" y="5176"/>
                    <a:pt x="8688" y="5204"/>
                  </a:cubicBezTo>
                  <a:cubicBezTo>
                    <a:pt x="8744" y="5173"/>
                    <a:pt x="8750" y="5119"/>
                    <a:pt x="8753" y="5100"/>
                  </a:cubicBezTo>
                  <a:lnTo>
                    <a:pt x="8753" y="5100"/>
                  </a:lnTo>
                  <a:cubicBezTo>
                    <a:pt x="8760" y="5119"/>
                    <a:pt x="8766" y="5132"/>
                    <a:pt x="8771" y="5141"/>
                  </a:cubicBezTo>
                  <a:lnTo>
                    <a:pt x="8771" y="5141"/>
                  </a:lnTo>
                  <a:cubicBezTo>
                    <a:pt x="8759" y="5106"/>
                    <a:pt x="8756" y="5093"/>
                    <a:pt x="8754" y="5093"/>
                  </a:cubicBezTo>
                  <a:cubicBezTo>
                    <a:pt x="8754" y="5093"/>
                    <a:pt x="8753" y="5096"/>
                    <a:pt x="8753" y="5100"/>
                  </a:cubicBezTo>
                  <a:lnTo>
                    <a:pt x="8753" y="5100"/>
                  </a:lnTo>
                  <a:cubicBezTo>
                    <a:pt x="8746" y="5083"/>
                    <a:pt x="8739" y="5062"/>
                    <a:pt x="8731" y="5035"/>
                  </a:cubicBezTo>
                  <a:close/>
                  <a:moveTo>
                    <a:pt x="31247" y="5570"/>
                  </a:moveTo>
                  <a:cubicBezTo>
                    <a:pt x="31247" y="5575"/>
                    <a:pt x="31249" y="5577"/>
                    <a:pt x="31250" y="5577"/>
                  </a:cubicBezTo>
                  <a:cubicBezTo>
                    <a:pt x="31254" y="5577"/>
                    <a:pt x="31257" y="5570"/>
                    <a:pt x="31247" y="5570"/>
                  </a:cubicBezTo>
                  <a:close/>
                  <a:moveTo>
                    <a:pt x="30881" y="5767"/>
                  </a:moveTo>
                  <a:cubicBezTo>
                    <a:pt x="30906" y="5822"/>
                    <a:pt x="30909" y="5843"/>
                    <a:pt x="30905" y="5843"/>
                  </a:cubicBezTo>
                  <a:cubicBezTo>
                    <a:pt x="30899" y="5843"/>
                    <a:pt x="30881" y="5807"/>
                    <a:pt x="30881" y="5767"/>
                  </a:cubicBezTo>
                  <a:close/>
                  <a:moveTo>
                    <a:pt x="31036" y="5880"/>
                  </a:moveTo>
                  <a:cubicBezTo>
                    <a:pt x="31045" y="5898"/>
                    <a:pt x="31060" y="5910"/>
                    <a:pt x="31073" y="5920"/>
                  </a:cubicBezTo>
                  <a:lnTo>
                    <a:pt x="31073" y="5920"/>
                  </a:lnTo>
                  <a:cubicBezTo>
                    <a:pt x="31060" y="5904"/>
                    <a:pt x="31045" y="5889"/>
                    <a:pt x="31036" y="5880"/>
                  </a:cubicBezTo>
                  <a:close/>
                  <a:moveTo>
                    <a:pt x="30980" y="6007"/>
                  </a:moveTo>
                  <a:lnTo>
                    <a:pt x="31022" y="6035"/>
                  </a:lnTo>
                  <a:lnTo>
                    <a:pt x="31008" y="6035"/>
                  </a:lnTo>
                  <a:cubicBezTo>
                    <a:pt x="30980" y="6021"/>
                    <a:pt x="30966" y="6021"/>
                    <a:pt x="30937" y="6007"/>
                  </a:cubicBezTo>
                  <a:close/>
                  <a:moveTo>
                    <a:pt x="6230" y="6051"/>
                  </a:moveTo>
                  <a:cubicBezTo>
                    <a:pt x="6226" y="6051"/>
                    <a:pt x="6255" y="6062"/>
                    <a:pt x="6309" y="6077"/>
                  </a:cubicBezTo>
                  <a:cubicBezTo>
                    <a:pt x="6258" y="6058"/>
                    <a:pt x="6233" y="6051"/>
                    <a:pt x="6230" y="6051"/>
                  </a:cubicBezTo>
                  <a:close/>
                  <a:moveTo>
                    <a:pt x="31247" y="6049"/>
                  </a:moveTo>
                  <a:lnTo>
                    <a:pt x="31233" y="6063"/>
                  </a:lnTo>
                  <a:cubicBezTo>
                    <a:pt x="31233" y="6077"/>
                    <a:pt x="31233" y="6091"/>
                    <a:pt x="31247" y="6105"/>
                  </a:cubicBezTo>
                  <a:cubicBezTo>
                    <a:pt x="31205" y="6105"/>
                    <a:pt x="31149" y="6105"/>
                    <a:pt x="31106" y="6119"/>
                  </a:cubicBezTo>
                  <a:lnTo>
                    <a:pt x="31163" y="6077"/>
                  </a:lnTo>
                  <a:cubicBezTo>
                    <a:pt x="31191" y="6063"/>
                    <a:pt x="31219" y="6049"/>
                    <a:pt x="31247" y="6049"/>
                  </a:cubicBezTo>
                  <a:close/>
                  <a:moveTo>
                    <a:pt x="6403" y="6106"/>
                  </a:moveTo>
                  <a:cubicBezTo>
                    <a:pt x="6428" y="6106"/>
                    <a:pt x="6460" y="6109"/>
                    <a:pt x="6492" y="6119"/>
                  </a:cubicBezTo>
                  <a:lnTo>
                    <a:pt x="6506" y="6134"/>
                  </a:lnTo>
                  <a:cubicBezTo>
                    <a:pt x="6471" y="6134"/>
                    <a:pt x="6437" y="6124"/>
                    <a:pt x="6403" y="6106"/>
                  </a:cubicBezTo>
                  <a:close/>
                  <a:moveTo>
                    <a:pt x="7083" y="6232"/>
                  </a:moveTo>
                  <a:cubicBezTo>
                    <a:pt x="7089" y="6251"/>
                    <a:pt x="7090" y="6259"/>
                    <a:pt x="7088" y="6259"/>
                  </a:cubicBezTo>
                  <a:cubicBezTo>
                    <a:pt x="7084" y="6259"/>
                    <a:pt x="7077" y="6248"/>
                    <a:pt x="7069" y="6232"/>
                  </a:cubicBezTo>
                  <a:close/>
                  <a:moveTo>
                    <a:pt x="5971" y="6387"/>
                  </a:moveTo>
                  <a:lnTo>
                    <a:pt x="5971" y="6401"/>
                  </a:lnTo>
                  <a:cubicBezTo>
                    <a:pt x="5936" y="6410"/>
                    <a:pt x="5918" y="6413"/>
                    <a:pt x="5912" y="6413"/>
                  </a:cubicBezTo>
                  <a:cubicBezTo>
                    <a:pt x="5899" y="6413"/>
                    <a:pt x="5941" y="6397"/>
                    <a:pt x="5971" y="6387"/>
                  </a:cubicBezTo>
                  <a:close/>
                  <a:moveTo>
                    <a:pt x="6928" y="6429"/>
                  </a:moveTo>
                  <a:lnTo>
                    <a:pt x="6928" y="6429"/>
                  </a:lnTo>
                  <a:cubicBezTo>
                    <a:pt x="6908" y="6432"/>
                    <a:pt x="6897" y="6435"/>
                    <a:pt x="6893" y="6438"/>
                  </a:cubicBezTo>
                  <a:lnTo>
                    <a:pt x="6893" y="6438"/>
                  </a:lnTo>
                  <a:cubicBezTo>
                    <a:pt x="6899" y="6440"/>
                    <a:pt x="6906" y="6441"/>
                    <a:pt x="6914" y="6443"/>
                  </a:cubicBezTo>
                  <a:lnTo>
                    <a:pt x="6928" y="6429"/>
                  </a:lnTo>
                  <a:close/>
                  <a:moveTo>
                    <a:pt x="7055" y="6260"/>
                  </a:moveTo>
                  <a:cubicBezTo>
                    <a:pt x="7097" y="6303"/>
                    <a:pt x="7111" y="6331"/>
                    <a:pt x="7139" y="6359"/>
                  </a:cubicBezTo>
                  <a:cubicBezTo>
                    <a:pt x="7085" y="6429"/>
                    <a:pt x="6987" y="6447"/>
                    <a:pt x="6932" y="6447"/>
                  </a:cubicBezTo>
                  <a:cubicBezTo>
                    <a:pt x="6904" y="6447"/>
                    <a:pt x="6887" y="6443"/>
                    <a:pt x="6893" y="6438"/>
                  </a:cubicBezTo>
                  <a:lnTo>
                    <a:pt x="6893" y="6438"/>
                  </a:lnTo>
                  <a:cubicBezTo>
                    <a:pt x="6854" y="6425"/>
                    <a:pt x="6844" y="6413"/>
                    <a:pt x="6844" y="6401"/>
                  </a:cubicBezTo>
                  <a:lnTo>
                    <a:pt x="6928" y="6401"/>
                  </a:lnTo>
                  <a:lnTo>
                    <a:pt x="6928" y="6429"/>
                  </a:lnTo>
                  <a:cubicBezTo>
                    <a:pt x="6928" y="6429"/>
                    <a:pt x="6942" y="6415"/>
                    <a:pt x="6956" y="6415"/>
                  </a:cubicBezTo>
                  <a:lnTo>
                    <a:pt x="6956" y="6401"/>
                  </a:lnTo>
                  <a:cubicBezTo>
                    <a:pt x="6956" y="6387"/>
                    <a:pt x="6956" y="6373"/>
                    <a:pt x="6956" y="6359"/>
                  </a:cubicBezTo>
                  <a:cubicBezTo>
                    <a:pt x="6966" y="6350"/>
                    <a:pt x="6975" y="6339"/>
                    <a:pt x="6985" y="6328"/>
                  </a:cubicBezTo>
                  <a:lnTo>
                    <a:pt x="6985" y="6328"/>
                  </a:lnTo>
                  <a:cubicBezTo>
                    <a:pt x="6985" y="6329"/>
                    <a:pt x="6985" y="6330"/>
                    <a:pt x="6985" y="6331"/>
                  </a:cubicBezTo>
                  <a:lnTo>
                    <a:pt x="6993" y="6318"/>
                  </a:lnTo>
                  <a:lnTo>
                    <a:pt x="6993" y="6318"/>
                  </a:lnTo>
                  <a:cubicBezTo>
                    <a:pt x="6990" y="6321"/>
                    <a:pt x="6987" y="6324"/>
                    <a:pt x="6985" y="6328"/>
                  </a:cubicBezTo>
                  <a:lnTo>
                    <a:pt x="6985" y="6328"/>
                  </a:lnTo>
                  <a:cubicBezTo>
                    <a:pt x="6985" y="6315"/>
                    <a:pt x="6986" y="6302"/>
                    <a:pt x="6999" y="6288"/>
                  </a:cubicBezTo>
                  <a:lnTo>
                    <a:pt x="7013" y="6288"/>
                  </a:lnTo>
                  <a:lnTo>
                    <a:pt x="6993" y="6318"/>
                  </a:lnTo>
                  <a:lnTo>
                    <a:pt x="6993" y="6318"/>
                  </a:lnTo>
                  <a:cubicBezTo>
                    <a:pt x="7011" y="6297"/>
                    <a:pt x="7031" y="6277"/>
                    <a:pt x="7055" y="6260"/>
                  </a:cubicBezTo>
                  <a:close/>
                  <a:moveTo>
                    <a:pt x="31008" y="6063"/>
                  </a:moveTo>
                  <a:cubicBezTo>
                    <a:pt x="30994" y="6119"/>
                    <a:pt x="30980" y="6176"/>
                    <a:pt x="31008" y="6190"/>
                  </a:cubicBezTo>
                  <a:cubicBezTo>
                    <a:pt x="31008" y="6218"/>
                    <a:pt x="31008" y="6246"/>
                    <a:pt x="31008" y="6274"/>
                  </a:cubicBezTo>
                  <a:cubicBezTo>
                    <a:pt x="31149" y="6345"/>
                    <a:pt x="31219" y="6387"/>
                    <a:pt x="31163" y="6401"/>
                  </a:cubicBezTo>
                  <a:cubicBezTo>
                    <a:pt x="31103" y="6461"/>
                    <a:pt x="31069" y="6486"/>
                    <a:pt x="31046" y="6486"/>
                  </a:cubicBezTo>
                  <a:cubicBezTo>
                    <a:pt x="31020" y="6486"/>
                    <a:pt x="31009" y="6453"/>
                    <a:pt x="30994" y="6401"/>
                  </a:cubicBezTo>
                  <a:cubicBezTo>
                    <a:pt x="30975" y="6370"/>
                    <a:pt x="30959" y="6358"/>
                    <a:pt x="30945" y="6358"/>
                  </a:cubicBezTo>
                  <a:cubicBezTo>
                    <a:pt x="30927" y="6358"/>
                    <a:pt x="30911" y="6377"/>
                    <a:pt x="30895" y="6401"/>
                  </a:cubicBezTo>
                  <a:cubicBezTo>
                    <a:pt x="30846" y="6377"/>
                    <a:pt x="30797" y="6341"/>
                    <a:pt x="30739" y="6323"/>
                  </a:cubicBezTo>
                  <a:lnTo>
                    <a:pt x="30739" y="6323"/>
                  </a:lnTo>
                  <a:cubicBezTo>
                    <a:pt x="30775" y="6307"/>
                    <a:pt x="30760" y="6275"/>
                    <a:pt x="30801" y="6275"/>
                  </a:cubicBezTo>
                  <a:cubicBezTo>
                    <a:pt x="30820" y="6275"/>
                    <a:pt x="30853" y="6282"/>
                    <a:pt x="30909" y="6303"/>
                  </a:cubicBezTo>
                  <a:cubicBezTo>
                    <a:pt x="30883" y="6245"/>
                    <a:pt x="30874" y="6229"/>
                    <a:pt x="30873" y="6229"/>
                  </a:cubicBezTo>
                  <a:lnTo>
                    <a:pt x="30873" y="6229"/>
                  </a:lnTo>
                  <a:cubicBezTo>
                    <a:pt x="30871" y="6229"/>
                    <a:pt x="30881" y="6254"/>
                    <a:pt x="30880" y="6254"/>
                  </a:cubicBezTo>
                  <a:cubicBezTo>
                    <a:pt x="30880" y="6254"/>
                    <a:pt x="30874" y="6240"/>
                    <a:pt x="30853" y="6190"/>
                  </a:cubicBezTo>
                  <a:cubicBezTo>
                    <a:pt x="30853" y="6190"/>
                    <a:pt x="30994" y="6119"/>
                    <a:pt x="30980" y="6091"/>
                  </a:cubicBezTo>
                  <a:lnTo>
                    <a:pt x="31008" y="6063"/>
                  </a:lnTo>
                  <a:close/>
                  <a:moveTo>
                    <a:pt x="7168" y="6359"/>
                  </a:moveTo>
                  <a:cubicBezTo>
                    <a:pt x="7224" y="6429"/>
                    <a:pt x="7238" y="6429"/>
                    <a:pt x="7224" y="6542"/>
                  </a:cubicBezTo>
                  <a:cubicBezTo>
                    <a:pt x="7220" y="6573"/>
                    <a:pt x="7211" y="6587"/>
                    <a:pt x="7200" y="6587"/>
                  </a:cubicBezTo>
                  <a:cubicBezTo>
                    <a:pt x="7173" y="6587"/>
                    <a:pt x="7137" y="6491"/>
                    <a:pt x="7168" y="6359"/>
                  </a:cubicBezTo>
                  <a:close/>
                  <a:moveTo>
                    <a:pt x="3852" y="6717"/>
                  </a:moveTo>
                  <a:cubicBezTo>
                    <a:pt x="3859" y="6717"/>
                    <a:pt x="3890" y="6758"/>
                    <a:pt x="3929" y="6781"/>
                  </a:cubicBezTo>
                  <a:lnTo>
                    <a:pt x="3915" y="6781"/>
                  </a:lnTo>
                  <a:lnTo>
                    <a:pt x="3887" y="6824"/>
                  </a:lnTo>
                  <a:cubicBezTo>
                    <a:pt x="3855" y="6743"/>
                    <a:pt x="3846" y="6717"/>
                    <a:pt x="3852" y="6717"/>
                  </a:cubicBezTo>
                  <a:close/>
                  <a:moveTo>
                    <a:pt x="3703" y="6809"/>
                  </a:moveTo>
                  <a:cubicBezTo>
                    <a:pt x="3703" y="6824"/>
                    <a:pt x="3703" y="6838"/>
                    <a:pt x="3703" y="6852"/>
                  </a:cubicBezTo>
                  <a:cubicBezTo>
                    <a:pt x="3689" y="6838"/>
                    <a:pt x="3689" y="6838"/>
                    <a:pt x="3689" y="6838"/>
                  </a:cubicBezTo>
                  <a:lnTo>
                    <a:pt x="3689" y="6824"/>
                  </a:lnTo>
                  <a:lnTo>
                    <a:pt x="3703" y="6809"/>
                  </a:lnTo>
                  <a:close/>
                  <a:moveTo>
                    <a:pt x="4116" y="6806"/>
                  </a:moveTo>
                  <a:cubicBezTo>
                    <a:pt x="4118" y="6821"/>
                    <a:pt x="4121" y="6836"/>
                    <a:pt x="4126" y="6852"/>
                  </a:cubicBezTo>
                  <a:cubicBezTo>
                    <a:pt x="4120" y="6855"/>
                    <a:pt x="4116" y="6856"/>
                    <a:pt x="4114" y="6856"/>
                  </a:cubicBezTo>
                  <a:cubicBezTo>
                    <a:pt x="4107" y="6856"/>
                    <a:pt x="4110" y="6843"/>
                    <a:pt x="4116" y="6806"/>
                  </a:cubicBezTo>
                  <a:close/>
                  <a:moveTo>
                    <a:pt x="4210" y="6993"/>
                  </a:moveTo>
                  <a:lnTo>
                    <a:pt x="4225" y="7035"/>
                  </a:lnTo>
                  <a:cubicBezTo>
                    <a:pt x="4281" y="7035"/>
                    <a:pt x="4267" y="7063"/>
                    <a:pt x="4239" y="7077"/>
                  </a:cubicBezTo>
                  <a:lnTo>
                    <a:pt x="4225" y="7077"/>
                  </a:lnTo>
                  <a:cubicBezTo>
                    <a:pt x="4225" y="7049"/>
                    <a:pt x="4210" y="7035"/>
                    <a:pt x="4210" y="7007"/>
                  </a:cubicBezTo>
                  <a:cubicBezTo>
                    <a:pt x="4210" y="7007"/>
                    <a:pt x="4210" y="7007"/>
                    <a:pt x="4210" y="6993"/>
                  </a:cubicBezTo>
                  <a:close/>
                  <a:moveTo>
                    <a:pt x="4041" y="7007"/>
                  </a:moveTo>
                  <a:cubicBezTo>
                    <a:pt x="4070" y="7049"/>
                    <a:pt x="4098" y="7077"/>
                    <a:pt x="4126" y="7119"/>
                  </a:cubicBezTo>
                  <a:cubicBezTo>
                    <a:pt x="4088" y="7135"/>
                    <a:pt x="4046" y="7148"/>
                    <a:pt x="4017" y="7148"/>
                  </a:cubicBezTo>
                  <a:cubicBezTo>
                    <a:pt x="3970" y="7148"/>
                    <a:pt x="3955" y="7116"/>
                    <a:pt x="4041" y="7021"/>
                  </a:cubicBezTo>
                  <a:lnTo>
                    <a:pt x="4041" y="7007"/>
                  </a:lnTo>
                  <a:close/>
                  <a:moveTo>
                    <a:pt x="32895" y="7316"/>
                  </a:moveTo>
                  <a:cubicBezTo>
                    <a:pt x="32876" y="7332"/>
                    <a:pt x="32862" y="7346"/>
                    <a:pt x="32851" y="7357"/>
                  </a:cubicBezTo>
                  <a:lnTo>
                    <a:pt x="32851" y="7357"/>
                  </a:lnTo>
                  <a:cubicBezTo>
                    <a:pt x="32862" y="7348"/>
                    <a:pt x="32876" y="7335"/>
                    <a:pt x="32895" y="7316"/>
                  </a:cubicBezTo>
                  <a:close/>
                  <a:moveTo>
                    <a:pt x="3830" y="7359"/>
                  </a:moveTo>
                  <a:cubicBezTo>
                    <a:pt x="3830" y="7373"/>
                    <a:pt x="3816" y="7401"/>
                    <a:pt x="3802" y="7415"/>
                  </a:cubicBezTo>
                  <a:cubicBezTo>
                    <a:pt x="3802" y="7415"/>
                    <a:pt x="3802" y="7401"/>
                    <a:pt x="3788" y="7401"/>
                  </a:cubicBezTo>
                  <a:lnTo>
                    <a:pt x="3830" y="7359"/>
                  </a:lnTo>
                  <a:close/>
                  <a:moveTo>
                    <a:pt x="31053" y="7282"/>
                  </a:moveTo>
                  <a:cubicBezTo>
                    <a:pt x="31092" y="7282"/>
                    <a:pt x="31061" y="7335"/>
                    <a:pt x="31121" y="7359"/>
                  </a:cubicBezTo>
                  <a:lnTo>
                    <a:pt x="31135" y="7359"/>
                  </a:lnTo>
                  <a:cubicBezTo>
                    <a:pt x="31149" y="7401"/>
                    <a:pt x="31177" y="7429"/>
                    <a:pt x="31205" y="7457"/>
                  </a:cubicBezTo>
                  <a:cubicBezTo>
                    <a:pt x="31092" y="7429"/>
                    <a:pt x="31106" y="7359"/>
                    <a:pt x="31121" y="7359"/>
                  </a:cubicBezTo>
                  <a:cubicBezTo>
                    <a:pt x="31107" y="7356"/>
                    <a:pt x="31094" y="7355"/>
                    <a:pt x="31083" y="7355"/>
                  </a:cubicBezTo>
                  <a:cubicBezTo>
                    <a:pt x="31026" y="7355"/>
                    <a:pt x="30998" y="7384"/>
                    <a:pt x="30992" y="7384"/>
                  </a:cubicBezTo>
                  <a:cubicBezTo>
                    <a:pt x="30988" y="7384"/>
                    <a:pt x="30999" y="7364"/>
                    <a:pt x="31022" y="7288"/>
                  </a:cubicBezTo>
                  <a:cubicBezTo>
                    <a:pt x="31036" y="7284"/>
                    <a:pt x="31046" y="7282"/>
                    <a:pt x="31053" y="7282"/>
                  </a:cubicBezTo>
                  <a:close/>
                  <a:moveTo>
                    <a:pt x="4154" y="7133"/>
                  </a:moveTo>
                  <a:lnTo>
                    <a:pt x="4154" y="7133"/>
                  </a:lnTo>
                  <a:cubicBezTo>
                    <a:pt x="4154" y="7133"/>
                    <a:pt x="4140" y="7147"/>
                    <a:pt x="4112" y="7176"/>
                  </a:cubicBezTo>
                  <a:cubicBezTo>
                    <a:pt x="4056" y="7232"/>
                    <a:pt x="3973" y="7431"/>
                    <a:pt x="3984" y="7431"/>
                  </a:cubicBezTo>
                  <a:cubicBezTo>
                    <a:pt x="3987" y="7431"/>
                    <a:pt x="3996" y="7418"/>
                    <a:pt x="4013" y="7387"/>
                  </a:cubicBezTo>
                  <a:cubicBezTo>
                    <a:pt x="4027" y="7429"/>
                    <a:pt x="4056" y="7457"/>
                    <a:pt x="4084" y="7485"/>
                  </a:cubicBezTo>
                  <a:lnTo>
                    <a:pt x="4056" y="7485"/>
                  </a:lnTo>
                  <a:cubicBezTo>
                    <a:pt x="4013" y="7471"/>
                    <a:pt x="3971" y="7457"/>
                    <a:pt x="3915" y="7457"/>
                  </a:cubicBezTo>
                  <a:cubicBezTo>
                    <a:pt x="3904" y="7383"/>
                    <a:pt x="3894" y="7358"/>
                    <a:pt x="3886" y="7358"/>
                  </a:cubicBezTo>
                  <a:cubicBezTo>
                    <a:pt x="3870" y="7358"/>
                    <a:pt x="3859" y="7446"/>
                    <a:pt x="3856" y="7446"/>
                  </a:cubicBezTo>
                  <a:cubicBezTo>
                    <a:pt x="3854" y="7446"/>
                    <a:pt x="3855" y="7418"/>
                    <a:pt x="3858" y="7331"/>
                  </a:cubicBezTo>
                  <a:cubicBezTo>
                    <a:pt x="3896" y="7293"/>
                    <a:pt x="3921" y="7268"/>
                    <a:pt x="3917" y="7268"/>
                  </a:cubicBezTo>
                  <a:cubicBezTo>
                    <a:pt x="3915" y="7268"/>
                    <a:pt x="3905" y="7274"/>
                    <a:pt x="3887" y="7288"/>
                  </a:cubicBezTo>
                  <a:lnTo>
                    <a:pt x="3872" y="7288"/>
                  </a:lnTo>
                  <a:lnTo>
                    <a:pt x="3901" y="7260"/>
                  </a:lnTo>
                  <a:cubicBezTo>
                    <a:pt x="3985" y="7204"/>
                    <a:pt x="4056" y="7162"/>
                    <a:pt x="4154" y="7133"/>
                  </a:cubicBezTo>
                  <a:close/>
                  <a:moveTo>
                    <a:pt x="33585" y="7260"/>
                  </a:moveTo>
                  <a:cubicBezTo>
                    <a:pt x="33585" y="7274"/>
                    <a:pt x="33557" y="7302"/>
                    <a:pt x="33585" y="7316"/>
                  </a:cubicBezTo>
                  <a:cubicBezTo>
                    <a:pt x="33655" y="7331"/>
                    <a:pt x="33726" y="7345"/>
                    <a:pt x="33796" y="7387"/>
                  </a:cubicBezTo>
                  <a:cubicBezTo>
                    <a:pt x="33740" y="7429"/>
                    <a:pt x="33683" y="7471"/>
                    <a:pt x="33641" y="7514"/>
                  </a:cubicBezTo>
                  <a:lnTo>
                    <a:pt x="33641" y="7584"/>
                  </a:lnTo>
                  <a:cubicBezTo>
                    <a:pt x="33641" y="7514"/>
                    <a:pt x="33627" y="7457"/>
                    <a:pt x="33627" y="7401"/>
                  </a:cubicBezTo>
                  <a:lnTo>
                    <a:pt x="33472" y="7373"/>
                  </a:lnTo>
                  <a:cubicBezTo>
                    <a:pt x="33514" y="7345"/>
                    <a:pt x="33543" y="7302"/>
                    <a:pt x="33585" y="7260"/>
                  </a:cubicBezTo>
                  <a:close/>
                  <a:moveTo>
                    <a:pt x="31280" y="7392"/>
                  </a:moveTo>
                  <a:cubicBezTo>
                    <a:pt x="31300" y="7392"/>
                    <a:pt x="31369" y="7467"/>
                    <a:pt x="31444" y="7542"/>
                  </a:cubicBezTo>
                  <a:cubicBezTo>
                    <a:pt x="31501" y="7556"/>
                    <a:pt x="31458" y="7570"/>
                    <a:pt x="31444" y="7584"/>
                  </a:cubicBezTo>
                  <a:lnTo>
                    <a:pt x="31430" y="7598"/>
                  </a:lnTo>
                  <a:cubicBezTo>
                    <a:pt x="31430" y="7584"/>
                    <a:pt x="31430" y="7570"/>
                    <a:pt x="31444" y="7542"/>
                  </a:cubicBezTo>
                  <a:lnTo>
                    <a:pt x="31444" y="7542"/>
                  </a:lnTo>
                  <a:cubicBezTo>
                    <a:pt x="31416" y="7556"/>
                    <a:pt x="31388" y="7570"/>
                    <a:pt x="31360" y="7570"/>
                  </a:cubicBezTo>
                  <a:lnTo>
                    <a:pt x="31360" y="7584"/>
                  </a:lnTo>
                  <a:cubicBezTo>
                    <a:pt x="31261" y="7514"/>
                    <a:pt x="31205" y="7528"/>
                    <a:pt x="31233" y="7471"/>
                  </a:cubicBezTo>
                  <a:cubicBezTo>
                    <a:pt x="31247" y="7471"/>
                    <a:pt x="31275" y="7457"/>
                    <a:pt x="31290" y="7457"/>
                  </a:cubicBezTo>
                  <a:cubicBezTo>
                    <a:pt x="31271" y="7410"/>
                    <a:pt x="31269" y="7392"/>
                    <a:pt x="31280" y="7392"/>
                  </a:cubicBezTo>
                  <a:close/>
                  <a:moveTo>
                    <a:pt x="33475" y="7969"/>
                  </a:moveTo>
                  <a:cubicBezTo>
                    <a:pt x="33505" y="7969"/>
                    <a:pt x="33427" y="8002"/>
                    <a:pt x="33416" y="8035"/>
                  </a:cubicBezTo>
                  <a:cubicBezTo>
                    <a:pt x="33416" y="8021"/>
                    <a:pt x="33416" y="8006"/>
                    <a:pt x="33416" y="7978"/>
                  </a:cubicBezTo>
                  <a:cubicBezTo>
                    <a:pt x="33448" y="7972"/>
                    <a:pt x="33466" y="7969"/>
                    <a:pt x="33475" y="7969"/>
                  </a:cubicBezTo>
                  <a:close/>
                  <a:moveTo>
                    <a:pt x="3422" y="8006"/>
                  </a:moveTo>
                  <a:cubicBezTo>
                    <a:pt x="3436" y="8021"/>
                    <a:pt x="3450" y="8049"/>
                    <a:pt x="3464" y="8063"/>
                  </a:cubicBezTo>
                  <a:lnTo>
                    <a:pt x="3436" y="8006"/>
                  </a:lnTo>
                  <a:close/>
                  <a:moveTo>
                    <a:pt x="2323" y="8091"/>
                  </a:moveTo>
                  <a:cubicBezTo>
                    <a:pt x="2305" y="8094"/>
                    <a:pt x="2290" y="8097"/>
                    <a:pt x="2277" y="8099"/>
                  </a:cubicBezTo>
                  <a:lnTo>
                    <a:pt x="2277" y="8099"/>
                  </a:lnTo>
                  <a:cubicBezTo>
                    <a:pt x="2285" y="8098"/>
                    <a:pt x="2295" y="8097"/>
                    <a:pt x="2307" y="8097"/>
                  </a:cubicBezTo>
                  <a:lnTo>
                    <a:pt x="2307" y="8097"/>
                  </a:lnTo>
                  <a:cubicBezTo>
                    <a:pt x="2312" y="8095"/>
                    <a:pt x="2317" y="8093"/>
                    <a:pt x="2323" y="8091"/>
                  </a:cubicBezTo>
                  <a:close/>
                  <a:moveTo>
                    <a:pt x="2277" y="8099"/>
                  </a:moveTo>
                  <a:lnTo>
                    <a:pt x="2277" y="8099"/>
                  </a:lnTo>
                  <a:cubicBezTo>
                    <a:pt x="2245" y="8101"/>
                    <a:pt x="2233" y="8103"/>
                    <a:pt x="2237" y="8103"/>
                  </a:cubicBezTo>
                  <a:cubicBezTo>
                    <a:pt x="2240" y="8103"/>
                    <a:pt x="2254" y="8102"/>
                    <a:pt x="2277" y="8099"/>
                  </a:cubicBezTo>
                  <a:close/>
                  <a:moveTo>
                    <a:pt x="34200" y="8166"/>
                  </a:moveTo>
                  <a:cubicBezTo>
                    <a:pt x="34196" y="8166"/>
                    <a:pt x="34196" y="8169"/>
                    <a:pt x="34203" y="8178"/>
                  </a:cubicBezTo>
                  <a:lnTo>
                    <a:pt x="34203" y="8178"/>
                  </a:lnTo>
                  <a:cubicBezTo>
                    <a:pt x="34204" y="8174"/>
                    <a:pt x="34204" y="8170"/>
                    <a:pt x="34204" y="8167"/>
                  </a:cubicBezTo>
                  <a:lnTo>
                    <a:pt x="34204" y="8167"/>
                  </a:lnTo>
                  <a:cubicBezTo>
                    <a:pt x="34203" y="8167"/>
                    <a:pt x="34201" y="8166"/>
                    <a:pt x="34200" y="8166"/>
                  </a:cubicBezTo>
                  <a:close/>
                  <a:moveTo>
                    <a:pt x="31444" y="7626"/>
                  </a:moveTo>
                  <a:lnTo>
                    <a:pt x="31444" y="7626"/>
                  </a:lnTo>
                  <a:cubicBezTo>
                    <a:pt x="31487" y="7640"/>
                    <a:pt x="31543" y="7654"/>
                    <a:pt x="31599" y="7654"/>
                  </a:cubicBezTo>
                  <a:lnTo>
                    <a:pt x="31768" y="7767"/>
                  </a:lnTo>
                  <a:cubicBezTo>
                    <a:pt x="31790" y="7762"/>
                    <a:pt x="31809" y="7759"/>
                    <a:pt x="31825" y="7759"/>
                  </a:cubicBezTo>
                  <a:cubicBezTo>
                    <a:pt x="31939" y="7759"/>
                    <a:pt x="31935" y="7873"/>
                    <a:pt x="31825" y="7922"/>
                  </a:cubicBezTo>
                  <a:cubicBezTo>
                    <a:pt x="31794" y="7887"/>
                    <a:pt x="31780" y="7871"/>
                    <a:pt x="31776" y="7871"/>
                  </a:cubicBezTo>
                  <a:cubicBezTo>
                    <a:pt x="31767" y="7871"/>
                    <a:pt x="31810" y="7950"/>
                    <a:pt x="31839" y="8077"/>
                  </a:cubicBezTo>
                  <a:cubicBezTo>
                    <a:pt x="31853" y="8091"/>
                    <a:pt x="31867" y="8119"/>
                    <a:pt x="31867" y="8147"/>
                  </a:cubicBezTo>
                  <a:cubicBezTo>
                    <a:pt x="31872" y="8144"/>
                    <a:pt x="31877" y="8143"/>
                    <a:pt x="31882" y="8143"/>
                  </a:cubicBezTo>
                  <a:cubicBezTo>
                    <a:pt x="31923" y="8143"/>
                    <a:pt x="31916" y="8249"/>
                    <a:pt x="31853" y="8274"/>
                  </a:cubicBezTo>
                  <a:cubicBezTo>
                    <a:pt x="31846" y="8288"/>
                    <a:pt x="31835" y="8295"/>
                    <a:pt x="31823" y="8295"/>
                  </a:cubicBezTo>
                  <a:cubicBezTo>
                    <a:pt x="31811" y="8295"/>
                    <a:pt x="31796" y="8288"/>
                    <a:pt x="31782" y="8274"/>
                  </a:cubicBezTo>
                  <a:lnTo>
                    <a:pt x="31754" y="8260"/>
                  </a:lnTo>
                  <a:cubicBezTo>
                    <a:pt x="31836" y="8144"/>
                    <a:pt x="31857" y="8114"/>
                    <a:pt x="31850" y="8114"/>
                  </a:cubicBezTo>
                  <a:cubicBezTo>
                    <a:pt x="31843" y="8114"/>
                    <a:pt x="31804" y="8148"/>
                    <a:pt x="31770" y="8148"/>
                  </a:cubicBezTo>
                  <a:cubicBezTo>
                    <a:pt x="31759" y="8148"/>
                    <a:pt x="31749" y="8144"/>
                    <a:pt x="31740" y="8133"/>
                  </a:cubicBezTo>
                  <a:cubicBezTo>
                    <a:pt x="31740" y="8119"/>
                    <a:pt x="31754" y="8119"/>
                    <a:pt x="31754" y="8105"/>
                  </a:cubicBezTo>
                  <a:cubicBezTo>
                    <a:pt x="31726" y="8063"/>
                    <a:pt x="31712" y="8035"/>
                    <a:pt x="31684" y="7992"/>
                  </a:cubicBezTo>
                  <a:cubicBezTo>
                    <a:pt x="31726" y="7992"/>
                    <a:pt x="31754" y="7992"/>
                    <a:pt x="31796" y="8006"/>
                  </a:cubicBezTo>
                  <a:cubicBezTo>
                    <a:pt x="31726" y="7978"/>
                    <a:pt x="31670" y="7922"/>
                    <a:pt x="31613" y="7866"/>
                  </a:cubicBezTo>
                  <a:cubicBezTo>
                    <a:pt x="31557" y="7823"/>
                    <a:pt x="31515" y="7767"/>
                    <a:pt x="31487" y="7697"/>
                  </a:cubicBezTo>
                  <a:lnTo>
                    <a:pt x="31487" y="7711"/>
                  </a:lnTo>
                  <a:cubicBezTo>
                    <a:pt x="31458" y="7683"/>
                    <a:pt x="31444" y="7654"/>
                    <a:pt x="31444" y="7626"/>
                  </a:cubicBezTo>
                  <a:close/>
                  <a:moveTo>
                    <a:pt x="3591" y="8373"/>
                  </a:moveTo>
                  <a:cubicBezTo>
                    <a:pt x="3601" y="8393"/>
                    <a:pt x="3604" y="8414"/>
                    <a:pt x="3610" y="8429"/>
                  </a:cubicBezTo>
                  <a:lnTo>
                    <a:pt x="3610" y="8429"/>
                  </a:lnTo>
                  <a:cubicBezTo>
                    <a:pt x="3595" y="8410"/>
                    <a:pt x="3569" y="8396"/>
                    <a:pt x="3535" y="8373"/>
                  </a:cubicBezTo>
                  <a:close/>
                  <a:moveTo>
                    <a:pt x="2380" y="8358"/>
                  </a:moveTo>
                  <a:lnTo>
                    <a:pt x="2450" y="8373"/>
                  </a:lnTo>
                  <a:cubicBezTo>
                    <a:pt x="2447" y="8366"/>
                    <a:pt x="2454" y="8362"/>
                    <a:pt x="2463" y="8362"/>
                  </a:cubicBezTo>
                  <a:cubicBezTo>
                    <a:pt x="2492" y="8362"/>
                    <a:pt x="2540" y="8396"/>
                    <a:pt x="2338" y="8471"/>
                  </a:cubicBezTo>
                  <a:cubicBezTo>
                    <a:pt x="2366" y="8443"/>
                    <a:pt x="2366" y="8401"/>
                    <a:pt x="2380" y="8358"/>
                  </a:cubicBezTo>
                  <a:close/>
                  <a:moveTo>
                    <a:pt x="35063" y="8513"/>
                  </a:moveTo>
                  <a:lnTo>
                    <a:pt x="35063" y="8513"/>
                  </a:lnTo>
                  <a:cubicBezTo>
                    <a:pt x="35090" y="8522"/>
                    <a:pt x="35083" y="8548"/>
                    <a:pt x="35074" y="8548"/>
                  </a:cubicBezTo>
                  <a:cubicBezTo>
                    <a:pt x="35069" y="8548"/>
                    <a:pt x="35063" y="8539"/>
                    <a:pt x="35063" y="8513"/>
                  </a:cubicBezTo>
                  <a:close/>
                  <a:moveTo>
                    <a:pt x="31754" y="8556"/>
                  </a:moveTo>
                  <a:lnTo>
                    <a:pt x="31754" y="8570"/>
                  </a:lnTo>
                  <a:lnTo>
                    <a:pt x="31811" y="8570"/>
                  </a:lnTo>
                  <a:cubicBezTo>
                    <a:pt x="31813" y="8568"/>
                    <a:pt x="31815" y="8567"/>
                    <a:pt x="31816" y="8567"/>
                  </a:cubicBezTo>
                  <a:cubicBezTo>
                    <a:pt x="31824" y="8567"/>
                    <a:pt x="31762" y="8634"/>
                    <a:pt x="31740" y="8634"/>
                  </a:cubicBezTo>
                  <a:cubicBezTo>
                    <a:pt x="31728" y="8634"/>
                    <a:pt x="31727" y="8615"/>
                    <a:pt x="31754" y="8556"/>
                  </a:cubicBezTo>
                  <a:close/>
                  <a:moveTo>
                    <a:pt x="31812" y="8416"/>
                  </a:moveTo>
                  <a:cubicBezTo>
                    <a:pt x="31843" y="8416"/>
                    <a:pt x="31888" y="8437"/>
                    <a:pt x="31937" y="8513"/>
                  </a:cubicBezTo>
                  <a:cubicBezTo>
                    <a:pt x="31943" y="8511"/>
                    <a:pt x="31950" y="8509"/>
                    <a:pt x="31959" y="8509"/>
                  </a:cubicBezTo>
                  <a:cubicBezTo>
                    <a:pt x="31994" y="8509"/>
                    <a:pt x="32038" y="8540"/>
                    <a:pt x="31923" y="8654"/>
                  </a:cubicBezTo>
                  <a:lnTo>
                    <a:pt x="31909" y="8654"/>
                  </a:lnTo>
                  <a:cubicBezTo>
                    <a:pt x="31909" y="8570"/>
                    <a:pt x="31811" y="8542"/>
                    <a:pt x="31754" y="8542"/>
                  </a:cubicBezTo>
                  <a:cubicBezTo>
                    <a:pt x="31768" y="8513"/>
                    <a:pt x="31782" y="8485"/>
                    <a:pt x="31811" y="8443"/>
                  </a:cubicBezTo>
                  <a:lnTo>
                    <a:pt x="31811" y="8443"/>
                  </a:lnTo>
                  <a:cubicBezTo>
                    <a:pt x="31799" y="8448"/>
                    <a:pt x="31790" y="8450"/>
                    <a:pt x="31783" y="8450"/>
                  </a:cubicBezTo>
                  <a:cubicBezTo>
                    <a:pt x="31757" y="8450"/>
                    <a:pt x="31773" y="8416"/>
                    <a:pt x="31812" y="8416"/>
                  </a:cubicBezTo>
                  <a:close/>
                  <a:moveTo>
                    <a:pt x="34562" y="8578"/>
                  </a:moveTo>
                  <a:cubicBezTo>
                    <a:pt x="34590" y="8578"/>
                    <a:pt x="34617" y="8603"/>
                    <a:pt x="34683" y="8654"/>
                  </a:cubicBezTo>
                  <a:lnTo>
                    <a:pt x="34669" y="8654"/>
                  </a:lnTo>
                  <a:cubicBezTo>
                    <a:pt x="34669" y="8682"/>
                    <a:pt x="34683" y="8711"/>
                    <a:pt x="34697" y="8739"/>
                  </a:cubicBezTo>
                  <a:cubicBezTo>
                    <a:pt x="34683" y="8739"/>
                    <a:pt x="34669" y="8753"/>
                    <a:pt x="34669" y="8781"/>
                  </a:cubicBezTo>
                  <a:cubicBezTo>
                    <a:pt x="34571" y="8598"/>
                    <a:pt x="34430" y="8696"/>
                    <a:pt x="34458" y="8640"/>
                  </a:cubicBezTo>
                  <a:cubicBezTo>
                    <a:pt x="34512" y="8600"/>
                    <a:pt x="34537" y="8578"/>
                    <a:pt x="34562" y="8578"/>
                  </a:cubicBezTo>
                  <a:close/>
                  <a:moveTo>
                    <a:pt x="2366" y="8823"/>
                  </a:moveTo>
                  <a:cubicBezTo>
                    <a:pt x="2353" y="8842"/>
                    <a:pt x="2346" y="8850"/>
                    <a:pt x="2342" y="8850"/>
                  </a:cubicBezTo>
                  <a:cubicBezTo>
                    <a:pt x="2338" y="8850"/>
                    <a:pt x="2338" y="8839"/>
                    <a:pt x="2338" y="8823"/>
                  </a:cubicBezTo>
                  <a:close/>
                  <a:moveTo>
                    <a:pt x="34307" y="8498"/>
                  </a:moveTo>
                  <a:cubicBezTo>
                    <a:pt x="34328" y="8498"/>
                    <a:pt x="34339" y="8526"/>
                    <a:pt x="34331" y="8584"/>
                  </a:cubicBezTo>
                  <a:lnTo>
                    <a:pt x="34317" y="8584"/>
                  </a:lnTo>
                  <a:cubicBezTo>
                    <a:pt x="34359" y="8640"/>
                    <a:pt x="34402" y="8711"/>
                    <a:pt x="34345" y="8725"/>
                  </a:cubicBezTo>
                  <a:cubicBezTo>
                    <a:pt x="34360" y="8682"/>
                    <a:pt x="34351" y="8665"/>
                    <a:pt x="34335" y="8665"/>
                  </a:cubicBezTo>
                  <a:cubicBezTo>
                    <a:pt x="34302" y="8665"/>
                    <a:pt x="34237" y="8730"/>
                    <a:pt x="34247" y="8795"/>
                  </a:cubicBezTo>
                  <a:cubicBezTo>
                    <a:pt x="34234" y="8819"/>
                    <a:pt x="34224" y="8838"/>
                    <a:pt x="34217" y="8854"/>
                  </a:cubicBezTo>
                  <a:lnTo>
                    <a:pt x="34217" y="8854"/>
                  </a:lnTo>
                  <a:cubicBezTo>
                    <a:pt x="34225" y="8827"/>
                    <a:pt x="34236" y="8789"/>
                    <a:pt x="34247" y="8739"/>
                  </a:cubicBezTo>
                  <a:cubicBezTo>
                    <a:pt x="34219" y="8668"/>
                    <a:pt x="34219" y="8598"/>
                    <a:pt x="34247" y="8542"/>
                  </a:cubicBezTo>
                  <a:cubicBezTo>
                    <a:pt x="34241" y="8530"/>
                    <a:pt x="34240" y="8525"/>
                    <a:pt x="34241" y="8525"/>
                  </a:cubicBezTo>
                  <a:lnTo>
                    <a:pt x="34241" y="8525"/>
                  </a:lnTo>
                  <a:cubicBezTo>
                    <a:pt x="34242" y="8525"/>
                    <a:pt x="34247" y="8533"/>
                    <a:pt x="34247" y="8542"/>
                  </a:cubicBezTo>
                  <a:cubicBezTo>
                    <a:pt x="34270" y="8512"/>
                    <a:pt x="34291" y="8498"/>
                    <a:pt x="34307" y="8498"/>
                  </a:cubicBezTo>
                  <a:close/>
                  <a:moveTo>
                    <a:pt x="35092" y="9105"/>
                  </a:moveTo>
                  <a:cubicBezTo>
                    <a:pt x="35083" y="9121"/>
                    <a:pt x="35085" y="9137"/>
                    <a:pt x="35082" y="9137"/>
                  </a:cubicBezTo>
                  <a:cubicBezTo>
                    <a:pt x="35080" y="9137"/>
                    <a:pt x="35075" y="9129"/>
                    <a:pt x="35063" y="9105"/>
                  </a:cubicBezTo>
                  <a:close/>
                  <a:moveTo>
                    <a:pt x="1746" y="9260"/>
                  </a:moveTo>
                  <a:cubicBezTo>
                    <a:pt x="1781" y="9267"/>
                    <a:pt x="1813" y="9267"/>
                    <a:pt x="1820" y="9267"/>
                  </a:cubicBezTo>
                  <a:cubicBezTo>
                    <a:pt x="1827" y="9267"/>
                    <a:pt x="1809" y="9267"/>
                    <a:pt x="1746" y="9274"/>
                  </a:cubicBezTo>
                  <a:lnTo>
                    <a:pt x="1746" y="9260"/>
                  </a:lnTo>
                  <a:close/>
                  <a:moveTo>
                    <a:pt x="34491" y="9346"/>
                  </a:moveTo>
                  <a:cubicBezTo>
                    <a:pt x="34492" y="9346"/>
                    <a:pt x="34499" y="9357"/>
                    <a:pt x="34514" y="9372"/>
                  </a:cubicBezTo>
                  <a:lnTo>
                    <a:pt x="34500" y="9372"/>
                  </a:lnTo>
                  <a:cubicBezTo>
                    <a:pt x="34494" y="9353"/>
                    <a:pt x="34490" y="9346"/>
                    <a:pt x="34491" y="9346"/>
                  </a:cubicBezTo>
                  <a:close/>
                  <a:moveTo>
                    <a:pt x="35275" y="9316"/>
                  </a:moveTo>
                  <a:lnTo>
                    <a:pt x="35331" y="9358"/>
                  </a:lnTo>
                  <a:lnTo>
                    <a:pt x="35275" y="9372"/>
                  </a:lnTo>
                  <a:cubicBezTo>
                    <a:pt x="35275" y="9358"/>
                    <a:pt x="35275" y="9330"/>
                    <a:pt x="35275" y="9316"/>
                  </a:cubicBezTo>
                  <a:close/>
                  <a:moveTo>
                    <a:pt x="34463" y="9404"/>
                  </a:moveTo>
                  <a:cubicBezTo>
                    <a:pt x="34465" y="9404"/>
                    <a:pt x="34479" y="9408"/>
                    <a:pt x="34500" y="9415"/>
                  </a:cubicBezTo>
                  <a:cubicBezTo>
                    <a:pt x="34472" y="9408"/>
                    <a:pt x="34461" y="9404"/>
                    <a:pt x="34463" y="9404"/>
                  </a:cubicBezTo>
                  <a:close/>
                  <a:moveTo>
                    <a:pt x="1577" y="9457"/>
                  </a:moveTo>
                  <a:cubicBezTo>
                    <a:pt x="1576" y="9462"/>
                    <a:pt x="1575" y="9467"/>
                    <a:pt x="1574" y="9471"/>
                  </a:cubicBezTo>
                  <a:lnTo>
                    <a:pt x="1574" y="9471"/>
                  </a:lnTo>
                  <a:cubicBezTo>
                    <a:pt x="1575" y="9468"/>
                    <a:pt x="1576" y="9463"/>
                    <a:pt x="1577" y="9457"/>
                  </a:cubicBezTo>
                  <a:close/>
                  <a:moveTo>
                    <a:pt x="33183" y="9414"/>
                  </a:moveTo>
                  <a:cubicBezTo>
                    <a:pt x="33190" y="9414"/>
                    <a:pt x="33197" y="9414"/>
                    <a:pt x="33205" y="9415"/>
                  </a:cubicBezTo>
                  <a:lnTo>
                    <a:pt x="33191" y="9415"/>
                  </a:lnTo>
                  <a:cubicBezTo>
                    <a:pt x="33176" y="9429"/>
                    <a:pt x="33176" y="9457"/>
                    <a:pt x="33162" y="9471"/>
                  </a:cubicBezTo>
                  <a:cubicBezTo>
                    <a:pt x="33111" y="9493"/>
                    <a:pt x="33076" y="9502"/>
                    <a:pt x="33054" y="9502"/>
                  </a:cubicBezTo>
                  <a:cubicBezTo>
                    <a:pt x="32985" y="9502"/>
                    <a:pt x="33055" y="9414"/>
                    <a:pt x="33183" y="9414"/>
                  </a:cubicBezTo>
                  <a:close/>
                  <a:moveTo>
                    <a:pt x="33477" y="9290"/>
                  </a:moveTo>
                  <a:cubicBezTo>
                    <a:pt x="33486" y="9290"/>
                    <a:pt x="33479" y="9304"/>
                    <a:pt x="33458" y="9330"/>
                  </a:cubicBezTo>
                  <a:cubicBezTo>
                    <a:pt x="33430" y="9401"/>
                    <a:pt x="33388" y="9471"/>
                    <a:pt x="33331" y="9541"/>
                  </a:cubicBezTo>
                  <a:cubicBezTo>
                    <a:pt x="33326" y="9556"/>
                    <a:pt x="33320" y="9562"/>
                    <a:pt x="33315" y="9562"/>
                  </a:cubicBezTo>
                  <a:cubicBezTo>
                    <a:pt x="33296" y="9562"/>
                    <a:pt x="33280" y="9473"/>
                    <a:pt x="33247" y="9429"/>
                  </a:cubicBezTo>
                  <a:lnTo>
                    <a:pt x="33275" y="9429"/>
                  </a:lnTo>
                  <a:cubicBezTo>
                    <a:pt x="33399" y="9331"/>
                    <a:pt x="33462" y="9290"/>
                    <a:pt x="33477" y="9290"/>
                  </a:cubicBezTo>
                  <a:close/>
                  <a:moveTo>
                    <a:pt x="34683" y="9415"/>
                  </a:moveTo>
                  <a:cubicBezTo>
                    <a:pt x="34736" y="9481"/>
                    <a:pt x="34839" y="9585"/>
                    <a:pt x="34733" y="9585"/>
                  </a:cubicBezTo>
                  <a:cubicBezTo>
                    <a:pt x="34727" y="9585"/>
                    <a:pt x="34720" y="9584"/>
                    <a:pt x="34711" y="9584"/>
                  </a:cubicBezTo>
                  <a:lnTo>
                    <a:pt x="34711" y="9584"/>
                  </a:lnTo>
                  <a:cubicBezTo>
                    <a:pt x="34711" y="9682"/>
                    <a:pt x="34768" y="9753"/>
                    <a:pt x="34725" y="9795"/>
                  </a:cubicBezTo>
                  <a:cubicBezTo>
                    <a:pt x="34655" y="9738"/>
                    <a:pt x="34725" y="9724"/>
                    <a:pt x="34571" y="9668"/>
                  </a:cubicBezTo>
                  <a:cubicBezTo>
                    <a:pt x="34514" y="9612"/>
                    <a:pt x="34556" y="9527"/>
                    <a:pt x="34571" y="9485"/>
                  </a:cubicBezTo>
                  <a:lnTo>
                    <a:pt x="34528" y="9415"/>
                  </a:lnTo>
                  <a:lnTo>
                    <a:pt x="34542" y="9415"/>
                  </a:lnTo>
                  <a:cubicBezTo>
                    <a:pt x="34572" y="9435"/>
                    <a:pt x="34602" y="9454"/>
                    <a:pt x="34622" y="9454"/>
                  </a:cubicBezTo>
                  <a:cubicBezTo>
                    <a:pt x="34630" y="9454"/>
                    <a:pt x="34637" y="9451"/>
                    <a:pt x="34641" y="9443"/>
                  </a:cubicBezTo>
                  <a:lnTo>
                    <a:pt x="34683" y="9415"/>
                  </a:lnTo>
                  <a:close/>
                  <a:moveTo>
                    <a:pt x="34488" y="9826"/>
                  </a:moveTo>
                  <a:cubicBezTo>
                    <a:pt x="34492" y="9826"/>
                    <a:pt x="34491" y="9832"/>
                    <a:pt x="34472" y="9851"/>
                  </a:cubicBezTo>
                  <a:cubicBezTo>
                    <a:pt x="34444" y="9851"/>
                    <a:pt x="34478" y="9826"/>
                    <a:pt x="34488" y="9826"/>
                  </a:cubicBezTo>
                  <a:close/>
                  <a:moveTo>
                    <a:pt x="34430" y="9879"/>
                  </a:moveTo>
                  <a:lnTo>
                    <a:pt x="34387" y="9907"/>
                  </a:lnTo>
                  <a:cubicBezTo>
                    <a:pt x="34387" y="9907"/>
                    <a:pt x="34402" y="9893"/>
                    <a:pt x="34402" y="9879"/>
                  </a:cubicBezTo>
                  <a:close/>
                  <a:moveTo>
                    <a:pt x="36443" y="9907"/>
                  </a:moveTo>
                  <a:cubicBezTo>
                    <a:pt x="36436" y="9915"/>
                    <a:pt x="36426" y="9918"/>
                    <a:pt x="36417" y="9918"/>
                  </a:cubicBezTo>
                  <a:cubicBezTo>
                    <a:pt x="36408" y="9918"/>
                    <a:pt x="36401" y="9915"/>
                    <a:pt x="36401" y="9907"/>
                  </a:cubicBezTo>
                  <a:close/>
                  <a:moveTo>
                    <a:pt x="35433" y="9921"/>
                  </a:moveTo>
                  <a:cubicBezTo>
                    <a:pt x="35432" y="9921"/>
                    <a:pt x="35431" y="9921"/>
                    <a:pt x="35430" y="9921"/>
                  </a:cubicBezTo>
                  <a:lnTo>
                    <a:pt x="35430" y="9921"/>
                  </a:lnTo>
                  <a:cubicBezTo>
                    <a:pt x="35430" y="9921"/>
                    <a:pt x="35430" y="9921"/>
                    <a:pt x="35430" y="9922"/>
                  </a:cubicBezTo>
                  <a:lnTo>
                    <a:pt x="35444" y="9922"/>
                  </a:lnTo>
                  <a:cubicBezTo>
                    <a:pt x="35440" y="9921"/>
                    <a:pt x="35436" y="9921"/>
                    <a:pt x="35433" y="9921"/>
                  </a:cubicBezTo>
                  <a:close/>
                  <a:moveTo>
                    <a:pt x="35500" y="9823"/>
                  </a:moveTo>
                  <a:cubicBezTo>
                    <a:pt x="35527" y="9987"/>
                    <a:pt x="35497" y="10036"/>
                    <a:pt x="35461" y="10036"/>
                  </a:cubicBezTo>
                  <a:cubicBezTo>
                    <a:pt x="35407" y="10036"/>
                    <a:pt x="35338" y="9924"/>
                    <a:pt x="35430" y="9921"/>
                  </a:cubicBezTo>
                  <a:lnTo>
                    <a:pt x="35430" y="9921"/>
                  </a:lnTo>
                  <a:cubicBezTo>
                    <a:pt x="35444" y="9893"/>
                    <a:pt x="35472" y="9851"/>
                    <a:pt x="35500" y="9823"/>
                  </a:cubicBezTo>
                  <a:close/>
                  <a:moveTo>
                    <a:pt x="35937" y="9923"/>
                  </a:moveTo>
                  <a:cubicBezTo>
                    <a:pt x="35954" y="9923"/>
                    <a:pt x="35956" y="9940"/>
                    <a:pt x="35922" y="9992"/>
                  </a:cubicBezTo>
                  <a:cubicBezTo>
                    <a:pt x="35922" y="10012"/>
                    <a:pt x="35925" y="10030"/>
                    <a:pt x="35929" y="10046"/>
                  </a:cubicBezTo>
                  <a:lnTo>
                    <a:pt x="35929" y="10046"/>
                  </a:lnTo>
                  <a:cubicBezTo>
                    <a:pt x="35903" y="10021"/>
                    <a:pt x="35850" y="9995"/>
                    <a:pt x="35824" y="9978"/>
                  </a:cubicBezTo>
                  <a:lnTo>
                    <a:pt x="35824" y="9978"/>
                  </a:lnTo>
                  <a:cubicBezTo>
                    <a:pt x="35835" y="9973"/>
                    <a:pt x="35908" y="9923"/>
                    <a:pt x="35937" y="9923"/>
                  </a:cubicBezTo>
                  <a:close/>
                  <a:moveTo>
                    <a:pt x="36015" y="9756"/>
                  </a:moveTo>
                  <a:cubicBezTo>
                    <a:pt x="36026" y="9756"/>
                    <a:pt x="36032" y="9768"/>
                    <a:pt x="36021" y="9795"/>
                  </a:cubicBezTo>
                  <a:cubicBezTo>
                    <a:pt x="36021" y="9793"/>
                    <a:pt x="36021" y="9792"/>
                    <a:pt x="36020" y="9792"/>
                  </a:cubicBezTo>
                  <a:cubicBezTo>
                    <a:pt x="36017" y="9792"/>
                    <a:pt x="36003" y="9827"/>
                    <a:pt x="35979" y="9851"/>
                  </a:cubicBezTo>
                  <a:lnTo>
                    <a:pt x="36035" y="9879"/>
                  </a:lnTo>
                  <a:cubicBezTo>
                    <a:pt x="36049" y="9893"/>
                    <a:pt x="36049" y="9907"/>
                    <a:pt x="36049" y="9922"/>
                  </a:cubicBezTo>
                  <a:cubicBezTo>
                    <a:pt x="36049" y="10048"/>
                    <a:pt x="36033" y="10089"/>
                    <a:pt x="36015" y="10089"/>
                  </a:cubicBezTo>
                  <a:cubicBezTo>
                    <a:pt x="35983" y="10089"/>
                    <a:pt x="35948" y="9959"/>
                    <a:pt x="35993" y="9950"/>
                  </a:cubicBezTo>
                  <a:cubicBezTo>
                    <a:pt x="35979" y="9922"/>
                    <a:pt x="35965" y="9893"/>
                    <a:pt x="35965" y="9865"/>
                  </a:cubicBezTo>
                  <a:cubicBezTo>
                    <a:pt x="35936" y="9893"/>
                    <a:pt x="35894" y="9907"/>
                    <a:pt x="35852" y="9922"/>
                  </a:cubicBezTo>
                  <a:cubicBezTo>
                    <a:pt x="35835" y="9935"/>
                    <a:pt x="35819" y="9940"/>
                    <a:pt x="35806" y="9940"/>
                  </a:cubicBezTo>
                  <a:cubicBezTo>
                    <a:pt x="35747" y="9940"/>
                    <a:pt x="35739" y="9833"/>
                    <a:pt x="35862" y="9833"/>
                  </a:cubicBezTo>
                  <a:cubicBezTo>
                    <a:pt x="35889" y="9833"/>
                    <a:pt x="35923" y="9838"/>
                    <a:pt x="35965" y="9851"/>
                  </a:cubicBezTo>
                  <a:cubicBezTo>
                    <a:pt x="35965" y="9790"/>
                    <a:pt x="35997" y="9756"/>
                    <a:pt x="36015" y="9756"/>
                  </a:cubicBezTo>
                  <a:close/>
                  <a:moveTo>
                    <a:pt x="35941" y="10077"/>
                  </a:moveTo>
                  <a:cubicBezTo>
                    <a:pt x="35948" y="10090"/>
                    <a:pt x="35956" y="10100"/>
                    <a:pt x="35965" y="10107"/>
                  </a:cubicBezTo>
                  <a:lnTo>
                    <a:pt x="35965" y="10107"/>
                  </a:lnTo>
                  <a:cubicBezTo>
                    <a:pt x="35963" y="10106"/>
                    <a:pt x="35961" y="10106"/>
                    <a:pt x="35960" y="10106"/>
                  </a:cubicBezTo>
                  <a:cubicBezTo>
                    <a:pt x="35940" y="10106"/>
                    <a:pt x="35936" y="10132"/>
                    <a:pt x="35936" y="10161"/>
                  </a:cubicBezTo>
                  <a:cubicBezTo>
                    <a:pt x="35924" y="10124"/>
                    <a:pt x="35902" y="10088"/>
                    <a:pt x="35914" y="10088"/>
                  </a:cubicBezTo>
                  <a:cubicBezTo>
                    <a:pt x="35916" y="10088"/>
                    <a:pt x="35919" y="10089"/>
                    <a:pt x="35922" y="10091"/>
                  </a:cubicBezTo>
                  <a:cubicBezTo>
                    <a:pt x="35932" y="10087"/>
                    <a:pt x="35938" y="10082"/>
                    <a:pt x="35941" y="10077"/>
                  </a:cubicBezTo>
                  <a:close/>
                  <a:moveTo>
                    <a:pt x="35989" y="10118"/>
                  </a:moveTo>
                  <a:lnTo>
                    <a:pt x="35989" y="10118"/>
                  </a:lnTo>
                  <a:cubicBezTo>
                    <a:pt x="35990" y="10119"/>
                    <a:pt x="35992" y="10119"/>
                    <a:pt x="35993" y="10119"/>
                  </a:cubicBezTo>
                  <a:cubicBezTo>
                    <a:pt x="36020" y="10145"/>
                    <a:pt x="36041" y="10155"/>
                    <a:pt x="36056" y="10155"/>
                  </a:cubicBezTo>
                  <a:cubicBezTo>
                    <a:pt x="36065" y="10155"/>
                    <a:pt x="36072" y="10152"/>
                    <a:pt x="36077" y="10147"/>
                  </a:cubicBezTo>
                  <a:lnTo>
                    <a:pt x="36077" y="10147"/>
                  </a:lnTo>
                  <a:lnTo>
                    <a:pt x="36063" y="10189"/>
                  </a:lnTo>
                  <a:cubicBezTo>
                    <a:pt x="36031" y="10153"/>
                    <a:pt x="36007" y="10131"/>
                    <a:pt x="35989" y="10118"/>
                  </a:cubicBezTo>
                  <a:close/>
                  <a:moveTo>
                    <a:pt x="36176" y="10358"/>
                  </a:moveTo>
                  <a:lnTo>
                    <a:pt x="36176" y="10358"/>
                  </a:lnTo>
                  <a:cubicBezTo>
                    <a:pt x="36201" y="10389"/>
                    <a:pt x="36204" y="10401"/>
                    <a:pt x="36199" y="10401"/>
                  </a:cubicBezTo>
                  <a:cubicBezTo>
                    <a:pt x="36194" y="10401"/>
                    <a:pt x="36176" y="10382"/>
                    <a:pt x="36176" y="10358"/>
                  </a:cubicBezTo>
                  <a:close/>
                  <a:moveTo>
                    <a:pt x="35834" y="10441"/>
                  </a:moveTo>
                  <a:cubicBezTo>
                    <a:pt x="35841" y="10441"/>
                    <a:pt x="35856" y="10445"/>
                    <a:pt x="35880" y="10457"/>
                  </a:cubicBezTo>
                  <a:cubicBezTo>
                    <a:pt x="35874" y="10458"/>
                    <a:pt x="35867" y="10459"/>
                    <a:pt x="35862" y="10459"/>
                  </a:cubicBezTo>
                  <a:cubicBezTo>
                    <a:pt x="35833" y="10459"/>
                    <a:pt x="35817" y="10441"/>
                    <a:pt x="35834" y="10441"/>
                  </a:cubicBezTo>
                  <a:close/>
                  <a:moveTo>
                    <a:pt x="35934" y="10477"/>
                  </a:moveTo>
                  <a:lnTo>
                    <a:pt x="35979" y="10499"/>
                  </a:lnTo>
                  <a:cubicBezTo>
                    <a:pt x="35936" y="10541"/>
                    <a:pt x="35894" y="10569"/>
                    <a:pt x="35838" y="10597"/>
                  </a:cubicBezTo>
                  <a:cubicBezTo>
                    <a:pt x="35878" y="10571"/>
                    <a:pt x="35918" y="10518"/>
                    <a:pt x="35934" y="10477"/>
                  </a:cubicBezTo>
                  <a:close/>
                  <a:moveTo>
                    <a:pt x="31895" y="10583"/>
                  </a:moveTo>
                  <a:lnTo>
                    <a:pt x="31895" y="10597"/>
                  </a:lnTo>
                  <a:cubicBezTo>
                    <a:pt x="31898" y="10599"/>
                    <a:pt x="31901" y="10600"/>
                    <a:pt x="31904" y="10602"/>
                  </a:cubicBezTo>
                  <a:lnTo>
                    <a:pt x="31904" y="10602"/>
                  </a:lnTo>
                  <a:cubicBezTo>
                    <a:pt x="31870" y="10596"/>
                    <a:pt x="31876" y="10593"/>
                    <a:pt x="31895" y="10583"/>
                  </a:cubicBezTo>
                  <a:close/>
                  <a:moveTo>
                    <a:pt x="36063" y="10597"/>
                  </a:moveTo>
                  <a:lnTo>
                    <a:pt x="36035" y="10612"/>
                  </a:lnTo>
                  <a:lnTo>
                    <a:pt x="36049" y="10597"/>
                  </a:lnTo>
                  <a:close/>
                  <a:moveTo>
                    <a:pt x="35782" y="10586"/>
                  </a:moveTo>
                  <a:cubicBezTo>
                    <a:pt x="35782" y="10599"/>
                    <a:pt x="35783" y="10612"/>
                    <a:pt x="35796" y="10612"/>
                  </a:cubicBezTo>
                  <a:cubicBezTo>
                    <a:pt x="35779" y="10618"/>
                    <a:pt x="35765" y="10621"/>
                    <a:pt x="35755" y="10621"/>
                  </a:cubicBezTo>
                  <a:cubicBezTo>
                    <a:pt x="35727" y="10621"/>
                    <a:pt x="35731" y="10598"/>
                    <a:pt x="35782" y="10586"/>
                  </a:cubicBezTo>
                  <a:close/>
                  <a:moveTo>
                    <a:pt x="35911" y="10674"/>
                  </a:moveTo>
                  <a:cubicBezTo>
                    <a:pt x="35918" y="10674"/>
                    <a:pt x="35926" y="10677"/>
                    <a:pt x="35936" y="10682"/>
                  </a:cubicBezTo>
                  <a:lnTo>
                    <a:pt x="35894" y="10710"/>
                  </a:lnTo>
                  <a:cubicBezTo>
                    <a:pt x="35894" y="10683"/>
                    <a:pt x="35900" y="10674"/>
                    <a:pt x="35911" y="10674"/>
                  </a:cubicBezTo>
                  <a:close/>
                  <a:moveTo>
                    <a:pt x="36184" y="10485"/>
                  </a:moveTo>
                  <a:cubicBezTo>
                    <a:pt x="36198" y="10485"/>
                    <a:pt x="36233" y="10654"/>
                    <a:pt x="36274" y="10738"/>
                  </a:cubicBezTo>
                  <a:cubicBezTo>
                    <a:pt x="36238" y="10718"/>
                    <a:pt x="36218" y="10711"/>
                    <a:pt x="36207" y="10711"/>
                  </a:cubicBezTo>
                  <a:cubicBezTo>
                    <a:pt x="36177" y="10711"/>
                    <a:pt x="36223" y="10770"/>
                    <a:pt x="36184" y="10770"/>
                  </a:cubicBezTo>
                  <a:cubicBezTo>
                    <a:pt x="36178" y="10770"/>
                    <a:pt x="36171" y="10769"/>
                    <a:pt x="36162" y="10766"/>
                  </a:cubicBezTo>
                  <a:cubicBezTo>
                    <a:pt x="36190" y="10710"/>
                    <a:pt x="36190" y="10626"/>
                    <a:pt x="36176" y="10555"/>
                  </a:cubicBezTo>
                  <a:cubicBezTo>
                    <a:pt x="36176" y="10505"/>
                    <a:pt x="36179" y="10485"/>
                    <a:pt x="36184" y="10485"/>
                  </a:cubicBezTo>
                  <a:close/>
                  <a:moveTo>
                    <a:pt x="35796" y="10710"/>
                  </a:moveTo>
                  <a:lnTo>
                    <a:pt x="35796" y="10710"/>
                  </a:lnTo>
                  <a:cubicBezTo>
                    <a:pt x="35810" y="10724"/>
                    <a:pt x="35824" y="10724"/>
                    <a:pt x="35838" y="10738"/>
                  </a:cubicBezTo>
                  <a:cubicBezTo>
                    <a:pt x="35866" y="10752"/>
                    <a:pt x="35866" y="10781"/>
                    <a:pt x="35880" y="10809"/>
                  </a:cubicBezTo>
                  <a:lnTo>
                    <a:pt x="35866" y="10823"/>
                  </a:lnTo>
                  <a:lnTo>
                    <a:pt x="35810" y="10809"/>
                  </a:lnTo>
                  <a:cubicBezTo>
                    <a:pt x="35824" y="10781"/>
                    <a:pt x="35824" y="10752"/>
                    <a:pt x="35810" y="10724"/>
                  </a:cubicBezTo>
                  <a:lnTo>
                    <a:pt x="35796" y="10710"/>
                  </a:lnTo>
                  <a:close/>
                  <a:moveTo>
                    <a:pt x="35926" y="10796"/>
                  </a:moveTo>
                  <a:cubicBezTo>
                    <a:pt x="35932" y="10796"/>
                    <a:pt x="35951" y="10809"/>
                    <a:pt x="36007" y="10809"/>
                  </a:cubicBezTo>
                  <a:cubicBezTo>
                    <a:pt x="36007" y="10829"/>
                    <a:pt x="35992" y="10842"/>
                    <a:pt x="35962" y="10842"/>
                  </a:cubicBezTo>
                  <a:cubicBezTo>
                    <a:pt x="35951" y="10842"/>
                    <a:pt x="35937" y="10841"/>
                    <a:pt x="35922" y="10837"/>
                  </a:cubicBezTo>
                  <a:cubicBezTo>
                    <a:pt x="35922" y="10823"/>
                    <a:pt x="35922" y="10823"/>
                    <a:pt x="35922" y="10809"/>
                  </a:cubicBezTo>
                  <a:cubicBezTo>
                    <a:pt x="35922" y="10799"/>
                    <a:pt x="35922" y="10796"/>
                    <a:pt x="35926" y="10796"/>
                  </a:cubicBezTo>
                  <a:close/>
                  <a:moveTo>
                    <a:pt x="1563" y="10893"/>
                  </a:moveTo>
                  <a:cubicBezTo>
                    <a:pt x="1562" y="10893"/>
                    <a:pt x="1562" y="10894"/>
                    <a:pt x="1562" y="10894"/>
                  </a:cubicBezTo>
                  <a:lnTo>
                    <a:pt x="1562" y="10894"/>
                  </a:lnTo>
                  <a:cubicBezTo>
                    <a:pt x="1562" y="10894"/>
                    <a:pt x="1563" y="10893"/>
                    <a:pt x="1563" y="10893"/>
                  </a:cubicBezTo>
                  <a:close/>
                  <a:moveTo>
                    <a:pt x="36280" y="10783"/>
                  </a:moveTo>
                  <a:cubicBezTo>
                    <a:pt x="36294" y="10783"/>
                    <a:pt x="36366" y="10823"/>
                    <a:pt x="36457" y="10823"/>
                  </a:cubicBezTo>
                  <a:cubicBezTo>
                    <a:pt x="36415" y="10851"/>
                    <a:pt x="36387" y="10907"/>
                    <a:pt x="36387" y="10950"/>
                  </a:cubicBezTo>
                  <a:cubicBezTo>
                    <a:pt x="36134" y="10935"/>
                    <a:pt x="36317" y="10865"/>
                    <a:pt x="36345" y="10865"/>
                  </a:cubicBezTo>
                  <a:cubicBezTo>
                    <a:pt x="36287" y="10802"/>
                    <a:pt x="36270" y="10783"/>
                    <a:pt x="36280" y="10783"/>
                  </a:cubicBezTo>
                  <a:close/>
                  <a:moveTo>
                    <a:pt x="35936" y="10964"/>
                  </a:moveTo>
                  <a:lnTo>
                    <a:pt x="35979" y="10978"/>
                  </a:lnTo>
                  <a:cubicBezTo>
                    <a:pt x="35979" y="10988"/>
                    <a:pt x="35975" y="10993"/>
                    <a:pt x="35969" y="10993"/>
                  </a:cubicBezTo>
                  <a:cubicBezTo>
                    <a:pt x="35959" y="10993"/>
                    <a:pt x="35945" y="10981"/>
                    <a:pt x="35936" y="10964"/>
                  </a:cubicBezTo>
                  <a:close/>
                  <a:moveTo>
                    <a:pt x="2549" y="11089"/>
                  </a:moveTo>
                  <a:cubicBezTo>
                    <a:pt x="2567" y="11089"/>
                    <a:pt x="2570" y="11101"/>
                    <a:pt x="2535" y="11119"/>
                  </a:cubicBezTo>
                  <a:lnTo>
                    <a:pt x="2535" y="11133"/>
                  </a:lnTo>
                  <a:cubicBezTo>
                    <a:pt x="2543" y="11141"/>
                    <a:pt x="2551" y="11149"/>
                    <a:pt x="2546" y="11149"/>
                  </a:cubicBezTo>
                  <a:cubicBezTo>
                    <a:pt x="2542" y="11149"/>
                    <a:pt x="2530" y="11144"/>
                    <a:pt x="2507" y="11133"/>
                  </a:cubicBezTo>
                  <a:cubicBezTo>
                    <a:pt x="2464" y="11161"/>
                    <a:pt x="2422" y="11175"/>
                    <a:pt x="2380" y="11189"/>
                  </a:cubicBezTo>
                  <a:cubicBezTo>
                    <a:pt x="2380" y="11114"/>
                    <a:pt x="2411" y="11095"/>
                    <a:pt x="2449" y="11095"/>
                  </a:cubicBezTo>
                  <a:cubicBezTo>
                    <a:pt x="2467" y="11095"/>
                    <a:pt x="2488" y="11100"/>
                    <a:pt x="2507" y="11104"/>
                  </a:cubicBezTo>
                  <a:cubicBezTo>
                    <a:pt x="2523" y="11094"/>
                    <a:pt x="2539" y="11089"/>
                    <a:pt x="2549" y="11089"/>
                  </a:cubicBezTo>
                  <a:close/>
                  <a:moveTo>
                    <a:pt x="35810" y="10978"/>
                  </a:moveTo>
                  <a:lnTo>
                    <a:pt x="35810" y="10978"/>
                  </a:lnTo>
                  <a:cubicBezTo>
                    <a:pt x="35838" y="11006"/>
                    <a:pt x="35852" y="11034"/>
                    <a:pt x="35866" y="11062"/>
                  </a:cubicBezTo>
                  <a:cubicBezTo>
                    <a:pt x="35866" y="11062"/>
                    <a:pt x="35866" y="11062"/>
                    <a:pt x="35866" y="11076"/>
                  </a:cubicBezTo>
                  <a:lnTo>
                    <a:pt x="35866" y="11090"/>
                  </a:lnTo>
                  <a:cubicBezTo>
                    <a:pt x="35866" y="11100"/>
                    <a:pt x="35859" y="11110"/>
                    <a:pt x="35850" y="11110"/>
                  </a:cubicBezTo>
                  <a:cubicBezTo>
                    <a:pt x="35846" y="11110"/>
                    <a:pt x="35842" y="11109"/>
                    <a:pt x="35838" y="11104"/>
                  </a:cubicBezTo>
                  <a:cubicBezTo>
                    <a:pt x="35824" y="11147"/>
                    <a:pt x="35810" y="11175"/>
                    <a:pt x="35810" y="11203"/>
                  </a:cubicBezTo>
                  <a:cubicBezTo>
                    <a:pt x="35767" y="11217"/>
                    <a:pt x="35739" y="11231"/>
                    <a:pt x="35711" y="11231"/>
                  </a:cubicBezTo>
                  <a:cubicBezTo>
                    <a:pt x="35725" y="11203"/>
                    <a:pt x="35739" y="11161"/>
                    <a:pt x="35767" y="11104"/>
                  </a:cubicBezTo>
                  <a:lnTo>
                    <a:pt x="35753" y="11104"/>
                  </a:lnTo>
                  <a:cubicBezTo>
                    <a:pt x="35796" y="11062"/>
                    <a:pt x="35824" y="11048"/>
                    <a:pt x="35838" y="11048"/>
                  </a:cubicBezTo>
                  <a:cubicBezTo>
                    <a:pt x="35824" y="11020"/>
                    <a:pt x="35824" y="11006"/>
                    <a:pt x="35810" y="10978"/>
                  </a:cubicBezTo>
                  <a:close/>
                  <a:moveTo>
                    <a:pt x="35345" y="11372"/>
                  </a:moveTo>
                  <a:lnTo>
                    <a:pt x="35317" y="11400"/>
                  </a:lnTo>
                  <a:lnTo>
                    <a:pt x="35317" y="11400"/>
                  </a:lnTo>
                  <a:lnTo>
                    <a:pt x="35359" y="11372"/>
                  </a:lnTo>
                  <a:close/>
                  <a:moveTo>
                    <a:pt x="35993" y="11456"/>
                  </a:moveTo>
                  <a:cubicBezTo>
                    <a:pt x="36172" y="11535"/>
                    <a:pt x="36209" y="11596"/>
                    <a:pt x="36173" y="11596"/>
                  </a:cubicBezTo>
                  <a:cubicBezTo>
                    <a:pt x="36164" y="11596"/>
                    <a:pt x="36151" y="11592"/>
                    <a:pt x="36134" y="11583"/>
                  </a:cubicBezTo>
                  <a:cubicBezTo>
                    <a:pt x="36117" y="11584"/>
                    <a:pt x="36102" y="11585"/>
                    <a:pt x="36089" y="11585"/>
                  </a:cubicBezTo>
                  <a:cubicBezTo>
                    <a:pt x="35967" y="11585"/>
                    <a:pt x="35963" y="11549"/>
                    <a:pt x="35954" y="11549"/>
                  </a:cubicBezTo>
                  <a:cubicBezTo>
                    <a:pt x="35950" y="11549"/>
                    <a:pt x="35944" y="11557"/>
                    <a:pt x="35922" y="11583"/>
                  </a:cubicBezTo>
                  <a:cubicBezTo>
                    <a:pt x="35936" y="11541"/>
                    <a:pt x="35951" y="11513"/>
                    <a:pt x="35951" y="11485"/>
                  </a:cubicBezTo>
                  <a:cubicBezTo>
                    <a:pt x="35951" y="11471"/>
                    <a:pt x="35965" y="11485"/>
                    <a:pt x="35993" y="11456"/>
                  </a:cubicBezTo>
                  <a:close/>
                  <a:moveTo>
                    <a:pt x="1357" y="11637"/>
                  </a:moveTo>
                  <a:cubicBezTo>
                    <a:pt x="1355" y="11637"/>
                    <a:pt x="1370" y="11645"/>
                    <a:pt x="1394" y="11654"/>
                  </a:cubicBezTo>
                  <a:cubicBezTo>
                    <a:pt x="1370" y="11642"/>
                    <a:pt x="1359" y="11637"/>
                    <a:pt x="1357" y="11637"/>
                  </a:cubicBezTo>
                  <a:close/>
                  <a:moveTo>
                    <a:pt x="36598" y="11668"/>
                  </a:moveTo>
                  <a:cubicBezTo>
                    <a:pt x="36589" y="11695"/>
                    <a:pt x="36580" y="11711"/>
                    <a:pt x="36579" y="11711"/>
                  </a:cubicBezTo>
                  <a:cubicBezTo>
                    <a:pt x="36578" y="11711"/>
                    <a:pt x="36579" y="11706"/>
                    <a:pt x="36584" y="11696"/>
                  </a:cubicBezTo>
                  <a:cubicBezTo>
                    <a:pt x="36584" y="11682"/>
                    <a:pt x="36584" y="11668"/>
                    <a:pt x="36598" y="11668"/>
                  </a:cubicBezTo>
                  <a:close/>
                  <a:moveTo>
                    <a:pt x="36049" y="11710"/>
                  </a:moveTo>
                  <a:cubicBezTo>
                    <a:pt x="36077" y="11724"/>
                    <a:pt x="36049" y="11752"/>
                    <a:pt x="36035" y="11766"/>
                  </a:cubicBezTo>
                  <a:lnTo>
                    <a:pt x="36049" y="11710"/>
                  </a:lnTo>
                  <a:close/>
                  <a:moveTo>
                    <a:pt x="35338" y="11896"/>
                  </a:moveTo>
                  <a:cubicBezTo>
                    <a:pt x="35345" y="11896"/>
                    <a:pt x="35345" y="11918"/>
                    <a:pt x="35345" y="11949"/>
                  </a:cubicBezTo>
                  <a:lnTo>
                    <a:pt x="35303" y="11949"/>
                  </a:lnTo>
                  <a:cubicBezTo>
                    <a:pt x="35322" y="11911"/>
                    <a:pt x="35332" y="11896"/>
                    <a:pt x="35338" y="11896"/>
                  </a:cubicBezTo>
                  <a:close/>
                  <a:moveTo>
                    <a:pt x="37922" y="11879"/>
                  </a:moveTo>
                  <a:cubicBezTo>
                    <a:pt x="37922" y="11883"/>
                    <a:pt x="37921" y="11886"/>
                    <a:pt x="37919" y="11888"/>
                  </a:cubicBezTo>
                  <a:lnTo>
                    <a:pt x="37919" y="11888"/>
                  </a:lnTo>
                  <a:cubicBezTo>
                    <a:pt x="37910" y="11886"/>
                    <a:pt x="37902" y="11883"/>
                    <a:pt x="37894" y="11879"/>
                  </a:cubicBezTo>
                  <a:lnTo>
                    <a:pt x="37894" y="11879"/>
                  </a:lnTo>
                  <a:cubicBezTo>
                    <a:pt x="37901" y="11886"/>
                    <a:pt x="37908" y="11889"/>
                    <a:pt x="37913" y="11889"/>
                  </a:cubicBezTo>
                  <a:cubicBezTo>
                    <a:pt x="37915" y="11889"/>
                    <a:pt x="37917" y="11889"/>
                    <a:pt x="37919" y="11888"/>
                  </a:cubicBezTo>
                  <a:lnTo>
                    <a:pt x="37919" y="11888"/>
                  </a:lnTo>
                  <a:cubicBezTo>
                    <a:pt x="37924" y="11889"/>
                    <a:pt x="37930" y="11889"/>
                    <a:pt x="37936" y="11889"/>
                  </a:cubicBezTo>
                  <a:cubicBezTo>
                    <a:pt x="37950" y="11889"/>
                    <a:pt x="37964" y="11886"/>
                    <a:pt x="37978" y="11879"/>
                  </a:cubicBezTo>
                  <a:lnTo>
                    <a:pt x="37978" y="11879"/>
                  </a:lnTo>
                  <a:cubicBezTo>
                    <a:pt x="38085" y="11906"/>
                    <a:pt x="37800" y="11983"/>
                    <a:pt x="37758" y="12003"/>
                  </a:cubicBezTo>
                  <a:lnTo>
                    <a:pt x="37758" y="12003"/>
                  </a:lnTo>
                  <a:cubicBezTo>
                    <a:pt x="37772" y="11973"/>
                    <a:pt x="37819" y="11928"/>
                    <a:pt x="37866" y="11893"/>
                  </a:cubicBezTo>
                  <a:cubicBezTo>
                    <a:pt x="37866" y="11893"/>
                    <a:pt x="37880" y="11893"/>
                    <a:pt x="37894" y="11879"/>
                  </a:cubicBezTo>
                  <a:close/>
                  <a:moveTo>
                    <a:pt x="35486" y="11992"/>
                  </a:moveTo>
                  <a:cubicBezTo>
                    <a:pt x="35467" y="12004"/>
                    <a:pt x="35476" y="12011"/>
                    <a:pt x="35495" y="12011"/>
                  </a:cubicBezTo>
                  <a:cubicBezTo>
                    <a:pt x="35513" y="12011"/>
                    <a:pt x="35539" y="12005"/>
                    <a:pt x="35557" y="11992"/>
                  </a:cubicBezTo>
                  <a:lnTo>
                    <a:pt x="35557" y="11992"/>
                  </a:lnTo>
                  <a:cubicBezTo>
                    <a:pt x="35613" y="11992"/>
                    <a:pt x="35655" y="12020"/>
                    <a:pt x="35627" y="12034"/>
                  </a:cubicBezTo>
                  <a:cubicBezTo>
                    <a:pt x="35627" y="12028"/>
                    <a:pt x="35601" y="12021"/>
                    <a:pt x="35571" y="12021"/>
                  </a:cubicBezTo>
                  <a:cubicBezTo>
                    <a:pt x="35533" y="12021"/>
                    <a:pt x="35487" y="12031"/>
                    <a:pt x="35472" y="12062"/>
                  </a:cubicBezTo>
                  <a:cubicBezTo>
                    <a:pt x="35472" y="12034"/>
                    <a:pt x="35472" y="12020"/>
                    <a:pt x="35472" y="11992"/>
                  </a:cubicBezTo>
                  <a:close/>
                  <a:moveTo>
                    <a:pt x="35380" y="12066"/>
                  </a:moveTo>
                  <a:cubicBezTo>
                    <a:pt x="35379" y="12066"/>
                    <a:pt x="35377" y="12069"/>
                    <a:pt x="35372" y="12077"/>
                  </a:cubicBezTo>
                  <a:lnTo>
                    <a:pt x="35372" y="12077"/>
                  </a:lnTo>
                  <a:cubicBezTo>
                    <a:pt x="35378" y="12071"/>
                    <a:pt x="35380" y="12066"/>
                    <a:pt x="35380" y="12066"/>
                  </a:cubicBezTo>
                  <a:close/>
                  <a:moveTo>
                    <a:pt x="35289" y="11963"/>
                  </a:moveTo>
                  <a:cubicBezTo>
                    <a:pt x="35289" y="11992"/>
                    <a:pt x="35317" y="12006"/>
                    <a:pt x="35345" y="12006"/>
                  </a:cubicBezTo>
                  <a:cubicBezTo>
                    <a:pt x="35345" y="12020"/>
                    <a:pt x="35345" y="12048"/>
                    <a:pt x="35345" y="12048"/>
                  </a:cubicBezTo>
                  <a:cubicBezTo>
                    <a:pt x="35373" y="12034"/>
                    <a:pt x="35401" y="12020"/>
                    <a:pt x="35430" y="12006"/>
                  </a:cubicBezTo>
                  <a:lnTo>
                    <a:pt x="35430" y="12006"/>
                  </a:lnTo>
                  <a:cubicBezTo>
                    <a:pt x="35415" y="12034"/>
                    <a:pt x="35401" y="12062"/>
                    <a:pt x="35401" y="12090"/>
                  </a:cubicBezTo>
                  <a:lnTo>
                    <a:pt x="35359" y="12104"/>
                  </a:lnTo>
                  <a:cubicBezTo>
                    <a:pt x="35364" y="12092"/>
                    <a:pt x="35369" y="12083"/>
                    <a:pt x="35372" y="12077"/>
                  </a:cubicBezTo>
                  <a:lnTo>
                    <a:pt x="35372" y="12077"/>
                  </a:lnTo>
                  <a:cubicBezTo>
                    <a:pt x="35358" y="12092"/>
                    <a:pt x="35322" y="12119"/>
                    <a:pt x="35256" y="12119"/>
                  </a:cubicBezTo>
                  <a:cubicBezTo>
                    <a:pt x="35249" y="12119"/>
                    <a:pt x="35241" y="12119"/>
                    <a:pt x="35232" y="12118"/>
                  </a:cubicBezTo>
                  <a:lnTo>
                    <a:pt x="35218" y="12118"/>
                  </a:lnTo>
                  <a:cubicBezTo>
                    <a:pt x="35246" y="12048"/>
                    <a:pt x="35275" y="12006"/>
                    <a:pt x="35289" y="11963"/>
                  </a:cubicBezTo>
                  <a:close/>
                  <a:moveTo>
                    <a:pt x="35384" y="11335"/>
                  </a:moveTo>
                  <a:cubicBezTo>
                    <a:pt x="35390" y="11335"/>
                    <a:pt x="35396" y="11338"/>
                    <a:pt x="35401" y="11344"/>
                  </a:cubicBezTo>
                  <a:cubicBezTo>
                    <a:pt x="35430" y="11386"/>
                    <a:pt x="35458" y="11414"/>
                    <a:pt x="35500" y="11442"/>
                  </a:cubicBezTo>
                  <a:cubicBezTo>
                    <a:pt x="35509" y="11433"/>
                    <a:pt x="35523" y="11425"/>
                    <a:pt x="35541" y="11425"/>
                  </a:cubicBezTo>
                  <a:cubicBezTo>
                    <a:pt x="35577" y="11425"/>
                    <a:pt x="35627" y="11456"/>
                    <a:pt x="35683" y="11569"/>
                  </a:cubicBezTo>
                  <a:lnTo>
                    <a:pt x="35669" y="11569"/>
                  </a:lnTo>
                  <a:cubicBezTo>
                    <a:pt x="35655" y="11597"/>
                    <a:pt x="35641" y="11625"/>
                    <a:pt x="35627" y="11668"/>
                  </a:cubicBezTo>
                  <a:cubicBezTo>
                    <a:pt x="35627" y="11682"/>
                    <a:pt x="35627" y="11696"/>
                    <a:pt x="35641" y="11710"/>
                  </a:cubicBezTo>
                  <a:cubicBezTo>
                    <a:pt x="35688" y="11770"/>
                    <a:pt x="35707" y="11792"/>
                    <a:pt x="35711" y="11792"/>
                  </a:cubicBezTo>
                  <a:cubicBezTo>
                    <a:pt x="35723" y="11792"/>
                    <a:pt x="35628" y="11634"/>
                    <a:pt x="35686" y="11634"/>
                  </a:cubicBezTo>
                  <a:cubicBezTo>
                    <a:pt x="35702" y="11634"/>
                    <a:pt x="35732" y="11647"/>
                    <a:pt x="35782" y="11682"/>
                  </a:cubicBezTo>
                  <a:cubicBezTo>
                    <a:pt x="35864" y="11745"/>
                    <a:pt x="35909" y="11768"/>
                    <a:pt x="35932" y="11768"/>
                  </a:cubicBezTo>
                  <a:cubicBezTo>
                    <a:pt x="35990" y="11768"/>
                    <a:pt x="35911" y="11622"/>
                    <a:pt x="35962" y="11622"/>
                  </a:cubicBezTo>
                  <a:cubicBezTo>
                    <a:pt x="35966" y="11622"/>
                    <a:pt x="35972" y="11623"/>
                    <a:pt x="35979" y="11625"/>
                  </a:cubicBezTo>
                  <a:cubicBezTo>
                    <a:pt x="35993" y="11682"/>
                    <a:pt x="36007" y="11724"/>
                    <a:pt x="36007" y="11766"/>
                  </a:cubicBezTo>
                  <a:cubicBezTo>
                    <a:pt x="35979" y="11794"/>
                    <a:pt x="35951" y="11809"/>
                    <a:pt x="36007" y="11823"/>
                  </a:cubicBezTo>
                  <a:cubicBezTo>
                    <a:pt x="36007" y="11827"/>
                    <a:pt x="36007" y="11832"/>
                    <a:pt x="36007" y="11837"/>
                  </a:cubicBezTo>
                  <a:cubicBezTo>
                    <a:pt x="36049" y="11851"/>
                    <a:pt x="36091" y="11851"/>
                    <a:pt x="36148" y="11865"/>
                  </a:cubicBezTo>
                  <a:cubicBezTo>
                    <a:pt x="36200" y="11852"/>
                    <a:pt x="36238" y="11846"/>
                    <a:pt x="36265" y="11846"/>
                  </a:cubicBezTo>
                  <a:cubicBezTo>
                    <a:pt x="36377" y="11846"/>
                    <a:pt x="36305" y="11936"/>
                    <a:pt x="36326" y="11936"/>
                  </a:cubicBezTo>
                  <a:cubicBezTo>
                    <a:pt x="36327" y="11936"/>
                    <a:pt x="36329" y="11936"/>
                    <a:pt x="36331" y="11935"/>
                  </a:cubicBezTo>
                  <a:lnTo>
                    <a:pt x="36331" y="11935"/>
                  </a:lnTo>
                  <a:cubicBezTo>
                    <a:pt x="36401" y="11949"/>
                    <a:pt x="36528" y="12076"/>
                    <a:pt x="36260" y="12076"/>
                  </a:cubicBezTo>
                  <a:cubicBezTo>
                    <a:pt x="36366" y="12076"/>
                    <a:pt x="36188" y="12125"/>
                    <a:pt x="36093" y="12125"/>
                  </a:cubicBezTo>
                  <a:cubicBezTo>
                    <a:pt x="36074" y="12125"/>
                    <a:pt x="36059" y="12123"/>
                    <a:pt x="36049" y="12118"/>
                  </a:cubicBezTo>
                  <a:cubicBezTo>
                    <a:pt x="36021" y="12175"/>
                    <a:pt x="35908" y="12189"/>
                    <a:pt x="35951" y="12217"/>
                  </a:cubicBezTo>
                  <a:cubicBezTo>
                    <a:pt x="35942" y="12220"/>
                    <a:pt x="35935" y="12221"/>
                    <a:pt x="35928" y="12221"/>
                  </a:cubicBezTo>
                  <a:cubicBezTo>
                    <a:pt x="35847" y="12221"/>
                    <a:pt x="35944" y="11981"/>
                    <a:pt x="35934" y="11981"/>
                  </a:cubicBezTo>
                  <a:cubicBezTo>
                    <a:pt x="35931" y="11981"/>
                    <a:pt x="35916" y="12007"/>
                    <a:pt x="35880" y="12076"/>
                  </a:cubicBezTo>
                  <a:cubicBezTo>
                    <a:pt x="35666" y="12040"/>
                    <a:pt x="35904" y="11874"/>
                    <a:pt x="35890" y="11874"/>
                  </a:cubicBezTo>
                  <a:cubicBezTo>
                    <a:pt x="35887" y="11874"/>
                    <a:pt x="35876" y="11880"/>
                    <a:pt x="35852" y="11893"/>
                  </a:cubicBezTo>
                  <a:cubicBezTo>
                    <a:pt x="35782" y="11921"/>
                    <a:pt x="35711" y="11949"/>
                    <a:pt x="35641" y="11963"/>
                  </a:cubicBezTo>
                  <a:cubicBezTo>
                    <a:pt x="35631" y="11963"/>
                    <a:pt x="35616" y="11970"/>
                    <a:pt x="35598" y="11970"/>
                  </a:cubicBezTo>
                  <a:cubicBezTo>
                    <a:pt x="35589" y="11970"/>
                    <a:pt x="35580" y="11968"/>
                    <a:pt x="35570" y="11963"/>
                  </a:cubicBezTo>
                  <a:lnTo>
                    <a:pt x="35556" y="11949"/>
                  </a:lnTo>
                  <a:lnTo>
                    <a:pt x="35514" y="11963"/>
                  </a:lnTo>
                  <a:lnTo>
                    <a:pt x="35444" y="11963"/>
                  </a:lnTo>
                  <a:cubicBezTo>
                    <a:pt x="35472" y="11949"/>
                    <a:pt x="35486" y="11935"/>
                    <a:pt x="35486" y="11921"/>
                  </a:cubicBezTo>
                  <a:cubicBezTo>
                    <a:pt x="35444" y="11893"/>
                    <a:pt x="35415" y="11865"/>
                    <a:pt x="35430" y="11837"/>
                  </a:cubicBezTo>
                  <a:lnTo>
                    <a:pt x="35444" y="11837"/>
                  </a:lnTo>
                  <a:cubicBezTo>
                    <a:pt x="35458" y="11823"/>
                    <a:pt x="35458" y="11809"/>
                    <a:pt x="35472" y="11794"/>
                  </a:cubicBezTo>
                  <a:cubicBezTo>
                    <a:pt x="35458" y="11794"/>
                    <a:pt x="35472" y="11780"/>
                    <a:pt x="35500" y="11766"/>
                  </a:cubicBezTo>
                  <a:cubicBezTo>
                    <a:pt x="35472" y="11752"/>
                    <a:pt x="35472" y="11710"/>
                    <a:pt x="35500" y="11611"/>
                  </a:cubicBezTo>
                  <a:cubicBezTo>
                    <a:pt x="35570" y="11583"/>
                    <a:pt x="35655" y="11583"/>
                    <a:pt x="35401" y="11513"/>
                  </a:cubicBezTo>
                  <a:cubicBezTo>
                    <a:pt x="35398" y="11517"/>
                    <a:pt x="35393" y="11518"/>
                    <a:pt x="35389" y="11518"/>
                  </a:cubicBezTo>
                  <a:cubicBezTo>
                    <a:pt x="35362" y="11518"/>
                    <a:pt x="35329" y="11449"/>
                    <a:pt x="35317" y="11400"/>
                  </a:cubicBezTo>
                  <a:cubicBezTo>
                    <a:pt x="35317" y="11365"/>
                    <a:pt x="35317" y="11341"/>
                    <a:pt x="35327" y="11341"/>
                  </a:cubicBezTo>
                  <a:cubicBezTo>
                    <a:pt x="35333" y="11341"/>
                    <a:pt x="35343" y="11350"/>
                    <a:pt x="35359" y="11372"/>
                  </a:cubicBezTo>
                  <a:lnTo>
                    <a:pt x="35373" y="11400"/>
                  </a:lnTo>
                  <a:lnTo>
                    <a:pt x="35373" y="11372"/>
                  </a:lnTo>
                  <a:lnTo>
                    <a:pt x="35401" y="11344"/>
                  </a:lnTo>
                  <a:lnTo>
                    <a:pt x="35387" y="11344"/>
                  </a:lnTo>
                  <a:lnTo>
                    <a:pt x="35359" y="11358"/>
                  </a:lnTo>
                  <a:cubicBezTo>
                    <a:pt x="35367" y="11341"/>
                    <a:pt x="35376" y="11335"/>
                    <a:pt x="35384" y="11335"/>
                  </a:cubicBezTo>
                  <a:close/>
                  <a:moveTo>
                    <a:pt x="36091" y="12203"/>
                  </a:moveTo>
                  <a:lnTo>
                    <a:pt x="36091" y="12203"/>
                  </a:lnTo>
                  <a:cubicBezTo>
                    <a:pt x="36274" y="12276"/>
                    <a:pt x="36172" y="12349"/>
                    <a:pt x="36187" y="12349"/>
                  </a:cubicBezTo>
                  <a:cubicBezTo>
                    <a:pt x="36189" y="12349"/>
                    <a:pt x="36195" y="12347"/>
                    <a:pt x="36204" y="12344"/>
                  </a:cubicBezTo>
                  <a:lnTo>
                    <a:pt x="36204" y="12344"/>
                  </a:lnTo>
                  <a:lnTo>
                    <a:pt x="36190" y="12358"/>
                  </a:lnTo>
                  <a:cubicBezTo>
                    <a:pt x="36169" y="12382"/>
                    <a:pt x="36153" y="12392"/>
                    <a:pt x="36141" y="12392"/>
                  </a:cubicBezTo>
                  <a:cubicBezTo>
                    <a:pt x="36096" y="12392"/>
                    <a:pt x="36102" y="12258"/>
                    <a:pt x="36091" y="12203"/>
                  </a:cubicBezTo>
                  <a:close/>
                  <a:moveTo>
                    <a:pt x="38969" y="12330"/>
                  </a:moveTo>
                  <a:cubicBezTo>
                    <a:pt x="38976" y="12330"/>
                    <a:pt x="38984" y="12355"/>
                    <a:pt x="38964" y="12414"/>
                  </a:cubicBezTo>
                  <a:lnTo>
                    <a:pt x="38964" y="12344"/>
                  </a:lnTo>
                  <a:cubicBezTo>
                    <a:pt x="38964" y="12335"/>
                    <a:pt x="38967" y="12330"/>
                    <a:pt x="38969" y="12330"/>
                  </a:cubicBezTo>
                  <a:close/>
                  <a:moveTo>
                    <a:pt x="1370" y="12364"/>
                  </a:moveTo>
                  <a:cubicBezTo>
                    <a:pt x="1378" y="12364"/>
                    <a:pt x="1369" y="12390"/>
                    <a:pt x="1324" y="12428"/>
                  </a:cubicBezTo>
                  <a:cubicBezTo>
                    <a:pt x="1343" y="12383"/>
                    <a:pt x="1362" y="12364"/>
                    <a:pt x="1370" y="12364"/>
                  </a:cubicBezTo>
                  <a:close/>
                  <a:moveTo>
                    <a:pt x="1310" y="12484"/>
                  </a:moveTo>
                  <a:lnTo>
                    <a:pt x="1310" y="12484"/>
                  </a:lnTo>
                  <a:cubicBezTo>
                    <a:pt x="1493" y="12499"/>
                    <a:pt x="1436" y="12541"/>
                    <a:pt x="1366" y="12583"/>
                  </a:cubicBezTo>
                  <a:cubicBezTo>
                    <a:pt x="1352" y="12541"/>
                    <a:pt x="1338" y="12513"/>
                    <a:pt x="1310" y="12484"/>
                  </a:cubicBezTo>
                  <a:close/>
                  <a:moveTo>
                    <a:pt x="36897" y="12387"/>
                  </a:moveTo>
                  <a:cubicBezTo>
                    <a:pt x="36935" y="12387"/>
                    <a:pt x="36967" y="12428"/>
                    <a:pt x="36950" y="12527"/>
                  </a:cubicBezTo>
                  <a:cubicBezTo>
                    <a:pt x="36950" y="12569"/>
                    <a:pt x="36964" y="12597"/>
                    <a:pt x="36979" y="12625"/>
                  </a:cubicBezTo>
                  <a:lnTo>
                    <a:pt x="36964" y="12625"/>
                  </a:lnTo>
                  <a:cubicBezTo>
                    <a:pt x="36939" y="12554"/>
                    <a:pt x="36883" y="12551"/>
                    <a:pt x="36842" y="12551"/>
                  </a:cubicBezTo>
                  <a:cubicBezTo>
                    <a:pt x="36838" y="12551"/>
                    <a:pt x="36834" y="12551"/>
                    <a:pt x="36831" y="12551"/>
                  </a:cubicBezTo>
                  <a:cubicBezTo>
                    <a:pt x="36788" y="12551"/>
                    <a:pt x="36767" y="12548"/>
                    <a:pt x="36824" y="12456"/>
                  </a:cubicBezTo>
                  <a:lnTo>
                    <a:pt x="36824" y="12442"/>
                  </a:lnTo>
                  <a:cubicBezTo>
                    <a:pt x="36841" y="12407"/>
                    <a:pt x="36871" y="12387"/>
                    <a:pt x="36897" y="12387"/>
                  </a:cubicBezTo>
                  <a:close/>
                  <a:moveTo>
                    <a:pt x="35928" y="12597"/>
                  </a:moveTo>
                  <a:cubicBezTo>
                    <a:pt x="35937" y="12597"/>
                    <a:pt x="35964" y="12604"/>
                    <a:pt x="36021" y="12625"/>
                  </a:cubicBezTo>
                  <a:cubicBezTo>
                    <a:pt x="36021" y="12653"/>
                    <a:pt x="36021" y="12682"/>
                    <a:pt x="36021" y="12696"/>
                  </a:cubicBezTo>
                  <a:cubicBezTo>
                    <a:pt x="35958" y="12720"/>
                    <a:pt x="35907" y="12731"/>
                    <a:pt x="35875" y="12731"/>
                  </a:cubicBezTo>
                  <a:cubicBezTo>
                    <a:pt x="35811" y="12731"/>
                    <a:pt x="35816" y="12690"/>
                    <a:pt x="35936" y="12625"/>
                  </a:cubicBezTo>
                  <a:cubicBezTo>
                    <a:pt x="35981" y="12646"/>
                    <a:pt x="35999" y="12654"/>
                    <a:pt x="36001" y="12654"/>
                  </a:cubicBezTo>
                  <a:cubicBezTo>
                    <a:pt x="36008" y="12654"/>
                    <a:pt x="35902" y="12597"/>
                    <a:pt x="35928" y="12597"/>
                  </a:cubicBezTo>
                  <a:close/>
                  <a:moveTo>
                    <a:pt x="1591" y="12780"/>
                  </a:moveTo>
                  <a:lnTo>
                    <a:pt x="1591" y="12780"/>
                  </a:lnTo>
                  <a:cubicBezTo>
                    <a:pt x="1577" y="12794"/>
                    <a:pt x="1577" y="12822"/>
                    <a:pt x="1577" y="12836"/>
                  </a:cubicBezTo>
                  <a:cubicBezTo>
                    <a:pt x="1563" y="12822"/>
                    <a:pt x="1563" y="12794"/>
                    <a:pt x="1591" y="12780"/>
                  </a:cubicBezTo>
                  <a:close/>
                  <a:moveTo>
                    <a:pt x="1600" y="12924"/>
                  </a:moveTo>
                  <a:cubicBezTo>
                    <a:pt x="1596" y="12934"/>
                    <a:pt x="1599" y="12940"/>
                    <a:pt x="1610" y="12940"/>
                  </a:cubicBezTo>
                  <a:cubicBezTo>
                    <a:pt x="1616" y="12940"/>
                    <a:pt x="1623" y="12938"/>
                    <a:pt x="1633" y="12935"/>
                  </a:cubicBezTo>
                  <a:cubicBezTo>
                    <a:pt x="1623" y="12931"/>
                    <a:pt x="1612" y="12928"/>
                    <a:pt x="1600" y="12924"/>
                  </a:cubicBezTo>
                  <a:close/>
                  <a:moveTo>
                    <a:pt x="36704" y="13413"/>
                  </a:moveTo>
                  <a:cubicBezTo>
                    <a:pt x="36719" y="13413"/>
                    <a:pt x="36745" y="13414"/>
                    <a:pt x="36781" y="13414"/>
                  </a:cubicBezTo>
                  <a:lnTo>
                    <a:pt x="36781" y="13428"/>
                  </a:lnTo>
                  <a:lnTo>
                    <a:pt x="36810" y="13470"/>
                  </a:lnTo>
                  <a:cubicBezTo>
                    <a:pt x="36699" y="13420"/>
                    <a:pt x="36667" y="13413"/>
                    <a:pt x="36704" y="13413"/>
                  </a:cubicBezTo>
                  <a:close/>
                  <a:moveTo>
                    <a:pt x="41414" y="13893"/>
                  </a:moveTo>
                  <a:cubicBezTo>
                    <a:pt x="41411" y="13896"/>
                    <a:pt x="41407" y="13899"/>
                    <a:pt x="41404" y="13902"/>
                  </a:cubicBezTo>
                  <a:lnTo>
                    <a:pt x="41404" y="13902"/>
                  </a:lnTo>
                  <a:cubicBezTo>
                    <a:pt x="41409" y="13897"/>
                    <a:pt x="41413" y="13894"/>
                    <a:pt x="41414" y="13893"/>
                  </a:cubicBezTo>
                  <a:close/>
                  <a:moveTo>
                    <a:pt x="3643" y="13796"/>
                  </a:moveTo>
                  <a:cubicBezTo>
                    <a:pt x="3682" y="13796"/>
                    <a:pt x="3722" y="13805"/>
                    <a:pt x="3746" y="13836"/>
                  </a:cubicBezTo>
                  <a:cubicBezTo>
                    <a:pt x="3746" y="13867"/>
                    <a:pt x="3737" y="13890"/>
                    <a:pt x="3718" y="13890"/>
                  </a:cubicBezTo>
                  <a:cubicBezTo>
                    <a:pt x="3702" y="13890"/>
                    <a:pt x="3679" y="13874"/>
                    <a:pt x="3647" y="13836"/>
                  </a:cubicBezTo>
                  <a:cubicBezTo>
                    <a:pt x="3642" y="13905"/>
                    <a:pt x="3636" y="13929"/>
                    <a:pt x="3627" y="13929"/>
                  </a:cubicBezTo>
                  <a:cubicBezTo>
                    <a:pt x="3612" y="13929"/>
                    <a:pt x="3590" y="13845"/>
                    <a:pt x="3563" y="13808"/>
                  </a:cubicBezTo>
                  <a:cubicBezTo>
                    <a:pt x="3582" y="13802"/>
                    <a:pt x="3612" y="13796"/>
                    <a:pt x="3643" y="13796"/>
                  </a:cubicBezTo>
                  <a:close/>
                  <a:moveTo>
                    <a:pt x="1971" y="13963"/>
                  </a:moveTo>
                  <a:lnTo>
                    <a:pt x="1986" y="13977"/>
                  </a:lnTo>
                  <a:cubicBezTo>
                    <a:pt x="1943" y="13977"/>
                    <a:pt x="1957" y="13963"/>
                    <a:pt x="1971" y="13963"/>
                  </a:cubicBezTo>
                  <a:close/>
                  <a:moveTo>
                    <a:pt x="40358" y="14005"/>
                  </a:moveTo>
                  <a:lnTo>
                    <a:pt x="40358" y="14005"/>
                  </a:lnTo>
                  <a:cubicBezTo>
                    <a:pt x="40352" y="14041"/>
                    <a:pt x="40346" y="14054"/>
                    <a:pt x="40343" y="14054"/>
                  </a:cubicBezTo>
                  <a:cubicBezTo>
                    <a:pt x="40340" y="14054"/>
                    <a:pt x="40342" y="14030"/>
                    <a:pt x="40358" y="14005"/>
                  </a:cubicBezTo>
                  <a:close/>
                  <a:moveTo>
                    <a:pt x="2211" y="14033"/>
                  </a:moveTo>
                  <a:cubicBezTo>
                    <a:pt x="2206" y="14073"/>
                    <a:pt x="2197" y="14087"/>
                    <a:pt x="2191" y="14087"/>
                  </a:cubicBezTo>
                  <a:cubicBezTo>
                    <a:pt x="2179" y="14087"/>
                    <a:pt x="2174" y="14043"/>
                    <a:pt x="2211" y="14033"/>
                  </a:cubicBezTo>
                  <a:close/>
                  <a:moveTo>
                    <a:pt x="41270" y="14244"/>
                  </a:moveTo>
                  <a:lnTo>
                    <a:pt x="41270" y="14244"/>
                  </a:lnTo>
                  <a:cubicBezTo>
                    <a:pt x="41270" y="14246"/>
                    <a:pt x="41270" y="14247"/>
                    <a:pt x="41269" y="14249"/>
                  </a:cubicBezTo>
                  <a:lnTo>
                    <a:pt x="41269" y="14249"/>
                  </a:lnTo>
                  <a:cubicBezTo>
                    <a:pt x="41271" y="14247"/>
                    <a:pt x="41272" y="14246"/>
                    <a:pt x="41273" y="14245"/>
                  </a:cubicBezTo>
                  <a:cubicBezTo>
                    <a:pt x="41272" y="14244"/>
                    <a:pt x="41271" y="14244"/>
                    <a:pt x="41270" y="14244"/>
                  </a:cubicBezTo>
                  <a:close/>
                  <a:moveTo>
                    <a:pt x="41269" y="14249"/>
                  </a:moveTo>
                  <a:lnTo>
                    <a:pt x="41269" y="14249"/>
                  </a:lnTo>
                  <a:cubicBezTo>
                    <a:pt x="41244" y="14275"/>
                    <a:pt x="41231" y="14302"/>
                    <a:pt x="41217" y="14329"/>
                  </a:cubicBezTo>
                  <a:cubicBezTo>
                    <a:pt x="41255" y="14329"/>
                    <a:pt x="41261" y="14291"/>
                    <a:pt x="41269" y="14249"/>
                  </a:cubicBezTo>
                  <a:close/>
                  <a:moveTo>
                    <a:pt x="39851" y="14231"/>
                  </a:moveTo>
                  <a:cubicBezTo>
                    <a:pt x="39871" y="14279"/>
                    <a:pt x="39897" y="14361"/>
                    <a:pt x="39879" y="14361"/>
                  </a:cubicBezTo>
                  <a:cubicBezTo>
                    <a:pt x="39871" y="14361"/>
                    <a:pt x="39854" y="14345"/>
                    <a:pt x="39823" y="14301"/>
                  </a:cubicBezTo>
                  <a:cubicBezTo>
                    <a:pt x="39795" y="14329"/>
                    <a:pt x="39781" y="14385"/>
                    <a:pt x="39795" y="14428"/>
                  </a:cubicBezTo>
                  <a:cubicBezTo>
                    <a:pt x="39710" y="14400"/>
                    <a:pt x="39809" y="14357"/>
                    <a:pt x="39851" y="14231"/>
                  </a:cubicBezTo>
                  <a:close/>
                  <a:moveTo>
                    <a:pt x="3211" y="14442"/>
                  </a:moveTo>
                  <a:cubicBezTo>
                    <a:pt x="3185" y="14468"/>
                    <a:pt x="3159" y="14476"/>
                    <a:pt x="3143" y="14476"/>
                  </a:cubicBezTo>
                  <a:cubicBezTo>
                    <a:pt x="3117" y="14476"/>
                    <a:pt x="3122" y="14451"/>
                    <a:pt x="3211" y="14442"/>
                  </a:cubicBezTo>
                  <a:close/>
                  <a:moveTo>
                    <a:pt x="2267" y="14414"/>
                  </a:moveTo>
                  <a:cubicBezTo>
                    <a:pt x="2281" y="14442"/>
                    <a:pt x="2295" y="14456"/>
                    <a:pt x="2309" y="14470"/>
                  </a:cubicBezTo>
                  <a:lnTo>
                    <a:pt x="2253" y="14484"/>
                  </a:lnTo>
                  <a:cubicBezTo>
                    <a:pt x="2239" y="14498"/>
                    <a:pt x="2211" y="14526"/>
                    <a:pt x="2183" y="14540"/>
                  </a:cubicBezTo>
                  <a:lnTo>
                    <a:pt x="2169" y="14540"/>
                  </a:lnTo>
                  <a:cubicBezTo>
                    <a:pt x="2183" y="14512"/>
                    <a:pt x="2197" y="14484"/>
                    <a:pt x="2211" y="14470"/>
                  </a:cubicBezTo>
                  <a:cubicBezTo>
                    <a:pt x="2239" y="14456"/>
                    <a:pt x="2253" y="14442"/>
                    <a:pt x="2267" y="14414"/>
                  </a:cubicBezTo>
                  <a:close/>
                  <a:moveTo>
                    <a:pt x="3380" y="14442"/>
                  </a:moveTo>
                  <a:cubicBezTo>
                    <a:pt x="3385" y="14554"/>
                    <a:pt x="3372" y="14593"/>
                    <a:pt x="3352" y="14593"/>
                  </a:cubicBezTo>
                  <a:cubicBezTo>
                    <a:pt x="3323" y="14593"/>
                    <a:pt x="3278" y="14504"/>
                    <a:pt x="3257" y="14442"/>
                  </a:cubicBezTo>
                  <a:close/>
                  <a:moveTo>
                    <a:pt x="3535" y="14583"/>
                  </a:moveTo>
                  <a:lnTo>
                    <a:pt x="3535" y="14583"/>
                  </a:lnTo>
                  <a:cubicBezTo>
                    <a:pt x="3523" y="14613"/>
                    <a:pt x="3514" y="14642"/>
                    <a:pt x="3506" y="14671"/>
                  </a:cubicBezTo>
                  <a:lnTo>
                    <a:pt x="3506" y="14671"/>
                  </a:lnTo>
                  <a:cubicBezTo>
                    <a:pt x="3422" y="14664"/>
                    <a:pt x="3374" y="14686"/>
                    <a:pt x="3535" y="14583"/>
                  </a:cubicBezTo>
                  <a:close/>
                  <a:moveTo>
                    <a:pt x="4334" y="14737"/>
                  </a:moveTo>
                  <a:cubicBezTo>
                    <a:pt x="4339" y="14740"/>
                    <a:pt x="4345" y="14745"/>
                    <a:pt x="4351" y="14752"/>
                  </a:cubicBezTo>
                  <a:cubicBezTo>
                    <a:pt x="4345" y="14746"/>
                    <a:pt x="4339" y="14741"/>
                    <a:pt x="4334" y="14737"/>
                  </a:cubicBezTo>
                  <a:close/>
                  <a:moveTo>
                    <a:pt x="3774" y="14780"/>
                  </a:moveTo>
                  <a:cubicBezTo>
                    <a:pt x="3775" y="14781"/>
                    <a:pt x="3777" y="14783"/>
                    <a:pt x="3780" y="14783"/>
                  </a:cubicBezTo>
                  <a:lnTo>
                    <a:pt x="3780" y="14783"/>
                  </a:lnTo>
                  <a:cubicBezTo>
                    <a:pt x="3778" y="14785"/>
                    <a:pt x="3776" y="14786"/>
                    <a:pt x="3774" y="14787"/>
                  </a:cubicBezTo>
                  <a:lnTo>
                    <a:pt x="3774" y="14787"/>
                  </a:lnTo>
                  <a:cubicBezTo>
                    <a:pt x="3774" y="14785"/>
                    <a:pt x="3774" y="14782"/>
                    <a:pt x="3774" y="14780"/>
                  </a:cubicBezTo>
                  <a:close/>
                  <a:moveTo>
                    <a:pt x="2593" y="14946"/>
                  </a:moveTo>
                  <a:lnTo>
                    <a:pt x="2593" y="14946"/>
                  </a:lnTo>
                  <a:cubicBezTo>
                    <a:pt x="2592" y="14947"/>
                    <a:pt x="2591" y="14948"/>
                    <a:pt x="2591" y="14949"/>
                  </a:cubicBezTo>
                  <a:cubicBezTo>
                    <a:pt x="2592" y="14948"/>
                    <a:pt x="2592" y="14947"/>
                    <a:pt x="2593" y="14946"/>
                  </a:cubicBezTo>
                  <a:close/>
                  <a:moveTo>
                    <a:pt x="3950" y="15004"/>
                  </a:moveTo>
                  <a:cubicBezTo>
                    <a:pt x="3955" y="15007"/>
                    <a:pt x="3962" y="15012"/>
                    <a:pt x="3971" y="15019"/>
                  </a:cubicBezTo>
                  <a:cubicBezTo>
                    <a:pt x="3962" y="15014"/>
                    <a:pt x="3954" y="15009"/>
                    <a:pt x="3950" y="15004"/>
                  </a:cubicBezTo>
                  <a:close/>
                  <a:moveTo>
                    <a:pt x="40692" y="15062"/>
                  </a:moveTo>
                  <a:cubicBezTo>
                    <a:pt x="40736" y="15062"/>
                    <a:pt x="40720" y="15086"/>
                    <a:pt x="40612" y="15104"/>
                  </a:cubicBezTo>
                  <a:cubicBezTo>
                    <a:pt x="40598" y="15104"/>
                    <a:pt x="40583" y="15090"/>
                    <a:pt x="40569" y="15090"/>
                  </a:cubicBezTo>
                  <a:cubicBezTo>
                    <a:pt x="40625" y="15069"/>
                    <a:pt x="40668" y="15062"/>
                    <a:pt x="40692" y="15062"/>
                  </a:cubicBezTo>
                  <a:close/>
                  <a:moveTo>
                    <a:pt x="2971" y="15216"/>
                  </a:moveTo>
                  <a:lnTo>
                    <a:pt x="2971" y="15216"/>
                  </a:lnTo>
                  <a:cubicBezTo>
                    <a:pt x="2979" y="15232"/>
                    <a:pt x="2987" y="15243"/>
                    <a:pt x="2987" y="15243"/>
                  </a:cubicBezTo>
                  <a:cubicBezTo>
                    <a:pt x="2988" y="15243"/>
                    <a:pt x="2984" y="15235"/>
                    <a:pt x="2971" y="15216"/>
                  </a:cubicBezTo>
                  <a:close/>
                  <a:moveTo>
                    <a:pt x="2868" y="15285"/>
                  </a:moveTo>
                  <a:lnTo>
                    <a:pt x="2868" y="15285"/>
                  </a:lnTo>
                  <a:cubicBezTo>
                    <a:pt x="2869" y="15286"/>
                    <a:pt x="2871" y="15287"/>
                    <a:pt x="2873" y="15287"/>
                  </a:cubicBezTo>
                  <a:cubicBezTo>
                    <a:pt x="2871" y="15286"/>
                    <a:pt x="2870" y="15286"/>
                    <a:pt x="2868" y="15285"/>
                  </a:cubicBezTo>
                  <a:close/>
                  <a:moveTo>
                    <a:pt x="37683" y="15132"/>
                  </a:moveTo>
                  <a:lnTo>
                    <a:pt x="37683" y="15146"/>
                  </a:lnTo>
                  <a:cubicBezTo>
                    <a:pt x="37838" y="15259"/>
                    <a:pt x="37570" y="15230"/>
                    <a:pt x="37669" y="15301"/>
                  </a:cubicBezTo>
                  <a:cubicBezTo>
                    <a:pt x="37659" y="15287"/>
                    <a:pt x="37656" y="15282"/>
                    <a:pt x="37657" y="15282"/>
                  </a:cubicBezTo>
                  <a:lnTo>
                    <a:pt x="37657" y="15282"/>
                  </a:lnTo>
                  <a:cubicBezTo>
                    <a:pt x="37659" y="15282"/>
                    <a:pt x="37678" y="15301"/>
                    <a:pt x="37697" y="15301"/>
                  </a:cubicBezTo>
                  <a:cubicBezTo>
                    <a:pt x="37680" y="15314"/>
                    <a:pt x="37665" y="15320"/>
                    <a:pt x="37652" y="15320"/>
                  </a:cubicBezTo>
                  <a:cubicBezTo>
                    <a:pt x="37609" y="15320"/>
                    <a:pt x="37596" y="15251"/>
                    <a:pt x="37683" y="15132"/>
                  </a:cubicBezTo>
                  <a:close/>
                  <a:moveTo>
                    <a:pt x="39765" y="15032"/>
                  </a:moveTo>
                  <a:cubicBezTo>
                    <a:pt x="39779" y="15032"/>
                    <a:pt x="39782" y="15102"/>
                    <a:pt x="39820" y="15102"/>
                  </a:cubicBezTo>
                  <a:cubicBezTo>
                    <a:pt x="39828" y="15102"/>
                    <a:pt x="39838" y="15099"/>
                    <a:pt x="39851" y="15090"/>
                  </a:cubicBezTo>
                  <a:lnTo>
                    <a:pt x="39851" y="15090"/>
                  </a:lnTo>
                  <a:cubicBezTo>
                    <a:pt x="39696" y="15202"/>
                    <a:pt x="39739" y="15287"/>
                    <a:pt x="39781" y="15301"/>
                  </a:cubicBezTo>
                  <a:lnTo>
                    <a:pt x="39724" y="15301"/>
                  </a:lnTo>
                  <a:lnTo>
                    <a:pt x="39724" y="15329"/>
                  </a:lnTo>
                  <a:cubicBezTo>
                    <a:pt x="39767" y="15343"/>
                    <a:pt x="39795" y="15343"/>
                    <a:pt x="39837" y="15371"/>
                  </a:cubicBezTo>
                  <a:cubicBezTo>
                    <a:pt x="39849" y="15401"/>
                    <a:pt x="39846" y="15413"/>
                    <a:pt x="39837" y="15413"/>
                  </a:cubicBezTo>
                  <a:cubicBezTo>
                    <a:pt x="39825" y="15413"/>
                    <a:pt x="39803" y="15390"/>
                    <a:pt x="39795" y="15357"/>
                  </a:cubicBezTo>
                  <a:cubicBezTo>
                    <a:pt x="39787" y="15360"/>
                    <a:pt x="39779" y="15361"/>
                    <a:pt x="39771" y="15361"/>
                  </a:cubicBezTo>
                  <a:cubicBezTo>
                    <a:pt x="39734" y="15361"/>
                    <a:pt x="39694" y="15336"/>
                    <a:pt x="39682" y="15301"/>
                  </a:cubicBezTo>
                  <a:cubicBezTo>
                    <a:pt x="39668" y="15287"/>
                    <a:pt x="39682" y="15287"/>
                    <a:pt x="39617" y="15260"/>
                  </a:cubicBezTo>
                  <a:lnTo>
                    <a:pt x="39617" y="15260"/>
                  </a:lnTo>
                  <a:cubicBezTo>
                    <a:pt x="39643" y="15194"/>
                    <a:pt x="39670" y="15129"/>
                    <a:pt x="39696" y="15075"/>
                  </a:cubicBezTo>
                  <a:cubicBezTo>
                    <a:pt x="39704" y="15068"/>
                    <a:pt x="39710" y="15064"/>
                    <a:pt x="39714" y="15064"/>
                  </a:cubicBezTo>
                  <a:cubicBezTo>
                    <a:pt x="39724" y="15064"/>
                    <a:pt x="39724" y="15087"/>
                    <a:pt x="39724" y="15118"/>
                  </a:cubicBezTo>
                  <a:cubicBezTo>
                    <a:pt x="39746" y="15053"/>
                    <a:pt x="39757" y="15032"/>
                    <a:pt x="39765" y="15032"/>
                  </a:cubicBezTo>
                  <a:close/>
                  <a:moveTo>
                    <a:pt x="5115" y="15441"/>
                  </a:moveTo>
                  <a:cubicBezTo>
                    <a:pt x="5117" y="15443"/>
                    <a:pt x="5117" y="15444"/>
                    <a:pt x="5117" y="15444"/>
                  </a:cubicBezTo>
                  <a:cubicBezTo>
                    <a:pt x="5118" y="15444"/>
                    <a:pt x="5118" y="15442"/>
                    <a:pt x="5126" y="15442"/>
                  </a:cubicBezTo>
                  <a:cubicBezTo>
                    <a:pt x="5126" y="15442"/>
                    <a:pt x="5126" y="15442"/>
                    <a:pt x="5126" y="15442"/>
                  </a:cubicBezTo>
                  <a:lnTo>
                    <a:pt x="5126" y="15442"/>
                  </a:lnTo>
                  <a:cubicBezTo>
                    <a:pt x="5122" y="15441"/>
                    <a:pt x="5118" y="15441"/>
                    <a:pt x="5115" y="15441"/>
                  </a:cubicBezTo>
                  <a:close/>
                  <a:moveTo>
                    <a:pt x="5224" y="15393"/>
                  </a:moveTo>
                  <a:cubicBezTo>
                    <a:pt x="5225" y="15393"/>
                    <a:pt x="5221" y="15402"/>
                    <a:pt x="5210" y="15428"/>
                  </a:cubicBezTo>
                  <a:cubicBezTo>
                    <a:pt x="5210" y="15484"/>
                    <a:pt x="5224" y="15540"/>
                    <a:pt x="5238" y="15596"/>
                  </a:cubicBezTo>
                  <a:cubicBezTo>
                    <a:pt x="5172" y="15548"/>
                    <a:pt x="5111" y="15511"/>
                    <a:pt x="5071" y="15483"/>
                  </a:cubicBezTo>
                  <a:lnTo>
                    <a:pt x="5071" y="15483"/>
                  </a:lnTo>
                  <a:cubicBezTo>
                    <a:pt x="5082" y="15469"/>
                    <a:pt x="5092" y="15455"/>
                    <a:pt x="5102" y="15440"/>
                  </a:cubicBezTo>
                  <a:lnTo>
                    <a:pt x="5102" y="15440"/>
                  </a:lnTo>
                  <a:cubicBezTo>
                    <a:pt x="5106" y="15441"/>
                    <a:pt x="5111" y="15441"/>
                    <a:pt x="5115" y="15441"/>
                  </a:cubicBezTo>
                  <a:lnTo>
                    <a:pt x="5115" y="15441"/>
                  </a:lnTo>
                  <a:cubicBezTo>
                    <a:pt x="5113" y="15440"/>
                    <a:pt x="5111" y="15437"/>
                    <a:pt x="5107" y="15434"/>
                  </a:cubicBezTo>
                  <a:lnTo>
                    <a:pt x="5107" y="15434"/>
                  </a:lnTo>
                  <a:cubicBezTo>
                    <a:pt x="5108" y="15432"/>
                    <a:pt x="5109" y="15431"/>
                    <a:pt x="5110" y="15429"/>
                  </a:cubicBezTo>
                  <a:lnTo>
                    <a:pt x="5110" y="15429"/>
                  </a:lnTo>
                  <a:cubicBezTo>
                    <a:pt x="5115" y="15433"/>
                    <a:pt x="5120" y="15438"/>
                    <a:pt x="5126" y="15442"/>
                  </a:cubicBezTo>
                  <a:lnTo>
                    <a:pt x="5126" y="15442"/>
                  </a:lnTo>
                  <a:cubicBezTo>
                    <a:pt x="5130" y="15442"/>
                    <a:pt x="5135" y="15442"/>
                    <a:pt x="5140" y="15442"/>
                  </a:cubicBezTo>
                  <a:cubicBezTo>
                    <a:pt x="5151" y="15452"/>
                    <a:pt x="5161" y="15457"/>
                    <a:pt x="5169" y="15457"/>
                  </a:cubicBezTo>
                  <a:cubicBezTo>
                    <a:pt x="5181" y="15457"/>
                    <a:pt x="5185" y="15445"/>
                    <a:pt x="5168" y="15428"/>
                  </a:cubicBezTo>
                  <a:cubicBezTo>
                    <a:pt x="5204" y="15419"/>
                    <a:pt x="5222" y="15393"/>
                    <a:pt x="5224" y="15393"/>
                  </a:cubicBezTo>
                  <a:close/>
                  <a:moveTo>
                    <a:pt x="40636" y="15721"/>
                  </a:moveTo>
                  <a:cubicBezTo>
                    <a:pt x="40635" y="15721"/>
                    <a:pt x="40632" y="15725"/>
                    <a:pt x="40626" y="15737"/>
                  </a:cubicBezTo>
                  <a:cubicBezTo>
                    <a:pt x="40634" y="15729"/>
                    <a:pt x="40637" y="15721"/>
                    <a:pt x="40636" y="15721"/>
                  </a:cubicBezTo>
                  <a:close/>
                  <a:moveTo>
                    <a:pt x="5141" y="15749"/>
                  </a:moveTo>
                  <a:cubicBezTo>
                    <a:pt x="5209" y="15749"/>
                    <a:pt x="5203" y="15795"/>
                    <a:pt x="5140" y="15808"/>
                  </a:cubicBezTo>
                  <a:lnTo>
                    <a:pt x="5112" y="15751"/>
                  </a:lnTo>
                  <a:cubicBezTo>
                    <a:pt x="5122" y="15750"/>
                    <a:pt x="5132" y="15749"/>
                    <a:pt x="5141" y="15749"/>
                  </a:cubicBezTo>
                  <a:close/>
                  <a:moveTo>
                    <a:pt x="3777" y="15574"/>
                  </a:moveTo>
                  <a:cubicBezTo>
                    <a:pt x="3881" y="15661"/>
                    <a:pt x="4003" y="15725"/>
                    <a:pt x="4134" y="15764"/>
                  </a:cubicBezTo>
                  <a:lnTo>
                    <a:pt x="4134" y="15764"/>
                  </a:lnTo>
                  <a:cubicBezTo>
                    <a:pt x="4125" y="15835"/>
                    <a:pt x="4117" y="15864"/>
                    <a:pt x="4103" y="15864"/>
                  </a:cubicBezTo>
                  <a:cubicBezTo>
                    <a:pt x="4082" y="15864"/>
                    <a:pt x="4043" y="15796"/>
                    <a:pt x="3957" y="15709"/>
                  </a:cubicBezTo>
                  <a:cubicBezTo>
                    <a:pt x="3936" y="15791"/>
                    <a:pt x="3803" y="15903"/>
                    <a:pt x="3799" y="15903"/>
                  </a:cubicBezTo>
                  <a:cubicBezTo>
                    <a:pt x="3797" y="15903"/>
                    <a:pt x="3813" y="15888"/>
                    <a:pt x="3858" y="15850"/>
                  </a:cubicBezTo>
                  <a:cubicBezTo>
                    <a:pt x="3816" y="15737"/>
                    <a:pt x="3661" y="15765"/>
                    <a:pt x="3718" y="15751"/>
                  </a:cubicBezTo>
                  <a:lnTo>
                    <a:pt x="3703" y="15751"/>
                  </a:lnTo>
                  <a:cubicBezTo>
                    <a:pt x="3661" y="15751"/>
                    <a:pt x="3633" y="15723"/>
                    <a:pt x="3703" y="15625"/>
                  </a:cubicBezTo>
                  <a:cubicBezTo>
                    <a:pt x="3731" y="15611"/>
                    <a:pt x="3756" y="15593"/>
                    <a:pt x="3777" y="15574"/>
                  </a:cubicBezTo>
                  <a:close/>
                  <a:moveTo>
                    <a:pt x="39767" y="16333"/>
                  </a:moveTo>
                  <a:cubicBezTo>
                    <a:pt x="39792" y="16333"/>
                    <a:pt x="39808" y="16366"/>
                    <a:pt x="39837" y="16385"/>
                  </a:cubicBezTo>
                  <a:cubicBezTo>
                    <a:pt x="39814" y="16397"/>
                    <a:pt x="39790" y="16404"/>
                    <a:pt x="39771" y="16404"/>
                  </a:cubicBezTo>
                  <a:cubicBezTo>
                    <a:pt x="39744" y="16404"/>
                    <a:pt x="39724" y="16390"/>
                    <a:pt x="39724" y="16357"/>
                  </a:cubicBezTo>
                  <a:cubicBezTo>
                    <a:pt x="39742" y="16339"/>
                    <a:pt x="39755" y="16333"/>
                    <a:pt x="39767" y="16333"/>
                  </a:cubicBezTo>
                  <a:close/>
                  <a:moveTo>
                    <a:pt x="3957" y="16441"/>
                  </a:moveTo>
                  <a:cubicBezTo>
                    <a:pt x="3966" y="16441"/>
                    <a:pt x="3969" y="16448"/>
                    <a:pt x="3962" y="16448"/>
                  </a:cubicBezTo>
                  <a:cubicBezTo>
                    <a:pt x="3959" y="16448"/>
                    <a:pt x="3955" y="16447"/>
                    <a:pt x="3948" y="16444"/>
                  </a:cubicBezTo>
                  <a:lnTo>
                    <a:pt x="3948" y="16444"/>
                  </a:lnTo>
                  <a:cubicBezTo>
                    <a:pt x="3950" y="16442"/>
                    <a:pt x="3953" y="16441"/>
                    <a:pt x="3957" y="16441"/>
                  </a:cubicBezTo>
                  <a:close/>
                  <a:moveTo>
                    <a:pt x="4182" y="16371"/>
                  </a:moveTo>
                  <a:cubicBezTo>
                    <a:pt x="4196" y="16427"/>
                    <a:pt x="4182" y="16498"/>
                    <a:pt x="4140" y="16526"/>
                  </a:cubicBezTo>
                  <a:lnTo>
                    <a:pt x="4126" y="16540"/>
                  </a:lnTo>
                  <a:cubicBezTo>
                    <a:pt x="4098" y="16498"/>
                    <a:pt x="4126" y="16413"/>
                    <a:pt x="4182" y="16371"/>
                  </a:cubicBezTo>
                  <a:close/>
                  <a:moveTo>
                    <a:pt x="2338" y="16582"/>
                  </a:moveTo>
                  <a:cubicBezTo>
                    <a:pt x="2338" y="16604"/>
                    <a:pt x="2338" y="16634"/>
                    <a:pt x="2318" y="16634"/>
                  </a:cubicBezTo>
                  <a:cubicBezTo>
                    <a:pt x="2313" y="16634"/>
                    <a:pt x="2305" y="16631"/>
                    <a:pt x="2295" y="16624"/>
                  </a:cubicBezTo>
                  <a:lnTo>
                    <a:pt x="2295" y="16624"/>
                  </a:lnTo>
                  <a:lnTo>
                    <a:pt x="2323" y="16653"/>
                  </a:lnTo>
                  <a:cubicBezTo>
                    <a:pt x="2309" y="16639"/>
                    <a:pt x="2281" y="16624"/>
                    <a:pt x="2253" y="16624"/>
                  </a:cubicBezTo>
                  <a:cubicBezTo>
                    <a:pt x="2281" y="16610"/>
                    <a:pt x="2309" y="16596"/>
                    <a:pt x="2338" y="16582"/>
                  </a:cubicBezTo>
                  <a:close/>
                  <a:moveTo>
                    <a:pt x="38423" y="16642"/>
                  </a:moveTo>
                  <a:cubicBezTo>
                    <a:pt x="38428" y="16642"/>
                    <a:pt x="38432" y="16664"/>
                    <a:pt x="38415" y="16681"/>
                  </a:cubicBezTo>
                  <a:cubicBezTo>
                    <a:pt x="38415" y="16652"/>
                    <a:pt x="38419" y="16642"/>
                    <a:pt x="38423" y="16642"/>
                  </a:cubicBezTo>
                  <a:close/>
                  <a:moveTo>
                    <a:pt x="2211" y="16737"/>
                  </a:moveTo>
                  <a:lnTo>
                    <a:pt x="2211" y="16765"/>
                  </a:lnTo>
                  <a:cubicBezTo>
                    <a:pt x="2234" y="16747"/>
                    <a:pt x="2253" y="16739"/>
                    <a:pt x="2268" y="16739"/>
                  </a:cubicBezTo>
                  <a:cubicBezTo>
                    <a:pt x="2326" y="16739"/>
                    <a:pt x="2310" y="16862"/>
                    <a:pt x="2199" y="16862"/>
                  </a:cubicBezTo>
                  <a:cubicBezTo>
                    <a:pt x="2171" y="16862"/>
                    <a:pt x="2138" y="16854"/>
                    <a:pt x="2098" y="16836"/>
                  </a:cubicBezTo>
                  <a:lnTo>
                    <a:pt x="2028" y="16864"/>
                  </a:lnTo>
                  <a:cubicBezTo>
                    <a:pt x="2028" y="16850"/>
                    <a:pt x="2042" y="16836"/>
                    <a:pt x="2042" y="16822"/>
                  </a:cubicBezTo>
                  <a:cubicBezTo>
                    <a:pt x="2071" y="16830"/>
                    <a:pt x="2086" y="16834"/>
                    <a:pt x="2097" y="16834"/>
                  </a:cubicBezTo>
                  <a:cubicBezTo>
                    <a:pt x="2123" y="16834"/>
                    <a:pt x="2121" y="16807"/>
                    <a:pt x="2211" y="16737"/>
                  </a:cubicBezTo>
                  <a:close/>
                  <a:moveTo>
                    <a:pt x="39331" y="16781"/>
                  </a:moveTo>
                  <a:cubicBezTo>
                    <a:pt x="39341" y="16781"/>
                    <a:pt x="39350" y="16785"/>
                    <a:pt x="39358" y="16793"/>
                  </a:cubicBezTo>
                  <a:cubicBezTo>
                    <a:pt x="39344" y="16822"/>
                    <a:pt x="39316" y="16836"/>
                    <a:pt x="39274" y="16878"/>
                  </a:cubicBezTo>
                  <a:cubicBezTo>
                    <a:pt x="39284" y="16808"/>
                    <a:pt x="39308" y="16781"/>
                    <a:pt x="39331" y="16781"/>
                  </a:cubicBezTo>
                  <a:close/>
                  <a:moveTo>
                    <a:pt x="39458" y="16925"/>
                  </a:moveTo>
                  <a:lnTo>
                    <a:pt x="39458" y="16925"/>
                  </a:lnTo>
                  <a:cubicBezTo>
                    <a:pt x="39458" y="16931"/>
                    <a:pt x="39458" y="16936"/>
                    <a:pt x="39459" y="16939"/>
                  </a:cubicBezTo>
                  <a:lnTo>
                    <a:pt x="39459" y="16939"/>
                  </a:lnTo>
                  <a:cubicBezTo>
                    <a:pt x="39461" y="16934"/>
                    <a:pt x="39461" y="16929"/>
                    <a:pt x="39458" y="16925"/>
                  </a:cubicBezTo>
                  <a:close/>
                  <a:moveTo>
                    <a:pt x="39288" y="16934"/>
                  </a:moveTo>
                  <a:lnTo>
                    <a:pt x="39316" y="16962"/>
                  </a:lnTo>
                  <a:cubicBezTo>
                    <a:pt x="39316" y="16962"/>
                    <a:pt x="39302" y="16976"/>
                    <a:pt x="39302" y="16991"/>
                  </a:cubicBezTo>
                  <a:lnTo>
                    <a:pt x="39288" y="17005"/>
                  </a:lnTo>
                  <a:lnTo>
                    <a:pt x="39288" y="16934"/>
                  </a:lnTo>
                  <a:close/>
                  <a:moveTo>
                    <a:pt x="39352" y="17017"/>
                  </a:moveTo>
                  <a:cubicBezTo>
                    <a:pt x="39345" y="17017"/>
                    <a:pt x="39338" y="17017"/>
                    <a:pt x="39330" y="17019"/>
                  </a:cubicBezTo>
                  <a:lnTo>
                    <a:pt x="39358" y="17019"/>
                  </a:lnTo>
                  <a:lnTo>
                    <a:pt x="39356" y="17017"/>
                  </a:lnTo>
                  <a:lnTo>
                    <a:pt x="39356" y="17017"/>
                  </a:lnTo>
                  <a:cubicBezTo>
                    <a:pt x="39355" y="17017"/>
                    <a:pt x="39354" y="17017"/>
                    <a:pt x="39352" y="17017"/>
                  </a:cubicBezTo>
                  <a:close/>
                  <a:moveTo>
                    <a:pt x="38471" y="16906"/>
                  </a:moveTo>
                  <a:cubicBezTo>
                    <a:pt x="38431" y="17046"/>
                    <a:pt x="38385" y="17104"/>
                    <a:pt x="38359" y="17104"/>
                  </a:cubicBezTo>
                  <a:cubicBezTo>
                    <a:pt x="38331" y="17104"/>
                    <a:pt x="38327" y="17032"/>
                    <a:pt x="38387" y="16920"/>
                  </a:cubicBezTo>
                  <a:lnTo>
                    <a:pt x="38401" y="16948"/>
                  </a:lnTo>
                  <a:cubicBezTo>
                    <a:pt x="38415" y="16948"/>
                    <a:pt x="38429" y="16948"/>
                    <a:pt x="38443" y="16906"/>
                  </a:cubicBezTo>
                  <a:close/>
                  <a:moveTo>
                    <a:pt x="38668" y="17142"/>
                  </a:moveTo>
                  <a:cubicBezTo>
                    <a:pt x="38662" y="17147"/>
                    <a:pt x="38658" y="17152"/>
                    <a:pt x="38654" y="17157"/>
                  </a:cubicBezTo>
                  <a:lnTo>
                    <a:pt x="38654" y="17157"/>
                  </a:lnTo>
                  <a:lnTo>
                    <a:pt x="38668" y="17145"/>
                  </a:lnTo>
                  <a:lnTo>
                    <a:pt x="38668" y="17142"/>
                  </a:lnTo>
                  <a:close/>
                  <a:moveTo>
                    <a:pt x="1070" y="17216"/>
                  </a:moveTo>
                  <a:cubicBezTo>
                    <a:pt x="1084" y="17230"/>
                    <a:pt x="1084" y="17230"/>
                    <a:pt x="1098" y="17230"/>
                  </a:cubicBezTo>
                  <a:cubicBezTo>
                    <a:pt x="1098" y="17243"/>
                    <a:pt x="1096" y="17250"/>
                    <a:pt x="1091" y="17250"/>
                  </a:cubicBezTo>
                  <a:cubicBezTo>
                    <a:pt x="1086" y="17250"/>
                    <a:pt x="1078" y="17239"/>
                    <a:pt x="1070" y="17216"/>
                  </a:cubicBezTo>
                  <a:close/>
                  <a:moveTo>
                    <a:pt x="38513" y="17188"/>
                  </a:moveTo>
                  <a:cubicBezTo>
                    <a:pt x="38513" y="17188"/>
                    <a:pt x="38513" y="17188"/>
                    <a:pt x="38513" y="17202"/>
                  </a:cubicBezTo>
                  <a:cubicBezTo>
                    <a:pt x="38542" y="17216"/>
                    <a:pt x="38542" y="17230"/>
                    <a:pt x="38499" y="17258"/>
                  </a:cubicBezTo>
                  <a:cubicBezTo>
                    <a:pt x="38513" y="17244"/>
                    <a:pt x="38513" y="17216"/>
                    <a:pt x="38513" y="17188"/>
                  </a:cubicBezTo>
                  <a:close/>
                  <a:moveTo>
                    <a:pt x="1127" y="17286"/>
                  </a:moveTo>
                  <a:lnTo>
                    <a:pt x="1127" y="17286"/>
                  </a:lnTo>
                  <a:cubicBezTo>
                    <a:pt x="1135" y="17336"/>
                    <a:pt x="1109" y="17390"/>
                    <a:pt x="1101" y="17390"/>
                  </a:cubicBezTo>
                  <a:cubicBezTo>
                    <a:pt x="1095" y="17390"/>
                    <a:pt x="1097" y="17362"/>
                    <a:pt x="1127" y="17286"/>
                  </a:cubicBezTo>
                  <a:close/>
                  <a:moveTo>
                    <a:pt x="37917" y="17537"/>
                  </a:moveTo>
                  <a:cubicBezTo>
                    <a:pt x="37887" y="17553"/>
                    <a:pt x="37858" y="17569"/>
                    <a:pt x="37838" y="17582"/>
                  </a:cubicBezTo>
                  <a:lnTo>
                    <a:pt x="37922" y="17540"/>
                  </a:lnTo>
                  <a:cubicBezTo>
                    <a:pt x="37920" y="17539"/>
                    <a:pt x="37918" y="17538"/>
                    <a:pt x="37917" y="17537"/>
                  </a:cubicBezTo>
                  <a:close/>
                  <a:moveTo>
                    <a:pt x="1005" y="17909"/>
                  </a:moveTo>
                  <a:cubicBezTo>
                    <a:pt x="1014" y="17909"/>
                    <a:pt x="1021" y="17913"/>
                    <a:pt x="1028" y="17920"/>
                  </a:cubicBezTo>
                  <a:cubicBezTo>
                    <a:pt x="1017" y="17920"/>
                    <a:pt x="1006" y="17920"/>
                    <a:pt x="988" y="17913"/>
                  </a:cubicBezTo>
                  <a:lnTo>
                    <a:pt x="988" y="17913"/>
                  </a:lnTo>
                  <a:cubicBezTo>
                    <a:pt x="994" y="17911"/>
                    <a:pt x="1000" y="17909"/>
                    <a:pt x="1005" y="17909"/>
                  </a:cubicBezTo>
                  <a:close/>
                  <a:moveTo>
                    <a:pt x="37542" y="17934"/>
                  </a:moveTo>
                  <a:cubicBezTo>
                    <a:pt x="37598" y="17948"/>
                    <a:pt x="37640" y="17948"/>
                    <a:pt x="37683" y="17948"/>
                  </a:cubicBezTo>
                  <a:lnTo>
                    <a:pt x="37542" y="17948"/>
                  </a:lnTo>
                  <a:lnTo>
                    <a:pt x="37542" y="17934"/>
                  </a:lnTo>
                  <a:close/>
                  <a:moveTo>
                    <a:pt x="37485" y="17920"/>
                  </a:moveTo>
                  <a:lnTo>
                    <a:pt x="37500" y="17934"/>
                  </a:lnTo>
                  <a:lnTo>
                    <a:pt x="37514" y="17934"/>
                  </a:lnTo>
                  <a:lnTo>
                    <a:pt x="37514" y="17962"/>
                  </a:lnTo>
                  <a:cubicBezTo>
                    <a:pt x="37471" y="17920"/>
                    <a:pt x="37471" y="17920"/>
                    <a:pt x="37485" y="17920"/>
                  </a:cubicBezTo>
                  <a:close/>
                  <a:moveTo>
                    <a:pt x="676" y="17976"/>
                  </a:moveTo>
                  <a:cubicBezTo>
                    <a:pt x="681" y="17981"/>
                    <a:pt x="684" y="17983"/>
                    <a:pt x="685" y="17983"/>
                  </a:cubicBezTo>
                  <a:cubicBezTo>
                    <a:pt x="688" y="17983"/>
                    <a:pt x="685" y="17976"/>
                    <a:pt x="676" y="17976"/>
                  </a:cubicBezTo>
                  <a:close/>
                  <a:moveTo>
                    <a:pt x="37401" y="18047"/>
                  </a:moveTo>
                  <a:lnTo>
                    <a:pt x="37415" y="18061"/>
                  </a:lnTo>
                  <a:cubicBezTo>
                    <a:pt x="37415" y="18075"/>
                    <a:pt x="37415" y="18103"/>
                    <a:pt x="37415" y="18117"/>
                  </a:cubicBezTo>
                  <a:cubicBezTo>
                    <a:pt x="37345" y="18061"/>
                    <a:pt x="37345" y="18075"/>
                    <a:pt x="37401" y="18047"/>
                  </a:cubicBezTo>
                  <a:close/>
                  <a:moveTo>
                    <a:pt x="34993" y="18061"/>
                  </a:moveTo>
                  <a:cubicBezTo>
                    <a:pt x="35007" y="18089"/>
                    <a:pt x="35021" y="18103"/>
                    <a:pt x="35049" y="18117"/>
                  </a:cubicBezTo>
                  <a:cubicBezTo>
                    <a:pt x="35035" y="18131"/>
                    <a:pt x="35007" y="18145"/>
                    <a:pt x="34993" y="18145"/>
                  </a:cubicBezTo>
                  <a:lnTo>
                    <a:pt x="34979" y="18145"/>
                  </a:lnTo>
                  <a:lnTo>
                    <a:pt x="34965" y="18131"/>
                  </a:lnTo>
                  <a:lnTo>
                    <a:pt x="34993" y="18061"/>
                  </a:lnTo>
                  <a:close/>
                  <a:moveTo>
                    <a:pt x="831" y="18286"/>
                  </a:moveTo>
                  <a:lnTo>
                    <a:pt x="817" y="18300"/>
                  </a:lnTo>
                  <a:cubicBezTo>
                    <a:pt x="803" y="18314"/>
                    <a:pt x="803" y="18314"/>
                    <a:pt x="817" y="18328"/>
                  </a:cubicBezTo>
                  <a:cubicBezTo>
                    <a:pt x="817" y="18314"/>
                    <a:pt x="831" y="18300"/>
                    <a:pt x="831" y="18286"/>
                  </a:cubicBezTo>
                  <a:close/>
                  <a:moveTo>
                    <a:pt x="704" y="18948"/>
                  </a:moveTo>
                  <a:cubicBezTo>
                    <a:pt x="704" y="18962"/>
                    <a:pt x="718" y="18962"/>
                    <a:pt x="718" y="18962"/>
                  </a:cubicBezTo>
                  <a:cubicBezTo>
                    <a:pt x="718" y="18962"/>
                    <a:pt x="718" y="18962"/>
                    <a:pt x="718" y="18962"/>
                  </a:cubicBezTo>
                  <a:lnTo>
                    <a:pt x="718" y="18962"/>
                  </a:lnTo>
                  <a:lnTo>
                    <a:pt x="690" y="18976"/>
                  </a:lnTo>
                  <a:lnTo>
                    <a:pt x="704" y="18948"/>
                  </a:lnTo>
                  <a:close/>
                  <a:moveTo>
                    <a:pt x="37497" y="19243"/>
                  </a:moveTo>
                  <a:cubicBezTo>
                    <a:pt x="37500" y="19243"/>
                    <a:pt x="37508" y="19246"/>
                    <a:pt x="37523" y="19255"/>
                  </a:cubicBezTo>
                  <a:lnTo>
                    <a:pt x="37523" y="19255"/>
                  </a:lnTo>
                  <a:cubicBezTo>
                    <a:pt x="37513" y="19276"/>
                    <a:pt x="37510" y="19288"/>
                    <a:pt x="37485" y="19300"/>
                  </a:cubicBezTo>
                  <a:cubicBezTo>
                    <a:pt x="37517" y="19279"/>
                    <a:pt x="37486" y="19243"/>
                    <a:pt x="37497" y="19243"/>
                  </a:cubicBezTo>
                  <a:close/>
                  <a:moveTo>
                    <a:pt x="37187" y="19688"/>
                  </a:moveTo>
                  <a:cubicBezTo>
                    <a:pt x="37187" y="19692"/>
                    <a:pt x="37193" y="19694"/>
                    <a:pt x="37204" y="19694"/>
                  </a:cubicBezTo>
                  <a:cubicBezTo>
                    <a:pt x="37198" y="19691"/>
                    <a:pt x="37192" y="19689"/>
                    <a:pt x="37187" y="19688"/>
                  </a:cubicBezTo>
                  <a:close/>
                  <a:moveTo>
                    <a:pt x="1296" y="19610"/>
                  </a:moveTo>
                  <a:cubicBezTo>
                    <a:pt x="1436" y="19652"/>
                    <a:pt x="1422" y="19722"/>
                    <a:pt x="1394" y="19751"/>
                  </a:cubicBezTo>
                  <a:cubicBezTo>
                    <a:pt x="1447" y="19827"/>
                    <a:pt x="1443" y="19854"/>
                    <a:pt x="1411" y="19854"/>
                  </a:cubicBezTo>
                  <a:cubicBezTo>
                    <a:pt x="1364" y="19854"/>
                    <a:pt x="1259" y="19800"/>
                    <a:pt x="1169" y="19751"/>
                  </a:cubicBezTo>
                  <a:lnTo>
                    <a:pt x="1155" y="19751"/>
                  </a:lnTo>
                  <a:cubicBezTo>
                    <a:pt x="1211" y="19708"/>
                    <a:pt x="1253" y="19666"/>
                    <a:pt x="1296" y="19610"/>
                  </a:cubicBezTo>
                  <a:close/>
                  <a:moveTo>
                    <a:pt x="1642" y="19743"/>
                  </a:moveTo>
                  <a:cubicBezTo>
                    <a:pt x="1657" y="19743"/>
                    <a:pt x="1623" y="19867"/>
                    <a:pt x="1676" y="19920"/>
                  </a:cubicBezTo>
                  <a:cubicBezTo>
                    <a:pt x="1659" y="19936"/>
                    <a:pt x="1643" y="19943"/>
                    <a:pt x="1638" y="19943"/>
                  </a:cubicBezTo>
                  <a:cubicBezTo>
                    <a:pt x="1634" y="19943"/>
                    <a:pt x="1636" y="19939"/>
                    <a:pt x="1648" y="19934"/>
                  </a:cubicBezTo>
                  <a:lnTo>
                    <a:pt x="1648" y="19934"/>
                  </a:lnTo>
                  <a:cubicBezTo>
                    <a:pt x="1641" y="19934"/>
                    <a:pt x="1635" y="19934"/>
                    <a:pt x="1629" y="19934"/>
                  </a:cubicBezTo>
                  <a:cubicBezTo>
                    <a:pt x="1473" y="19934"/>
                    <a:pt x="1578" y="19779"/>
                    <a:pt x="1602" y="19779"/>
                  </a:cubicBezTo>
                  <a:cubicBezTo>
                    <a:pt x="1606" y="19779"/>
                    <a:pt x="1607" y="19783"/>
                    <a:pt x="1605" y="19793"/>
                  </a:cubicBezTo>
                  <a:cubicBezTo>
                    <a:pt x="1627" y="19757"/>
                    <a:pt x="1637" y="19743"/>
                    <a:pt x="1642" y="19743"/>
                  </a:cubicBezTo>
                  <a:close/>
                  <a:moveTo>
                    <a:pt x="887" y="20370"/>
                  </a:moveTo>
                  <a:lnTo>
                    <a:pt x="906" y="20380"/>
                  </a:lnTo>
                  <a:lnTo>
                    <a:pt x="906" y="20380"/>
                  </a:lnTo>
                  <a:cubicBezTo>
                    <a:pt x="906" y="20376"/>
                    <a:pt x="901" y="20373"/>
                    <a:pt x="887" y="20370"/>
                  </a:cubicBezTo>
                  <a:close/>
                  <a:moveTo>
                    <a:pt x="725" y="19935"/>
                  </a:moveTo>
                  <a:lnTo>
                    <a:pt x="901" y="19976"/>
                  </a:lnTo>
                  <a:cubicBezTo>
                    <a:pt x="929" y="20004"/>
                    <a:pt x="901" y="20131"/>
                    <a:pt x="986" y="20173"/>
                  </a:cubicBezTo>
                  <a:cubicBezTo>
                    <a:pt x="986" y="20187"/>
                    <a:pt x="986" y="20187"/>
                    <a:pt x="986" y="20201"/>
                  </a:cubicBezTo>
                  <a:lnTo>
                    <a:pt x="1000" y="20215"/>
                  </a:lnTo>
                  <a:cubicBezTo>
                    <a:pt x="1014" y="20243"/>
                    <a:pt x="1000" y="20243"/>
                    <a:pt x="1000" y="20243"/>
                  </a:cubicBezTo>
                  <a:lnTo>
                    <a:pt x="1014" y="20258"/>
                  </a:lnTo>
                  <a:cubicBezTo>
                    <a:pt x="986" y="20300"/>
                    <a:pt x="943" y="20342"/>
                    <a:pt x="915" y="20384"/>
                  </a:cubicBezTo>
                  <a:cubicBezTo>
                    <a:pt x="951" y="20371"/>
                    <a:pt x="978" y="20366"/>
                    <a:pt x="997" y="20366"/>
                  </a:cubicBezTo>
                  <a:cubicBezTo>
                    <a:pt x="1036" y="20366"/>
                    <a:pt x="1034" y="20389"/>
                    <a:pt x="986" y="20398"/>
                  </a:cubicBezTo>
                  <a:cubicBezTo>
                    <a:pt x="978" y="20383"/>
                    <a:pt x="970" y="20372"/>
                    <a:pt x="960" y="20372"/>
                  </a:cubicBezTo>
                  <a:cubicBezTo>
                    <a:pt x="952" y="20372"/>
                    <a:pt x="942" y="20379"/>
                    <a:pt x="929" y="20398"/>
                  </a:cubicBezTo>
                  <a:lnTo>
                    <a:pt x="915" y="20384"/>
                  </a:lnTo>
                  <a:lnTo>
                    <a:pt x="906" y="20380"/>
                  </a:lnTo>
                  <a:lnTo>
                    <a:pt x="906" y="20380"/>
                  </a:lnTo>
                  <a:cubicBezTo>
                    <a:pt x="905" y="20385"/>
                    <a:pt x="891" y="20389"/>
                    <a:pt x="877" y="20389"/>
                  </a:cubicBezTo>
                  <a:cubicBezTo>
                    <a:pt x="843" y="20389"/>
                    <a:pt x="803" y="20364"/>
                    <a:pt x="901" y="20258"/>
                  </a:cubicBezTo>
                  <a:cubicBezTo>
                    <a:pt x="915" y="20229"/>
                    <a:pt x="915" y="20201"/>
                    <a:pt x="915" y="20173"/>
                  </a:cubicBezTo>
                  <a:cubicBezTo>
                    <a:pt x="873" y="20131"/>
                    <a:pt x="831" y="20074"/>
                    <a:pt x="789" y="20018"/>
                  </a:cubicBezTo>
                  <a:cubicBezTo>
                    <a:pt x="774" y="20004"/>
                    <a:pt x="746" y="19990"/>
                    <a:pt x="732" y="19976"/>
                  </a:cubicBezTo>
                  <a:lnTo>
                    <a:pt x="732" y="19962"/>
                  </a:lnTo>
                  <a:cubicBezTo>
                    <a:pt x="732" y="19951"/>
                    <a:pt x="732" y="19939"/>
                    <a:pt x="725" y="19935"/>
                  </a:cubicBezTo>
                  <a:close/>
                  <a:moveTo>
                    <a:pt x="958" y="20567"/>
                  </a:moveTo>
                  <a:cubicBezTo>
                    <a:pt x="958" y="20610"/>
                    <a:pt x="958" y="20652"/>
                    <a:pt x="958" y="20680"/>
                  </a:cubicBezTo>
                  <a:cubicBezTo>
                    <a:pt x="789" y="20680"/>
                    <a:pt x="831" y="20638"/>
                    <a:pt x="831" y="20610"/>
                  </a:cubicBezTo>
                  <a:lnTo>
                    <a:pt x="817" y="20610"/>
                  </a:lnTo>
                  <a:cubicBezTo>
                    <a:pt x="873" y="20610"/>
                    <a:pt x="915" y="20595"/>
                    <a:pt x="958" y="20567"/>
                  </a:cubicBezTo>
                  <a:close/>
                  <a:moveTo>
                    <a:pt x="1366" y="20835"/>
                  </a:moveTo>
                  <a:cubicBezTo>
                    <a:pt x="1359" y="20917"/>
                    <a:pt x="1305" y="20953"/>
                    <a:pt x="1267" y="20953"/>
                  </a:cubicBezTo>
                  <a:cubicBezTo>
                    <a:pt x="1226" y="20953"/>
                    <a:pt x="1202" y="20914"/>
                    <a:pt x="1267" y="20849"/>
                  </a:cubicBezTo>
                  <a:lnTo>
                    <a:pt x="1267" y="20835"/>
                  </a:lnTo>
                  <a:close/>
                  <a:moveTo>
                    <a:pt x="37694" y="20974"/>
                  </a:moveTo>
                  <a:lnTo>
                    <a:pt x="37694" y="20974"/>
                  </a:lnTo>
                  <a:cubicBezTo>
                    <a:pt x="37695" y="20975"/>
                    <a:pt x="37696" y="20975"/>
                    <a:pt x="37697" y="20976"/>
                  </a:cubicBezTo>
                  <a:cubicBezTo>
                    <a:pt x="37696" y="20975"/>
                    <a:pt x="37695" y="20975"/>
                    <a:pt x="37694" y="20974"/>
                  </a:cubicBezTo>
                  <a:close/>
                  <a:moveTo>
                    <a:pt x="37626" y="21074"/>
                  </a:moveTo>
                  <a:cubicBezTo>
                    <a:pt x="37626" y="21074"/>
                    <a:pt x="37626" y="21088"/>
                    <a:pt x="37626" y="21088"/>
                  </a:cubicBezTo>
                  <a:lnTo>
                    <a:pt x="37612" y="21088"/>
                  </a:lnTo>
                  <a:lnTo>
                    <a:pt x="37626" y="21074"/>
                  </a:lnTo>
                  <a:close/>
                  <a:moveTo>
                    <a:pt x="37767" y="21073"/>
                  </a:moveTo>
                  <a:cubicBezTo>
                    <a:pt x="37759" y="21073"/>
                    <a:pt x="37749" y="21073"/>
                    <a:pt x="37739" y="21074"/>
                  </a:cubicBezTo>
                  <a:cubicBezTo>
                    <a:pt x="37774" y="21105"/>
                    <a:pt x="37803" y="21115"/>
                    <a:pt x="37823" y="21115"/>
                  </a:cubicBezTo>
                  <a:cubicBezTo>
                    <a:pt x="37861" y="21115"/>
                    <a:pt x="37857" y="21073"/>
                    <a:pt x="37767" y="21073"/>
                  </a:cubicBezTo>
                  <a:close/>
                  <a:moveTo>
                    <a:pt x="1014" y="21440"/>
                  </a:moveTo>
                  <a:cubicBezTo>
                    <a:pt x="1000" y="21459"/>
                    <a:pt x="990" y="21465"/>
                    <a:pt x="986" y="21465"/>
                  </a:cubicBezTo>
                  <a:cubicBezTo>
                    <a:pt x="976" y="21465"/>
                    <a:pt x="986" y="21440"/>
                    <a:pt x="1014" y="21440"/>
                  </a:cubicBezTo>
                  <a:close/>
                  <a:moveTo>
                    <a:pt x="2034" y="22023"/>
                  </a:moveTo>
                  <a:cubicBezTo>
                    <a:pt x="2040" y="22023"/>
                    <a:pt x="2053" y="22026"/>
                    <a:pt x="2070" y="22032"/>
                  </a:cubicBezTo>
                  <a:cubicBezTo>
                    <a:pt x="2070" y="22032"/>
                    <a:pt x="2056" y="22032"/>
                    <a:pt x="2056" y="22046"/>
                  </a:cubicBezTo>
                  <a:cubicBezTo>
                    <a:pt x="2031" y="22029"/>
                    <a:pt x="2026" y="22023"/>
                    <a:pt x="2034" y="22023"/>
                  </a:cubicBezTo>
                  <a:close/>
                  <a:moveTo>
                    <a:pt x="38133" y="21708"/>
                  </a:moveTo>
                  <a:cubicBezTo>
                    <a:pt x="38147" y="21736"/>
                    <a:pt x="38161" y="21792"/>
                    <a:pt x="38161" y="21835"/>
                  </a:cubicBezTo>
                  <a:cubicBezTo>
                    <a:pt x="38175" y="21933"/>
                    <a:pt x="38133" y="21961"/>
                    <a:pt x="38091" y="21976"/>
                  </a:cubicBezTo>
                  <a:cubicBezTo>
                    <a:pt x="38091" y="22004"/>
                    <a:pt x="38091" y="22027"/>
                    <a:pt x="38087" y="22029"/>
                  </a:cubicBezTo>
                  <a:lnTo>
                    <a:pt x="38087" y="22029"/>
                  </a:lnTo>
                  <a:cubicBezTo>
                    <a:pt x="38084" y="22025"/>
                    <a:pt x="38080" y="22022"/>
                    <a:pt x="38077" y="22018"/>
                  </a:cubicBezTo>
                  <a:lnTo>
                    <a:pt x="38077" y="22018"/>
                  </a:lnTo>
                  <a:cubicBezTo>
                    <a:pt x="38081" y="22026"/>
                    <a:pt x="38084" y="22029"/>
                    <a:pt x="38086" y="22029"/>
                  </a:cubicBezTo>
                  <a:cubicBezTo>
                    <a:pt x="38086" y="22029"/>
                    <a:pt x="38086" y="22029"/>
                    <a:pt x="38087" y="22029"/>
                  </a:cubicBezTo>
                  <a:lnTo>
                    <a:pt x="38087" y="22029"/>
                  </a:lnTo>
                  <a:cubicBezTo>
                    <a:pt x="38124" y="22075"/>
                    <a:pt x="38113" y="22095"/>
                    <a:pt x="38087" y="22095"/>
                  </a:cubicBezTo>
                  <a:cubicBezTo>
                    <a:pt x="38033" y="22095"/>
                    <a:pt x="37920" y="22015"/>
                    <a:pt x="38021" y="21905"/>
                  </a:cubicBezTo>
                  <a:cubicBezTo>
                    <a:pt x="37753" y="21849"/>
                    <a:pt x="37908" y="21807"/>
                    <a:pt x="38035" y="21792"/>
                  </a:cubicBezTo>
                  <a:cubicBezTo>
                    <a:pt x="38049" y="21792"/>
                    <a:pt x="38063" y="21792"/>
                    <a:pt x="38077" y="21821"/>
                  </a:cubicBezTo>
                  <a:cubicBezTo>
                    <a:pt x="38091" y="21807"/>
                    <a:pt x="38105" y="21778"/>
                    <a:pt x="38133" y="21764"/>
                  </a:cubicBezTo>
                  <a:lnTo>
                    <a:pt x="38133" y="21708"/>
                  </a:lnTo>
                  <a:close/>
                  <a:moveTo>
                    <a:pt x="2524" y="22717"/>
                  </a:moveTo>
                  <a:lnTo>
                    <a:pt x="2524" y="22717"/>
                  </a:lnTo>
                  <a:cubicBezTo>
                    <a:pt x="2523" y="22718"/>
                    <a:pt x="2522" y="22720"/>
                    <a:pt x="2521" y="22722"/>
                  </a:cubicBezTo>
                  <a:cubicBezTo>
                    <a:pt x="2524" y="22720"/>
                    <a:pt x="2525" y="22719"/>
                    <a:pt x="2524" y="22717"/>
                  </a:cubicBezTo>
                  <a:close/>
                  <a:moveTo>
                    <a:pt x="3450" y="22641"/>
                  </a:moveTo>
                  <a:cubicBezTo>
                    <a:pt x="3500" y="22641"/>
                    <a:pt x="3549" y="22673"/>
                    <a:pt x="3549" y="22764"/>
                  </a:cubicBezTo>
                  <a:cubicBezTo>
                    <a:pt x="3525" y="22746"/>
                    <a:pt x="3509" y="22739"/>
                    <a:pt x="3498" y="22739"/>
                  </a:cubicBezTo>
                  <a:cubicBezTo>
                    <a:pt x="3483" y="22739"/>
                    <a:pt x="3478" y="22754"/>
                    <a:pt x="3478" y="22778"/>
                  </a:cubicBezTo>
                  <a:cubicBezTo>
                    <a:pt x="3446" y="22730"/>
                    <a:pt x="3419" y="22714"/>
                    <a:pt x="3406" y="22714"/>
                  </a:cubicBezTo>
                  <a:cubicBezTo>
                    <a:pt x="3397" y="22714"/>
                    <a:pt x="3396" y="22724"/>
                    <a:pt x="3408" y="22736"/>
                  </a:cubicBezTo>
                  <a:cubicBezTo>
                    <a:pt x="3394" y="22736"/>
                    <a:pt x="3380" y="22736"/>
                    <a:pt x="3380" y="22750"/>
                  </a:cubicBezTo>
                  <a:cubicBezTo>
                    <a:pt x="3304" y="22708"/>
                    <a:pt x="3378" y="22641"/>
                    <a:pt x="3450" y="22641"/>
                  </a:cubicBezTo>
                  <a:close/>
                  <a:moveTo>
                    <a:pt x="3394" y="22793"/>
                  </a:moveTo>
                  <a:lnTo>
                    <a:pt x="3394" y="22793"/>
                  </a:lnTo>
                  <a:cubicBezTo>
                    <a:pt x="3428" y="22830"/>
                    <a:pt x="3453" y="22869"/>
                    <a:pt x="3478" y="22919"/>
                  </a:cubicBezTo>
                  <a:cubicBezTo>
                    <a:pt x="3436" y="22919"/>
                    <a:pt x="3394" y="22891"/>
                    <a:pt x="3394" y="22793"/>
                  </a:cubicBezTo>
                  <a:close/>
                  <a:moveTo>
                    <a:pt x="1845" y="24172"/>
                  </a:moveTo>
                  <a:lnTo>
                    <a:pt x="1873" y="24186"/>
                  </a:lnTo>
                  <a:cubicBezTo>
                    <a:pt x="1852" y="24202"/>
                    <a:pt x="1839" y="24208"/>
                    <a:pt x="1832" y="24208"/>
                  </a:cubicBezTo>
                  <a:cubicBezTo>
                    <a:pt x="1820" y="24208"/>
                    <a:pt x="1827" y="24190"/>
                    <a:pt x="1845" y="24172"/>
                  </a:cubicBezTo>
                  <a:close/>
                  <a:moveTo>
                    <a:pt x="1718" y="24271"/>
                  </a:moveTo>
                  <a:cubicBezTo>
                    <a:pt x="1746" y="24271"/>
                    <a:pt x="1774" y="24271"/>
                    <a:pt x="1802" y="24285"/>
                  </a:cubicBezTo>
                  <a:cubicBezTo>
                    <a:pt x="1795" y="24314"/>
                    <a:pt x="1784" y="24336"/>
                    <a:pt x="1769" y="24336"/>
                  </a:cubicBezTo>
                  <a:cubicBezTo>
                    <a:pt x="1755" y="24336"/>
                    <a:pt x="1738" y="24318"/>
                    <a:pt x="1718" y="24271"/>
                  </a:cubicBezTo>
                  <a:close/>
                  <a:moveTo>
                    <a:pt x="1831" y="24299"/>
                  </a:moveTo>
                  <a:cubicBezTo>
                    <a:pt x="1887" y="24313"/>
                    <a:pt x="1901" y="24341"/>
                    <a:pt x="1831" y="24341"/>
                  </a:cubicBezTo>
                  <a:cubicBezTo>
                    <a:pt x="1831" y="24327"/>
                    <a:pt x="1831" y="24313"/>
                    <a:pt x="1831" y="24299"/>
                  </a:cubicBezTo>
                  <a:close/>
                  <a:moveTo>
                    <a:pt x="2183" y="24229"/>
                  </a:moveTo>
                  <a:cubicBezTo>
                    <a:pt x="2295" y="24229"/>
                    <a:pt x="2338" y="24285"/>
                    <a:pt x="2338" y="24327"/>
                  </a:cubicBezTo>
                  <a:cubicBezTo>
                    <a:pt x="2323" y="24321"/>
                    <a:pt x="2314" y="24319"/>
                    <a:pt x="2308" y="24319"/>
                  </a:cubicBezTo>
                  <a:cubicBezTo>
                    <a:pt x="2283" y="24319"/>
                    <a:pt x="2300" y="24361"/>
                    <a:pt x="2211" y="24440"/>
                  </a:cubicBezTo>
                  <a:cubicBezTo>
                    <a:pt x="2211" y="24375"/>
                    <a:pt x="2187" y="24297"/>
                    <a:pt x="2172" y="24297"/>
                  </a:cubicBezTo>
                  <a:cubicBezTo>
                    <a:pt x="2171" y="24297"/>
                    <a:pt x="2170" y="24298"/>
                    <a:pt x="2169" y="24299"/>
                  </a:cubicBezTo>
                  <a:cubicBezTo>
                    <a:pt x="2134" y="24239"/>
                    <a:pt x="2121" y="24231"/>
                    <a:pt x="2132" y="24231"/>
                  </a:cubicBezTo>
                  <a:cubicBezTo>
                    <a:pt x="2135" y="24231"/>
                    <a:pt x="2142" y="24232"/>
                    <a:pt x="2151" y="24232"/>
                  </a:cubicBezTo>
                  <a:cubicBezTo>
                    <a:pt x="2159" y="24232"/>
                    <a:pt x="2170" y="24231"/>
                    <a:pt x="2183" y="24229"/>
                  </a:cubicBezTo>
                  <a:close/>
                  <a:moveTo>
                    <a:pt x="2338" y="24412"/>
                  </a:moveTo>
                  <a:lnTo>
                    <a:pt x="2338" y="24412"/>
                  </a:lnTo>
                  <a:cubicBezTo>
                    <a:pt x="2321" y="24428"/>
                    <a:pt x="2291" y="24444"/>
                    <a:pt x="2287" y="24444"/>
                  </a:cubicBezTo>
                  <a:cubicBezTo>
                    <a:pt x="2284" y="24444"/>
                    <a:pt x="2296" y="24435"/>
                    <a:pt x="2338" y="24412"/>
                  </a:cubicBezTo>
                  <a:close/>
                  <a:moveTo>
                    <a:pt x="3056" y="24398"/>
                  </a:moveTo>
                  <a:lnTo>
                    <a:pt x="3056" y="24398"/>
                  </a:lnTo>
                  <a:cubicBezTo>
                    <a:pt x="3192" y="24505"/>
                    <a:pt x="3127" y="24551"/>
                    <a:pt x="3050" y="24551"/>
                  </a:cubicBezTo>
                  <a:cubicBezTo>
                    <a:pt x="3016" y="24551"/>
                    <a:pt x="2979" y="24542"/>
                    <a:pt x="2957" y="24524"/>
                  </a:cubicBezTo>
                  <a:cubicBezTo>
                    <a:pt x="2971" y="24510"/>
                    <a:pt x="2971" y="24496"/>
                    <a:pt x="2985" y="24482"/>
                  </a:cubicBezTo>
                  <a:cubicBezTo>
                    <a:pt x="3032" y="24503"/>
                    <a:pt x="3054" y="24512"/>
                    <a:pt x="3061" y="24512"/>
                  </a:cubicBezTo>
                  <a:cubicBezTo>
                    <a:pt x="3073" y="24512"/>
                    <a:pt x="3040" y="24484"/>
                    <a:pt x="3013" y="24440"/>
                  </a:cubicBezTo>
                  <a:cubicBezTo>
                    <a:pt x="3042" y="24426"/>
                    <a:pt x="3056" y="24440"/>
                    <a:pt x="3056" y="24398"/>
                  </a:cubicBezTo>
                  <a:close/>
                  <a:moveTo>
                    <a:pt x="3030" y="24589"/>
                  </a:moveTo>
                  <a:cubicBezTo>
                    <a:pt x="3032" y="24589"/>
                    <a:pt x="3025" y="24597"/>
                    <a:pt x="3013" y="24609"/>
                  </a:cubicBezTo>
                  <a:lnTo>
                    <a:pt x="3013" y="24600"/>
                  </a:lnTo>
                  <a:lnTo>
                    <a:pt x="3013" y="24600"/>
                  </a:lnTo>
                  <a:cubicBezTo>
                    <a:pt x="3023" y="24592"/>
                    <a:pt x="3028" y="24589"/>
                    <a:pt x="3030" y="24589"/>
                  </a:cubicBezTo>
                  <a:close/>
                  <a:moveTo>
                    <a:pt x="2859" y="24482"/>
                  </a:moveTo>
                  <a:lnTo>
                    <a:pt x="2887" y="24510"/>
                  </a:lnTo>
                  <a:cubicBezTo>
                    <a:pt x="2873" y="24538"/>
                    <a:pt x="2887" y="24567"/>
                    <a:pt x="2929" y="24595"/>
                  </a:cubicBezTo>
                  <a:cubicBezTo>
                    <a:pt x="2915" y="24595"/>
                    <a:pt x="2901" y="24609"/>
                    <a:pt x="2887" y="24609"/>
                  </a:cubicBezTo>
                  <a:cubicBezTo>
                    <a:pt x="2845" y="24623"/>
                    <a:pt x="2802" y="24651"/>
                    <a:pt x="2760" y="24679"/>
                  </a:cubicBezTo>
                  <a:lnTo>
                    <a:pt x="2704" y="24637"/>
                  </a:lnTo>
                  <a:cubicBezTo>
                    <a:pt x="2759" y="24615"/>
                    <a:pt x="2658" y="24549"/>
                    <a:pt x="2694" y="24549"/>
                  </a:cubicBezTo>
                  <a:cubicBezTo>
                    <a:pt x="2704" y="24549"/>
                    <a:pt x="2724" y="24554"/>
                    <a:pt x="2760" y="24567"/>
                  </a:cubicBezTo>
                  <a:cubicBezTo>
                    <a:pt x="2830" y="24524"/>
                    <a:pt x="2859" y="24496"/>
                    <a:pt x="2859" y="24482"/>
                  </a:cubicBezTo>
                  <a:close/>
                  <a:moveTo>
                    <a:pt x="2668" y="24697"/>
                  </a:moveTo>
                  <a:cubicBezTo>
                    <a:pt x="2676" y="24697"/>
                    <a:pt x="2683" y="24700"/>
                    <a:pt x="2690" y="24707"/>
                  </a:cubicBezTo>
                  <a:lnTo>
                    <a:pt x="2647" y="24707"/>
                  </a:lnTo>
                  <a:cubicBezTo>
                    <a:pt x="2654" y="24700"/>
                    <a:pt x="2661" y="24697"/>
                    <a:pt x="2668" y="24697"/>
                  </a:cubicBezTo>
                  <a:close/>
                  <a:moveTo>
                    <a:pt x="1648" y="24764"/>
                  </a:moveTo>
                  <a:cubicBezTo>
                    <a:pt x="1648" y="24778"/>
                    <a:pt x="1648" y="24792"/>
                    <a:pt x="1648" y="24820"/>
                  </a:cubicBezTo>
                  <a:cubicBezTo>
                    <a:pt x="1633" y="24806"/>
                    <a:pt x="1633" y="24792"/>
                    <a:pt x="1633" y="24778"/>
                  </a:cubicBezTo>
                  <a:lnTo>
                    <a:pt x="1648" y="24764"/>
                  </a:lnTo>
                  <a:close/>
                  <a:moveTo>
                    <a:pt x="3006" y="24605"/>
                  </a:moveTo>
                  <a:cubicBezTo>
                    <a:pt x="2974" y="24651"/>
                    <a:pt x="2903" y="24736"/>
                    <a:pt x="2929" y="24736"/>
                  </a:cubicBezTo>
                  <a:cubicBezTo>
                    <a:pt x="2878" y="24815"/>
                    <a:pt x="2847" y="24842"/>
                    <a:pt x="2829" y="24842"/>
                  </a:cubicBezTo>
                  <a:cubicBezTo>
                    <a:pt x="2809" y="24842"/>
                    <a:pt x="2804" y="24808"/>
                    <a:pt x="2803" y="24777"/>
                  </a:cubicBezTo>
                  <a:lnTo>
                    <a:pt x="2803" y="24777"/>
                  </a:lnTo>
                  <a:cubicBezTo>
                    <a:pt x="2913" y="24681"/>
                    <a:pt x="2976" y="24628"/>
                    <a:pt x="3006" y="24605"/>
                  </a:cubicBezTo>
                  <a:close/>
                  <a:moveTo>
                    <a:pt x="1612" y="24857"/>
                  </a:moveTo>
                  <a:cubicBezTo>
                    <a:pt x="1633" y="24863"/>
                    <a:pt x="1651" y="24866"/>
                    <a:pt x="1662" y="24876"/>
                  </a:cubicBezTo>
                  <a:lnTo>
                    <a:pt x="1612" y="24857"/>
                  </a:lnTo>
                  <a:close/>
                  <a:moveTo>
                    <a:pt x="1629" y="24952"/>
                  </a:moveTo>
                  <a:cubicBezTo>
                    <a:pt x="1632" y="24952"/>
                    <a:pt x="1633" y="24956"/>
                    <a:pt x="1633" y="24961"/>
                  </a:cubicBezTo>
                  <a:lnTo>
                    <a:pt x="1619" y="24989"/>
                  </a:lnTo>
                  <a:cubicBezTo>
                    <a:pt x="1619" y="24962"/>
                    <a:pt x="1625" y="24952"/>
                    <a:pt x="1629" y="24952"/>
                  </a:cubicBezTo>
                  <a:close/>
                  <a:moveTo>
                    <a:pt x="1591" y="25088"/>
                  </a:moveTo>
                  <a:cubicBezTo>
                    <a:pt x="1591" y="25102"/>
                    <a:pt x="1577" y="25116"/>
                    <a:pt x="1563" y="25116"/>
                  </a:cubicBezTo>
                  <a:cubicBezTo>
                    <a:pt x="1577" y="25102"/>
                    <a:pt x="1577" y="25102"/>
                    <a:pt x="1591" y="25088"/>
                  </a:cubicBezTo>
                  <a:close/>
                  <a:moveTo>
                    <a:pt x="1876" y="25298"/>
                  </a:moveTo>
                  <a:cubicBezTo>
                    <a:pt x="1891" y="25298"/>
                    <a:pt x="1927" y="25313"/>
                    <a:pt x="1986" y="25355"/>
                  </a:cubicBezTo>
                  <a:cubicBezTo>
                    <a:pt x="1889" y="25338"/>
                    <a:pt x="1853" y="25298"/>
                    <a:pt x="1876" y="25298"/>
                  </a:cubicBezTo>
                  <a:close/>
                  <a:moveTo>
                    <a:pt x="1380" y="25411"/>
                  </a:moveTo>
                  <a:lnTo>
                    <a:pt x="1385" y="25416"/>
                  </a:lnTo>
                  <a:lnTo>
                    <a:pt x="1385" y="25416"/>
                  </a:lnTo>
                  <a:lnTo>
                    <a:pt x="1394" y="25411"/>
                  </a:lnTo>
                  <a:close/>
                  <a:moveTo>
                    <a:pt x="1385" y="25416"/>
                  </a:moveTo>
                  <a:lnTo>
                    <a:pt x="1366" y="25426"/>
                  </a:lnTo>
                  <a:lnTo>
                    <a:pt x="1352" y="25426"/>
                  </a:lnTo>
                  <a:cubicBezTo>
                    <a:pt x="1326" y="25443"/>
                    <a:pt x="1310" y="25455"/>
                    <a:pt x="1312" y="25455"/>
                  </a:cubicBezTo>
                  <a:cubicBezTo>
                    <a:pt x="1314" y="25455"/>
                    <a:pt x="1322" y="25450"/>
                    <a:pt x="1338" y="25440"/>
                  </a:cubicBezTo>
                  <a:cubicBezTo>
                    <a:pt x="1352" y="25468"/>
                    <a:pt x="1352" y="25468"/>
                    <a:pt x="1352" y="25482"/>
                  </a:cubicBezTo>
                  <a:cubicBezTo>
                    <a:pt x="1365" y="25464"/>
                    <a:pt x="1378" y="25458"/>
                    <a:pt x="1390" y="25458"/>
                  </a:cubicBezTo>
                  <a:cubicBezTo>
                    <a:pt x="1403" y="25458"/>
                    <a:pt x="1414" y="25465"/>
                    <a:pt x="1424" y="25474"/>
                  </a:cubicBezTo>
                  <a:lnTo>
                    <a:pt x="1424" y="25474"/>
                  </a:lnTo>
                  <a:cubicBezTo>
                    <a:pt x="1417" y="25462"/>
                    <a:pt x="1407" y="25445"/>
                    <a:pt x="1394" y="25426"/>
                  </a:cubicBezTo>
                  <a:lnTo>
                    <a:pt x="1385" y="25416"/>
                  </a:lnTo>
                  <a:close/>
                  <a:moveTo>
                    <a:pt x="1952" y="25408"/>
                  </a:moveTo>
                  <a:cubicBezTo>
                    <a:pt x="1962" y="25408"/>
                    <a:pt x="1974" y="25409"/>
                    <a:pt x="1986" y="25411"/>
                  </a:cubicBezTo>
                  <a:cubicBezTo>
                    <a:pt x="1986" y="25440"/>
                    <a:pt x="1971" y="25468"/>
                    <a:pt x="1971" y="25496"/>
                  </a:cubicBezTo>
                  <a:cubicBezTo>
                    <a:pt x="1938" y="25513"/>
                    <a:pt x="1915" y="25518"/>
                    <a:pt x="1898" y="25518"/>
                  </a:cubicBezTo>
                  <a:cubicBezTo>
                    <a:pt x="1863" y="25518"/>
                    <a:pt x="1856" y="25494"/>
                    <a:pt x="1848" y="25494"/>
                  </a:cubicBezTo>
                  <a:cubicBezTo>
                    <a:pt x="1847" y="25494"/>
                    <a:pt x="1846" y="25495"/>
                    <a:pt x="1845" y="25496"/>
                  </a:cubicBezTo>
                  <a:cubicBezTo>
                    <a:pt x="1856" y="25437"/>
                    <a:pt x="1898" y="25408"/>
                    <a:pt x="1952" y="25408"/>
                  </a:cubicBezTo>
                  <a:close/>
                  <a:moveTo>
                    <a:pt x="1447" y="25519"/>
                  </a:moveTo>
                  <a:cubicBezTo>
                    <a:pt x="1447" y="25519"/>
                    <a:pt x="1447" y="25519"/>
                    <a:pt x="1446" y="25519"/>
                  </a:cubicBezTo>
                  <a:lnTo>
                    <a:pt x="1446" y="25519"/>
                  </a:lnTo>
                  <a:cubicBezTo>
                    <a:pt x="1447" y="25519"/>
                    <a:pt x="1447" y="25519"/>
                    <a:pt x="1447" y="25519"/>
                  </a:cubicBezTo>
                  <a:close/>
                  <a:moveTo>
                    <a:pt x="1957" y="25538"/>
                  </a:moveTo>
                  <a:cubicBezTo>
                    <a:pt x="1904" y="25571"/>
                    <a:pt x="1860" y="25586"/>
                    <a:pt x="1847" y="25586"/>
                  </a:cubicBezTo>
                  <a:cubicBezTo>
                    <a:pt x="1832" y="25586"/>
                    <a:pt x="1854" y="25568"/>
                    <a:pt x="1943" y="25538"/>
                  </a:cubicBezTo>
                  <a:close/>
                  <a:moveTo>
                    <a:pt x="1633" y="25524"/>
                  </a:moveTo>
                  <a:cubicBezTo>
                    <a:pt x="1649" y="25563"/>
                    <a:pt x="1660" y="25594"/>
                    <a:pt x="1660" y="25594"/>
                  </a:cubicBezTo>
                  <a:cubicBezTo>
                    <a:pt x="1660" y="25594"/>
                    <a:pt x="1652" y="25574"/>
                    <a:pt x="1633" y="25524"/>
                  </a:cubicBezTo>
                  <a:close/>
                  <a:moveTo>
                    <a:pt x="690" y="26101"/>
                  </a:moveTo>
                  <a:lnTo>
                    <a:pt x="704" y="26116"/>
                  </a:lnTo>
                  <a:lnTo>
                    <a:pt x="690" y="26144"/>
                  </a:lnTo>
                  <a:lnTo>
                    <a:pt x="690" y="26101"/>
                  </a:lnTo>
                  <a:close/>
                  <a:moveTo>
                    <a:pt x="1778" y="25909"/>
                  </a:moveTo>
                  <a:cubicBezTo>
                    <a:pt x="1825" y="25909"/>
                    <a:pt x="1918" y="26001"/>
                    <a:pt x="2013" y="26001"/>
                  </a:cubicBezTo>
                  <a:cubicBezTo>
                    <a:pt x="2032" y="26001"/>
                    <a:pt x="2051" y="25997"/>
                    <a:pt x="2070" y="25989"/>
                  </a:cubicBezTo>
                  <a:cubicBezTo>
                    <a:pt x="2070" y="26003"/>
                    <a:pt x="2084" y="26017"/>
                    <a:pt x="2098" y="26031"/>
                  </a:cubicBezTo>
                  <a:lnTo>
                    <a:pt x="2084" y="26031"/>
                  </a:lnTo>
                  <a:cubicBezTo>
                    <a:pt x="2098" y="26059"/>
                    <a:pt x="2042" y="26200"/>
                    <a:pt x="1986" y="26200"/>
                  </a:cubicBezTo>
                  <a:cubicBezTo>
                    <a:pt x="1963" y="26227"/>
                    <a:pt x="1947" y="26241"/>
                    <a:pt x="1937" y="26241"/>
                  </a:cubicBezTo>
                  <a:cubicBezTo>
                    <a:pt x="1914" y="26241"/>
                    <a:pt x="1911" y="26179"/>
                    <a:pt x="1901" y="26045"/>
                  </a:cubicBezTo>
                  <a:cubicBezTo>
                    <a:pt x="1901" y="26036"/>
                    <a:pt x="1890" y="26033"/>
                    <a:pt x="1874" y="26033"/>
                  </a:cubicBezTo>
                  <a:cubicBezTo>
                    <a:pt x="1842" y="26033"/>
                    <a:pt x="1788" y="26045"/>
                    <a:pt x="1760" y="26045"/>
                  </a:cubicBezTo>
                  <a:cubicBezTo>
                    <a:pt x="1754" y="26077"/>
                    <a:pt x="1744" y="26089"/>
                    <a:pt x="1733" y="26089"/>
                  </a:cubicBezTo>
                  <a:cubicBezTo>
                    <a:pt x="1698" y="26089"/>
                    <a:pt x="1652" y="25960"/>
                    <a:pt x="1705" y="25960"/>
                  </a:cubicBezTo>
                  <a:cubicBezTo>
                    <a:pt x="1715" y="25960"/>
                    <a:pt x="1729" y="25964"/>
                    <a:pt x="1746" y="25975"/>
                  </a:cubicBezTo>
                  <a:cubicBezTo>
                    <a:pt x="1746" y="25926"/>
                    <a:pt x="1758" y="25909"/>
                    <a:pt x="1778" y="25909"/>
                  </a:cubicBezTo>
                  <a:close/>
                  <a:moveTo>
                    <a:pt x="37711" y="26791"/>
                  </a:moveTo>
                  <a:lnTo>
                    <a:pt x="37711" y="26806"/>
                  </a:lnTo>
                  <a:cubicBezTo>
                    <a:pt x="37699" y="26823"/>
                    <a:pt x="37695" y="26831"/>
                    <a:pt x="37695" y="26831"/>
                  </a:cubicBezTo>
                  <a:cubicBezTo>
                    <a:pt x="37694" y="26831"/>
                    <a:pt x="37703" y="26816"/>
                    <a:pt x="37711" y="26791"/>
                  </a:cubicBezTo>
                  <a:close/>
                  <a:moveTo>
                    <a:pt x="35945" y="26877"/>
                  </a:moveTo>
                  <a:cubicBezTo>
                    <a:pt x="35980" y="26877"/>
                    <a:pt x="36000" y="26888"/>
                    <a:pt x="35979" y="26918"/>
                  </a:cubicBezTo>
                  <a:cubicBezTo>
                    <a:pt x="36007" y="26918"/>
                    <a:pt x="36035" y="26932"/>
                    <a:pt x="36063" y="26960"/>
                  </a:cubicBezTo>
                  <a:cubicBezTo>
                    <a:pt x="35965" y="26960"/>
                    <a:pt x="35866" y="26960"/>
                    <a:pt x="35782" y="26989"/>
                  </a:cubicBezTo>
                  <a:cubicBezTo>
                    <a:pt x="35703" y="26939"/>
                    <a:pt x="35864" y="26877"/>
                    <a:pt x="35945" y="26877"/>
                  </a:cubicBezTo>
                  <a:close/>
                  <a:moveTo>
                    <a:pt x="36063" y="26960"/>
                  </a:moveTo>
                  <a:cubicBezTo>
                    <a:pt x="36079" y="26984"/>
                    <a:pt x="36086" y="27003"/>
                    <a:pt x="36084" y="27003"/>
                  </a:cubicBezTo>
                  <a:cubicBezTo>
                    <a:pt x="36083" y="27003"/>
                    <a:pt x="36076" y="26991"/>
                    <a:pt x="36063" y="26960"/>
                  </a:cubicBezTo>
                  <a:close/>
                  <a:moveTo>
                    <a:pt x="35922" y="27243"/>
                  </a:moveTo>
                  <a:cubicBezTo>
                    <a:pt x="35919" y="27248"/>
                    <a:pt x="35918" y="27252"/>
                    <a:pt x="35922" y="27256"/>
                  </a:cubicBezTo>
                  <a:cubicBezTo>
                    <a:pt x="35922" y="27251"/>
                    <a:pt x="35922" y="27247"/>
                    <a:pt x="35922" y="27243"/>
                  </a:cubicBezTo>
                  <a:close/>
                  <a:moveTo>
                    <a:pt x="35910" y="27263"/>
                  </a:moveTo>
                  <a:cubicBezTo>
                    <a:pt x="35909" y="27267"/>
                    <a:pt x="35909" y="27272"/>
                    <a:pt x="35908" y="27278"/>
                  </a:cubicBezTo>
                  <a:lnTo>
                    <a:pt x="35908" y="27278"/>
                  </a:lnTo>
                  <a:cubicBezTo>
                    <a:pt x="35911" y="27274"/>
                    <a:pt x="35911" y="27269"/>
                    <a:pt x="35910" y="27263"/>
                  </a:cubicBezTo>
                  <a:close/>
                  <a:moveTo>
                    <a:pt x="35908" y="27278"/>
                  </a:moveTo>
                  <a:lnTo>
                    <a:pt x="35908" y="27278"/>
                  </a:lnTo>
                  <a:cubicBezTo>
                    <a:pt x="35906" y="27282"/>
                    <a:pt x="35901" y="27284"/>
                    <a:pt x="35894" y="27284"/>
                  </a:cubicBezTo>
                  <a:lnTo>
                    <a:pt x="35908" y="27284"/>
                  </a:lnTo>
                  <a:cubicBezTo>
                    <a:pt x="35908" y="27282"/>
                    <a:pt x="35908" y="27280"/>
                    <a:pt x="35908" y="27278"/>
                  </a:cubicBezTo>
                  <a:close/>
                  <a:moveTo>
                    <a:pt x="35514" y="27129"/>
                  </a:moveTo>
                  <a:cubicBezTo>
                    <a:pt x="35514" y="27143"/>
                    <a:pt x="35514" y="27158"/>
                    <a:pt x="35514" y="27158"/>
                  </a:cubicBezTo>
                  <a:lnTo>
                    <a:pt x="35556" y="27158"/>
                  </a:lnTo>
                  <a:lnTo>
                    <a:pt x="35514" y="27172"/>
                  </a:lnTo>
                  <a:cubicBezTo>
                    <a:pt x="35525" y="27218"/>
                    <a:pt x="35529" y="27233"/>
                    <a:pt x="35531" y="27233"/>
                  </a:cubicBezTo>
                  <a:cubicBezTo>
                    <a:pt x="35537" y="27233"/>
                    <a:pt x="35533" y="27160"/>
                    <a:pt x="35562" y="27160"/>
                  </a:cubicBezTo>
                  <a:cubicBezTo>
                    <a:pt x="35573" y="27160"/>
                    <a:pt x="35589" y="27171"/>
                    <a:pt x="35613" y="27200"/>
                  </a:cubicBezTo>
                  <a:cubicBezTo>
                    <a:pt x="35627" y="27200"/>
                    <a:pt x="35641" y="27200"/>
                    <a:pt x="35669" y="27214"/>
                  </a:cubicBezTo>
                  <a:cubicBezTo>
                    <a:pt x="35669" y="27256"/>
                    <a:pt x="35669" y="27284"/>
                    <a:pt x="35641" y="27312"/>
                  </a:cubicBezTo>
                  <a:cubicBezTo>
                    <a:pt x="35627" y="27341"/>
                    <a:pt x="35599" y="27341"/>
                    <a:pt x="35570" y="27341"/>
                  </a:cubicBezTo>
                  <a:cubicBezTo>
                    <a:pt x="35568" y="27346"/>
                    <a:pt x="35566" y="27350"/>
                    <a:pt x="35564" y="27354"/>
                  </a:cubicBezTo>
                  <a:lnTo>
                    <a:pt x="35564" y="27354"/>
                  </a:lnTo>
                  <a:cubicBezTo>
                    <a:pt x="35539" y="27351"/>
                    <a:pt x="35518" y="27327"/>
                    <a:pt x="35570" y="27327"/>
                  </a:cubicBezTo>
                  <a:lnTo>
                    <a:pt x="35528" y="27327"/>
                  </a:lnTo>
                  <a:cubicBezTo>
                    <a:pt x="35514" y="27284"/>
                    <a:pt x="35500" y="27242"/>
                    <a:pt x="35486" y="27200"/>
                  </a:cubicBezTo>
                  <a:lnTo>
                    <a:pt x="35486" y="27200"/>
                  </a:lnTo>
                  <a:cubicBezTo>
                    <a:pt x="35415" y="27256"/>
                    <a:pt x="35542" y="27256"/>
                    <a:pt x="35458" y="27327"/>
                  </a:cubicBezTo>
                  <a:cubicBezTo>
                    <a:pt x="35522" y="27343"/>
                    <a:pt x="35425" y="27423"/>
                    <a:pt x="35359" y="27423"/>
                  </a:cubicBezTo>
                  <a:cubicBezTo>
                    <a:pt x="35310" y="27423"/>
                    <a:pt x="35279" y="27378"/>
                    <a:pt x="35345" y="27228"/>
                  </a:cubicBezTo>
                  <a:cubicBezTo>
                    <a:pt x="35387" y="27200"/>
                    <a:pt x="35444" y="27172"/>
                    <a:pt x="35500" y="27172"/>
                  </a:cubicBezTo>
                  <a:cubicBezTo>
                    <a:pt x="35500" y="27158"/>
                    <a:pt x="35500" y="27143"/>
                    <a:pt x="35514" y="27129"/>
                  </a:cubicBezTo>
                  <a:close/>
                  <a:moveTo>
                    <a:pt x="1619" y="27327"/>
                  </a:moveTo>
                  <a:lnTo>
                    <a:pt x="1619" y="27327"/>
                  </a:lnTo>
                  <a:cubicBezTo>
                    <a:pt x="1746" y="27355"/>
                    <a:pt x="1760" y="27383"/>
                    <a:pt x="1788" y="27425"/>
                  </a:cubicBezTo>
                  <a:lnTo>
                    <a:pt x="1746" y="27425"/>
                  </a:lnTo>
                  <a:cubicBezTo>
                    <a:pt x="1774" y="27425"/>
                    <a:pt x="1788" y="27439"/>
                    <a:pt x="1788" y="27453"/>
                  </a:cubicBezTo>
                  <a:lnTo>
                    <a:pt x="1746" y="27425"/>
                  </a:lnTo>
                  <a:cubicBezTo>
                    <a:pt x="1690" y="27397"/>
                    <a:pt x="1662" y="27369"/>
                    <a:pt x="1619" y="27327"/>
                  </a:cubicBezTo>
                  <a:close/>
                  <a:moveTo>
                    <a:pt x="36193" y="27167"/>
                  </a:moveTo>
                  <a:cubicBezTo>
                    <a:pt x="36204" y="27167"/>
                    <a:pt x="36217" y="27177"/>
                    <a:pt x="36232" y="27200"/>
                  </a:cubicBezTo>
                  <a:cubicBezTo>
                    <a:pt x="36270" y="27196"/>
                    <a:pt x="36299" y="27194"/>
                    <a:pt x="36321" y="27194"/>
                  </a:cubicBezTo>
                  <a:cubicBezTo>
                    <a:pt x="36463" y="27194"/>
                    <a:pt x="36305" y="27267"/>
                    <a:pt x="36232" y="27341"/>
                  </a:cubicBezTo>
                  <a:lnTo>
                    <a:pt x="36274" y="27341"/>
                  </a:lnTo>
                  <a:cubicBezTo>
                    <a:pt x="36274" y="27341"/>
                    <a:pt x="36274" y="27355"/>
                    <a:pt x="36274" y="27355"/>
                  </a:cubicBezTo>
                  <a:cubicBezTo>
                    <a:pt x="36211" y="27418"/>
                    <a:pt x="36159" y="27435"/>
                    <a:pt x="36119" y="27435"/>
                  </a:cubicBezTo>
                  <a:cubicBezTo>
                    <a:pt x="36097" y="27435"/>
                    <a:pt x="36078" y="27430"/>
                    <a:pt x="36063" y="27425"/>
                  </a:cubicBezTo>
                  <a:lnTo>
                    <a:pt x="36063" y="27425"/>
                  </a:lnTo>
                  <a:cubicBezTo>
                    <a:pt x="36063" y="27453"/>
                    <a:pt x="36077" y="27481"/>
                    <a:pt x="36091" y="27510"/>
                  </a:cubicBezTo>
                  <a:cubicBezTo>
                    <a:pt x="36063" y="27519"/>
                    <a:pt x="36035" y="27524"/>
                    <a:pt x="36007" y="27524"/>
                  </a:cubicBezTo>
                  <a:cubicBezTo>
                    <a:pt x="35952" y="27524"/>
                    <a:pt x="35899" y="27505"/>
                    <a:pt x="35852" y="27467"/>
                  </a:cubicBezTo>
                  <a:cubicBezTo>
                    <a:pt x="35866" y="27453"/>
                    <a:pt x="35866" y="27439"/>
                    <a:pt x="35866" y="27439"/>
                  </a:cubicBezTo>
                  <a:lnTo>
                    <a:pt x="35852" y="27439"/>
                  </a:lnTo>
                  <a:cubicBezTo>
                    <a:pt x="35810" y="27439"/>
                    <a:pt x="35796" y="27439"/>
                    <a:pt x="35767" y="27425"/>
                  </a:cubicBezTo>
                  <a:cubicBezTo>
                    <a:pt x="35767" y="27411"/>
                    <a:pt x="35753" y="27411"/>
                    <a:pt x="35753" y="27411"/>
                  </a:cubicBezTo>
                  <a:lnTo>
                    <a:pt x="35725" y="27411"/>
                  </a:lnTo>
                  <a:cubicBezTo>
                    <a:pt x="35739" y="27383"/>
                    <a:pt x="35739" y="27355"/>
                    <a:pt x="35725" y="27341"/>
                  </a:cubicBezTo>
                  <a:lnTo>
                    <a:pt x="35753" y="27341"/>
                  </a:lnTo>
                  <a:lnTo>
                    <a:pt x="35753" y="27397"/>
                  </a:lnTo>
                  <a:cubicBezTo>
                    <a:pt x="35753" y="27355"/>
                    <a:pt x="35767" y="27312"/>
                    <a:pt x="35796" y="27270"/>
                  </a:cubicBezTo>
                  <a:cubicBezTo>
                    <a:pt x="35753" y="27256"/>
                    <a:pt x="35753" y="27256"/>
                    <a:pt x="35796" y="27256"/>
                  </a:cubicBezTo>
                  <a:lnTo>
                    <a:pt x="35824" y="27172"/>
                  </a:lnTo>
                  <a:cubicBezTo>
                    <a:pt x="35881" y="27212"/>
                    <a:pt x="35905" y="27244"/>
                    <a:pt x="35910" y="27263"/>
                  </a:cubicBezTo>
                  <a:lnTo>
                    <a:pt x="35910" y="27263"/>
                  </a:lnTo>
                  <a:cubicBezTo>
                    <a:pt x="35912" y="27246"/>
                    <a:pt x="35915" y="27235"/>
                    <a:pt x="35918" y="27235"/>
                  </a:cubicBezTo>
                  <a:cubicBezTo>
                    <a:pt x="35920" y="27235"/>
                    <a:pt x="35921" y="27238"/>
                    <a:pt x="35922" y="27243"/>
                  </a:cubicBezTo>
                  <a:lnTo>
                    <a:pt x="35922" y="27243"/>
                  </a:lnTo>
                  <a:cubicBezTo>
                    <a:pt x="35931" y="27230"/>
                    <a:pt x="35966" y="27217"/>
                    <a:pt x="35999" y="27217"/>
                  </a:cubicBezTo>
                  <a:cubicBezTo>
                    <a:pt x="36035" y="27217"/>
                    <a:pt x="36070" y="27233"/>
                    <a:pt x="36063" y="27284"/>
                  </a:cubicBezTo>
                  <a:cubicBezTo>
                    <a:pt x="36135" y="27233"/>
                    <a:pt x="36162" y="27167"/>
                    <a:pt x="36193" y="27167"/>
                  </a:cubicBezTo>
                  <a:close/>
                  <a:moveTo>
                    <a:pt x="36634" y="27529"/>
                  </a:moveTo>
                  <a:cubicBezTo>
                    <a:pt x="36651" y="27529"/>
                    <a:pt x="36593" y="27559"/>
                    <a:pt x="36514" y="27594"/>
                  </a:cubicBezTo>
                  <a:lnTo>
                    <a:pt x="36514" y="27566"/>
                  </a:lnTo>
                  <a:cubicBezTo>
                    <a:pt x="36587" y="27540"/>
                    <a:pt x="36624" y="27529"/>
                    <a:pt x="36634" y="27529"/>
                  </a:cubicBezTo>
                  <a:close/>
                  <a:moveTo>
                    <a:pt x="2695" y="27565"/>
                  </a:moveTo>
                  <a:cubicBezTo>
                    <a:pt x="2705" y="27565"/>
                    <a:pt x="2712" y="27569"/>
                    <a:pt x="2718" y="27580"/>
                  </a:cubicBezTo>
                  <a:cubicBezTo>
                    <a:pt x="2732" y="27608"/>
                    <a:pt x="2676" y="27608"/>
                    <a:pt x="2633" y="27608"/>
                  </a:cubicBezTo>
                  <a:lnTo>
                    <a:pt x="2633" y="27594"/>
                  </a:lnTo>
                  <a:cubicBezTo>
                    <a:pt x="2659" y="27577"/>
                    <a:pt x="2680" y="27565"/>
                    <a:pt x="2695" y="27565"/>
                  </a:cubicBezTo>
                  <a:close/>
                  <a:moveTo>
                    <a:pt x="1701" y="27464"/>
                  </a:moveTo>
                  <a:cubicBezTo>
                    <a:pt x="1756" y="27464"/>
                    <a:pt x="1777" y="27489"/>
                    <a:pt x="1788" y="27524"/>
                  </a:cubicBezTo>
                  <a:cubicBezTo>
                    <a:pt x="1788" y="27538"/>
                    <a:pt x="1802" y="27552"/>
                    <a:pt x="1817" y="27552"/>
                  </a:cubicBezTo>
                  <a:cubicBezTo>
                    <a:pt x="1817" y="27552"/>
                    <a:pt x="1788" y="27580"/>
                    <a:pt x="1774" y="27580"/>
                  </a:cubicBezTo>
                  <a:cubicBezTo>
                    <a:pt x="1760" y="27608"/>
                    <a:pt x="1746" y="27622"/>
                    <a:pt x="1732" y="27650"/>
                  </a:cubicBezTo>
                  <a:cubicBezTo>
                    <a:pt x="1648" y="27636"/>
                    <a:pt x="1690" y="27594"/>
                    <a:pt x="1718" y="27552"/>
                  </a:cubicBezTo>
                  <a:lnTo>
                    <a:pt x="1732" y="27552"/>
                  </a:lnTo>
                  <a:cubicBezTo>
                    <a:pt x="1704" y="27538"/>
                    <a:pt x="1690" y="27510"/>
                    <a:pt x="1676" y="27496"/>
                  </a:cubicBezTo>
                  <a:lnTo>
                    <a:pt x="1676" y="27496"/>
                  </a:lnTo>
                  <a:cubicBezTo>
                    <a:pt x="1704" y="27510"/>
                    <a:pt x="1718" y="27510"/>
                    <a:pt x="1746" y="27510"/>
                  </a:cubicBezTo>
                  <a:cubicBezTo>
                    <a:pt x="1746" y="27500"/>
                    <a:pt x="1746" y="27490"/>
                    <a:pt x="1726" y="27490"/>
                  </a:cubicBezTo>
                  <a:cubicBezTo>
                    <a:pt x="1718" y="27490"/>
                    <a:pt x="1706" y="27491"/>
                    <a:pt x="1690" y="27496"/>
                  </a:cubicBezTo>
                  <a:lnTo>
                    <a:pt x="1662" y="27496"/>
                  </a:lnTo>
                  <a:cubicBezTo>
                    <a:pt x="1662" y="27481"/>
                    <a:pt x="1648" y="27467"/>
                    <a:pt x="1662" y="27467"/>
                  </a:cubicBezTo>
                  <a:cubicBezTo>
                    <a:pt x="1677" y="27465"/>
                    <a:pt x="1690" y="27464"/>
                    <a:pt x="1701" y="27464"/>
                  </a:cubicBezTo>
                  <a:close/>
                  <a:moveTo>
                    <a:pt x="2522" y="27613"/>
                  </a:moveTo>
                  <a:cubicBezTo>
                    <a:pt x="2536" y="27613"/>
                    <a:pt x="2543" y="27643"/>
                    <a:pt x="2525" y="27671"/>
                  </a:cubicBezTo>
                  <a:lnTo>
                    <a:pt x="2525" y="27671"/>
                  </a:lnTo>
                  <a:cubicBezTo>
                    <a:pt x="2543" y="27659"/>
                    <a:pt x="2560" y="27645"/>
                    <a:pt x="2577" y="27636"/>
                  </a:cubicBezTo>
                  <a:lnTo>
                    <a:pt x="2577" y="27636"/>
                  </a:lnTo>
                  <a:cubicBezTo>
                    <a:pt x="2605" y="27693"/>
                    <a:pt x="2549" y="27707"/>
                    <a:pt x="2492" y="27707"/>
                  </a:cubicBezTo>
                  <a:lnTo>
                    <a:pt x="2492" y="27693"/>
                  </a:lnTo>
                  <a:cubicBezTo>
                    <a:pt x="2501" y="27688"/>
                    <a:pt x="2510" y="27683"/>
                    <a:pt x="2518" y="27677"/>
                  </a:cubicBezTo>
                  <a:lnTo>
                    <a:pt x="2518" y="27677"/>
                  </a:lnTo>
                  <a:cubicBezTo>
                    <a:pt x="2519" y="27677"/>
                    <a:pt x="2520" y="27678"/>
                    <a:pt x="2521" y="27679"/>
                  </a:cubicBezTo>
                  <a:cubicBezTo>
                    <a:pt x="2522" y="27676"/>
                    <a:pt x="2524" y="27674"/>
                    <a:pt x="2525" y="27671"/>
                  </a:cubicBezTo>
                  <a:lnTo>
                    <a:pt x="2525" y="27671"/>
                  </a:lnTo>
                  <a:cubicBezTo>
                    <a:pt x="2523" y="27673"/>
                    <a:pt x="2521" y="27675"/>
                    <a:pt x="2518" y="27677"/>
                  </a:cubicBezTo>
                  <a:lnTo>
                    <a:pt x="2518" y="27677"/>
                  </a:lnTo>
                  <a:cubicBezTo>
                    <a:pt x="2511" y="27670"/>
                    <a:pt x="2505" y="27667"/>
                    <a:pt x="2500" y="27667"/>
                  </a:cubicBezTo>
                  <a:cubicBezTo>
                    <a:pt x="2493" y="27667"/>
                    <a:pt x="2488" y="27671"/>
                    <a:pt x="2485" y="27677"/>
                  </a:cubicBezTo>
                  <a:lnTo>
                    <a:pt x="2485" y="27677"/>
                  </a:lnTo>
                  <a:cubicBezTo>
                    <a:pt x="2497" y="27630"/>
                    <a:pt x="2512" y="27613"/>
                    <a:pt x="2522" y="27613"/>
                  </a:cubicBezTo>
                  <a:close/>
                  <a:moveTo>
                    <a:pt x="36232" y="27481"/>
                  </a:moveTo>
                  <a:lnTo>
                    <a:pt x="36232" y="27481"/>
                  </a:lnTo>
                  <a:cubicBezTo>
                    <a:pt x="36274" y="27524"/>
                    <a:pt x="36317" y="27566"/>
                    <a:pt x="36373" y="27608"/>
                  </a:cubicBezTo>
                  <a:cubicBezTo>
                    <a:pt x="36379" y="27653"/>
                    <a:pt x="36432" y="27662"/>
                    <a:pt x="36477" y="27662"/>
                  </a:cubicBezTo>
                  <a:cubicBezTo>
                    <a:pt x="36507" y="27662"/>
                    <a:pt x="36534" y="27658"/>
                    <a:pt x="36541" y="27658"/>
                  </a:cubicBezTo>
                  <a:cubicBezTo>
                    <a:pt x="36550" y="27658"/>
                    <a:pt x="36528" y="27665"/>
                    <a:pt x="36443" y="27693"/>
                  </a:cubicBezTo>
                  <a:lnTo>
                    <a:pt x="36443" y="27707"/>
                  </a:lnTo>
                  <a:cubicBezTo>
                    <a:pt x="36415" y="27707"/>
                    <a:pt x="36387" y="27693"/>
                    <a:pt x="36373" y="27679"/>
                  </a:cubicBezTo>
                  <a:cubicBezTo>
                    <a:pt x="36232" y="27622"/>
                    <a:pt x="36120" y="27566"/>
                    <a:pt x="36232" y="27481"/>
                  </a:cubicBezTo>
                  <a:close/>
                  <a:moveTo>
                    <a:pt x="2424" y="27643"/>
                  </a:moveTo>
                  <a:cubicBezTo>
                    <a:pt x="2436" y="27643"/>
                    <a:pt x="2450" y="27682"/>
                    <a:pt x="2450" y="27707"/>
                  </a:cubicBezTo>
                  <a:cubicBezTo>
                    <a:pt x="2436" y="27707"/>
                    <a:pt x="2422" y="27707"/>
                    <a:pt x="2408" y="27721"/>
                  </a:cubicBezTo>
                  <a:cubicBezTo>
                    <a:pt x="2408" y="27662"/>
                    <a:pt x="2415" y="27643"/>
                    <a:pt x="2424" y="27643"/>
                  </a:cubicBezTo>
                  <a:close/>
                  <a:moveTo>
                    <a:pt x="2296" y="27438"/>
                  </a:moveTo>
                  <a:cubicBezTo>
                    <a:pt x="2314" y="27438"/>
                    <a:pt x="2334" y="27454"/>
                    <a:pt x="2352" y="27496"/>
                  </a:cubicBezTo>
                  <a:cubicBezTo>
                    <a:pt x="2297" y="27536"/>
                    <a:pt x="2413" y="27708"/>
                    <a:pt x="2396" y="27708"/>
                  </a:cubicBezTo>
                  <a:cubicBezTo>
                    <a:pt x="2396" y="27708"/>
                    <a:pt x="2395" y="27707"/>
                    <a:pt x="2394" y="27707"/>
                  </a:cubicBezTo>
                  <a:cubicBezTo>
                    <a:pt x="2379" y="27682"/>
                    <a:pt x="2373" y="27673"/>
                    <a:pt x="2372" y="27673"/>
                  </a:cubicBezTo>
                  <a:cubicBezTo>
                    <a:pt x="2370" y="27673"/>
                    <a:pt x="2385" y="27703"/>
                    <a:pt x="2394" y="27721"/>
                  </a:cubicBezTo>
                  <a:cubicBezTo>
                    <a:pt x="2394" y="27721"/>
                    <a:pt x="2394" y="27749"/>
                    <a:pt x="2408" y="27763"/>
                  </a:cubicBezTo>
                  <a:cubicBezTo>
                    <a:pt x="2380" y="27749"/>
                    <a:pt x="2366" y="27721"/>
                    <a:pt x="2338" y="27693"/>
                  </a:cubicBezTo>
                  <a:cubicBezTo>
                    <a:pt x="2182" y="27670"/>
                    <a:pt x="2228" y="27438"/>
                    <a:pt x="2296" y="27438"/>
                  </a:cubicBezTo>
                  <a:close/>
                  <a:moveTo>
                    <a:pt x="2408" y="27749"/>
                  </a:moveTo>
                  <a:cubicBezTo>
                    <a:pt x="2408" y="27749"/>
                    <a:pt x="2422" y="27763"/>
                    <a:pt x="2408" y="27763"/>
                  </a:cubicBezTo>
                  <a:lnTo>
                    <a:pt x="2408" y="27749"/>
                  </a:lnTo>
                  <a:close/>
                  <a:moveTo>
                    <a:pt x="1577" y="27791"/>
                  </a:moveTo>
                  <a:lnTo>
                    <a:pt x="1577" y="27791"/>
                  </a:lnTo>
                  <a:cubicBezTo>
                    <a:pt x="1630" y="27809"/>
                    <a:pt x="1655" y="27848"/>
                    <a:pt x="1643" y="27848"/>
                  </a:cubicBezTo>
                  <a:cubicBezTo>
                    <a:pt x="1635" y="27848"/>
                    <a:pt x="1614" y="27834"/>
                    <a:pt x="1577" y="27791"/>
                  </a:cubicBezTo>
                  <a:close/>
                  <a:moveTo>
                    <a:pt x="37692" y="27870"/>
                  </a:moveTo>
                  <a:cubicBezTo>
                    <a:pt x="37735" y="27870"/>
                    <a:pt x="37775" y="27889"/>
                    <a:pt x="37753" y="27904"/>
                  </a:cubicBezTo>
                  <a:cubicBezTo>
                    <a:pt x="37788" y="27956"/>
                    <a:pt x="37679" y="28007"/>
                    <a:pt x="37620" y="28007"/>
                  </a:cubicBezTo>
                  <a:cubicBezTo>
                    <a:pt x="37582" y="28007"/>
                    <a:pt x="37563" y="27987"/>
                    <a:pt x="37612" y="27932"/>
                  </a:cubicBezTo>
                  <a:cubicBezTo>
                    <a:pt x="37612" y="27885"/>
                    <a:pt x="37653" y="27870"/>
                    <a:pt x="37692" y="27870"/>
                  </a:cubicBezTo>
                  <a:close/>
                  <a:moveTo>
                    <a:pt x="2478" y="27721"/>
                  </a:moveTo>
                  <a:cubicBezTo>
                    <a:pt x="2507" y="27763"/>
                    <a:pt x="2521" y="27805"/>
                    <a:pt x="2549" y="27833"/>
                  </a:cubicBezTo>
                  <a:cubicBezTo>
                    <a:pt x="2539" y="27872"/>
                    <a:pt x="2536" y="28030"/>
                    <a:pt x="2508" y="28030"/>
                  </a:cubicBezTo>
                  <a:cubicBezTo>
                    <a:pt x="2495" y="28030"/>
                    <a:pt x="2477" y="27997"/>
                    <a:pt x="2450" y="27904"/>
                  </a:cubicBezTo>
                  <a:lnTo>
                    <a:pt x="2436" y="27890"/>
                  </a:lnTo>
                  <a:cubicBezTo>
                    <a:pt x="2436" y="27833"/>
                    <a:pt x="2450" y="27777"/>
                    <a:pt x="2464" y="27721"/>
                  </a:cubicBezTo>
                  <a:close/>
                  <a:moveTo>
                    <a:pt x="35286" y="28023"/>
                  </a:moveTo>
                  <a:cubicBezTo>
                    <a:pt x="35295" y="28023"/>
                    <a:pt x="35270" y="28030"/>
                    <a:pt x="35190" y="28059"/>
                  </a:cubicBezTo>
                  <a:lnTo>
                    <a:pt x="35176" y="28059"/>
                  </a:lnTo>
                  <a:cubicBezTo>
                    <a:pt x="35223" y="28059"/>
                    <a:pt x="35239" y="28071"/>
                    <a:pt x="35223" y="28071"/>
                  </a:cubicBezTo>
                  <a:cubicBezTo>
                    <a:pt x="35215" y="28071"/>
                    <a:pt x="35200" y="28068"/>
                    <a:pt x="35176" y="28059"/>
                  </a:cubicBezTo>
                  <a:lnTo>
                    <a:pt x="35162" y="28059"/>
                  </a:lnTo>
                  <a:lnTo>
                    <a:pt x="35106" y="28031"/>
                  </a:lnTo>
                  <a:lnTo>
                    <a:pt x="35106" y="28031"/>
                  </a:lnTo>
                  <a:cubicBezTo>
                    <a:pt x="35123" y="28032"/>
                    <a:pt x="35140" y="28033"/>
                    <a:pt x="35156" y="28033"/>
                  </a:cubicBezTo>
                  <a:cubicBezTo>
                    <a:pt x="35220" y="28033"/>
                    <a:pt x="35276" y="28023"/>
                    <a:pt x="35286" y="28023"/>
                  </a:cubicBezTo>
                  <a:close/>
                  <a:moveTo>
                    <a:pt x="36007" y="27939"/>
                  </a:moveTo>
                  <a:cubicBezTo>
                    <a:pt x="36016" y="27939"/>
                    <a:pt x="36050" y="28148"/>
                    <a:pt x="36091" y="28242"/>
                  </a:cubicBezTo>
                  <a:cubicBezTo>
                    <a:pt x="36037" y="28188"/>
                    <a:pt x="36009" y="28180"/>
                    <a:pt x="35993" y="28180"/>
                  </a:cubicBezTo>
                  <a:cubicBezTo>
                    <a:pt x="35986" y="28180"/>
                    <a:pt x="35982" y="28181"/>
                    <a:pt x="35979" y="28181"/>
                  </a:cubicBezTo>
                  <a:cubicBezTo>
                    <a:pt x="35971" y="28181"/>
                    <a:pt x="35970" y="28174"/>
                    <a:pt x="35965" y="28129"/>
                  </a:cubicBezTo>
                  <a:cubicBezTo>
                    <a:pt x="35817" y="28037"/>
                    <a:pt x="35869" y="27975"/>
                    <a:pt x="35930" y="27975"/>
                  </a:cubicBezTo>
                  <a:cubicBezTo>
                    <a:pt x="35962" y="27975"/>
                    <a:pt x="35997" y="27992"/>
                    <a:pt x="36007" y="28031"/>
                  </a:cubicBezTo>
                  <a:cubicBezTo>
                    <a:pt x="36003" y="27965"/>
                    <a:pt x="36003" y="27939"/>
                    <a:pt x="36007" y="27939"/>
                  </a:cubicBezTo>
                  <a:close/>
                  <a:moveTo>
                    <a:pt x="36359" y="28390"/>
                  </a:moveTo>
                  <a:lnTo>
                    <a:pt x="36370" y="28406"/>
                  </a:lnTo>
                  <a:lnTo>
                    <a:pt x="36370" y="28406"/>
                  </a:lnTo>
                  <a:cubicBezTo>
                    <a:pt x="36371" y="28403"/>
                    <a:pt x="36372" y="28400"/>
                    <a:pt x="36373" y="28397"/>
                  </a:cubicBezTo>
                  <a:cubicBezTo>
                    <a:pt x="36368" y="28394"/>
                    <a:pt x="36364" y="28392"/>
                    <a:pt x="36359" y="28390"/>
                  </a:cubicBezTo>
                  <a:close/>
                  <a:moveTo>
                    <a:pt x="36370" y="28406"/>
                  </a:moveTo>
                  <a:lnTo>
                    <a:pt x="36370" y="28406"/>
                  </a:lnTo>
                  <a:cubicBezTo>
                    <a:pt x="36369" y="28407"/>
                    <a:pt x="36368" y="28409"/>
                    <a:pt x="36368" y="28410"/>
                  </a:cubicBezTo>
                  <a:lnTo>
                    <a:pt x="36368" y="28410"/>
                  </a:lnTo>
                  <a:cubicBezTo>
                    <a:pt x="36369" y="28411"/>
                    <a:pt x="36371" y="28411"/>
                    <a:pt x="36373" y="28411"/>
                  </a:cubicBezTo>
                  <a:lnTo>
                    <a:pt x="36370" y="28406"/>
                  </a:lnTo>
                  <a:close/>
                  <a:moveTo>
                    <a:pt x="30205" y="28073"/>
                  </a:moveTo>
                  <a:cubicBezTo>
                    <a:pt x="30214" y="28077"/>
                    <a:pt x="30226" y="28079"/>
                    <a:pt x="30238" y="28079"/>
                  </a:cubicBezTo>
                  <a:cubicBezTo>
                    <a:pt x="30252" y="28079"/>
                    <a:pt x="30267" y="28077"/>
                    <a:pt x="30281" y="28077"/>
                  </a:cubicBezTo>
                  <a:cubicBezTo>
                    <a:pt x="30329" y="28077"/>
                    <a:pt x="30363" y="28097"/>
                    <a:pt x="30290" y="28270"/>
                  </a:cubicBezTo>
                  <a:cubicBezTo>
                    <a:pt x="30312" y="28287"/>
                    <a:pt x="30324" y="28294"/>
                    <a:pt x="30329" y="28294"/>
                  </a:cubicBezTo>
                  <a:cubicBezTo>
                    <a:pt x="30344" y="28294"/>
                    <a:pt x="30305" y="28240"/>
                    <a:pt x="30305" y="28240"/>
                  </a:cubicBezTo>
                  <a:lnTo>
                    <a:pt x="30305" y="28240"/>
                  </a:lnTo>
                  <a:cubicBezTo>
                    <a:pt x="30306" y="28240"/>
                    <a:pt x="30321" y="28260"/>
                    <a:pt x="30374" y="28326"/>
                  </a:cubicBezTo>
                  <a:cubicBezTo>
                    <a:pt x="30360" y="28340"/>
                    <a:pt x="30346" y="28355"/>
                    <a:pt x="30332" y="28369"/>
                  </a:cubicBezTo>
                  <a:lnTo>
                    <a:pt x="30318" y="28383"/>
                  </a:lnTo>
                  <a:lnTo>
                    <a:pt x="30318" y="28397"/>
                  </a:lnTo>
                  <a:cubicBezTo>
                    <a:pt x="30276" y="28425"/>
                    <a:pt x="30233" y="28453"/>
                    <a:pt x="30191" y="28481"/>
                  </a:cubicBezTo>
                  <a:lnTo>
                    <a:pt x="30135" y="28481"/>
                  </a:lnTo>
                  <a:cubicBezTo>
                    <a:pt x="30093" y="28453"/>
                    <a:pt x="30064" y="28495"/>
                    <a:pt x="30233" y="28298"/>
                  </a:cubicBezTo>
                  <a:cubicBezTo>
                    <a:pt x="30219" y="28284"/>
                    <a:pt x="30191" y="28270"/>
                    <a:pt x="30163" y="28256"/>
                  </a:cubicBezTo>
                  <a:cubicBezTo>
                    <a:pt x="30177" y="28228"/>
                    <a:pt x="30177" y="28200"/>
                    <a:pt x="30191" y="28157"/>
                  </a:cubicBezTo>
                  <a:lnTo>
                    <a:pt x="30191" y="28157"/>
                  </a:lnTo>
                  <a:cubicBezTo>
                    <a:pt x="30163" y="28182"/>
                    <a:pt x="30132" y="28192"/>
                    <a:pt x="30106" y="28192"/>
                  </a:cubicBezTo>
                  <a:cubicBezTo>
                    <a:pt x="30028" y="28192"/>
                    <a:pt x="29994" y="28105"/>
                    <a:pt x="30205" y="28073"/>
                  </a:cubicBezTo>
                  <a:close/>
                  <a:moveTo>
                    <a:pt x="29904" y="28485"/>
                  </a:moveTo>
                  <a:cubicBezTo>
                    <a:pt x="29917" y="28485"/>
                    <a:pt x="29945" y="28502"/>
                    <a:pt x="29952" y="28538"/>
                  </a:cubicBezTo>
                  <a:cubicBezTo>
                    <a:pt x="29895" y="28502"/>
                    <a:pt x="29892" y="28485"/>
                    <a:pt x="29904" y="28485"/>
                  </a:cubicBezTo>
                  <a:close/>
                  <a:moveTo>
                    <a:pt x="1993" y="28544"/>
                  </a:moveTo>
                  <a:lnTo>
                    <a:pt x="1990" y="28553"/>
                  </a:lnTo>
                  <a:lnTo>
                    <a:pt x="1990" y="28553"/>
                  </a:lnTo>
                  <a:cubicBezTo>
                    <a:pt x="1993" y="28553"/>
                    <a:pt x="1996" y="28552"/>
                    <a:pt x="2000" y="28552"/>
                  </a:cubicBezTo>
                  <a:cubicBezTo>
                    <a:pt x="1998" y="28548"/>
                    <a:pt x="1995" y="28546"/>
                    <a:pt x="1993" y="28544"/>
                  </a:cubicBezTo>
                  <a:close/>
                  <a:moveTo>
                    <a:pt x="35513" y="28576"/>
                  </a:moveTo>
                  <a:lnTo>
                    <a:pt x="35513" y="28576"/>
                  </a:lnTo>
                  <a:cubicBezTo>
                    <a:pt x="35513" y="28577"/>
                    <a:pt x="35514" y="28578"/>
                    <a:pt x="35514" y="28580"/>
                  </a:cubicBezTo>
                  <a:cubicBezTo>
                    <a:pt x="35514" y="28578"/>
                    <a:pt x="35514" y="28576"/>
                    <a:pt x="35513" y="28576"/>
                  </a:cubicBezTo>
                  <a:close/>
                  <a:moveTo>
                    <a:pt x="2014" y="28552"/>
                  </a:moveTo>
                  <a:lnTo>
                    <a:pt x="1986" y="28566"/>
                  </a:lnTo>
                  <a:cubicBezTo>
                    <a:pt x="1996" y="28577"/>
                    <a:pt x="2003" y="28581"/>
                    <a:pt x="2007" y="28581"/>
                  </a:cubicBezTo>
                  <a:cubicBezTo>
                    <a:pt x="2014" y="28581"/>
                    <a:pt x="2014" y="28569"/>
                    <a:pt x="2014" y="28552"/>
                  </a:cubicBezTo>
                  <a:close/>
                  <a:moveTo>
                    <a:pt x="30360" y="28580"/>
                  </a:moveTo>
                  <a:lnTo>
                    <a:pt x="30374" y="28594"/>
                  </a:lnTo>
                  <a:lnTo>
                    <a:pt x="30360" y="28594"/>
                  </a:lnTo>
                  <a:cubicBezTo>
                    <a:pt x="30360" y="28594"/>
                    <a:pt x="30360" y="28580"/>
                    <a:pt x="30360" y="28580"/>
                  </a:cubicBezTo>
                  <a:close/>
                  <a:moveTo>
                    <a:pt x="30093" y="28495"/>
                  </a:moveTo>
                  <a:cubicBezTo>
                    <a:pt x="30063" y="28505"/>
                    <a:pt x="30068" y="28515"/>
                    <a:pt x="30094" y="28515"/>
                  </a:cubicBezTo>
                  <a:cubicBezTo>
                    <a:pt x="30104" y="28515"/>
                    <a:pt x="30118" y="28514"/>
                    <a:pt x="30135" y="28509"/>
                  </a:cubicBezTo>
                  <a:lnTo>
                    <a:pt x="30177" y="28509"/>
                  </a:lnTo>
                  <a:lnTo>
                    <a:pt x="30149" y="28538"/>
                  </a:lnTo>
                  <a:cubicBezTo>
                    <a:pt x="30149" y="28566"/>
                    <a:pt x="30121" y="28580"/>
                    <a:pt x="30121" y="28580"/>
                  </a:cubicBezTo>
                  <a:lnTo>
                    <a:pt x="30078" y="28608"/>
                  </a:lnTo>
                  <a:lnTo>
                    <a:pt x="30022" y="28580"/>
                  </a:lnTo>
                  <a:cubicBezTo>
                    <a:pt x="30078" y="28552"/>
                    <a:pt x="30078" y="28509"/>
                    <a:pt x="30064" y="28495"/>
                  </a:cubicBezTo>
                  <a:close/>
                  <a:moveTo>
                    <a:pt x="30322" y="28602"/>
                  </a:moveTo>
                  <a:cubicBezTo>
                    <a:pt x="30324" y="28602"/>
                    <a:pt x="30327" y="28603"/>
                    <a:pt x="30332" y="28608"/>
                  </a:cubicBezTo>
                  <a:lnTo>
                    <a:pt x="30318" y="28608"/>
                  </a:lnTo>
                  <a:cubicBezTo>
                    <a:pt x="30318" y="28608"/>
                    <a:pt x="30318" y="28602"/>
                    <a:pt x="30322" y="28602"/>
                  </a:cubicBezTo>
                  <a:close/>
                  <a:moveTo>
                    <a:pt x="30233" y="28524"/>
                  </a:moveTo>
                  <a:cubicBezTo>
                    <a:pt x="30233" y="28552"/>
                    <a:pt x="30233" y="28580"/>
                    <a:pt x="30219" y="28594"/>
                  </a:cubicBezTo>
                  <a:cubicBezTo>
                    <a:pt x="30247" y="28580"/>
                    <a:pt x="30262" y="28566"/>
                    <a:pt x="30290" y="28552"/>
                  </a:cubicBezTo>
                  <a:cubicBezTo>
                    <a:pt x="30318" y="28580"/>
                    <a:pt x="30290" y="28594"/>
                    <a:pt x="30290" y="28608"/>
                  </a:cubicBezTo>
                  <a:cubicBezTo>
                    <a:pt x="30262" y="28614"/>
                    <a:pt x="30242" y="28616"/>
                    <a:pt x="30229" y="28616"/>
                  </a:cubicBezTo>
                  <a:cubicBezTo>
                    <a:pt x="30179" y="28616"/>
                    <a:pt x="30216" y="28583"/>
                    <a:pt x="30170" y="28580"/>
                  </a:cubicBezTo>
                  <a:lnTo>
                    <a:pt x="30170" y="28580"/>
                  </a:lnTo>
                  <a:cubicBezTo>
                    <a:pt x="30182" y="28557"/>
                    <a:pt x="30196" y="28535"/>
                    <a:pt x="30219" y="28524"/>
                  </a:cubicBezTo>
                  <a:close/>
                  <a:moveTo>
                    <a:pt x="2126" y="28636"/>
                  </a:moveTo>
                  <a:cubicBezTo>
                    <a:pt x="2108" y="28655"/>
                    <a:pt x="2095" y="28661"/>
                    <a:pt x="2089" y="28661"/>
                  </a:cubicBezTo>
                  <a:cubicBezTo>
                    <a:pt x="2076" y="28661"/>
                    <a:pt x="2089" y="28636"/>
                    <a:pt x="2126" y="28636"/>
                  </a:cubicBezTo>
                  <a:close/>
                  <a:moveTo>
                    <a:pt x="35405" y="28675"/>
                  </a:moveTo>
                  <a:lnTo>
                    <a:pt x="35405" y="28675"/>
                  </a:lnTo>
                  <a:cubicBezTo>
                    <a:pt x="35399" y="28681"/>
                    <a:pt x="35393" y="28686"/>
                    <a:pt x="35387" y="28692"/>
                  </a:cubicBezTo>
                  <a:lnTo>
                    <a:pt x="35401" y="28692"/>
                  </a:lnTo>
                  <a:cubicBezTo>
                    <a:pt x="35406" y="28688"/>
                    <a:pt x="35407" y="28682"/>
                    <a:pt x="35405" y="28675"/>
                  </a:cubicBezTo>
                  <a:close/>
                  <a:moveTo>
                    <a:pt x="30360" y="28650"/>
                  </a:moveTo>
                  <a:lnTo>
                    <a:pt x="30360" y="28650"/>
                  </a:lnTo>
                  <a:cubicBezTo>
                    <a:pt x="30374" y="28664"/>
                    <a:pt x="30374" y="28692"/>
                    <a:pt x="30346" y="28735"/>
                  </a:cubicBezTo>
                  <a:lnTo>
                    <a:pt x="30332" y="28735"/>
                  </a:lnTo>
                  <a:cubicBezTo>
                    <a:pt x="30346" y="28707"/>
                    <a:pt x="30360" y="28678"/>
                    <a:pt x="30360" y="28650"/>
                  </a:cubicBezTo>
                  <a:close/>
                  <a:moveTo>
                    <a:pt x="3160" y="28656"/>
                  </a:moveTo>
                  <a:cubicBezTo>
                    <a:pt x="3170" y="28656"/>
                    <a:pt x="3185" y="28668"/>
                    <a:pt x="3211" y="28707"/>
                  </a:cubicBezTo>
                  <a:cubicBezTo>
                    <a:pt x="3186" y="28731"/>
                    <a:pt x="3157" y="28755"/>
                    <a:pt x="3140" y="28755"/>
                  </a:cubicBezTo>
                  <a:cubicBezTo>
                    <a:pt x="3127" y="28755"/>
                    <a:pt x="3120" y="28742"/>
                    <a:pt x="3126" y="28707"/>
                  </a:cubicBezTo>
                  <a:lnTo>
                    <a:pt x="3126" y="28692"/>
                  </a:lnTo>
                  <a:cubicBezTo>
                    <a:pt x="3130" y="28698"/>
                    <a:pt x="3132" y="28700"/>
                    <a:pt x="3134" y="28700"/>
                  </a:cubicBezTo>
                  <a:cubicBezTo>
                    <a:pt x="3144" y="28700"/>
                    <a:pt x="3142" y="28656"/>
                    <a:pt x="3160" y="28656"/>
                  </a:cubicBezTo>
                  <a:close/>
                  <a:moveTo>
                    <a:pt x="34768" y="28735"/>
                  </a:moveTo>
                  <a:cubicBezTo>
                    <a:pt x="34768" y="28749"/>
                    <a:pt x="34768" y="28763"/>
                    <a:pt x="34768" y="28763"/>
                  </a:cubicBezTo>
                  <a:cubicBezTo>
                    <a:pt x="34754" y="28770"/>
                    <a:pt x="34743" y="28773"/>
                    <a:pt x="34736" y="28773"/>
                  </a:cubicBezTo>
                  <a:cubicBezTo>
                    <a:pt x="34729" y="28773"/>
                    <a:pt x="34725" y="28770"/>
                    <a:pt x="34725" y="28763"/>
                  </a:cubicBezTo>
                  <a:lnTo>
                    <a:pt x="34711" y="28763"/>
                  </a:lnTo>
                  <a:cubicBezTo>
                    <a:pt x="34725" y="28763"/>
                    <a:pt x="34754" y="28749"/>
                    <a:pt x="34768" y="28735"/>
                  </a:cubicBezTo>
                  <a:close/>
                  <a:moveTo>
                    <a:pt x="35511" y="28539"/>
                  </a:moveTo>
                  <a:cubicBezTo>
                    <a:pt x="35530" y="28539"/>
                    <a:pt x="35600" y="28685"/>
                    <a:pt x="35458" y="28805"/>
                  </a:cubicBezTo>
                  <a:cubicBezTo>
                    <a:pt x="35321" y="28655"/>
                    <a:pt x="35308" y="28611"/>
                    <a:pt x="35329" y="28611"/>
                  </a:cubicBezTo>
                  <a:cubicBezTo>
                    <a:pt x="35349" y="28611"/>
                    <a:pt x="35397" y="28648"/>
                    <a:pt x="35405" y="28675"/>
                  </a:cubicBezTo>
                  <a:lnTo>
                    <a:pt x="35405" y="28675"/>
                  </a:lnTo>
                  <a:cubicBezTo>
                    <a:pt x="35481" y="28599"/>
                    <a:pt x="35505" y="28575"/>
                    <a:pt x="35512" y="28575"/>
                  </a:cubicBezTo>
                  <a:cubicBezTo>
                    <a:pt x="35512" y="28575"/>
                    <a:pt x="35512" y="28575"/>
                    <a:pt x="35513" y="28576"/>
                  </a:cubicBezTo>
                  <a:lnTo>
                    <a:pt x="35513" y="28576"/>
                  </a:lnTo>
                  <a:cubicBezTo>
                    <a:pt x="35505" y="28550"/>
                    <a:pt x="35506" y="28539"/>
                    <a:pt x="35511" y="28539"/>
                  </a:cubicBezTo>
                  <a:close/>
                  <a:moveTo>
                    <a:pt x="35092" y="28749"/>
                  </a:moveTo>
                  <a:lnTo>
                    <a:pt x="35077" y="28763"/>
                  </a:lnTo>
                  <a:cubicBezTo>
                    <a:pt x="35106" y="28805"/>
                    <a:pt x="35077" y="28819"/>
                    <a:pt x="35106" y="28861"/>
                  </a:cubicBezTo>
                  <a:lnTo>
                    <a:pt x="35063" y="28861"/>
                  </a:lnTo>
                  <a:cubicBezTo>
                    <a:pt x="35007" y="28819"/>
                    <a:pt x="35049" y="28777"/>
                    <a:pt x="35092" y="28749"/>
                  </a:cubicBezTo>
                  <a:close/>
                  <a:moveTo>
                    <a:pt x="35218" y="28805"/>
                  </a:moveTo>
                  <a:cubicBezTo>
                    <a:pt x="35232" y="28819"/>
                    <a:pt x="35345" y="28833"/>
                    <a:pt x="35246" y="28847"/>
                  </a:cubicBezTo>
                  <a:lnTo>
                    <a:pt x="35218" y="28861"/>
                  </a:lnTo>
                  <a:cubicBezTo>
                    <a:pt x="35218" y="28847"/>
                    <a:pt x="35218" y="28819"/>
                    <a:pt x="35218" y="28805"/>
                  </a:cubicBezTo>
                  <a:close/>
                  <a:moveTo>
                    <a:pt x="34035" y="28861"/>
                  </a:moveTo>
                  <a:cubicBezTo>
                    <a:pt x="34035" y="28861"/>
                    <a:pt x="34064" y="28876"/>
                    <a:pt x="34050" y="28876"/>
                  </a:cubicBezTo>
                  <a:lnTo>
                    <a:pt x="34035" y="28890"/>
                  </a:lnTo>
                  <a:lnTo>
                    <a:pt x="34035" y="28861"/>
                  </a:lnTo>
                  <a:close/>
                  <a:moveTo>
                    <a:pt x="3211" y="28721"/>
                  </a:moveTo>
                  <a:lnTo>
                    <a:pt x="3225" y="28749"/>
                  </a:lnTo>
                  <a:cubicBezTo>
                    <a:pt x="3233" y="28746"/>
                    <a:pt x="3241" y="28745"/>
                    <a:pt x="3248" y="28745"/>
                  </a:cubicBezTo>
                  <a:cubicBezTo>
                    <a:pt x="3333" y="28745"/>
                    <a:pt x="3285" y="28915"/>
                    <a:pt x="3217" y="28915"/>
                  </a:cubicBezTo>
                  <a:cubicBezTo>
                    <a:pt x="3192" y="28915"/>
                    <a:pt x="3165" y="28893"/>
                    <a:pt x="3140" y="28833"/>
                  </a:cubicBezTo>
                  <a:lnTo>
                    <a:pt x="3126" y="28819"/>
                  </a:lnTo>
                  <a:lnTo>
                    <a:pt x="3211" y="28721"/>
                  </a:lnTo>
                  <a:close/>
                  <a:moveTo>
                    <a:pt x="34092" y="28861"/>
                  </a:moveTo>
                  <a:cubicBezTo>
                    <a:pt x="34145" y="28899"/>
                    <a:pt x="34152" y="28908"/>
                    <a:pt x="34145" y="28908"/>
                  </a:cubicBezTo>
                  <a:cubicBezTo>
                    <a:pt x="34138" y="28908"/>
                    <a:pt x="34117" y="28899"/>
                    <a:pt x="34112" y="28899"/>
                  </a:cubicBezTo>
                  <a:cubicBezTo>
                    <a:pt x="34108" y="28899"/>
                    <a:pt x="34112" y="28903"/>
                    <a:pt x="34134" y="28918"/>
                  </a:cubicBezTo>
                  <a:lnTo>
                    <a:pt x="34120" y="28932"/>
                  </a:lnTo>
                  <a:cubicBezTo>
                    <a:pt x="34007" y="28904"/>
                    <a:pt x="34050" y="28876"/>
                    <a:pt x="34092" y="28861"/>
                  </a:cubicBezTo>
                  <a:close/>
                  <a:moveTo>
                    <a:pt x="35078" y="28960"/>
                  </a:moveTo>
                  <a:cubicBezTo>
                    <a:pt x="35081" y="28969"/>
                    <a:pt x="35086" y="28979"/>
                    <a:pt x="35092" y="28988"/>
                  </a:cubicBezTo>
                  <a:lnTo>
                    <a:pt x="35120" y="28988"/>
                  </a:lnTo>
                  <a:cubicBezTo>
                    <a:pt x="35120" y="28980"/>
                    <a:pt x="35120" y="28971"/>
                    <a:pt x="35120" y="28963"/>
                  </a:cubicBezTo>
                  <a:lnTo>
                    <a:pt x="35120" y="28963"/>
                  </a:lnTo>
                  <a:cubicBezTo>
                    <a:pt x="35105" y="28961"/>
                    <a:pt x="35091" y="28960"/>
                    <a:pt x="35078" y="28960"/>
                  </a:cubicBezTo>
                  <a:close/>
                  <a:moveTo>
                    <a:pt x="32096" y="28790"/>
                  </a:moveTo>
                  <a:cubicBezTo>
                    <a:pt x="32099" y="28790"/>
                    <a:pt x="32103" y="28791"/>
                    <a:pt x="32106" y="28791"/>
                  </a:cubicBezTo>
                  <a:cubicBezTo>
                    <a:pt x="32289" y="28847"/>
                    <a:pt x="32346" y="28805"/>
                    <a:pt x="32106" y="28890"/>
                  </a:cubicBezTo>
                  <a:cubicBezTo>
                    <a:pt x="32191" y="28988"/>
                    <a:pt x="32177" y="28960"/>
                    <a:pt x="32191" y="29002"/>
                  </a:cubicBezTo>
                  <a:cubicBezTo>
                    <a:pt x="32187" y="28998"/>
                    <a:pt x="32185" y="28996"/>
                    <a:pt x="32185" y="28996"/>
                  </a:cubicBezTo>
                  <a:lnTo>
                    <a:pt x="32185" y="28996"/>
                  </a:lnTo>
                  <a:cubicBezTo>
                    <a:pt x="32184" y="28996"/>
                    <a:pt x="32191" y="29006"/>
                    <a:pt x="32191" y="29016"/>
                  </a:cubicBezTo>
                  <a:cubicBezTo>
                    <a:pt x="32177" y="29009"/>
                    <a:pt x="32163" y="29006"/>
                    <a:pt x="32147" y="29006"/>
                  </a:cubicBezTo>
                  <a:cubicBezTo>
                    <a:pt x="32131" y="29006"/>
                    <a:pt x="32113" y="29009"/>
                    <a:pt x="32092" y="29016"/>
                  </a:cubicBezTo>
                  <a:cubicBezTo>
                    <a:pt x="31955" y="29016"/>
                    <a:pt x="31978" y="28790"/>
                    <a:pt x="32096" y="28790"/>
                  </a:cubicBezTo>
                  <a:close/>
                  <a:moveTo>
                    <a:pt x="35106" y="29030"/>
                  </a:moveTo>
                  <a:cubicBezTo>
                    <a:pt x="35101" y="29030"/>
                    <a:pt x="35096" y="29030"/>
                    <a:pt x="35092" y="29030"/>
                  </a:cubicBezTo>
                  <a:cubicBezTo>
                    <a:pt x="35093" y="29032"/>
                    <a:pt x="35093" y="29034"/>
                    <a:pt x="35094" y="29036"/>
                  </a:cubicBezTo>
                  <a:lnTo>
                    <a:pt x="35094" y="29036"/>
                  </a:lnTo>
                  <a:lnTo>
                    <a:pt x="35106" y="29030"/>
                  </a:lnTo>
                  <a:cubicBezTo>
                    <a:pt x="35106" y="29030"/>
                    <a:pt x="35106" y="29030"/>
                    <a:pt x="35106" y="29030"/>
                  </a:cubicBezTo>
                  <a:close/>
                  <a:moveTo>
                    <a:pt x="9378" y="28890"/>
                  </a:moveTo>
                  <a:cubicBezTo>
                    <a:pt x="9364" y="28960"/>
                    <a:pt x="9407" y="29016"/>
                    <a:pt x="9463" y="29045"/>
                  </a:cubicBezTo>
                  <a:cubicBezTo>
                    <a:pt x="9440" y="29048"/>
                    <a:pt x="9419" y="29050"/>
                    <a:pt x="9398" y="29050"/>
                  </a:cubicBezTo>
                  <a:cubicBezTo>
                    <a:pt x="9341" y="29050"/>
                    <a:pt x="9289" y="29037"/>
                    <a:pt x="9238" y="29016"/>
                  </a:cubicBezTo>
                  <a:cubicBezTo>
                    <a:pt x="9167" y="29002"/>
                    <a:pt x="9378" y="28890"/>
                    <a:pt x="9378" y="28890"/>
                  </a:cubicBezTo>
                  <a:close/>
                  <a:moveTo>
                    <a:pt x="28994" y="29030"/>
                  </a:moveTo>
                  <a:lnTo>
                    <a:pt x="28952" y="29059"/>
                  </a:lnTo>
                  <a:cubicBezTo>
                    <a:pt x="28952" y="29045"/>
                    <a:pt x="28966" y="29030"/>
                    <a:pt x="28994" y="29030"/>
                  </a:cubicBezTo>
                  <a:close/>
                  <a:moveTo>
                    <a:pt x="31770" y="29047"/>
                  </a:moveTo>
                  <a:cubicBezTo>
                    <a:pt x="31773" y="29051"/>
                    <a:pt x="31778" y="29055"/>
                    <a:pt x="31782" y="29059"/>
                  </a:cubicBezTo>
                  <a:cubicBezTo>
                    <a:pt x="31784" y="29060"/>
                    <a:pt x="31785" y="29061"/>
                    <a:pt x="31786" y="29061"/>
                  </a:cubicBezTo>
                  <a:lnTo>
                    <a:pt x="31786" y="29061"/>
                  </a:lnTo>
                  <a:cubicBezTo>
                    <a:pt x="31785" y="29054"/>
                    <a:pt x="31780" y="29049"/>
                    <a:pt x="31770" y="29047"/>
                  </a:cubicBezTo>
                  <a:close/>
                  <a:moveTo>
                    <a:pt x="31737" y="29009"/>
                  </a:moveTo>
                  <a:cubicBezTo>
                    <a:pt x="31729" y="29009"/>
                    <a:pt x="31713" y="29033"/>
                    <a:pt x="31613" y="29087"/>
                  </a:cubicBezTo>
                  <a:cubicBezTo>
                    <a:pt x="31695" y="29058"/>
                    <a:pt x="31739" y="29047"/>
                    <a:pt x="31762" y="29047"/>
                  </a:cubicBezTo>
                  <a:cubicBezTo>
                    <a:pt x="31765" y="29047"/>
                    <a:pt x="31768" y="29047"/>
                    <a:pt x="31770" y="29047"/>
                  </a:cubicBezTo>
                  <a:lnTo>
                    <a:pt x="31770" y="29047"/>
                  </a:lnTo>
                  <a:cubicBezTo>
                    <a:pt x="31744" y="29022"/>
                    <a:pt x="31743" y="29009"/>
                    <a:pt x="31737" y="29009"/>
                  </a:cubicBezTo>
                  <a:close/>
                  <a:moveTo>
                    <a:pt x="32176" y="29124"/>
                  </a:moveTo>
                  <a:cubicBezTo>
                    <a:pt x="32172" y="29125"/>
                    <a:pt x="32167" y="29127"/>
                    <a:pt x="32163" y="29129"/>
                  </a:cubicBezTo>
                  <a:cubicBezTo>
                    <a:pt x="32172" y="29129"/>
                    <a:pt x="32175" y="29129"/>
                    <a:pt x="32176" y="29124"/>
                  </a:cubicBezTo>
                  <a:close/>
                  <a:moveTo>
                    <a:pt x="35051" y="29130"/>
                  </a:moveTo>
                  <a:lnTo>
                    <a:pt x="35051" y="29130"/>
                  </a:lnTo>
                  <a:cubicBezTo>
                    <a:pt x="35051" y="29135"/>
                    <a:pt x="35051" y="29137"/>
                    <a:pt x="35051" y="29137"/>
                  </a:cubicBezTo>
                  <a:cubicBezTo>
                    <a:pt x="35052" y="29137"/>
                    <a:pt x="35053" y="29135"/>
                    <a:pt x="35054" y="29131"/>
                  </a:cubicBezTo>
                  <a:lnTo>
                    <a:pt x="35054" y="29131"/>
                  </a:lnTo>
                  <a:cubicBezTo>
                    <a:pt x="35053" y="29131"/>
                    <a:pt x="35052" y="29131"/>
                    <a:pt x="35051" y="29130"/>
                  </a:cubicBezTo>
                  <a:close/>
                  <a:moveTo>
                    <a:pt x="9140" y="29048"/>
                  </a:moveTo>
                  <a:lnTo>
                    <a:pt x="9140" y="29048"/>
                  </a:lnTo>
                  <a:cubicBezTo>
                    <a:pt x="9144" y="29074"/>
                    <a:pt x="9153" y="29106"/>
                    <a:pt x="9153" y="29129"/>
                  </a:cubicBezTo>
                  <a:cubicBezTo>
                    <a:pt x="9097" y="29171"/>
                    <a:pt x="9139" y="29185"/>
                    <a:pt x="9040" y="29199"/>
                  </a:cubicBezTo>
                  <a:cubicBezTo>
                    <a:pt x="9054" y="29160"/>
                    <a:pt x="9139" y="29121"/>
                    <a:pt x="9140" y="29048"/>
                  </a:cubicBezTo>
                  <a:close/>
                  <a:moveTo>
                    <a:pt x="32402" y="29143"/>
                  </a:moveTo>
                  <a:cubicBezTo>
                    <a:pt x="32416" y="29157"/>
                    <a:pt x="32430" y="29171"/>
                    <a:pt x="32430" y="29199"/>
                  </a:cubicBezTo>
                  <a:cubicBezTo>
                    <a:pt x="32416" y="29185"/>
                    <a:pt x="32402" y="29171"/>
                    <a:pt x="32402" y="29157"/>
                  </a:cubicBezTo>
                  <a:cubicBezTo>
                    <a:pt x="32402" y="29157"/>
                    <a:pt x="32402" y="29143"/>
                    <a:pt x="32402" y="29143"/>
                  </a:cubicBezTo>
                  <a:close/>
                  <a:moveTo>
                    <a:pt x="35554" y="29166"/>
                  </a:moveTo>
                  <a:cubicBezTo>
                    <a:pt x="35550" y="29166"/>
                    <a:pt x="35542" y="29179"/>
                    <a:pt x="35542" y="29199"/>
                  </a:cubicBezTo>
                  <a:lnTo>
                    <a:pt x="35556" y="29171"/>
                  </a:lnTo>
                  <a:cubicBezTo>
                    <a:pt x="35556" y="29167"/>
                    <a:pt x="35555" y="29166"/>
                    <a:pt x="35554" y="29166"/>
                  </a:cubicBezTo>
                  <a:close/>
                  <a:moveTo>
                    <a:pt x="8262" y="29208"/>
                  </a:moveTo>
                  <a:cubicBezTo>
                    <a:pt x="8261" y="29211"/>
                    <a:pt x="8261" y="29212"/>
                    <a:pt x="8262" y="29212"/>
                  </a:cubicBezTo>
                  <a:cubicBezTo>
                    <a:pt x="8262" y="29212"/>
                    <a:pt x="8263" y="29210"/>
                    <a:pt x="8262" y="29208"/>
                  </a:cubicBezTo>
                  <a:close/>
                  <a:moveTo>
                    <a:pt x="8974" y="29171"/>
                  </a:moveTo>
                  <a:cubicBezTo>
                    <a:pt x="8949" y="29203"/>
                    <a:pt x="8923" y="29215"/>
                    <a:pt x="8886" y="29228"/>
                  </a:cubicBezTo>
                  <a:cubicBezTo>
                    <a:pt x="8886" y="29228"/>
                    <a:pt x="8900" y="29214"/>
                    <a:pt x="8900" y="29199"/>
                  </a:cubicBezTo>
                  <a:cubicBezTo>
                    <a:pt x="8923" y="29199"/>
                    <a:pt x="8956" y="29190"/>
                    <a:pt x="8974" y="29171"/>
                  </a:cubicBezTo>
                  <a:close/>
                  <a:moveTo>
                    <a:pt x="29262" y="29157"/>
                  </a:moveTo>
                  <a:lnTo>
                    <a:pt x="29262" y="29157"/>
                  </a:lnTo>
                  <a:cubicBezTo>
                    <a:pt x="29318" y="29171"/>
                    <a:pt x="29290" y="29199"/>
                    <a:pt x="29234" y="29228"/>
                  </a:cubicBezTo>
                  <a:cubicBezTo>
                    <a:pt x="29276" y="29185"/>
                    <a:pt x="29262" y="29214"/>
                    <a:pt x="29262" y="29157"/>
                  </a:cubicBezTo>
                  <a:close/>
                  <a:moveTo>
                    <a:pt x="32529" y="29185"/>
                  </a:moveTo>
                  <a:cubicBezTo>
                    <a:pt x="32529" y="29195"/>
                    <a:pt x="32523" y="29210"/>
                    <a:pt x="32518" y="29228"/>
                  </a:cubicBezTo>
                  <a:lnTo>
                    <a:pt x="32529" y="29228"/>
                  </a:lnTo>
                  <a:lnTo>
                    <a:pt x="32529" y="29185"/>
                  </a:lnTo>
                  <a:close/>
                  <a:moveTo>
                    <a:pt x="29065" y="29030"/>
                  </a:moveTo>
                  <a:lnTo>
                    <a:pt x="29079" y="29045"/>
                  </a:lnTo>
                  <a:cubicBezTo>
                    <a:pt x="29052" y="29102"/>
                    <a:pt x="29089" y="29117"/>
                    <a:pt x="29136" y="29117"/>
                  </a:cubicBezTo>
                  <a:cubicBezTo>
                    <a:pt x="29183" y="29117"/>
                    <a:pt x="29241" y="29102"/>
                    <a:pt x="29253" y="29102"/>
                  </a:cubicBezTo>
                  <a:cubicBezTo>
                    <a:pt x="29261" y="29102"/>
                    <a:pt x="29250" y="29108"/>
                    <a:pt x="29205" y="29129"/>
                  </a:cubicBezTo>
                  <a:cubicBezTo>
                    <a:pt x="29177" y="29185"/>
                    <a:pt x="29177" y="29214"/>
                    <a:pt x="29205" y="29242"/>
                  </a:cubicBezTo>
                  <a:cubicBezTo>
                    <a:pt x="29149" y="29256"/>
                    <a:pt x="29079" y="29256"/>
                    <a:pt x="29022" y="29256"/>
                  </a:cubicBezTo>
                  <a:lnTo>
                    <a:pt x="29008" y="29256"/>
                  </a:lnTo>
                  <a:cubicBezTo>
                    <a:pt x="28833" y="29209"/>
                    <a:pt x="29134" y="29133"/>
                    <a:pt x="29111" y="29133"/>
                  </a:cubicBezTo>
                  <a:cubicBezTo>
                    <a:pt x="29106" y="29133"/>
                    <a:pt x="29088" y="29136"/>
                    <a:pt x="29051" y="29143"/>
                  </a:cubicBezTo>
                  <a:cubicBezTo>
                    <a:pt x="28882" y="29101"/>
                    <a:pt x="28966" y="29129"/>
                    <a:pt x="29022" y="29030"/>
                  </a:cubicBezTo>
                  <a:close/>
                  <a:moveTo>
                    <a:pt x="35494" y="29229"/>
                  </a:moveTo>
                  <a:lnTo>
                    <a:pt x="35494" y="29229"/>
                  </a:lnTo>
                  <a:cubicBezTo>
                    <a:pt x="35491" y="29246"/>
                    <a:pt x="35487" y="29262"/>
                    <a:pt x="35483" y="29277"/>
                  </a:cubicBezTo>
                  <a:lnTo>
                    <a:pt x="35483" y="29277"/>
                  </a:lnTo>
                  <a:cubicBezTo>
                    <a:pt x="35471" y="29266"/>
                    <a:pt x="35456" y="29251"/>
                    <a:pt x="35441" y="29236"/>
                  </a:cubicBezTo>
                  <a:lnTo>
                    <a:pt x="35441" y="29236"/>
                  </a:lnTo>
                  <a:cubicBezTo>
                    <a:pt x="35445" y="29237"/>
                    <a:pt x="35449" y="29237"/>
                    <a:pt x="35453" y="29237"/>
                  </a:cubicBezTo>
                  <a:cubicBezTo>
                    <a:pt x="35466" y="29237"/>
                    <a:pt x="35479" y="29234"/>
                    <a:pt x="35494" y="29229"/>
                  </a:cubicBezTo>
                  <a:close/>
                  <a:moveTo>
                    <a:pt x="8815" y="29236"/>
                  </a:moveTo>
                  <a:cubicBezTo>
                    <a:pt x="8839" y="29236"/>
                    <a:pt x="8863" y="29238"/>
                    <a:pt x="8886" y="29242"/>
                  </a:cubicBezTo>
                  <a:cubicBezTo>
                    <a:pt x="8871" y="29242"/>
                    <a:pt x="8871" y="29256"/>
                    <a:pt x="8857" y="29256"/>
                  </a:cubicBezTo>
                  <a:cubicBezTo>
                    <a:pt x="8819" y="29279"/>
                    <a:pt x="8776" y="29289"/>
                    <a:pt x="8731" y="29289"/>
                  </a:cubicBezTo>
                  <a:cubicBezTo>
                    <a:pt x="8694" y="29289"/>
                    <a:pt x="8656" y="29282"/>
                    <a:pt x="8618" y="29270"/>
                  </a:cubicBezTo>
                  <a:cubicBezTo>
                    <a:pt x="8680" y="29249"/>
                    <a:pt x="8749" y="29236"/>
                    <a:pt x="8815" y="29236"/>
                  </a:cubicBezTo>
                  <a:close/>
                  <a:moveTo>
                    <a:pt x="28015" y="29225"/>
                  </a:moveTo>
                  <a:cubicBezTo>
                    <a:pt x="28026" y="29225"/>
                    <a:pt x="28042" y="29247"/>
                    <a:pt x="28065" y="29312"/>
                  </a:cubicBezTo>
                  <a:cubicBezTo>
                    <a:pt x="28037" y="29260"/>
                    <a:pt x="28025" y="29242"/>
                    <a:pt x="28020" y="29242"/>
                  </a:cubicBezTo>
                  <a:cubicBezTo>
                    <a:pt x="28011" y="29242"/>
                    <a:pt x="28035" y="29321"/>
                    <a:pt x="28012" y="29321"/>
                  </a:cubicBezTo>
                  <a:cubicBezTo>
                    <a:pt x="28008" y="29321"/>
                    <a:pt x="28002" y="29318"/>
                    <a:pt x="27994" y="29312"/>
                  </a:cubicBezTo>
                  <a:lnTo>
                    <a:pt x="27980" y="29326"/>
                  </a:lnTo>
                  <a:cubicBezTo>
                    <a:pt x="27990" y="29317"/>
                    <a:pt x="27993" y="29225"/>
                    <a:pt x="28015" y="29225"/>
                  </a:cubicBezTo>
                  <a:close/>
                  <a:moveTo>
                    <a:pt x="34050" y="28946"/>
                  </a:moveTo>
                  <a:cubicBezTo>
                    <a:pt x="34064" y="29002"/>
                    <a:pt x="34106" y="29129"/>
                    <a:pt x="34176" y="29143"/>
                  </a:cubicBezTo>
                  <a:lnTo>
                    <a:pt x="34219" y="29143"/>
                  </a:lnTo>
                  <a:cubicBezTo>
                    <a:pt x="34259" y="29183"/>
                    <a:pt x="34282" y="29205"/>
                    <a:pt x="34295" y="29216"/>
                  </a:cubicBezTo>
                  <a:lnTo>
                    <a:pt x="34295" y="29216"/>
                  </a:lnTo>
                  <a:cubicBezTo>
                    <a:pt x="34288" y="29212"/>
                    <a:pt x="34280" y="29208"/>
                    <a:pt x="34274" y="29208"/>
                  </a:cubicBezTo>
                  <a:cubicBezTo>
                    <a:pt x="34266" y="29208"/>
                    <a:pt x="34261" y="29213"/>
                    <a:pt x="34261" y="29228"/>
                  </a:cubicBezTo>
                  <a:lnTo>
                    <a:pt x="34233" y="29242"/>
                  </a:lnTo>
                  <a:cubicBezTo>
                    <a:pt x="34127" y="29304"/>
                    <a:pt x="34082" y="29327"/>
                    <a:pt x="34069" y="29327"/>
                  </a:cubicBezTo>
                  <a:cubicBezTo>
                    <a:pt x="34052" y="29327"/>
                    <a:pt x="34088" y="29289"/>
                    <a:pt x="34120" y="29242"/>
                  </a:cubicBezTo>
                  <a:cubicBezTo>
                    <a:pt x="34050" y="29242"/>
                    <a:pt x="33951" y="29199"/>
                    <a:pt x="33965" y="29157"/>
                  </a:cubicBezTo>
                  <a:cubicBezTo>
                    <a:pt x="33923" y="29157"/>
                    <a:pt x="33923" y="29087"/>
                    <a:pt x="33951" y="29030"/>
                  </a:cubicBezTo>
                  <a:lnTo>
                    <a:pt x="33979" y="29016"/>
                  </a:lnTo>
                  <a:cubicBezTo>
                    <a:pt x="34021" y="29016"/>
                    <a:pt x="34050" y="28988"/>
                    <a:pt x="34050" y="28946"/>
                  </a:cubicBezTo>
                  <a:close/>
                  <a:moveTo>
                    <a:pt x="3788" y="29326"/>
                  </a:moveTo>
                  <a:lnTo>
                    <a:pt x="3802" y="29340"/>
                  </a:lnTo>
                  <a:cubicBezTo>
                    <a:pt x="3806" y="29339"/>
                    <a:pt x="3809" y="29337"/>
                    <a:pt x="3812" y="29336"/>
                  </a:cubicBezTo>
                  <a:lnTo>
                    <a:pt x="3812" y="29336"/>
                  </a:lnTo>
                  <a:cubicBezTo>
                    <a:pt x="3805" y="29333"/>
                    <a:pt x="3798" y="29329"/>
                    <a:pt x="3788" y="29326"/>
                  </a:cubicBezTo>
                  <a:close/>
                  <a:moveTo>
                    <a:pt x="3835" y="29310"/>
                  </a:moveTo>
                  <a:cubicBezTo>
                    <a:pt x="3852" y="29310"/>
                    <a:pt x="3851" y="29317"/>
                    <a:pt x="3812" y="29336"/>
                  </a:cubicBezTo>
                  <a:lnTo>
                    <a:pt x="3812" y="29336"/>
                  </a:lnTo>
                  <a:cubicBezTo>
                    <a:pt x="3860" y="29361"/>
                    <a:pt x="3813" y="29386"/>
                    <a:pt x="3788" y="29411"/>
                  </a:cubicBezTo>
                  <a:cubicBezTo>
                    <a:pt x="3746" y="29397"/>
                    <a:pt x="3718" y="29382"/>
                    <a:pt x="3675" y="29368"/>
                  </a:cubicBezTo>
                  <a:cubicBezTo>
                    <a:pt x="3719" y="29334"/>
                    <a:pt x="3805" y="29310"/>
                    <a:pt x="3835" y="29310"/>
                  </a:cubicBezTo>
                  <a:close/>
                  <a:moveTo>
                    <a:pt x="29220" y="29242"/>
                  </a:moveTo>
                  <a:cubicBezTo>
                    <a:pt x="29239" y="29252"/>
                    <a:pt x="29266" y="29262"/>
                    <a:pt x="29295" y="29262"/>
                  </a:cubicBezTo>
                  <a:cubicBezTo>
                    <a:pt x="29307" y="29262"/>
                    <a:pt x="29320" y="29260"/>
                    <a:pt x="29332" y="29256"/>
                  </a:cubicBezTo>
                  <a:lnTo>
                    <a:pt x="29332" y="29256"/>
                  </a:lnTo>
                  <a:cubicBezTo>
                    <a:pt x="29343" y="29308"/>
                    <a:pt x="29330" y="29414"/>
                    <a:pt x="29294" y="29414"/>
                  </a:cubicBezTo>
                  <a:cubicBezTo>
                    <a:pt x="29281" y="29414"/>
                    <a:pt x="29266" y="29401"/>
                    <a:pt x="29248" y="29368"/>
                  </a:cubicBezTo>
                  <a:cubicBezTo>
                    <a:pt x="29172" y="29368"/>
                    <a:pt x="29116" y="29469"/>
                    <a:pt x="29114" y="29469"/>
                  </a:cubicBezTo>
                  <a:cubicBezTo>
                    <a:pt x="29112" y="29469"/>
                    <a:pt x="29135" y="29423"/>
                    <a:pt x="29191" y="29270"/>
                  </a:cubicBezTo>
                  <a:lnTo>
                    <a:pt x="29220" y="29242"/>
                  </a:lnTo>
                  <a:close/>
                  <a:moveTo>
                    <a:pt x="4637" y="29409"/>
                  </a:moveTo>
                  <a:cubicBezTo>
                    <a:pt x="4665" y="29409"/>
                    <a:pt x="4649" y="29468"/>
                    <a:pt x="4590" y="29468"/>
                  </a:cubicBezTo>
                  <a:cubicBezTo>
                    <a:pt x="4586" y="29468"/>
                    <a:pt x="4581" y="29468"/>
                    <a:pt x="4577" y="29467"/>
                  </a:cubicBezTo>
                  <a:lnTo>
                    <a:pt x="4562" y="29481"/>
                  </a:lnTo>
                  <a:cubicBezTo>
                    <a:pt x="4588" y="29507"/>
                    <a:pt x="4590" y="29515"/>
                    <a:pt x="4584" y="29515"/>
                  </a:cubicBezTo>
                  <a:cubicBezTo>
                    <a:pt x="4576" y="29515"/>
                    <a:pt x="4556" y="29503"/>
                    <a:pt x="4548" y="29495"/>
                  </a:cubicBezTo>
                  <a:lnTo>
                    <a:pt x="4548" y="29495"/>
                  </a:lnTo>
                  <a:cubicBezTo>
                    <a:pt x="4558" y="29514"/>
                    <a:pt x="4550" y="29520"/>
                    <a:pt x="4539" y="29520"/>
                  </a:cubicBezTo>
                  <a:cubicBezTo>
                    <a:pt x="4517" y="29520"/>
                    <a:pt x="4483" y="29495"/>
                    <a:pt x="4548" y="29495"/>
                  </a:cubicBezTo>
                  <a:cubicBezTo>
                    <a:pt x="4534" y="29495"/>
                    <a:pt x="4534" y="29481"/>
                    <a:pt x="4534" y="29453"/>
                  </a:cubicBezTo>
                  <a:lnTo>
                    <a:pt x="4534" y="29453"/>
                  </a:lnTo>
                  <a:cubicBezTo>
                    <a:pt x="4539" y="29457"/>
                    <a:pt x="4543" y="29459"/>
                    <a:pt x="4549" y="29459"/>
                  </a:cubicBezTo>
                  <a:cubicBezTo>
                    <a:pt x="4568" y="29459"/>
                    <a:pt x="4591" y="29433"/>
                    <a:pt x="4592" y="29433"/>
                  </a:cubicBezTo>
                  <a:lnTo>
                    <a:pt x="4592" y="29433"/>
                  </a:lnTo>
                  <a:cubicBezTo>
                    <a:pt x="4592" y="29433"/>
                    <a:pt x="4588" y="29438"/>
                    <a:pt x="4577" y="29453"/>
                  </a:cubicBezTo>
                  <a:cubicBezTo>
                    <a:pt x="4605" y="29420"/>
                    <a:pt x="4625" y="29409"/>
                    <a:pt x="4637" y="29409"/>
                  </a:cubicBezTo>
                  <a:close/>
                  <a:moveTo>
                    <a:pt x="26333" y="29453"/>
                  </a:moveTo>
                  <a:cubicBezTo>
                    <a:pt x="26347" y="29495"/>
                    <a:pt x="26305" y="29537"/>
                    <a:pt x="26276" y="29566"/>
                  </a:cubicBezTo>
                  <a:cubicBezTo>
                    <a:pt x="26248" y="29537"/>
                    <a:pt x="26192" y="29467"/>
                    <a:pt x="26333" y="29453"/>
                  </a:cubicBezTo>
                  <a:close/>
                  <a:moveTo>
                    <a:pt x="26107" y="29636"/>
                  </a:moveTo>
                  <a:cubicBezTo>
                    <a:pt x="26107" y="29692"/>
                    <a:pt x="26122" y="29749"/>
                    <a:pt x="26150" y="29791"/>
                  </a:cubicBezTo>
                  <a:cubicBezTo>
                    <a:pt x="26149" y="29792"/>
                    <a:pt x="26148" y="29792"/>
                    <a:pt x="26147" y="29792"/>
                  </a:cubicBezTo>
                  <a:cubicBezTo>
                    <a:pt x="26129" y="29792"/>
                    <a:pt x="26077" y="29691"/>
                    <a:pt x="26037" y="29678"/>
                  </a:cubicBezTo>
                  <a:lnTo>
                    <a:pt x="26051" y="29678"/>
                  </a:lnTo>
                  <a:cubicBezTo>
                    <a:pt x="26065" y="29664"/>
                    <a:pt x="26079" y="29650"/>
                    <a:pt x="26107" y="29636"/>
                  </a:cubicBezTo>
                  <a:close/>
                  <a:moveTo>
                    <a:pt x="4858" y="29670"/>
                  </a:moveTo>
                  <a:cubicBezTo>
                    <a:pt x="4877" y="29670"/>
                    <a:pt x="4906" y="29695"/>
                    <a:pt x="4886" y="29805"/>
                  </a:cubicBezTo>
                  <a:cubicBezTo>
                    <a:pt x="4897" y="29801"/>
                    <a:pt x="4904" y="29800"/>
                    <a:pt x="4908" y="29800"/>
                  </a:cubicBezTo>
                  <a:cubicBezTo>
                    <a:pt x="4938" y="29800"/>
                    <a:pt x="4828" y="29877"/>
                    <a:pt x="4816" y="29889"/>
                  </a:cubicBezTo>
                  <a:cubicBezTo>
                    <a:pt x="4797" y="29905"/>
                    <a:pt x="4773" y="29912"/>
                    <a:pt x="4751" y="29912"/>
                  </a:cubicBezTo>
                  <a:cubicBezTo>
                    <a:pt x="4693" y="29912"/>
                    <a:pt x="4646" y="29862"/>
                    <a:pt x="4717" y="29791"/>
                  </a:cubicBezTo>
                  <a:lnTo>
                    <a:pt x="4717" y="29791"/>
                  </a:lnTo>
                  <a:lnTo>
                    <a:pt x="4717" y="29805"/>
                  </a:lnTo>
                  <a:cubicBezTo>
                    <a:pt x="4717" y="29778"/>
                    <a:pt x="4805" y="29677"/>
                    <a:pt x="4838" y="29677"/>
                  </a:cubicBezTo>
                  <a:cubicBezTo>
                    <a:pt x="4841" y="29677"/>
                    <a:pt x="4842" y="29677"/>
                    <a:pt x="4844" y="29678"/>
                  </a:cubicBezTo>
                  <a:cubicBezTo>
                    <a:pt x="4844" y="29674"/>
                    <a:pt x="4850" y="29670"/>
                    <a:pt x="4858" y="29670"/>
                  </a:cubicBezTo>
                  <a:close/>
                  <a:moveTo>
                    <a:pt x="4909" y="29925"/>
                  </a:moveTo>
                  <a:cubicBezTo>
                    <a:pt x="4922" y="29925"/>
                    <a:pt x="4922" y="29932"/>
                    <a:pt x="4929" y="29946"/>
                  </a:cubicBezTo>
                  <a:cubicBezTo>
                    <a:pt x="4896" y="29941"/>
                    <a:pt x="4887" y="29933"/>
                    <a:pt x="4884" y="29929"/>
                  </a:cubicBezTo>
                  <a:lnTo>
                    <a:pt x="4884" y="29929"/>
                  </a:lnTo>
                  <a:cubicBezTo>
                    <a:pt x="4882" y="29936"/>
                    <a:pt x="4870" y="29953"/>
                    <a:pt x="4830" y="29988"/>
                  </a:cubicBezTo>
                  <a:lnTo>
                    <a:pt x="4816" y="30002"/>
                  </a:lnTo>
                  <a:cubicBezTo>
                    <a:pt x="4816" y="29988"/>
                    <a:pt x="4816" y="29960"/>
                    <a:pt x="4816" y="29946"/>
                  </a:cubicBezTo>
                  <a:cubicBezTo>
                    <a:pt x="4848" y="29938"/>
                    <a:pt x="4869" y="29932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4" y="29929"/>
                    <a:pt x="4884" y="29929"/>
                    <a:pt x="4884" y="29929"/>
                  </a:cubicBezTo>
                  <a:lnTo>
                    <a:pt x="4884" y="29929"/>
                  </a:lnTo>
                  <a:cubicBezTo>
                    <a:pt x="4883" y="29926"/>
                    <a:pt x="4884" y="29925"/>
                    <a:pt x="4885" y="29925"/>
                  </a:cubicBezTo>
                  <a:cubicBezTo>
                    <a:pt x="4885" y="29925"/>
                    <a:pt x="4885" y="29926"/>
                    <a:pt x="4884" y="29929"/>
                  </a:cubicBezTo>
                  <a:lnTo>
                    <a:pt x="4884" y="29929"/>
                  </a:lnTo>
                  <a:cubicBezTo>
                    <a:pt x="4896" y="29926"/>
                    <a:pt x="4904" y="29925"/>
                    <a:pt x="4909" y="29925"/>
                  </a:cubicBezTo>
                  <a:close/>
                  <a:moveTo>
                    <a:pt x="6284" y="30232"/>
                  </a:moveTo>
                  <a:cubicBezTo>
                    <a:pt x="6298" y="30232"/>
                    <a:pt x="6307" y="30237"/>
                    <a:pt x="6295" y="30256"/>
                  </a:cubicBezTo>
                  <a:cubicBezTo>
                    <a:pt x="6295" y="30246"/>
                    <a:pt x="6291" y="30243"/>
                    <a:pt x="6286" y="30243"/>
                  </a:cubicBezTo>
                  <a:cubicBezTo>
                    <a:pt x="6274" y="30243"/>
                    <a:pt x="6252" y="30262"/>
                    <a:pt x="6242" y="30262"/>
                  </a:cubicBezTo>
                  <a:cubicBezTo>
                    <a:pt x="6237" y="30262"/>
                    <a:pt x="6234" y="30257"/>
                    <a:pt x="6238" y="30241"/>
                  </a:cubicBezTo>
                  <a:cubicBezTo>
                    <a:pt x="6238" y="30241"/>
                    <a:pt x="6266" y="30232"/>
                    <a:pt x="6284" y="30232"/>
                  </a:cubicBezTo>
                  <a:close/>
                  <a:moveTo>
                    <a:pt x="7069" y="30241"/>
                  </a:moveTo>
                  <a:cubicBezTo>
                    <a:pt x="7013" y="30270"/>
                    <a:pt x="7055" y="30270"/>
                    <a:pt x="6999" y="30312"/>
                  </a:cubicBezTo>
                  <a:cubicBezTo>
                    <a:pt x="6942" y="30312"/>
                    <a:pt x="6970" y="30298"/>
                    <a:pt x="6942" y="30241"/>
                  </a:cubicBezTo>
                  <a:lnTo>
                    <a:pt x="6942" y="30241"/>
                  </a:lnTo>
                  <a:cubicBezTo>
                    <a:pt x="6952" y="30260"/>
                    <a:pt x="6964" y="30267"/>
                    <a:pt x="6978" y="30267"/>
                  </a:cubicBezTo>
                  <a:cubicBezTo>
                    <a:pt x="7006" y="30267"/>
                    <a:pt x="7041" y="30241"/>
                    <a:pt x="7069" y="30241"/>
                  </a:cubicBezTo>
                  <a:close/>
                  <a:moveTo>
                    <a:pt x="7199" y="30224"/>
                  </a:moveTo>
                  <a:cubicBezTo>
                    <a:pt x="7225" y="30224"/>
                    <a:pt x="7257" y="30225"/>
                    <a:pt x="7294" y="30227"/>
                  </a:cubicBezTo>
                  <a:cubicBezTo>
                    <a:pt x="7308" y="30241"/>
                    <a:pt x="7252" y="30241"/>
                    <a:pt x="7238" y="30298"/>
                  </a:cubicBezTo>
                  <a:lnTo>
                    <a:pt x="7238" y="30312"/>
                  </a:lnTo>
                  <a:cubicBezTo>
                    <a:pt x="7085" y="30253"/>
                    <a:pt x="7070" y="30224"/>
                    <a:pt x="7199" y="30224"/>
                  </a:cubicBezTo>
                  <a:close/>
                  <a:moveTo>
                    <a:pt x="6844" y="30241"/>
                  </a:moveTo>
                  <a:cubicBezTo>
                    <a:pt x="6886" y="30270"/>
                    <a:pt x="6844" y="30312"/>
                    <a:pt x="6900" y="30368"/>
                  </a:cubicBezTo>
                  <a:cubicBezTo>
                    <a:pt x="6869" y="30361"/>
                    <a:pt x="6843" y="30349"/>
                    <a:pt x="6816" y="30349"/>
                  </a:cubicBezTo>
                  <a:cubicBezTo>
                    <a:pt x="6793" y="30349"/>
                    <a:pt x="6771" y="30357"/>
                    <a:pt x="6745" y="30382"/>
                  </a:cubicBezTo>
                  <a:cubicBezTo>
                    <a:pt x="6742" y="30381"/>
                    <a:pt x="6739" y="30381"/>
                    <a:pt x="6735" y="30381"/>
                  </a:cubicBezTo>
                  <a:cubicBezTo>
                    <a:pt x="6682" y="30381"/>
                    <a:pt x="6630" y="30481"/>
                    <a:pt x="6590" y="30481"/>
                  </a:cubicBezTo>
                  <a:cubicBezTo>
                    <a:pt x="6590" y="30453"/>
                    <a:pt x="6562" y="30425"/>
                    <a:pt x="6562" y="30410"/>
                  </a:cubicBezTo>
                  <a:cubicBezTo>
                    <a:pt x="6647" y="30340"/>
                    <a:pt x="6745" y="30284"/>
                    <a:pt x="6844" y="30241"/>
                  </a:cubicBezTo>
                  <a:close/>
                  <a:moveTo>
                    <a:pt x="7061" y="30532"/>
                  </a:moveTo>
                  <a:cubicBezTo>
                    <a:pt x="7076" y="30532"/>
                    <a:pt x="7093" y="30538"/>
                    <a:pt x="7111" y="30551"/>
                  </a:cubicBezTo>
                  <a:cubicBezTo>
                    <a:pt x="7069" y="30579"/>
                    <a:pt x="7027" y="30565"/>
                    <a:pt x="7041" y="30650"/>
                  </a:cubicBezTo>
                  <a:cubicBezTo>
                    <a:pt x="7031" y="30654"/>
                    <a:pt x="7023" y="30655"/>
                    <a:pt x="7015" y="30655"/>
                  </a:cubicBezTo>
                  <a:cubicBezTo>
                    <a:pt x="6954" y="30655"/>
                    <a:pt x="6989" y="30532"/>
                    <a:pt x="7061" y="30532"/>
                  </a:cubicBezTo>
                  <a:close/>
                  <a:moveTo>
                    <a:pt x="26741" y="30974"/>
                  </a:moveTo>
                  <a:cubicBezTo>
                    <a:pt x="26743" y="30978"/>
                    <a:pt x="26746" y="30982"/>
                    <a:pt x="26748" y="30985"/>
                  </a:cubicBezTo>
                  <a:lnTo>
                    <a:pt x="26748" y="30985"/>
                  </a:lnTo>
                  <a:cubicBezTo>
                    <a:pt x="26746" y="30982"/>
                    <a:pt x="26744" y="30978"/>
                    <a:pt x="26741" y="30974"/>
                  </a:cubicBezTo>
                  <a:close/>
                  <a:moveTo>
                    <a:pt x="26572" y="30664"/>
                  </a:moveTo>
                  <a:lnTo>
                    <a:pt x="26572" y="30664"/>
                  </a:lnTo>
                  <a:cubicBezTo>
                    <a:pt x="26581" y="30710"/>
                    <a:pt x="26602" y="30761"/>
                    <a:pt x="26643" y="30761"/>
                  </a:cubicBezTo>
                  <a:cubicBezTo>
                    <a:pt x="26665" y="30761"/>
                    <a:pt x="26692" y="30746"/>
                    <a:pt x="26727" y="30706"/>
                  </a:cubicBezTo>
                  <a:cubicBezTo>
                    <a:pt x="26740" y="30697"/>
                    <a:pt x="26752" y="30693"/>
                    <a:pt x="26764" y="30693"/>
                  </a:cubicBezTo>
                  <a:cubicBezTo>
                    <a:pt x="26806" y="30693"/>
                    <a:pt x="26843" y="30741"/>
                    <a:pt x="26854" y="30762"/>
                  </a:cubicBezTo>
                  <a:cubicBezTo>
                    <a:pt x="26883" y="30758"/>
                    <a:pt x="26907" y="30756"/>
                    <a:pt x="26928" y="30756"/>
                  </a:cubicBezTo>
                  <a:cubicBezTo>
                    <a:pt x="27040" y="30756"/>
                    <a:pt x="27047" y="30814"/>
                    <a:pt x="27023" y="30861"/>
                  </a:cubicBezTo>
                  <a:cubicBezTo>
                    <a:pt x="26973" y="30917"/>
                    <a:pt x="26949" y="30935"/>
                    <a:pt x="26929" y="30935"/>
                  </a:cubicBezTo>
                  <a:cubicBezTo>
                    <a:pt x="26910" y="30935"/>
                    <a:pt x="26896" y="30917"/>
                    <a:pt x="26868" y="30903"/>
                  </a:cubicBezTo>
                  <a:lnTo>
                    <a:pt x="26868" y="30903"/>
                  </a:lnTo>
                  <a:cubicBezTo>
                    <a:pt x="26881" y="30968"/>
                    <a:pt x="26870" y="31032"/>
                    <a:pt x="26825" y="31032"/>
                  </a:cubicBezTo>
                  <a:cubicBezTo>
                    <a:pt x="26821" y="31032"/>
                    <a:pt x="26816" y="31031"/>
                    <a:pt x="26812" y="31030"/>
                  </a:cubicBezTo>
                  <a:lnTo>
                    <a:pt x="26812" y="31030"/>
                  </a:lnTo>
                  <a:cubicBezTo>
                    <a:pt x="26812" y="31030"/>
                    <a:pt x="26812" y="31030"/>
                    <a:pt x="26812" y="31030"/>
                  </a:cubicBezTo>
                  <a:cubicBezTo>
                    <a:pt x="26788" y="31018"/>
                    <a:pt x="26764" y="31006"/>
                    <a:pt x="26748" y="30985"/>
                  </a:cubicBezTo>
                  <a:lnTo>
                    <a:pt x="26748" y="30985"/>
                  </a:lnTo>
                  <a:cubicBezTo>
                    <a:pt x="26781" y="31044"/>
                    <a:pt x="26759" y="31088"/>
                    <a:pt x="26729" y="31088"/>
                  </a:cubicBezTo>
                  <a:cubicBezTo>
                    <a:pt x="26697" y="31088"/>
                    <a:pt x="26657" y="31042"/>
                    <a:pt x="26657" y="30917"/>
                  </a:cubicBezTo>
                  <a:lnTo>
                    <a:pt x="26643" y="30917"/>
                  </a:lnTo>
                  <a:cubicBezTo>
                    <a:pt x="26628" y="30875"/>
                    <a:pt x="26628" y="30847"/>
                    <a:pt x="26614" y="30805"/>
                  </a:cubicBezTo>
                  <a:cubicBezTo>
                    <a:pt x="26586" y="30748"/>
                    <a:pt x="26445" y="30734"/>
                    <a:pt x="26572" y="30664"/>
                  </a:cubicBezTo>
                  <a:close/>
                  <a:moveTo>
                    <a:pt x="26812" y="31030"/>
                  </a:moveTo>
                  <a:cubicBezTo>
                    <a:pt x="26826" y="31058"/>
                    <a:pt x="26840" y="31072"/>
                    <a:pt x="26840" y="31100"/>
                  </a:cubicBezTo>
                  <a:lnTo>
                    <a:pt x="26812" y="31030"/>
                  </a:lnTo>
                  <a:close/>
                  <a:moveTo>
                    <a:pt x="26952" y="31067"/>
                  </a:moveTo>
                  <a:cubicBezTo>
                    <a:pt x="26952" y="31067"/>
                    <a:pt x="26952" y="31069"/>
                    <a:pt x="26952" y="31072"/>
                  </a:cubicBezTo>
                  <a:lnTo>
                    <a:pt x="26938" y="31100"/>
                  </a:lnTo>
                  <a:cubicBezTo>
                    <a:pt x="26949" y="31080"/>
                    <a:pt x="26951" y="31067"/>
                    <a:pt x="26952" y="31067"/>
                  </a:cubicBezTo>
                  <a:close/>
                  <a:moveTo>
                    <a:pt x="26044" y="31000"/>
                  </a:moveTo>
                  <a:cubicBezTo>
                    <a:pt x="26109" y="31000"/>
                    <a:pt x="26185" y="31053"/>
                    <a:pt x="26093" y="31086"/>
                  </a:cubicBezTo>
                  <a:cubicBezTo>
                    <a:pt x="26107" y="31100"/>
                    <a:pt x="26051" y="31129"/>
                    <a:pt x="26009" y="31157"/>
                  </a:cubicBezTo>
                  <a:lnTo>
                    <a:pt x="25995" y="31157"/>
                  </a:lnTo>
                  <a:lnTo>
                    <a:pt x="25981" y="31115"/>
                  </a:lnTo>
                  <a:lnTo>
                    <a:pt x="26009" y="31115"/>
                  </a:lnTo>
                  <a:cubicBezTo>
                    <a:pt x="26009" y="31100"/>
                    <a:pt x="25995" y="31100"/>
                    <a:pt x="25981" y="31100"/>
                  </a:cubicBezTo>
                  <a:cubicBezTo>
                    <a:pt x="25958" y="31026"/>
                    <a:pt x="25998" y="31000"/>
                    <a:pt x="26044" y="31000"/>
                  </a:cubicBezTo>
                  <a:close/>
                  <a:moveTo>
                    <a:pt x="26042" y="31164"/>
                  </a:moveTo>
                  <a:cubicBezTo>
                    <a:pt x="26028" y="31170"/>
                    <a:pt x="26017" y="31177"/>
                    <a:pt x="26009" y="31185"/>
                  </a:cubicBezTo>
                  <a:lnTo>
                    <a:pt x="26009" y="31171"/>
                  </a:lnTo>
                  <a:lnTo>
                    <a:pt x="26042" y="31164"/>
                  </a:lnTo>
                  <a:close/>
                  <a:moveTo>
                    <a:pt x="24066" y="31269"/>
                  </a:moveTo>
                  <a:cubicBezTo>
                    <a:pt x="24060" y="31269"/>
                    <a:pt x="24059" y="31273"/>
                    <a:pt x="24061" y="31279"/>
                  </a:cubicBezTo>
                  <a:lnTo>
                    <a:pt x="24061" y="31279"/>
                  </a:lnTo>
                  <a:cubicBezTo>
                    <a:pt x="24063" y="31276"/>
                    <a:pt x="24064" y="31273"/>
                    <a:pt x="24066" y="31269"/>
                  </a:cubicBezTo>
                  <a:close/>
                  <a:moveTo>
                    <a:pt x="24442" y="30984"/>
                  </a:moveTo>
                  <a:cubicBezTo>
                    <a:pt x="24455" y="30984"/>
                    <a:pt x="24440" y="31011"/>
                    <a:pt x="24418" y="31086"/>
                  </a:cubicBezTo>
                  <a:cubicBezTo>
                    <a:pt x="24446" y="31143"/>
                    <a:pt x="24446" y="31171"/>
                    <a:pt x="24460" y="31199"/>
                  </a:cubicBezTo>
                  <a:cubicBezTo>
                    <a:pt x="24445" y="31203"/>
                    <a:pt x="24431" y="31205"/>
                    <a:pt x="24416" y="31205"/>
                  </a:cubicBezTo>
                  <a:cubicBezTo>
                    <a:pt x="24353" y="31205"/>
                    <a:pt x="24293" y="31173"/>
                    <a:pt x="24247" y="31173"/>
                  </a:cubicBezTo>
                  <a:cubicBezTo>
                    <a:pt x="24232" y="31173"/>
                    <a:pt x="24218" y="31176"/>
                    <a:pt x="24206" y="31185"/>
                  </a:cubicBezTo>
                  <a:cubicBezTo>
                    <a:pt x="24333" y="31312"/>
                    <a:pt x="24192" y="31312"/>
                    <a:pt x="24094" y="31312"/>
                  </a:cubicBezTo>
                  <a:cubicBezTo>
                    <a:pt x="24076" y="31303"/>
                    <a:pt x="24064" y="31288"/>
                    <a:pt x="24061" y="31279"/>
                  </a:cubicBezTo>
                  <a:lnTo>
                    <a:pt x="24061" y="31279"/>
                  </a:lnTo>
                  <a:cubicBezTo>
                    <a:pt x="24047" y="31300"/>
                    <a:pt x="24021" y="31308"/>
                    <a:pt x="23998" y="31308"/>
                  </a:cubicBezTo>
                  <a:cubicBezTo>
                    <a:pt x="23960" y="31308"/>
                    <a:pt x="23931" y="31286"/>
                    <a:pt x="23981" y="31269"/>
                  </a:cubicBezTo>
                  <a:cubicBezTo>
                    <a:pt x="23887" y="31259"/>
                    <a:pt x="24042" y="31077"/>
                    <a:pt x="24127" y="31077"/>
                  </a:cubicBezTo>
                  <a:cubicBezTo>
                    <a:pt x="24157" y="31077"/>
                    <a:pt x="24178" y="31099"/>
                    <a:pt x="24178" y="31157"/>
                  </a:cubicBezTo>
                  <a:cubicBezTo>
                    <a:pt x="24192" y="31086"/>
                    <a:pt x="24249" y="31058"/>
                    <a:pt x="24291" y="31044"/>
                  </a:cubicBezTo>
                  <a:cubicBezTo>
                    <a:pt x="24291" y="31050"/>
                    <a:pt x="24291" y="31053"/>
                    <a:pt x="24294" y="31053"/>
                  </a:cubicBezTo>
                  <a:cubicBezTo>
                    <a:pt x="24298" y="31053"/>
                    <a:pt x="24308" y="31047"/>
                    <a:pt x="24333" y="31030"/>
                  </a:cubicBezTo>
                  <a:cubicBezTo>
                    <a:pt x="24398" y="31004"/>
                    <a:pt x="24430" y="30984"/>
                    <a:pt x="24442" y="30984"/>
                  </a:cubicBezTo>
                  <a:close/>
                  <a:moveTo>
                    <a:pt x="25741" y="31070"/>
                  </a:moveTo>
                  <a:cubicBezTo>
                    <a:pt x="25749" y="31070"/>
                    <a:pt x="25791" y="31117"/>
                    <a:pt x="25837" y="31117"/>
                  </a:cubicBezTo>
                  <a:cubicBezTo>
                    <a:pt x="25842" y="31117"/>
                    <a:pt x="25848" y="31116"/>
                    <a:pt x="25854" y="31115"/>
                  </a:cubicBezTo>
                  <a:lnTo>
                    <a:pt x="25981" y="31115"/>
                  </a:lnTo>
                  <a:cubicBezTo>
                    <a:pt x="25938" y="31157"/>
                    <a:pt x="25910" y="31199"/>
                    <a:pt x="25882" y="31241"/>
                  </a:cubicBezTo>
                  <a:cubicBezTo>
                    <a:pt x="25872" y="31231"/>
                    <a:pt x="25863" y="31225"/>
                    <a:pt x="25855" y="31225"/>
                  </a:cubicBezTo>
                  <a:cubicBezTo>
                    <a:pt x="25841" y="31225"/>
                    <a:pt x="25836" y="31247"/>
                    <a:pt x="25854" y="31312"/>
                  </a:cubicBezTo>
                  <a:cubicBezTo>
                    <a:pt x="25761" y="31118"/>
                    <a:pt x="25734" y="31070"/>
                    <a:pt x="25741" y="31070"/>
                  </a:cubicBezTo>
                  <a:close/>
                  <a:moveTo>
                    <a:pt x="25455" y="31313"/>
                  </a:moveTo>
                  <a:cubicBezTo>
                    <a:pt x="25461" y="31313"/>
                    <a:pt x="25469" y="31316"/>
                    <a:pt x="25474" y="31326"/>
                  </a:cubicBezTo>
                  <a:cubicBezTo>
                    <a:pt x="25436" y="31326"/>
                    <a:pt x="25442" y="31313"/>
                    <a:pt x="25455" y="31313"/>
                  </a:cubicBezTo>
                  <a:close/>
                  <a:moveTo>
                    <a:pt x="25544" y="31255"/>
                  </a:moveTo>
                  <a:lnTo>
                    <a:pt x="25572" y="31269"/>
                  </a:lnTo>
                  <a:cubicBezTo>
                    <a:pt x="25572" y="31284"/>
                    <a:pt x="25572" y="31298"/>
                    <a:pt x="25586" y="31312"/>
                  </a:cubicBezTo>
                  <a:lnTo>
                    <a:pt x="25516" y="31326"/>
                  </a:lnTo>
                  <a:cubicBezTo>
                    <a:pt x="25530" y="31312"/>
                    <a:pt x="25530" y="31284"/>
                    <a:pt x="25544" y="31255"/>
                  </a:cubicBezTo>
                  <a:close/>
                  <a:moveTo>
                    <a:pt x="24423" y="31348"/>
                  </a:moveTo>
                  <a:cubicBezTo>
                    <a:pt x="24429" y="31348"/>
                    <a:pt x="24438" y="31358"/>
                    <a:pt x="24418" y="31368"/>
                  </a:cubicBezTo>
                  <a:lnTo>
                    <a:pt x="24418" y="31354"/>
                  </a:lnTo>
                  <a:cubicBezTo>
                    <a:pt x="24418" y="31350"/>
                    <a:pt x="24420" y="31348"/>
                    <a:pt x="24423" y="31348"/>
                  </a:cubicBezTo>
                  <a:close/>
                  <a:moveTo>
                    <a:pt x="23133" y="31348"/>
                  </a:moveTo>
                  <a:cubicBezTo>
                    <a:pt x="23144" y="31369"/>
                    <a:pt x="23154" y="31390"/>
                    <a:pt x="23164" y="31410"/>
                  </a:cubicBezTo>
                  <a:lnTo>
                    <a:pt x="23136" y="31382"/>
                  </a:lnTo>
                  <a:cubicBezTo>
                    <a:pt x="23136" y="31374"/>
                    <a:pt x="23136" y="31360"/>
                    <a:pt x="23133" y="31348"/>
                  </a:cubicBezTo>
                  <a:close/>
                  <a:moveTo>
                    <a:pt x="24593" y="31199"/>
                  </a:moveTo>
                  <a:cubicBezTo>
                    <a:pt x="24623" y="31199"/>
                    <a:pt x="24666" y="31257"/>
                    <a:pt x="24615" y="31438"/>
                  </a:cubicBezTo>
                  <a:lnTo>
                    <a:pt x="24558" y="31340"/>
                  </a:lnTo>
                  <a:cubicBezTo>
                    <a:pt x="24587" y="31340"/>
                    <a:pt x="24601" y="31326"/>
                    <a:pt x="24629" y="31298"/>
                  </a:cubicBezTo>
                  <a:cubicBezTo>
                    <a:pt x="24547" y="31250"/>
                    <a:pt x="24564" y="31199"/>
                    <a:pt x="24593" y="31199"/>
                  </a:cubicBezTo>
                  <a:close/>
                  <a:moveTo>
                    <a:pt x="24291" y="31410"/>
                  </a:moveTo>
                  <a:cubicBezTo>
                    <a:pt x="24291" y="31424"/>
                    <a:pt x="24291" y="31438"/>
                    <a:pt x="24291" y="31452"/>
                  </a:cubicBezTo>
                  <a:lnTo>
                    <a:pt x="24235" y="31438"/>
                  </a:lnTo>
                  <a:lnTo>
                    <a:pt x="24291" y="31410"/>
                  </a:lnTo>
                  <a:close/>
                  <a:moveTo>
                    <a:pt x="24837" y="31515"/>
                  </a:moveTo>
                  <a:cubicBezTo>
                    <a:pt x="24843" y="31515"/>
                    <a:pt x="24850" y="31520"/>
                    <a:pt x="24854" y="31537"/>
                  </a:cubicBezTo>
                  <a:lnTo>
                    <a:pt x="24812" y="31537"/>
                  </a:lnTo>
                  <a:cubicBezTo>
                    <a:pt x="24811" y="31538"/>
                    <a:pt x="24810" y="31539"/>
                    <a:pt x="24809" y="31539"/>
                  </a:cubicBezTo>
                  <a:cubicBezTo>
                    <a:pt x="24807" y="31539"/>
                    <a:pt x="24822" y="31515"/>
                    <a:pt x="24837" y="31515"/>
                  </a:cubicBezTo>
                  <a:close/>
                  <a:moveTo>
                    <a:pt x="25023" y="31467"/>
                  </a:moveTo>
                  <a:cubicBezTo>
                    <a:pt x="24995" y="31495"/>
                    <a:pt x="24981" y="31523"/>
                    <a:pt x="24981" y="31565"/>
                  </a:cubicBezTo>
                  <a:cubicBezTo>
                    <a:pt x="24953" y="31551"/>
                    <a:pt x="24939" y="31551"/>
                    <a:pt x="24925" y="31551"/>
                  </a:cubicBezTo>
                  <a:cubicBezTo>
                    <a:pt x="24939" y="31523"/>
                    <a:pt x="24953" y="31509"/>
                    <a:pt x="24967" y="31495"/>
                  </a:cubicBezTo>
                  <a:lnTo>
                    <a:pt x="25023" y="31467"/>
                  </a:lnTo>
                  <a:close/>
                  <a:moveTo>
                    <a:pt x="13730" y="31505"/>
                  </a:moveTo>
                  <a:cubicBezTo>
                    <a:pt x="13761" y="31505"/>
                    <a:pt x="13661" y="31604"/>
                    <a:pt x="13744" y="31636"/>
                  </a:cubicBezTo>
                  <a:cubicBezTo>
                    <a:pt x="13735" y="31648"/>
                    <a:pt x="13734" y="31655"/>
                    <a:pt x="13734" y="31655"/>
                  </a:cubicBezTo>
                  <a:cubicBezTo>
                    <a:pt x="13733" y="31655"/>
                    <a:pt x="13734" y="31620"/>
                    <a:pt x="13645" y="31551"/>
                  </a:cubicBezTo>
                  <a:lnTo>
                    <a:pt x="13631" y="31551"/>
                  </a:lnTo>
                  <a:cubicBezTo>
                    <a:pt x="13691" y="31518"/>
                    <a:pt x="13719" y="31505"/>
                    <a:pt x="13730" y="31505"/>
                  </a:cubicBezTo>
                  <a:close/>
                  <a:moveTo>
                    <a:pt x="24925" y="31593"/>
                  </a:moveTo>
                  <a:cubicBezTo>
                    <a:pt x="24939" y="31607"/>
                    <a:pt x="24953" y="31607"/>
                    <a:pt x="24967" y="31607"/>
                  </a:cubicBezTo>
                  <a:cubicBezTo>
                    <a:pt x="24967" y="31621"/>
                    <a:pt x="24967" y="31636"/>
                    <a:pt x="24967" y="31650"/>
                  </a:cubicBezTo>
                  <a:cubicBezTo>
                    <a:pt x="25220" y="31692"/>
                    <a:pt x="24981" y="31650"/>
                    <a:pt x="24840" y="31706"/>
                  </a:cubicBezTo>
                  <a:cubicBezTo>
                    <a:pt x="24850" y="31725"/>
                    <a:pt x="24852" y="31733"/>
                    <a:pt x="24850" y="31733"/>
                  </a:cubicBezTo>
                  <a:cubicBezTo>
                    <a:pt x="24845" y="31733"/>
                    <a:pt x="24797" y="31650"/>
                    <a:pt x="24840" y="31650"/>
                  </a:cubicBezTo>
                  <a:lnTo>
                    <a:pt x="24812" y="31636"/>
                  </a:lnTo>
                  <a:lnTo>
                    <a:pt x="24868" y="31636"/>
                  </a:lnTo>
                  <a:cubicBezTo>
                    <a:pt x="24868" y="31621"/>
                    <a:pt x="24868" y="31607"/>
                    <a:pt x="24854" y="31607"/>
                  </a:cubicBezTo>
                  <a:lnTo>
                    <a:pt x="24868" y="31607"/>
                  </a:lnTo>
                  <a:lnTo>
                    <a:pt x="24868" y="31636"/>
                  </a:lnTo>
                  <a:cubicBezTo>
                    <a:pt x="24896" y="31636"/>
                    <a:pt x="24925" y="31621"/>
                    <a:pt x="24925" y="31593"/>
                  </a:cubicBezTo>
                  <a:close/>
                  <a:moveTo>
                    <a:pt x="20301" y="31629"/>
                  </a:moveTo>
                  <a:cubicBezTo>
                    <a:pt x="20341" y="31629"/>
                    <a:pt x="20383" y="31772"/>
                    <a:pt x="20348" y="31819"/>
                  </a:cubicBezTo>
                  <a:cubicBezTo>
                    <a:pt x="20249" y="31706"/>
                    <a:pt x="20052" y="31776"/>
                    <a:pt x="20278" y="31650"/>
                  </a:cubicBezTo>
                  <a:cubicBezTo>
                    <a:pt x="20285" y="31635"/>
                    <a:pt x="20293" y="31629"/>
                    <a:pt x="20301" y="31629"/>
                  </a:cubicBezTo>
                  <a:close/>
                  <a:moveTo>
                    <a:pt x="20433" y="31774"/>
                  </a:moveTo>
                  <a:cubicBezTo>
                    <a:pt x="20445" y="31774"/>
                    <a:pt x="20441" y="31798"/>
                    <a:pt x="20433" y="31833"/>
                  </a:cubicBezTo>
                  <a:lnTo>
                    <a:pt x="20418" y="31833"/>
                  </a:lnTo>
                  <a:cubicBezTo>
                    <a:pt x="20418" y="31812"/>
                    <a:pt x="20411" y="31799"/>
                    <a:pt x="20401" y="31799"/>
                  </a:cubicBezTo>
                  <a:cubicBezTo>
                    <a:pt x="20398" y="31799"/>
                    <a:pt x="20394" y="31801"/>
                    <a:pt x="20390" y="31805"/>
                  </a:cubicBezTo>
                  <a:cubicBezTo>
                    <a:pt x="20412" y="31783"/>
                    <a:pt x="20425" y="31774"/>
                    <a:pt x="20433" y="31774"/>
                  </a:cubicBezTo>
                  <a:close/>
                  <a:moveTo>
                    <a:pt x="26375" y="31734"/>
                  </a:moveTo>
                  <a:cubicBezTo>
                    <a:pt x="26375" y="31762"/>
                    <a:pt x="26375" y="31790"/>
                    <a:pt x="26389" y="31819"/>
                  </a:cubicBezTo>
                  <a:cubicBezTo>
                    <a:pt x="26347" y="31819"/>
                    <a:pt x="26305" y="31833"/>
                    <a:pt x="26276" y="31833"/>
                  </a:cubicBezTo>
                  <a:cubicBezTo>
                    <a:pt x="26164" y="31776"/>
                    <a:pt x="26192" y="31734"/>
                    <a:pt x="26375" y="31734"/>
                  </a:cubicBezTo>
                  <a:close/>
                  <a:moveTo>
                    <a:pt x="12054" y="31720"/>
                  </a:moveTo>
                  <a:cubicBezTo>
                    <a:pt x="12054" y="31790"/>
                    <a:pt x="11955" y="31819"/>
                    <a:pt x="11899" y="31847"/>
                  </a:cubicBezTo>
                  <a:cubicBezTo>
                    <a:pt x="11885" y="31790"/>
                    <a:pt x="11955" y="31762"/>
                    <a:pt x="12054" y="31720"/>
                  </a:cubicBezTo>
                  <a:close/>
                  <a:moveTo>
                    <a:pt x="17095" y="31185"/>
                  </a:moveTo>
                  <a:lnTo>
                    <a:pt x="17095" y="31185"/>
                  </a:lnTo>
                  <a:cubicBezTo>
                    <a:pt x="17137" y="31298"/>
                    <a:pt x="16997" y="31833"/>
                    <a:pt x="17137" y="31903"/>
                  </a:cubicBezTo>
                  <a:cubicBezTo>
                    <a:pt x="17067" y="31875"/>
                    <a:pt x="16715" y="31481"/>
                    <a:pt x="16898" y="31396"/>
                  </a:cubicBezTo>
                  <a:lnTo>
                    <a:pt x="16884" y="31396"/>
                  </a:lnTo>
                  <a:cubicBezTo>
                    <a:pt x="16912" y="31298"/>
                    <a:pt x="16997" y="31213"/>
                    <a:pt x="17095" y="31185"/>
                  </a:cubicBezTo>
                  <a:close/>
                  <a:moveTo>
                    <a:pt x="20270" y="31897"/>
                  </a:moveTo>
                  <a:cubicBezTo>
                    <a:pt x="20305" y="31897"/>
                    <a:pt x="20349" y="31937"/>
                    <a:pt x="20384" y="31937"/>
                  </a:cubicBezTo>
                  <a:cubicBezTo>
                    <a:pt x="20391" y="31937"/>
                    <a:pt x="20398" y="31935"/>
                    <a:pt x="20404" y="31931"/>
                  </a:cubicBezTo>
                  <a:lnTo>
                    <a:pt x="20404" y="31931"/>
                  </a:lnTo>
                  <a:cubicBezTo>
                    <a:pt x="20390" y="31959"/>
                    <a:pt x="20390" y="31988"/>
                    <a:pt x="20404" y="32016"/>
                  </a:cubicBezTo>
                  <a:cubicBezTo>
                    <a:pt x="20193" y="31959"/>
                    <a:pt x="20320" y="32030"/>
                    <a:pt x="20249" y="31903"/>
                  </a:cubicBezTo>
                  <a:cubicBezTo>
                    <a:pt x="20256" y="31899"/>
                    <a:pt x="20262" y="31897"/>
                    <a:pt x="20270" y="31897"/>
                  </a:cubicBezTo>
                  <a:close/>
                  <a:moveTo>
                    <a:pt x="22503" y="31044"/>
                  </a:moveTo>
                  <a:cubicBezTo>
                    <a:pt x="22601" y="31072"/>
                    <a:pt x="22657" y="31086"/>
                    <a:pt x="22657" y="31086"/>
                  </a:cubicBezTo>
                  <a:cubicBezTo>
                    <a:pt x="22677" y="31069"/>
                    <a:pt x="22690" y="31062"/>
                    <a:pt x="22698" y="31062"/>
                  </a:cubicBezTo>
                  <a:cubicBezTo>
                    <a:pt x="22730" y="31062"/>
                    <a:pt x="22696" y="31161"/>
                    <a:pt x="22732" y="31161"/>
                  </a:cubicBezTo>
                  <a:cubicBezTo>
                    <a:pt x="22741" y="31161"/>
                    <a:pt x="22753" y="31156"/>
                    <a:pt x="22770" y="31143"/>
                  </a:cubicBezTo>
                  <a:cubicBezTo>
                    <a:pt x="22812" y="31171"/>
                    <a:pt x="22841" y="31185"/>
                    <a:pt x="22883" y="31213"/>
                  </a:cubicBezTo>
                  <a:cubicBezTo>
                    <a:pt x="22922" y="31182"/>
                    <a:pt x="22949" y="31170"/>
                    <a:pt x="22968" y="31170"/>
                  </a:cubicBezTo>
                  <a:cubicBezTo>
                    <a:pt x="23016" y="31170"/>
                    <a:pt x="23006" y="31249"/>
                    <a:pt x="22995" y="31269"/>
                  </a:cubicBezTo>
                  <a:cubicBezTo>
                    <a:pt x="23038" y="31269"/>
                    <a:pt x="23080" y="31298"/>
                    <a:pt x="23108" y="31340"/>
                  </a:cubicBezTo>
                  <a:cubicBezTo>
                    <a:pt x="23080" y="31326"/>
                    <a:pt x="23038" y="31298"/>
                    <a:pt x="23009" y="31298"/>
                  </a:cubicBezTo>
                  <a:cubicBezTo>
                    <a:pt x="22990" y="31295"/>
                    <a:pt x="22976" y="31293"/>
                    <a:pt x="22964" y="31293"/>
                  </a:cubicBezTo>
                  <a:cubicBezTo>
                    <a:pt x="22869" y="31293"/>
                    <a:pt x="23044" y="31397"/>
                    <a:pt x="23094" y="31523"/>
                  </a:cubicBezTo>
                  <a:cubicBezTo>
                    <a:pt x="23103" y="31560"/>
                    <a:pt x="23112" y="31572"/>
                    <a:pt x="23121" y="31572"/>
                  </a:cubicBezTo>
                  <a:cubicBezTo>
                    <a:pt x="23142" y="31572"/>
                    <a:pt x="23168" y="31504"/>
                    <a:pt x="23215" y="31504"/>
                  </a:cubicBezTo>
                  <a:cubicBezTo>
                    <a:pt x="23242" y="31504"/>
                    <a:pt x="23276" y="31526"/>
                    <a:pt x="23319" y="31593"/>
                  </a:cubicBezTo>
                  <a:lnTo>
                    <a:pt x="23235" y="31579"/>
                  </a:lnTo>
                  <a:lnTo>
                    <a:pt x="23235" y="31579"/>
                  </a:lnTo>
                  <a:cubicBezTo>
                    <a:pt x="23235" y="31692"/>
                    <a:pt x="23235" y="31579"/>
                    <a:pt x="23249" y="31706"/>
                  </a:cubicBezTo>
                  <a:cubicBezTo>
                    <a:pt x="23193" y="31734"/>
                    <a:pt x="23108" y="31762"/>
                    <a:pt x="23066" y="31776"/>
                  </a:cubicBezTo>
                  <a:cubicBezTo>
                    <a:pt x="23047" y="31776"/>
                    <a:pt x="23041" y="31783"/>
                    <a:pt x="23047" y="31783"/>
                  </a:cubicBezTo>
                  <a:cubicBezTo>
                    <a:pt x="23050" y="31783"/>
                    <a:pt x="23056" y="31781"/>
                    <a:pt x="23066" y="31776"/>
                  </a:cubicBezTo>
                  <a:lnTo>
                    <a:pt x="23066" y="31776"/>
                  </a:lnTo>
                  <a:cubicBezTo>
                    <a:pt x="23024" y="31819"/>
                    <a:pt x="22981" y="31847"/>
                    <a:pt x="22925" y="31861"/>
                  </a:cubicBezTo>
                  <a:cubicBezTo>
                    <a:pt x="22914" y="31817"/>
                    <a:pt x="22895" y="31801"/>
                    <a:pt x="22874" y="31801"/>
                  </a:cubicBezTo>
                  <a:cubicBezTo>
                    <a:pt x="22813" y="31801"/>
                    <a:pt x="22735" y="31939"/>
                    <a:pt x="22798" y="31959"/>
                  </a:cubicBezTo>
                  <a:cubicBezTo>
                    <a:pt x="22855" y="31995"/>
                    <a:pt x="22812" y="32002"/>
                    <a:pt x="22758" y="32002"/>
                  </a:cubicBezTo>
                  <a:cubicBezTo>
                    <a:pt x="22721" y="32002"/>
                    <a:pt x="22680" y="31999"/>
                    <a:pt x="22658" y="31999"/>
                  </a:cubicBezTo>
                  <a:cubicBezTo>
                    <a:pt x="22647" y="31999"/>
                    <a:pt x="22641" y="31999"/>
                    <a:pt x="22643" y="32002"/>
                  </a:cubicBezTo>
                  <a:cubicBezTo>
                    <a:pt x="22680" y="32066"/>
                    <a:pt x="22651" y="32088"/>
                    <a:pt x="22622" y="32088"/>
                  </a:cubicBezTo>
                  <a:cubicBezTo>
                    <a:pt x="22607" y="32088"/>
                    <a:pt x="22592" y="32082"/>
                    <a:pt x="22587" y="32072"/>
                  </a:cubicBezTo>
                  <a:cubicBezTo>
                    <a:pt x="22574" y="32076"/>
                    <a:pt x="22563" y="32077"/>
                    <a:pt x="22552" y="32077"/>
                  </a:cubicBezTo>
                  <a:cubicBezTo>
                    <a:pt x="22445" y="32077"/>
                    <a:pt x="22451" y="31912"/>
                    <a:pt x="22511" y="31912"/>
                  </a:cubicBezTo>
                  <a:cubicBezTo>
                    <a:pt x="22517" y="31912"/>
                    <a:pt x="22524" y="31914"/>
                    <a:pt x="22531" y="31917"/>
                  </a:cubicBezTo>
                  <a:cubicBezTo>
                    <a:pt x="22480" y="31879"/>
                    <a:pt x="22532" y="31772"/>
                    <a:pt x="22564" y="31772"/>
                  </a:cubicBezTo>
                  <a:cubicBezTo>
                    <a:pt x="22567" y="31772"/>
                    <a:pt x="22570" y="31774"/>
                    <a:pt x="22573" y="31776"/>
                  </a:cubicBezTo>
                  <a:cubicBezTo>
                    <a:pt x="22580" y="31756"/>
                    <a:pt x="22583" y="31743"/>
                    <a:pt x="22572" y="31743"/>
                  </a:cubicBezTo>
                  <a:cubicBezTo>
                    <a:pt x="22559" y="31743"/>
                    <a:pt x="22527" y="31760"/>
                    <a:pt x="22460" y="31805"/>
                  </a:cubicBezTo>
                  <a:cubicBezTo>
                    <a:pt x="22456" y="31818"/>
                    <a:pt x="22447" y="31823"/>
                    <a:pt x="22436" y="31823"/>
                  </a:cubicBezTo>
                  <a:cubicBezTo>
                    <a:pt x="22413" y="31823"/>
                    <a:pt x="22381" y="31800"/>
                    <a:pt x="22362" y="31790"/>
                  </a:cubicBezTo>
                  <a:cubicBezTo>
                    <a:pt x="22404" y="31762"/>
                    <a:pt x="22432" y="31748"/>
                    <a:pt x="22460" y="31720"/>
                  </a:cubicBezTo>
                  <a:cubicBezTo>
                    <a:pt x="22474" y="31678"/>
                    <a:pt x="22474" y="31621"/>
                    <a:pt x="22460" y="31579"/>
                  </a:cubicBezTo>
                  <a:lnTo>
                    <a:pt x="22460" y="31579"/>
                  </a:lnTo>
                  <a:cubicBezTo>
                    <a:pt x="22469" y="31582"/>
                    <a:pt x="22479" y="31584"/>
                    <a:pt x="22489" y="31584"/>
                  </a:cubicBezTo>
                  <a:cubicBezTo>
                    <a:pt x="22525" y="31584"/>
                    <a:pt x="22562" y="31561"/>
                    <a:pt x="22573" y="31495"/>
                  </a:cubicBezTo>
                  <a:cubicBezTo>
                    <a:pt x="22610" y="31499"/>
                    <a:pt x="22641" y="31501"/>
                    <a:pt x="22666" y="31501"/>
                  </a:cubicBezTo>
                  <a:cubicBezTo>
                    <a:pt x="22788" y="31501"/>
                    <a:pt x="22761" y="31452"/>
                    <a:pt x="22714" y="31452"/>
                  </a:cubicBezTo>
                  <a:cubicBezTo>
                    <a:pt x="22702" y="31443"/>
                    <a:pt x="22692" y="31439"/>
                    <a:pt x="22684" y="31439"/>
                  </a:cubicBezTo>
                  <a:cubicBezTo>
                    <a:pt x="22659" y="31439"/>
                    <a:pt x="22653" y="31478"/>
                    <a:pt x="22653" y="31478"/>
                  </a:cubicBezTo>
                  <a:cubicBezTo>
                    <a:pt x="22653" y="31478"/>
                    <a:pt x="22657" y="31446"/>
                    <a:pt x="22657" y="31326"/>
                  </a:cubicBezTo>
                  <a:lnTo>
                    <a:pt x="22657" y="31326"/>
                  </a:lnTo>
                  <a:cubicBezTo>
                    <a:pt x="22653" y="31345"/>
                    <a:pt x="22647" y="31352"/>
                    <a:pt x="22641" y="31352"/>
                  </a:cubicBezTo>
                  <a:cubicBezTo>
                    <a:pt x="22612" y="31352"/>
                    <a:pt x="22571" y="31183"/>
                    <a:pt x="22537" y="31183"/>
                  </a:cubicBezTo>
                  <a:cubicBezTo>
                    <a:pt x="22535" y="31183"/>
                    <a:pt x="22533" y="31184"/>
                    <a:pt x="22531" y="31185"/>
                  </a:cubicBezTo>
                  <a:cubicBezTo>
                    <a:pt x="22511" y="31195"/>
                    <a:pt x="22497" y="31199"/>
                    <a:pt x="22487" y="31199"/>
                  </a:cubicBezTo>
                  <a:cubicBezTo>
                    <a:pt x="22441" y="31199"/>
                    <a:pt x="22491" y="31102"/>
                    <a:pt x="22503" y="31044"/>
                  </a:cubicBezTo>
                  <a:close/>
                  <a:moveTo>
                    <a:pt x="23587" y="32044"/>
                  </a:moveTo>
                  <a:cubicBezTo>
                    <a:pt x="23587" y="32079"/>
                    <a:pt x="23587" y="32104"/>
                    <a:pt x="23587" y="32128"/>
                  </a:cubicBezTo>
                  <a:cubicBezTo>
                    <a:pt x="23333" y="32128"/>
                    <a:pt x="23573" y="32058"/>
                    <a:pt x="23587" y="32044"/>
                  </a:cubicBezTo>
                  <a:close/>
                  <a:moveTo>
                    <a:pt x="25305" y="31861"/>
                  </a:moveTo>
                  <a:cubicBezTo>
                    <a:pt x="25192" y="31917"/>
                    <a:pt x="25220" y="31974"/>
                    <a:pt x="25178" y="32072"/>
                  </a:cubicBezTo>
                  <a:cubicBezTo>
                    <a:pt x="25206" y="32086"/>
                    <a:pt x="25220" y="32100"/>
                    <a:pt x="25220" y="32128"/>
                  </a:cubicBezTo>
                  <a:cubicBezTo>
                    <a:pt x="25220" y="32100"/>
                    <a:pt x="25333" y="32128"/>
                    <a:pt x="25375" y="31931"/>
                  </a:cubicBezTo>
                  <a:lnTo>
                    <a:pt x="25375" y="31917"/>
                  </a:lnTo>
                  <a:cubicBezTo>
                    <a:pt x="25347" y="31917"/>
                    <a:pt x="25333" y="31903"/>
                    <a:pt x="25305" y="31861"/>
                  </a:cubicBezTo>
                  <a:close/>
                  <a:moveTo>
                    <a:pt x="20842" y="31970"/>
                  </a:moveTo>
                  <a:cubicBezTo>
                    <a:pt x="20866" y="31970"/>
                    <a:pt x="20880" y="31982"/>
                    <a:pt x="20869" y="32016"/>
                  </a:cubicBezTo>
                  <a:cubicBezTo>
                    <a:pt x="20857" y="32040"/>
                    <a:pt x="20872" y="32044"/>
                    <a:pt x="20894" y="32044"/>
                  </a:cubicBezTo>
                  <a:cubicBezTo>
                    <a:pt x="20909" y="32044"/>
                    <a:pt x="20927" y="32042"/>
                    <a:pt x="20942" y="32042"/>
                  </a:cubicBezTo>
                  <a:cubicBezTo>
                    <a:pt x="20984" y="32042"/>
                    <a:pt x="21002" y="32059"/>
                    <a:pt x="20869" y="32185"/>
                  </a:cubicBezTo>
                  <a:lnTo>
                    <a:pt x="20855" y="32185"/>
                  </a:lnTo>
                  <a:cubicBezTo>
                    <a:pt x="20813" y="32128"/>
                    <a:pt x="20756" y="32072"/>
                    <a:pt x="20714" y="32016"/>
                  </a:cubicBezTo>
                  <a:cubicBezTo>
                    <a:pt x="20698" y="32024"/>
                    <a:pt x="20691" y="32027"/>
                    <a:pt x="20690" y="32027"/>
                  </a:cubicBezTo>
                  <a:cubicBezTo>
                    <a:pt x="20684" y="32027"/>
                    <a:pt x="20788" y="31970"/>
                    <a:pt x="20842" y="31970"/>
                  </a:cubicBezTo>
                  <a:close/>
                  <a:moveTo>
                    <a:pt x="21527" y="32207"/>
                  </a:moveTo>
                  <a:cubicBezTo>
                    <a:pt x="21527" y="32207"/>
                    <a:pt x="21528" y="32210"/>
                    <a:pt x="21529" y="32214"/>
                  </a:cubicBezTo>
                  <a:lnTo>
                    <a:pt x="21529" y="32214"/>
                  </a:lnTo>
                  <a:cubicBezTo>
                    <a:pt x="21528" y="32210"/>
                    <a:pt x="21528" y="32207"/>
                    <a:pt x="21527" y="32207"/>
                  </a:cubicBezTo>
                  <a:close/>
                  <a:moveTo>
                    <a:pt x="17025" y="32058"/>
                  </a:moveTo>
                  <a:cubicBezTo>
                    <a:pt x="17038" y="32098"/>
                    <a:pt x="17163" y="32286"/>
                    <a:pt x="17143" y="32286"/>
                  </a:cubicBezTo>
                  <a:cubicBezTo>
                    <a:pt x="17142" y="32286"/>
                    <a:pt x="17140" y="32285"/>
                    <a:pt x="17137" y="32283"/>
                  </a:cubicBezTo>
                  <a:cubicBezTo>
                    <a:pt x="17123" y="32283"/>
                    <a:pt x="17109" y="32269"/>
                    <a:pt x="17095" y="32269"/>
                  </a:cubicBezTo>
                  <a:cubicBezTo>
                    <a:pt x="17109" y="32255"/>
                    <a:pt x="16912" y="32269"/>
                    <a:pt x="16968" y="32213"/>
                  </a:cubicBezTo>
                  <a:lnTo>
                    <a:pt x="16968" y="32213"/>
                  </a:lnTo>
                  <a:cubicBezTo>
                    <a:pt x="17020" y="32218"/>
                    <a:pt x="17055" y="32221"/>
                    <a:pt x="17074" y="32221"/>
                  </a:cubicBezTo>
                  <a:cubicBezTo>
                    <a:pt x="17106" y="32221"/>
                    <a:pt x="17092" y="32212"/>
                    <a:pt x="17039" y="32185"/>
                  </a:cubicBezTo>
                  <a:cubicBezTo>
                    <a:pt x="17039" y="32194"/>
                    <a:pt x="17038" y="32198"/>
                    <a:pt x="17036" y="32198"/>
                  </a:cubicBezTo>
                  <a:cubicBezTo>
                    <a:pt x="17027" y="32198"/>
                    <a:pt x="17001" y="32093"/>
                    <a:pt x="17025" y="32058"/>
                  </a:cubicBezTo>
                  <a:close/>
                  <a:moveTo>
                    <a:pt x="21570" y="32031"/>
                  </a:moveTo>
                  <a:cubicBezTo>
                    <a:pt x="21578" y="32031"/>
                    <a:pt x="21554" y="32077"/>
                    <a:pt x="21545" y="32128"/>
                  </a:cubicBezTo>
                  <a:cubicBezTo>
                    <a:pt x="21517" y="32185"/>
                    <a:pt x="21517" y="32241"/>
                    <a:pt x="21587" y="32241"/>
                  </a:cubicBezTo>
                  <a:lnTo>
                    <a:pt x="21545" y="32255"/>
                  </a:lnTo>
                  <a:cubicBezTo>
                    <a:pt x="21535" y="32236"/>
                    <a:pt x="21531" y="32222"/>
                    <a:pt x="21529" y="32214"/>
                  </a:cubicBezTo>
                  <a:lnTo>
                    <a:pt x="21529" y="32214"/>
                  </a:lnTo>
                  <a:cubicBezTo>
                    <a:pt x="21530" y="32221"/>
                    <a:pt x="21531" y="32235"/>
                    <a:pt x="21531" y="32255"/>
                  </a:cubicBezTo>
                  <a:cubicBezTo>
                    <a:pt x="21494" y="32278"/>
                    <a:pt x="21472" y="32289"/>
                    <a:pt x="21460" y="32289"/>
                  </a:cubicBezTo>
                  <a:cubicBezTo>
                    <a:pt x="21435" y="32289"/>
                    <a:pt x="21451" y="32242"/>
                    <a:pt x="21460" y="32157"/>
                  </a:cubicBezTo>
                  <a:cubicBezTo>
                    <a:pt x="21441" y="32147"/>
                    <a:pt x="21414" y="32137"/>
                    <a:pt x="21385" y="32137"/>
                  </a:cubicBezTo>
                  <a:cubicBezTo>
                    <a:pt x="21373" y="32137"/>
                    <a:pt x="21360" y="32138"/>
                    <a:pt x="21348" y="32143"/>
                  </a:cubicBezTo>
                  <a:cubicBezTo>
                    <a:pt x="21362" y="32114"/>
                    <a:pt x="21376" y="32072"/>
                    <a:pt x="21390" y="32044"/>
                  </a:cubicBezTo>
                  <a:lnTo>
                    <a:pt x="21390" y="32058"/>
                  </a:lnTo>
                  <a:cubicBezTo>
                    <a:pt x="21404" y="32058"/>
                    <a:pt x="21432" y="32058"/>
                    <a:pt x="21446" y="32072"/>
                  </a:cubicBezTo>
                  <a:cubicBezTo>
                    <a:pt x="21446" y="32051"/>
                    <a:pt x="21450" y="32037"/>
                    <a:pt x="21455" y="32037"/>
                  </a:cubicBezTo>
                  <a:cubicBezTo>
                    <a:pt x="21460" y="32037"/>
                    <a:pt x="21468" y="32051"/>
                    <a:pt x="21475" y="32086"/>
                  </a:cubicBezTo>
                  <a:lnTo>
                    <a:pt x="21503" y="32100"/>
                  </a:lnTo>
                  <a:cubicBezTo>
                    <a:pt x="21547" y="32050"/>
                    <a:pt x="21565" y="32031"/>
                    <a:pt x="21570" y="32031"/>
                  </a:cubicBezTo>
                  <a:close/>
                  <a:moveTo>
                    <a:pt x="21686" y="32157"/>
                  </a:moveTo>
                  <a:lnTo>
                    <a:pt x="21686" y="32157"/>
                  </a:lnTo>
                  <a:cubicBezTo>
                    <a:pt x="21920" y="32187"/>
                    <a:pt x="21720" y="32306"/>
                    <a:pt x="21666" y="32306"/>
                  </a:cubicBezTo>
                  <a:cubicBezTo>
                    <a:pt x="21645" y="32306"/>
                    <a:pt x="21645" y="32288"/>
                    <a:pt x="21700" y="32241"/>
                  </a:cubicBezTo>
                  <a:cubicBezTo>
                    <a:pt x="21742" y="32213"/>
                    <a:pt x="21756" y="32185"/>
                    <a:pt x="21686" y="32157"/>
                  </a:cubicBezTo>
                  <a:close/>
                  <a:moveTo>
                    <a:pt x="21601" y="32269"/>
                  </a:moveTo>
                  <a:lnTo>
                    <a:pt x="21601" y="32283"/>
                  </a:lnTo>
                  <a:lnTo>
                    <a:pt x="21644" y="32311"/>
                  </a:lnTo>
                  <a:lnTo>
                    <a:pt x="21601" y="32326"/>
                  </a:lnTo>
                  <a:lnTo>
                    <a:pt x="21573" y="32326"/>
                  </a:lnTo>
                  <a:lnTo>
                    <a:pt x="21545" y="32269"/>
                  </a:lnTo>
                  <a:close/>
                  <a:moveTo>
                    <a:pt x="21044" y="32146"/>
                  </a:moveTo>
                  <a:cubicBezTo>
                    <a:pt x="21079" y="32146"/>
                    <a:pt x="21125" y="32174"/>
                    <a:pt x="21137" y="32227"/>
                  </a:cubicBezTo>
                  <a:lnTo>
                    <a:pt x="21137" y="32283"/>
                  </a:lnTo>
                  <a:cubicBezTo>
                    <a:pt x="21137" y="32316"/>
                    <a:pt x="21134" y="32328"/>
                    <a:pt x="21130" y="32328"/>
                  </a:cubicBezTo>
                  <a:cubicBezTo>
                    <a:pt x="21127" y="32328"/>
                    <a:pt x="21123" y="32312"/>
                    <a:pt x="21123" y="32297"/>
                  </a:cubicBezTo>
                  <a:lnTo>
                    <a:pt x="21080" y="32326"/>
                  </a:lnTo>
                  <a:cubicBezTo>
                    <a:pt x="20965" y="32202"/>
                    <a:pt x="20994" y="32146"/>
                    <a:pt x="21044" y="32146"/>
                  </a:cubicBezTo>
                  <a:close/>
                  <a:moveTo>
                    <a:pt x="21526" y="32314"/>
                  </a:moveTo>
                  <a:cubicBezTo>
                    <a:pt x="21535" y="32314"/>
                    <a:pt x="21547" y="32322"/>
                    <a:pt x="21559" y="32340"/>
                  </a:cubicBezTo>
                  <a:lnTo>
                    <a:pt x="21573" y="32340"/>
                  </a:lnTo>
                  <a:lnTo>
                    <a:pt x="21503" y="32354"/>
                  </a:lnTo>
                  <a:cubicBezTo>
                    <a:pt x="21503" y="32329"/>
                    <a:pt x="21512" y="32314"/>
                    <a:pt x="21526" y="32314"/>
                  </a:cubicBezTo>
                  <a:close/>
                  <a:moveTo>
                    <a:pt x="15951" y="32297"/>
                  </a:moveTo>
                  <a:cubicBezTo>
                    <a:pt x="16013" y="32297"/>
                    <a:pt x="16052" y="32380"/>
                    <a:pt x="16088" y="32380"/>
                  </a:cubicBezTo>
                  <a:cubicBezTo>
                    <a:pt x="16105" y="32380"/>
                    <a:pt x="16121" y="32363"/>
                    <a:pt x="16138" y="32311"/>
                  </a:cubicBezTo>
                  <a:cubicBezTo>
                    <a:pt x="16148" y="32309"/>
                    <a:pt x="16156" y="32308"/>
                    <a:pt x="16162" y="32308"/>
                  </a:cubicBezTo>
                  <a:cubicBezTo>
                    <a:pt x="16222" y="32308"/>
                    <a:pt x="16117" y="32411"/>
                    <a:pt x="16062" y="32411"/>
                  </a:cubicBezTo>
                  <a:cubicBezTo>
                    <a:pt x="16059" y="32411"/>
                    <a:pt x="16056" y="32411"/>
                    <a:pt x="16053" y="32410"/>
                  </a:cubicBezTo>
                  <a:cubicBezTo>
                    <a:pt x="16025" y="32382"/>
                    <a:pt x="15983" y="32354"/>
                    <a:pt x="15955" y="32326"/>
                  </a:cubicBezTo>
                  <a:lnTo>
                    <a:pt x="15940" y="32326"/>
                  </a:lnTo>
                  <a:lnTo>
                    <a:pt x="15940" y="32297"/>
                  </a:lnTo>
                  <a:cubicBezTo>
                    <a:pt x="15944" y="32297"/>
                    <a:pt x="15947" y="32297"/>
                    <a:pt x="15951" y="32297"/>
                  </a:cubicBezTo>
                  <a:close/>
                  <a:moveTo>
                    <a:pt x="24144" y="32316"/>
                  </a:moveTo>
                  <a:cubicBezTo>
                    <a:pt x="24221" y="32316"/>
                    <a:pt x="24312" y="32468"/>
                    <a:pt x="24190" y="32468"/>
                  </a:cubicBezTo>
                  <a:cubicBezTo>
                    <a:pt x="24182" y="32468"/>
                    <a:pt x="24173" y="32468"/>
                    <a:pt x="24164" y="32466"/>
                  </a:cubicBezTo>
                  <a:cubicBezTo>
                    <a:pt x="24137" y="32417"/>
                    <a:pt x="24118" y="32406"/>
                    <a:pt x="24105" y="32406"/>
                  </a:cubicBezTo>
                  <a:cubicBezTo>
                    <a:pt x="24095" y="32406"/>
                    <a:pt x="24088" y="32413"/>
                    <a:pt x="24085" y="32413"/>
                  </a:cubicBezTo>
                  <a:cubicBezTo>
                    <a:pt x="24081" y="32413"/>
                    <a:pt x="24080" y="32407"/>
                    <a:pt x="24080" y="32382"/>
                  </a:cubicBezTo>
                  <a:cubicBezTo>
                    <a:pt x="24093" y="32334"/>
                    <a:pt x="24118" y="32316"/>
                    <a:pt x="24144" y="32316"/>
                  </a:cubicBezTo>
                  <a:close/>
                  <a:moveTo>
                    <a:pt x="16039" y="32495"/>
                  </a:moveTo>
                  <a:lnTo>
                    <a:pt x="16039" y="32495"/>
                  </a:lnTo>
                  <a:cubicBezTo>
                    <a:pt x="16038" y="32495"/>
                    <a:pt x="16038" y="32495"/>
                    <a:pt x="16037" y="32495"/>
                  </a:cubicBezTo>
                  <a:lnTo>
                    <a:pt x="16037" y="32495"/>
                  </a:lnTo>
                  <a:cubicBezTo>
                    <a:pt x="16033" y="32499"/>
                    <a:pt x="16029" y="32504"/>
                    <a:pt x="16025" y="32509"/>
                  </a:cubicBezTo>
                  <a:lnTo>
                    <a:pt x="16039" y="32495"/>
                  </a:lnTo>
                  <a:close/>
                  <a:moveTo>
                    <a:pt x="21559" y="32368"/>
                  </a:moveTo>
                  <a:cubicBezTo>
                    <a:pt x="21573" y="32410"/>
                    <a:pt x="21587" y="32452"/>
                    <a:pt x="21587" y="32509"/>
                  </a:cubicBezTo>
                  <a:cubicBezTo>
                    <a:pt x="21559" y="32509"/>
                    <a:pt x="21545" y="32509"/>
                    <a:pt x="21432" y="32424"/>
                  </a:cubicBezTo>
                  <a:lnTo>
                    <a:pt x="21475" y="32382"/>
                  </a:lnTo>
                  <a:cubicBezTo>
                    <a:pt x="21475" y="32382"/>
                    <a:pt x="21475" y="32368"/>
                    <a:pt x="21475" y="32368"/>
                  </a:cubicBezTo>
                  <a:close/>
                  <a:moveTo>
                    <a:pt x="16141" y="32383"/>
                  </a:moveTo>
                  <a:cubicBezTo>
                    <a:pt x="16155" y="32383"/>
                    <a:pt x="16170" y="32396"/>
                    <a:pt x="16194" y="32424"/>
                  </a:cubicBezTo>
                  <a:cubicBezTo>
                    <a:pt x="16198" y="32454"/>
                    <a:pt x="16210" y="32460"/>
                    <a:pt x="16220" y="32460"/>
                  </a:cubicBezTo>
                  <a:cubicBezTo>
                    <a:pt x="16225" y="32460"/>
                    <a:pt x="16230" y="32458"/>
                    <a:pt x="16233" y="32457"/>
                  </a:cubicBezTo>
                  <a:lnTo>
                    <a:pt x="16233" y="32457"/>
                  </a:lnTo>
                  <a:cubicBezTo>
                    <a:pt x="16225" y="32463"/>
                    <a:pt x="16199" y="32485"/>
                    <a:pt x="16138" y="32551"/>
                  </a:cubicBezTo>
                  <a:cubicBezTo>
                    <a:pt x="16068" y="32551"/>
                    <a:pt x="15886" y="32509"/>
                    <a:pt x="16037" y="32495"/>
                  </a:cubicBezTo>
                  <a:lnTo>
                    <a:pt x="16037" y="32495"/>
                  </a:lnTo>
                  <a:cubicBezTo>
                    <a:pt x="16093" y="32427"/>
                    <a:pt x="16114" y="32383"/>
                    <a:pt x="16141" y="32383"/>
                  </a:cubicBezTo>
                  <a:close/>
                  <a:moveTo>
                    <a:pt x="23263" y="32600"/>
                  </a:moveTo>
                  <a:cubicBezTo>
                    <a:pt x="23266" y="32600"/>
                    <a:pt x="23274" y="32617"/>
                    <a:pt x="23291" y="32664"/>
                  </a:cubicBezTo>
                  <a:lnTo>
                    <a:pt x="23263" y="32678"/>
                  </a:lnTo>
                  <a:cubicBezTo>
                    <a:pt x="23263" y="32636"/>
                    <a:pt x="23258" y="32600"/>
                    <a:pt x="23263" y="32600"/>
                  </a:cubicBezTo>
                  <a:close/>
                  <a:moveTo>
                    <a:pt x="16957" y="32355"/>
                  </a:moveTo>
                  <a:cubicBezTo>
                    <a:pt x="16969" y="32355"/>
                    <a:pt x="16982" y="32359"/>
                    <a:pt x="16997" y="32368"/>
                  </a:cubicBezTo>
                  <a:cubicBezTo>
                    <a:pt x="17137" y="32495"/>
                    <a:pt x="16940" y="32635"/>
                    <a:pt x="16983" y="32720"/>
                  </a:cubicBezTo>
                  <a:cubicBezTo>
                    <a:pt x="16979" y="32723"/>
                    <a:pt x="16975" y="32724"/>
                    <a:pt x="16971" y="32724"/>
                  </a:cubicBezTo>
                  <a:cubicBezTo>
                    <a:pt x="16910" y="32724"/>
                    <a:pt x="16849" y="32355"/>
                    <a:pt x="16957" y="32355"/>
                  </a:cubicBezTo>
                  <a:close/>
                  <a:moveTo>
                    <a:pt x="23129" y="32773"/>
                  </a:moveTo>
                  <a:lnTo>
                    <a:pt x="23129" y="32773"/>
                  </a:lnTo>
                  <a:cubicBezTo>
                    <a:pt x="23125" y="32774"/>
                    <a:pt x="23122" y="32776"/>
                    <a:pt x="23119" y="32778"/>
                  </a:cubicBezTo>
                  <a:lnTo>
                    <a:pt x="23119" y="32778"/>
                  </a:lnTo>
                  <a:cubicBezTo>
                    <a:pt x="23123" y="32777"/>
                    <a:pt x="23126" y="32776"/>
                    <a:pt x="23129" y="32773"/>
                  </a:cubicBezTo>
                  <a:close/>
                  <a:moveTo>
                    <a:pt x="22995" y="32692"/>
                  </a:moveTo>
                  <a:cubicBezTo>
                    <a:pt x="22979" y="32751"/>
                    <a:pt x="22974" y="32767"/>
                    <a:pt x="22977" y="32767"/>
                  </a:cubicBezTo>
                  <a:cubicBezTo>
                    <a:pt x="22981" y="32767"/>
                    <a:pt x="22995" y="32744"/>
                    <a:pt x="23011" y="32744"/>
                  </a:cubicBezTo>
                  <a:cubicBezTo>
                    <a:pt x="23026" y="32744"/>
                    <a:pt x="23042" y="32765"/>
                    <a:pt x="23052" y="32847"/>
                  </a:cubicBezTo>
                  <a:cubicBezTo>
                    <a:pt x="23188" y="32797"/>
                    <a:pt x="23020" y="32834"/>
                    <a:pt x="23119" y="32778"/>
                  </a:cubicBezTo>
                  <a:lnTo>
                    <a:pt x="23119" y="32778"/>
                  </a:lnTo>
                  <a:cubicBezTo>
                    <a:pt x="23119" y="32778"/>
                    <a:pt x="23118" y="32778"/>
                    <a:pt x="23117" y="32778"/>
                  </a:cubicBezTo>
                  <a:cubicBezTo>
                    <a:pt x="23098" y="32778"/>
                    <a:pt x="23061" y="32749"/>
                    <a:pt x="22995" y="32692"/>
                  </a:cubicBezTo>
                  <a:close/>
                  <a:moveTo>
                    <a:pt x="21587" y="32847"/>
                  </a:moveTo>
                  <a:cubicBezTo>
                    <a:pt x="21587" y="32856"/>
                    <a:pt x="21583" y="32859"/>
                    <a:pt x="21578" y="32859"/>
                  </a:cubicBezTo>
                  <a:cubicBezTo>
                    <a:pt x="21568" y="32859"/>
                    <a:pt x="21559" y="32847"/>
                    <a:pt x="21587" y="32847"/>
                  </a:cubicBezTo>
                  <a:close/>
                  <a:moveTo>
                    <a:pt x="23419" y="32854"/>
                  </a:moveTo>
                  <a:cubicBezTo>
                    <a:pt x="23413" y="32854"/>
                    <a:pt x="23413" y="32861"/>
                    <a:pt x="23432" y="32861"/>
                  </a:cubicBezTo>
                  <a:cubicBezTo>
                    <a:pt x="23427" y="32856"/>
                    <a:pt x="23423" y="32854"/>
                    <a:pt x="23419" y="32854"/>
                  </a:cubicBezTo>
                  <a:close/>
                  <a:moveTo>
                    <a:pt x="24868" y="32917"/>
                  </a:moveTo>
                  <a:cubicBezTo>
                    <a:pt x="24892" y="32933"/>
                    <a:pt x="24905" y="32937"/>
                    <a:pt x="24913" y="32937"/>
                  </a:cubicBezTo>
                  <a:cubicBezTo>
                    <a:pt x="24919" y="32937"/>
                    <a:pt x="24922" y="32935"/>
                    <a:pt x="24925" y="32935"/>
                  </a:cubicBezTo>
                  <a:cubicBezTo>
                    <a:pt x="24932" y="32935"/>
                    <a:pt x="24939" y="32945"/>
                    <a:pt x="24981" y="33016"/>
                  </a:cubicBezTo>
                  <a:lnTo>
                    <a:pt x="24967" y="33016"/>
                  </a:lnTo>
                  <a:cubicBezTo>
                    <a:pt x="24960" y="33001"/>
                    <a:pt x="24960" y="32994"/>
                    <a:pt x="24960" y="32994"/>
                  </a:cubicBezTo>
                  <a:cubicBezTo>
                    <a:pt x="24960" y="32994"/>
                    <a:pt x="24960" y="33001"/>
                    <a:pt x="24953" y="33016"/>
                  </a:cubicBezTo>
                  <a:cubicBezTo>
                    <a:pt x="24925" y="33016"/>
                    <a:pt x="24896" y="33030"/>
                    <a:pt x="24896" y="33058"/>
                  </a:cubicBezTo>
                  <a:cubicBezTo>
                    <a:pt x="24911" y="33072"/>
                    <a:pt x="24911" y="33086"/>
                    <a:pt x="24925" y="33086"/>
                  </a:cubicBezTo>
                  <a:cubicBezTo>
                    <a:pt x="24925" y="33114"/>
                    <a:pt x="24939" y="33128"/>
                    <a:pt x="24953" y="33156"/>
                  </a:cubicBezTo>
                  <a:cubicBezTo>
                    <a:pt x="24959" y="33182"/>
                    <a:pt x="24957" y="33203"/>
                    <a:pt x="24940" y="33203"/>
                  </a:cubicBezTo>
                  <a:cubicBezTo>
                    <a:pt x="24920" y="33203"/>
                    <a:pt x="24880" y="33176"/>
                    <a:pt x="24812" y="33100"/>
                  </a:cubicBezTo>
                  <a:lnTo>
                    <a:pt x="24812" y="33100"/>
                  </a:lnTo>
                  <a:cubicBezTo>
                    <a:pt x="24815" y="33101"/>
                    <a:pt x="24818" y="33101"/>
                    <a:pt x="24821" y="33101"/>
                  </a:cubicBezTo>
                  <a:cubicBezTo>
                    <a:pt x="24895" y="33101"/>
                    <a:pt x="24731" y="32930"/>
                    <a:pt x="24853" y="32930"/>
                  </a:cubicBezTo>
                  <a:cubicBezTo>
                    <a:pt x="24858" y="32930"/>
                    <a:pt x="24863" y="32931"/>
                    <a:pt x="24868" y="32931"/>
                  </a:cubicBezTo>
                  <a:lnTo>
                    <a:pt x="24868" y="32917"/>
                  </a:lnTo>
                  <a:close/>
                  <a:moveTo>
                    <a:pt x="16288" y="32885"/>
                  </a:moveTo>
                  <a:cubicBezTo>
                    <a:pt x="16351" y="32885"/>
                    <a:pt x="16389" y="32892"/>
                    <a:pt x="16335" y="32903"/>
                  </a:cubicBezTo>
                  <a:lnTo>
                    <a:pt x="16335" y="32917"/>
                  </a:lnTo>
                  <a:cubicBezTo>
                    <a:pt x="16278" y="32945"/>
                    <a:pt x="16546" y="32945"/>
                    <a:pt x="16546" y="32945"/>
                  </a:cubicBezTo>
                  <a:cubicBezTo>
                    <a:pt x="16546" y="32945"/>
                    <a:pt x="16551" y="32944"/>
                    <a:pt x="16553" y="32944"/>
                  </a:cubicBezTo>
                  <a:cubicBezTo>
                    <a:pt x="16559" y="32944"/>
                    <a:pt x="16555" y="32950"/>
                    <a:pt x="16490" y="32987"/>
                  </a:cubicBezTo>
                  <a:lnTo>
                    <a:pt x="16476" y="32987"/>
                  </a:lnTo>
                  <a:cubicBezTo>
                    <a:pt x="16451" y="33025"/>
                    <a:pt x="16394" y="33105"/>
                    <a:pt x="16380" y="33105"/>
                  </a:cubicBezTo>
                  <a:cubicBezTo>
                    <a:pt x="16378" y="33105"/>
                    <a:pt x="16377" y="33103"/>
                    <a:pt x="16377" y="33100"/>
                  </a:cubicBezTo>
                  <a:lnTo>
                    <a:pt x="16349" y="33086"/>
                  </a:lnTo>
                  <a:cubicBezTo>
                    <a:pt x="16349" y="33156"/>
                    <a:pt x="16307" y="33241"/>
                    <a:pt x="16250" y="33297"/>
                  </a:cubicBezTo>
                  <a:lnTo>
                    <a:pt x="16208" y="33297"/>
                  </a:lnTo>
                  <a:cubicBezTo>
                    <a:pt x="16208" y="33297"/>
                    <a:pt x="16208" y="33311"/>
                    <a:pt x="16208" y="33325"/>
                  </a:cubicBezTo>
                  <a:cubicBezTo>
                    <a:pt x="16166" y="33199"/>
                    <a:pt x="16124" y="33072"/>
                    <a:pt x="16081" y="32945"/>
                  </a:cubicBezTo>
                  <a:cubicBezTo>
                    <a:pt x="16030" y="32902"/>
                    <a:pt x="16189" y="32885"/>
                    <a:pt x="16288" y="32885"/>
                  </a:cubicBezTo>
                  <a:close/>
                  <a:moveTo>
                    <a:pt x="16363" y="33291"/>
                  </a:moveTo>
                  <a:cubicBezTo>
                    <a:pt x="16364" y="33291"/>
                    <a:pt x="16350" y="33320"/>
                    <a:pt x="16307" y="33424"/>
                  </a:cubicBezTo>
                  <a:lnTo>
                    <a:pt x="16293" y="33438"/>
                  </a:lnTo>
                  <a:cubicBezTo>
                    <a:pt x="16293" y="33410"/>
                    <a:pt x="16293" y="33368"/>
                    <a:pt x="16293" y="33339"/>
                  </a:cubicBezTo>
                  <a:cubicBezTo>
                    <a:pt x="16296" y="33343"/>
                    <a:pt x="16301" y="33345"/>
                    <a:pt x="16305" y="33345"/>
                  </a:cubicBezTo>
                  <a:cubicBezTo>
                    <a:pt x="16330" y="33345"/>
                    <a:pt x="16361" y="33291"/>
                    <a:pt x="16363" y="33291"/>
                  </a:cubicBezTo>
                  <a:close/>
                  <a:moveTo>
                    <a:pt x="15460" y="33523"/>
                  </a:moveTo>
                  <a:cubicBezTo>
                    <a:pt x="15482" y="33523"/>
                    <a:pt x="15523" y="33537"/>
                    <a:pt x="15574" y="33579"/>
                  </a:cubicBezTo>
                  <a:lnTo>
                    <a:pt x="15546" y="33593"/>
                  </a:lnTo>
                  <a:cubicBezTo>
                    <a:pt x="15439" y="33566"/>
                    <a:pt x="15423" y="33523"/>
                    <a:pt x="15460" y="33523"/>
                  </a:cubicBezTo>
                  <a:close/>
                  <a:moveTo>
                    <a:pt x="15792" y="33378"/>
                  </a:moveTo>
                  <a:cubicBezTo>
                    <a:pt x="15800" y="33378"/>
                    <a:pt x="15811" y="33383"/>
                    <a:pt x="15828" y="33396"/>
                  </a:cubicBezTo>
                  <a:cubicBezTo>
                    <a:pt x="15828" y="33396"/>
                    <a:pt x="15898" y="33480"/>
                    <a:pt x="15898" y="33494"/>
                  </a:cubicBezTo>
                  <a:cubicBezTo>
                    <a:pt x="15884" y="33565"/>
                    <a:pt x="15884" y="33621"/>
                    <a:pt x="15856" y="33677"/>
                  </a:cubicBezTo>
                  <a:cubicBezTo>
                    <a:pt x="15828" y="33663"/>
                    <a:pt x="15814" y="33635"/>
                    <a:pt x="15800" y="33621"/>
                  </a:cubicBezTo>
                  <a:cubicBezTo>
                    <a:pt x="15836" y="33561"/>
                    <a:pt x="15749" y="33378"/>
                    <a:pt x="15792" y="33378"/>
                  </a:cubicBezTo>
                  <a:close/>
                  <a:moveTo>
                    <a:pt x="28136" y="0"/>
                  </a:moveTo>
                  <a:cubicBezTo>
                    <a:pt x="28100" y="0"/>
                    <a:pt x="28070" y="25"/>
                    <a:pt x="28065" y="93"/>
                  </a:cubicBezTo>
                  <a:cubicBezTo>
                    <a:pt x="28137" y="264"/>
                    <a:pt x="28059" y="279"/>
                    <a:pt x="28008" y="279"/>
                  </a:cubicBezTo>
                  <a:cubicBezTo>
                    <a:pt x="27997" y="279"/>
                    <a:pt x="27987" y="279"/>
                    <a:pt x="27981" y="279"/>
                  </a:cubicBezTo>
                  <a:cubicBezTo>
                    <a:pt x="27971" y="279"/>
                    <a:pt x="27968" y="280"/>
                    <a:pt x="27980" y="290"/>
                  </a:cubicBezTo>
                  <a:cubicBezTo>
                    <a:pt x="28079" y="402"/>
                    <a:pt x="27868" y="430"/>
                    <a:pt x="27868" y="459"/>
                  </a:cubicBezTo>
                  <a:cubicBezTo>
                    <a:pt x="27840" y="515"/>
                    <a:pt x="27797" y="571"/>
                    <a:pt x="27755" y="614"/>
                  </a:cubicBezTo>
                  <a:cubicBezTo>
                    <a:pt x="27713" y="642"/>
                    <a:pt x="27671" y="670"/>
                    <a:pt x="27628" y="712"/>
                  </a:cubicBezTo>
                  <a:cubicBezTo>
                    <a:pt x="27614" y="698"/>
                    <a:pt x="27600" y="670"/>
                    <a:pt x="27600" y="656"/>
                  </a:cubicBezTo>
                  <a:cubicBezTo>
                    <a:pt x="27600" y="684"/>
                    <a:pt x="27600" y="712"/>
                    <a:pt x="27586" y="754"/>
                  </a:cubicBezTo>
                  <a:cubicBezTo>
                    <a:pt x="27586" y="745"/>
                    <a:pt x="27580" y="742"/>
                    <a:pt x="27570" y="742"/>
                  </a:cubicBezTo>
                  <a:cubicBezTo>
                    <a:pt x="27550" y="742"/>
                    <a:pt x="27516" y="754"/>
                    <a:pt x="27487" y="754"/>
                  </a:cubicBezTo>
                  <a:cubicBezTo>
                    <a:pt x="27459" y="792"/>
                    <a:pt x="27425" y="817"/>
                    <a:pt x="27409" y="817"/>
                  </a:cubicBezTo>
                  <a:cubicBezTo>
                    <a:pt x="27401" y="817"/>
                    <a:pt x="27398" y="811"/>
                    <a:pt x="27403" y="797"/>
                  </a:cubicBezTo>
                  <a:cubicBezTo>
                    <a:pt x="27347" y="797"/>
                    <a:pt x="27276" y="783"/>
                    <a:pt x="27234" y="768"/>
                  </a:cubicBezTo>
                  <a:cubicBezTo>
                    <a:pt x="27224" y="759"/>
                    <a:pt x="27210" y="755"/>
                    <a:pt x="27193" y="755"/>
                  </a:cubicBezTo>
                  <a:cubicBezTo>
                    <a:pt x="27131" y="755"/>
                    <a:pt x="27037" y="810"/>
                    <a:pt x="27047" y="810"/>
                  </a:cubicBezTo>
                  <a:cubicBezTo>
                    <a:pt x="27050" y="810"/>
                    <a:pt x="27060" y="806"/>
                    <a:pt x="27079" y="797"/>
                  </a:cubicBezTo>
                  <a:cubicBezTo>
                    <a:pt x="27092" y="881"/>
                    <a:pt x="27099" y="917"/>
                    <a:pt x="27086" y="917"/>
                  </a:cubicBezTo>
                  <a:cubicBezTo>
                    <a:pt x="27072" y="917"/>
                    <a:pt x="27030" y="866"/>
                    <a:pt x="26938" y="783"/>
                  </a:cubicBezTo>
                  <a:lnTo>
                    <a:pt x="26938" y="783"/>
                  </a:lnTo>
                  <a:cubicBezTo>
                    <a:pt x="26950" y="798"/>
                    <a:pt x="26953" y="804"/>
                    <a:pt x="26951" y="804"/>
                  </a:cubicBezTo>
                  <a:cubicBezTo>
                    <a:pt x="26945" y="804"/>
                    <a:pt x="26881" y="744"/>
                    <a:pt x="26821" y="744"/>
                  </a:cubicBezTo>
                  <a:cubicBezTo>
                    <a:pt x="26783" y="744"/>
                    <a:pt x="26746" y="769"/>
                    <a:pt x="26727" y="853"/>
                  </a:cubicBezTo>
                  <a:cubicBezTo>
                    <a:pt x="26744" y="945"/>
                    <a:pt x="26715" y="983"/>
                    <a:pt x="26663" y="983"/>
                  </a:cubicBezTo>
                  <a:cubicBezTo>
                    <a:pt x="26627" y="983"/>
                    <a:pt x="26581" y="966"/>
                    <a:pt x="26530" y="937"/>
                  </a:cubicBezTo>
                  <a:lnTo>
                    <a:pt x="26530" y="937"/>
                  </a:lnTo>
                  <a:cubicBezTo>
                    <a:pt x="26575" y="999"/>
                    <a:pt x="26567" y="1018"/>
                    <a:pt x="26537" y="1018"/>
                  </a:cubicBezTo>
                  <a:cubicBezTo>
                    <a:pt x="26491" y="1018"/>
                    <a:pt x="26397" y="978"/>
                    <a:pt x="26347" y="978"/>
                  </a:cubicBezTo>
                  <a:cubicBezTo>
                    <a:pt x="26315" y="978"/>
                    <a:pt x="26301" y="995"/>
                    <a:pt x="26333" y="1050"/>
                  </a:cubicBezTo>
                  <a:cubicBezTo>
                    <a:pt x="26316" y="1041"/>
                    <a:pt x="26302" y="1037"/>
                    <a:pt x="26290" y="1037"/>
                  </a:cubicBezTo>
                  <a:cubicBezTo>
                    <a:pt x="26211" y="1037"/>
                    <a:pt x="26207" y="1194"/>
                    <a:pt x="26183" y="1194"/>
                  </a:cubicBezTo>
                  <a:cubicBezTo>
                    <a:pt x="26175" y="1194"/>
                    <a:pt x="26165" y="1177"/>
                    <a:pt x="26150" y="1135"/>
                  </a:cubicBezTo>
                  <a:cubicBezTo>
                    <a:pt x="26173" y="1094"/>
                    <a:pt x="26163" y="1078"/>
                    <a:pt x="26143" y="1078"/>
                  </a:cubicBezTo>
                  <a:cubicBezTo>
                    <a:pt x="26114" y="1078"/>
                    <a:pt x="26065" y="1113"/>
                    <a:pt x="26065" y="1163"/>
                  </a:cubicBezTo>
                  <a:cubicBezTo>
                    <a:pt x="26025" y="1149"/>
                    <a:pt x="25984" y="1110"/>
                    <a:pt x="26031" y="1069"/>
                  </a:cubicBezTo>
                  <a:lnTo>
                    <a:pt x="26031" y="1069"/>
                  </a:lnTo>
                  <a:cubicBezTo>
                    <a:pt x="26019" y="1074"/>
                    <a:pt x="25999" y="1077"/>
                    <a:pt x="25969" y="1077"/>
                  </a:cubicBezTo>
                  <a:cubicBezTo>
                    <a:pt x="25928" y="1077"/>
                    <a:pt x="25871" y="1072"/>
                    <a:pt x="25798" y="1064"/>
                  </a:cubicBezTo>
                  <a:lnTo>
                    <a:pt x="25798" y="1064"/>
                  </a:lnTo>
                  <a:cubicBezTo>
                    <a:pt x="25812" y="1106"/>
                    <a:pt x="25784" y="1163"/>
                    <a:pt x="25727" y="1191"/>
                  </a:cubicBezTo>
                  <a:cubicBezTo>
                    <a:pt x="25720" y="1195"/>
                    <a:pt x="25711" y="1196"/>
                    <a:pt x="25702" y="1196"/>
                  </a:cubicBezTo>
                  <a:cubicBezTo>
                    <a:pt x="25678" y="1196"/>
                    <a:pt x="25653" y="1183"/>
                    <a:pt x="25643" y="1163"/>
                  </a:cubicBezTo>
                  <a:cubicBezTo>
                    <a:pt x="25617" y="1150"/>
                    <a:pt x="25579" y="1077"/>
                    <a:pt x="25562" y="1077"/>
                  </a:cubicBezTo>
                  <a:cubicBezTo>
                    <a:pt x="25561" y="1077"/>
                    <a:pt x="25559" y="1077"/>
                    <a:pt x="25558" y="1078"/>
                  </a:cubicBezTo>
                  <a:lnTo>
                    <a:pt x="25572" y="1022"/>
                  </a:lnTo>
                  <a:cubicBezTo>
                    <a:pt x="25547" y="1022"/>
                    <a:pt x="25547" y="1012"/>
                    <a:pt x="25557" y="1001"/>
                  </a:cubicBezTo>
                  <a:lnTo>
                    <a:pt x="25557" y="1001"/>
                  </a:lnTo>
                  <a:cubicBezTo>
                    <a:pt x="25542" y="996"/>
                    <a:pt x="25526" y="976"/>
                    <a:pt x="25516" y="923"/>
                  </a:cubicBezTo>
                  <a:cubicBezTo>
                    <a:pt x="25479" y="803"/>
                    <a:pt x="25503" y="670"/>
                    <a:pt x="25495" y="670"/>
                  </a:cubicBezTo>
                  <a:cubicBezTo>
                    <a:pt x="25492" y="670"/>
                    <a:pt x="25479" y="705"/>
                    <a:pt x="25446" y="797"/>
                  </a:cubicBezTo>
                  <a:cubicBezTo>
                    <a:pt x="25450" y="733"/>
                    <a:pt x="25452" y="715"/>
                    <a:pt x="25448" y="715"/>
                  </a:cubicBezTo>
                  <a:cubicBezTo>
                    <a:pt x="25443" y="715"/>
                    <a:pt x="25429" y="745"/>
                    <a:pt x="25401" y="745"/>
                  </a:cubicBezTo>
                  <a:cubicBezTo>
                    <a:pt x="25384" y="745"/>
                    <a:pt x="25362" y="734"/>
                    <a:pt x="25333" y="698"/>
                  </a:cubicBezTo>
                  <a:lnTo>
                    <a:pt x="25347" y="670"/>
                  </a:lnTo>
                  <a:lnTo>
                    <a:pt x="25347" y="670"/>
                  </a:lnTo>
                  <a:cubicBezTo>
                    <a:pt x="25305" y="698"/>
                    <a:pt x="25277" y="712"/>
                    <a:pt x="25234" y="712"/>
                  </a:cubicBezTo>
                  <a:lnTo>
                    <a:pt x="25178" y="768"/>
                  </a:lnTo>
                  <a:cubicBezTo>
                    <a:pt x="25191" y="834"/>
                    <a:pt x="25229" y="925"/>
                    <a:pt x="25119" y="925"/>
                  </a:cubicBezTo>
                  <a:cubicBezTo>
                    <a:pt x="25111" y="925"/>
                    <a:pt x="25103" y="924"/>
                    <a:pt x="25094" y="923"/>
                  </a:cubicBezTo>
                  <a:lnTo>
                    <a:pt x="25094" y="923"/>
                  </a:lnTo>
                  <a:cubicBezTo>
                    <a:pt x="25150" y="1022"/>
                    <a:pt x="25122" y="1135"/>
                    <a:pt x="25136" y="1135"/>
                  </a:cubicBezTo>
                  <a:cubicBezTo>
                    <a:pt x="25122" y="1163"/>
                    <a:pt x="25094" y="1177"/>
                    <a:pt x="25079" y="1205"/>
                  </a:cubicBezTo>
                  <a:cubicBezTo>
                    <a:pt x="25122" y="1233"/>
                    <a:pt x="25150" y="1261"/>
                    <a:pt x="25178" y="1304"/>
                  </a:cubicBezTo>
                  <a:cubicBezTo>
                    <a:pt x="25196" y="1301"/>
                    <a:pt x="25210" y="1300"/>
                    <a:pt x="25222" y="1300"/>
                  </a:cubicBezTo>
                  <a:cubicBezTo>
                    <a:pt x="25329" y="1300"/>
                    <a:pt x="25199" y="1408"/>
                    <a:pt x="25389" y="1458"/>
                  </a:cubicBezTo>
                  <a:cubicBezTo>
                    <a:pt x="25369" y="1500"/>
                    <a:pt x="25325" y="1526"/>
                    <a:pt x="25282" y="1526"/>
                  </a:cubicBezTo>
                  <a:cubicBezTo>
                    <a:pt x="25266" y="1526"/>
                    <a:pt x="25249" y="1522"/>
                    <a:pt x="25234" y="1515"/>
                  </a:cubicBezTo>
                  <a:lnTo>
                    <a:pt x="25192" y="1515"/>
                  </a:lnTo>
                  <a:cubicBezTo>
                    <a:pt x="25263" y="1613"/>
                    <a:pt x="25333" y="1670"/>
                    <a:pt x="25291" y="1712"/>
                  </a:cubicBezTo>
                  <a:cubicBezTo>
                    <a:pt x="25291" y="1712"/>
                    <a:pt x="25291" y="1740"/>
                    <a:pt x="25291" y="1754"/>
                  </a:cubicBezTo>
                  <a:cubicBezTo>
                    <a:pt x="25288" y="1757"/>
                    <a:pt x="25283" y="1758"/>
                    <a:pt x="25277" y="1758"/>
                  </a:cubicBezTo>
                  <a:cubicBezTo>
                    <a:pt x="25272" y="1758"/>
                    <a:pt x="25266" y="1757"/>
                    <a:pt x="25259" y="1756"/>
                  </a:cubicBezTo>
                  <a:lnTo>
                    <a:pt x="25259" y="1756"/>
                  </a:lnTo>
                  <a:cubicBezTo>
                    <a:pt x="25197" y="1812"/>
                    <a:pt x="25129" y="1872"/>
                    <a:pt x="25283" y="1872"/>
                  </a:cubicBezTo>
                  <a:cubicBezTo>
                    <a:pt x="25308" y="1872"/>
                    <a:pt x="25338" y="1870"/>
                    <a:pt x="25375" y="1867"/>
                  </a:cubicBezTo>
                  <a:cubicBezTo>
                    <a:pt x="25474" y="1895"/>
                    <a:pt x="25643" y="1867"/>
                    <a:pt x="25417" y="2008"/>
                  </a:cubicBezTo>
                  <a:cubicBezTo>
                    <a:pt x="25403" y="2050"/>
                    <a:pt x="25502" y="2078"/>
                    <a:pt x="25516" y="2092"/>
                  </a:cubicBezTo>
                  <a:cubicBezTo>
                    <a:pt x="25572" y="2092"/>
                    <a:pt x="25466" y="2128"/>
                    <a:pt x="25400" y="2128"/>
                  </a:cubicBezTo>
                  <a:cubicBezTo>
                    <a:pt x="25384" y="2128"/>
                    <a:pt x="25370" y="2126"/>
                    <a:pt x="25361" y="2120"/>
                  </a:cubicBezTo>
                  <a:cubicBezTo>
                    <a:pt x="25349" y="2141"/>
                    <a:pt x="25330" y="2151"/>
                    <a:pt x="25311" y="2151"/>
                  </a:cubicBezTo>
                  <a:cubicBezTo>
                    <a:pt x="25264" y="2151"/>
                    <a:pt x="25210" y="2093"/>
                    <a:pt x="25220" y="1994"/>
                  </a:cubicBezTo>
                  <a:lnTo>
                    <a:pt x="25220" y="1994"/>
                  </a:lnTo>
                  <a:cubicBezTo>
                    <a:pt x="25071" y="2079"/>
                    <a:pt x="25000" y="2112"/>
                    <a:pt x="24972" y="2112"/>
                  </a:cubicBezTo>
                  <a:cubicBezTo>
                    <a:pt x="24927" y="2112"/>
                    <a:pt x="24997" y="2025"/>
                    <a:pt x="25023" y="1937"/>
                  </a:cubicBezTo>
                  <a:lnTo>
                    <a:pt x="25009" y="1937"/>
                  </a:lnTo>
                  <a:cubicBezTo>
                    <a:pt x="25164" y="1825"/>
                    <a:pt x="24812" y="1796"/>
                    <a:pt x="24925" y="1726"/>
                  </a:cubicBezTo>
                  <a:cubicBezTo>
                    <a:pt x="24946" y="1711"/>
                    <a:pt x="24966" y="1706"/>
                    <a:pt x="24983" y="1706"/>
                  </a:cubicBezTo>
                  <a:cubicBezTo>
                    <a:pt x="25048" y="1706"/>
                    <a:pt x="25083" y="1789"/>
                    <a:pt x="25106" y="1789"/>
                  </a:cubicBezTo>
                  <a:cubicBezTo>
                    <a:pt x="25112" y="1789"/>
                    <a:pt x="25117" y="1783"/>
                    <a:pt x="25122" y="1768"/>
                  </a:cubicBezTo>
                  <a:lnTo>
                    <a:pt x="25222" y="1743"/>
                  </a:lnTo>
                  <a:lnTo>
                    <a:pt x="25222" y="1743"/>
                  </a:lnTo>
                  <a:cubicBezTo>
                    <a:pt x="25196" y="1731"/>
                    <a:pt x="25171" y="1710"/>
                    <a:pt x="25164" y="1684"/>
                  </a:cubicBezTo>
                  <a:cubicBezTo>
                    <a:pt x="25136" y="1627"/>
                    <a:pt x="25122" y="1557"/>
                    <a:pt x="25108" y="1501"/>
                  </a:cubicBezTo>
                  <a:cubicBezTo>
                    <a:pt x="25023" y="1473"/>
                    <a:pt x="25037" y="1444"/>
                    <a:pt x="25079" y="1430"/>
                  </a:cubicBezTo>
                  <a:cubicBezTo>
                    <a:pt x="25051" y="1416"/>
                    <a:pt x="25051" y="1402"/>
                    <a:pt x="25051" y="1402"/>
                  </a:cubicBezTo>
                  <a:cubicBezTo>
                    <a:pt x="24995" y="1402"/>
                    <a:pt x="24953" y="1374"/>
                    <a:pt x="24911" y="1332"/>
                  </a:cubicBezTo>
                  <a:cubicBezTo>
                    <a:pt x="24947" y="1304"/>
                    <a:pt x="24954" y="1289"/>
                    <a:pt x="24939" y="1289"/>
                  </a:cubicBezTo>
                  <a:cubicBezTo>
                    <a:pt x="24931" y="1289"/>
                    <a:pt x="24916" y="1294"/>
                    <a:pt x="24896" y="1304"/>
                  </a:cubicBezTo>
                  <a:cubicBezTo>
                    <a:pt x="24896" y="1261"/>
                    <a:pt x="24896" y="1233"/>
                    <a:pt x="24911" y="1205"/>
                  </a:cubicBezTo>
                  <a:cubicBezTo>
                    <a:pt x="24922" y="1143"/>
                    <a:pt x="24914" y="1119"/>
                    <a:pt x="24896" y="1119"/>
                  </a:cubicBezTo>
                  <a:cubicBezTo>
                    <a:pt x="24849" y="1119"/>
                    <a:pt x="24739" y="1285"/>
                    <a:pt x="24770" y="1346"/>
                  </a:cubicBezTo>
                  <a:cubicBezTo>
                    <a:pt x="24742" y="1360"/>
                    <a:pt x="24713" y="1360"/>
                    <a:pt x="24671" y="1374"/>
                  </a:cubicBezTo>
                  <a:cubicBezTo>
                    <a:pt x="24695" y="1370"/>
                    <a:pt x="24717" y="1368"/>
                    <a:pt x="24736" y="1368"/>
                  </a:cubicBezTo>
                  <a:cubicBezTo>
                    <a:pt x="24863" y="1368"/>
                    <a:pt x="24887" y="1445"/>
                    <a:pt x="24826" y="1543"/>
                  </a:cubicBezTo>
                  <a:cubicBezTo>
                    <a:pt x="24859" y="1559"/>
                    <a:pt x="24839" y="1575"/>
                    <a:pt x="24788" y="1575"/>
                  </a:cubicBezTo>
                  <a:cubicBezTo>
                    <a:pt x="24750" y="1575"/>
                    <a:pt x="24694" y="1567"/>
                    <a:pt x="24629" y="1543"/>
                  </a:cubicBezTo>
                  <a:lnTo>
                    <a:pt x="24629" y="1543"/>
                  </a:lnTo>
                  <a:cubicBezTo>
                    <a:pt x="24590" y="1646"/>
                    <a:pt x="24694" y="1786"/>
                    <a:pt x="24667" y="1786"/>
                  </a:cubicBezTo>
                  <a:cubicBezTo>
                    <a:pt x="24665" y="1786"/>
                    <a:pt x="24662" y="1785"/>
                    <a:pt x="24657" y="1782"/>
                  </a:cubicBezTo>
                  <a:cubicBezTo>
                    <a:pt x="24657" y="1839"/>
                    <a:pt x="24657" y="1895"/>
                    <a:pt x="24558" y="1895"/>
                  </a:cubicBezTo>
                  <a:cubicBezTo>
                    <a:pt x="24562" y="1945"/>
                    <a:pt x="24569" y="1966"/>
                    <a:pt x="24573" y="1973"/>
                  </a:cubicBezTo>
                  <a:lnTo>
                    <a:pt x="24573" y="1973"/>
                  </a:lnTo>
                  <a:cubicBezTo>
                    <a:pt x="24570" y="1971"/>
                    <a:pt x="24565" y="1969"/>
                    <a:pt x="24557" y="1969"/>
                  </a:cubicBezTo>
                  <a:cubicBezTo>
                    <a:pt x="24537" y="1969"/>
                    <a:pt x="24495" y="1983"/>
                    <a:pt x="24418" y="2050"/>
                  </a:cubicBezTo>
                  <a:cubicBezTo>
                    <a:pt x="24404" y="2022"/>
                    <a:pt x="24404" y="1994"/>
                    <a:pt x="24418" y="1965"/>
                  </a:cubicBezTo>
                  <a:cubicBezTo>
                    <a:pt x="24389" y="1965"/>
                    <a:pt x="24305" y="1909"/>
                    <a:pt x="24263" y="1881"/>
                  </a:cubicBezTo>
                  <a:cubicBezTo>
                    <a:pt x="24263" y="1840"/>
                    <a:pt x="24212" y="1754"/>
                    <a:pt x="24174" y="1754"/>
                  </a:cubicBezTo>
                  <a:cubicBezTo>
                    <a:pt x="24145" y="1754"/>
                    <a:pt x="24124" y="1801"/>
                    <a:pt x="24136" y="1951"/>
                  </a:cubicBezTo>
                  <a:cubicBezTo>
                    <a:pt x="24108" y="2008"/>
                    <a:pt x="24066" y="2050"/>
                    <a:pt x="24009" y="2092"/>
                  </a:cubicBezTo>
                  <a:cubicBezTo>
                    <a:pt x="24009" y="2120"/>
                    <a:pt x="24009" y="2134"/>
                    <a:pt x="24009" y="2163"/>
                  </a:cubicBezTo>
                  <a:lnTo>
                    <a:pt x="23995" y="2163"/>
                  </a:lnTo>
                  <a:cubicBezTo>
                    <a:pt x="23960" y="2244"/>
                    <a:pt x="23983" y="2297"/>
                    <a:pt x="24048" y="2297"/>
                  </a:cubicBezTo>
                  <a:cubicBezTo>
                    <a:pt x="24061" y="2297"/>
                    <a:pt x="24077" y="2294"/>
                    <a:pt x="24094" y="2289"/>
                  </a:cubicBezTo>
                  <a:lnTo>
                    <a:pt x="24094" y="2289"/>
                  </a:lnTo>
                  <a:cubicBezTo>
                    <a:pt x="24064" y="2398"/>
                    <a:pt x="24090" y="2430"/>
                    <a:pt x="24123" y="2430"/>
                  </a:cubicBezTo>
                  <a:cubicBezTo>
                    <a:pt x="24136" y="2430"/>
                    <a:pt x="24152" y="2424"/>
                    <a:pt x="24164" y="2416"/>
                  </a:cubicBezTo>
                  <a:cubicBezTo>
                    <a:pt x="24164" y="2444"/>
                    <a:pt x="24164" y="2458"/>
                    <a:pt x="24164" y="2472"/>
                  </a:cubicBezTo>
                  <a:cubicBezTo>
                    <a:pt x="24164" y="2495"/>
                    <a:pt x="24172" y="2501"/>
                    <a:pt x="24184" y="2501"/>
                  </a:cubicBezTo>
                  <a:cubicBezTo>
                    <a:pt x="24198" y="2501"/>
                    <a:pt x="24217" y="2492"/>
                    <a:pt x="24232" y="2492"/>
                  </a:cubicBezTo>
                  <a:cubicBezTo>
                    <a:pt x="24257" y="2492"/>
                    <a:pt x="24268" y="2519"/>
                    <a:pt x="24221" y="2669"/>
                  </a:cubicBezTo>
                  <a:cubicBezTo>
                    <a:pt x="24192" y="2698"/>
                    <a:pt x="24178" y="2754"/>
                    <a:pt x="24192" y="2796"/>
                  </a:cubicBezTo>
                  <a:cubicBezTo>
                    <a:pt x="24164" y="2782"/>
                    <a:pt x="24150" y="2782"/>
                    <a:pt x="24136" y="2782"/>
                  </a:cubicBezTo>
                  <a:cubicBezTo>
                    <a:pt x="24127" y="2780"/>
                    <a:pt x="24121" y="2779"/>
                    <a:pt x="24117" y="2779"/>
                  </a:cubicBezTo>
                  <a:cubicBezTo>
                    <a:pt x="24097" y="2779"/>
                    <a:pt x="24125" y="2810"/>
                    <a:pt x="23995" y="2881"/>
                  </a:cubicBezTo>
                  <a:cubicBezTo>
                    <a:pt x="23995" y="2838"/>
                    <a:pt x="23939" y="2853"/>
                    <a:pt x="24023" y="2754"/>
                  </a:cubicBezTo>
                  <a:cubicBezTo>
                    <a:pt x="23989" y="2688"/>
                    <a:pt x="23979" y="2667"/>
                    <a:pt x="23979" y="2667"/>
                  </a:cubicBezTo>
                  <a:lnTo>
                    <a:pt x="23979" y="2667"/>
                  </a:lnTo>
                  <a:cubicBezTo>
                    <a:pt x="23978" y="2667"/>
                    <a:pt x="24007" y="2739"/>
                    <a:pt x="23964" y="2739"/>
                  </a:cubicBezTo>
                  <a:cubicBezTo>
                    <a:pt x="23945" y="2739"/>
                    <a:pt x="23911" y="2725"/>
                    <a:pt x="23854" y="2684"/>
                  </a:cubicBezTo>
                  <a:cubicBezTo>
                    <a:pt x="23844" y="2582"/>
                    <a:pt x="23832" y="2550"/>
                    <a:pt x="23813" y="2550"/>
                  </a:cubicBezTo>
                  <a:cubicBezTo>
                    <a:pt x="23781" y="2550"/>
                    <a:pt x="23728" y="2642"/>
                    <a:pt x="23629" y="2642"/>
                  </a:cubicBezTo>
                  <a:cubicBezTo>
                    <a:pt x="23624" y="2642"/>
                    <a:pt x="23620" y="2642"/>
                    <a:pt x="23615" y="2641"/>
                  </a:cubicBezTo>
                  <a:cubicBezTo>
                    <a:pt x="23607" y="2615"/>
                    <a:pt x="23604" y="2606"/>
                    <a:pt x="23601" y="2606"/>
                  </a:cubicBezTo>
                  <a:cubicBezTo>
                    <a:pt x="23593" y="2606"/>
                    <a:pt x="23587" y="2649"/>
                    <a:pt x="23541" y="2649"/>
                  </a:cubicBezTo>
                  <a:cubicBezTo>
                    <a:pt x="23531" y="2649"/>
                    <a:pt x="23518" y="2647"/>
                    <a:pt x="23502" y="2641"/>
                  </a:cubicBezTo>
                  <a:cubicBezTo>
                    <a:pt x="23508" y="2619"/>
                    <a:pt x="23506" y="2610"/>
                    <a:pt x="23501" y="2610"/>
                  </a:cubicBezTo>
                  <a:cubicBezTo>
                    <a:pt x="23480" y="2610"/>
                    <a:pt x="23395" y="2765"/>
                    <a:pt x="23474" y="2810"/>
                  </a:cubicBezTo>
                  <a:cubicBezTo>
                    <a:pt x="23382" y="2939"/>
                    <a:pt x="23398" y="2996"/>
                    <a:pt x="23409" y="2996"/>
                  </a:cubicBezTo>
                  <a:cubicBezTo>
                    <a:pt x="23414" y="2996"/>
                    <a:pt x="23418" y="2980"/>
                    <a:pt x="23404" y="2951"/>
                  </a:cubicBezTo>
                  <a:lnTo>
                    <a:pt x="23404" y="2951"/>
                  </a:lnTo>
                  <a:cubicBezTo>
                    <a:pt x="23507" y="3012"/>
                    <a:pt x="23498" y="3036"/>
                    <a:pt x="23459" y="3036"/>
                  </a:cubicBezTo>
                  <a:cubicBezTo>
                    <a:pt x="23407" y="3036"/>
                    <a:pt x="23301" y="2993"/>
                    <a:pt x="23333" y="2937"/>
                  </a:cubicBezTo>
                  <a:cubicBezTo>
                    <a:pt x="23277" y="2834"/>
                    <a:pt x="23197" y="2750"/>
                    <a:pt x="23165" y="2750"/>
                  </a:cubicBezTo>
                  <a:cubicBezTo>
                    <a:pt x="23149" y="2750"/>
                    <a:pt x="23145" y="2772"/>
                    <a:pt x="23164" y="2824"/>
                  </a:cubicBezTo>
                  <a:cubicBezTo>
                    <a:pt x="23127" y="2861"/>
                    <a:pt x="23100" y="2876"/>
                    <a:pt x="23079" y="2876"/>
                  </a:cubicBezTo>
                  <a:cubicBezTo>
                    <a:pt x="23015" y="2876"/>
                    <a:pt x="23020" y="2730"/>
                    <a:pt x="23009" y="2698"/>
                  </a:cubicBezTo>
                  <a:lnTo>
                    <a:pt x="22981" y="2613"/>
                  </a:lnTo>
                  <a:cubicBezTo>
                    <a:pt x="23009" y="2571"/>
                    <a:pt x="23024" y="2529"/>
                    <a:pt x="23038" y="2486"/>
                  </a:cubicBezTo>
                  <a:cubicBezTo>
                    <a:pt x="23071" y="2453"/>
                    <a:pt x="23100" y="2442"/>
                    <a:pt x="23123" y="2442"/>
                  </a:cubicBezTo>
                  <a:cubicBezTo>
                    <a:pt x="23160" y="2442"/>
                    <a:pt x="23184" y="2469"/>
                    <a:pt x="23193" y="2486"/>
                  </a:cubicBezTo>
                  <a:cubicBezTo>
                    <a:pt x="23193" y="2458"/>
                    <a:pt x="23178" y="2430"/>
                    <a:pt x="23164" y="2416"/>
                  </a:cubicBezTo>
                  <a:lnTo>
                    <a:pt x="23164" y="2416"/>
                  </a:lnTo>
                  <a:cubicBezTo>
                    <a:pt x="23239" y="2436"/>
                    <a:pt x="23294" y="2457"/>
                    <a:pt x="23317" y="2457"/>
                  </a:cubicBezTo>
                  <a:cubicBezTo>
                    <a:pt x="23341" y="2457"/>
                    <a:pt x="23329" y="2433"/>
                    <a:pt x="23263" y="2360"/>
                  </a:cubicBezTo>
                  <a:cubicBezTo>
                    <a:pt x="23291" y="2289"/>
                    <a:pt x="23305" y="2261"/>
                    <a:pt x="23305" y="2247"/>
                  </a:cubicBezTo>
                  <a:cubicBezTo>
                    <a:pt x="23310" y="2242"/>
                    <a:pt x="23311" y="2241"/>
                    <a:pt x="23312" y="2241"/>
                  </a:cubicBezTo>
                  <a:cubicBezTo>
                    <a:pt x="23313" y="2241"/>
                    <a:pt x="23314" y="2242"/>
                    <a:pt x="23315" y="2243"/>
                  </a:cubicBezTo>
                  <a:lnTo>
                    <a:pt x="23315" y="2243"/>
                  </a:lnTo>
                  <a:cubicBezTo>
                    <a:pt x="23354" y="2226"/>
                    <a:pt x="23391" y="2188"/>
                    <a:pt x="23404" y="2163"/>
                  </a:cubicBezTo>
                  <a:cubicBezTo>
                    <a:pt x="23333" y="2036"/>
                    <a:pt x="23671" y="2134"/>
                    <a:pt x="23559" y="1994"/>
                  </a:cubicBezTo>
                  <a:cubicBezTo>
                    <a:pt x="23606" y="1982"/>
                    <a:pt x="23395" y="1851"/>
                    <a:pt x="23493" y="1851"/>
                  </a:cubicBezTo>
                  <a:cubicBezTo>
                    <a:pt x="23512" y="1851"/>
                    <a:pt x="23542" y="1856"/>
                    <a:pt x="23587" y="1867"/>
                  </a:cubicBezTo>
                  <a:cubicBezTo>
                    <a:pt x="23573" y="1839"/>
                    <a:pt x="23545" y="1796"/>
                    <a:pt x="23516" y="1768"/>
                  </a:cubicBezTo>
                  <a:cubicBezTo>
                    <a:pt x="23545" y="1768"/>
                    <a:pt x="23573" y="1754"/>
                    <a:pt x="23601" y="1740"/>
                  </a:cubicBezTo>
                  <a:cubicBezTo>
                    <a:pt x="23573" y="1726"/>
                    <a:pt x="23545" y="1712"/>
                    <a:pt x="23516" y="1698"/>
                  </a:cubicBezTo>
                  <a:lnTo>
                    <a:pt x="23488" y="1684"/>
                  </a:lnTo>
                  <a:cubicBezTo>
                    <a:pt x="23475" y="1681"/>
                    <a:pt x="23458" y="1679"/>
                    <a:pt x="23441" y="1679"/>
                  </a:cubicBezTo>
                  <a:cubicBezTo>
                    <a:pt x="23371" y="1679"/>
                    <a:pt x="23288" y="1708"/>
                    <a:pt x="23333" y="1810"/>
                  </a:cubicBezTo>
                  <a:cubicBezTo>
                    <a:pt x="23333" y="1851"/>
                    <a:pt x="23327" y="1867"/>
                    <a:pt x="23319" y="1867"/>
                  </a:cubicBezTo>
                  <a:cubicBezTo>
                    <a:pt x="23297" y="1867"/>
                    <a:pt x="23268" y="1732"/>
                    <a:pt x="23362" y="1627"/>
                  </a:cubicBezTo>
                  <a:lnTo>
                    <a:pt x="23362" y="1627"/>
                  </a:lnTo>
                  <a:cubicBezTo>
                    <a:pt x="23344" y="1636"/>
                    <a:pt x="23329" y="1640"/>
                    <a:pt x="23318" y="1640"/>
                  </a:cubicBezTo>
                  <a:cubicBezTo>
                    <a:pt x="23238" y="1640"/>
                    <a:pt x="23298" y="1455"/>
                    <a:pt x="23347" y="1430"/>
                  </a:cubicBezTo>
                  <a:lnTo>
                    <a:pt x="23347" y="1430"/>
                  </a:lnTo>
                  <a:cubicBezTo>
                    <a:pt x="23220" y="1442"/>
                    <a:pt x="23112" y="1529"/>
                    <a:pt x="23155" y="1529"/>
                  </a:cubicBezTo>
                  <a:cubicBezTo>
                    <a:pt x="23165" y="1529"/>
                    <a:pt x="23181" y="1525"/>
                    <a:pt x="23207" y="1515"/>
                  </a:cubicBezTo>
                  <a:lnTo>
                    <a:pt x="23207" y="1515"/>
                  </a:lnTo>
                  <a:cubicBezTo>
                    <a:pt x="23193" y="1543"/>
                    <a:pt x="23164" y="1585"/>
                    <a:pt x="23136" y="1613"/>
                  </a:cubicBezTo>
                  <a:cubicBezTo>
                    <a:pt x="23164" y="1543"/>
                    <a:pt x="22967" y="1627"/>
                    <a:pt x="23038" y="1501"/>
                  </a:cubicBezTo>
                  <a:cubicBezTo>
                    <a:pt x="23059" y="1446"/>
                    <a:pt x="23006" y="1384"/>
                    <a:pt x="22928" y="1384"/>
                  </a:cubicBezTo>
                  <a:cubicBezTo>
                    <a:pt x="22905" y="1384"/>
                    <a:pt x="22880" y="1389"/>
                    <a:pt x="22855" y="1402"/>
                  </a:cubicBezTo>
                  <a:cubicBezTo>
                    <a:pt x="22849" y="1401"/>
                    <a:pt x="22844" y="1401"/>
                    <a:pt x="22839" y="1401"/>
                  </a:cubicBezTo>
                  <a:cubicBezTo>
                    <a:pt x="22782" y="1401"/>
                    <a:pt x="22722" y="1448"/>
                    <a:pt x="22771" y="1448"/>
                  </a:cubicBezTo>
                  <a:cubicBezTo>
                    <a:pt x="22791" y="1448"/>
                    <a:pt x="22830" y="1440"/>
                    <a:pt x="22897" y="1416"/>
                  </a:cubicBezTo>
                  <a:lnTo>
                    <a:pt x="22897" y="1416"/>
                  </a:lnTo>
                  <a:cubicBezTo>
                    <a:pt x="22883" y="1458"/>
                    <a:pt x="22883" y="1487"/>
                    <a:pt x="22897" y="1515"/>
                  </a:cubicBezTo>
                  <a:cubicBezTo>
                    <a:pt x="22883" y="1529"/>
                    <a:pt x="22869" y="1529"/>
                    <a:pt x="22855" y="1543"/>
                  </a:cubicBezTo>
                  <a:cubicBezTo>
                    <a:pt x="22831" y="1539"/>
                    <a:pt x="22813" y="1537"/>
                    <a:pt x="22798" y="1537"/>
                  </a:cubicBezTo>
                  <a:cubicBezTo>
                    <a:pt x="22704" y="1537"/>
                    <a:pt x="22758" y="1607"/>
                    <a:pt x="22770" y="1656"/>
                  </a:cubicBezTo>
                  <a:cubicBezTo>
                    <a:pt x="22714" y="1684"/>
                    <a:pt x="22643" y="1712"/>
                    <a:pt x="22573" y="1726"/>
                  </a:cubicBezTo>
                  <a:cubicBezTo>
                    <a:pt x="22573" y="1712"/>
                    <a:pt x="22573" y="1698"/>
                    <a:pt x="22587" y="1698"/>
                  </a:cubicBezTo>
                  <a:lnTo>
                    <a:pt x="22531" y="1684"/>
                  </a:lnTo>
                  <a:cubicBezTo>
                    <a:pt x="22516" y="1688"/>
                    <a:pt x="22504" y="1689"/>
                    <a:pt x="22494" y="1689"/>
                  </a:cubicBezTo>
                  <a:cubicBezTo>
                    <a:pt x="22468" y="1689"/>
                    <a:pt x="22460" y="1676"/>
                    <a:pt x="22460" y="1656"/>
                  </a:cubicBezTo>
                  <a:cubicBezTo>
                    <a:pt x="22573" y="1627"/>
                    <a:pt x="22545" y="1501"/>
                    <a:pt x="22615" y="1501"/>
                  </a:cubicBezTo>
                  <a:cubicBezTo>
                    <a:pt x="22605" y="1465"/>
                    <a:pt x="22587" y="1448"/>
                    <a:pt x="22566" y="1448"/>
                  </a:cubicBezTo>
                  <a:cubicBezTo>
                    <a:pt x="22528" y="1448"/>
                    <a:pt x="22477" y="1501"/>
                    <a:pt x="22432" y="1599"/>
                  </a:cubicBezTo>
                  <a:cubicBezTo>
                    <a:pt x="22432" y="1613"/>
                    <a:pt x="22432" y="1627"/>
                    <a:pt x="22432" y="1642"/>
                  </a:cubicBezTo>
                  <a:lnTo>
                    <a:pt x="22404" y="1656"/>
                  </a:lnTo>
                  <a:lnTo>
                    <a:pt x="22432" y="1656"/>
                  </a:lnTo>
                  <a:cubicBezTo>
                    <a:pt x="22418" y="1764"/>
                    <a:pt x="22359" y="1832"/>
                    <a:pt x="22322" y="1832"/>
                  </a:cubicBezTo>
                  <a:cubicBezTo>
                    <a:pt x="22287" y="1832"/>
                    <a:pt x="22272" y="1771"/>
                    <a:pt x="22334" y="1627"/>
                  </a:cubicBezTo>
                  <a:cubicBezTo>
                    <a:pt x="22348" y="1599"/>
                    <a:pt x="22376" y="1557"/>
                    <a:pt x="22404" y="1529"/>
                  </a:cubicBezTo>
                  <a:cubicBezTo>
                    <a:pt x="22348" y="1529"/>
                    <a:pt x="22305" y="1515"/>
                    <a:pt x="22263" y="1487"/>
                  </a:cubicBezTo>
                  <a:lnTo>
                    <a:pt x="22221" y="1529"/>
                  </a:lnTo>
                  <a:cubicBezTo>
                    <a:pt x="22221" y="1522"/>
                    <a:pt x="22221" y="1518"/>
                    <a:pt x="22210" y="1518"/>
                  </a:cubicBezTo>
                  <a:cubicBezTo>
                    <a:pt x="22200" y="1518"/>
                    <a:pt x="22179" y="1522"/>
                    <a:pt x="22136" y="1529"/>
                  </a:cubicBezTo>
                  <a:cubicBezTo>
                    <a:pt x="22125" y="1485"/>
                    <a:pt x="22125" y="1462"/>
                    <a:pt x="22123" y="1462"/>
                  </a:cubicBezTo>
                  <a:cubicBezTo>
                    <a:pt x="22120" y="1462"/>
                    <a:pt x="22112" y="1516"/>
                    <a:pt x="22052" y="1627"/>
                  </a:cubicBezTo>
                  <a:cubicBezTo>
                    <a:pt x="21974" y="1578"/>
                    <a:pt x="22010" y="1571"/>
                    <a:pt x="22034" y="1571"/>
                  </a:cubicBezTo>
                  <a:cubicBezTo>
                    <a:pt x="22037" y="1571"/>
                    <a:pt x="22040" y="1571"/>
                    <a:pt x="22043" y="1571"/>
                  </a:cubicBezTo>
                  <a:lnTo>
                    <a:pt x="22043" y="1571"/>
                  </a:lnTo>
                  <a:cubicBezTo>
                    <a:pt x="22030" y="1570"/>
                    <a:pt x="22004" y="1566"/>
                    <a:pt x="21953" y="1557"/>
                  </a:cubicBezTo>
                  <a:lnTo>
                    <a:pt x="21953" y="1557"/>
                  </a:lnTo>
                  <a:cubicBezTo>
                    <a:pt x="21756" y="1698"/>
                    <a:pt x="22319" y="1613"/>
                    <a:pt x="21967" y="1768"/>
                  </a:cubicBezTo>
                  <a:cubicBezTo>
                    <a:pt x="21939" y="1796"/>
                    <a:pt x="21911" y="1825"/>
                    <a:pt x="21897" y="1867"/>
                  </a:cubicBezTo>
                  <a:cubicBezTo>
                    <a:pt x="21897" y="1839"/>
                    <a:pt x="21911" y="1796"/>
                    <a:pt x="21911" y="1726"/>
                  </a:cubicBezTo>
                  <a:lnTo>
                    <a:pt x="21911" y="1726"/>
                  </a:lnTo>
                  <a:cubicBezTo>
                    <a:pt x="21812" y="1817"/>
                    <a:pt x="21829" y="1825"/>
                    <a:pt x="21852" y="1825"/>
                  </a:cubicBezTo>
                  <a:cubicBezTo>
                    <a:pt x="21857" y="1825"/>
                    <a:pt x="21862" y="1825"/>
                    <a:pt x="21867" y="1825"/>
                  </a:cubicBezTo>
                  <a:cubicBezTo>
                    <a:pt x="21876" y="1825"/>
                    <a:pt x="21881" y="1827"/>
                    <a:pt x="21869" y="1839"/>
                  </a:cubicBezTo>
                  <a:cubicBezTo>
                    <a:pt x="21861" y="1850"/>
                    <a:pt x="21849" y="1853"/>
                    <a:pt x="21836" y="1853"/>
                  </a:cubicBezTo>
                  <a:cubicBezTo>
                    <a:pt x="21816" y="1853"/>
                    <a:pt x="21792" y="1844"/>
                    <a:pt x="21776" y="1844"/>
                  </a:cubicBezTo>
                  <a:cubicBezTo>
                    <a:pt x="21752" y="1844"/>
                    <a:pt x="21744" y="1864"/>
                    <a:pt x="21784" y="1965"/>
                  </a:cubicBezTo>
                  <a:cubicBezTo>
                    <a:pt x="21744" y="1955"/>
                    <a:pt x="21644" y="1886"/>
                    <a:pt x="21608" y="1886"/>
                  </a:cubicBezTo>
                  <a:cubicBezTo>
                    <a:pt x="21594" y="1886"/>
                    <a:pt x="21590" y="1896"/>
                    <a:pt x="21601" y="1923"/>
                  </a:cubicBezTo>
                  <a:cubicBezTo>
                    <a:pt x="21594" y="1919"/>
                    <a:pt x="21587" y="1917"/>
                    <a:pt x="21580" y="1917"/>
                  </a:cubicBezTo>
                  <a:cubicBezTo>
                    <a:pt x="21542" y="1917"/>
                    <a:pt x="21500" y="1970"/>
                    <a:pt x="21489" y="1994"/>
                  </a:cubicBezTo>
                  <a:cubicBezTo>
                    <a:pt x="21531" y="1909"/>
                    <a:pt x="21320" y="1881"/>
                    <a:pt x="21362" y="1853"/>
                  </a:cubicBezTo>
                  <a:cubicBezTo>
                    <a:pt x="21358" y="1848"/>
                    <a:pt x="21354" y="1846"/>
                    <a:pt x="21351" y="1846"/>
                  </a:cubicBezTo>
                  <a:cubicBezTo>
                    <a:pt x="21327" y="1846"/>
                    <a:pt x="21356" y="1996"/>
                    <a:pt x="21306" y="2022"/>
                  </a:cubicBezTo>
                  <a:cubicBezTo>
                    <a:pt x="21440" y="2022"/>
                    <a:pt x="21370" y="2135"/>
                    <a:pt x="21284" y="2135"/>
                  </a:cubicBezTo>
                  <a:cubicBezTo>
                    <a:pt x="21253" y="2135"/>
                    <a:pt x="21219" y="2120"/>
                    <a:pt x="21193" y="2078"/>
                  </a:cubicBezTo>
                  <a:lnTo>
                    <a:pt x="21123" y="2106"/>
                  </a:lnTo>
                  <a:cubicBezTo>
                    <a:pt x="21123" y="2092"/>
                    <a:pt x="21123" y="2078"/>
                    <a:pt x="21108" y="2050"/>
                  </a:cubicBezTo>
                  <a:lnTo>
                    <a:pt x="21137" y="2022"/>
                  </a:lnTo>
                  <a:cubicBezTo>
                    <a:pt x="21153" y="2060"/>
                    <a:pt x="21162" y="2075"/>
                    <a:pt x="21166" y="2075"/>
                  </a:cubicBezTo>
                  <a:cubicBezTo>
                    <a:pt x="21179" y="2075"/>
                    <a:pt x="21126" y="1890"/>
                    <a:pt x="21103" y="1890"/>
                  </a:cubicBezTo>
                  <a:cubicBezTo>
                    <a:pt x="21099" y="1890"/>
                    <a:pt x="21096" y="1895"/>
                    <a:pt x="21094" y="1909"/>
                  </a:cubicBezTo>
                  <a:cubicBezTo>
                    <a:pt x="21064" y="1899"/>
                    <a:pt x="21037" y="1896"/>
                    <a:pt x="21015" y="1896"/>
                  </a:cubicBezTo>
                  <a:cubicBezTo>
                    <a:pt x="20976" y="1896"/>
                    <a:pt x="20951" y="1906"/>
                    <a:pt x="20941" y="1906"/>
                  </a:cubicBezTo>
                  <a:cubicBezTo>
                    <a:pt x="20925" y="1906"/>
                    <a:pt x="20947" y="1881"/>
                    <a:pt x="21010" y="1754"/>
                  </a:cubicBezTo>
                  <a:cubicBezTo>
                    <a:pt x="21024" y="1754"/>
                    <a:pt x="21024" y="1740"/>
                    <a:pt x="21038" y="1726"/>
                  </a:cubicBezTo>
                  <a:cubicBezTo>
                    <a:pt x="21165" y="1712"/>
                    <a:pt x="21320" y="1627"/>
                    <a:pt x="21165" y="1599"/>
                  </a:cubicBezTo>
                  <a:cubicBezTo>
                    <a:pt x="21263" y="1543"/>
                    <a:pt x="21207" y="1458"/>
                    <a:pt x="21207" y="1416"/>
                  </a:cubicBezTo>
                  <a:cubicBezTo>
                    <a:pt x="21235" y="1416"/>
                    <a:pt x="21277" y="1444"/>
                    <a:pt x="21306" y="1458"/>
                  </a:cubicBezTo>
                  <a:cubicBezTo>
                    <a:pt x="21320" y="1360"/>
                    <a:pt x="21334" y="1402"/>
                    <a:pt x="21235" y="1374"/>
                  </a:cubicBezTo>
                  <a:cubicBezTo>
                    <a:pt x="21221" y="1374"/>
                    <a:pt x="21207" y="1360"/>
                    <a:pt x="21193" y="1360"/>
                  </a:cubicBezTo>
                  <a:cubicBezTo>
                    <a:pt x="21193" y="1332"/>
                    <a:pt x="21179" y="1304"/>
                    <a:pt x="21179" y="1275"/>
                  </a:cubicBezTo>
                  <a:cubicBezTo>
                    <a:pt x="21277" y="1275"/>
                    <a:pt x="21235" y="1205"/>
                    <a:pt x="21137" y="1050"/>
                  </a:cubicBezTo>
                  <a:cubicBezTo>
                    <a:pt x="21123" y="1036"/>
                    <a:pt x="21108" y="1022"/>
                    <a:pt x="21108" y="1008"/>
                  </a:cubicBezTo>
                  <a:cubicBezTo>
                    <a:pt x="21157" y="1008"/>
                    <a:pt x="21205" y="1017"/>
                    <a:pt x="21238" y="1017"/>
                  </a:cubicBezTo>
                  <a:cubicBezTo>
                    <a:pt x="21262" y="1017"/>
                    <a:pt x="21277" y="1012"/>
                    <a:pt x="21277" y="994"/>
                  </a:cubicBezTo>
                  <a:cubicBezTo>
                    <a:pt x="21277" y="996"/>
                    <a:pt x="21278" y="996"/>
                    <a:pt x="21279" y="996"/>
                  </a:cubicBezTo>
                  <a:cubicBezTo>
                    <a:pt x="21284" y="996"/>
                    <a:pt x="21293" y="955"/>
                    <a:pt x="21108" y="881"/>
                  </a:cubicBezTo>
                  <a:cubicBezTo>
                    <a:pt x="21123" y="867"/>
                    <a:pt x="21151" y="839"/>
                    <a:pt x="21165" y="797"/>
                  </a:cubicBezTo>
                  <a:cubicBezTo>
                    <a:pt x="21137" y="754"/>
                    <a:pt x="21137" y="712"/>
                    <a:pt x="21151" y="656"/>
                  </a:cubicBezTo>
                  <a:cubicBezTo>
                    <a:pt x="21106" y="514"/>
                    <a:pt x="21084" y="470"/>
                    <a:pt x="21074" y="470"/>
                  </a:cubicBezTo>
                  <a:cubicBezTo>
                    <a:pt x="21062" y="470"/>
                    <a:pt x="21066" y="533"/>
                    <a:pt x="21066" y="571"/>
                  </a:cubicBezTo>
                  <a:cubicBezTo>
                    <a:pt x="21031" y="589"/>
                    <a:pt x="20916" y="641"/>
                    <a:pt x="20869" y="641"/>
                  </a:cubicBezTo>
                  <a:cubicBezTo>
                    <a:pt x="20841" y="641"/>
                    <a:pt x="20836" y="623"/>
                    <a:pt x="20883" y="571"/>
                  </a:cubicBezTo>
                  <a:lnTo>
                    <a:pt x="20883" y="571"/>
                  </a:lnTo>
                  <a:cubicBezTo>
                    <a:pt x="20863" y="581"/>
                    <a:pt x="20836" y="591"/>
                    <a:pt x="20812" y="591"/>
                  </a:cubicBezTo>
                  <a:cubicBezTo>
                    <a:pt x="20802" y="591"/>
                    <a:pt x="20793" y="590"/>
                    <a:pt x="20785" y="585"/>
                  </a:cubicBezTo>
                  <a:cubicBezTo>
                    <a:pt x="20785" y="670"/>
                    <a:pt x="20770" y="684"/>
                    <a:pt x="20714" y="684"/>
                  </a:cubicBezTo>
                  <a:cubicBezTo>
                    <a:pt x="20587" y="726"/>
                    <a:pt x="20672" y="797"/>
                    <a:pt x="20644" y="895"/>
                  </a:cubicBezTo>
                  <a:cubicBezTo>
                    <a:pt x="20644" y="909"/>
                    <a:pt x="20644" y="937"/>
                    <a:pt x="20644" y="952"/>
                  </a:cubicBezTo>
                  <a:cubicBezTo>
                    <a:pt x="20630" y="966"/>
                    <a:pt x="20616" y="994"/>
                    <a:pt x="20602" y="1008"/>
                  </a:cubicBezTo>
                  <a:lnTo>
                    <a:pt x="20503" y="1008"/>
                  </a:lnTo>
                  <a:cubicBezTo>
                    <a:pt x="20489" y="1022"/>
                    <a:pt x="20475" y="1050"/>
                    <a:pt x="20447" y="1078"/>
                  </a:cubicBezTo>
                  <a:cubicBezTo>
                    <a:pt x="20447" y="1022"/>
                    <a:pt x="20447" y="966"/>
                    <a:pt x="20447" y="909"/>
                  </a:cubicBezTo>
                  <a:cubicBezTo>
                    <a:pt x="20390" y="909"/>
                    <a:pt x="20348" y="895"/>
                    <a:pt x="20306" y="867"/>
                  </a:cubicBezTo>
                  <a:lnTo>
                    <a:pt x="20278" y="853"/>
                  </a:lnTo>
                  <a:cubicBezTo>
                    <a:pt x="20255" y="920"/>
                    <a:pt x="20197" y="996"/>
                    <a:pt x="20132" y="996"/>
                  </a:cubicBezTo>
                  <a:cubicBezTo>
                    <a:pt x="20115" y="996"/>
                    <a:pt x="20098" y="991"/>
                    <a:pt x="20080" y="980"/>
                  </a:cubicBezTo>
                  <a:cubicBezTo>
                    <a:pt x="20080" y="1008"/>
                    <a:pt x="20024" y="1064"/>
                    <a:pt x="19968" y="1106"/>
                  </a:cubicBezTo>
                  <a:cubicBezTo>
                    <a:pt x="19954" y="1120"/>
                    <a:pt x="19940" y="1135"/>
                    <a:pt x="19926" y="1149"/>
                  </a:cubicBezTo>
                  <a:lnTo>
                    <a:pt x="19912" y="1149"/>
                  </a:lnTo>
                  <a:cubicBezTo>
                    <a:pt x="19912" y="1135"/>
                    <a:pt x="19912" y="1135"/>
                    <a:pt x="19912" y="1120"/>
                  </a:cubicBezTo>
                  <a:cubicBezTo>
                    <a:pt x="19897" y="1135"/>
                    <a:pt x="19883" y="1135"/>
                    <a:pt x="19869" y="1135"/>
                  </a:cubicBezTo>
                  <a:cubicBezTo>
                    <a:pt x="19842" y="1153"/>
                    <a:pt x="19804" y="1176"/>
                    <a:pt x="19768" y="1176"/>
                  </a:cubicBezTo>
                  <a:cubicBezTo>
                    <a:pt x="19748" y="1176"/>
                    <a:pt x="19730" y="1169"/>
                    <a:pt x="19714" y="1149"/>
                  </a:cubicBezTo>
                  <a:lnTo>
                    <a:pt x="19714" y="1149"/>
                  </a:lnTo>
                  <a:cubicBezTo>
                    <a:pt x="19700" y="1177"/>
                    <a:pt x="19700" y="1177"/>
                    <a:pt x="19813" y="1219"/>
                  </a:cubicBezTo>
                  <a:lnTo>
                    <a:pt x="19743" y="1233"/>
                  </a:lnTo>
                  <a:cubicBezTo>
                    <a:pt x="19743" y="1233"/>
                    <a:pt x="19728" y="1219"/>
                    <a:pt x="19672" y="1219"/>
                  </a:cubicBezTo>
                  <a:cubicBezTo>
                    <a:pt x="19615" y="1195"/>
                    <a:pt x="19567" y="1179"/>
                    <a:pt x="19529" y="1179"/>
                  </a:cubicBezTo>
                  <a:cubicBezTo>
                    <a:pt x="19501" y="1179"/>
                    <a:pt x="19479" y="1187"/>
                    <a:pt x="19461" y="1205"/>
                  </a:cubicBezTo>
                  <a:cubicBezTo>
                    <a:pt x="19447" y="1219"/>
                    <a:pt x="19433" y="1233"/>
                    <a:pt x="19433" y="1261"/>
                  </a:cubicBezTo>
                  <a:cubicBezTo>
                    <a:pt x="19390" y="1304"/>
                    <a:pt x="19362" y="1332"/>
                    <a:pt x="19320" y="1360"/>
                  </a:cubicBezTo>
                  <a:lnTo>
                    <a:pt x="19292" y="1332"/>
                  </a:lnTo>
                  <a:cubicBezTo>
                    <a:pt x="19283" y="1349"/>
                    <a:pt x="19278" y="1356"/>
                    <a:pt x="19273" y="1356"/>
                  </a:cubicBezTo>
                  <a:cubicBezTo>
                    <a:pt x="19259" y="1356"/>
                    <a:pt x="19248" y="1300"/>
                    <a:pt x="19157" y="1300"/>
                  </a:cubicBezTo>
                  <a:cubicBezTo>
                    <a:pt x="19130" y="1300"/>
                    <a:pt x="19096" y="1305"/>
                    <a:pt x="19053" y="1318"/>
                  </a:cubicBezTo>
                  <a:cubicBezTo>
                    <a:pt x="19034" y="1287"/>
                    <a:pt x="19021" y="1275"/>
                    <a:pt x="19007" y="1275"/>
                  </a:cubicBezTo>
                  <a:cubicBezTo>
                    <a:pt x="18990" y="1275"/>
                    <a:pt x="18971" y="1294"/>
                    <a:pt x="18940" y="1318"/>
                  </a:cubicBezTo>
                  <a:cubicBezTo>
                    <a:pt x="18869" y="1346"/>
                    <a:pt x="18841" y="1416"/>
                    <a:pt x="18869" y="1487"/>
                  </a:cubicBezTo>
                  <a:lnTo>
                    <a:pt x="18869" y="1501"/>
                  </a:lnTo>
                  <a:cubicBezTo>
                    <a:pt x="18847" y="1487"/>
                    <a:pt x="18821" y="1481"/>
                    <a:pt x="18796" y="1481"/>
                  </a:cubicBezTo>
                  <a:cubicBezTo>
                    <a:pt x="18743" y="1481"/>
                    <a:pt x="18691" y="1509"/>
                    <a:pt x="18672" y="1557"/>
                  </a:cubicBezTo>
                  <a:cubicBezTo>
                    <a:pt x="18672" y="1515"/>
                    <a:pt x="18661" y="1501"/>
                    <a:pt x="18646" y="1501"/>
                  </a:cubicBezTo>
                  <a:cubicBezTo>
                    <a:pt x="18618" y="1501"/>
                    <a:pt x="18576" y="1550"/>
                    <a:pt x="18570" y="1550"/>
                  </a:cubicBezTo>
                  <a:cubicBezTo>
                    <a:pt x="18568" y="1550"/>
                    <a:pt x="18572" y="1541"/>
                    <a:pt x="18587" y="1514"/>
                  </a:cubicBezTo>
                  <a:lnTo>
                    <a:pt x="18587" y="1514"/>
                  </a:lnTo>
                  <a:cubicBezTo>
                    <a:pt x="18587" y="1515"/>
                    <a:pt x="18587" y="1515"/>
                    <a:pt x="18588" y="1515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587" y="1513"/>
                    <a:pt x="18587" y="1514"/>
                    <a:pt x="18587" y="1514"/>
                  </a:cubicBezTo>
                  <a:lnTo>
                    <a:pt x="18587" y="1514"/>
                  </a:lnTo>
                  <a:cubicBezTo>
                    <a:pt x="18546" y="1500"/>
                    <a:pt x="18560" y="1486"/>
                    <a:pt x="18588" y="1458"/>
                  </a:cubicBezTo>
                  <a:lnTo>
                    <a:pt x="18588" y="1512"/>
                  </a:lnTo>
                  <a:lnTo>
                    <a:pt x="18588" y="1512"/>
                  </a:lnTo>
                  <a:cubicBezTo>
                    <a:pt x="18600" y="1492"/>
                    <a:pt x="18618" y="1461"/>
                    <a:pt x="18644" y="1416"/>
                  </a:cubicBezTo>
                  <a:cubicBezTo>
                    <a:pt x="18658" y="1402"/>
                    <a:pt x="18672" y="1388"/>
                    <a:pt x="18686" y="1374"/>
                  </a:cubicBezTo>
                  <a:cubicBezTo>
                    <a:pt x="18725" y="1413"/>
                    <a:pt x="18752" y="1428"/>
                    <a:pt x="18772" y="1428"/>
                  </a:cubicBezTo>
                  <a:cubicBezTo>
                    <a:pt x="18809" y="1428"/>
                    <a:pt x="18818" y="1373"/>
                    <a:pt x="18827" y="1318"/>
                  </a:cubicBezTo>
                  <a:cubicBezTo>
                    <a:pt x="18841" y="1233"/>
                    <a:pt x="18813" y="1261"/>
                    <a:pt x="18715" y="1205"/>
                  </a:cubicBezTo>
                  <a:cubicBezTo>
                    <a:pt x="18686" y="1219"/>
                    <a:pt x="18672" y="1247"/>
                    <a:pt x="18644" y="1275"/>
                  </a:cubicBezTo>
                  <a:cubicBezTo>
                    <a:pt x="18612" y="1202"/>
                    <a:pt x="18555" y="1147"/>
                    <a:pt x="18533" y="1147"/>
                  </a:cubicBezTo>
                  <a:cubicBezTo>
                    <a:pt x="18517" y="1147"/>
                    <a:pt x="18518" y="1176"/>
                    <a:pt x="18560" y="1247"/>
                  </a:cubicBezTo>
                  <a:cubicBezTo>
                    <a:pt x="18461" y="1177"/>
                    <a:pt x="18489" y="1135"/>
                    <a:pt x="18630" y="1135"/>
                  </a:cubicBezTo>
                  <a:cubicBezTo>
                    <a:pt x="18658" y="1064"/>
                    <a:pt x="18700" y="1022"/>
                    <a:pt x="18757" y="980"/>
                  </a:cubicBezTo>
                  <a:cubicBezTo>
                    <a:pt x="18729" y="980"/>
                    <a:pt x="18700" y="952"/>
                    <a:pt x="18672" y="839"/>
                  </a:cubicBezTo>
                  <a:cubicBezTo>
                    <a:pt x="18670" y="849"/>
                    <a:pt x="18665" y="852"/>
                    <a:pt x="18658" y="852"/>
                  </a:cubicBezTo>
                  <a:cubicBezTo>
                    <a:pt x="18645" y="852"/>
                    <a:pt x="18626" y="838"/>
                    <a:pt x="18611" y="838"/>
                  </a:cubicBezTo>
                  <a:cubicBezTo>
                    <a:pt x="18593" y="838"/>
                    <a:pt x="18582" y="861"/>
                    <a:pt x="18602" y="966"/>
                  </a:cubicBezTo>
                  <a:cubicBezTo>
                    <a:pt x="18509" y="1092"/>
                    <a:pt x="18488" y="1156"/>
                    <a:pt x="18484" y="1170"/>
                  </a:cubicBezTo>
                  <a:lnTo>
                    <a:pt x="18484" y="1170"/>
                  </a:lnTo>
                  <a:cubicBezTo>
                    <a:pt x="18486" y="1158"/>
                    <a:pt x="18489" y="1116"/>
                    <a:pt x="18461" y="1050"/>
                  </a:cubicBezTo>
                  <a:cubicBezTo>
                    <a:pt x="18447" y="1106"/>
                    <a:pt x="18447" y="1163"/>
                    <a:pt x="18461" y="1205"/>
                  </a:cubicBezTo>
                  <a:cubicBezTo>
                    <a:pt x="18433" y="1191"/>
                    <a:pt x="18405" y="1163"/>
                    <a:pt x="18377" y="1163"/>
                  </a:cubicBezTo>
                  <a:cubicBezTo>
                    <a:pt x="18447" y="1092"/>
                    <a:pt x="18447" y="1120"/>
                    <a:pt x="18334" y="1036"/>
                  </a:cubicBezTo>
                  <a:cubicBezTo>
                    <a:pt x="18334" y="1036"/>
                    <a:pt x="18334" y="1022"/>
                    <a:pt x="18334" y="1022"/>
                  </a:cubicBezTo>
                  <a:lnTo>
                    <a:pt x="18320" y="1036"/>
                  </a:lnTo>
                  <a:cubicBezTo>
                    <a:pt x="18292" y="1043"/>
                    <a:pt x="18264" y="1047"/>
                    <a:pt x="18238" y="1047"/>
                  </a:cubicBezTo>
                  <a:cubicBezTo>
                    <a:pt x="18211" y="1047"/>
                    <a:pt x="18187" y="1043"/>
                    <a:pt x="18165" y="1036"/>
                  </a:cubicBezTo>
                  <a:cubicBezTo>
                    <a:pt x="18109" y="994"/>
                    <a:pt x="18194" y="895"/>
                    <a:pt x="18222" y="853"/>
                  </a:cubicBezTo>
                  <a:cubicBezTo>
                    <a:pt x="18223" y="853"/>
                    <a:pt x="18224" y="854"/>
                    <a:pt x="18226" y="854"/>
                  </a:cubicBezTo>
                  <a:cubicBezTo>
                    <a:pt x="18258" y="854"/>
                    <a:pt x="18226" y="692"/>
                    <a:pt x="18149" y="692"/>
                  </a:cubicBezTo>
                  <a:cubicBezTo>
                    <a:pt x="18146" y="692"/>
                    <a:pt x="18144" y="693"/>
                    <a:pt x="18141" y="693"/>
                  </a:cubicBezTo>
                  <a:lnTo>
                    <a:pt x="18141" y="693"/>
                  </a:lnTo>
                  <a:cubicBezTo>
                    <a:pt x="18189" y="678"/>
                    <a:pt x="18228" y="651"/>
                    <a:pt x="18278" y="614"/>
                  </a:cubicBezTo>
                  <a:cubicBezTo>
                    <a:pt x="18278" y="599"/>
                    <a:pt x="18278" y="585"/>
                    <a:pt x="18264" y="571"/>
                  </a:cubicBezTo>
                  <a:cubicBezTo>
                    <a:pt x="18264" y="529"/>
                    <a:pt x="18222" y="501"/>
                    <a:pt x="18165" y="473"/>
                  </a:cubicBezTo>
                  <a:cubicBezTo>
                    <a:pt x="18123" y="473"/>
                    <a:pt x="18095" y="459"/>
                    <a:pt x="18053" y="445"/>
                  </a:cubicBezTo>
                  <a:cubicBezTo>
                    <a:pt x="18034" y="464"/>
                    <a:pt x="18023" y="471"/>
                    <a:pt x="18019" y="471"/>
                  </a:cubicBezTo>
                  <a:cubicBezTo>
                    <a:pt x="18013" y="471"/>
                    <a:pt x="18017" y="460"/>
                    <a:pt x="18025" y="445"/>
                  </a:cubicBezTo>
                  <a:cubicBezTo>
                    <a:pt x="17968" y="416"/>
                    <a:pt x="17898" y="388"/>
                    <a:pt x="17842" y="360"/>
                  </a:cubicBezTo>
                  <a:cubicBezTo>
                    <a:pt x="17822" y="379"/>
                    <a:pt x="17776" y="419"/>
                    <a:pt x="17731" y="419"/>
                  </a:cubicBezTo>
                  <a:cubicBezTo>
                    <a:pt x="17711" y="419"/>
                    <a:pt x="17690" y="410"/>
                    <a:pt x="17673" y="388"/>
                  </a:cubicBezTo>
                  <a:cubicBezTo>
                    <a:pt x="17658" y="430"/>
                    <a:pt x="17644" y="473"/>
                    <a:pt x="17630" y="501"/>
                  </a:cubicBezTo>
                  <a:cubicBezTo>
                    <a:pt x="17677" y="440"/>
                    <a:pt x="17708" y="422"/>
                    <a:pt x="17731" y="422"/>
                  </a:cubicBezTo>
                  <a:cubicBezTo>
                    <a:pt x="17756" y="422"/>
                    <a:pt x="17770" y="444"/>
                    <a:pt x="17785" y="459"/>
                  </a:cubicBezTo>
                  <a:cubicBezTo>
                    <a:pt x="17793" y="412"/>
                    <a:pt x="17814" y="382"/>
                    <a:pt x="17831" y="382"/>
                  </a:cubicBezTo>
                  <a:cubicBezTo>
                    <a:pt x="17845" y="382"/>
                    <a:pt x="17856" y="401"/>
                    <a:pt x="17856" y="445"/>
                  </a:cubicBezTo>
                  <a:cubicBezTo>
                    <a:pt x="17875" y="496"/>
                    <a:pt x="17909" y="506"/>
                    <a:pt x="17953" y="506"/>
                  </a:cubicBezTo>
                  <a:cubicBezTo>
                    <a:pt x="17981" y="506"/>
                    <a:pt x="18014" y="502"/>
                    <a:pt x="18049" y="502"/>
                  </a:cubicBezTo>
                  <a:cubicBezTo>
                    <a:pt x="18077" y="502"/>
                    <a:pt x="18107" y="505"/>
                    <a:pt x="18137" y="515"/>
                  </a:cubicBezTo>
                  <a:cubicBezTo>
                    <a:pt x="18126" y="558"/>
                    <a:pt x="18091" y="576"/>
                    <a:pt x="18056" y="576"/>
                  </a:cubicBezTo>
                  <a:cubicBezTo>
                    <a:pt x="18045" y="576"/>
                    <a:pt x="18035" y="575"/>
                    <a:pt x="18025" y="571"/>
                  </a:cubicBezTo>
                  <a:cubicBezTo>
                    <a:pt x="17968" y="642"/>
                    <a:pt x="17954" y="656"/>
                    <a:pt x="17940" y="656"/>
                  </a:cubicBezTo>
                  <a:cubicBezTo>
                    <a:pt x="17969" y="706"/>
                    <a:pt x="17988" y="734"/>
                    <a:pt x="17997" y="746"/>
                  </a:cubicBezTo>
                  <a:lnTo>
                    <a:pt x="17997" y="746"/>
                  </a:lnTo>
                  <a:cubicBezTo>
                    <a:pt x="17979" y="727"/>
                    <a:pt x="17926" y="677"/>
                    <a:pt x="17842" y="656"/>
                  </a:cubicBezTo>
                  <a:cubicBezTo>
                    <a:pt x="17799" y="599"/>
                    <a:pt x="17785" y="543"/>
                    <a:pt x="17785" y="473"/>
                  </a:cubicBezTo>
                  <a:cubicBezTo>
                    <a:pt x="17687" y="529"/>
                    <a:pt x="17602" y="628"/>
                    <a:pt x="17658" y="656"/>
                  </a:cubicBezTo>
                  <a:cubicBezTo>
                    <a:pt x="17616" y="642"/>
                    <a:pt x="17588" y="614"/>
                    <a:pt x="17546" y="585"/>
                  </a:cubicBezTo>
                  <a:lnTo>
                    <a:pt x="17546" y="585"/>
                  </a:lnTo>
                  <a:cubicBezTo>
                    <a:pt x="17546" y="599"/>
                    <a:pt x="17560" y="614"/>
                    <a:pt x="17560" y="628"/>
                  </a:cubicBezTo>
                  <a:cubicBezTo>
                    <a:pt x="17588" y="698"/>
                    <a:pt x="17701" y="656"/>
                    <a:pt x="17489" y="740"/>
                  </a:cubicBezTo>
                  <a:cubicBezTo>
                    <a:pt x="17479" y="738"/>
                    <a:pt x="17469" y="738"/>
                    <a:pt x="17461" y="738"/>
                  </a:cubicBezTo>
                  <a:cubicBezTo>
                    <a:pt x="17363" y="738"/>
                    <a:pt x="17447" y="859"/>
                    <a:pt x="17510" y="859"/>
                  </a:cubicBezTo>
                  <a:cubicBezTo>
                    <a:pt x="17524" y="859"/>
                    <a:pt x="17536" y="853"/>
                    <a:pt x="17546" y="839"/>
                  </a:cubicBezTo>
                  <a:lnTo>
                    <a:pt x="17630" y="839"/>
                  </a:lnTo>
                  <a:cubicBezTo>
                    <a:pt x="17588" y="853"/>
                    <a:pt x="17560" y="867"/>
                    <a:pt x="17546" y="909"/>
                  </a:cubicBezTo>
                  <a:lnTo>
                    <a:pt x="17546" y="923"/>
                  </a:lnTo>
                  <a:lnTo>
                    <a:pt x="17574" y="895"/>
                  </a:lnTo>
                  <a:lnTo>
                    <a:pt x="17574" y="895"/>
                  </a:lnTo>
                  <a:cubicBezTo>
                    <a:pt x="17560" y="909"/>
                    <a:pt x="17574" y="909"/>
                    <a:pt x="17574" y="923"/>
                  </a:cubicBezTo>
                  <a:lnTo>
                    <a:pt x="17546" y="923"/>
                  </a:lnTo>
                  <a:cubicBezTo>
                    <a:pt x="17546" y="923"/>
                    <a:pt x="17546" y="923"/>
                    <a:pt x="17546" y="923"/>
                  </a:cubicBezTo>
                  <a:lnTo>
                    <a:pt x="17546" y="923"/>
                  </a:lnTo>
                  <a:cubicBezTo>
                    <a:pt x="17532" y="937"/>
                    <a:pt x="17532" y="937"/>
                    <a:pt x="17532" y="952"/>
                  </a:cubicBezTo>
                  <a:lnTo>
                    <a:pt x="17461" y="952"/>
                  </a:lnTo>
                  <a:cubicBezTo>
                    <a:pt x="17489" y="980"/>
                    <a:pt x="17489" y="1036"/>
                    <a:pt x="17447" y="1092"/>
                  </a:cubicBezTo>
                  <a:cubicBezTo>
                    <a:pt x="17419" y="1120"/>
                    <a:pt x="17391" y="1135"/>
                    <a:pt x="17363" y="1149"/>
                  </a:cubicBezTo>
                  <a:cubicBezTo>
                    <a:pt x="17310" y="1149"/>
                    <a:pt x="17291" y="1155"/>
                    <a:pt x="17286" y="1155"/>
                  </a:cubicBezTo>
                  <a:cubicBezTo>
                    <a:pt x="17278" y="1155"/>
                    <a:pt x="17310" y="1138"/>
                    <a:pt x="17292" y="1050"/>
                  </a:cubicBezTo>
                  <a:cubicBezTo>
                    <a:pt x="17292" y="1050"/>
                    <a:pt x="17292" y="1036"/>
                    <a:pt x="17292" y="1036"/>
                  </a:cubicBezTo>
                  <a:lnTo>
                    <a:pt x="17278" y="1036"/>
                  </a:lnTo>
                  <a:cubicBezTo>
                    <a:pt x="17236" y="1008"/>
                    <a:pt x="17151" y="966"/>
                    <a:pt x="17180" y="909"/>
                  </a:cubicBezTo>
                  <a:cubicBezTo>
                    <a:pt x="17120" y="850"/>
                    <a:pt x="17132" y="831"/>
                    <a:pt x="17151" y="811"/>
                  </a:cubicBezTo>
                  <a:lnTo>
                    <a:pt x="17151" y="811"/>
                  </a:lnTo>
                  <a:cubicBezTo>
                    <a:pt x="17151" y="811"/>
                    <a:pt x="17151" y="811"/>
                    <a:pt x="17151" y="811"/>
                  </a:cubicBezTo>
                  <a:lnTo>
                    <a:pt x="17152" y="811"/>
                  </a:lnTo>
                  <a:lnTo>
                    <a:pt x="17152" y="811"/>
                  </a:lnTo>
                  <a:cubicBezTo>
                    <a:pt x="17152" y="811"/>
                    <a:pt x="17151" y="811"/>
                    <a:pt x="17151" y="811"/>
                  </a:cubicBezTo>
                  <a:lnTo>
                    <a:pt x="17151" y="811"/>
                  </a:lnTo>
                  <a:cubicBezTo>
                    <a:pt x="17109" y="783"/>
                    <a:pt x="17137" y="754"/>
                    <a:pt x="17180" y="754"/>
                  </a:cubicBezTo>
                  <a:cubicBezTo>
                    <a:pt x="17180" y="726"/>
                    <a:pt x="17180" y="698"/>
                    <a:pt x="17166" y="670"/>
                  </a:cubicBezTo>
                  <a:cubicBezTo>
                    <a:pt x="17166" y="656"/>
                    <a:pt x="17166" y="628"/>
                    <a:pt x="17180" y="614"/>
                  </a:cubicBezTo>
                  <a:cubicBezTo>
                    <a:pt x="17166" y="599"/>
                    <a:pt x="17166" y="571"/>
                    <a:pt x="17166" y="543"/>
                  </a:cubicBezTo>
                  <a:lnTo>
                    <a:pt x="17166" y="543"/>
                  </a:lnTo>
                  <a:lnTo>
                    <a:pt x="17208" y="557"/>
                  </a:lnTo>
                  <a:cubicBezTo>
                    <a:pt x="17214" y="551"/>
                    <a:pt x="17219" y="548"/>
                    <a:pt x="17226" y="548"/>
                  </a:cubicBezTo>
                  <a:cubicBezTo>
                    <a:pt x="17236" y="548"/>
                    <a:pt x="17248" y="555"/>
                    <a:pt x="17264" y="571"/>
                  </a:cubicBezTo>
                  <a:lnTo>
                    <a:pt x="17306" y="599"/>
                  </a:lnTo>
                  <a:cubicBezTo>
                    <a:pt x="17415" y="524"/>
                    <a:pt x="17423" y="506"/>
                    <a:pt x="17399" y="506"/>
                  </a:cubicBezTo>
                  <a:cubicBezTo>
                    <a:pt x="17378" y="506"/>
                    <a:pt x="17333" y="519"/>
                    <a:pt x="17307" y="519"/>
                  </a:cubicBezTo>
                  <a:cubicBezTo>
                    <a:pt x="17283" y="519"/>
                    <a:pt x="17274" y="509"/>
                    <a:pt x="17306" y="473"/>
                  </a:cubicBezTo>
                  <a:cubicBezTo>
                    <a:pt x="17306" y="421"/>
                    <a:pt x="17321" y="302"/>
                    <a:pt x="17297" y="302"/>
                  </a:cubicBezTo>
                  <a:cubicBezTo>
                    <a:pt x="17287" y="302"/>
                    <a:pt x="17273" y="318"/>
                    <a:pt x="17250" y="360"/>
                  </a:cubicBezTo>
                  <a:cubicBezTo>
                    <a:pt x="17236" y="318"/>
                    <a:pt x="17236" y="290"/>
                    <a:pt x="17222" y="247"/>
                  </a:cubicBezTo>
                  <a:cubicBezTo>
                    <a:pt x="17208" y="261"/>
                    <a:pt x="17208" y="261"/>
                    <a:pt x="17194" y="276"/>
                  </a:cubicBezTo>
                  <a:cubicBezTo>
                    <a:pt x="17194" y="253"/>
                    <a:pt x="17186" y="235"/>
                    <a:pt x="17170" y="235"/>
                  </a:cubicBezTo>
                  <a:cubicBezTo>
                    <a:pt x="17156" y="235"/>
                    <a:pt x="17136" y="250"/>
                    <a:pt x="17109" y="290"/>
                  </a:cubicBezTo>
                  <a:lnTo>
                    <a:pt x="17095" y="290"/>
                  </a:lnTo>
                  <a:lnTo>
                    <a:pt x="17053" y="318"/>
                  </a:lnTo>
                  <a:cubicBezTo>
                    <a:pt x="16884" y="304"/>
                    <a:pt x="16940" y="318"/>
                    <a:pt x="16983" y="163"/>
                  </a:cubicBezTo>
                  <a:lnTo>
                    <a:pt x="16983" y="163"/>
                  </a:lnTo>
                  <a:lnTo>
                    <a:pt x="16968" y="191"/>
                  </a:lnTo>
                  <a:cubicBezTo>
                    <a:pt x="16912" y="205"/>
                    <a:pt x="16870" y="233"/>
                    <a:pt x="16814" y="261"/>
                  </a:cubicBezTo>
                  <a:cubicBezTo>
                    <a:pt x="16833" y="194"/>
                    <a:pt x="16885" y="133"/>
                    <a:pt x="16866" y="133"/>
                  </a:cubicBezTo>
                  <a:cubicBezTo>
                    <a:pt x="16858" y="133"/>
                    <a:pt x="16834" y="146"/>
                    <a:pt x="16785" y="177"/>
                  </a:cubicBezTo>
                  <a:cubicBezTo>
                    <a:pt x="16799" y="177"/>
                    <a:pt x="16799" y="205"/>
                    <a:pt x="16771" y="233"/>
                  </a:cubicBezTo>
                  <a:lnTo>
                    <a:pt x="16814" y="276"/>
                  </a:lnTo>
                  <a:cubicBezTo>
                    <a:pt x="16759" y="303"/>
                    <a:pt x="16746" y="318"/>
                    <a:pt x="16735" y="318"/>
                  </a:cubicBezTo>
                  <a:cubicBezTo>
                    <a:pt x="16730" y="318"/>
                    <a:pt x="16725" y="314"/>
                    <a:pt x="16715" y="304"/>
                  </a:cubicBezTo>
                  <a:lnTo>
                    <a:pt x="16715" y="290"/>
                  </a:lnTo>
                  <a:cubicBezTo>
                    <a:pt x="16711" y="273"/>
                    <a:pt x="16694" y="262"/>
                    <a:pt x="16679" y="262"/>
                  </a:cubicBezTo>
                  <a:cubicBezTo>
                    <a:pt x="16643" y="262"/>
                    <a:pt x="16618" y="319"/>
                    <a:pt x="16785" y="487"/>
                  </a:cubicBezTo>
                  <a:cubicBezTo>
                    <a:pt x="16743" y="487"/>
                    <a:pt x="16701" y="487"/>
                    <a:pt x="16687" y="501"/>
                  </a:cubicBezTo>
                  <a:cubicBezTo>
                    <a:pt x="16662" y="467"/>
                    <a:pt x="16623" y="453"/>
                    <a:pt x="16586" y="453"/>
                  </a:cubicBezTo>
                  <a:cubicBezTo>
                    <a:pt x="16517" y="453"/>
                    <a:pt x="16458" y="502"/>
                    <a:pt x="16532" y="557"/>
                  </a:cubicBezTo>
                  <a:cubicBezTo>
                    <a:pt x="16492" y="557"/>
                    <a:pt x="16539" y="743"/>
                    <a:pt x="16569" y="743"/>
                  </a:cubicBezTo>
                  <a:cubicBezTo>
                    <a:pt x="16571" y="743"/>
                    <a:pt x="16572" y="742"/>
                    <a:pt x="16574" y="740"/>
                  </a:cubicBezTo>
                  <a:cubicBezTo>
                    <a:pt x="16574" y="768"/>
                    <a:pt x="16574" y="797"/>
                    <a:pt x="16574" y="839"/>
                  </a:cubicBezTo>
                  <a:cubicBezTo>
                    <a:pt x="16587" y="852"/>
                    <a:pt x="16485" y="956"/>
                    <a:pt x="16475" y="956"/>
                  </a:cubicBezTo>
                  <a:cubicBezTo>
                    <a:pt x="16474" y="956"/>
                    <a:pt x="16474" y="954"/>
                    <a:pt x="16476" y="952"/>
                  </a:cubicBezTo>
                  <a:lnTo>
                    <a:pt x="16476" y="952"/>
                  </a:lnTo>
                  <a:cubicBezTo>
                    <a:pt x="16264" y="1064"/>
                    <a:pt x="16236" y="952"/>
                    <a:pt x="16405" y="1120"/>
                  </a:cubicBezTo>
                  <a:cubicBezTo>
                    <a:pt x="16419" y="1149"/>
                    <a:pt x="16447" y="1177"/>
                    <a:pt x="16476" y="1191"/>
                  </a:cubicBezTo>
                  <a:cubicBezTo>
                    <a:pt x="16503" y="1164"/>
                    <a:pt x="16515" y="1153"/>
                    <a:pt x="16520" y="1153"/>
                  </a:cubicBezTo>
                  <a:cubicBezTo>
                    <a:pt x="16528" y="1153"/>
                    <a:pt x="16518" y="1179"/>
                    <a:pt x="16518" y="1205"/>
                  </a:cubicBezTo>
                  <a:cubicBezTo>
                    <a:pt x="16526" y="1209"/>
                    <a:pt x="16534" y="1211"/>
                    <a:pt x="16542" y="1211"/>
                  </a:cubicBezTo>
                  <a:cubicBezTo>
                    <a:pt x="16559" y="1211"/>
                    <a:pt x="16570" y="1201"/>
                    <a:pt x="16560" y="1191"/>
                  </a:cubicBezTo>
                  <a:lnTo>
                    <a:pt x="16560" y="1191"/>
                  </a:lnTo>
                  <a:cubicBezTo>
                    <a:pt x="16630" y="1261"/>
                    <a:pt x="16602" y="1261"/>
                    <a:pt x="16532" y="1275"/>
                  </a:cubicBezTo>
                  <a:cubicBezTo>
                    <a:pt x="16591" y="1334"/>
                    <a:pt x="16600" y="1363"/>
                    <a:pt x="16578" y="1363"/>
                  </a:cubicBezTo>
                  <a:cubicBezTo>
                    <a:pt x="16573" y="1363"/>
                    <a:pt x="16567" y="1362"/>
                    <a:pt x="16560" y="1360"/>
                  </a:cubicBezTo>
                  <a:cubicBezTo>
                    <a:pt x="16476" y="1360"/>
                    <a:pt x="16405" y="1444"/>
                    <a:pt x="16405" y="1529"/>
                  </a:cubicBezTo>
                  <a:cubicBezTo>
                    <a:pt x="16390" y="1517"/>
                    <a:pt x="16379" y="1512"/>
                    <a:pt x="16374" y="1512"/>
                  </a:cubicBezTo>
                  <a:cubicBezTo>
                    <a:pt x="16359" y="1512"/>
                    <a:pt x="16375" y="1548"/>
                    <a:pt x="16405" y="1599"/>
                  </a:cubicBezTo>
                  <a:lnTo>
                    <a:pt x="16377" y="1613"/>
                  </a:lnTo>
                  <a:lnTo>
                    <a:pt x="16349" y="1613"/>
                  </a:lnTo>
                  <a:lnTo>
                    <a:pt x="16278" y="1656"/>
                  </a:lnTo>
                  <a:cubicBezTo>
                    <a:pt x="16191" y="1818"/>
                    <a:pt x="16225" y="1869"/>
                    <a:pt x="16264" y="1869"/>
                  </a:cubicBezTo>
                  <a:cubicBezTo>
                    <a:pt x="16269" y="1869"/>
                    <a:pt x="16274" y="1868"/>
                    <a:pt x="16278" y="1867"/>
                  </a:cubicBezTo>
                  <a:lnTo>
                    <a:pt x="16278" y="1909"/>
                  </a:lnTo>
                  <a:cubicBezTo>
                    <a:pt x="16321" y="1923"/>
                    <a:pt x="16349" y="1951"/>
                    <a:pt x="16349" y="1994"/>
                  </a:cubicBezTo>
                  <a:cubicBezTo>
                    <a:pt x="16306" y="2002"/>
                    <a:pt x="16204" y="2059"/>
                    <a:pt x="16135" y="2059"/>
                  </a:cubicBezTo>
                  <a:cubicBezTo>
                    <a:pt x="16092" y="2059"/>
                    <a:pt x="16062" y="2036"/>
                    <a:pt x="16067" y="1965"/>
                  </a:cubicBezTo>
                  <a:cubicBezTo>
                    <a:pt x="16011" y="1965"/>
                    <a:pt x="15955" y="1937"/>
                    <a:pt x="15912" y="1895"/>
                  </a:cubicBezTo>
                  <a:cubicBezTo>
                    <a:pt x="15906" y="1909"/>
                    <a:pt x="15899" y="1922"/>
                    <a:pt x="15894" y="1936"/>
                  </a:cubicBezTo>
                  <a:lnTo>
                    <a:pt x="15894" y="1936"/>
                  </a:lnTo>
                  <a:cubicBezTo>
                    <a:pt x="15898" y="1909"/>
                    <a:pt x="15898" y="1895"/>
                    <a:pt x="15898" y="1895"/>
                  </a:cubicBezTo>
                  <a:cubicBezTo>
                    <a:pt x="15890" y="1870"/>
                    <a:pt x="15902" y="1849"/>
                    <a:pt x="15909" y="1849"/>
                  </a:cubicBezTo>
                  <a:cubicBezTo>
                    <a:pt x="15915" y="1849"/>
                    <a:pt x="15918" y="1858"/>
                    <a:pt x="15912" y="1881"/>
                  </a:cubicBezTo>
                  <a:cubicBezTo>
                    <a:pt x="15940" y="1867"/>
                    <a:pt x="15980" y="1854"/>
                    <a:pt x="16111" y="1814"/>
                  </a:cubicBezTo>
                  <a:lnTo>
                    <a:pt x="16111" y="1814"/>
                  </a:lnTo>
                  <a:cubicBezTo>
                    <a:pt x="16103" y="1816"/>
                    <a:pt x="16097" y="1817"/>
                    <a:pt x="16093" y="1817"/>
                  </a:cubicBezTo>
                  <a:cubicBezTo>
                    <a:pt x="16038" y="1817"/>
                    <a:pt x="16195" y="1681"/>
                    <a:pt x="16208" y="1656"/>
                  </a:cubicBezTo>
                  <a:cubicBezTo>
                    <a:pt x="16236" y="1642"/>
                    <a:pt x="16264" y="1627"/>
                    <a:pt x="16293" y="1599"/>
                  </a:cubicBezTo>
                  <a:cubicBezTo>
                    <a:pt x="16225" y="1599"/>
                    <a:pt x="16157" y="1635"/>
                    <a:pt x="16126" y="1635"/>
                  </a:cubicBezTo>
                  <a:cubicBezTo>
                    <a:pt x="16118" y="1635"/>
                    <a:pt x="16112" y="1633"/>
                    <a:pt x="16109" y="1627"/>
                  </a:cubicBezTo>
                  <a:cubicBezTo>
                    <a:pt x="16138" y="1529"/>
                    <a:pt x="16109" y="1529"/>
                    <a:pt x="15997" y="1529"/>
                  </a:cubicBezTo>
                  <a:cubicBezTo>
                    <a:pt x="15958" y="1548"/>
                    <a:pt x="15926" y="1556"/>
                    <a:pt x="15900" y="1556"/>
                  </a:cubicBezTo>
                  <a:cubicBezTo>
                    <a:pt x="15850" y="1556"/>
                    <a:pt x="15823" y="1528"/>
                    <a:pt x="15814" y="1501"/>
                  </a:cubicBezTo>
                  <a:cubicBezTo>
                    <a:pt x="15800" y="1515"/>
                    <a:pt x="15771" y="1529"/>
                    <a:pt x="15743" y="1529"/>
                  </a:cubicBezTo>
                  <a:cubicBezTo>
                    <a:pt x="15729" y="1522"/>
                    <a:pt x="15715" y="1518"/>
                    <a:pt x="15701" y="1518"/>
                  </a:cubicBezTo>
                  <a:cubicBezTo>
                    <a:pt x="15687" y="1518"/>
                    <a:pt x="15673" y="1522"/>
                    <a:pt x="15659" y="1529"/>
                  </a:cubicBezTo>
                  <a:cubicBezTo>
                    <a:pt x="15631" y="1501"/>
                    <a:pt x="15701" y="1416"/>
                    <a:pt x="15701" y="1360"/>
                  </a:cubicBezTo>
                  <a:cubicBezTo>
                    <a:pt x="15679" y="1343"/>
                    <a:pt x="15661" y="1336"/>
                    <a:pt x="15646" y="1336"/>
                  </a:cubicBezTo>
                  <a:cubicBezTo>
                    <a:pt x="15595" y="1336"/>
                    <a:pt x="15579" y="1411"/>
                    <a:pt x="15570" y="1411"/>
                  </a:cubicBezTo>
                  <a:cubicBezTo>
                    <a:pt x="15566" y="1411"/>
                    <a:pt x="15564" y="1398"/>
                    <a:pt x="15560" y="1360"/>
                  </a:cubicBezTo>
                  <a:cubicBezTo>
                    <a:pt x="15508" y="1337"/>
                    <a:pt x="15469" y="1330"/>
                    <a:pt x="15443" y="1330"/>
                  </a:cubicBezTo>
                  <a:cubicBezTo>
                    <a:pt x="15389" y="1330"/>
                    <a:pt x="15386" y="1361"/>
                    <a:pt x="15416" y="1361"/>
                  </a:cubicBezTo>
                  <a:cubicBezTo>
                    <a:pt x="15427" y="1361"/>
                    <a:pt x="15443" y="1357"/>
                    <a:pt x="15462" y="1346"/>
                  </a:cubicBezTo>
                  <a:cubicBezTo>
                    <a:pt x="15463" y="1343"/>
                    <a:pt x="15465" y="1341"/>
                    <a:pt x="15467" y="1341"/>
                  </a:cubicBezTo>
                  <a:cubicBezTo>
                    <a:pt x="15483" y="1341"/>
                    <a:pt x="15503" y="1433"/>
                    <a:pt x="15377" y="1458"/>
                  </a:cubicBezTo>
                  <a:cubicBezTo>
                    <a:pt x="15194" y="1487"/>
                    <a:pt x="15504" y="1487"/>
                    <a:pt x="15265" y="1543"/>
                  </a:cubicBezTo>
                  <a:cubicBezTo>
                    <a:pt x="15222" y="1585"/>
                    <a:pt x="15194" y="1613"/>
                    <a:pt x="15152" y="1627"/>
                  </a:cubicBezTo>
                  <a:cubicBezTo>
                    <a:pt x="15110" y="1529"/>
                    <a:pt x="15081" y="1458"/>
                    <a:pt x="15067" y="1430"/>
                  </a:cubicBezTo>
                  <a:lnTo>
                    <a:pt x="15067" y="1430"/>
                  </a:lnTo>
                  <a:cubicBezTo>
                    <a:pt x="15067" y="1444"/>
                    <a:pt x="15081" y="1473"/>
                    <a:pt x="15096" y="1501"/>
                  </a:cubicBezTo>
                  <a:lnTo>
                    <a:pt x="15053" y="1557"/>
                  </a:lnTo>
                  <a:cubicBezTo>
                    <a:pt x="15039" y="1543"/>
                    <a:pt x="15039" y="1529"/>
                    <a:pt x="15053" y="1529"/>
                  </a:cubicBezTo>
                  <a:cubicBezTo>
                    <a:pt x="14983" y="1529"/>
                    <a:pt x="14814" y="1585"/>
                    <a:pt x="14884" y="1642"/>
                  </a:cubicBezTo>
                  <a:cubicBezTo>
                    <a:pt x="14828" y="1712"/>
                    <a:pt x="14856" y="1825"/>
                    <a:pt x="14955" y="1853"/>
                  </a:cubicBezTo>
                  <a:cubicBezTo>
                    <a:pt x="15067" y="1965"/>
                    <a:pt x="14927" y="1994"/>
                    <a:pt x="14828" y="1994"/>
                  </a:cubicBezTo>
                  <a:cubicBezTo>
                    <a:pt x="14814" y="2022"/>
                    <a:pt x="14800" y="2064"/>
                    <a:pt x="14772" y="2078"/>
                  </a:cubicBezTo>
                  <a:cubicBezTo>
                    <a:pt x="14695" y="2202"/>
                    <a:pt x="14658" y="2236"/>
                    <a:pt x="14642" y="2236"/>
                  </a:cubicBezTo>
                  <a:cubicBezTo>
                    <a:pt x="14634" y="2236"/>
                    <a:pt x="14631" y="2228"/>
                    <a:pt x="14631" y="2219"/>
                  </a:cubicBezTo>
                  <a:lnTo>
                    <a:pt x="14603" y="2233"/>
                  </a:lnTo>
                  <a:cubicBezTo>
                    <a:pt x="14603" y="2207"/>
                    <a:pt x="14610" y="2189"/>
                    <a:pt x="14616" y="2178"/>
                  </a:cubicBezTo>
                  <a:lnTo>
                    <a:pt x="14616" y="2178"/>
                  </a:lnTo>
                  <a:cubicBezTo>
                    <a:pt x="14601" y="2189"/>
                    <a:pt x="14572" y="2208"/>
                    <a:pt x="14518" y="2233"/>
                  </a:cubicBezTo>
                  <a:cubicBezTo>
                    <a:pt x="14515" y="2241"/>
                    <a:pt x="14513" y="2248"/>
                    <a:pt x="14509" y="2253"/>
                  </a:cubicBezTo>
                  <a:lnTo>
                    <a:pt x="14509" y="2253"/>
                  </a:lnTo>
                  <a:cubicBezTo>
                    <a:pt x="14526" y="2247"/>
                    <a:pt x="14544" y="2244"/>
                    <a:pt x="14562" y="2244"/>
                  </a:cubicBezTo>
                  <a:cubicBezTo>
                    <a:pt x="14571" y="2244"/>
                    <a:pt x="14580" y="2245"/>
                    <a:pt x="14589" y="2247"/>
                  </a:cubicBezTo>
                  <a:cubicBezTo>
                    <a:pt x="14509" y="2285"/>
                    <a:pt x="14468" y="2298"/>
                    <a:pt x="14452" y="2298"/>
                  </a:cubicBezTo>
                  <a:cubicBezTo>
                    <a:pt x="14434" y="2298"/>
                    <a:pt x="14451" y="2280"/>
                    <a:pt x="14482" y="2264"/>
                  </a:cubicBezTo>
                  <a:lnTo>
                    <a:pt x="14482" y="2264"/>
                  </a:lnTo>
                  <a:cubicBezTo>
                    <a:pt x="14433" y="2236"/>
                    <a:pt x="14380" y="1997"/>
                    <a:pt x="14436" y="1997"/>
                  </a:cubicBezTo>
                  <a:cubicBezTo>
                    <a:pt x="14446" y="1997"/>
                    <a:pt x="14459" y="2005"/>
                    <a:pt x="14476" y="2022"/>
                  </a:cubicBezTo>
                  <a:cubicBezTo>
                    <a:pt x="14491" y="1928"/>
                    <a:pt x="14495" y="1902"/>
                    <a:pt x="14497" y="1902"/>
                  </a:cubicBezTo>
                  <a:lnTo>
                    <a:pt x="14497" y="1902"/>
                  </a:lnTo>
                  <a:cubicBezTo>
                    <a:pt x="14498" y="1902"/>
                    <a:pt x="14495" y="1944"/>
                    <a:pt x="14501" y="1944"/>
                  </a:cubicBezTo>
                  <a:cubicBezTo>
                    <a:pt x="14505" y="1944"/>
                    <a:pt x="14510" y="1935"/>
                    <a:pt x="14518" y="1909"/>
                  </a:cubicBezTo>
                  <a:cubicBezTo>
                    <a:pt x="14662" y="1820"/>
                    <a:pt x="14673" y="1791"/>
                    <a:pt x="14638" y="1791"/>
                  </a:cubicBezTo>
                  <a:cubicBezTo>
                    <a:pt x="14601" y="1791"/>
                    <a:pt x="14512" y="1824"/>
                    <a:pt x="14476" y="1853"/>
                  </a:cubicBezTo>
                  <a:cubicBezTo>
                    <a:pt x="14464" y="1853"/>
                    <a:pt x="14448" y="1854"/>
                    <a:pt x="14435" y="1854"/>
                  </a:cubicBezTo>
                  <a:cubicBezTo>
                    <a:pt x="14403" y="1854"/>
                    <a:pt x="14385" y="1847"/>
                    <a:pt x="14476" y="1796"/>
                  </a:cubicBezTo>
                  <a:cubicBezTo>
                    <a:pt x="14518" y="1740"/>
                    <a:pt x="14546" y="1670"/>
                    <a:pt x="14532" y="1599"/>
                  </a:cubicBezTo>
                  <a:lnTo>
                    <a:pt x="14532" y="1599"/>
                  </a:lnTo>
                  <a:cubicBezTo>
                    <a:pt x="14518" y="1627"/>
                    <a:pt x="14504" y="1670"/>
                    <a:pt x="14490" y="1712"/>
                  </a:cubicBezTo>
                  <a:cubicBezTo>
                    <a:pt x="14487" y="1715"/>
                    <a:pt x="14482" y="1716"/>
                    <a:pt x="14477" y="1716"/>
                  </a:cubicBezTo>
                  <a:cubicBezTo>
                    <a:pt x="14424" y="1716"/>
                    <a:pt x="14293" y="1586"/>
                    <a:pt x="14276" y="1586"/>
                  </a:cubicBezTo>
                  <a:cubicBezTo>
                    <a:pt x="14268" y="1586"/>
                    <a:pt x="14283" y="1611"/>
                    <a:pt x="14335" y="1684"/>
                  </a:cubicBezTo>
                  <a:cubicBezTo>
                    <a:pt x="14335" y="1698"/>
                    <a:pt x="14321" y="1712"/>
                    <a:pt x="14307" y="1726"/>
                  </a:cubicBezTo>
                  <a:cubicBezTo>
                    <a:pt x="14307" y="1698"/>
                    <a:pt x="14265" y="1642"/>
                    <a:pt x="14138" y="1599"/>
                  </a:cubicBezTo>
                  <a:cubicBezTo>
                    <a:pt x="14128" y="1589"/>
                    <a:pt x="14104" y="1579"/>
                    <a:pt x="14046" y="1579"/>
                  </a:cubicBezTo>
                  <a:cubicBezTo>
                    <a:pt x="14022" y="1579"/>
                    <a:pt x="13992" y="1581"/>
                    <a:pt x="13955" y="1585"/>
                  </a:cubicBezTo>
                  <a:cubicBezTo>
                    <a:pt x="13918" y="1564"/>
                    <a:pt x="13903" y="1555"/>
                    <a:pt x="13901" y="1555"/>
                  </a:cubicBezTo>
                  <a:cubicBezTo>
                    <a:pt x="13892" y="1555"/>
                    <a:pt x="14133" y="1722"/>
                    <a:pt x="13927" y="1768"/>
                  </a:cubicBezTo>
                  <a:cubicBezTo>
                    <a:pt x="14039" y="1768"/>
                    <a:pt x="14133" y="1743"/>
                    <a:pt x="14163" y="1743"/>
                  </a:cubicBezTo>
                  <a:cubicBezTo>
                    <a:pt x="14177" y="1743"/>
                    <a:pt x="14176" y="1749"/>
                    <a:pt x="14152" y="1768"/>
                  </a:cubicBezTo>
                  <a:cubicBezTo>
                    <a:pt x="14223" y="1768"/>
                    <a:pt x="14124" y="1782"/>
                    <a:pt x="13941" y="1881"/>
                  </a:cubicBezTo>
                  <a:cubicBezTo>
                    <a:pt x="13983" y="1937"/>
                    <a:pt x="14110" y="2078"/>
                    <a:pt x="13955" y="2092"/>
                  </a:cubicBezTo>
                  <a:cubicBezTo>
                    <a:pt x="13955" y="2122"/>
                    <a:pt x="13955" y="2158"/>
                    <a:pt x="13960" y="2192"/>
                  </a:cubicBezTo>
                  <a:lnTo>
                    <a:pt x="13960" y="2192"/>
                  </a:lnTo>
                  <a:cubicBezTo>
                    <a:pt x="13953" y="2169"/>
                    <a:pt x="13942" y="2159"/>
                    <a:pt x="13929" y="2159"/>
                  </a:cubicBezTo>
                  <a:cubicBezTo>
                    <a:pt x="13902" y="2159"/>
                    <a:pt x="13865" y="2202"/>
                    <a:pt x="13828" y="2275"/>
                  </a:cubicBezTo>
                  <a:lnTo>
                    <a:pt x="13885" y="2275"/>
                  </a:lnTo>
                  <a:cubicBezTo>
                    <a:pt x="13885" y="2317"/>
                    <a:pt x="13899" y="2346"/>
                    <a:pt x="13927" y="2360"/>
                  </a:cubicBezTo>
                  <a:cubicBezTo>
                    <a:pt x="13899" y="2388"/>
                    <a:pt x="13870" y="2402"/>
                    <a:pt x="13828" y="2430"/>
                  </a:cubicBezTo>
                  <a:cubicBezTo>
                    <a:pt x="13786" y="2444"/>
                    <a:pt x="13983" y="2543"/>
                    <a:pt x="13786" y="2557"/>
                  </a:cubicBezTo>
                  <a:cubicBezTo>
                    <a:pt x="13645" y="2543"/>
                    <a:pt x="13617" y="2571"/>
                    <a:pt x="13772" y="2430"/>
                  </a:cubicBezTo>
                  <a:cubicBezTo>
                    <a:pt x="13941" y="2332"/>
                    <a:pt x="13842" y="2317"/>
                    <a:pt x="13786" y="2303"/>
                  </a:cubicBezTo>
                  <a:lnTo>
                    <a:pt x="13786" y="2303"/>
                  </a:lnTo>
                  <a:cubicBezTo>
                    <a:pt x="13736" y="2329"/>
                    <a:pt x="13697" y="2338"/>
                    <a:pt x="13669" y="2338"/>
                  </a:cubicBezTo>
                  <a:cubicBezTo>
                    <a:pt x="13587" y="2338"/>
                    <a:pt x="13593" y="2257"/>
                    <a:pt x="13645" y="2247"/>
                  </a:cubicBezTo>
                  <a:cubicBezTo>
                    <a:pt x="13645" y="2224"/>
                    <a:pt x="13720" y="2201"/>
                    <a:pt x="13786" y="2201"/>
                  </a:cubicBezTo>
                  <a:cubicBezTo>
                    <a:pt x="13801" y="2201"/>
                    <a:pt x="13815" y="2202"/>
                    <a:pt x="13828" y="2205"/>
                  </a:cubicBezTo>
                  <a:cubicBezTo>
                    <a:pt x="13842" y="2163"/>
                    <a:pt x="13997" y="2092"/>
                    <a:pt x="13941" y="2092"/>
                  </a:cubicBezTo>
                  <a:cubicBezTo>
                    <a:pt x="13928" y="2082"/>
                    <a:pt x="13915" y="2078"/>
                    <a:pt x="13902" y="2078"/>
                  </a:cubicBezTo>
                  <a:cubicBezTo>
                    <a:pt x="13857" y="2078"/>
                    <a:pt x="13799" y="2126"/>
                    <a:pt x="13659" y="2191"/>
                  </a:cubicBezTo>
                  <a:lnTo>
                    <a:pt x="13603" y="2134"/>
                  </a:lnTo>
                  <a:cubicBezTo>
                    <a:pt x="13575" y="2163"/>
                    <a:pt x="13561" y="2205"/>
                    <a:pt x="13561" y="2247"/>
                  </a:cubicBezTo>
                  <a:cubicBezTo>
                    <a:pt x="13533" y="2247"/>
                    <a:pt x="13504" y="2261"/>
                    <a:pt x="13490" y="2289"/>
                  </a:cubicBezTo>
                  <a:cubicBezTo>
                    <a:pt x="13547" y="2289"/>
                    <a:pt x="13547" y="2317"/>
                    <a:pt x="13547" y="2332"/>
                  </a:cubicBezTo>
                  <a:lnTo>
                    <a:pt x="13476" y="2303"/>
                  </a:lnTo>
                  <a:cubicBezTo>
                    <a:pt x="13406" y="2289"/>
                    <a:pt x="13322" y="2247"/>
                    <a:pt x="13293" y="2205"/>
                  </a:cubicBezTo>
                  <a:lnTo>
                    <a:pt x="13293" y="2205"/>
                  </a:lnTo>
                  <a:cubicBezTo>
                    <a:pt x="13280" y="2213"/>
                    <a:pt x="13265" y="2223"/>
                    <a:pt x="13251" y="2233"/>
                  </a:cubicBezTo>
                  <a:cubicBezTo>
                    <a:pt x="13211" y="2265"/>
                    <a:pt x="13167" y="2292"/>
                    <a:pt x="13136" y="2292"/>
                  </a:cubicBezTo>
                  <a:cubicBezTo>
                    <a:pt x="13112" y="2292"/>
                    <a:pt x="13096" y="2276"/>
                    <a:pt x="13096" y="2233"/>
                  </a:cubicBezTo>
                  <a:cubicBezTo>
                    <a:pt x="13152" y="2219"/>
                    <a:pt x="13237" y="2134"/>
                    <a:pt x="13124" y="2064"/>
                  </a:cubicBezTo>
                  <a:cubicBezTo>
                    <a:pt x="13110" y="2050"/>
                    <a:pt x="13082" y="2050"/>
                    <a:pt x="13054" y="2050"/>
                  </a:cubicBezTo>
                  <a:cubicBezTo>
                    <a:pt x="13068" y="2092"/>
                    <a:pt x="13040" y="2163"/>
                    <a:pt x="12885" y="2191"/>
                  </a:cubicBezTo>
                  <a:cubicBezTo>
                    <a:pt x="12857" y="2219"/>
                    <a:pt x="12941" y="2289"/>
                    <a:pt x="12969" y="2332"/>
                  </a:cubicBezTo>
                  <a:cubicBezTo>
                    <a:pt x="12990" y="2353"/>
                    <a:pt x="12994" y="2367"/>
                    <a:pt x="12964" y="2367"/>
                  </a:cubicBezTo>
                  <a:cubicBezTo>
                    <a:pt x="12934" y="2367"/>
                    <a:pt x="12871" y="2353"/>
                    <a:pt x="12758" y="2317"/>
                  </a:cubicBezTo>
                  <a:cubicBezTo>
                    <a:pt x="12831" y="2263"/>
                    <a:pt x="12874" y="2232"/>
                    <a:pt x="12873" y="2232"/>
                  </a:cubicBezTo>
                  <a:lnTo>
                    <a:pt x="12873" y="2232"/>
                  </a:lnTo>
                  <a:cubicBezTo>
                    <a:pt x="12872" y="2232"/>
                    <a:pt x="12858" y="2241"/>
                    <a:pt x="12828" y="2261"/>
                  </a:cubicBezTo>
                  <a:cubicBezTo>
                    <a:pt x="12744" y="2275"/>
                    <a:pt x="12659" y="2360"/>
                    <a:pt x="12659" y="2458"/>
                  </a:cubicBezTo>
                  <a:cubicBezTo>
                    <a:pt x="12613" y="2429"/>
                    <a:pt x="12582" y="2417"/>
                    <a:pt x="12562" y="2417"/>
                  </a:cubicBezTo>
                  <a:cubicBezTo>
                    <a:pt x="12513" y="2417"/>
                    <a:pt x="12523" y="2483"/>
                    <a:pt x="12533" y="2543"/>
                  </a:cubicBezTo>
                  <a:cubicBezTo>
                    <a:pt x="12505" y="2543"/>
                    <a:pt x="12448" y="2599"/>
                    <a:pt x="12476" y="2824"/>
                  </a:cubicBezTo>
                  <a:cubicBezTo>
                    <a:pt x="12435" y="2914"/>
                    <a:pt x="12406" y="2937"/>
                    <a:pt x="12390" y="2937"/>
                  </a:cubicBezTo>
                  <a:cubicBezTo>
                    <a:pt x="12372" y="2937"/>
                    <a:pt x="12373" y="2905"/>
                    <a:pt x="12393" y="2905"/>
                  </a:cubicBezTo>
                  <a:cubicBezTo>
                    <a:pt x="12397" y="2905"/>
                    <a:pt x="12401" y="2906"/>
                    <a:pt x="12406" y="2909"/>
                  </a:cubicBezTo>
                  <a:cubicBezTo>
                    <a:pt x="12476" y="2838"/>
                    <a:pt x="12420" y="2726"/>
                    <a:pt x="12434" y="2684"/>
                  </a:cubicBezTo>
                  <a:lnTo>
                    <a:pt x="12434" y="2684"/>
                  </a:lnTo>
                  <a:cubicBezTo>
                    <a:pt x="12413" y="2691"/>
                    <a:pt x="12388" y="2694"/>
                    <a:pt x="12364" y="2694"/>
                  </a:cubicBezTo>
                  <a:cubicBezTo>
                    <a:pt x="12339" y="2694"/>
                    <a:pt x="12314" y="2691"/>
                    <a:pt x="12293" y="2684"/>
                  </a:cubicBezTo>
                  <a:lnTo>
                    <a:pt x="12293" y="2684"/>
                  </a:lnTo>
                  <a:cubicBezTo>
                    <a:pt x="12307" y="2698"/>
                    <a:pt x="12321" y="2712"/>
                    <a:pt x="12336" y="2726"/>
                  </a:cubicBezTo>
                  <a:cubicBezTo>
                    <a:pt x="12336" y="2732"/>
                    <a:pt x="12333" y="2735"/>
                    <a:pt x="12327" y="2735"/>
                  </a:cubicBezTo>
                  <a:cubicBezTo>
                    <a:pt x="12309" y="2735"/>
                    <a:pt x="12266" y="2705"/>
                    <a:pt x="12223" y="2684"/>
                  </a:cubicBezTo>
                  <a:lnTo>
                    <a:pt x="12223" y="2684"/>
                  </a:lnTo>
                  <a:cubicBezTo>
                    <a:pt x="12223" y="2712"/>
                    <a:pt x="12321" y="2740"/>
                    <a:pt x="12307" y="2754"/>
                  </a:cubicBezTo>
                  <a:cubicBezTo>
                    <a:pt x="12350" y="2754"/>
                    <a:pt x="12420" y="2796"/>
                    <a:pt x="12237" y="2867"/>
                  </a:cubicBezTo>
                  <a:cubicBezTo>
                    <a:pt x="12261" y="2958"/>
                    <a:pt x="12265" y="2981"/>
                    <a:pt x="12256" y="2981"/>
                  </a:cubicBezTo>
                  <a:cubicBezTo>
                    <a:pt x="12247" y="2981"/>
                    <a:pt x="12226" y="2957"/>
                    <a:pt x="12203" y="2957"/>
                  </a:cubicBezTo>
                  <a:cubicBezTo>
                    <a:pt x="12196" y="2957"/>
                    <a:pt x="12188" y="2960"/>
                    <a:pt x="12181" y="2965"/>
                  </a:cubicBezTo>
                  <a:cubicBezTo>
                    <a:pt x="12181" y="2937"/>
                    <a:pt x="12096" y="2881"/>
                    <a:pt x="12068" y="2824"/>
                  </a:cubicBezTo>
                  <a:cubicBezTo>
                    <a:pt x="12026" y="2838"/>
                    <a:pt x="11969" y="2853"/>
                    <a:pt x="11969" y="2867"/>
                  </a:cubicBezTo>
                  <a:cubicBezTo>
                    <a:pt x="11955" y="2853"/>
                    <a:pt x="11941" y="2838"/>
                    <a:pt x="11913" y="2838"/>
                  </a:cubicBezTo>
                  <a:cubicBezTo>
                    <a:pt x="11941" y="2824"/>
                    <a:pt x="11969" y="2824"/>
                    <a:pt x="11984" y="2824"/>
                  </a:cubicBezTo>
                  <a:cubicBezTo>
                    <a:pt x="11984" y="2824"/>
                    <a:pt x="12040" y="2754"/>
                    <a:pt x="11941" y="2712"/>
                  </a:cubicBezTo>
                  <a:cubicBezTo>
                    <a:pt x="11941" y="2726"/>
                    <a:pt x="11899" y="2740"/>
                    <a:pt x="11843" y="2754"/>
                  </a:cubicBezTo>
                  <a:lnTo>
                    <a:pt x="11815" y="2768"/>
                  </a:lnTo>
                  <a:cubicBezTo>
                    <a:pt x="11815" y="2768"/>
                    <a:pt x="11815" y="2768"/>
                    <a:pt x="11815" y="2782"/>
                  </a:cubicBezTo>
                  <a:cubicBezTo>
                    <a:pt x="11772" y="2824"/>
                    <a:pt x="11744" y="2867"/>
                    <a:pt x="11716" y="2923"/>
                  </a:cubicBezTo>
                  <a:cubicBezTo>
                    <a:pt x="11760" y="3089"/>
                    <a:pt x="11695" y="3174"/>
                    <a:pt x="11650" y="3174"/>
                  </a:cubicBezTo>
                  <a:cubicBezTo>
                    <a:pt x="11622" y="3174"/>
                    <a:pt x="11601" y="3142"/>
                    <a:pt x="11617" y="3078"/>
                  </a:cubicBezTo>
                  <a:lnTo>
                    <a:pt x="11617" y="3078"/>
                  </a:lnTo>
                  <a:cubicBezTo>
                    <a:pt x="11604" y="3127"/>
                    <a:pt x="11597" y="3143"/>
                    <a:pt x="11593" y="3143"/>
                  </a:cubicBezTo>
                  <a:cubicBezTo>
                    <a:pt x="11584" y="3143"/>
                    <a:pt x="11585" y="3080"/>
                    <a:pt x="11569" y="3080"/>
                  </a:cubicBezTo>
                  <a:cubicBezTo>
                    <a:pt x="11558" y="3080"/>
                    <a:pt x="11539" y="3109"/>
                    <a:pt x="11505" y="3205"/>
                  </a:cubicBezTo>
                  <a:cubicBezTo>
                    <a:pt x="11398" y="3151"/>
                    <a:pt x="11550" y="3082"/>
                    <a:pt x="11532" y="3082"/>
                  </a:cubicBezTo>
                  <a:cubicBezTo>
                    <a:pt x="11526" y="3082"/>
                    <a:pt x="11503" y="3089"/>
                    <a:pt x="11448" y="3106"/>
                  </a:cubicBezTo>
                  <a:cubicBezTo>
                    <a:pt x="11441" y="3223"/>
                    <a:pt x="11441" y="3271"/>
                    <a:pt x="11417" y="3271"/>
                  </a:cubicBezTo>
                  <a:cubicBezTo>
                    <a:pt x="11398" y="3271"/>
                    <a:pt x="11362" y="3241"/>
                    <a:pt x="11294" y="3190"/>
                  </a:cubicBezTo>
                  <a:cubicBezTo>
                    <a:pt x="11279" y="3190"/>
                    <a:pt x="11265" y="3205"/>
                    <a:pt x="11237" y="3219"/>
                  </a:cubicBezTo>
                  <a:cubicBezTo>
                    <a:pt x="11227" y="3209"/>
                    <a:pt x="11210" y="3199"/>
                    <a:pt x="11191" y="3199"/>
                  </a:cubicBezTo>
                  <a:cubicBezTo>
                    <a:pt x="11183" y="3199"/>
                    <a:pt x="11175" y="3200"/>
                    <a:pt x="11167" y="3205"/>
                  </a:cubicBezTo>
                  <a:cubicBezTo>
                    <a:pt x="11181" y="3205"/>
                    <a:pt x="11195" y="3219"/>
                    <a:pt x="11209" y="3233"/>
                  </a:cubicBezTo>
                  <a:cubicBezTo>
                    <a:pt x="11181" y="3247"/>
                    <a:pt x="11153" y="3261"/>
                    <a:pt x="11125" y="3289"/>
                  </a:cubicBezTo>
                  <a:cubicBezTo>
                    <a:pt x="11125" y="3261"/>
                    <a:pt x="11125" y="3233"/>
                    <a:pt x="11125" y="3205"/>
                  </a:cubicBezTo>
                  <a:cubicBezTo>
                    <a:pt x="11082" y="3219"/>
                    <a:pt x="11040" y="3233"/>
                    <a:pt x="11040" y="3233"/>
                  </a:cubicBezTo>
                  <a:cubicBezTo>
                    <a:pt x="11006" y="3194"/>
                    <a:pt x="10982" y="3177"/>
                    <a:pt x="10955" y="3177"/>
                  </a:cubicBezTo>
                  <a:cubicBezTo>
                    <a:pt x="10915" y="3177"/>
                    <a:pt x="10871" y="3216"/>
                    <a:pt x="10787" y="3275"/>
                  </a:cubicBezTo>
                  <a:cubicBezTo>
                    <a:pt x="10665" y="3153"/>
                    <a:pt x="10691" y="3041"/>
                    <a:pt x="10736" y="3041"/>
                  </a:cubicBezTo>
                  <a:cubicBezTo>
                    <a:pt x="10743" y="3041"/>
                    <a:pt x="10751" y="3044"/>
                    <a:pt x="10758" y="3050"/>
                  </a:cubicBezTo>
                  <a:cubicBezTo>
                    <a:pt x="10758" y="3036"/>
                    <a:pt x="10758" y="3022"/>
                    <a:pt x="10758" y="3007"/>
                  </a:cubicBezTo>
                  <a:cubicBezTo>
                    <a:pt x="10702" y="3050"/>
                    <a:pt x="10646" y="3106"/>
                    <a:pt x="10618" y="3176"/>
                  </a:cubicBezTo>
                  <a:cubicBezTo>
                    <a:pt x="10666" y="3288"/>
                    <a:pt x="10664" y="3319"/>
                    <a:pt x="10642" y="3319"/>
                  </a:cubicBezTo>
                  <a:cubicBezTo>
                    <a:pt x="10613" y="3319"/>
                    <a:pt x="10551" y="3269"/>
                    <a:pt x="10516" y="3269"/>
                  </a:cubicBezTo>
                  <a:cubicBezTo>
                    <a:pt x="10499" y="3269"/>
                    <a:pt x="10488" y="3281"/>
                    <a:pt x="10491" y="3317"/>
                  </a:cubicBezTo>
                  <a:cubicBezTo>
                    <a:pt x="10505" y="3359"/>
                    <a:pt x="10505" y="3402"/>
                    <a:pt x="10505" y="3444"/>
                  </a:cubicBezTo>
                  <a:cubicBezTo>
                    <a:pt x="10547" y="3416"/>
                    <a:pt x="10604" y="3388"/>
                    <a:pt x="10646" y="3388"/>
                  </a:cubicBezTo>
                  <a:cubicBezTo>
                    <a:pt x="10604" y="3416"/>
                    <a:pt x="10674" y="3500"/>
                    <a:pt x="10716" y="3543"/>
                  </a:cubicBezTo>
                  <a:cubicBezTo>
                    <a:pt x="10772" y="3571"/>
                    <a:pt x="10829" y="3613"/>
                    <a:pt x="10843" y="3683"/>
                  </a:cubicBezTo>
                  <a:cubicBezTo>
                    <a:pt x="10899" y="3740"/>
                    <a:pt x="10956" y="3796"/>
                    <a:pt x="11026" y="3852"/>
                  </a:cubicBezTo>
                  <a:cubicBezTo>
                    <a:pt x="11026" y="3895"/>
                    <a:pt x="11012" y="3937"/>
                    <a:pt x="10998" y="3979"/>
                  </a:cubicBezTo>
                  <a:cubicBezTo>
                    <a:pt x="11026" y="4007"/>
                    <a:pt x="11054" y="4049"/>
                    <a:pt x="11096" y="4078"/>
                  </a:cubicBezTo>
                  <a:cubicBezTo>
                    <a:pt x="11096" y="4092"/>
                    <a:pt x="11096" y="4092"/>
                    <a:pt x="11096" y="4106"/>
                  </a:cubicBezTo>
                  <a:cubicBezTo>
                    <a:pt x="11125" y="4099"/>
                    <a:pt x="11156" y="4095"/>
                    <a:pt x="11188" y="4095"/>
                  </a:cubicBezTo>
                  <a:cubicBezTo>
                    <a:pt x="11220" y="4095"/>
                    <a:pt x="11251" y="4099"/>
                    <a:pt x="11279" y="4106"/>
                  </a:cubicBezTo>
                  <a:cubicBezTo>
                    <a:pt x="11251" y="4148"/>
                    <a:pt x="11223" y="4176"/>
                    <a:pt x="11181" y="4190"/>
                  </a:cubicBezTo>
                  <a:lnTo>
                    <a:pt x="11139" y="4162"/>
                  </a:lnTo>
                  <a:lnTo>
                    <a:pt x="11139" y="4176"/>
                  </a:lnTo>
                  <a:lnTo>
                    <a:pt x="11167" y="4204"/>
                  </a:lnTo>
                  <a:lnTo>
                    <a:pt x="11153" y="4204"/>
                  </a:lnTo>
                  <a:cubicBezTo>
                    <a:pt x="11153" y="4218"/>
                    <a:pt x="11167" y="4218"/>
                    <a:pt x="11167" y="4233"/>
                  </a:cubicBezTo>
                  <a:lnTo>
                    <a:pt x="11181" y="4218"/>
                  </a:lnTo>
                  <a:cubicBezTo>
                    <a:pt x="11198" y="4227"/>
                    <a:pt x="11209" y="4235"/>
                    <a:pt x="11219" y="4241"/>
                  </a:cubicBezTo>
                  <a:lnTo>
                    <a:pt x="11219" y="4241"/>
                  </a:lnTo>
                  <a:lnTo>
                    <a:pt x="11195" y="4204"/>
                  </a:lnTo>
                  <a:lnTo>
                    <a:pt x="11209" y="4190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1" y="4242"/>
                    <a:pt x="11220" y="4241"/>
                    <a:pt x="11219" y="4241"/>
                  </a:cubicBezTo>
                  <a:lnTo>
                    <a:pt x="11219" y="4241"/>
                  </a:lnTo>
                  <a:lnTo>
                    <a:pt x="11223" y="4247"/>
                  </a:lnTo>
                  <a:lnTo>
                    <a:pt x="11222" y="4242"/>
                  </a:lnTo>
                  <a:lnTo>
                    <a:pt x="11222" y="4242"/>
                  </a:lnTo>
                  <a:cubicBezTo>
                    <a:pt x="11227" y="4245"/>
                    <a:pt x="11232" y="4247"/>
                    <a:pt x="11237" y="4247"/>
                  </a:cubicBezTo>
                  <a:cubicBezTo>
                    <a:pt x="11239" y="4251"/>
                    <a:pt x="11240" y="4256"/>
                    <a:pt x="11242" y="4261"/>
                  </a:cubicBezTo>
                  <a:lnTo>
                    <a:pt x="11279" y="4261"/>
                  </a:lnTo>
                  <a:cubicBezTo>
                    <a:pt x="11301" y="4324"/>
                    <a:pt x="11322" y="4356"/>
                    <a:pt x="11322" y="4356"/>
                  </a:cubicBezTo>
                  <a:cubicBezTo>
                    <a:pt x="11322" y="4356"/>
                    <a:pt x="11302" y="4326"/>
                    <a:pt x="11244" y="4268"/>
                  </a:cubicBezTo>
                  <a:lnTo>
                    <a:pt x="11244" y="4268"/>
                  </a:lnTo>
                  <a:cubicBezTo>
                    <a:pt x="11281" y="4375"/>
                    <a:pt x="11290" y="4388"/>
                    <a:pt x="11237" y="4402"/>
                  </a:cubicBezTo>
                  <a:cubicBezTo>
                    <a:pt x="11167" y="4345"/>
                    <a:pt x="11139" y="4387"/>
                    <a:pt x="11110" y="4317"/>
                  </a:cubicBezTo>
                  <a:cubicBezTo>
                    <a:pt x="11096" y="4317"/>
                    <a:pt x="11082" y="4303"/>
                    <a:pt x="11068" y="4289"/>
                  </a:cubicBezTo>
                  <a:cubicBezTo>
                    <a:pt x="11040" y="4331"/>
                    <a:pt x="11040" y="4373"/>
                    <a:pt x="11040" y="4416"/>
                  </a:cubicBezTo>
                  <a:lnTo>
                    <a:pt x="11026" y="4416"/>
                  </a:lnTo>
                  <a:cubicBezTo>
                    <a:pt x="11032" y="4439"/>
                    <a:pt x="11038" y="4460"/>
                    <a:pt x="11041" y="4473"/>
                  </a:cubicBezTo>
                  <a:lnTo>
                    <a:pt x="11041" y="4473"/>
                  </a:lnTo>
                  <a:cubicBezTo>
                    <a:pt x="11101" y="4534"/>
                    <a:pt x="11088" y="4565"/>
                    <a:pt x="11048" y="4565"/>
                  </a:cubicBezTo>
                  <a:cubicBezTo>
                    <a:pt x="10997" y="4565"/>
                    <a:pt x="10903" y="4512"/>
                    <a:pt x="10871" y="4402"/>
                  </a:cubicBezTo>
                  <a:cubicBezTo>
                    <a:pt x="10899" y="4387"/>
                    <a:pt x="10927" y="4373"/>
                    <a:pt x="10970" y="4373"/>
                  </a:cubicBezTo>
                  <a:lnTo>
                    <a:pt x="10970" y="4359"/>
                  </a:lnTo>
                  <a:cubicBezTo>
                    <a:pt x="10843" y="4317"/>
                    <a:pt x="10857" y="4247"/>
                    <a:pt x="10843" y="4218"/>
                  </a:cubicBezTo>
                  <a:cubicBezTo>
                    <a:pt x="10834" y="4220"/>
                    <a:pt x="10826" y="4221"/>
                    <a:pt x="10820" y="4221"/>
                  </a:cubicBezTo>
                  <a:cubicBezTo>
                    <a:pt x="10776" y="4221"/>
                    <a:pt x="10788" y="4180"/>
                    <a:pt x="10801" y="4106"/>
                  </a:cubicBezTo>
                  <a:lnTo>
                    <a:pt x="10801" y="4106"/>
                  </a:lnTo>
                  <a:cubicBezTo>
                    <a:pt x="10804" y="4107"/>
                    <a:pt x="10808" y="4107"/>
                    <a:pt x="10811" y="4107"/>
                  </a:cubicBezTo>
                  <a:cubicBezTo>
                    <a:pt x="10851" y="4107"/>
                    <a:pt x="10900" y="4060"/>
                    <a:pt x="10856" y="4060"/>
                  </a:cubicBezTo>
                  <a:cubicBezTo>
                    <a:pt x="10838" y="4060"/>
                    <a:pt x="10803" y="4068"/>
                    <a:pt x="10744" y="4092"/>
                  </a:cubicBezTo>
                  <a:lnTo>
                    <a:pt x="10716" y="4120"/>
                  </a:lnTo>
                  <a:lnTo>
                    <a:pt x="10660" y="4218"/>
                  </a:lnTo>
                  <a:lnTo>
                    <a:pt x="10646" y="4218"/>
                  </a:lnTo>
                  <a:cubicBezTo>
                    <a:pt x="10646" y="4190"/>
                    <a:pt x="10646" y="4162"/>
                    <a:pt x="10646" y="4134"/>
                  </a:cubicBezTo>
                  <a:cubicBezTo>
                    <a:pt x="10632" y="4162"/>
                    <a:pt x="10618" y="4190"/>
                    <a:pt x="10604" y="4218"/>
                  </a:cubicBezTo>
                  <a:lnTo>
                    <a:pt x="10561" y="4218"/>
                  </a:lnTo>
                  <a:lnTo>
                    <a:pt x="10505" y="4204"/>
                  </a:lnTo>
                  <a:cubicBezTo>
                    <a:pt x="10449" y="4190"/>
                    <a:pt x="10392" y="4176"/>
                    <a:pt x="10336" y="4162"/>
                  </a:cubicBezTo>
                  <a:cubicBezTo>
                    <a:pt x="10329" y="4169"/>
                    <a:pt x="10315" y="4176"/>
                    <a:pt x="10304" y="4176"/>
                  </a:cubicBezTo>
                  <a:cubicBezTo>
                    <a:pt x="10294" y="4176"/>
                    <a:pt x="10287" y="4169"/>
                    <a:pt x="10294" y="4148"/>
                  </a:cubicBezTo>
                  <a:lnTo>
                    <a:pt x="10280" y="4148"/>
                  </a:lnTo>
                  <a:cubicBezTo>
                    <a:pt x="10237" y="4176"/>
                    <a:pt x="10195" y="4190"/>
                    <a:pt x="10153" y="4218"/>
                  </a:cubicBezTo>
                  <a:cubicBezTo>
                    <a:pt x="10181" y="4176"/>
                    <a:pt x="10209" y="4134"/>
                    <a:pt x="10237" y="4092"/>
                  </a:cubicBezTo>
                  <a:cubicBezTo>
                    <a:pt x="10195" y="4092"/>
                    <a:pt x="10167" y="4078"/>
                    <a:pt x="10167" y="4049"/>
                  </a:cubicBezTo>
                  <a:cubicBezTo>
                    <a:pt x="9942" y="4106"/>
                    <a:pt x="9970" y="4134"/>
                    <a:pt x="9885" y="4134"/>
                  </a:cubicBezTo>
                  <a:lnTo>
                    <a:pt x="9885" y="4120"/>
                  </a:lnTo>
                  <a:cubicBezTo>
                    <a:pt x="9914" y="4120"/>
                    <a:pt x="9942" y="4120"/>
                    <a:pt x="9970" y="4106"/>
                  </a:cubicBezTo>
                  <a:cubicBezTo>
                    <a:pt x="9985" y="4098"/>
                    <a:pt x="9988" y="4097"/>
                    <a:pt x="9986" y="4097"/>
                  </a:cubicBezTo>
                  <a:cubicBezTo>
                    <a:pt x="9985" y="4097"/>
                    <a:pt x="9982" y="4097"/>
                    <a:pt x="9979" y="4097"/>
                  </a:cubicBezTo>
                  <a:cubicBezTo>
                    <a:pt x="9968" y="4097"/>
                    <a:pt x="9957" y="4091"/>
                    <a:pt x="10012" y="4035"/>
                  </a:cubicBezTo>
                  <a:cubicBezTo>
                    <a:pt x="9922" y="3916"/>
                    <a:pt x="9881" y="3885"/>
                    <a:pt x="9862" y="3885"/>
                  </a:cubicBezTo>
                  <a:cubicBezTo>
                    <a:pt x="9842" y="3885"/>
                    <a:pt x="9846" y="3919"/>
                    <a:pt x="9846" y="3919"/>
                  </a:cubicBezTo>
                  <a:cubicBezTo>
                    <a:pt x="9846" y="3919"/>
                    <a:pt x="9845" y="3916"/>
                    <a:pt x="9843" y="3909"/>
                  </a:cubicBezTo>
                  <a:cubicBezTo>
                    <a:pt x="9745" y="3937"/>
                    <a:pt x="9716" y="3979"/>
                    <a:pt x="9702" y="4007"/>
                  </a:cubicBezTo>
                  <a:cubicBezTo>
                    <a:pt x="9674" y="4035"/>
                    <a:pt x="9660" y="4064"/>
                    <a:pt x="9660" y="4092"/>
                  </a:cubicBezTo>
                  <a:cubicBezTo>
                    <a:pt x="9646" y="4090"/>
                    <a:pt x="9633" y="4089"/>
                    <a:pt x="9622" y="4089"/>
                  </a:cubicBezTo>
                  <a:cubicBezTo>
                    <a:pt x="9553" y="4089"/>
                    <a:pt x="9529" y="4120"/>
                    <a:pt x="9505" y="4120"/>
                  </a:cubicBezTo>
                  <a:cubicBezTo>
                    <a:pt x="9517" y="4156"/>
                    <a:pt x="9561" y="4193"/>
                    <a:pt x="9600" y="4193"/>
                  </a:cubicBezTo>
                  <a:cubicBezTo>
                    <a:pt x="9606" y="4193"/>
                    <a:pt x="9612" y="4192"/>
                    <a:pt x="9618" y="4190"/>
                  </a:cubicBezTo>
                  <a:lnTo>
                    <a:pt x="9660" y="4134"/>
                  </a:lnTo>
                  <a:cubicBezTo>
                    <a:pt x="9660" y="4148"/>
                    <a:pt x="9660" y="4162"/>
                    <a:pt x="9674" y="4162"/>
                  </a:cubicBezTo>
                  <a:cubicBezTo>
                    <a:pt x="9618" y="4233"/>
                    <a:pt x="9646" y="4261"/>
                    <a:pt x="9688" y="4275"/>
                  </a:cubicBezTo>
                  <a:cubicBezTo>
                    <a:pt x="9702" y="4247"/>
                    <a:pt x="9730" y="4190"/>
                    <a:pt x="9759" y="4134"/>
                  </a:cubicBezTo>
                  <a:cubicBezTo>
                    <a:pt x="9730" y="4120"/>
                    <a:pt x="9702" y="4106"/>
                    <a:pt x="9674" y="4106"/>
                  </a:cubicBezTo>
                  <a:cubicBezTo>
                    <a:pt x="9688" y="4078"/>
                    <a:pt x="9702" y="4049"/>
                    <a:pt x="9716" y="4035"/>
                  </a:cubicBezTo>
                  <a:cubicBezTo>
                    <a:pt x="9730" y="4078"/>
                    <a:pt x="9759" y="4106"/>
                    <a:pt x="9787" y="4120"/>
                  </a:cubicBezTo>
                  <a:cubicBezTo>
                    <a:pt x="9773" y="4148"/>
                    <a:pt x="9759" y="4190"/>
                    <a:pt x="9745" y="4204"/>
                  </a:cubicBezTo>
                  <a:cubicBezTo>
                    <a:pt x="9746" y="4203"/>
                    <a:pt x="9748" y="4203"/>
                    <a:pt x="9750" y="4203"/>
                  </a:cubicBezTo>
                  <a:cubicBezTo>
                    <a:pt x="9780" y="4203"/>
                    <a:pt x="9830" y="4293"/>
                    <a:pt x="9843" y="4359"/>
                  </a:cubicBezTo>
                  <a:cubicBezTo>
                    <a:pt x="9867" y="4347"/>
                    <a:pt x="9885" y="4342"/>
                    <a:pt x="9899" y="4342"/>
                  </a:cubicBezTo>
                  <a:cubicBezTo>
                    <a:pt x="9965" y="4342"/>
                    <a:pt x="9930" y="4460"/>
                    <a:pt x="10012" y="4472"/>
                  </a:cubicBezTo>
                  <a:cubicBezTo>
                    <a:pt x="10027" y="4457"/>
                    <a:pt x="10039" y="4452"/>
                    <a:pt x="10049" y="4452"/>
                  </a:cubicBezTo>
                  <a:cubicBezTo>
                    <a:pt x="10096" y="4452"/>
                    <a:pt x="10086" y="4591"/>
                    <a:pt x="9979" y="4591"/>
                  </a:cubicBezTo>
                  <a:cubicBezTo>
                    <a:pt x="9957" y="4591"/>
                    <a:pt x="9930" y="4585"/>
                    <a:pt x="9899" y="4571"/>
                  </a:cubicBezTo>
                  <a:cubicBezTo>
                    <a:pt x="9885" y="4585"/>
                    <a:pt x="9871" y="4599"/>
                    <a:pt x="9871" y="4613"/>
                  </a:cubicBezTo>
                  <a:cubicBezTo>
                    <a:pt x="9843" y="4613"/>
                    <a:pt x="9829" y="4599"/>
                    <a:pt x="9815" y="4585"/>
                  </a:cubicBezTo>
                  <a:cubicBezTo>
                    <a:pt x="9807" y="4559"/>
                    <a:pt x="9793" y="4529"/>
                    <a:pt x="9784" y="4500"/>
                  </a:cubicBezTo>
                  <a:lnTo>
                    <a:pt x="9784" y="4500"/>
                  </a:lnTo>
                  <a:cubicBezTo>
                    <a:pt x="9792" y="4531"/>
                    <a:pt x="9799" y="4565"/>
                    <a:pt x="9773" y="4627"/>
                  </a:cubicBezTo>
                  <a:cubicBezTo>
                    <a:pt x="9732" y="4604"/>
                    <a:pt x="9694" y="4588"/>
                    <a:pt x="9665" y="4588"/>
                  </a:cubicBezTo>
                  <a:cubicBezTo>
                    <a:pt x="9624" y="4588"/>
                    <a:pt x="9601" y="4620"/>
                    <a:pt x="9618" y="4711"/>
                  </a:cubicBezTo>
                  <a:cubicBezTo>
                    <a:pt x="9449" y="5035"/>
                    <a:pt x="9590" y="4880"/>
                    <a:pt x="9590" y="4965"/>
                  </a:cubicBezTo>
                  <a:cubicBezTo>
                    <a:pt x="9561" y="4965"/>
                    <a:pt x="9547" y="4965"/>
                    <a:pt x="9533" y="4979"/>
                  </a:cubicBezTo>
                  <a:cubicBezTo>
                    <a:pt x="9519" y="4979"/>
                    <a:pt x="9505" y="4979"/>
                    <a:pt x="9477" y="4993"/>
                  </a:cubicBezTo>
                  <a:cubicBezTo>
                    <a:pt x="9491" y="4951"/>
                    <a:pt x="9505" y="4908"/>
                    <a:pt x="9519" y="4880"/>
                  </a:cubicBezTo>
                  <a:lnTo>
                    <a:pt x="9519" y="4880"/>
                  </a:lnTo>
                  <a:cubicBezTo>
                    <a:pt x="9435" y="4923"/>
                    <a:pt x="9463" y="4965"/>
                    <a:pt x="9477" y="4993"/>
                  </a:cubicBezTo>
                  <a:lnTo>
                    <a:pt x="9463" y="4993"/>
                  </a:lnTo>
                  <a:cubicBezTo>
                    <a:pt x="9416" y="4985"/>
                    <a:pt x="9389" y="4982"/>
                    <a:pt x="9377" y="4982"/>
                  </a:cubicBezTo>
                  <a:cubicBezTo>
                    <a:pt x="9343" y="4982"/>
                    <a:pt x="9400" y="5005"/>
                    <a:pt x="9421" y="5035"/>
                  </a:cubicBezTo>
                  <a:lnTo>
                    <a:pt x="9407" y="5049"/>
                  </a:lnTo>
                  <a:cubicBezTo>
                    <a:pt x="9392" y="5035"/>
                    <a:pt x="9350" y="5007"/>
                    <a:pt x="9280" y="4951"/>
                  </a:cubicBezTo>
                  <a:lnTo>
                    <a:pt x="9280" y="4951"/>
                  </a:lnTo>
                  <a:cubicBezTo>
                    <a:pt x="9322" y="4993"/>
                    <a:pt x="9364" y="5049"/>
                    <a:pt x="9392" y="5106"/>
                  </a:cubicBezTo>
                  <a:cubicBezTo>
                    <a:pt x="9392" y="5106"/>
                    <a:pt x="9392" y="5120"/>
                    <a:pt x="9392" y="5120"/>
                  </a:cubicBezTo>
                  <a:cubicBezTo>
                    <a:pt x="9392" y="5120"/>
                    <a:pt x="9392" y="5120"/>
                    <a:pt x="9392" y="5120"/>
                  </a:cubicBezTo>
                  <a:lnTo>
                    <a:pt x="9392" y="5120"/>
                  </a:lnTo>
                  <a:cubicBezTo>
                    <a:pt x="9371" y="5147"/>
                    <a:pt x="9362" y="5162"/>
                    <a:pt x="9360" y="5166"/>
                  </a:cubicBezTo>
                  <a:lnTo>
                    <a:pt x="9360" y="5166"/>
                  </a:lnTo>
                  <a:cubicBezTo>
                    <a:pt x="9357" y="5169"/>
                    <a:pt x="9354" y="5173"/>
                    <a:pt x="9350" y="5176"/>
                  </a:cubicBezTo>
                  <a:cubicBezTo>
                    <a:pt x="9308" y="5162"/>
                    <a:pt x="9280" y="5120"/>
                    <a:pt x="9336" y="5077"/>
                  </a:cubicBezTo>
                  <a:lnTo>
                    <a:pt x="9336" y="5077"/>
                  </a:lnTo>
                  <a:cubicBezTo>
                    <a:pt x="9280" y="5092"/>
                    <a:pt x="9224" y="5120"/>
                    <a:pt x="9181" y="5134"/>
                  </a:cubicBezTo>
                  <a:cubicBezTo>
                    <a:pt x="9160" y="5127"/>
                    <a:pt x="9139" y="5123"/>
                    <a:pt x="9121" y="5123"/>
                  </a:cubicBezTo>
                  <a:cubicBezTo>
                    <a:pt x="9104" y="5123"/>
                    <a:pt x="9090" y="5127"/>
                    <a:pt x="9083" y="5134"/>
                  </a:cubicBezTo>
                  <a:cubicBezTo>
                    <a:pt x="9083" y="5134"/>
                    <a:pt x="9083" y="5120"/>
                    <a:pt x="9083" y="5106"/>
                  </a:cubicBezTo>
                  <a:lnTo>
                    <a:pt x="9111" y="5092"/>
                  </a:lnTo>
                  <a:cubicBezTo>
                    <a:pt x="9111" y="5077"/>
                    <a:pt x="9125" y="5063"/>
                    <a:pt x="9125" y="5063"/>
                  </a:cubicBezTo>
                  <a:lnTo>
                    <a:pt x="9097" y="5063"/>
                  </a:lnTo>
                  <a:lnTo>
                    <a:pt x="9097" y="5049"/>
                  </a:lnTo>
                  <a:cubicBezTo>
                    <a:pt x="9111" y="5021"/>
                    <a:pt x="9139" y="5007"/>
                    <a:pt x="9167" y="5007"/>
                  </a:cubicBezTo>
                  <a:cubicBezTo>
                    <a:pt x="9152" y="4992"/>
                    <a:pt x="9142" y="4970"/>
                    <a:pt x="9129" y="4970"/>
                  </a:cubicBezTo>
                  <a:cubicBezTo>
                    <a:pt x="9117" y="4970"/>
                    <a:pt x="9103" y="4989"/>
                    <a:pt x="9083" y="5049"/>
                  </a:cubicBezTo>
                  <a:lnTo>
                    <a:pt x="9083" y="5063"/>
                  </a:lnTo>
                  <a:lnTo>
                    <a:pt x="9055" y="5063"/>
                  </a:lnTo>
                  <a:cubicBezTo>
                    <a:pt x="9026" y="5063"/>
                    <a:pt x="8998" y="5077"/>
                    <a:pt x="8984" y="5092"/>
                  </a:cubicBezTo>
                  <a:cubicBezTo>
                    <a:pt x="8969" y="5095"/>
                    <a:pt x="8954" y="5097"/>
                    <a:pt x="8939" y="5097"/>
                  </a:cubicBezTo>
                  <a:cubicBezTo>
                    <a:pt x="8899" y="5097"/>
                    <a:pt x="8860" y="5084"/>
                    <a:pt x="8829" y="5063"/>
                  </a:cubicBezTo>
                  <a:lnTo>
                    <a:pt x="8801" y="5092"/>
                  </a:lnTo>
                  <a:cubicBezTo>
                    <a:pt x="8796" y="5065"/>
                    <a:pt x="8794" y="5055"/>
                    <a:pt x="8793" y="5055"/>
                  </a:cubicBezTo>
                  <a:lnTo>
                    <a:pt x="8793" y="5055"/>
                  </a:lnTo>
                  <a:cubicBezTo>
                    <a:pt x="8790" y="5055"/>
                    <a:pt x="8797" y="5139"/>
                    <a:pt x="8787" y="5153"/>
                  </a:cubicBezTo>
                  <a:lnTo>
                    <a:pt x="8787" y="5153"/>
                  </a:lnTo>
                  <a:cubicBezTo>
                    <a:pt x="8882" y="5193"/>
                    <a:pt x="8671" y="5224"/>
                    <a:pt x="8590" y="5359"/>
                  </a:cubicBezTo>
                  <a:cubicBezTo>
                    <a:pt x="8562" y="5380"/>
                    <a:pt x="8541" y="5387"/>
                    <a:pt x="8525" y="5387"/>
                  </a:cubicBezTo>
                  <a:cubicBezTo>
                    <a:pt x="8509" y="5387"/>
                    <a:pt x="8498" y="5380"/>
                    <a:pt x="8491" y="5373"/>
                  </a:cubicBezTo>
                  <a:lnTo>
                    <a:pt x="8491" y="5373"/>
                  </a:lnTo>
                  <a:cubicBezTo>
                    <a:pt x="8491" y="5387"/>
                    <a:pt x="8491" y="5401"/>
                    <a:pt x="8505" y="5429"/>
                  </a:cubicBezTo>
                  <a:cubicBezTo>
                    <a:pt x="8496" y="5434"/>
                    <a:pt x="8490" y="5436"/>
                    <a:pt x="8485" y="5436"/>
                  </a:cubicBezTo>
                  <a:cubicBezTo>
                    <a:pt x="8460" y="5436"/>
                    <a:pt x="8482" y="5383"/>
                    <a:pt x="8435" y="5359"/>
                  </a:cubicBezTo>
                  <a:cubicBezTo>
                    <a:pt x="8421" y="5415"/>
                    <a:pt x="8407" y="5472"/>
                    <a:pt x="8407" y="5486"/>
                  </a:cubicBezTo>
                  <a:cubicBezTo>
                    <a:pt x="8407" y="5500"/>
                    <a:pt x="8393" y="5500"/>
                    <a:pt x="8393" y="5528"/>
                  </a:cubicBezTo>
                  <a:cubicBezTo>
                    <a:pt x="8397" y="5526"/>
                    <a:pt x="8402" y="5526"/>
                    <a:pt x="8406" y="5526"/>
                  </a:cubicBezTo>
                  <a:cubicBezTo>
                    <a:pt x="8436" y="5526"/>
                    <a:pt x="8451" y="5559"/>
                    <a:pt x="8413" y="5559"/>
                  </a:cubicBezTo>
                  <a:cubicBezTo>
                    <a:pt x="8407" y="5559"/>
                    <a:pt x="8401" y="5558"/>
                    <a:pt x="8393" y="5556"/>
                  </a:cubicBezTo>
                  <a:lnTo>
                    <a:pt x="8393" y="5556"/>
                  </a:lnTo>
                  <a:cubicBezTo>
                    <a:pt x="8393" y="5592"/>
                    <a:pt x="8404" y="5640"/>
                    <a:pt x="8390" y="5640"/>
                  </a:cubicBezTo>
                  <a:cubicBezTo>
                    <a:pt x="8383" y="5640"/>
                    <a:pt x="8367" y="5625"/>
                    <a:pt x="8336" y="5584"/>
                  </a:cubicBezTo>
                  <a:cubicBezTo>
                    <a:pt x="8336" y="5570"/>
                    <a:pt x="8336" y="5556"/>
                    <a:pt x="8350" y="5542"/>
                  </a:cubicBezTo>
                  <a:cubicBezTo>
                    <a:pt x="8196" y="5542"/>
                    <a:pt x="8181" y="5683"/>
                    <a:pt x="8280" y="5739"/>
                  </a:cubicBezTo>
                  <a:lnTo>
                    <a:pt x="8294" y="5739"/>
                  </a:lnTo>
                  <a:cubicBezTo>
                    <a:pt x="8238" y="5782"/>
                    <a:pt x="8196" y="5852"/>
                    <a:pt x="8252" y="5880"/>
                  </a:cubicBezTo>
                  <a:lnTo>
                    <a:pt x="8224" y="5880"/>
                  </a:lnTo>
                  <a:cubicBezTo>
                    <a:pt x="8365" y="5931"/>
                    <a:pt x="8401" y="5995"/>
                    <a:pt x="8385" y="5995"/>
                  </a:cubicBezTo>
                  <a:cubicBezTo>
                    <a:pt x="8383" y="5995"/>
                    <a:pt x="8381" y="5994"/>
                    <a:pt x="8379" y="5993"/>
                  </a:cubicBezTo>
                  <a:cubicBezTo>
                    <a:pt x="8322" y="5979"/>
                    <a:pt x="8266" y="5951"/>
                    <a:pt x="8210" y="5908"/>
                  </a:cubicBezTo>
                  <a:cubicBezTo>
                    <a:pt x="8198" y="5960"/>
                    <a:pt x="8189" y="5979"/>
                    <a:pt x="8178" y="5979"/>
                  </a:cubicBezTo>
                  <a:cubicBezTo>
                    <a:pt x="8150" y="5979"/>
                    <a:pt x="8107" y="5858"/>
                    <a:pt x="7956" y="5838"/>
                  </a:cubicBezTo>
                  <a:cubicBezTo>
                    <a:pt x="7934" y="5914"/>
                    <a:pt x="7917" y="5942"/>
                    <a:pt x="7905" y="5942"/>
                  </a:cubicBezTo>
                  <a:cubicBezTo>
                    <a:pt x="7880" y="5942"/>
                    <a:pt x="7876" y="5815"/>
                    <a:pt x="7886" y="5767"/>
                  </a:cubicBezTo>
                  <a:cubicBezTo>
                    <a:pt x="7841" y="5745"/>
                    <a:pt x="7816" y="5695"/>
                    <a:pt x="7809" y="5695"/>
                  </a:cubicBezTo>
                  <a:cubicBezTo>
                    <a:pt x="7802" y="5695"/>
                    <a:pt x="7810" y="5734"/>
                    <a:pt x="7829" y="5866"/>
                  </a:cubicBezTo>
                  <a:cubicBezTo>
                    <a:pt x="7808" y="5852"/>
                    <a:pt x="7784" y="5845"/>
                    <a:pt x="7759" y="5845"/>
                  </a:cubicBezTo>
                  <a:cubicBezTo>
                    <a:pt x="7734" y="5845"/>
                    <a:pt x="7710" y="5852"/>
                    <a:pt x="7689" y="5866"/>
                  </a:cubicBezTo>
                  <a:cubicBezTo>
                    <a:pt x="7646" y="5866"/>
                    <a:pt x="7618" y="5838"/>
                    <a:pt x="7618" y="5838"/>
                  </a:cubicBezTo>
                  <a:cubicBezTo>
                    <a:pt x="7632" y="5796"/>
                    <a:pt x="7562" y="5767"/>
                    <a:pt x="7506" y="5753"/>
                  </a:cubicBezTo>
                  <a:lnTo>
                    <a:pt x="7506" y="5753"/>
                  </a:lnTo>
                  <a:cubicBezTo>
                    <a:pt x="7520" y="5782"/>
                    <a:pt x="7520" y="5824"/>
                    <a:pt x="7449" y="5880"/>
                  </a:cubicBezTo>
                  <a:lnTo>
                    <a:pt x="7449" y="5852"/>
                  </a:lnTo>
                  <a:cubicBezTo>
                    <a:pt x="7428" y="5884"/>
                    <a:pt x="7399" y="5899"/>
                    <a:pt x="7368" y="5899"/>
                  </a:cubicBezTo>
                  <a:cubicBezTo>
                    <a:pt x="7358" y="5899"/>
                    <a:pt x="7347" y="5898"/>
                    <a:pt x="7337" y="5894"/>
                  </a:cubicBezTo>
                  <a:cubicBezTo>
                    <a:pt x="7343" y="5887"/>
                    <a:pt x="7344" y="5885"/>
                    <a:pt x="7339" y="5885"/>
                  </a:cubicBezTo>
                  <a:cubicBezTo>
                    <a:pt x="7326" y="5885"/>
                    <a:pt x="7267" y="5912"/>
                    <a:pt x="7224" y="5922"/>
                  </a:cubicBezTo>
                  <a:cubicBezTo>
                    <a:pt x="7196" y="5936"/>
                    <a:pt x="7168" y="5951"/>
                    <a:pt x="7125" y="5965"/>
                  </a:cubicBezTo>
                  <a:cubicBezTo>
                    <a:pt x="7111" y="6035"/>
                    <a:pt x="7083" y="6091"/>
                    <a:pt x="7055" y="6148"/>
                  </a:cubicBezTo>
                  <a:cubicBezTo>
                    <a:pt x="7027" y="6091"/>
                    <a:pt x="7013" y="6035"/>
                    <a:pt x="7027" y="5965"/>
                  </a:cubicBezTo>
                  <a:lnTo>
                    <a:pt x="7027" y="5965"/>
                  </a:lnTo>
                  <a:cubicBezTo>
                    <a:pt x="6985" y="5993"/>
                    <a:pt x="7027" y="6049"/>
                    <a:pt x="7013" y="6105"/>
                  </a:cubicBezTo>
                  <a:lnTo>
                    <a:pt x="7055" y="6162"/>
                  </a:lnTo>
                  <a:lnTo>
                    <a:pt x="7027" y="6218"/>
                  </a:lnTo>
                  <a:lnTo>
                    <a:pt x="7013" y="6204"/>
                  </a:lnTo>
                  <a:cubicBezTo>
                    <a:pt x="7013" y="6197"/>
                    <a:pt x="7009" y="6193"/>
                    <a:pt x="7000" y="6193"/>
                  </a:cubicBezTo>
                  <a:cubicBezTo>
                    <a:pt x="6992" y="6193"/>
                    <a:pt x="6977" y="6197"/>
                    <a:pt x="6956" y="6204"/>
                  </a:cubicBezTo>
                  <a:cubicBezTo>
                    <a:pt x="6864" y="6028"/>
                    <a:pt x="6881" y="5992"/>
                    <a:pt x="6875" y="5992"/>
                  </a:cubicBezTo>
                  <a:cubicBezTo>
                    <a:pt x="6872" y="5992"/>
                    <a:pt x="6863" y="6002"/>
                    <a:pt x="6830" y="6007"/>
                  </a:cubicBezTo>
                  <a:cubicBezTo>
                    <a:pt x="6801" y="6000"/>
                    <a:pt x="6777" y="5996"/>
                    <a:pt x="6757" y="5996"/>
                  </a:cubicBezTo>
                  <a:cubicBezTo>
                    <a:pt x="6738" y="5996"/>
                    <a:pt x="6724" y="6000"/>
                    <a:pt x="6717" y="6007"/>
                  </a:cubicBezTo>
                  <a:cubicBezTo>
                    <a:pt x="6717" y="6035"/>
                    <a:pt x="6745" y="6021"/>
                    <a:pt x="6717" y="6049"/>
                  </a:cubicBezTo>
                  <a:cubicBezTo>
                    <a:pt x="6731" y="6063"/>
                    <a:pt x="6731" y="6077"/>
                    <a:pt x="6745" y="6091"/>
                  </a:cubicBezTo>
                  <a:cubicBezTo>
                    <a:pt x="6773" y="6091"/>
                    <a:pt x="6773" y="6105"/>
                    <a:pt x="6773" y="6134"/>
                  </a:cubicBezTo>
                  <a:cubicBezTo>
                    <a:pt x="6759" y="6162"/>
                    <a:pt x="6759" y="6190"/>
                    <a:pt x="6745" y="6218"/>
                  </a:cubicBezTo>
                  <a:cubicBezTo>
                    <a:pt x="6717" y="6190"/>
                    <a:pt x="6689" y="6176"/>
                    <a:pt x="6661" y="6176"/>
                  </a:cubicBezTo>
                  <a:cubicBezTo>
                    <a:pt x="6731" y="6148"/>
                    <a:pt x="6618" y="6134"/>
                    <a:pt x="6520" y="6119"/>
                  </a:cubicBezTo>
                  <a:cubicBezTo>
                    <a:pt x="6492" y="6077"/>
                    <a:pt x="6407" y="5965"/>
                    <a:pt x="6365" y="5922"/>
                  </a:cubicBezTo>
                  <a:cubicBezTo>
                    <a:pt x="6365" y="5894"/>
                    <a:pt x="6351" y="5866"/>
                    <a:pt x="6337" y="5838"/>
                  </a:cubicBezTo>
                  <a:cubicBezTo>
                    <a:pt x="6326" y="5807"/>
                    <a:pt x="6270" y="5707"/>
                    <a:pt x="6219" y="5707"/>
                  </a:cubicBezTo>
                  <a:cubicBezTo>
                    <a:pt x="6200" y="5707"/>
                    <a:pt x="6183" y="5720"/>
                    <a:pt x="6168" y="5753"/>
                  </a:cubicBezTo>
                  <a:cubicBezTo>
                    <a:pt x="6266" y="5866"/>
                    <a:pt x="6140" y="5739"/>
                    <a:pt x="6210" y="5965"/>
                  </a:cubicBezTo>
                  <a:cubicBezTo>
                    <a:pt x="6224" y="5979"/>
                    <a:pt x="6252" y="6007"/>
                    <a:pt x="6309" y="6063"/>
                  </a:cubicBezTo>
                  <a:cubicBezTo>
                    <a:pt x="6309" y="6063"/>
                    <a:pt x="6309" y="6063"/>
                    <a:pt x="6309" y="6077"/>
                  </a:cubicBezTo>
                  <a:cubicBezTo>
                    <a:pt x="6284" y="6110"/>
                    <a:pt x="6255" y="6133"/>
                    <a:pt x="6226" y="6133"/>
                  </a:cubicBezTo>
                  <a:cubicBezTo>
                    <a:pt x="6206" y="6133"/>
                    <a:pt x="6186" y="6121"/>
                    <a:pt x="6168" y="6091"/>
                  </a:cubicBezTo>
                  <a:cubicBezTo>
                    <a:pt x="6182" y="6049"/>
                    <a:pt x="6182" y="6007"/>
                    <a:pt x="6182" y="5951"/>
                  </a:cubicBezTo>
                  <a:cubicBezTo>
                    <a:pt x="6171" y="5943"/>
                    <a:pt x="6163" y="5940"/>
                    <a:pt x="6157" y="5940"/>
                  </a:cubicBezTo>
                  <a:cubicBezTo>
                    <a:pt x="6117" y="5940"/>
                    <a:pt x="6174" y="6081"/>
                    <a:pt x="6126" y="6105"/>
                  </a:cubicBezTo>
                  <a:cubicBezTo>
                    <a:pt x="6013" y="6345"/>
                    <a:pt x="5985" y="6274"/>
                    <a:pt x="5957" y="6345"/>
                  </a:cubicBezTo>
                  <a:cubicBezTo>
                    <a:pt x="5914" y="6288"/>
                    <a:pt x="5886" y="6232"/>
                    <a:pt x="5872" y="6148"/>
                  </a:cubicBezTo>
                  <a:cubicBezTo>
                    <a:pt x="5844" y="6176"/>
                    <a:pt x="5830" y="6204"/>
                    <a:pt x="5816" y="6232"/>
                  </a:cubicBezTo>
                  <a:cubicBezTo>
                    <a:pt x="5819" y="6258"/>
                    <a:pt x="5811" y="6269"/>
                    <a:pt x="5798" y="6269"/>
                  </a:cubicBezTo>
                  <a:cubicBezTo>
                    <a:pt x="5747" y="6269"/>
                    <a:pt x="5620" y="6114"/>
                    <a:pt x="5731" y="6091"/>
                  </a:cubicBezTo>
                  <a:cubicBezTo>
                    <a:pt x="5697" y="6091"/>
                    <a:pt x="5664" y="6088"/>
                    <a:pt x="5636" y="6088"/>
                  </a:cubicBezTo>
                  <a:cubicBezTo>
                    <a:pt x="5571" y="6088"/>
                    <a:pt x="5540" y="6108"/>
                    <a:pt x="5619" y="6246"/>
                  </a:cubicBezTo>
                  <a:cubicBezTo>
                    <a:pt x="5759" y="6303"/>
                    <a:pt x="5689" y="6345"/>
                    <a:pt x="5647" y="6359"/>
                  </a:cubicBezTo>
                  <a:cubicBezTo>
                    <a:pt x="5633" y="6317"/>
                    <a:pt x="5633" y="6274"/>
                    <a:pt x="5436" y="6232"/>
                  </a:cubicBezTo>
                  <a:cubicBezTo>
                    <a:pt x="5407" y="6232"/>
                    <a:pt x="5379" y="6232"/>
                    <a:pt x="5351" y="6246"/>
                  </a:cubicBezTo>
                  <a:cubicBezTo>
                    <a:pt x="5323" y="6218"/>
                    <a:pt x="5309" y="6190"/>
                    <a:pt x="5281" y="6162"/>
                  </a:cubicBezTo>
                  <a:lnTo>
                    <a:pt x="5281" y="6260"/>
                  </a:lnTo>
                  <a:lnTo>
                    <a:pt x="5281" y="6274"/>
                  </a:lnTo>
                  <a:cubicBezTo>
                    <a:pt x="5224" y="6218"/>
                    <a:pt x="5196" y="6148"/>
                    <a:pt x="5196" y="6077"/>
                  </a:cubicBezTo>
                  <a:cubicBezTo>
                    <a:pt x="5196" y="6035"/>
                    <a:pt x="5196" y="6007"/>
                    <a:pt x="5168" y="5979"/>
                  </a:cubicBezTo>
                  <a:lnTo>
                    <a:pt x="5083" y="6007"/>
                  </a:lnTo>
                  <a:lnTo>
                    <a:pt x="5027" y="6007"/>
                  </a:lnTo>
                  <a:cubicBezTo>
                    <a:pt x="4999" y="5979"/>
                    <a:pt x="4971" y="5951"/>
                    <a:pt x="4929" y="5936"/>
                  </a:cubicBezTo>
                  <a:cubicBezTo>
                    <a:pt x="4929" y="5965"/>
                    <a:pt x="4915" y="5993"/>
                    <a:pt x="4915" y="6021"/>
                  </a:cubicBezTo>
                  <a:cubicBezTo>
                    <a:pt x="4858" y="6049"/>
                    <a:pt x="4858" y="6077"/>
                    <a:pt x="4872" y="6105"/>
                  </a:cubicBezTo>
                  <a:cubicBezTo>
                    <a:pt x="4886" y="6134"/>
                    <a:pt x="4900" y="6148"/>
                    <a:pt x="4929" y="6148"/>
                  </a:cubicBezTo>
                  <a:cubicBezTo>
                    <a:pt x="4929" y="6176"/>
                    <a:pt x="4929" y="6190"/>
                    <a:pt x="4943" y="6218"/>
                  </a:cubicBezTo>
                  <a:cubicBezTo>
                    <a:pt x="4948" y="6233"/>
                    <a:pt x="4951" y="6241"/>
                    <a:pt x="4948" y="6241"/>
                  </a:cubicBezTo>
                  <a:cubicBezTo>
                    <a:pt x="4944" y="6241"/>
                    <a:pt x="4921" y="6216"/>
                    <a:pt x="4858" y="6162"/>
                  </a:cubicBezTo>
                  <a:cubicBezTo>
                    <a:pt x="4802" y="6260"/>
                    <a:pt x="4591" y="6162"/>
                    <a:pt x="4731" y="6317"/>
                  </a:cubicBezTo>
                  <a:cubicBezTo>
                    <a:pt x="4761" y="6404"/>
                    <a:pt x="4737" y="6431"/>
                    <a:pt x="4700" y="6431"/>
                  </a:cubicBezTo>
                  <a:cubicBezTo>
                    <a:pt x="4665" y="6431"/>
                    <a:pt x="4618" y="6407"/>
                    <a:pt x="4591" y="6387"/>
                  </a:cubicBezTo>
                  <a:cubicBezTo>
                    <a:pt x="4605" y="6345"/>
                    <a:pt x="4591" y="6303"/>
                    <a:pt x="4577" y="6260"/>
                  </a:cubicBezTo>
                  <a:cubicBezTo>
                    <a:pt x="4596" y="6228"/>
                    <a:pt x="4604" y="6216"/>
                    <a:pt x="4602" y="6216"/>
                  </a:cubicBezTo>
                  <a:cubicBezTo>
                    <a:pt x="4600" y="6216"/>
                    <a:pt x="4585" y="6231"/>
                    <a:pt x="4562" y="6246"/>
                  </a:cubicBezTo>
                  <a:cubicBezTo>
                    <a:pt x="4548" y="6190"/>
                    <a:pt x="4534" y="6176"/>
                    <a:pt x="4703" y="6162"/>
                  </a:cubicBezTo>
                  <a:cubicBezTo>
                    <a:pt x="4814" y="6020"/>
                    <a:pt x="4690" y="5935"/>
                    <a:pt x="4602" y="5935"/>
                  </a:cubicBezTo>
                  <a:cubicBezTo>
                    <a:pt x="4533" y="5935"/>
                    <a:pt x="4485" y="5988"/>
                    <a:pt x="4591" y="6105"/>
                  </a:cubicBezTo>
                  <a:cubicBezTo>
                    <a:pt x="4591" y="6148"/>
                    <a:pt x="4464" y="6218"/>
                    <a:pt x="4436" y="6260"/>
                  </a:cubicBezTo>
                  <a:cubicBezTo>
                    <a:pt x="4436" y="6260"/>
                    <a:pt x="4422" y="6246"/>
                    <a:pt x="4422" y="6232"/>
                  </a:cubicBezTo>
                  <a:cubicBezTo>
                    <a:pt x="4411" y="6351"/>
                    <a:pt x="4392" y="6393"/>
                    <a:pt x="4370" y="6393"/>
                  </a:cubicBezTo>
                  <a:cubicBezTo>
                    <a:pt x="4335" y="6393"/>
                    <a:pt x="4293" y="6282"/>
                    <a:pt x="4267" y="6204"/>
                  </a:cubicBezTo>
                  <a:lnTo>
                    <a:pt x="4267" y="6204"/>
                  </a:lnTo>
                  <a:cubicBezTo>
                    <a:pt x="4239" y="6260"/>
                    <a:pt x="4210" y="6373"/>
                    <a:pt x="4309" y="6373"/>
                  </a:cubicBezTo>
                  <a:cubicBezTo>
                    <a:pt x="4323" y="6443"/>
                    <a:pt x="4379" y="6500"/>
                    <a:pt x="4450" y="6514"/>
                  </a:cubicBezTo>
                  <a:lnTo>
                    <a:pt x="4422" y="6514"/>
                  </a:lnTo>
                  <a:cubicBezTo>
                    <a:pt x="4475" y="6527"/>
                    <a:pt x="4606" y="6656"/>
                    <a:pt x="4533" y="6656"/>
                  </a:cubicBezTo>
                  <a:cubicBezTo>
                    <a:pt x="4529" y="6656"/>
                    <a:pt x="4525" y="6655"/>
                    <a:pt x="4520" y="6655"/>
                  </a:cubicBezTo>
                  <a:lnTo>
                    <a:pt x="4520" y="6655"/>
                  </a:lnTo>
                  <a:cubicBezTo>
                    <a:pt x="4520" y="6711"/>
                    <a:pt x="4534" y="6767"/>
                    <a:pt x="4577" y="6809"/>
                  </a:cubicBezTo>
                  <a:cubicBezTo>
                    <a:pt x="4541" y="6909"/>
                    <a:pt x="4435" y="6967"/>
                    <a:pt x="4390" y="6967"/>
                  </a:cubicBezTo>
                  <a:cubicBezTo>
                    <a:pt x="4365" y="6967"/>
                    <a:pt x="4358" y="6949"/>
                    <a:pt x="4393" y="6908"/>
                  </a:cubicBezTo>
                  <a:cubicBezTo>
                    <a:pt x="4378" y="6908"/>
                    <a:pt x="4330" y="6949"/>
                    <a:pt x="4311" y="6949"/>
                  </a:cubicBezTo>
                  <a:cubicBezTo>
                    <a:pt x="4295" y="6949"/>
                    <a:pt x="4301" y="6919"/>
                    <a:pt x="4365" y="6809"/>
                  </a:cubicBezTo>
                  <a:cubicBezTo>
                    <a:pt x="4393" y="6809"/>
                    <a:pt x="4422" y="6781"/>
                    <a:pt x="4408" y="6753"/>
                  </a:cubicBezTo>
                  <a:lnTo>
                    <a:pt x="4422" y="6725"/>
                  </a:lnTo>
                  <a:lnTo>
                    <a:pt x="4393" y="6739"/>
                  </a:lnTo>
                  <a:cubicBezTo>
                    <a:pt x="4365" y="6725"/>
                    <a:pt x="4337" y="6697"/>
                    <a:pt x="4309" y="6683"/>
                  </a:cubicBezTo>
                  <a:lnTo>
                    <a:pt x="4126" y="6683"/>
                  </a:lnTo>
                  <a:cubicBezTo>
                    <a:pt x="4126" y="6669"/>
                    <a:pt x="4126" y="6655"/>
                    <a:pt x="4126" y="6641"/>
                  </a:cubicBezTo>
                  <a:lnTo>
                    <a:pt x="4027" y="6711"/>
                  </a:lnTo>
                  <a:cubicBezTo>
                    <a:pt x="4027" y="6725"/>
                    <a:pt x="4013" y="6725"/>
                    <a:pt x="4013" y="6725"/>
                  </a:cubicBezTo>
                  <a:cubicBezTo>
                    <a:pt x="4027" y="6683"/>
                    <a:pt x="4027" y="6655"/>
                    <a:pt x="4041" y="6612"/>
                  </a:cubicBezTo>
                  <a:cubicBezTo>
                    <a:pt x="3957" y="6542"/>
                    <a:pt x="3943" y="6528"/>
                    <a:pt x="3957" y="6500"/>
                  </a:cubicBezTo>
                  <a:lnTo>
                    <a:pt x="3957" y="6500"/>
                  </a:lnTo>
                  <a:cubicBezTo>
                    <a:pt x="3954" y="6500"/>
                    <a:pt x="3951" y="6501"/>
                    <a:pt x="3948" y="6501"/>
                  </a:cubicBezTo>
                  <a:cubicBezTo>
                    <a:pt x="3903" y="6501"/>
                    <a:pt x="3931" y="6411"/>
                    <a:pt x="4014" y="6411"/>
                  </a:cubicBezTo>
                  <a:cubicBezTo>
                    <a:pt x="4034" y="6411"/>
                    <a:pt x="4057" y="6416"/>
                    <a:pt x="4084" y="6429"/>
                  </a:cubicBezTo>
                  <a:cubicBezTo>
                    <a:pt x="4041" y="6373"/>
                    <a:pt x="4126" y="6274"/>
                    <a:pt x="4027" y="6232"/>
                  </a:cubicBezTo>
                  <a:cubicBezTo>
                    <a:pt x="3933" y="6270"/>
                    <a:pt x="3802" y="6345"/>
                    <a:pt x="3812" y="6345"/>
                  </a:cubicBezTo>
                  <a:cubicBezTo>
                    <a:pt x="3818" y="6345"/>
                    <a:pt x="3858" y="6326"/>
                    <a:pt x="3957" y="6274"/>
                  </a:cubicBezTo>
                  <a:lnTo>
                    <a:pt x="3957" y="6274"/>
                  </a:lnTo>
                  <a:cubicBezTo>
                    <a:pt x="4163" y="6352"/>
                    <a:pt x="4004" y="6417"/>
                    <a:pt x="3857" y="6417"/>
                  </a:cubicBezTo>
                  <a:cubicBezTo>
                    <a:pt x="3843" y="6417"/>
                    <a:pt x="3830" y="6416"/>
                    <a:pt x="3816" y="6415"/>
                  </a:cubicBezTo>
                  <a:cubicBezTo>
                    <a:pt x="3760" y="6443"/>
                    <a:pt x="3661" y="6500"/>
                    <a:pt x="3689" y="6598"/>
                  </a:cubicBezTo>
                  <a:lnTo>
                    <a:pt x="3689" y="6626"/>
                  </a:lnTo>
                  <a:cubicBezTo>
                    <a:pt x="3700" y="6616"/>
                    <a:pt x="3711" y="6609"/>
                    <a:pt x="3720" y="6609"/>
                  </a:cubicBezTo>
                  <a:cubicBezTo>
                    <a:pt x="3733" y="6609"/>
                    <a:pt x="3740" y="6626"/>
                    <a:pt x="3732" y="6669"/>
                  </a:cubicBezTo>
                  <a:lnTo>
                    <a:pt x="3689" y="6669"/>
                  </a:lnTo>
                  <a:cubicBezTo>
                    <a:pt x="3703" y="6697"/>
                    <a:pt x="3703" y="6739"/>
                    <a:pt x="3689" y="6781"/>
                  </a:cubicBezTo>
                  <a:cubicBezTo>
                    <a:pt x="3661" y="6781"/>
                    <a:pt x="3619" y="6781"/>
                    <a:pt x="3591" y="6795"/>
                  </a:cubicBezTo>
                  <a:cubicBezTo>
                    <a:pt x="3591" y="6795"/>
                    <a:pt x="3584" y="6782"/>
                    <a:pt x="3575" y="6769"/>
                  </a:cubicBezTo>
                  <a:lnTo>
                    <a:pt x="3575" y="6769"/>
                  </a:lnTo>
                  <a:cubicBezTo>
                    <a:pt x="3571" y="6772"/>
                    <a:pt x="3569" y="6774"/>
                    <a:pt x="3567" y="6774"/>
                  </a:cubicBezTo>
                  <a:cubicBezTo>
                    <a:pt x="3565" y="6774"/>
                    <a:pt x="3567" y="6768"/>
                    <a:pt x="3574" y="6767"/>
                  </a:cubicBezTo>
                  <a:lnTo>
                    <a:pt x="3574" y="6767"/>
                  </a:lnTo>
                  <a:cubicBezTo>
                    <a:pt x="3575" y="6768"/>
                    <a:pt x="3575" y="6768"/>
                    <a:pt x="3575" y="6769"/>
                  </a:cubicBezTo>
                  <a:lnTo>
                    <a:pt x="3575" y="6769"/>
                  </a:lnTo>
                  <a:cubicBezTo>
                    <a:pt x="3576" y="6768"/>
                    <a:pt x="3576" y="6768"/>
                    <a:pt x="3577" y="6767"/>
                  </a:cubicBezTo>
                  <a:cubicBezTo>
                    <a:pt x="3576" y="6767"/>
                    <a:pt x="3575" y="6767"/>
                    <a:pt x="3574" y="6767"/>
                  </a:cubicBezTo>
                  <a:lnTo>
                    <a:pt x="3574" y="6767"/>
                  </a:lnTo>
                  <a:cubicBezTo>
                    <a:pt x="3571" y="6762"/>
                    <a:pt x="3567" y="6757"/>
                    <a:pt x="3563" y="6753"/>
                  </a:cubicBezTo>
                  <a:cubicBezTo>
                    <a:pt x="3591" y="6725"/>
                    <a:pt x="3619" y="6683"/>
                    <a:pt x="3647" y="6655"/>
                  </a:cubicBezTo>
                  <a:cubicBezTo>
                    <a:pt x="3577" y="6655"/>
                    <a:pt x="3520" y="6683"/>
                    <a:pt x="3464" y="6725"/>
                  </a:cubicBezTo>
                  <a:cubicBezTo>
                    <a:pt x="3450" y="6725"/>
                    <a:pt x="3450" y="6739"/>
                    <a:pt x="3436" y="6753"/>
                  </a:cubicBezTo>
                  <a:cubicBezTo>
                    <a:pt x="3337" y="6781"/>
                    <a:pt x="3281" y="6781"/>
                    <a:pt x="3380" y="6852"/>
                  </a:cubicBezTo>
                  <a:cubicBezTo>
                    <a:pt x="3401" y="6845"/>
                    <a:pt x="3425" y="6841"/>
                    <a:pt x="3450" y="6841"/>
                  </a:cubicBezTo>
                  <a:cubicBezTo>
                    <a:pt x="3475" y="6841"/>
                    <a:pt x="3499" y="6845"/>
                    <a:pt x="3520" y="6852"/>
                  </a:cubicBezTo>
                  <a:lnTo>
                    <a:pt x="3605" y="6880"/>
                  </a:lnTo>
                  <a:cubicBezTo>
                    <a:pt x="3633" y="6852"/>
                    <a:pt x="3647" y="6852"/>
                    <a:pt x="3675" y="6838"/>
                  </a:cubicBezTo>
                  <a:cubicBezTo>
                    <a:pt x="3675" y="6852"/>
                    <a:pt x="3675" y="6866"/>
                    <a:pt x="3675" y="6880"/>
                  </a:cubicBezTo>
                  <a:lnTo>
                    <a:pt x="3689" y="6880"/>
                  </a:lnTo>
                  <a:cubicBezTo>
                    <a:pt x="3689" y="6894"/>
                    <a:pt x="3675" y="6908"/>
                    <a:pt x="3675" y="6922"/>
                  </a:cubicBezTo>
                  <a:cubicBezTo>
                    <a:pt x="3690" y="6942"/>
                    <a:pt x="3699" y="6949"/>
                    <a:pt x="3706" y="6949"/>
                  </a:cubicBezTo>
                  <a:cubicBezTo>
                    <a:pt x="3718" y="6949"/>
                    <a:pt x="3718" y="6922"/>
                    <a:pt x="3718" y="6894"/>
                  </a:cubicBezTo>
                  <a:cubicBezTo>
                    <a:pt x="3760" y="6936"/>
                    <a:pt x="3718" y="6978"/>
                    <a:pt x="3788" y="7077"/>
                  </a:cubicBezTo>
                  <a:cubicBezTo>
                    <a:pt x="3778" y="7036"/>
                    <a:pt x="3771" y="7013"/>
                    <a:pt x="3774" y="7013"/>
                  </a:cubicBezTo>
                  <a:cubicBezTo>
                    <a:pt x="3779" y="7013"/>
                    <a:pt x="3811" y="7080"/>
                    <a:pt x="3901" y="7232"/>
                  </a:cubicBezTo>
                  <a:lnTo>
                    <a:pt x="3858" y="7274"/>
                  </a:lnTo>
                  <a:lnTo>
                    <a:pt x="3858" y="7246"/>
                  </a:lnTo>
                  <a:lnTo>
                    <a:pt x="3844" y="7288"/>
                  </a:lnTo>
                  <a:cubicBezTo>
                    <a:pt x="3830" y="7302"/>
                    <a:pt x="3788" y="7345"/>
                    <a:pt x="3746" y="7401"/>
                  </a:cubicBezTo>
                  <a:cubicBezTo>
                    <a:pt x="3718" y="7415"/>
                    <a:pt x="3703" y="7429"/>
                    <a:pt x="3703" y="7443"/>
                  </a:cubicBezTo>
                  <a:lnTo>
                    <a:pt x="3689" y="7471"/>
                  </a:lnTo>
                  <a:cubicBezTo>
                    <a:pt x="3661" y="7457"/>
                    <a:pt x="3633" y="7429"/>
                    <a:pt x="3633" y="7415"/>
                  </a:cubicBezTo>
                  <a:lnTo>
                    <a:pt x="3633" y="7415"/>
                  </a:lnTo>
                  <a:cubicBezTo>
                    <a:pt x="3633" y="7429"/>
                    <a:pt x="3647" y="7457"/>
                    <a:pt x="3647" y="7500"/>
                  </a:cubicBezTo>
                  <a:cubicBezTo>
                    <a:pt x="3647" y="7500"/>
                    <a:pt x="3675" y="7500"/>
                    <a:pt x="3689" y="7471"/>
                  </a:cubicBezTo>
                  <a:lnTo>
                    <a:pt x="3689" y="7471"/>
                  </a:lnTo>
                  <a:cubicBezTo>
                    <a:pt x="3749" y="7543"/>
                    <a:pt x="3748" y="7604"/>
                    <a:pt x="3661" y="7604"/>
                  </a:cubicBezTo>
                  <a:cubicBezTo>
                    <a:pt x="3645" y="7604"/>
                    <a:pt x="3626" y="7602"/>
                    <a:pt x="3605" y="7598"/>
                  </a:cubicBezTo>
                  <a:cubicBezTo>
                    <a:pt x="3605" y="7654"/>
                    <a:pt x="3577" y="7711"/>
                    <a:pt x="3549" y="7767"/>
                  </a:cubicBezTo>
                  <a:cubicBezTo>
                    <a:pt x="3569" y="7847"/>
                    <a:pt x="3611" y="7912"/>
                    <a:pt x="3630" y="7938"/>
                  </a:cubicBezTo>
                  <a:lnTo>
                    <a:pt x="3630" y="7938"/>
                  </a:lnTo>
                  <a:cubicBezTo>
                    <a:pt x="3618" y="7923"/>
                    <a:pt x="3593" y="7896"/>
                    <a:pt x="3549" y="7852"/>
                  </a:cubicBezTo>
                  <a:lnTo>
                    <a:pt x="3549" y="7852"/>
                  </a:lnTo>
                  <a:cubicBezTo>
                    <a:pt x="3577" y="7880"/>
                    <a:pt x="3577" y="7908"/>
                    <a:pt x="3577" y="7936"/>
                  </a:cubicBezTo>
                  <a:cubicBezTo>
                    <a:pt x="3591" y="7950"/>
                    <a:pt x="3577" y="7978"/>
                    <a:pt x="3506" y="8021"/>
                  </a:cubicBezTo>
                  <a:cubicBezTo>
                    <a:pt x="3520" y="8006"/>
                    <a:pt x="3535" y="7992"/>
                    <a:pt x="3535" y="7978"/>
                  </a:cubicBezTo>
                  <a:cubicBezTo>
                    <a:pt x="3520" y="7978"/>
                    <a:pt x="3492" y="7992"/>
                    <a:pt x="3464" y="7992"/>
                  </a:cubicBezTo>
                  <a:lnTo>
                    <a:pt x="3464" y="8063"/>
                  </a:lnTo>
                  <a:cubicBezTo>
                    <a:pt x="3464" y="8091"/>
                    <a:pt x="3464" y="8133"/>
                    <a:pt x="3464" y="8161"/>
                  </a:cubicBezTo>
                  <a:cubicBezTo>
                    <a:pt x="3436" y="8175"/>
                    <a:pt x="3408" y="8204"/>
                    <a:pt x="3394" y="8246"/>
                  </a:cubicBezTo>
                  <a:cubicBezTo>
                    <a:pt x="3347" y="8171"/>
                    <a:pt x="3400" y="8158"/>
                    <a:pt x="3391" y="8158"/>
                  </a:cubicBezTo>
                  <a:cubicBezTo>
                    <a:pt x="3386" y="8158"/>
                    <a:pt x="3366" y="8161"/>
                    <a:pt x="3309" y="8161"/>
                  </a:cubicBezTo>
                  <a:cubicBezTo>
                    <a:pt x="3301" y="8151"/>
                    <a:pt x="3295" y="8146"/>
                    <a:pt x="3292" y="8146"/>
                  </a:cubicBezTo>
                  <a:cubicBezTo>
                    <a:pt x="3278" y="8146"/>
                    <a:pt x="3331" y="8271"/>
                    <a:pt x="3337" y="8275"/>
                  </a:cubicBezTo>
                  <a:lnTo>
                    <a:pt x="3337" y="8275"/>
                  </a:lnTo>
                  <a:cubicBezTo>
                    <a:pt x="3238" y="8389"/>
                    <a:pt x="3191" y="8426"/>
                    <a:pt x="3171" y="8426"/>
                  </a:cubicBezTo>
                  <a:cubicBezTo>
                    <a:pt x="3136" y="8426"/>
                    <a:pt x="3177" y="8320"/>
                    <a:pt x="3168" y="8302"/>
                  </a:cubicBezTo>
                  <a:lnTo>
                    <a:pt x="3168" y="8302"/>
                  </a:lnTo>
                  <a:cubicBezTo>
                    <a:pt x="3168" y="8341"/>
                    <a:pt x="3134" y="8449"/>
                    <a:pt x="3076" y="8449"/>
                  </a:cubicBezTo>
                  <a:cubicBezTo>
                    <a:pt x="3050" y="8449"/>
                    <a:pt x="3020" y="8428"/>
                    <a:pt x="2985" y="8373"/>
                  </a:cubicBezTo>
                  <a:cubicBezTo>
                    <a:pt x="2985" y="8387"/>
                    <a:pt x="2957" y="8401"/>
                    <a:pt x="2943" y="8415"/>
                  </a:cubicBezTo>
                  <a:cubicBezTo>
                    <a:pt x="2959" y="8454"/>
                    <a:pt x="2957" y="8484"/>
                    <a:pt x="2950" y="8484"/>
                  </a:cubicBezTo>
                  <a:cubicBezTo>
                    <a:pt x="2944" y="8484"/>
                    <a:pt x="2935" y="8465"/>
                    <a:pt x="2929" y="8415"/>
                  </a:cubicBezTo>
                  <a:cubicBezTo>
                    <a:pt x="2845" y="8457"/>
                    <a:pt x="2774" y="8542"/>
                    <a:pt x="2732" y="8626"/>
                  </a:cubicBezTo>
                  <a:cubicBezTo>
                    <a:pt x="2718" y="8640"/>
                    <a:pt x="2704" y="8640"/>
                    <a:pt x="2690" y="8654"/>
                  </a:cubicBezTo>
                  <a:cubicBezTo>
                    <a:pt x="2704" y="8640"/>
                    <a:pt x="2704" y="8612"/>
                    <a:pt x="2704" y="8598"/>
                  </a:cubicBezTo>
                  <a:cubicBezTo>
                    <a:pt x="2769" y="8468"/>
                    <a:pt x="2766" y="8393"/>
                    <a:pt x="2781" y="8393"/>
                  </a:cubicBezTo>
                  <a:cubicBezTo>
                    <a:pt x="2789" y="8393"/>
                    <a:pt x="2801" y="8414"/>
                    <a:pt x="2830" y="8457"/>
                  </a:cubicBezTo>
                  <a:cubicBezTo>
                    <a:pt x="2834" y="8465"/>
                    <a:pt x="2837" y="8468"/>
                    <a:pt x="2839" y="8468"/>
                  </a:cubicBezTo>
                  <a:cubicBezTo>
                    <a:pt x="2851" y="8468"/>
                    <a:pt x="2827" y="8331"/>
                    <a:pt x="2802" y="8246"/>
                  </a:cubicBezTo>
                  <a:lnTo>
                    <a:pt x="2802" y="8246"/>
                  </a:lnTo>
                  <a:cubicBezTo>
                    <a:pt x="2859" y="8288"/>
                    <a:pt x="2901" y="8330"/>
                    <a:pt x="2929" y="8387"/>
                  </a:cubicBezTo>
                  <a:lnTo>
                    <a:pt x="2929" y="8373"/>
                  </a:lnTo>
                  <a:cubicBezTo>
                    <a:pt x="2934" y="8374"/>
                    <a:pt x="2938" y="8375"/>
                    <a:pt x="2942" y="8375"/>
                  </a:cubicBezTo>
                  <a:cubicBezTo>
                    <a:pt x="3004" y="8375"/>
                    <a:pt x="2945" y="8175"/>
                    <a:pt x="2917" y="8175"/>
                  </a:cubicBezTo>
                  <a:cubicBezTo>
                    <a:pt x="2917" y="8175"/>
                    <a:pt x="2916" y="8175"/>
                    <a:pt x="2915" y="8175"/>
                  </a:cubicBezTo>
                  <a:cubicBezTo>
                    <a:pt x="2977" y="8126"/>
                    <a:pt x="2908" y="7968"/>
                    <a:pt x="2824" y="7968"/>
                  </a:cubicBezTo>
                  <a:cubicBezTo>
                    <a:pt x="2812" y="7968"/>
                    <a:pt x="2800" y="7971"/>
                    <a:pt x="2788" y="7978"/>
                  </a:cubicBezTo>
                  <a:cubicBezTo>
                    <a:pt x="2915" y="7852"/>
                    <a:pt x="2887" y="7978"/>
                    <a:pt x="2873" y="7837"/>
                  </a:cubicBezTo>
                  <a:cubicBezTo>
                    <a:pt x="2846" y="7780"/>
                    <a:pt x="2826" y="7758"/>
                    <a:pt x="2810" y="7758"/>
                  </a:cubicBezTo>
                  <a:cubicBezTo>
                    <a:pt x="2775" y="7758"/>
                    <a:pt x="2756" y="7860"/>
                    <a:pt x="2718" y="7908"/>
                  </a:cubicBezTo>
                  <a:cubicBezTo>
                    <a:pt x="2744" y="7905"/>
                    <a:pt x="2760" y="7903"/>
                    <a:pt x="2768" y="7903"/>
                  </a:cubicBezTo>
                  <a:cubicBezTo>
                    <a:pt x="2794" y="7903"/>
                    <a:pt x="2739" y="7921"/>
                    <a:pt x="2718" y="7964"/>
                  </a:cubicBezTo>
                  <a:cubicBezTo>
                    <a:pt x="2619" y="8021"/>
                    <a:pt x="2507" y="8091"/>
                    <a:pt x="2521" y="8091"/>
                  </a:cubicBezTo>
                  <a:cubicBezTo>
                    <a:pt x="2424" y="8091"/>
                    <a:pt x="2354" y="8094"/>
                    <a:pt x="2307" y="8097"/>
                  </a:cubicBezTo>
                  <a:lnTo>
                    <a:pt x="2307" y="8097"/>
                  </a:lnTo>
                  <a:cubicBezTo>
                    <a:pt x="2247" y="8117"/>
                    <a:pt x="2300" y="8107"/>
                    <a:pt x="2352" y="8133"/>
                  </a:cubicBezTo>
                  <a:cubicBezTo>
                    <a:pt x="2309" y="8190"/>
                    <a:pt x="2253" y="8288"/>
                    <a:pt x="2281" y="8288"/>
                  </a:cubicBezTo>
                  <a:cubicBezTo>
                    <a:pt x="2239" y="8288"/>
                    <a:pt x="2239" y="8358"/>
                    <a:pt x="2253" y="8401"/>
                  </a:cubicBezTo>
                  <a:cubicBezTo>
                    <a:pt x="2276" y="8366"/>
                    <a:pt x="2299" y="8341"/>
                    <a:pt x="2346" y="8341"/>
                  </a:cubicBezTo>
                  <a:cubicBezTo>
                    <a:pt x="2356" y="8341"/>
                    <a:pt x="2367" y="8342"/>
                    <a:pt x="2380" y="8344"/>
                  </a:cubicBezTo>
                  <a:cubicBezTo>
                    <a:pt x="2352" y="8373"/>
                    <a:pt x="2338" y="8415"/>
                    <a:pt x="2323" y="8457"/>
                  </a:cubicBezTo>
                  <a:cubicBezTo>
                    <a:pt x="2323" y="8457"/>
                    <a:pt x="2309" y="8457"/>
                    <a:pt x="2295" y="8471"/>
                  </a:cubicBezTo>
                  <a:lnTo>
                    <a:pt x="2323" y="8471"/>
                  </a:lnTo>
                  <a:cubicBezTo>
                    <a:pt x="2323" y="8471"/>
                    <a:pt x="2323" y="8485"/>
                    <a:pt x="2323" y="8499"/>
                  </a:cubicBezTo>
                  <a:cubicBezTo>
                    <a:pt x="2295" y="8513"/>
                    <a:pt x="2295" y="8513"/>
                    <a:pt x="2323" y="8527"/>
                  </a:cubicBezTo>
                  <a:cubicBezTo>
                    <a:pt x="2332" y="8592"/>
                    <a:pt x="2363" y="8633"/>
                    <a:pt x="2380" y="8633"/>
                  </a:cubicBezTo>
                  <a:cubicBezTo>
                    <a:pt x="2393" y="8633"/>
                    <a:pt x="2398" y="8610"/>
                    <a:pt x="2380" y="8556"/>
                  </a:cubicBezTo>
                  <a:lnTo>
                    <a:pt x="2380" y="8556"/>
                  </a:lnTo>
                  <a:cubicBezTo>
                    <a:pt x="2422" y="8584"/>
                    <a:pt x="2450" y="8612"/>
                    <a:pt x="2394" y="8654"/>
                  </a:cubicBezTo>
                  <a:lnTo>
                    <a:pt x="2338" y="8654"/>
                  </a:lnTo>
                  <a:cubicBezTo>
                    <a:pt x="2338" y="8626"/>
                    <a:pt x="2323" y="8612"/>
                    <a:pt x="2295" y="8598"/>
                  </a:cubicBezTo>
                  <a:cubicBezTo>
                    <a:pt x="2225" y="8513"/>
                    <a:pt x="2155" y="8457"/>
                    <a:pt x="2112" y="8401"/>
                  </a:cubicBezTo>
                  <a:cubicBezTo>
                    <a:pt x="2084" y="8415"/>
                    <a:pt x="2042" y="8429"/>
                    <a:pt x="2028" y="8443"/>
                  </a:cubicBezTo>
                  <a:cubicBezTo>
                    <a:pt x="2042" y="8415"/>
                    <a:pt x="2042" y="8387"/>
                    <a:pt x="2056" y="8344"/>
                  </a:cubicBezTo>
                  <a:cubicBezTo>
                    <a:pt x="2056" y="8329"/>
                    <a:pt x="2051" y="8322"/>
                    <a:pt x="2042" y="8322"/>
                  </a:cubicBezTo>
                  <a:cubicBezTo>
                    <a:pt x="2021" y="8322"/>
                    <a:pt x="1978" y="8371"/>
                    <a:pt x="1957" y="8443"/>
                  </a:cubicBezTo>
                  <a:cubicBezTo>
                    <a:pt x="1949" y="8461"/>
                    <a:pt x="1902" y="8500"/>
                    <a:pt x="1881" y="8500"/>
                  </a:cubicBezTo>
                  <a:cubicBezTo>
                    <a:pt x="1868" y="8500"/>
                    <a:pt x="1866" y="8485"/>
                    <a:pt x="1887" y="8443"/>
                  </a:cubicBezTo>
                  <a:cubicBezTo>
                    <a:pt x="1890" y="8425"/>
                    <a:pt x="1890" y="8418"/>
                    <a:pt x="1888" y="8418"/>
                  </a:cubicBezTo>
                  <a:cubicBezTo>
                    <a:pt x="1879" y="8418"/>
                    <a:pt x="1845" y="8482"/>
                    <a:pt x="1802" y="8513"/>
                  </a:cubicBezTo>
                  <a:cubicBezTo>
                    <a:pt x="1802" y="8542"/>
                    <a:pt x="1788" y="8570"/>
                    <a:pt x="1774" y="8598"/>
                  </a:cubicBezTo>
                  <a:cubicBezTo>
                    <a:pt x="1788" y="8598"/>
                    <a:pt x="1746" y="8682"/>
                    <a:pt x="1746" y="8682"/>
                  </a:cubicBezTo>
                  <a:cubicBezTo>
                    <a:pt x="1732" y="8711"/>
                    <a:pt x="1760" y="8753"/>
                    <a:pt x="1817" y="8795"/>
                  </a:cubicBezTo>
                  <a:lnTo>
                    <a:pt x="1788" y="8795"/>
                  </a:lnTo>
                  <a:cubicBezTo>
                    <a:pt x="1802" y="8809"/>
                    <a:pt x="1817" y="8823"/>
                    <a:pt x="1817" y="8837"/>
                  </a:cubicBezTo>
                  <a:cubicBezTo>
                    <a:pt x="1817" y="8880"/>
                    <a:pt x="1831" y="8922"/>
                    <a:pt x="1845" y="8978"/>
                  </a:cubicBezTo>
                  <a:cubicBezTo>
                    <a:pt x="1788" y="8978"/>
                    <a:pt x="2000" y="9048"/>
                    <a:pt x="1788" y="9077"/>
                  </a:cubicBezTo>
                  <a:cubicBezTo>
                    <a:pt x="1694" y="9087"/>
                    <a:pt x="1918" y="9245"/>
                    <a:pt x="1873" y="9245"/>
                  </a:cubicBezTo>
                  <a:cubicBezTo>
                    <a:pt x="1857" y="9245"/>
                    <a:pt x="1809" y="9226"/>
                    <a:pt x="1704" y="9175"/>
                  </a:cubicBezTo>
                  <a:cubicBezTo>
                    <a:pt x="1676" y="9217"/>
                    <a:pt x="1662" y="9246"/>
                    <a:pt x="1662" y="9288"/>
                  </a:cubicBezTo>
                  <a:lnTo>
                    <a:pt x="1619" y="9288"/>
                  </a:lnTo>
                  <a:lnTo>
                    <a:pt x="1662" y="9316"/>
                  </a:lnTo>
                  <a:cubicBezTo>
                    <a:pt x="1662" y="9361"/>
                    <a:pt x="1679" y="9388"/>
                    <a:pt x="1698" y="9388"/>
                  </a:cubicBezTo>
                  <a:cubicBezTo>
                    <a:pt x="1709" y="9388"/>
                    <a:pt x="1722" y="9379"/>
                    <a:pt x="1732" y="9358"/>
                  </a:cubicBezTo>
                  <a:lnTo>
                    <a:pt x="1732" y="9358"/>
                  </a:lnTo>
                  <a:cubicBezTo>
                    <a:pt x="1802" y="9417"/>
                    <a:pt x="1756" y="9446"/>
                    <a:pt x="1689" y="9446"/>
                  </a:cubicBezTo>
                  <a:cubicBezTo>
                    <a:pt x="1676" y="9446"/>
                    <a:pt x="1662" y="9445"/>
                    <a:pt x="1648" y="9443"/>
                  </a:cubicBezTo>
                  <a:cubicBezTo>
                    <a:pt x="1638" y="9461"/>
                    <a:pt x="1599" y="9510"/>
                    <a:pt x="1581" y="9510"/>
                  </a:cubicBezTo>
                  <a:cubicBezTo>
                    <a:pt x="1572" y="9510"/>
                    <a:pt x="1569" y="9499"/>
                    <a:pt x="1574" y="9471"/>
                  </a:cubicBezTo>
                  <a:lnTo>
                    <a:pt x="1574" y="9471"/>
                  </a:lnTo>
                  <a:cubicBezTo>
                    <a:pt x="1572" y="9476"/>
                    <a:pt x="1569" y="9479"/>
                    <a:pt x="1565" y="9479"/>
                  </a:cubicBezTo>
                  <a:cubicBezTo>
                    <a:pt x="1534" y="9479"/>
                    <a:pt x="1456" y="9302"/>
                    <a:pt x="1438" y="9302"/>
                  </a:cubicBezTo>
                  <a:cubicBezTo>
                    <a:pt x="1431" y="9302"/>
                    <a:pt x="1433" y="9328"/>
                    <a:pt x="1450" y="9401"/>
                  </a:cubicBezTo>
                  <a:cubicBezTo>
                    <a:pt x="1338" y="9358"/>
                    <a:pt x="1338" y="9330"/>
                    <a:pt x="1366" y="9330"/>
                  </a:cubicBezTo>
                  <a:lnTo>
                    <a:pt x="1310" y="9330"/>
                  </a:lnTo>
                  <a:cubicBezTo>
                    <a:pt x="1306" y="9330"/>
                    <a:pt x="1303" y="9330"/>
                    <a:pt x="1300" y="9330"/>
                  </a:cubicBezTo>
                  <a:cubicBezTo>
                    <a:pt x="1212" y="9330"/>
                    <a:pt x="1252" y="9484"/>
                    <a:pt x="1299" y="9484"/>
                  </a:cubicBezTo>
                  <a:cubicBezTo>
                    <a:pt x="1312" y="9484"/>
                    <a:pt x="1326" y="9472"/>
                    <a:pt x="1338" y="9443"/>
                  </a:cubicBezTo>
                  <a:cubicBezTo>
                    <a:pt x="1347" y="9414"/>
                    <a:pt x="1360" y="9402"/>
                    <a:pt x="1373" y="9402"/>
                  </a:cubicBezTo>
                  <a:cubicBezTo>
                    <a:pt x="1426" y="9402"/>
                    <a:pt x="1492" y="9572"/>
                    <a:pt x="1380" y="9584"/>
                  </a:cubicBezTo>
                  <a:cubicBezTo>
                    <a:pt x="1441" y="9541"/>
                    <a:pt x="1393" y="9506"/>
                    <a:pt x="1347" y="9506"/>
                  </a:cubicBezTo>
                  <a:cubicBezTo>
                    <a:pt x="1287" y="9506"/>
                    <a:pt x="1232" y="9564"/>
                    <a:pt x="1422" y="9738"/>
                  </a:cubicBezTo>
                  <a:cubicBezTo>
                    <a:pt x="1605" y="9795"/>
                    <a:pt x="1549" y="9823"/>
                    <a:pt x="1479" y="9851"/>
                  </a:cubicBezTo>
                  <a:cubicBezTo>
                    <a:pt x="1479" y="9829"/>
                    <a:pt x="1459" y="9807"/>
                    <a:pt x="1443" y="9807"/>
                  </a:cubicBezTo>
                  <a:cubicBezTo>
                    <a:pt x="1418" y="9807"/>
                    <a:pt x="1402" y="9860"/>
                    <a:pt x="1479" y="10048"/>
                  </a:cubicBezTo>
                  <a:cubicBezTo>
                    <a:pt x="1495" y="10110"/>
                    <a:pt x="1485" y="10127"/>
                    <a:pt x="1471" y="10127"/>
                  </a:cubicBezTo>
                  <a:cubicBezTo>
                    <a:pt x="1453" y="10127"/>
                    <a:pt x="1428" y="10100"/>
                    <a:pt x="1438" y="10100"/>
                  </a:cubicBezTo>
                  <a:cubicBezTo>
                    <a:pt x="1440" y="10100"/>
                    <a:pt x="1444" y="10102"/>
                    <a:pt x="1450" y="10105"/>
                  </a:cubicBezTo>
                  <a:cubicBezTo>
                    <a:pt x="1472" y="10094"/>
                    <a:pt x="1479" y="10090"/>
                    <a:pt x="1475" y="10090"/>
                  </a:cubicBezTo>
                  <a:cubicBezTo>
                    <a:pt x="1464" y="10090"/>
                    <a:pt x="1360" y="10127"/>
                    <a:pt x="1308" y="10127"/>
                  </a:cubicBezTo>
                  <a:cubicBezTo>
                    <a:pt x="1267" y="10127"/>
                    <a:pt x="1258" y="10104"/>
                    <a:pt x="1352" y="10020"/>
                  </a:cubicBezTo>
                  <a:cubicBezTo>
                    <a:pt x="1352" y="10006"/>
                    <a:pt x="1352" y="9992"/>
                    <a:pt x="1352" y="9964"/>
                  </a:cubicBezTo>
                  <a:cubicBezTo>
                    <a:pt x="1324" y="10006"/>
                    <a:pt x="1281" y="10034"/>
                    <a:pt x="1239" y="10048"/>
                  </a:cubicBezTo>
                  <a:cubicBezTo>
                    <a:pt x="1239" y="10076"/>
                    <a:pt x="1197" y="10119"/>
                    <a:pt x="1098" y="10147"/>
                  </a:cubicBezTo>
                  <a:cubicBezTo>
                    <a:pt x="1056" y="10119"/>
                    <a:pt x="1056" y="10119"/>
                    <a:pt x="1056" y="10119"/>
                  </a:cubicBezTo>
                  <a:lnTo>
                    <a:pt x="1042" y="10105"/>
                  </a:lnTo>
                  <a:lnTo>
                    <a:pt x="1042" y="10105"/>
                  </a:lnTo>
                  <a:cubicBezTo>
                    <a:pt x="1000" y="10133"/>
                    <a:pt x="1028" y="10147"/>
                    <a:pt x="1070" y="10147"/>
                  </a:cubicBezTo>
                  <a:cubicBezTo>
                    <a:pt x="1123" y="10160"/>
                    <a:pt x="1213" y="10161"/>
                    <a:pt x="1119" y="10219"/>
                  </a:cubicBezTo>
                  <a:lnTo>
                    <a:pt x="1119" y="10219"/>
                  </a:lnTo>
                  <a:cubicBezTo>
                    <a:pt x="1114" y="10211"/>
                    <a:pt x="1100" y="10189"/>
                    <a:pt x="1070" y="10147"/>
                  </a:cubicBezTo>
                  <a:lnTo>
                    <a:pt x="1070" y="10147"/>
                  </a:lnTo>
                  <a:cubicBezTo>
                    <a:pt x="1084" y="10175"/>
                    <a:pt x="1108" y="10209"/>
                    <a:pt x="1117" y="10220"/>
                  </a:cubicBezTo>
                  <a:lnTo>
                    <a:pt x="1117" y="10220"/>
                  </a:lnTo>
                  <a:cubicBezTo>
                    <a:pt x="1112" y="10224"/>
                    <a:pt x="1105" y="10227"/>
                    <a:pt x="1098" y="10231"/>
                  </a:cubicBezTo>
                  <a:cubicBezTo>
                    <a:pt x="1030" y="10265"/>
                    <a:pt x="990" y="10381"/>
                    <a:pt x="1087" y="10381"/>
                  </a:cubicBezTo>
                  <a:cubicBezTo>
                    <a:pt x="1110" y="10381"/>
                    <a:pt x="1142" y="10375"/>
                    <a:pt x="1183" y="10358"/>
                  </a:cubicBezTo>
                  <a:cubicBezTo>
                    <a:pt x="1189" y="10430"/>
                    <a:pt x="1208" y="10454"/>
                    <a:pt x="1231" y="10454"/>
                  </a:cubicBezTo>
                  <a:cubicBezTo>
                    <a:pt x="1256" y="10454"/>
                    <a:pt x="1287" y="10423"/>
                    <a:pt x="1310" y="10400"/>
                  </a:cubicBezTo>
                  <a:lnTo>
                    <a:pt x="1310" y="10400"/>
                  </a:lnTo>
                  <a:lnTo>
                    <a:pt x="1267" y="10471"/>
                  </a:lnTo>
                  <a:cubicBezTo>
                    <a:pt x="1237" y="10461"/>
                    <a:pt x="1223" y="10457"/>
                    <a:pt x="1220" y="10457"/>
                  </a:cubicBezTo>
                  <a:cubicBezTo>
                    <a:pt x="1206" y="10457"/>
                    <a:pt x="1474" y="10555"/>
                    <a:pt x="1380" y="10555"/>
                  </a:cubicBezTo>
                  <a:cubicBezTo>
                    <a:pt x="1423" y="10566"/>
                    <a:pt x="1392" y="10635"/>
                    <a:pt x="1444" y="10635"/>
                  </a:cubicBezTo>
                  <a:cubicBezTo>
                    <a:pt x="1461" y="10635"/>
                    <a:pt x="1484" y="10628"/>
                    <a:pt x="1521" y="10612"/>
                  </a:cubicBezTo>
                  <a:cubicBezTo>
                    <a:pt x="1525" y="10596"/>
                    <a:pt x="1537" y="10590"/>
                    <a:pt x="1554" y="10590"/>
                  </a:cubicBezTo>
                  <a:cubicBezTo>
                    <a:pt x="1598" y="10590"/>
                    <a:pt x="1669" y="10630"/>
                    <a:pt x="1690" y="10640"/>
                  </a:cubicBezTo>
                  <a:cubicBezTo>
                    <a:pt x="1725" y="10721"/>
                    <a:pt x="1798" y="10774"/>
                    <a:pt x="1704" y="10774"/>
                  </a:cubicBezTo>
                  <a:cubicBezTo>
                    <a:pt x="1684" y="10774"/>
                    <a:pt x="1656" y="10771"/>
                    <a:pt x="1619" y="10766"/>
                  </a:cubicBezTo>
                  <a:lnTo>
                    <a:pt x="1619" y="10766"/>
                  </a:lnTo>
                  <a:cubicBezTo>
                    <a:pt x="1648" y="10879"/>
                    <a:pt x="1607" y="10898"/>
                    <a:pt x="1581" y="10898"/>
                  </a:cubicBezTo>
                  <a:cubicBezTo>
                    <a:pt x="1571" y="10898"/>
                    <a:pt x="1564" y="10895"/>
                    <a:pt x="1562" y="10894"/>
                  </a:cubicBezTo>
                  <a:lnTo>
                    <a:pt x="1562" y="10894"/>
                  </a:lnTo>
                  <a:cubicBezTo>
                    <a:pt x="1507" y="10941"/>
                    <a:pt x="1493" y="10956"/>
                    <a:pt x="1502" y="10956"/>
                  </a:cubicBezTo>
                  <a:cubicBezTo>
                    <a:pt x="1520" y="10956"/>
                    <a:pt x="1632" y="10890"/>
                    <a:pt x="1677" y="10890"/>
                  </a:cubicBezTo>
                  <a:cubicBezTo>
                    <a:pt x="1682" y="10890"/>
                    <a:pt x="1687" y="10891"/>
                    <a:pt x="1690" y="10893"/>
                  </a:cubicBezTo>
                  <a:cubicBezTo>
                    <a:pt x="1718" y="10869"/>
                    <a:pt x="1732" y="10861"/>
                    <a:pt x="1741" y="10861"/>
                  </a:cubicBezTo>
                  <a:cubicBezTo>
                    <a:pt x="1759" y="10861"/>
                    <a:pt x="1750" y="10898"/>
                    <a:pt x="1788" y="10898"/>
                  </a:cubicBezTo>
                  <a:cubicBezTo>
                    <a:pt x="1796" y="10898"/>
                    <a:pt x="1805" y="10896"/>
                    <a:pt x="1817" y="10893"/>
                  </a:cubicBezTo>
                  <a:lnTo>
                    <a:pt x="1817" y="10893"/>
                  </a:lnTo>
                  <a:cubicBezTo>
                    <a:pt x="1563" y="10992"/>
                    <a:pt x="1648" y="11034"/>
                    <a:pt x="1718" y="11062"/>
                  </a:cubicBezTo>
                  <a:cubicBezTo>
                    <a:pt x="1676" y="11076"/>
                    <a:pt x="1619" y="11104"/>
                    <a:pt x="1619" y="11119"/>
                  </a:cubicBezTo>
                  <a:cubicBezTo>
                    <a:pt x="1563" y="11090"/>
                    <a:pt x="1531" y="11066"/>
                    <a:pt x="1516" y="11066"/>
                  </a:cubicBezTo>
                  <a:cubicBezTo>
                    <a:pt x="1500" y="11066"/>
                    <a:pt x="1500" y="11090"/>
                    <a:pt x="1507" y="11161"/>
                  </a:cubicBezTo>
                  <a:cubicBezTo>
                    <a:pt x="1479" y="11161"/>
                    <a:pt x="1450" y="11175"/>
                    <a:pt x="1422" y="11175"/>
                  </a:cubicBezTo>
                  <a:lnTo>
                    <a:pt x="1422" y="11231"/>
                  </a:lnTo>
                  <a:cubicBezTo>
                    <a:pt x="1521" y="11231"/>
                    <a:pt x="1422" y="11386"/>
                    <a:pt x="1422" y="11414"/>
                  </a:cubicBezTo>
                  <a:cubicBezTo>
                    <a:pt x="1448" y="11414"/>
                    <a:pt x="1464" y="11410"/>
                    <a:pt x="1477" y="11410"/>
                  </a:cubicBezTo>
                  <a:cubicBezTo>
                    <a:pt x="1508" y="11410"/>
                    <a:pt x="1522" y="11431"/>
                    <a:pt x="1591" y="11569"/>
                  </a:cubicBezTo>
                  <a:cubicBezTo>
                    <a:pt x="1554" y="11588"/>
                    <a:pt x="1532" y="11594"/>
                    <a:pt x="1517" y="11594"/>
                  </a:cubicBezTo>
                  <a:cubicBezTo>
                    <a:pt x="1476" y="11594"/>
                    <a:pt x="1495" y="11541"/>
                    <a:pt x="1422" y="11541"/>
                  </a:cubicBezTo>
                  <a:cubicBezTo>
                    <a:pt x="1422" y="11583"/>
                    <a:pt x="1408" y="11625"/>
                    <a:pt x="1394" y="11654"/>
                  </a:cubicBezTo>
                  <a:cubicBezTo>
                    <a:pt x="1352" y="11710"/>
                    <a:pt x="1324" y="11766"/>
                    <a:pt x="1338" y="11794"/>
                  </a:cubicBezTo>
                  <a:cubicBezTo>
                    <a:pt x="1367" y="11815"/>
                    <a:pt x="1383" y="11825"/>
                    <a:pt x="1391" y="11825"/>
                  </a:cubicBezTo>
                  <a:cubicBezTo>
                    <a:pt x="1412" y="11825"/>
                    <a:pt x="1393" y="11771"/>
                    <a:pt x="1422" y="11682"/>
                  </a:cubicBezTo>
                  <a:cubicBezTo>
                    <a:pt x="1436" y="11724"/>
                    <a:pt x="1436" y="11766"/>
                    <a:pt x="1422" y="11794"/>
                  </a:cubicBezTo>
                  <a:cubicBezTo>
                    <a:pt x="1408" y="11809"/>
                    <a:pt x="1394" y="11837"/>
                    <a:pt x="1380" y="11851"/>
                  </a:cubicBezTo>
                  <a:cubicBezTo>
                    <a:pt x="1394" y="11865"/>
                    <a:pt x="1408" y="11893"/>
                    <a:pt x="1422" y="11907"/>
                  </a:cubicBezTo>
                  <a:cubicBezTo>
                    <a:pt x="1444" y="11895"/>
                    <a:pt x="1461" y="11890"/>
                    <a:pt x="1475" y="11890"/>
                  </a:cubicBezTo>
                  <a:cubicBezTo>
                    <a:pt x="1554" y="11890"/>
                    <a:pt x="1487" y="12078"/>
                    <a:pt x="1450" y="12090"/>
                  </a:cubicBezTo>
                  <a:cubicBezTo>
                    <a:pt x="1450" y="12104"/>
                    <a:pt x="1436" y="12118"/>
                    <a:pt x="1436" y="12146"/>
                  </a:cubicBezTo>
                  <a:cubicBezTo>
                    <a:pt x="1481" y="12173"/>
                    <a:pt x="1503" y="12183"/>
                    <a:pt x="1492" y="12183"/>
                  </a:cubicBezTo>
                  <a:cubicBezTo>
                    <a:pt x="1485" y="12183"/>
                    <a:pt x="1467" y="12180"/>
                    <a:pt x="1436" y="12175"/>
                  </a:cubicBezTo>
                  <a:lnTo>
                    <a:pt x="1296" y="12132"/>
                  </a:lnTo>
                  <a:lnTo>
                    <a:pt x="1296" y="12132"/>
                  </a:lnTo>
                  <a:cubicBezTo>
                    <a:pt x="1317" y="12175"/>
                    <a:pt x="1273" y="12267"/>
                    <a:pt x="1263" y="12290"/>
                  </a:cubicBezTo>
                  <a:lnTo>
                    <a:pt x="1263" y="12290"/>
                  </a:lnTo>
                  <a:cubicBezTo>
                    <a:pt x="1084" y="12400"/>
                    <a:pt x="1072" y="12429"/>
                    <a:pt x="1253" y="12541"/>
                  </a:cubicBezTo>
                  <a:lnTo>
                    <a:pt x="1296" y="12583"/>
                  </a:lnTo>
                  <a:lnTo>
                    <a:pt x="1267" y="12597"/>
                  </a:lnTo>
                  <a:lnTo>
                    <a:pt x="1281" y="12597"/>
                  </a:lnTo>
                  <a:lnTo>
                    <a:pt x="1281" y="12639"/>
                  </a:lnTo>
                  <a:cubicBezTo>
                    <a:pt x="1296" y="12639"/>
                    <a:pt x="1310" y="12625"/>
                    <a:pt x="1324" y="12625"/>
                  </a:cubicBezTo>
                  <a:cubicBezTo>
                    <a:pt x="1366" y="12667"/>
                    <a:pt x="1366" y="12682"/>
                    <a:pt x="1324" y="12696"/>
                  </a:cubicBezTo>
                  <a:cubicBezTo>
                    <a:pt x="1338" y="12724"/>
                    <a:pt x="1352" y="12752"/>
                    <a:pt x="1352" y="12766"/>
                  </a:cubicBezTo>
                  <a:cubicBezTo>
                    <a:pt x="1352" y="12762"/>
                    <a:pt x="1355" y="12759"/>
                    <a:pt x="1360" y="12759"/>
                  </a:cubicBezTo>
                  <a:cubicBezTo>
                    <a:pt x="1373" y="12759"/>
                    <a:pt x="1402" y="12774"/>
                    <a:pt x="1450" y="12822"/>
                  </a:cubicBezTo>
                  <a:cubicBezTo>
                    <a:pt x="1438" y="12859"/>
                    <a:pt x="1522" y="12896"/>
                    <a:pt x="1600" y="12924"/>
                  </a:cubicBezTo>
                  <a:lnTo>
                    <a:pt x="1600" y="12924"/>
                  </a:lnTo>
                  <a:cubicBezTo>
                    <a:pt x="1610" y="12897"/>
                    <a:pt x="1664" y="12844"/>
                    <a:pt x="1718" y="12808"/>
                  </a:cubicBezTo>
                  <a:cubicBezTo>
                    <a:pt x="1718" y="12780"/>
                    <a:pt x="1704" y="12766"/>
                    <a:pt x="1676" y="12752"/>
                  </a:cubicBezTo>
                  <a:lnTo>
                    <a:pt x="1746" y="12724"/>
                  </a:lnTo>
                  <a:lnTo>
                    <a:pt x="1746" y="12724"/>
                  </a:lnTo>
                  <a:cubicBezTo>
                    <a:pt x="1732" y="12766"/>
                    <a:pt x="1760" y="12851"/>
                    <a:pt x="1760" y="12879"/>
                  </a:cubicBezTo>
                  <a:cubicBezTo>
                    <a:pt x="1732" y="12907"/>
                    <a:pt x="1690" y="12921"/>
                    <a:pt x="1648" y="12935"/>
                  </a:cubicBezTo>
                  <a:lnTo>
                    <a:pt x="1633" y="12935"/>
                  </a:lnTo>
                  <a:cubicBezTo>
                    <a:pt x="1643" y="12951"/>
                    <a:pt x="1653" y="12956"/>
                    <a:pt x="1665" y="12956"/>
                  </a:cubicBezTo>
                  <a:cubicBezTo>
                    <a:pt x="1689" y="12956"/>
                    <a:pt x="1716" y="12932"/>
                    <a:pt x="1738" y="12932"/>
                  </a:cubicBezTo>
                  <a:cubicBezTo>
                    <a:pt x="1753" y="12932"/>
                    <a:pt x="1766" y="12942"/>
                    <a:pt x="1774" y="12977"/>
                  </a:cubicBezTo>
                  <a:cubicBezTo>
                    <a:pt x="1740" y="13076"/>
                    <a:pt x="1761" y="13107"/>
                    <a:pt x="1800" y="13107"/>
                  </a:cubicBezTo>
                  <a:cubicBezTo>
                    <a:pt x="1863" y="13107"/>
                    <a:pt x="1974" y="13026"/>
                    <a:pt x="1976" y="13026"/>
                  </a:cubicBezTo>
                  <a:lnTo>
                    <a:pt x="1976" y="13026"/>
                  </a:lnTo>
                  <a:cubicBezTo>
                    <a:pt x="1977" y="13026"/>
                    <a:pt x="1960" y="13039"/>
                    <a:pt x="1915" y="13076"/>
                  </a:cubicBezTo>
                  <a:cubicBezTo>
                    <a:pt x="2043" y="13098"/>
                    <a:pt x="2103" y="13113"/>
                    <a:pt x="2128" y="13113"/>
                  </a:cubicBezTo>
                  <a:cubicBezTo>
                    <a:pt x="2150" y="13113"/>
                    <a:pt x="2147" y="13102"/>
                    <a:pt x="2140" y="13076"/>
                  </a:cubicBezTo>
                  <a:cubicBezTo>
                    <a:pt x="2197" y="13076"/>
                    <a:pt x="2112" y="13160"/>
                    <a:pt x="2028" y="13245"/>
                  </a:cubicBezTo>
                  <a:cubicBezTo>
                    <a:pt x="2014" y="13273"/>
                    <a:pt x="1986" y="13287"/>
                    <a:pt x="1957" y="13301"/>
                  </a:cubicBezTo>
                  <a:cubicBezTo>
                    <a:pt x="1966" y="13336"/>
                    <a:pt x="1948" y="13388"/>
                    <a:pt x="1953" y="13388"/>
                  </a:cubicBezTo>
                  <a:cubicBezTo>
                    <a:pt x="1956" y="13388"/>
                    <a:pt x="1968" y="13369"/>
                    <a:pt x="2000" y="13315"/>
                  </a:cubicBezTo>
                  <a:cubicBezTo>
                    <a:pt x="2029" y="13355"/>
                    <a:pt x="2073" y="13401"/>
                    <a:pt x="2106" y="13401"/>
                  </a:cubicBezTo>
                  <a:cubicBezTo>
                    <a:pt x="2120" y="13401"/>
                    <a:pt x="2132" y="13393"/>
                    <a:pt x="2140" y="13372"/>
                  </a:cubicBezTo>
                  <a:cubicBezTo>
                    <a:pt x="2140" y="13238"/>
                    <a:pt x="2144" y="13188"/>
                    <a:pt x="2150" y="13188"/>
                  </a:cubicBezTo>
                  <a:cubicBezTo>
                    <a:pt x="2160" y="13188"/>
                    <a:pt x="2179" y="13357"/>
                    <a:pt x="2197" y="13484"/>
                  </a:cubicBezTo>
                  <a:cubicBezTo>
                    <a:pt x="2180" y="13526"/>
                    <a:pt x="2139" y="13538"/>
                    <a:pt x="2102" y="13538"/>
                  </a:cubicBezTo>
                  <a:cubicBezTo>
                    <a:pt x="2077" y="13538"/>
                    <a:pt x="2053" y="13532"/>
                    <a:pt x="2042" y="13526"/>
                  </a:cubicBezTo>
                  <a:lnTo>
                    <a:pt x="2042" y="13526"/>
                  </a:lnTo>
                  <a:cubicBezTo>
                    <a:pt x="2191" y="13601"/>
                    <a:pt x="2154" y="13731"/>
                    <a:pt x="2143" y="13731"/>
                  </a:cubicBezTo>
                  <a:cubicBezTo>
                    <a:pt x="2141" y="13731"/>
                    <a:pt x="2140" y="13729"/>
                    <a:pt x="2140" y="13724"/>
                  </a:cubicBezTo>
                  <a:cubicBezTo>
                    <a:pt x="2126" y="13710"/>
                    <a:pt x="2098" y="13695"/>
                    <a:pt x="2084" y="13695"/>
                  </a:cubicBezTo>
                  <a:cubicBezTo>
                    <a:pt x="2098" y="13710"/>
                    <a:pt x="2112" y="13738"/>
                    <a:pt x="2112" y="13752"/>
                  </a:cubicBezTo>
                  <a:cubicBezTo>
                    <a:pt x="2126" y="13738"/>
                    <a:pt x="2140" y="13738"/>
                    <a:pt x="2155" y="13724"/>
                  </a:cubicBezTo>
                  <a:cubicBezTo>
                    <a:pt x="2309" y="13752"/>
                    <a:pt x="2478" y="13738"/>
                    <a:pt x="2323" y="13879"/>
                  </a:cubicBezTo>
                  <a:cubicBezTo>
                    <a:pt x="2309" y="13949"/>
                    <a:pt x="2309" y="14019"/>
                    <a:pt x="2338" y="14104"/>
                  </a:cubicBezTo>
                  <a:cubicBezTo>
                    <a:pt x="2307" y="14143"/>
                    <a:pt x="2295" y="14162"/>
                    <a:pt x="2290" y="14162"/>
                  </a:cubicBezTo>
                  <a:cubicBezTo>
                    <a:pt x="2278" y="14162"/>
                    <a:pt x="2298" y="14068"/>
                    <a:pt x="2211" y="13893"/>
                  </a:cubicBezTo>
                  <a:lnTo>
                    <a:pt x="2211" y="13963"/>
                  </a:lnTo>
                  <a:cubicBezTo>
                    <a:pt x="2202" y="13957"/>
                    <a:pt x="2195" y="13955"/>
                    <a:pt x="2188" y="13955"/>
                  </a:cubicBezTo>
                  <a:cubicBezTo>
                    <a:pt x="2171" y="13955"/>
                    <a:pt x="2157" y="13971"/>
                    <a:pt x="2121" y="13971"/>
                  </a:cubicBezTo>
                  <a:cubicBezTo>
                    <a:pt x="2107" y="13971"/>
                    <a:pt x="2091" y="13969"/>
                    <a:pt x="2070" y="13963"/>
                  </a:cubicBezTo>
                  <a:lnTo>
                    <a:pt x="2070" y="13949"/>
                  </a:lnTo>
                  <a:lnTo>
                    <a:pt x="2042" y="13949"/>
                  </a:lnTo>
                  <a:lnTo>
                    <a:pt x="2014" y="13921"/>
                  </a:lnTo>
                  <a:lnTo>
                    <a:pt x="2000" y="13921"/>
                  </a:lnTo>
                  <a:cubicBezTo>
                    <a:pt x="1982" y="13912"/>
                    <a:pt x="1970" y="13909"/>
                    <a:pt x="1963" y="13909"/>
                  </a:cubicBezTo>
                  <a:cubicBezTo>
                    <a:pt x="1946" y="13909"/>
                    <a:pt x="1952" y="13925"/>
                    <a:pt x="1971" y="13935"/>
                  </a:cubicBezTo>
                  <a:lnTo>
                    <a:pt x="1929" y="13935"/>
                  </a:lnTo>
                  <a:cubicBezTo>
                    <a:pt x="1798" y="13979"/>
                    <a:pt x="1739" y="13992"/>
                    <a:pt x="1719" y="13992"/>
                  </a:cubicBezTo>
                  <a:cubicBezTo>
                    <a:pt x="1693" y="13992"/>
                    <a:pt x="1729" y="13971"/>
                    <a:pt x="1760" y="13963"/>
                  </a:cubicBezTo>
                  <a:cubicBezTo>
                    <a:pt x="1845" y="13879"/>
                    <a:pt x="1788" y="13893"/>
                    <a:pt x="1619" y="13864"/>
                  </a:cubicBezTo>
                  <a:cubicBezTo>
                    <a:pt x="1591" y="13921"/>
                    <a:pt x="1577" y="13977"/>
                    <a:pt x="1563" y="14033"/>
                  </a:cubicBezTo>
                  <a:cubicBezTo>
                    <a:pt x="1436" y="14092"/>
                    <a:pt x="1526" y="14178"/>
                    <a:pt x="1602" y="14178"/>
                  </a:cubicBezTo>
                  <a:cubicBezTo>
                    <a:pt x="1636" y="14178"/>
                    <a:pt x="1667" y="14161"/>
                    <a:pt x="1676" y="14118"/>
                  </a:cubicBezTo>
                  <a:cubicBezTo>
                    <a:pt x="1704" y="14132"/>
                    <a:pt x="1732" y="14146"/>
                    <a:pt x="1760" y="14174"/>
                  </a:cubicBezTo>
                  <a:cubicBezTo>
                    <a:pt x="1776" y="14164"/>
                    <a:pt x="1790" y="14160"/>
                    <a:pt x="1801" y="14160"/>
                  </a:cubicBezTo>
                  <a:cubicBezTo>
                    <a:pt x="1845" y="14160"/>
                    <a:pt x="1855" y="14221"/>
                    <a:pt x="1811" y="14221"/>
                  </a:cubicBezTo>
                  <a:cubicBezTo>
                    <a:pt x="1804" y="14221"/>
                    <a:pt x="1797" y="14219"/>
                    <a:pt x="1788" y="14216"/>
                  </a:cubicBezTo>
                  <a:lnTo>
                    <a:pt x="1788" y="14216"/>
                  </a:lnTo>
                  <a:cubicBezTo>
                    <a:pt x="1817" y="14231"/>
                    <a:pt x="1831" y="14273"/>
                    <a:pt x="1817" y="14315"/>
                  </a:cubicBezTo>
                  <a:cubicBezTo>
                    <a:pt x="1750" y="14315"/>
                    <a:pt x="1696" y="14313"/>
                    <a:pt x="1653" y="14313"/>
                  </a:cubicBezTo>
                  <a:cubicBezTo>
                    <a:pt x="1513" y="14313"/>
                    <a:pt x="1494" y="14330"/>
                    <a:pt x="1591" y="14470"/>
                  </a:cubicBezTo>
                  <a:cubicBezTo>
                    <a:pt x="1578" y="14497"/>
                    <a:pt x="1577" y="14521"/>
                    <a:pt x="1595" y="14521"/>
                  </a:cubicBezTo>
                  <a:cubicBezTo>
                    <a:pt x="1613" y="14521"/>
                    <a:pt x="1652" y="14494"/>
                    <a:pt x="1718" y="14414"/>
                  </a:cubicBezTo>
                  <a:lnTo>
                    <a:pt x="1718" y="14414"/>
                  </a:lnTo>
                  <a:cubicBezTo>
                    <a:pt x="1665" y="14448"/>
                    <a:pt x="1635" y="14459"/>
                    <a:pt x="1624" y="14459"/>
                  </a:cubicBezTo>
                  <a:cubicBezTo>
                    <a:pt x="1599" y="14459"/>
                    <a:pt x="1662" y="14403"/>
                    <a:pt x="1758" y="14403"/>
                  </a:cubicBezTo>
                  <a:cubicBezTo>
                    <a:pt x="1780" y="14403"/>
                    <a:pt x="1805" y="14406"/>
                    <a:pt x="1831" y="14414"/>
                  </a:cubicBezTo>
                  <a:cubicBezTo>
                    <a:pt x="1808" y="14412"/>
                    <a:pt x="1790" y="14412"/>
                    <a:pt x="1776" y="14412"/>
                  </a:cubicBezTo>
                  <a:cubicBezTo>
                    <a:pt x="1638" y="14412"/>
                    <a:pt x="1930" y="14471"/>
                    <a:pt x="1943" y="14484"/>
                  </a:cubicBezTo>
                  <a:lnTo>
                    <a:pt x="2000" y="14484"/>
                  </a:lnTo>
                  <a:cubicBezTo>
                    <a:pt x="2014" y="14470"/>
                    <a:pt x="2014" y="14456"/>
                    <a:pt x="2028" y="14428"/>
                  </a:cubicBezTo>
                  <a:lnTo>
                    <a:pt x="2084" y="14526"/>
                  </a:lnTo>
                  <a:lnTo>
                    <a:pt x="2028" y="14540"/>
                  </a:lnTo>
                  <a:cubicBezTo>
                    <a:pt x="2020" y="14556"/>
                    <a:pt x="2008" y="14567"/>
                    <a:pt x="1999" y="14567"/>
                  </a:cubicBezTo>
                  <a:cubicBezTo>
                    <a:pt x="1991" y="14567"/>
                    <a:pt x="1986" y="14559"/>
                    <a:pt x="1986" y="14540"/>
                  </a:cubicBezTo>
                  <a:lnTo>
                    <a:pt x="1971" y="14540"/>
                  </a:lnTo>
                  <a:cubicBezTo>
                    <a:pt x="1971" y="14540"/>
                    <a:pt x="1986" y="14526"/>
                    <a:pt x="1957" y="14498"/>
                  </a:cubicBezTo>
                  <a:lnTo>
                    <a:pt x="1957" y="14498"/>
                  </a:lnTo>
                  <a:cubicBezTo>
                    <a:pt x="1887" y="14554"/>
                    <a:pt x="1929" y="14597"/>
                    <a:pt x="2042" y="14611"/>
                  </a:cubicBezTo>
                  <a:cubicBezTo>
                    <a:pt x="2042" y="14597"/>
                    <a:pt x="2052" y="14579"/>
                    <a:pt x="2077" y="14579"/>
                  </a:cubicBezTo>
                  <a:cubicBezTo>
                    <a:pt x="2102" y="14579"/>
                    <a:pt x="2140" y="14597"/>
                    <a:pt x="2197" y="14653"/>
                  </a:cubicBezTo>
                  <a:cubicBezTo>
                    <a:pt x="2225" y="14695"/>
                    <a:pt x="2253" y="14723"/>
                    <a:pt x="2295" y="14738"/>
                  </a:cubicBezTo>
                  <a:cubicBezTo>
                    <a:pt x="2253" y="14752"/>
                    <a:pt x="2253" y="14808"/>
                    <a:pt x="2408" y="14850"/>
                  </a:cubicBezTo>
                  <a:cubicBezTo>
                    <a:pt x="2394" y="14822"/>
                    <a:pt x="2380" y="14808"/>
                    <a:pt x="2380" y="14780"/>
                  </a:cubicBezTo>
                  <a:lnTo>
                    <a:pt x="2380" y="14780"/>
                  </a:lnTo>
                  <a:cubicBezTo>
                    <a:pt x="2450" y="14822"/>
                    <a:pt x="2507" y="14850"/>
                    <a:pt x="2450" y="14864"/>
                  </a:cubicBezTo>
                  <a:lnTo>
                    <a:pt x="2478" y="14864"/>
                  </a:lnTo>
                  <a:cubicBezTo>
                    <a:pt x="2507" y="14738"/>
                    <a:pt x="2521" y="14723"/>
                    <a:pt x="2535" y="14695"/>
                  </a:cubicBezTo>
                  <a:cubicBezTo>
                    <a:pt x="2554" y="14689"/>
                    <a:pt x="2572" y="14686"/>
                    <a:pt x="2588" y="14686"/>
                  </a:cubicBezTo>
                  <a:cubicBezTo>
                    <a:pt x="2674" y="14686"/>
                    <a:pt x="2698" y="14781"/>
                    <a:pt x="2593" y="14946"/>
                  </a:cubicBezTo>
                  <a:lnTo>
                    <a:pt x="2593" y="14946"/>
                  </a:lnTo>
                  <a:cubicBezTo>
                    <a:pt x="2594" y="14944"/>
                    <a:pt x="2597" y="14943"/>
                    <a:pt x="2600" y="14943"/>
                  </a:cubicBezTo>
                  <a:cubicBezTo>
                    <a:pt x="2624" y="14943"/>
                    <a:pt x="2679" y="15011"/>
                    <a:pt x="2704" y="15047"/>
                  </a:cubicBezTo>
                  <a:lnTo>
                    <a:pt x="2704" y="15061"/>
                  </a:lnTo>
                  <a:lnTo>
                    <a:pt x="2746" y="15033"/>
                  </a:lnTo>
                  <a:lnTo>
                    <a:pt x="2718" y="15075"/>
                  </a:lnTo>
                  <a:lnTo>
                    <a:pt x="2704" y="15061"/>
                  </a:lnTo>
                  <a:cubicBezTo>
                    <a:pt x="2682" y="15149"/>
                    <a:pt x="2668" y="15202"/>
                    <a:pt x="2696" y="15202"/>
                  </a:cubicBezTo>
                  <a:cubicBezTo>
                    <a:pt x="2704" y="15202"/>
                    <a:pt x="2716" y="15198"/>
                    <a:pt x="2732" y="15188"/>
                  </a:cubicBezTo>
                  <a:cubicBezTo>
                    <a:pt x="2773" y="15229"/>
                    <a:pt x="2814" y="15270"/>
                    <a:pt x="2868" y="15285"/>
                  </a:cubicBezTo>
                  <a:lnTo>
                    <a:pt x="2868" y="15285"/>
                  </a:lnTo>
                  <a:cubicBezTo>
                    <a:pt x="2859" y="15280"/>
                    <a:pt x="2859" y="15257"/>
                    <a:pt x="2859" y="15244"/>
                  </a:cubicBezTo>
                  <a:lnTo>
                    <a:pt x="2830" y="15230"/>
                  </a:lnTo>
                  <a:cubicBezTo>
                    <a:pt x="2816" y="15202"/>
                    <a:pt x="2788" y="15174"/>
                    <a:pt x="2760" y="15160"/>
                  </a:cubicBezTo>
                  <a:lnTo>
                    <a:pt x="2816" y="15118"/>
                  </a:lnTo>
                  <a:cubicBezTo>
                    <a:pt x="2826" y="15090"/>
                    <a:pt x="2838" y="15079"/>
                    <a:pt x="2852" y="15079"/>
                  </a:cubicBezTo>
                  <a:cubicBezTo>
                    <a:pt x="2880" y="15079"/>
                    <a:pt x="2915" y="15122"/>
                    <a:pt x="2943" y="15160"/>
                  </a:cubicBezTo>
                  <a:lnTo>
                    <a:pt x="2901" y="15202"/>
                  </a:lnTo>
                  <a:cubicBezTo>
                    <a:pt x="2905" y="15198"/>
                    <a:pt x="2910" y="15196"/>
                    <a:pt x="2916" y="15196"/>
                  </a:cubicBezTo>
                  <a:cubicBezTo>
                    <a:pt x="2929" y="15196"/>
                    <a:pt x="2943" y="15206"/>
                    <a:pt x="2943" y="15216"/>
                  </a:cubicBezTo>
                  <a:lnTo>
                    <a:pt x="2971" y="15216"/>
                  </a:lnTo>
                  <a:cubicBezTo>
                    <a:pt x="3111" y="15216"/>
                    <a:pt x="3147" y="15319"/>
                    <a:pt x="3051" y="15319"/>
                  </a:cubicBezTo>
                  <a:cubicBezTo>
                    <a:pt x="3040" y="15319"/>
                    <a:pt x="3028" y="15318"/>
                    <a:pt x="3013" y="15315"/>
                  </a:cubicBezTo>
                  <a:lnTo>
                    <a:pt x="2957" y="15315"/>
                  </a:lnTo>
                  <a:cubicBezTo>
                    <a:pt x="2985" y="15343"/>
                    <a:pt x="2999" y="15371"/>
                    <a:pt x="2999" y="15399"/>
                  </a:cubicBezTo>
                  <a:cubicBezTo>
                    <a:pt x="3015" y="15391"/>
                    <a:pt x="3037" y="15386"/>
                    <a:pt x="3060" y="15386"/>
                  </a:cubicBezTo>
                  <a:cubicBezTo>
                    <a:pt x="3119" y="15386"/>
                    <a:pt x="3190" y="15423"/>
                    <a:pt x="3211" y="15554"/>
                  </a:cubicBezTo>
                  <a:cubicBezTo>
                    <a:pt x="3179" y="15594"/>
                    <a:pt x="3183" y="15630"/>
                    <a:pt x="3206" y="15630"/>
                  </a:cubicBezTo>
                  <a:cubicBezTo>
                    <a:pt x="3223" y="15630"/>
                    <a:pt x="3251" y="15609"/>
                    <a:pt x="3281" y="15554"/>
                  </a:cubicBezTo>
                  <a:lnTo>
                    <a:pt x="3281" y="15554"/>
                  </a:lnTo>
                  <a:cubicBezTo>
                    <a:pt x="3274" y="15652"/>
                    <a:pt x="3274" y="15665"/>
                    <a:pt x="3257" y="15665"/>
                  </a:cubicBezTo>
                  <a:cubicBezTo>
                    <a:pt x="3250" y="15665"/>
                    <a:pt x="3241" y="15663"/>
                    <a:pt x="3227" y="15663"/>
                  </a:cubicBezTo>
                  <a:cubicBezTo>
                    <a:pt x="3210" y="15663"/>
                    <a:pt x="3187" y="15666"/>
                    <a:pt x="3154" y="15681"/>
                  </a:cubicBezTo>
                  <a:cubicBezTo>
                    <a:pt x="3084" y="15611"/>
                    <a:pt x="3013" y="15611"/>
                    <a:pt x="3028" y="15540"/>
                  </a:cubicBezTo>
                  <a:lnTo>
                    <a:pt x="3028" y="15540"/>
                  </a:lnTo>
                  <a:cubicBezTo>
                    <a:pt x="2901" y="15582"/>
                    <a:pt x="2971" y="15540"/>
                    <a:pt x="2957" y="15723"/>
                  </a:cubicBezTo>
                  <a:cubicBezTo>
                    <a:pt x="3070" y="15794"/>
                    <a:pt x="3098" y="15822"/>
                    <a:pt x="3070" y="15864"/>
                  </a:cubicBezTo>
                  <a:cubicBezTo>
                    <a:pt x="3146" y="15885"/>
                    <a:pt x="3196" y="15894"/>
                    <a:pt x="3230" y="15894"/>
                  </a:cubicBezTo>
                  <a:cubicBezTo>
                    <a:pt x="3310" y="15894"/>
                    <a:pt x="3299" y="15847"/>
                    <a:pt x="3309" y="15808"/>
                  </a:cubicBezTo>
                  <a:cubicBezTo>
                    <a:pt x="3470" y="15808"/>
                    <a:pt x="3472" y="15705"/>
                    <a:pt x="3490" y="15705"/>
                  </a:cubicBezTo>
                  <a:cubicBezTo>
                    <a:pt x="3494" y="15705"/>
                    <a:pt x="3499" y="15710"/>
                    <a:pt x="3506" y="15723"/>
                  </a:cubicBezTo>
                  <a:cubicBezTo>
                    <a:pt x="3571" y="15691"/>
                    <a:pt x="3602" y="15677"/>
                    <a:pt x="3613" y="15677"/>
                  </a:cubicBezTo>
                  <a:cubicBezTo>
                    <a:pt x="3634" y="15677"/>
                    <a:pt x="3568" y="15737"/>
                    <a:pt x="3520" y="15822"/>
                  </a:cubicBezTo>
                  <a:cubicBezTo>
                    <a:pt x="3520" y="15864"/>
                    <a:pt x="3520" y="15906"/>
                    <a:pt x="3506" y="15949"/>
                  </a:cubicBezTo>
                  <a:lnTo>
                    <a:pt x="3513" y="15936"/>
                  </a:lnTo>
                  <a:lnTo>
                    <a:pt x="3513" y="15936"/>
                  </a:lnTo>
                  <a:cubicBezTo>
                    <a:pt x="3500" y="15976"/>
                    <a:pt x="3562" y="15987"/>
                    <a:pt x="3631" y="15987"/>
                  </a:cubicBezTo>
                  <a:cubicBezTo>
                    <a:pt x="3678" y="15987"/>
                    <a:pt x="3728" y="15982"/>
                    <a:pt x="3760" y="15977"/>
                  </a:cubicBezTo>
                  <a:cubicBezTo>
                    <a:pt x="3725" y="15922"/>
                    <a:pt x="3738" y="15902"/>
                    <a:pt x="3757" y="15902"/>
                  </a:cubicBezTo>
                  <a:cubicBezTo>
                    <a:pt x="3793" y="15902"/>
                    <a:pt x="3853" y="15968"/>
                    <a:pt x="3689" y="16005"/>
                  </a:cubicBezTo>
                  <a:cubicBezTo>
                    <a:pt x="3689" y="16074"/>
                    <a:pt x="3693" y="16095"/>
                    <a:pt x="3701" y="16095"/>
                  </a:cubicBezTo>
                  <a:cubicBezTo>
                    <a:pt x="3713" y="16095"/>
                    <a:pt x="3736" y="16033"/>
                    <a:pt x="3767" y="16033"/>
                  </a:cubicBezTo>
                  <a:cubicBezTo>
                    <a:pt x="3778" y="16033"/>
                    <a:pt x="3789" y="16041"/>
                    <a:pt x="3802" y="16061"/>
                  </a:cubicBezTo>
                  <a:cubicBezTo>
                    <a:pt x="3802" y="16089"/>
                    <a:pt x="3802" y="16118"/>
                    <a:pt x="3802" y="16146"/>
                  </a:cubicBezTo>
                  <a:cubicBezTo>
                    <a:pt x="3760" y="16216"/>
                    <a:pt x="3760" y="16286"/>
                    <a:pt x="3774" y="16357"/>
                  </a:cubicBezTo>
                  <a:cubicBezTo>
                    <a:pt x="3774" y="16343"/>
                    <a:pt x="3788" y="16343"/>
                    <a:pt x="3802" y="16343"/>
                  </a:cubicBezTo>
                  <a:cubicBezTo>
                    <a:pt x="3788" y="16357"/>
                    <a:pt x="3802" y="16371"/>
                    <a:pt x="3830" y="16385"/>
                  </a:cubicBezTo>
                  <a:cubicBezTo>
                    <a:pt x="3797" y="16402"/>
                    <a:pt x="3759" y="16408"/>
                    <a:pt x="3720" y="16408"/>
                  </a:cubicBezTo>
                  <a:cubicBezTo>
                    <a:pt x="3691" y="16408"/>
                    <a:pt x="3662" y="16405"/>
                    <a:pt x="3633" y="16399"/>
                  </a:cubicBezTo>
                  <a:cubicBezTo>
                    <a:pt x="3633" y="16413"/>
                    <a:pt x="3619" y="16441"/>
                    <a:pt x="3619" y="16455"/>
                  </a:cubicBezTo>
                  <a:lnTo>
                    <a:pt x="3492" y="16455"/>
                  </a:lnTo>
                  <a:cubicBezTo>
                    <a:pt x="3492" y="16487"/>
                    <a:pt x="3477" y="16498"/>
                    <a:pt x="3456" y="16498"/>
                  </a:cubicBezTo>
                  <a:cubicBezTo>
                    <a:pt x="3415" y="16498"/>
                    <a:pt x="3349" y="16455"/>
                    <a:pt x="3332" y="16455"/>
                  </a:cubicBezTo>
                  <a:cubicBezTo>
                    <a:pt x="3323" y="16455"/>
                    <a:pt x="3327" y="16466"/>
                    <a:pt x="3351" y="16498"/>
                  </a:cubicBezTo>
                  <a:cubicBezTo>
                    <a:pt x="3500" y="16521"/>
                    <a:pt x="3426" y="16562"/>
                    <a:pt x="3304" y="16562"/>
                  </a:cubicBezTo>
                  <a:cubicBezTo>
                    <a:pt x="3275" y="16562"/>
                    <a:pt x="3243" y="16559"/>
                    <a:pt x="3211" y="16554"/>
                  </a:cubicBezTo>
                  <a:cubicBezTo>
                    <a:pt x="3168" y="16568"/>
                    <a:pt x="3126" y="16582"/>
                    <a:pt x="3070" y="16596"/>
                  </a:cubicBezTo>
                  <a:cubicBezTo>
                    <a:pt x="2979" y="16687"/>
                    <a:pt x="2937" y="16715"/>
                    <a:pt x="2921" y="16715"/>
                  </a:cubicBezTo>
                  <a:cubicBezTo>
                    <a:pt x="2895" y="16715"/>
                    <a:pt x="2940" y="16639"/>
                    <a:pt x="2957" y="16639"/>
                  </a:cubicBezTo>
                  <a:cubicBezTo>
                    <a:pt x="2873" y="16639"/>
                    <a:pt x="2802" y="16667"/>
                    <a:pt x="2746" y="16709"/>
                  </a:cubicBezTo>
                  <a:lnTo>
                    <a:pt x="2704" y="16681"/>
                  </a:lnTo>
                  <a:cubicBezTo>
                    <a:pt x="2676" y="16667"/>
                    <a:pt x="2661" y="16639"/>
                    <a:pt x="2633" y="16624"/>
                  </a:cubicBezTo>
                  <a:cubicBezTo>
                    <a:pt x="2591" y="16624"/>
                    <a:pt x="2436" y="16624"/>
                    <a:pt x="2521" y="16470"/>
                  </a:cubicBezTo>
                  <a:cubicBezTo>
                    <a:pt x="2563" y="16427"/>
                    <a:pt x="2580" y="16349"/>
                    <a:pt x="2540" y="16349"/>
                  </a:cubicBezTo>
                  <a:cubicBezTo>
                    <a:pt x="2514" y="16349"/>
                    <a:pt x="2464" y="16383"/>
                    <a:pt x="2380" y="16484"/>
                  </a:cubicBezTo>
                  <a:cubicBezTo>
                    <a:pt x="2344" y="16448"/>
                    <a:pt x="2326" y="16435"/>
                    <a:pt x="2318" y="16435"/>
                  </a:cubicBezTo>
                  <a:cubicBezTo>
                    <a:pt x="2307" y="16435"/>
                    <a:pt x="2315" y="16459"/>
                    <a:pt x="2323" y="16484"/>
                  </a:cubicBezTo>
                  <a:lnTo>
                    <a:pt x="2281" y="16470"/>
                  </a:lnTo>
                  <a:cubicBezTo>
                    <a:pt x="2265" y="16409"/>
                    <a:pt x="2265" y="16381"/>
                    <a:pt x="2264" y="16381"/>
                  </a:cubicBezTo>
                  <a:cubicBezTo>
                    <a:pt x="2262" y="16381"/>
                    <a:pt x="2254" y="16448"/>
                    <a:pt x="2169" y="16568"/>
                  </a:cubicBezTo>
                  <a:cubicBezTo>
                    <a:pt x="2159" y="16570"/>
                    <a:pt x="2151" y="16571"/>
                    <a:pt x="2142" y="16571"/>
                  </a:cubicBezTo>
                  <a:cubicBezTo>
                    <a:pt x="2027" y="16571"/>
                    <a:pt x="1982" y="16428"/>
                    <a:pt x="2079" y="16428"/>
                  </a:cubicBezTo>
                  <a:cubicBezTo>
                    <a:pt x="2095" y="16428"/>
                    <a:pt x="2115" y="16432"/>
                    <a:pt x="2140" y="16441"/>
                  </a:cubicBezTo>
                  <a:cubicBezTo>
                    <a:pt x="2267" y="16441"/>
                    <a:pt x="2197" y="16399"/>
                    <a:pt x="2098" y="16329"/>
                  </a:cubicBezTo>
                  <a:cubicBezTo>
                    <a:pt x="2070" y="16343"/>
                    <a:pt x="2028" y="16357"/>
                    <a:pt x="2000" y="16371"/>
                  </a:cubicBezTo>
                  <a:cubicBezTo>
                    <a:pt x="2050" y="16409"/>
                    <a:pt x="2033" y="16458"/>
                    <a:pt x="1998" y="16458"/>
                  </a:cubicBezTo>
                  <a:cubicBezTo>
                    <a:pt x="1994" y="16458"/>
                    <a:pt x="1990" y="16457"/>
                    <a:pt x="1986" y="16455"/>
                  </a:cubicBezTo>
                  <a:lnTo>
                    <a:pt x="1971" y="16455"/>
                  </a:lnTo>
                  <a:cubicBezTo>
                    <a:pt x="1887" y="16470"/>
                    <a:pt x="1817" y="16526"/>
                    <a:pt x="1774" y="16596"/>
                  </a:cubicBezTo>
                  <a:lnTo>
                    <a:pt x="1760" y="16639"/>
                  </a:lnTo>
                  <a:cubicBezTo>
                    <a:pt x="1788" y="16639"/>
                    <a:pt x="1802" y="16639"/>
                    <a:pt x="1746" y="16681"/>
                  </a:cubicBezTo>
                  <a:cubicBezTo>
                    <a:pt x="1760" y="16681"/>
                    <a:pt x="1774" y="16681"/>
                    <a:pt x="1774" y="16723"/>
                  </a:cubicBezTo>
                  <a:cubicBezTo>
                    <a:pt x="1704" y="16836"/>
                    <a:pt x="1662" y="16878"/>
                    <a:pt x="1648" y="16878"/>
                  </a:cubicBezTo>
                  <a:cubicBezTo>
                    <a:pt x="1648" y="16878"/>
                    <a:pt x="1648" y="16864"/>
                    <a:pt x="1648" y="16850"/>
                  </a:cubicBezTo>
                  <a:cubicBezTo>
                    <a:pt x="1648" y="16836"/>
                    <a:pt x="1676" y="16808"/>
                    <a:pt x="1690" y="16808"/>
                  </a:cubicBezTo>
                  <a:lnTo>
                    <a:pt x="1662" y="16808"/>
                  </a:lnTo>
                  <a:cubicBezTo>
                    <a:pt x="1662" y="16793"/>
                    <a:pt x="1676" y="16779"/>
                    <a:pt x="1676" y="16779"/>
                  </a:cubicBezTo>
                  <a:lnTo>
                    <a:pt x="1704" y="16779"/>
                  </a:lnTo>
                  <a:cubicBezTo>
                    <a:pt x="1704" y="16751"/>
                    <a:pt x="1718" y="16723"/>
                    <a:pt x="1732" y="16709"/>
                  </a:cubicBezTo>
                  <a:cubicBezTo>
                    <a:pt x="1732" y="16709"/>
                    <a:pt x="1732" y="16695"/>
                    <a:pt x="1732" y="16695"/>
                  </a:cubicBezTo>
                  <a:lnTo>
                    <a:pt x="1718" y="16681"/>
                  </a:lnTo>
                  <a:cubicBezTo>
                    <a:pt x="1694" y="16641"/>
                    <a:pt x="1643" y="16605"/>
                    <a:pt x="1595" y="16605"/>
                  </a:cubicBezTo>
                  <a:cubicBezTo>
                    <a:pt x="1559" y="16605"/>
                    <a:pt x="1525" y="16626"/>
                    <a:pt x="1507" y="16681"/>
                  </a:cubicBezTo>
                  <a:cubicBezTo>
                    <a:pt x="1444" y="16646"/>
                    <a:pt x="1414" y="16631"/>
                    <a:pt x="1406" y="16631"/>
                  </a:cubicBezTo>
                  <a:cubicBezTo>
                    <a:pt x="1383" y="16631"/>
                    <a:pt x="1506" y="16730"/>
                    <a:pt x="1577" y="16822"/>
                  </a:cubicBezTo>
                  <a:cubicBezTo>
                    <a:pt x="1424" y="16904"/>
                    <a:pt x="1567" y="17066"/>
                    <a:pt x="1526" y="17066"/>
                  </a:cubicBezTo>
                  <a:cubicBezTo>
                    <a:pt x="1518" y="17066"/>
                    <a:pt x="1503" y="17060"/>
                    <a:pt x="1479" y="17047"/>
                  </a:cubicBezTo>
                  <a:lnTo>
                    <a:pt x="1479" y="17047"/>
                  </a:lnTo>
                  <a:cubicBezTo>
                    <a:pt x="1521" y="17230"/>
                    <a:pt x="1394" y="17174"/>
                    <a:pt x="1408" y="17244"/>
                  </a:cubicBezTo>
                  <a:cubicBezTo>
                    <a:pt x="1408" y="17244"/>
                    <a:pt x="1408" y="17258"/>
                    <a:pt x="1408" y="17258"/>
                  </a:cubicBezTo>
                  <a:lnTo>
                    <a:pt x="1408" y="17300"/>
                  </a:lnTo>
                  <a:lnTo>
                    <a:pt x="1352" y="17272"/>
                  </a:lnTo>
                  <a:cubicBezTo>
                    <a:pt x="1310" y="17244"/>
                    <a:pt x="1296" y="17216"/>
                    <a:pt x="1281" y="17174"/>
                  </a:cubicBezTo>
                  <a:cubicBezTo>
                    <a:pt x="1253" y="17188"/>
                    <a:pt x="1225" y="17188"/>
                    <a:pt x="1197" y="17188"/>
                  </a:cubicBezTo>
                  <a:cubicBezTo>
                    <a:pt x="1211" y="17160"/>
                    <a:pt x="1239" y="17145"/>
                    <a:pt x="1253" y="17117"/>
                  </a:cubicBezTo>
                  <a:lnTo>
                    <a:pt x="1225" y="17103"/>
                  </a:lnTo>
                  <a:cubicBezTo>
                    <a:pt x="1239" y="17103"/>
                    <a:pt x="1239" y="17103"/>
                    <a:pt x="1253" y="17089"/>
                  </a:cubicBezTo>
                  <a:cubicBezTo>
                    <a:pt x="1239" y="17089"/>
                    <a:pt x="1239" y="17075"/>
                    <a:pt x="1225" y="17075"/>
                  </a:cubicBezTo>
                  <a:cubicBezTo>
                    <a:pt x="1197" y="17047"/>
                    <a:pt x="1127" y="17033"/>
                    <a:pt x="1141" y="16962"/>
                  </a:cubicBezTo>
                  <a:cubicBezTo>
                    <a:pt x="1128" y="16946"/>
                    <a:pt x="1118" y="16940"/>
                    <a:pt x="1110" y="16940"/>
                  </a:cubicBezTo>
                  <a:cubicBezTo>
                    <a:pt x="1087" y="16940"/>
                    <a:pt x="1094" y="17011"/>
                    <a:pt x="1127" y="17033"/>
                  </a:cubicBezTo>
                  <a:cubicBezTo>
                    <a:pt x="1112" y="17075"/>
                    <a:pt x="1112" y="17117"/>
                    <a:pt x="1127" y="17160"/>
                  </a:cubicBezTo>
                  <a:lnTo>
                    <a:pt x="1014" y="17188"/>
                  </a:lnTo>
                  <a:lnTo>
                    <a:pt x="1014" y="17230"/>
                  </a:lnTo>
                  <a:cubicBezTo>
                    <a:pt x="1000" y="17216"/>
                    <a:pt x="986" y="17202"/>
                    <a:pt x="958" y="17202"/>
                  </a:cubicBezTo>
                  <a:cubicBezTo>
                    <a:pt x="915" y="17202"/>
                    <a:pt x="901" y="17244"/>
                    <a:pt x="972" y="17343"/>
                  </a:cubicBezTo>
                  <a:cubicBezTo>
                    <a:pt x="943" y="17385"/>
                    <a:pt x="972" y="17399"/>
                    <a:pt x="1000" y="17427"/>
                  </a:cubicBezTo>
                  <a:lnTo>
                    <a:pt x="1000" y="17441"/>
                  </a:lnTo>
                  <a:cubicBezTo>
                    <a:pt x="1002" y="17437"/>
                    <a:pt x="1003" y="17435"/>
                    <a:pt x="1004" y="17435"/>
                  </a:cubicBezTo>
                  <a:cubicBezTo>
                    <a:pt x="1010" y="17435"/>
                    <a:pt x="972" y="17563"/>
                    <a:pt x="973" y="17563"/>
                  </a:cubicBezTo>
                  <a:cubicBezTo>
                    <a:pt x="973" y="17563"/>
                    <a:pt x="983" y="17529"/>
                    <a:pt x="1014" y="17427"/>
                  </a:cubicBezTo>
                  <a:cubicBezTo>
                    <a:pt x="1070" y="17455"/>
                    <a:pt x="1141" y="17483"/>
                    <a:pt x="1155" y="17554"/>
                  </a:cubicBezTo>
                  <a:cubicBezTo>
                    <a:pt x="1234" y="17651"/>
                    <a:pt x="1226" y="17675"/>
                    <a:pt x="1193" y="17675"/>
                  </a:cubicBezTo>
                  <a:cubicBezTo>
                    <a:pt x="1162" y="17675"/>
                    <a:pt x="1108" y="17654"/>
                    <a:pt x="1083" y="17654"/>
                  </a:cubicBezTo>
                  <a:cubicBezTo>
                    <a:pt x="1073" y="17654"/>
                    <a:pt x="1068" y="17657"/>
                    <a:pt x="1070" y="17666"/>
                  </a:cubicBezTo>
                  <a:cubicBezTo>
                    <a:pt x="1028" y="17723"/>
                    <a:pt x="1014" y="17779"/>
                    <a:pt x="1028" y="17835"/>
                  </a:cubicBezTo>
                  <a:lnTo>
                    <a:pt x="958" y="17878"/>
                  </a:lnTo>
                  <a:lnTo>
                    <a:pt x="943" y="17864"/>
                  </a:lnTo>
                  <a:lnTo>
                    <a:pt x="887" y="17864"/>
                  </a:lnTo>
                  <a:cubicBezTo>
                    <a:pt x="901" y="17906"/>
                    <a:pt x="915" y="17948"/>
                    <a:pt x="943" y="17990"/>
                  </a:cubicBezTo>
                  <a:cubicBezTo>
                    <a:pt x="943" y="17948"/>
                    <a:pt x="943" y="17920"/>
                    <a:pt x="943" y="17878"/>
                  </a:cubicBezTo>
                  <a:cubicBezTo>
                    <a:pt x="943" y="17920"/>
                    <a:pt x="958" y="17976"/>
                    <a:pt x="958" y="18004"/>
                  </a:cubicBezTo>
                  <a:cubicBezTo>
                    <a:pt x="972" y="18019"/>
                    <a:pt x="1000" y="18047"/>
                    <a:pt x="1014" y="18061"/>
                  </a:cubicBezTo>
                  <a:cubicBezTo>
                    <a:pt x="1000" y="18047"/>
                    <a:pt x="972" y="18033"/>
                    <a:pt x="958" y="18019"/>
                  </a:cubicBezTo>
                  <a:cubicBezTo>
                    <a:pt x="958" y="18023"/>
                    <a:pt x="956" y="18026"/>
                    <a:pt x="954" y="18026"/>
                  </a:cubicBezTo>
                  <a:cubicBezTo>
                    <a:pt x="948" y="18026"/>
                    <a:pt x="935" y="18011"/>
                    <a:pt x="915" y="17962"/>
                  </a:cubicBezTo>
                  <a:cubicBezTo>
                    <a:pt x="732" y="17850"/>
                    <a:pt x="774" y="17779"/>
                    <a:pt x="845" y="17765"/>
                  </a:cubicBezTo>
                  <a:lnTo>
                    <a:pt x="789" y="17765"/>
                  </a:lnTo>
                  <a:cubicBezTo>
                    <a:pt x="815" y="17744"/>
                    <a:pt x="804" y="17737"/>
                    <a:pt x="775" y="17737"/>
                  </a:cubicBezTo>
                  <a:cubicBezTo>
                    <a:pt x="728" y="17737"/>
                    <a:pt x="635" y="17756"/>
                    <a:pt x="591" y="17765"/>
                  </a:cubicBezTo>
                  <a:cubicBezTo>
                    <a:pt x="577" y="17793"/>
                    <a:pt x="563" y="17821"/>
                    <a:pt x="549" y="17850"/>
                  </a:cubicBezTo>
                  <a:cubicBezTo>
                    <a:pt x="532" y="17844"/>
                    <a:pt x="519" y="17840"/>
                    <a:pt x="513" y="17840"/>
                  </a:cubicBezTo>
                  <a:cubicBezTo>
                    <a:pt x="505" y="17840"/>
                    <a:pt x="510" y="17847"/>
                    <a:pt x="535" y="17864"/>
                  </a:cubicBezTo>
                  <a:cubicBezTo>
                    <a:pt x="535" y="17878"/>
                    <a:pt x="535" y="17892"/>
                    <a:pt x="535" y="17906"/>
                  </a:cubicBezTo>
                  <a:lnTo>
                    <a:pt x="563" y="17934"/>
                  </a:lnTo>
                  <a:lnTo>
                    <a:pt x="563" y="17962"/>
                  </a:lnTo>
                  <a:lnTo>
                    <a:pt x="563" y="17976"/>
                  </a:lnTo>
                  <a:cubicBezTo>
                    <a:pt x="563" y="17962"/>
                    <a:pt x="563" y="17948"/>
                    <a:pt x="577" y="17934"/>
                  </a:cubicBezTo>
                  <a:lnTo>
                    <a:pt x="634" y="17962"/>
                  </a:lnTo>
                  <a:lnTo>
                    <a:pt x="648" y="17976"/>
                  </a:lnTo>
                  <a:lnTo>
                    <a:pt x="746" y="17976"/>
                  </a:lnTo>
                  <a:cubicBezTo>
                    <a:pt x="774" y="18004"/>
                    <a:pt x="774" y="18089"/>
                    <a:pt x="676" y="18230"/>
                  </a:cubicBezTo>
                  <a:cubicBezTo>
                    <a:pt x="831" y="18286"/>
                    <a:pt x="887" y="18258"/>
                    <a:pt x="831" y="18286"/>
                  </a:cubicBezTo>
                  <a:cubicBezTo>
                    <a:pt x="831" y="18286"/>
                    <a:pt x="845" y="18314"/>
                    <a:pt x="831" y="18342"/>
                  </a:cubicBezTo>
                  <a:cubicBezTo>
                    <a:pt x="774" y="18427"/>
                    <a:pt x="662" y="18497"/>
                    <a:pt x="549" y="18497"/>
                  </a:cubicBezTo>
                  <a:cubicBezTo>
                    <a:pt x="577" y="18497"/>
                    <a:pt x="606" y="18554"/>
                    <a:pt x="620" y="18610"/>
                  </a:cubicBezTo>
                  <a:cubicBezTo>
                    <a:pt x="606" y="18765"/>
                    <a:pt x="591" y="18694"/>
                    <a:pt x="676" y="18737"/>
                  </a:cubicBezTo>
                  <a:cubicBezTo>
                    <a:pt x="662" y="18793"/>
                    <a:pt x="648" y="18849"/>
                    <a:pt x="634" y="18906"/>
                  </a:cubicBezTo>
                  <a:cubicBezTo>
                    <a:pt x="640" y="18902"/>
                    <a:pt x="645" y="18901"/>
                    <a:pt x="649" y="18901"/>
                  </a:cubicBezTo>
                  <a:cubicBezTo>
                    <a:pt x="663" y="18901"/>
                    <a:pt x="665" y="18919"/>
                    <a:pt x="676" y="18962"/>
                  </a:cubicBezTo>
                  <a:lnTo>
                    <a:pt x="620" y="18976"/>
                  </a:lnTo>
                  <a:cubicBezTo>
                    <a:pt x="620" y="18990"/>
                    <a:pt x="620" y="19004"/>
                    <a:pt x="620" y="19018"/>
                  </a:cubicBezTo>
                  <a:cubicBezTo>
                    <a:pt x="634" y="19004"/>
                    <a:pt x="662" y="18990"/>
                    <a:pt x="690" y="18990"/>
                  </a:cubicBezTo>
                  <a:lnTo>
                    <a:pt x="718" y="18962"/>
                  </a:lnTo>
                  <a:lnTo>
                    <a:pt x="718" y="18962"/>
                  </a:lnTo>
                  <a:cubicBezTo>
                    <a:pt x="737" y="19037"/>
                    <a:pt x="699" y="19144"/>
                    <a:pt x="693" y="19144"/>
                  </a:cubicBezTo>
                  <a:cubicBezTo>
                    <a:pt x="690" y="19144"/>
                    <a:pt x="695" y="19117"/>
                    <a:pt x="718" y="19047"/>
                  </a:cubicBezTo>
                  <a:lnTo>
                    <a:pt x="676" y="19047"/>
                  </a:lnTo>
                  <a:cubicBezTo>
                    <a:pt x="590" y="19132"/>
                    <a:pt x="570" y="19235"/>
                    <a:pt x="584" y="19235"/>
                  </a:cubicBezTo>
                  <a:cubicBezTo>
                    <a:pt x="588" y="19235"/>
                    <a:pt x="595" y="19225"/>
                    <a:pt x="606" y="19201"/>
                  </a:cubicBezTo>
                  <a:cubicBezTo>
                    <a:pt x="612" y="19198"/>
                    <a:pt x="618" y="19197"/>
                    <a:pt x="622" y="19197"/>
                  </a:cubicBezTo>
                  <a:cubicBezTo>
                    <a:pt x="683" y="19197"/>
                    <a:pt x="493" y="19488"/>
                    <a:pt x="460" y="19488"/>
                  </a:cubicBezTo>
                  <a:cubicBezTo>
                    <a:pt x="453" y="19488"/>
                    <a:pt x="453" y="19474"/>
                    <a:pt x="465" y="19441"/>
                  </a:cubicBezTo>
                  <a:cubicBezTo>
                    <a:pt x="445" y="19391"/>
                    <a:pt x="429" y="19371"/>
                    <a:pt x="415" y="19371"/>
                  </a:cubicBezTo>
                  <a:cubicBezTo>
                    <a:pt x="371" y="19371"/>
                    <a:pt x="353" y="19580"/>
                    <a:pt x="310" y="19666"/>
                  </a:cubicBezTo>
                  <a:cubicBezTo>
                    <a:pt x="352" y="19694"/>
                    <a:pt x="380" y="19722"/>
                    <a:pt x="380" y="19737"/>
                  </a:cubicBezTo>
                  <a:cubicBezTo>
                    <a:pt x="422" y="19779"/>
                    <a:pt x="451" y="19821"/>
                    <a:pt x="479" y="19863"/>
                  </a:cubicBezTo>
                  <a:cubicBezTo>
                    <a:pt x="493" y="19863"/>
                    <a:pt x="521" y="19863"/>
                    <a:pt x="535" y="19877"/>
                  </a:cubicBezTo>
                  <a:cubicBezTo>
                    <a:pt x="521" y="19877"/>
                    <a:pt x="591" y="19920"/>
                    <a:pt x="662" y="19948"/>
                  </a:cubicBezTo>
                  <a:cubicBezTo>
                    <a:pt x="676" y="20004"/>
                    <a:pt x="690" y="20060"/>
                    <a:pt x="718" y="20117"/>
                  </a:cubicBezTo>
                  <a:cubicBezTo>
                    <a:pt x="704" y="20201"/>
                    <a:pt x="704" y="20243"/>
                    <a:pt x="704" y="20286"/>
                  </a:cubicBezTo>
                  <a:cubicBezTo>
                    <a:pt x="704" y="20264"/>
                    <a:pt x="696" y="20234"/>
                    <a:pt x="673" y="20234"/>
                  </a:cubicBezTo>
                  <a:cubicBezTo>
                    <a:pt x="666" y="20234"/>
                    <a:pt x="658" y="20237"/>
                    <a:pt x="648" y="20243"/>
                  </a:cubicBezTo>
                  <a:lnTo>
                    <a:pt x="704" y="20300"/>
                  </a:lnTo>
                  <a:cubicBezTo>
                    <a:pt x="650" y="20257"/>
                    <a:pt x="588" y="20238"/>
                    <a:pt x="531" y="20238"/>
                  </a:cubicBezTo>
                  <a:cubicBezTo>
                    <a:pt x="513" y="20238"/>
                    <a:pt x="495" y="20240"/>
                    <a:pt x="479" y="20243"/>
                  </a:cubicBezTo>
                  <a:cubicBezTo>
                    <a:pt x="465" y="20300"/>
                    <a:pt x="507" y="20356"/>
                    <a:pt x="563" y="20398"/>
                  </a:cubicBezTo>
                  <a:cubicBezTo>
                    <a:pt x="577" y="20398"/>
                    <a:pt x="591" y="20412"/>
                    <a:pt x="606" y="20412"/>
                  </a:cubicBezTo>
                  <a:cubicBezTo>
                    <a:pt x="704" y="20483"/>
                    <a:pt x="746" y="20511"/>
                    <a:pt x="690" y="20638"/>
                  </a:cubicBezTo>
                  <a:cubicBezTo>
                    <a:pt x="814" y="20728"/>
                    <a:pt x="713" y="20737"/>
                    <a:pt x="653" y="20737"/>
                  </a:cubicBezTo>
                  <a:cubicBezTo>
                    <a:pt x="638" y="20737"/>
                    <a:pt x="625" y="20736"/>
                    <a:pt x="620" y="20736"/>
                  </a:cubicBezTo>
                  <a:cubicBezTo>
                    <a:pt x="578" y="20715"/>
                    <a:pt x="552" y="20707"/>
                    <a:pt x="536" y="20707"/>
                  </a:cubicBezTo>
                  <a:cubicBezTo>
                    <a:pt x="487" y="20707"/>
                    <a:pt x="535" y="20789"/>
                    <a:pt x="535" y="20863"/>
                  </a:cubicBezTo>
                  <a:cubicBezTo>
                    <a:pt x="526" y="20872"/>
                    <a:pt x="524" y="20875"/>
                    <a:pt x="528" y="20875"/>
                  </a:cubicBezTo>
                  <a:cubicBezTo>
                    <a:pt x="534" y="20875"/>
                    <a:pt x="567" y="20859"/>
                    <a:pt x="606" y="20849"/>
                  </a:cubicBezTo>
                  <a:cubicBezTo>
                    <a:pt x="584" y="20827"/>
                    <a:pt x="579" y="20797"/>
                    <a:pt x="610" y="20797"/>
                  </a:cubicBezTo>
                  <a:cubicBezTo>
                    <a:pt x="619" y="20797"/>
                    <a:pt x="631" y="20800"/>
                    <a:pt x="648" y="20807"/>
                  </a:cubicBezTo>
                  <a:cubicBezTo>
                    <a:pt x="655" y="20762"/>
                    <a:pt x="671" y="20743"/>
                    <a:pt x="689" y="20743"/>
                  </a:cubicBezTo>
                  <a:cubicBezTo>
                    <a:pt x="739" y="20743"/>
                    <a:pt x="809" y="20887"/>
                    <a:pt x="789" y="21032"/>
                  </a:cubicBezTo>
                  <a:cubicBezTo>
                    <a:pt x="845" y="21243"/>
                    <a:pt x="915" y="21215"/>
                    <a:pt x="915" y="21328"/>
                  </a:cubicBezTo>
                  <a:cubicBezTo>
                    <a:pt x="915" y="21342"/>
                    <a:pt x="915" y="21356"/>
                    <a:pt x="915" y="21356"/>
                  </a:cubicBezTo>
                  <a:cubicBezTo>
                    <a:pt x="905" y="21366"/>
                    <a:pt x="895" y="21376"/>
                    <a:pt x="885" y="21376"/>
                  </a:cubicBezTo>
                  <a:cubicBezTo>
                    <a:pt x="881" y="21376"/>
                    <a:pt x="877" y="21374"/>
                    <a:pt x="873" y="21370"/>
                  </a:cubicBezTo>
                  <a:cubicBezTo>
                    <a:pt x="873" y="21412"/>
                    <a:pt x="859" y="21440"/>
                    <a:pt x="859" y="21469"/>
                  </a:cubicBezTo>
                  <a:lnTo>
                    <a:pt x="915" y="21469"/>
                  </a:lnTo>
                  <a:cubicBezTo>
                    <a:pt x="997" y="21506"/>
                    <a:pt x="1016" y="21539"/>
                    <a:pt x="1020" y="21539"/>
                  </a:cubicBezTo>
                  <a:cubicBezTo>
                    <a:pt x="1023" y="21539"/>
                    <a:pt x="1015" y="21513"/>
                    <a:pt x="1028" y="21440"/>
                  </a:cubicBezTo>
                  <a:cubicBezTo>
                    <a:pt x="1056" y="21454"/>
                    <a:pt x="1112" y="21483"/>
                    <a:pt x="1183" y="21581"/>
                  </a:cubicBezTo>
                  <a:cubicBezTo>
                    <a:pt x="1193" y="21680"/>
                    <a:pt x="1307" y="21744"/>
                    <a:pt x="1379" y="21744"/>
                  </a:cubicBezTo>
                  <a:cubicBezTo>
                    <a:pt x="1409" y="21744"/>
                    <a:pt x="1432" y="21733"/>
                    <a:pt x="1436" y="21708"/>
                  </a:cubicBezTo>
                  <a:cubicBezTo>
                    <a:pt x="1464" y="21750"/>
                    <a:pt x="1521" y="21778"/>
                    <a:pt x="1563" y="21821"/>
                  </a:cubicBezTo>
                  <a:cubicBezTo>
                    <a:pt x="1563" y="21863"/>
                    <a:pt x="1563" y="21919"/>
                    <a:pt x="1563" y="21976"/>
                  </a:cubicBezTo>
                  <a:cubicBezTo>
                    <a:pt x="1591" y="21947"/>
                    <a:pt x="1633" y="21933"/>
                    <a:pt x="1676" y="21919"/>
                  </a:cubicBezTo>
                  <a:cubicBezTo>
                    <a:pt x="1692" y="21916"/>
                    <a:pt x="1707" y="21914"/>
                    <a:pt x="1717" y="21914"/>
                  </a:cubicBezTo>
                  <a:cubicBezTo>
                    <a:pt x="1752" y="21914"/>
                    <a:pt x="1748" y="21932"/>
                    <a:pt x="1662" y="21976"/>
                  </a:cubicBezTo>
                  <a:cubicBezTo>
                    <a:pt x="1692" y="21981"/>
                    <a:pt x="1714" y="21983"/>
                    <a:pt x="1730" y="21983"/>
                  </a:cubicBezTo>
                  <a:cubicBezTo>
                    <a:pt x="1792" y="21983"/>
                    <a:pt x="1749" y="21947"/>
                    <a:pt x="1756" y="21947"/>
                  </a:cubicBezTo>
                  <a:cubicBezTo>
                    <a:pt x="1760" y="21947"/>
                    <a:pt x="1788" y="21963"/>
                    <a:pt x="1887" y="22018"/>
                  </a:cubicBezTo>
                  <a:cubicBezTo>
                    <a:pt x="1887" y="22007"/>
                    <a:pt x="1897" y="22002"/>
                    <a:pt x="1913" y="22002"/>
                  </a:cubicBezTo>
                  <a:cubicBezTo>
                    <a:pt x="1961" y="22002"/>
                    <a:pt x="2060" y="22047"/>
                    <a:pt x="2112" y="22130"/>
                  </a:cubicBezTo>
                  <a:cubicBezTo>
                    <a:pt x="2112" y="22088"/>
                    <a:pt x="2112" y="22060"/>
                    <a:pt x="2098" y="22032"/>
                  </a:cubicBezTo>
                  <a:lnTo>
                    <a:pt x="2098" y="22032"/>
                  </a:lnTo>
                  <a:cubicBezTo>
                    <a:pt x="2183" y="22060"/>
                    <a:pt x="2267" y="22102"/>
                    <a:pt x="2352" y="22173"/>
                  </a:cubicBezTo>
                  <a:cubicBezTo>
                    <a:pt x="2414" y="22200"/>
                    <a:pt x="2450" y="22211"/>
                    <a:pt x="2469" y="22211"/>
                  </a:cubicBezTo>
                  <a:cubicBezTo>
                    <a:pt x="2519" y="22211"/>
                    <a:pt x="2449" y="22135"/>
                    <a:pt x="2408" y="22074"/>
                  </a:cubicBezTo>
                  <a:lnTo>
                    <a:pt x="2408" y="22074"/>
                  </a:lnTo>
                  <a:cubicBezTo>
                    <a:pt x="2432" y="22081"/>
                    <a:pt x="2462" y="22084"/>
                    <a:pt x="2492" y="22084"/>
                  </a:cubicBezTo>
                  <a:cubicBezTo>
                    <a:pt x="2587" y="22084"/>
                    <a:pt x="2681" y="22057"/>
                    <a:pt x="2563" y="22046"/>
                  </a:cubicBezTo>
                  <a:cubicBezTo>
                    <a:pt x="2788" y="22046"/>
                    <a:pt x="2704" y="22159"/>
                    <a:pt x="2690" y="22229"/>
                  </a:cubicBezTo>
                  <a:cubicBezTo>
                    <a:pt x="2669" y="22200"/>
                    <a:pt x="2649" y="22188"/>
                    <a:pt x="2631" y="22188"/>
                  </a:cubicBezTo>
                  <a:cubicBezTo>
                    <a:pt x="2563" y="22188"/>
                    <a:pt x="2524" y="22356"/>
                    <a:pt x="2591" y="22356"/>
                  </a:cubicBezTo>
                  <a:cubicBezTo>
                    <a:pt x="2597" y="22370"/>
                    <a:pt x="2608" y="22376"/>
                    <a:pt x="2623" y="22376"/>
                  </a:cubicBezTo>
                  <a:cubicBezTo>
                    <a:pt x="2667" y="22376"/>
                    <a:pt x="2741" y="22328"/>
                    <a:pt x="2793" y="22328"/>
                  </a:cubicBezTo>
                  <a:cubicBezTo>
                    <a:pt x="2808" y="22328"/>
                    <a:pt x="2821" y="22332"/>
                    <a:pt x="2830" y="22342"/>
                  </a:cubicBezTo>
                  <a:cubicBezTo>
                    <a:pt x="2545" y="22386"/>
                    <a:pt x="2490" y="22421"/>
                    <a:pt x="2514" y="22421"/>
                  </a:cubicBezTo>
                  <a:cubicBezTo>
                    <a:pt x="2521" y="22421"/>
                    <a:pt x="2533" y="22418"/>
                    <a:pt x="2549" y="22412"/>
                  </a:cubicBezTo>
                  <a:cubicBezTo>
                    <a:pt x="2591" y="22440"/>
                    <a:pt x="2619" y="22454"/>
                    <a:pt x="2647" y="22468"/>
                  </a:cubicBezTo>
                  <a:cubicBezTo>
                    <a:pt x="2647" y="22497"/>
                    <a:pt x="2633" y="22511"/>
                    <a:pt x="2633" y="22525"/>
                  </a:cubicBezTo>
                  <a:cubicBezTo>
                    <a:pt x="2507" y="22609"/>
                    <a:pt x="2422" y="22567"/>
                    <a:pt x="2380" y="22623"/>
                  </a:cubicBezTo>
                  <a:cubicBezTo>
                    <a:pt x="2405" y="22673"/>
                    <a:pt x="2519" y="22701"/>
                    <a:pt x="2524" y="22717"/>
                  </a:cubicBezTo>
                  <a:lnTo>
                    <a:pt x="2524" y="22717"/>
                  </a:lnTo>
                  <a:cubicBezTo>
                    <a:pt x="2551" y="22679"/>
                    <a:pt x="2574" y="22676"/>
                    <a:pt x="2595" y="22676"/>
                  </a:cubicBezTo>
                  <a:cubicBezTo>
                    <a:pt x="2599" y="22676"/>
                    <a:pt x="2603" y="22676"/>
                    <a:pt x="2607" y="22676"/>
                  </a:cubicBezTo>
                  <a:cubicBezTo>
                    <a:pt x="2623" y="22676"/>
                    <a:pt x="2636" y="22674"/>
                    <a:pt x="2647" y="22651"/>
                  </a:cubicBezTo>
                  <a:cubicBezTo>
                    <a:pt x="2673" y="22647"/>
                    <a:pt x="2703" y="22643"/>
                    <a:pt x="2733" y="22643"/>
                  </a:cubicBezTo>
                  <a:cubicBezTo>
                    <a:pt x="2800" y="22643"/>
                    <a:pt x="2860" y="22666"/>
                    <a:pt x="2830" y="22764"/>
                  </a:cubicBezTo>
                  <a:cubicBezTo>
                    <a:pt x="2830" y="22743"/>
                    <a:pt x="2816" y="22736"/>
                    <a:pt x="2797" y="22736"/>
                  </a:cubicBezTo>
                  <a:cubicBezTo>
                    <a:pt x="2778" y="22736"/>
                    <a:pt x="2753" y="22743"/>
                    <a:pt x="2732" y="22750"/>
                  </a:cubicBezTo>
                  <a:cubicBezTo>
                    <a:pt x="2830" y="22778"/>
                    <a:pt x="2816" y="22919"/>
                    <a:pt x="2802" y="22975"/>
                  </a:cubicBezTo>
                  <a:cubicBezTo>
                    <a:pt x="2915" y="23003"/>
                    <a:pt x="2971" y="23046"/>
                    <a:pt x="2985" y="23088"/>
                  </a:cubicBezTo>
                  <a:lnTo>
                    <a:pt x="2985" y="23074"/>
                  </a:lnTo>
                  <a:cubicBezTo>
                    <a:pt x="2971" y="22989"/>
                    <a:pt x="2887" y="22989"/>
                    <a:pt x="2985" y="22863"/>
                  </a:cubicBezTo>
                  <a:cubicBezTo>
                    <a:pt x="2957" y="22849"/>
                    <a:pt x="2929" y="22792"/>
                    <a:pt x="3126" y="22736"/>
                  </a:cubicBezTo>
                  <a:cubicBezTo>
                    <a:pt x="3154" y="22750"/>
                    <a:pt x="3197" y="22750"/>
                    <a:pt x="3239" y="22750"/>
                  </a:cubicBezTo>
                  <a:cubicBezTo>
                    <a:pt x="3225" y="22778"/>
                    <a:pt x="3211" y="22820"/>
                    <a:pt x="3225" y="22877"/>
                  </a:cubicBezTo>
                  <a:cubicBezTo>
                    <a:pt x="3185" y="22854"/>
                    <a:pt x="3160" y="22844"/>
                    <a:pt x="3143" y="22844"/>
                  </a:cubicBezTo>
                  <a:cubicBezTo>
                    <a:pt x="3091" y="22844"/>
                    <a:pt x="3140" y="22943"/>
                    <a:pt x="3140" y="22975"/>
                  </a:cubicBezTo>
                  <a:lnTo>
                    <a:pt x="3211" y="22961"/>
                  </a:lnTo>
                  <a:cubicBezTo>
                    <a:pt x="3182" y="22919"/>
                    <a:pt x="3211" y="22905"/>
                    <a:pt x="3281" y="22905"/>
                  </a:cubicBezTo>
                  <a:cubicBezTo>
                    <a:pt x="3253" y="22975"/>
                    <a:pt x="3394" y="22891"/>
                    <a:pt x="3506" y="23088"/>
                  </a:cubicBezTo>
                  <a:cubicBezTo>
                    <a:pt x="3543" y="23079"/>
                    <a:pt x="3562" y="23075"/>
                    <a:pt x="3573" y="23075"/>
                  </a:cubicBezTo>
                  <a:cubicBezTo>
                    <a:pt x="3610" y="23075"/>
                    <a:pt x="3530" y="23125"/>
                    <a:pt x="3718" y="23158"/>
                  </a:cubicBezTo>
                  <a:cubicBezTo>
                    <a:pt x="3718" y="23166"/>
                    <a:pt x="3733" y="23192"/>
                    <a:pt x="3755" y="23192"/>
                  </a:cubicBezTo>
                  <a:cubicBezTo>
                    <a:pt x="3775" y="23192"/>
                    <a:pt x="3800" y="23172"/>
                    <a:pt x="3825" y="23102"/>
                  </a:cubicBezTo>
                  <a:lnTo>
                    <a:pt x="3825" y="23102"/>
                  </a:lnTo>
                  <a:cubicBezTo>
                    <a:pt x="3792" y="23218"/>
                    <a:pt x="4023" y="23083"/>
                    <a:pt x="3915" y="23313"/>
                  </a:cubicBezTo>
                  <a:cubicBezTo>
                    <a:pt x="3894" y="23328"/>
                    <a:pt x="3878" y="23333"/>
                    <a:pt x="3863" y="23333"/>
                  </a:cubicBezTo>
                  <a:cubicBezTo>
                    <a:pt x="3816" y="23333"/>
                    <a:pt x="3789" y="23277"/>
                    <a:pt x="3730" y="23277"/>
                  </a:cubicBezTo>
                  <a:cubicBezTo>
                    <a:pt x="3718" y="23277"/>
                    <a:pt x="3705" y="23279"/>
                    <a:pt x="3689" y="23285"/>
                  </a:cubicBezTo>
                  <a:lnTo>
                    <a:pt x="3703" y="23313"/>
                  </a:lnTo>
                  <a:cubicBezTo>
                    <a:pt x="3802" y="23384"/>
                    <a:pt x="3816" y="23327"/>
                    <a:pt x="3915" y="23454"/>
                  </a:cubicBezTo>
                  <a:cubicBezTo>
                    <a:pt x="3946" y="23517"/>
                    <a:pt x="3947" y="23538"/>
                    <a:pt x="3932" y="23538"/>
                  </a:cubicBezTo>
                  <a:cubicBezTo>
                    <a:pt x="3900" y="23538"/>
                    <a:pt x="3800" y="23448"/>
                    <a:pt x="3761" y="23448"/>
                  </a:cubicBezTo>
                  <a:cubicBezTo>
                    <a:pt x="3752" y="23448"/>
                    <a:pt x="3746" y="23454"/>
                    <a:pt x="3746" y="23468"/>
                  </a:cubicBezTo>
                  <a:cubicBezTo>
                    <a:pt x="3742" y="23468"/>
                    <a:pt x="3738" y="23467"/>
                    <a:pt x="3734" y="23467"/>
                  </a:cubicBezTo>
                  <a:cubicBezTo>
                    <a:pt x="3644" y="23467"/>
                    <a:pt x="3439" y="23603"/>
                    <a:pt x="3526" y="23648"/>
                  </a:cubicBezTo>
                  <a:lnTo>
                    <a:pt x="3526" y="23648"/>
                  </a:lnTo>
                  <a:cubicBezTo>
                    <a:pt x="3521" y="23646"/>
                    <a:pt x="3513" y="23644"/>
                    <a:pt x="3501" y="23644"/>
                  </a:cubicBezTo>
                  <a:cubicBezTo>
                    <a:pt x="3465" y="23644"/>
                    <a:pt x="3394" y="23660"/>
                    <a:pt x="3267" y="23736"/>
                  </a:cubicBezTo>
                  <a:cubicBezTo>
                    <a:pt x="3394" y="23820"/>
                    <a:pt x="3309" y="23848"/>
                    <a:pt x="3267" y="23848"/>
                  </a:cubicBezTo>
                  <a:lnTo>
                    <a:pt x="3253" y="23834"/>
                  </a:lnTo>
                  <a:cubicBezTo>
                    <a:pt x="3253" y="23834"/>
                    <a:pt x="3240" y="23841"/>
                    <a:pt x="3224" y="23841"/>
                  </a:cubicBezTo>
                  <a:cubicBezTo>
                    <a:pt x="3215" y="23841"/>
                    <a:pt x="3206" y="23839"/>
                    <a:pt x="3197" y="23834"/>
                  </a:cubicBezTo>
                  <a:cubicBezTo>
                    <a:pt x="3197" y="23820"/>
                    <a:pt x="3211" y="23820"/>
                    <a:pt x="3211" y="23806"/>
                  </a:cubicBezTo>
                  <a:lnTo>
                    <a:pt x="3182" y="23778"/>
                  </a:lnTo>
                  <a:lnTo>
                    <a:pt x="3168" y="23778"/>
                  </a:lnTo>
                  <a:cubicBezTo>
                    <a:pt x="3182" y="23806"/>
                    <a:pt x="3168" y="23820"/>
                    <a:pt x="3126" y="23834"/>
                  </a:cubicBezTo>
                  <a:lnTo>
                    <a:pt x="3112" y="23806"/>
                  </a:lnTo>
                  <a:lnTo>
                    <a:pt x="2901" y="23905"/>
                  </a:lnTo>
                  <a:cubicBezTo>
                    <a:pt x="2999" y="23806"/>
                    <a:pt x="2992" y="23781"/>
                    <a:pt x="2960" y="23781"/>
                  </a:cubicBezTo>
                  <a:cubicBezTo>
                    <a:pt x="2932" y="23781"/>
                    <a:pt x="2886" y="23800"/>
                    <a:pt x="2873" y="23806"/>
                  </a:cubicBezTo>
                  <a:cubicBezTo>
                    <a:pt x="2873" y="23919"/>
                    <a:pt x="2788" y="23961"/>
                    <a:pt x="2774" y="23989"/>
                  </a:cubicBezTo>
                  <a:cubicBezTo>
                    <a:pt x="2829" y="24099"/>
                    <a:pt x="2840" y="24147"/>
                    <a:pt x="2830" y="24147"/>
                  </a:cubicBezTo>
                  <a:cubicBezTo>
                    <a:pt x="2821" y="24147"/>
                    <a:pt x="2799" y="24116"/>
                    <a:pt x="2774" y="24060"/>
                  </a:cubicBezTo>
                  <a:cubicBezTo>
                    <a:pt x="2690" y="24003"/>
                    <a:pt x="2507" y="23933"/>
                    <a:pt x="2619" y="23862"/>
                  </a:cubicBezTo>
                  <a:cubicBezTo>
                    <a:pt x="2619" y="23806"/>
                    <a:pt x="2591" y="23679"/>
                    <a:pt x="2549" y="23651"/>
                  </a:cubicBezTo>
                  <a:cubicBezTo>
                    <a:pt x="2535" y="23658"/>
                    <a:pt x="2521" y="23662"/>
                    <a:pt x="2507" y="23662"/>
                  </a:cubicBezTo>
                  <a:cubicBezTo>
                    <a:pt x="2492" y="23662"/>
                    <a:pt x="2478" y="23658"/>
                    <a:pt x="2464" y="23651"/>
                  </a:cubicBezTo>
                  <a:lnTo>
                    <a:pt x="2464" y="23651"/>
                  </a:lnTo>
                  <a:cubicBezTo>
                    <a:pt x="2478" y="23679"/>
                    <a:pt x="2478" y="23706"/>
                    <a:pt x="2465" y="23734"/>
                  </a:cubicBezTo>
                  <a:lnTo>
                    <a:pt x="2465" y="23734"/>
                  </a:lnTo>
                  <a:cubicBezTo>
                    <a:pt x="2462" y="23730"/>
                    <a:pt x="2433" y="23727"/>
                    <a:pt x="2396" y="23727"/>
                  </a:cubicBezTo>
                  <a:cubicBezTo>
                    <a:pt x="2301" y="23727"/>
                    <a:pt x="2156" y="23748"/>
                    <a:pt x="2281" y="23834"/>
                  </a:cubicBezTo>
                  <a:cubicBezTo>
                    <a:pt x="2116" y="23886"/>
                    <a:pt x="2125" y="23975"/>
                    <a:pt x="2103" y="23975"/>
                  </a:cubicBezTo>
                  <a:cubicBezTo>
                    <a:pt x="2095" y="23975"/>
                    <a:pt x="2082" y="23963"/>
                    <a:pt x="2056" y="23933"/>
                  </a:cubicBezTo>
                  <a:cubicBezTo>
                    <a:pt x="1932" y="23933"/>
                    <a:pt x="1943" y="23879"/>
                    <a:pt x="1931" y="23879"/>
                  </a:cubicBezTo>
                  <a:cubicBezTo>
                    <a:pt x="1928" y="23879"/>
                    <a:pt x="1924" y="23882"/>
                    <a:pt x="1915" y="23891"/>
                  </a:cubicBezTo>
                  <a:cubicBezTo>
                    <a:pt x="1817" y="23989"/>
                    <a:pt x="1774" y="24046"/>
                    <a:pt x="1746" y="24088"/>
                  </a:cubicBezTo>
                  <a:cubicBezTo>
                    <a:pt x="1742" y="24083"/>
                    <a:pt x="1737" y="24081"/>
                    <a:pt x="1733" y="24081"/>
                  </a:cubicBezTo>
                  <a:cubicBezTo>
                    <a:pt x="1710" y="24081"/>
                    <a:pt x="1688" y="24141"/>
                    <a:pt x="1676" y="24200"/>
                  </a:cubicBezTo>
                  <a:cubicBezTo>
                    <a:pt x="1648" y="24214"/>
                    <a:pt x="1619" y="24229"/>
                    <a:pt x="1591" y="24243"/>
                  </a:cubicBezTo>
                  <a:cubicBezTo>
                    <a:pt x="1605" y="24236"/>
                    <a:pt x="1616" y="24232"/>
                    <a:pt x="1626" y="24232"/>
                  </a:cubicBezTo>
                  <a:cubicBezTo>
                    <a:pt x="1637" y="24232"/>
                    <a:pt x="1648" y="24236"/>
                    <a:pt x="1662" y="24243"/>
                  </a:cubicBezTo>
                  <a:cubicBezTo>
                    <a:pt x="1662" y="24257"/>
                    <a:pt x="1648" y="24271"/>
                    <a:pt x="1648" y="24271"/>
                  </a:cubicBezTo>
                  <a:lnTo>
                    <a:pt x="1690" y="24271"/>
                  </a:lnTo>
                  <a:cubicBezTo>
                    <a:pt x="1704" y="24313"/>
                    <a:pt x="1704" y="24355"/>
                    <a:pt x="1690" y="24398"/>
                  </a:cubicBezTo>
                  <a:cubicBezTo>
                    <a:pt x="1929" y="24398"/>
                    <a:pt x="1774" y="24412"/>
                    <a:pt x="1464" y="24412"/>
                  </a:cubicBezTo>
                  <a:cubicBezTo>
                    <a:pt x="1464" y="24398"/>
                    <a:pt x="1436" y="24369"/>
                    <a:pt x="1408" y="24341"/>
                  </a:cubicBezTo>
                  <a:lnTo>
                    <a:pt x="1408" y="24341"/>
                  </a:lnTo>
                  <a:cubicBezTo>
                    <a:pt x="1479" y="24524"/>
                    <a:pt x="1225" y="24496"/>
                    <a:pt x="1507" y="24552"/>
                  </a:cubicBezTo>
                  <a:lnTo>
                    <a:pt x="1422" y="24567"/>
                  </a:lnTo>
                  <a:cubicBezTo>
                    <a:pt x="1436" y="24609"/>
                    <a:pt x="1464" y="24651"/>
                    <a:pt x="1493" y="24679"/>
                  </a:cubicBezTo>
                  <a:cubicBezTo>
                    <a:pt x="1507" y="24707"/>
                    <a:pt x="1521" y="24721"/>
                    <a:pt x="1535" y="24736"/>
                  </a:cubicBezTo>
                  <a:lnTo>
                    <a:pt x="1422" y="24736"/>
                  </a:lnTo>
                  <a:cubicBezTo>
                    <a:pt x="1450" y="24764"/>
                    <a:pt x="1464" y="24792"/>
                    <a:pt x="1493" y="24820"/>
                  </a:cubicBezTo>
                  <a:lnTo>
                    <a:pt x="1450" y="24792"/>
                  </a:lnTo>
                  <a:cubicBezTo>
                    <a:pt x="1450" y="24792"/>
                    <a:pt x="1450" y="24806"/>
                    <a:pt x="1450" y="24806"/>
                  </a:cubicBezTo>
                  <a:cubicBezTo>
                    <a:pt x="1450" y="24834"/>
                    <a:pt x="1436" y="24834"/>
                    <a:pt x="1253" y="24848"/>
                  </a:cubicBezTo>
                  <a:lnTo>
                    <a:pt x="1253" y="24890"/>
                  </a:lnTo>
                  <a:cubicBezTo>
                    <a:pt x="1211" y="24890"/>
                    <a:pt x="1211" y="24905"/>
                    <a:pt x="1225" y="24933"/>
                  </a:cubicBezTo>
                  <a:cubicBezTo>
                    <a:pt x="1225" y="24919"/>
                    <a:pt x="1239" y="24905"/>
                    <a:pt x="1253" y="24905"/>
                  </a:cubicBezTo>
                  <a:lnTo>
                    <a:pt x="1253" y="24947"/>
                  </a:lnTo>
                  <a:cubicBezTo>
                    <a:pt x="1281" y="24961"/>
                    <a:pt x="1310" y="24975"/>
                    <a:pt x="1338" y="24989"/>
                  </a:cubicBezTo>
                  <a:lnTo>
                    <a:pt x="1267" y="24989"/>
                  </a:lnTo>
                  <a:cubicBezTo>
                    <a:pt x="1281" y="25003"/>
                    <a:pt x="1296" y="25031"/>
                    <a:pt x="1296" y="25045"/>
                  </a:cubicBezTo>
                  <a:cubicBezTo>
                    <a:pt x="1334" y="25022"/>
                    <a:pt x="1359" y="25013"/>
                    <a:pt x="1373" y="25013"/>
                  </a:cubicBezTo>
                  <a:cubicBezTo>
                    <a:pt x="1439" y="25013"/>
                    <a:pt x="1261" y="25232"/>
                    <a:pt x="1275" y="25232"/>
                  </a:cubicBezTo>
                  <a:cubicBezTo>
                    <a:pt x="1276" y="25232"/>
                    <a:pt x="1278" y="25231"/>
                    <a:pt x="1281" y="25228"/>
                  </a:cubicBezTo>
                  <a:cubicBezTo>
                    <a:pt x="1296" y="25228"/>
                    <a:pt x="1310" y="25242"/>
                    <a:pt x="1324" y="25257"/>
                  </a:cubicBezTo>
                  <a:cubicBezTo>
                    <a:pt x="1352" y="25242"/>
                    <a:pt x="1380" y="25228"/>
                    <a:pt x="1408" y="25214"/>
                  </a:cubicBezTo>
                  <a:lnTo>
                    <a:pt x="1394" y="25172"/>
                  </a:lnTo>
                  <a:lnTo>
                    <a:pt x="1394" y="25172"/>
                  </a:lnTo>
                  <a:cubicBezTo>
                    <a:pt x="1408" y="25179"/>
                    <a:pt x="1422" y="25183"/>
                    <a:pt x="1436" y="25183"/>
                  </a:cubicBezTo>
                  <a:cubicBezTo>
                    <a:pt x="1450" y="25183"/>
                    <a:pt x="1464" y="25179"/>
                    <a:pt x="1479" y="25172"/>
                  </a:cubicBezTo>
                  <a:lnTo>
                    <a:pt x="1493" y="25172"/>
                  </a:lnTo>
                  <a:cubicBezTo>
                    <a:pt x="1493" y="25186"/>
                    <a:pt x="1479" y="25200"/>
                    <a:pt x="1479" y="25200"/>
                  </a:cubicBezTo>
                  <a:cubicBezTo>
                    <a:pt x="1521" y="25214"/>
                    <a:pt x="1493" y="25271"/>
                    <a:pt x="1450" y="25313"/>
                  </a:cubicBezTo>
                  <a:lnTo>
                    <a:pt x="1450" y="25327"/>
                  </a:lnTo>
                  <a:cubicBezTo>
                    <a:pt x="1479" y="25341"/>
                    <a:pt x="1493" y="25355"/>
                    <a:pt x="1521" y="25383"/>
                  </a:cubicBezTo>
                  <a:cubicBezTo>
                    <a:pt x="1549" y="25411"/>
                    <a:pt x="1591" y="25454"/>
                    <a:pt x="1605" y="25510"/>
                  </a:cubicBezTo>
                  <a:cubicBezTo>
                    <a:pt x="1601" y="25514"/>
                    <a:pt x="1591" y="25517"/>
                    <a:pt x="1577" y="25517"/>
                  </a:cubicBezTo>
                  <a:cubicBezTo>
                    <a:pt x="1546" y="25517"/>
                    <a:pt x="1495" y="25502"/>
                    <a:pt x="1436" y="25454"/>
                  </a:cubicBezTo>
                  <a:cubicBezTo>
                    <a:pt x="1436" y="25465"/>
                    <a:pt x="1436" y="25476"/>
                    <a:pt x="1436" y="25488"/>
                  </a:cubicBezTo>
                  <a:lnTo>
                    <a:pt x="1436" y="25488"/>
                  </a:lnTo>
                  <a:cubicBezTo>
                    <a:pt x="1433" y="25483"/>
                    <a:pt x="1429" y="25478"/>
                    <a:pt x="1424" y="25474"/>
                  </a:cubicBezTo>
                  <a:lnTo>
                    <a:pt x="1424" y="25474"/>
                  </a:lnTo>
                  <a:cubicBezTo>
                    <a:pt x="1432" y="25488"/>
                    <a:pt x="1436" y="25496"/>
                    <a:pt x="1436" y="25496"/>
                  </a:cubicBezTo>
                  <a:cubicBezTo>
                    <a:pt x="1436" y="25493"/>
                    <a:pt x="1436" y="25490"/>
                    <a:pt x="1436" y="25488"/>
                  </a:cubicBezTo>
                  <a:lnTo>
                    <a:pt x="1436" y="25488"/>
                  </a:lnTo>
                  <a:cubicBezTo>
                    <a:pt x="1442" y="25495"/>
                    <a:pt x="1447" y="25503"/>
                    <a:pt x="1450" y="25510"/>
                  </a:cubicBezTo>
                  <a:cubicBezTo>
                    <a:pt x="1450" y="25513"/>
                    <a:pt x="1449" y="25516"/>
                    <a:pt x="1447" y="25519"/>
                  </a:cubicBezTo>
                  <a:lnTo>
                    <a:pt x="1447" y="25519"/>
                  </a:lnTo>
                  <a:cubicBezTo>
                    <a:pt x="1447" y="25519"/>
                    <a:pt x="1447" y="25519"/>
                    <a:pt x="1448" y="25519"/>
                  </a:cubicBezTo>
                  <a:cubicBezTo>
                    <a:pt x="1452" y="25519"/>
                    <a:pt x="1465" y="25533"/>
                    <a:pt x="1479" y="25566"/>
                  </a:cubicBezTo>
                  <a:cubicBezTo>
                    <a:pt x="1490" y="25566"/>
                    <a:pt x="1492" y="25566"/>
                    <a:pt x="1500" y="25589"/>
                  </a:cubicBezTo>
                  <a:lnTo>
                    <a:pt x="1500" y="25589"/>
                  </a:lnTo>
                  <a:cubicBezTo>
                    <a:pt x="1488" y="25580"/>
                    <a:pt x="1479" y="25578"/>
                    <a:pt x="1479" y="25566"/>
                  </a:cubicBezTo>
                  <a:cubicBezTo>
                    <a:pt x="1452" y="25539"/>
                    <a:pt x="1444" y="25522"/>
                    <a:pt x="1446" y="25519"/>
                  </a:cubicBezTo>
                  <a:lnTo>
                    <a:pt x="1446" y="25519"/>
                  </a:lnTo>
                  <a:cubicBezTo>
                    <a:pt x="1437" y="25530"/>
                    <a:pt x="1413" y="25538"/>
                    <a:pt x="1380" y="25538"/>
                  </a:cubicBezTo>
                  <a:cubicBezTo>
                    <a:pt x="1394" y="25552"/>
                    <a:pt x="1408" y="25595"/>
                    <a:pt x="1394" y="25623"/>
                  </a:cubicBezTo>
                  <a:lnTo>
                    <a:pt x="1408" y="25623"/>
                  </a:lnTo>
                  <a:cubicBezTo>
                    <a:pt x="1436" y="25609"/>
                    <a:pt x="1450" y="25595"/>
                    <a:pt x="1464" y="25580"/>
                  </a:cubicBezTo>
                  <a:cubicBezTo>
                    <a:pt x="1493" y="25651"/>
                    <a:pt x="1493" y="25721"/>
                    <a:pt x="1493" y="25792"/>
                  </a:cubicBezTo>
                  <a:cubicBezTo>
                    <a:pt x="1424" y="25731"/>
                    <a:pt x="1376" y="25666"/>
                    <a:pt x="1349" y="25666"/>
                  </a:cubicBezTo>
                  <a:cubicBezTo>
                    <a:pt x="1332" y="25666"/>
                    <a:pt x="1324" y="25692"/>
                    <a:pt x="1324" y="25763"/>
                  </a:cubicBezTo>
                  <a:cubicBezTo>
                    <a:pt x="1353" y="25750"/>
                    <a:pt x="1378" y="25745"/>
                    <a:pt x="1399" y="25745"/>
                  </a:cubicBezTo>
                  <a:cubicBezTo>
                    <a:pt x="1468" y="25745"/>
                    <a:pt x="1493" y="25805"/>
                    <a:pt x="1493" y="25848"/>
                  </a:cubicBezTo>
                  <a:cubicBezTo>
                    <a:pt x="1450" y="25816"/>
                    <a:pt x="1392" y="25800"/>
                    <a:pt x="1330" y="25800"/>
                  </a:cubicBezTo>
                  <a:cubicBezTo>
                    <a:pt x="1310" y="25800"/>
                    <a:pt x="1288" y="25802"/>
                    <a:pt x="1267" y="25806"/>
                  </a:cubicBezTo>
                  <a:cubicBezTo>
                    <a:pt x="1253" y="25862"/>
                    <a:pt x="1225" y="25918"/>
                    <a:pt x="1197" y="25961"/>
                  </a:cubicBezTo>
                  <a:lnTo>
                    <a:pt x="1155" y="25876"/>
                  </a:lnTo>
                  <a:cubicBezTo>
                    <a:pt x="1155" y="25806"/>
                    <a:pt x="1133" y="25743"/>
                    <a:pt x="1106" y="25743"/>
                  </a:cubicBezTo>
                  <a:cubicBezTo>
                    <a:pt x="1095" y="25743"/>
                    <a:pt x="1082" y="25753"/>
                    <a:pt x="1070" y="25778"/>
                  </a:cubicBezTo>
                  <a:cubicBezTo>
                    <a:pt x="1014" y="25580"/>
                    <a:pt x="1211" y="25623"/>
                    <a:pt x="1225" y="25552"/>
                  </a:cubicBezTo>
                  <a:cubicBezTo>
                    <a:pt x="1225" y="25538"/>
                    <a:pt x="1239" y="25524"/>
                    <a:pt x="1239" y="25524"/>
                  </a:cubicBezTo>
                  <a:lnTo>
                    <a:pt x="1211" y="25524"/>
                  </a:lnTo>
                  <a:lnTo>
                    <a:pt x="1239" y="25496"/>
                  </a:lnTo>
                  <a:cubicBezTo>
                    <a:pt x="1239" y="25510"/>
                    <a:pt x="1239" y="25510"/>
                    <a:pt x="1239" y="25524"/>
                  </a:cubicBezTo>
                  <a:cubicBezTo>
                    <a:pt x="1239" y="25510"/>
                    <a:pt x="1239" y="25496"/>
                    <a:pt x="1253" y="25482"/>
                  </a:cubicBezTo>
                  <a:cubicBezTo>
                    <a:pt x="1264" y="25471"/>
                    <a:pt x="1273" y="25464"/>
                    <a:pt x="1276" y="25464"/>
                  </a:cubicBezTo>
                  <a:cubicBezTo>
                    <a:pt x="1282" y="25464"/>
                    <a:pt x="1274" y="25481"/>
                    <a:pt x="1239" y="25524"/>
                  </a:cubicBezTo>
                  <a:cubicBezTo>
                    <a:pt x="1239" y="25538"/>
                    <a:pt x="1239" y="25552"/>
                    <a:pt x="1239" y="25580"/>
                  </a:cubicBezTo>
                  <a:cubicBezTo>
                    <a:pt x="1296" y="25510"/>
                    <a:pt x="1310" y="25454"/>
                    <a:pt x="1296" y="25426"/>
                  </a:cubicBezTo>
                  <a:lnTo>
                    <a:pt x="1211" y="25426"/>
                  </a:lnTo>
                  <a:lnTo>
                    <a:pt x="1239" y="25440"/>
                  </a:lnTo>
                  <a:cubicBezTo>
                    <a:pt x="1239" y="25440"/>
                    <a:pt x="1239" y="25454"/>
                    <a:pt x="1239" y="25468"/>
                  </a:cubicBezTo>
                  <a:cubicBezTo>
                    <a:pt x="1225" y="25482"/>
                    <a:pt x="1211" y="25510"/>
                    <a:pt x="1197" y="25538"/>
                  </a:cubicBezTo>
                  <a:cubicBezTo>
                    <a:pt x="1014" y="25538"/>
                    <a:pt x="1098" y="25496"/>
                    <a:pt x="1169" y="25426"/>
                  </a:cubicBezTo>
                  <a:cubicBezTo>
                    <a:pt x="1084" y="25426"/>
                    <a:pt x="1084" y="25426"/>
                    <a:pt x="1141" y="25383"/>
                  </a:cubicBezTo>
                  <a:cubicBezTo>
                    <a:pt x="1155" y="25355"/>
                    <a:pt x="1155" y="25341"/>
                    <a:pt x="1169" y="25327"/>
                  </a:cubicBezTo>
                  <a:cubicBezTo>
                    <a:pt x="1074" y="25317"/>
                    <a:pt x="1018" y="25257"/>
                    <a:pt x="1012" y="25257"/>
                  </a:cubicBezTo>
                  <a:cubicBezTo>
                    <a:pt x="1010" y="25257"/>
                    <a:pt x="1019" y="25271"/>
                    <a:pt x="1042" y="25313"/>
                  </a:cubicBezTo>
                  <a:cubicBezTo>
                    <a:pt x="985" y="25463"/>
                    <a:pt x="986" y="25512"/>
                    <a:pt x="980" y="25512"/>
                  </a:cubicBezTo>
                  <a:cubicBezTo>
                    <a:pt x="975" y="25512"/>
                    <a:pt x="963" y="25467"/>
                    <a:pt x="887" y="25426"/>
                  </a:cubicBezTo>
                  <a:cubicBezTo>
                    <a:pt x="865" y="25355"/>
                    <a:pt x="852" y="25328"/>
                    <a:pt x="846" y="25328"/>
                  </a:cubicBezTo>
                  <a:cubicBezTo>
                    <a:pt x="829" y="25328"/>
                    <a:pt x="863" y="25535"/>
                    <a:pt x="873" y="25566"/>
                  </a:cubicBezTo>
                  <a:cubicBezTo>
                    <a:pt x="817" y="25609"/>
                    <a:pt x="746" y="25637"/>
                    <a:pt x="690" y="25679"/>
                  </a:cubicBezTo>
                  <a:cubicBezTo>
                    <a:pt x="718" y="25637"/>
                    <a:pt x="718" y="25595"/>
                    <a:pt x="690" y="25552"/>
                  </a:cubicBezTo>
                  <a:cubicBezTo>
                    <a:pt x="887" y="25538"/>
                    <a:pt x="690" y="25538"/>
                    <a:pt x="549" y="25482"/>
                  </a:cubicBezTo>
                  <a:lnTo>
                    <a:pt x="507" y="25482"/>
                  </a:lnTo>
                  <a:cubicBezTo>
                    <a:pt x="491" y="25490"/>
                    <a:pt x="479" y="25493"/>
                    <a:pt x="469" y="25493"/>
                  </a:cubicBezTo>
                  <a:cubicBezTo>
                    <a:pt x="445" y="25493"/>
                    <a:pt x="440" y="25470"/>
                    <a:pt x="451" y="25440"/>
                  </a:cubicBezTo>
                  <a:lnTo>
                    <a:pt x="437" y="25426"/>
                  </a:lnTo>
                  <a:lnTo>
                    <a:pt x="451" y="25426"/>
                  </a:lnTo>
                  <a:cubicBezTo>
                    <a:pt x="451" y="25411"/>
                    <a:pt x="465" y="25383"/>
                    <a:pt x="479" y="25369"/>
                  </a:cubicBezTo>
                  <a:lnTo>
                    <a:pt x="479" y="25341"/>
                  </a:lnTo>
                  <a:lnTo>
                    <a:pt x="493" y="25313"/>
                  </a:lnTo>
                  <a:cubicBezTo>
                    <a:pt x="525" y="25259"/>
                    <a:pt x="549" y="25214"/>
                    <a:pt x="540" y="25214"/>
                  </a:cubicBezTo>
                  <a:cubicBezTo>
                    <a:pt x="537" y="25214"/>
                    <a:pt x="531" y="25218"/>
                    <a:pt x="521" y="25228"/>
                  </a:cubicBezTo>
                  <a:cubicBezTo>
                    <a:pt x="517" y="25233"/>
                    <a:pt x="512" y="25234"/>
                    <a:pt x="507" y="25234"/>
                  </a:cubicBezTo>
                  <a:cubicBezTo>
                    <a:pt x="483" y="25234"/>
                    <a:pt x="451" y="25194"/>
                    <a:pt x="433" y="25194"/>
                  </a:cubicBezTo>
                  <a:cubicBezTo>
                    <a:pt x="417" y="25194"/>
                    <a:pt x="412" y="25228"/>
                    <a:pt x="437" y="25355"/>
                  </a:cubicBezTo>
                  <a:cubicBezTo>
                    <a:pt x="394" y="25355"/>
                    <a:pt x="366" y="25411"/>
                    <a:pt x="282" y="25609"/>
                  </a:cubicBezTo>
                  <a:cubicBezTo>
                    <a:pt x="282" y="25637"/>
                    <a:pt x="253" y="25665"/>
                    <a:pt x="239" y="25693"/>
                  </a:cubicBezTo>
                  <a:cubicBezTo>
                    <a:pt x="268" y="25707"/>
                    <a:pt x="253" y="25707"/>
                    <a:pt x="239" y="25862"/>
                  </a:cubicBezTo>
                  <a:cubicBezTo>
                    <a:pt x="227" y="25843"/>
                    <a:pt x="207" y="25835"/>
                    <a:pt x="185" y="25835"/>
                  </a:cubicBezTo>
                  <a:cubicBezTo>
                    <a:pt x="109" y="25835"/>
                    <a:pt x="0" y="25922"/>
                    <a:pt x="0" y="25932"/>
                  </a:cubicBezTo>
                  <a:cubicBezTo>
                    <a:pt x="0" y="26015"/>
                    <a:pt x="23" y="26047"/>
                    <a:pt x="57" y="26047"/>
                  </a:cubicBezTo>
                  <a:cubicBezTo>
                    <a:pt x="93" y="26047"/>
                    <a:pt x="140" y="26011"/>
                    <a:pt x="183" y="25961"/>
                  </a:cubicBezTo>
                  <a:cubicBezTo>
                    <a:pt x="183" y="25950"/>
                    <a:pt x="184" y="25946"/>
                    <a:pt x="187" y="25946"/>
                  </a:cubicBezTo>
                  <a:cubicBezTo>
                    <a:pt x="201" y="25946"/>
                    <a:pt x="251" y="26056"/>
                    <a:pt x="325" y="26056"/>
                  </a:cubicBezTo>
                  <a:cubicBezTo>
                    <a:pt x="358" y="26056"/>
                    <a:pt x="395" y="26035"/>
                    <a:pt x="437" y="25975"/>
                  </a:cubicBezTo>
                  <a:cubicBezTo>
                    <a:pt x="521" y="25989"/>
                    <a:pt x="620" y="26031"/>
                    <a:pt x="676" y="26116"/>
                  </a:cubicBezTo>
                  <a:cubicBezTo>
                    <a:pt x="671" y="26133"/>
                    <a:pt x="659" y="26139"/>
                    <a:pt x="644" y="26139"/>
                  </a:cubicBezTo>
                  <a:cubicBezTo>
                    <a:pt x="594" y="26139"/>
                    <a:pt x="506" y="26075"/>
                    <a:pt x="465" y="26075"/>
                  </a:cubicBezTo>
                  <a:cubicBezTo>
                    <a:pt x="443" y="26075"/>
                    <a:pt x="435" y="26092"/>
                    <a:pt x="451" y="26144"/>
                  </a:cubicBezTo>
                  <a:cubicBezTo>
                    <a:pt x="408" y="26144"/>
                    <a:pt x="366" y="26214"/>
                    <a:pt x="577" y="26242"/>
                  </a:cubicBezTo>
                  <a:cubicBezTo>
                    <a:pt x="591" y="26299"/>
                    <a:pt x="591" y="26355"/>
                    <a:pt x="577" y="26425"/>
                  </a:cubicBezTo>
                  <a:cubicBezTo>
                    <a:pt x="582" y="26420"/>
                    <a:pt x="591" y="26415"/>
                    <a:pt x="603" y="26415"/>
                  </a:cubicBezTo>
                  <a:cubicBezTo>
                    <a:pt x="627" y="26415"/>
                    <a:pt x="664" y="26432"/>
                    <a:pt x="718" y="26496"/>
                  </a:cubicBezTo>
                  <a:cubicBezTo>
                    <a:pt x="765" y="26565"/>
                    <a:pt x="820" y="26683"/>
                    <a:pt x="847" y="26683"/>
                  </a:cubicBezTo>
                  <a:cubicBezTo>
                    <a:pt x="852" y="26683"/>
                    <a:pt x="856" y="26677"/>
                    <a:pt x="859" y="26665"/>
                  </a:cubicBezTo>
                  <a:cubicBezTo>
                    <a:pt x="862" y="26664"/>
                    <a:pt x="865" y="26664"/>
                    <a:pt x="869" y="26664"/>
                  </a:cubicBezTo>
                  <a:cubicBezTo>
                    <a:pt x="958" y="26664"/>
                    <a:pt x="1060" y="26808"/>
                    <a:pt x="1076" y="26808"/>
                  </a:cubicBezTo>
                  <a:cubicBezTo>
                    <a:pt x="1080" y="26808"/>
                    <a:pt x="1078" y="26799"/>
                    <a:pt x="1070" y="26777"/>
                  </a:cubicBezTo>
                  <a:cubicBezTo>
                    <a:pt x="1084" y="26777"/>
                    <a:pt x="1084" y="26806"/>
                    <a:pt x="1070" y="26834"/>
                  </a:cubicBezTo>
                  <a:lnTo>
                    <a:pt x="1098" y="26848"/>
                  </a:lnTo>
                  <a:cubicBezTo>
                    <a:pt x="1098" y="26876"/>
                    <a:pt x="1098" y="26890"/>
                    <a:pt x="1098" y="26904"/>
                  </a:cubicBezTo>
                  <a:cubicBezTo>
                    <a:pt x="1134" y="26922"/>
                    <a:pt x="1158" y="26940"/>
                    <a:pt x="1150" y="26940"/>
                  </a:cubicBezTo>
                  <a:cubicBezTo>
                    <a:pt x="1145" y="26940"/>
                    <a:pt x="1129" y="26934"/>
                    <a:pt x="1098" y="26918"/>
                  </a:cubicBezTo>
                  <a:cubicBezTo>
                    <a:pt x="1098" y="26946"/>
                    <a:pt x="1084" y="26960"/>
                    <a:pt x="1070" y="26989"/>
                  </a:cubicBezTo>
                  <a:cubicBezTo>
                    <a:pt x="1077" y="26999"/>
                    <a:pt x="1085" y="27004"/>
                    <a:pt x="1094" y="27004"/>
                  </a:cubicBezTo>
                  <a:cubicBezTo>
                    <a:pt x="1131" y="27004"/>
                    <a:pt x="1176" y="26919"/>
                    <a:pt x="1184" y="26919"/>
                  </a:cubicBezTo>
                  <a:cubicBezTo>
                    <a:pt x="1188" y="26919"/>
                    <a:pt x="1181" y="26946"/>
                    <a:pt x="1155" y="27031"/>
                  </a:cubicBezTo>
                  <a:cubicBezTo>
                    <a:pt x="1169" y="27031"/>
                    <a:pt x="1183" y="27059"/>
                    <a:pt x="1141" y="27087"/>
                  </a:cubicBezTo>
                  <a:lnTo>
                    <a:pt x="1127" y="27087"/>
                  </a:lnTo>
                  <a:cubicBezTo>
                    <a:pt x="1144" y="27156"/>
                    <a:pt x="1119" y="27177"/>
                    <a:pt x="1126" y="27177"/>
                  </a:cubicBezTo>
                  <a:cubicBezTo>
                    <a:pt x="1130" y="27177"/>
                    <a:pt x="1147" y="27169"/>
                    <a:pt x="1197" y="27158"/>
                  </a:cubicBezTo>
                  <a:cubicBezTo>
                    <a:pt x="1217" y="27153"/>
                    <a:pt x="1234" y="27151"/>
                    <a:pt x="1248" y="27151"/>
                  </a:cubicBezTo>
                  <a:cubicBezTo>
                    <a:pt x="1326" y="27151"/>
                    <a:pt x="1341" y="27209"/>
                    <a:pt x="1436" y="27256"/>
                  </a:cubicBezTo>
                  <a:cubicBezTo>
                    <a:pt x="1406" y="27276"/>
                    <a:pt x="1370" y="27296"/>
                    <a:pt x="1331" y="27296"/>
                  </a:cubicBezTo>
                  <a:cubicBezTo>
                    <a:pt x="1314" y="27296"/>
                    <a:pt x="1298" y="27293"/>
                    <a:pt x="1281" y="27284"/>
                  </a:cubicBezTo>
                  <a:cubicBezTo>
                    <a:pt x="1035" y="27340"/>
                    <a:pt x="1083" y="27486"/>
                    <a:pt x="1148" y="27486"/>
                  </a:cubicBezTo>
                  <a:cubicBezTo>
                    <a:pt x="1165" y="27486"/>
                    <a:pt x="1183" y="27476"/>
                    <a:pt x="1197" y="27453"/>
                  </a:cubicBezTo>
                  <a:lnTo>
                    <a:pt x="1197" y="27453"/>
                  </a:lnTo>
                  <a:cubicBezTo>
                    <a:pt x="1339" y="27582"/>
                    <a:pt x="1162" y="27652"/>
                    <a:pt x="1261" y="27652"/>
                  </a:cubicBezTo>
                  <a:cubicBezTo>
                    <a:pt x="1270" y="27652"/>
                    <a:pt x="1281" y="27652"/>
                    <a:pt x="1296" y="27650"/>
                  </a:cubicBezTo>
                  <a:lnTo>
                    <a:pt x="1296" y="27650"/>
                  </a:lnTo>
                  <a:cubicBezTo>
                    <a:pt x="1352" y="27707"/>
                    <a:pt x="1239" y="27735"/>
                    <a:pt x="1155" y="27749"/>
                  </a:cubicBezTo>
                  <a:cubicBezTo>
                    <a:pt x="1128" y="27828"/>
                    <a:pt x="1096" y="27908"/>
                    <a:pt x="1145" y="27908"/>
                  </a:cubicBezTo>
                  <a:cubicBezTo>
                    <a:pt x="1174" y="27908"/>
                    <a:pt x="1232" y="27879"/>
                    <a:pt x="1338" y="27805"/>
                  </a:cubicBezTo>
                  <a:cubicBezTo>
                    <a:pt x="1408" y="27904"/>
                    <a:pt x="1436" y="28002"/>
                    <a:pt x="1436" y="28115"/>
                  </a:cubicBezTo>
                  <a:cubicBezTo>
                    <a:pt x="1450" y="28242"/>
                    <a:pt x="1507" y="28355"/>
                    <a:pt x="1591" y="28439"/>
                  </a:cubicBezTo>
                  <a:cubicBezTo>
                    <a:pt x="1464" y="28439"/>
                    <a:pt x="1507" y="28453"/>
                    <a:pt x="1563" y="28467"/>
                  </a:cubicBezTo>
                  <a:cubicBezTo>
                    <a:pt x="1535" y="28509"/>
                    <a:pt x="1676" y="28552"/>
                    <a:pt x="1746" y="28594"/>
                  </a:cubicBezTo>
                  <a:lnTo>
                    <a:pt x="1760" y="28594"/>
                  </a:lnTo>
                  <a:lnTo>
                    <a:pt x="1760" y="28608"/>
                  </a:lnTo>
                  <a:lnTo>
                    <a:pt x="1788" y="28608"/>
                  </a:lnTo>
                  <a:cubicBezTo>
                    <a:pt x="1788" y="28622"/>
                    <a:pt x="1802" y="28636"/>
                    <a:pt x="1802" y="28650"/>
                  </a:cubicBezTo>
                  <a:cubicBezTo>
                    <a:pt x="1831" y="28650"/>
                    <a:pt x="1845" y="28622"/>
                    <a:pt x="1831" y="28594"/>
                  </a:cubicBezTo>
                  <a:cubicBezTo>
                    <a:pt x="1887" y="28594"/>
                    <a:pt x="1943" y="28580"/>
                    <a:pt x="1986" y="28566"/>
                  </a:cubicBezTo>
                  <a:lnTo>
                    <a:pt x="1990" y="28553"/>
                  </a:lnTo>
                  <a:lnTo>
                    <a:pt x="1990" y="28553"/>
                  </a:lnTo>
                  <a:cubicBezTo>
                    <a:pt x="1984" y="28554"/>
                    <a:pt x="1979" y="28555"/>
                    <a:pt x="1976" y="28555"/>
                  </a:cubicBezTo>
                  <a:cubicBezTo>
                    <a:pt x="1955" y="28555"/>
                    <a:pt x="1968" y="28542"/>
                    <a:pt x="1983" y="28542"/>
                  </a:cubicBezTo>
                  <a:cubicBezTo>
                    <a:pt x="1986" y="28542"/>
                    <a:pt x="1990" y="28542"/>
                    <a:pt x="1993" y="28544"/>
                  </a:cubicBezTo>
                  <a:lnTo>
                    <a:pt x="1993" y="28544"/>
                  </a:lnTo>
                  <a:lnTo>
                    <a:pt x="2000" y="28524"/>
                  </a:lnTo>
                  <a:cubicBezTo>
                    <a:pt x="1978" y="28447"/>
                    <a:pt x="1930" y="28319"/>
                    <a:pt x="1996" y="28319"/>
                  </a:cubicBezTo>
                  <a:cubicBezTo>
                    <a:pt x="2015" y="28319"/>
                    <a:pt x="2043" y="28329"/>
                    <a:pt x="2084" y="28355"/>
                  </a:cubicBezTo>
                  <a:cubicBezTo>
                    <a:pt x="2093" y="28344"/>
                    <a:pt x="2099" y="28339"/>
                    <a:pt x="2103" y="28339"/>
                  </a:cubicBezTo>
                  <a:cubicBezTo>
                    <a:pt x="2125" y="28339"/>
                    <a:pt x="2084" y="28479"/>
                    <a:pt x="2140" y="28479"/>
                  </a:cubicBezTo>
                  <a:cubicBezTo>
                    <a:pt x="2153" y="28479"/>
                    <a:pt x="2171" y="28472"/>
                    <a:pt x="2197" y="28453"/>
                  </a:cubicBezTo>
                  <a:cubicBezTo>
                    <a:pt x="2202" y="28453"/>
                    <a:pt x="2207" y="28454"/>
                    <a:pt x="2212" y="28454"/>
                  </a:cubicBezTo>
                  <a:cubicBezTo>
                    <a:pt x="2322" y="28454"/>
                    <a:pt x="2385" y="28366"/>
                    <a:pt x="2391" y="28366"/>
                  </a:cubicBezTo>
                  <a:cubicBezTo>
                    <a:pt x="2395" y="28366"/>
                    <a:pt x="2373" y="28405"/>
                    <a:pt x="2323" y="28538"/>
                  </a:cubicBezTo>
                  <a:cubicBezTo>
                    <a:pt x="2084" y="28566"/>
                    <a:pt x="2309" y="28552"/>
                    <a:pt x="2155" y="28622"/>
                  </a:cubicBezTo>
                  <a:cubicBezTo>
                    <a:pt x="2114" y="28558"/>
                    <a:pt x="2083" y="28530"/>
                    <a:pt x="2059" y="28530"/>
                  </a:cubicBezTo>
                  <a:cubicBezTo>
                    <a:pt x="2026" y="28530"/>
                    <a:pt x="2008" y="28587"/>
                    <a:pt x="2000" y="28678"/>
                  </a:cubicBezTo>
                  <a:cubicBezTo>
                    <a:pt x="2043" y="28732"/>
                    <a:pt x="2045" y="28861"/>
                    <a:pt x="2081" y="28861"/>
                  </a:cubicBezTo>
                  <a:cubicBezTo>
                    <a:pt x="2092" y="28861"/>
                    <a:pt x="2107" y="28849"/>
                    <a:pt x="2126" y="28819"/>
                  </a:cubicBezTo>
                  <a:cubicBezTo>
                    <a:pt x="2171" y="28761"/>
                    <a:pt x="2206" y="28740"/>
                    <a:pt x="2232" y="28740"/>
                  </a:cubicBezTo>
                  <a:cubicBezTo>
                    <a:pt x="2288" y="28740"/>
                    <a:pt x="2305" y="28837"/>
                    <a:pt x="2295" y="28876"/>
                  </a:cubicBezTo>
                  <a:cubicBezTo>
                    <a:pt x="2323" y="28890"/>
                    <a:pt x="2352" y="29002"/>
                    <a:pt x="2295" y="29101"/>
                  </a:cubicBezTo>
                  <a:cubicBezTo>
                    <a:pt x="2321" y="29095"/>
                    <a:pt x="2343" y="29092"/>
                    <a:pt x="2361" y="29092"/>
                  </a:cubicBezTo>
                  <a:cubicBezTo>
                    <a:pt x="2430" y="29092"/>
                    <a:pt x="2430" y="29144"/>
                    <a:pt x="2295" y="29312"/>
                  </a:cubicBezTo>
                  <a:cubicBezTo>
                    <a:pt x="2385" y="29379"/>
                    <a:pt x="2323" y="29527"/>
                    <a:pt x="2358" y="29527"/>
                  </a:cubicBezTo>
                  <a:cubicBezTo>
                    <a:pt x="2367" y="29527"/>
                    <a:pt x="2382" y="29518"/>
                    <a:pt x="2408" y="29495"/>
                  </a:cubicBezTo>
                  <a:lnTo>
                    <a:pt x="2408" y="29495"/>
                  </a:lnTo>
                  <a:cubicBezTo>
                    <a:pt x="2351" y="29552"/>
                    <a:pt x="2336" y="29565"/>
                    <a:pt x="2349" y="29565"/>
                  </a:cubicBezTo>
                  <a:cubicBezTo>
                    <a:pt x="2360" y="29565"/>
                    <a:pt x="2390" y="29557"/>
                    <a:pt x="2431" y="29557"/>
                  </a:cubicBezTo>
                  <a:cubicBezTo>
                    <a:pt x="2475" y="29557"/>
                    <a:pt x="2532" y="29567"/>
                    <a:pt x="2591" y="29608"/>
                  </a:cubicBezTo>
                  <a:cubicBezTo>
                    <a:pt x="2623" y="29654"/>
                    <a:pt x="2663" y="29670"/>
                    <a:pt x="2702" y="29670"/>
                  </a:cubicBezTo>
                  <a:cubicBezTo>
                    <a:pt x="2761" y="29670"/>
                    <a:pt x="2817" y="29633"/>
                    <a:pt x="2837" y="29610"/>
                  </a:cubicBezTo>
                  <a:lnTo>
                    <a:pt x="2837" y="29610"/>
                  </a:lnTo>
                  <a:cubicBezTo>
                    <a:pt x="2824" y="29670"/>
                    <a:pt x="2934" y="29769"/>
                    <a:pt x="2985" y="29833"/>
                  </a:cubicBezTo>
                  <a:cubicBezTo>
                    <a:pt x="3070" y="29791"/>
                    <a:pt x="3168" y="29763"/>
                    <a:pt x="3253" y="29735"/>
                  </a:cubicBezTo>
                  <a:cubicBezTo>
                    <a:pt x="3295" y="29729"/>
                    <a:pt x="3337" y="29726"/>
                    <a:pt x="3378" y="29726"/>
                  </a:cubicBezTo>
                  <a:cubicBezTo>
                    <a:pt x="3542" y="29726"/>
                    <a:pt x="3698" y="29771"/>
                    <a:pt x="3844" y="29861"/>
                  </a:cubicBezTo>
                  <a:cubicBezTo>
                    <a:pt x="4043" y="29961"/>
                    <a:pt x="4231" y="30049"/>
                    <a:pt x="4321" y="30049"/>
                  </a:cubicBezTo>
                  <a:cubicBezTo>
                    <a:pt x="4333" y="30049"/>
                    <a:pt x="4343" y="30048"/>
                    <a:pt x="4351" y="30044"/>
                  </a:cubicBezTo>
                  <a:cubicBezTo>
                    <a:pt x="4365" y="30002"/>
                    <a:pt x="4309" y="30002"/>
                    <a:pt x="4351" y="29946"/>
                  </a:cubicBezTo>
                  <a:lnTo>
                    <a:pt x="4351" y="29946"/>
                  </a:lnTo>
                  <a:cubicBezTo>
                    <a:pt x="4379" y="30016"/>
                    <a:pt x="4379" y="30157"/>
                    <a:pt x="4520" y="30185"/>
                  </a:cubicBezTo>
                  <a:cubicBezTo>
                    <a:pt x="4587" y="30241"/>
                    <a:pt x="4618" y="30278"/>
                    <a:pt x="4656" y="30278"/>
                  </a:cubicBezTo>
                  <a:cubicBezTo>
                    <a:pt x="4666" y="30278"/>
                    <a:pt x="4677" y="30276"/>
                    <a:pt x="4689" y="30270"/>
                  </a:cubicBezTo>
                  <a:cubicBezTo>
                    <a:pt x="4703" y="30227"/>
                    <a:pt x="4717" y="30185"/>
                    <a:pt x="4731" y="30143"/>
                  </a:cubicBezTo>
                  <a:lnTo>
                    <a:pt x="4731" y="30143"/>
                  </a:lnTo>
                  <a:cubicBezTo>
                    <a:pt x="4728" y="30144"/>
                    <a:pt x="4725" y="30144"/>
                    <a:pt x="4722" y="30144"/>
                  </a:cubicBezTo>
                  <a:cubicBezTo>
                    <a:pt x="4690" y="30144"/>
                    <a:pt x="4679" y="30102"/>
                    <a:pt x="4735" y="30102"/>
                  </a:cubicBezTo>
                  <a:cubicBezTo>
                    <a:pt x="4763" y="30102"/>
                    <a:pt x="4807" y="30112"/>
                    <a:pt x="4872" y="30143"/>
                  </a:cubicBezTo>
                  <a:cubicBezTo>
                    <a:pt x="4840" y="30133"/>
                    <a:pt x="4815" y="30128"/>
                    <a:pt x="4796" y="30128"/>
                  </a:cubicBezTo>
                  <a:cubicBezTo>
                    <a:pt x="4686" y="30128"/>
                    <a:pt x="4776" y="30270"/>
                    <a:pt x="4837" y="30270"/>
                  </a:cubicBezTo>
                  <a:cubicBezTo>
                    <a:pt x="4839" y="30270"/>
                    <a:pt x="4842" y="30270"/>
                    <a:pt x="4844" y="30270"/>
                  </a:cubicBezTo>
                  <a:lnTo>
                    <a:pt x="4844" y="30270"/>
                  </a:lnTo>
                  <a:cubicBezTo>
                    <a:pt x="4825" y="30314"/>
                    <a:pt x="4832" y="30327"/>
                    <a:pt x="4850" y="30327"/>
                  </a:cubicBezTo>
                  <a:cubicBezTo>
                    <a:pt x="4878" y="30327"/>
                    <a:pt x="4931" y="30294"/>
                    <a:pt x="4941" y="30294"/>
                  </a:cubicBezTo>
                  <a:cubicBezTo>
                    <a:pt x="4944" y="30294"/>
                    <a:pt x="4944" y="30295"/>
                    <a:pt x="4943" y="30298"/>
                  </a:cubicBezTo>
                  <a:cubicBezTo>
                    <a:pt x="4943" y="30354"/>
                    <a:pt x="5098" y="30298"/>
                    <a:pt x="5098" y="30396"/>
                  </a:cubicBezTo>
                  <a:cubicBezTo>
                    <a:pt x="5126" y="30382"/>
                    <a:pt x="5309" y="30312"/>
                    <a:pt x="5281" y="30284"/>
                  </a:cubicBezTo>
                  <a:lnTo>
                    <a:pt x="5351" y="30284"/>
                  </a:lnTo>
                  <a:cubicBezTo>
                    <a:pt x="5323" y="30241"/>
                    <a:pt x="5295" y="30213"/>
                    <a:pt x="5351" y="30213"/>
                  </a:cubicBezTo>
                  <a:cubicBezTo>
                    <a:pt x="5343" y="30229"/>
                    <a:pt x="5343" y="30235"/>
                    <a:pt x="5347" y="30235"/>
                  </a:cubicBezTo>
                  <a:cubicBezTo>
                    <a:pt x="5367" y="30235"/>
                    <a:pt x="5486" y="30107"/>
                    <a:pt x="5520" y="30072"/>
                  </a:cubicBezTo>
                  <a:lnTo>
                    <a:pt x="5520" y="30072"/>
                  </a:lnTo>
                  <a:cubicBezTo>
                    <a:pt x="5478" y="30157"/>
                    <a:pt x="5436" y="30312"/>
                    <a:pt x="5421" y="30340"/>
                  </a:cubicBezTo>
                  <a:cubicBezTo>
                    <a:pt x="5464" y="30340"/>
                    <a:pt x="5590" y="30425"/>
                    <a:pt x="5534" y="30453"/>
                  </a:cubicBezTo>
                  <a:cubicBezTo>
                    <a:pt x="5478" y="30453"/>
                    <a:pt x="5464" y="30537"/>
                    <a:pt x="5478" y="30622"/>
                  </a:cubicBezTo>
                  <a:cubicBezTo>
                    <a:pt x="5590" y="30678"/>
                    <a:pt x="5675" y="30762"/>
                    <a:pt x="5731" y="30861"/>
                  </a:cubicBezTo>
                  <a:cubicBezTo>
                    <a:pt x="5802" y="30861"/>
                    <a:pt x="5928" y="30692"/>
                    <a:pt x="5928" y="30650"/>
                  </a:cubicBezTo>
                  <a:cubicBezTo>
                    <a:pt x="5934" y="30646"/>
                    <a:pt x="5940" y="30645"/>
                    <a:pt x="5944" y="30645"/>
                  </a:cubicBezTo>
                  <a:cubicBezTo>
                    <a:pt x="5988" y="30645"/>
                    <a:pt x="5971" y="30796"/>
                    <a:pt x="6043" y="30796"/>
                  </a:cubicBezTo>
                  <a:cubicBezTo>
                    <a:pt x="6051" y="30796"/>
                    <a:pt x="6059" y="30794"/>
                    <a:pt x="6069" y="30791"/>
                  </a:cubicBezTo>
                  <a:cubicBezTo>
                    <a:pt x="6083" y="30721"/>
                    <a:pt x="6111" y="30664"/>
                    <a:pt x="6139" y="30608"/>
                  </a:cubicBezTo>
                  <a:lnTo>
                    <a:pt x="6139" y="30608"/>
                  </a:lnTo>
                  <a:cubicBezTo>
                    <a:pt x="6145" y="30620"/>
                    <a:pt x="6354" y="30755"/>
                    <a:pt x="6409" y="30755"/>
                  </a:cubicBezTo>
                  <a:cubicBezTo>
                    <a:pt x="6415" y="30755"/>
                    <a:pt x="6420" y="30753"/>
                    <a:pt x="6421" y="30748"/>
                  </a:cubicBezTo>
                  <a:cubicBezTo>
                    <a:pt x="6393" y="30650"/>
                    <a:pt x="6675" y="30664"/>
                    <a:pt x="6773" y="30608"/>
                  </a:cubicBezTo>
                  <a:cubicBezTo>
                    <a:pt x="6816" y="30706"/>
                    <a:pt x="6844" y="30720"/>
                    <a:pt x="6900" y="30734"/>
                  </a:cubicBezTo>
                  <a:cubicBezTo>
                    <a:pt x="6942" y="30734"/>
                    <a:pt x="6953" y="30711"/>
                    <a:pt x="6961" y="30711"/>
                  </a:cubicBezTo>
                  <a:cubicBezTo>
                    <a:pt x="6964" y="30711"/>
                    <a:pt x="6967" y="30713"/>
                    <a:pt x="6970" y="30720"/>
                  </a:cubicBezTo>
                  <a:cubicBezTo>
                    <a:pt x="6942" y="30833"/>
                    <a:pt x="6914" y="30960"/>
                    <a:pt x="6900" y="31086"/>
                  </a:cubicBezTo>
                  <a:cubicBezTo>
                    <a:pt x="7027" y="31002"/>
                    <a:pt x="7168" y="30960"/>
                    <a:pt x="7308" y="30960"/>
                  </a:cubicBezTo>
                  <a:cubicBezTo>
                    <a:pt x="7379" y="30960"/>
                    <a:pt x="7745" y="30734"/>
                    <a:pt x="7872" y="30720"/>
                  </a:cubicBezTo>
                  <a:cubicBezTo>
                    <a:pt x="7844" y="30650"/>
                    <a:pt x="7984" y="30551"/>
                    <a:pt x="7984" y="30481"/>
                  </a:cubicBezTo>
                  <a:cubicBezTo>
                    <a:pt x="8008" y="30552"/>
                    <a:pt x="8022" y="30583"/>
                    <a:pt x="8059" y="30583"/>
                  </a:cubicBezTo>
                  <a:cubicBezTo>
                    <a:pt x="8066" y="30583"/>
                    <a:pt x="8074" y="30582"/>
                    <a:pt x="8083" y="30579"/>
                  </a:cubicBezTo>
                  <a:cubicBezTo>
                    <a:pt x="8111" y="30467"/>
                    <a:pt x="8083" y="30354"/>
                    <a:pt x="8012" y="30270"/>
                  </a:cubicBezTo>
                  <a:cubicBezTo>
                    <a:pt x="8111" y="30199"/>
                    <a:pt x="8153" y="30072"/>
                    <a:pt x="8125" y="29960"/>
                  </a:cubicBezTo>
                  <a:cubicBezTo>
                    <a:pt x="8083" y="29904"/>
                    <a:pt x="7787" y="29960"/>
                    <a:pt x="7745" y="29889"/>
                  </a:cubicBezTo>
                  <a:cubicBezTo>
                    <a:pt x="7759" y="29889"/>
                    <a:pt x="7731" y="29861"/>
                    <a:pt x="7745" y="29861"/>
                  </a:cubicBezTo>
                  <a:cubicBezTo>
                    <a:pt x="7787" y="29861"/>
                    <a:pt x="7815" y="29833"/>
                    <a:pt x="7872" y="29819"/>
                  </a:cubicBezTo>
                  <a:cubicBezTo>
                    <a:pt x="7872" y="29777"/>
                    <a:pt x="7829" y="29650"/>
                    <a:pt x="7773" y="29622"/>
                  </a:cubicBezTo>
                  <a:cubicBezTo>
                    <a:pt x="7829" y="29523"/>
                    <a:pt x="7872" y="29425"/>
                    <a:pt x="7942" y="29340"/>
                  </a:cubicBezTo>
                  <a:cubicBezTo>
                    <a:pt x="7956" y="29354"/>
                    <a:pt x="7942" y="29481"/>
                    <a:pt x="7984" y="29481"/>
                  </a:cubicBezTo>
                  <a:cubicBezTo>
                    <a:pt x="8196" y="29481"/>
                    <a:pt x="8196" y="29382"/>
                    <a:pt x="8238" y="29199"/>
                  </a:cubicBezTo>
                  <a:cubicBezTo>
                    <a:pt x="8256" y="29199"/>
                    <a:pt x="8261" y="29205"/>
                    <a:pt x="8262" y="29208"/>
                  </a:cubicBezTo>
                  <a:lnTo>
                    <a:pt x="8262" y="29208"/>
                  </a:lnTo>
                  <a:cubicBezTo>
                    <a:pt x="8263" y="29206"/>
                    <a:pt x="8264" y="29203"/>
                    <a:pt x="8266" y="29199"/>
                  </a:cubicBezTo>
                  <a:cubicBezTo>
                    <a:pt x="8266" y="29213"/>
                    <a:pt x="8346" y="29482"/>
                    <a:pt x="8390" y="29482"/>
                  </a:cubicBezTo>
                  <a:cubicBezTo>
                    <a:pt x="8391" y="29482"/>
                    <a:pt x="8392" y="29481"/>
                    <a:pt x="8393" y="29481"/>
                  </a:cubicBezTo>
                  <a:cubicBezTo>
                    <a:pt x="8393" y="29382"/>
                    <a:pt x="8491" y="29312"/>
                    <a:pt x="8519" y="29242"/>
                  </a:cubicBezTo>
                  <a:cubicBezTo>
                    <a:pt x="8576" y="29326"/>
                    <a:pt x="8548" y="29326"/>
                    <a:pt x="8604" y="29368"/>
                  </a:cubicBezTo>
                  <a:cubicBezTo>
                    <a:pt x="8595" y="29345"/>
                    <a:pt x="8626" y="29337"/>
                    <a:pt x="8672" y="29337"/>
                  </a:cubicBezTo>
                  <a:cubicBezTo>
                    <a:pt x="8764" y="29337"/>
                    <a:pt x="8914" y="29368"/>
                    <a:pt x="8914" y="29368"/>
                  </a:cubicBezTo>
                  <a:cubicBezTo>
                    <a:pt x="8865" y="29356"/>
                    <a:pt x="8921" y="29313"/>
                    <a:pt x="8902" y="29310"/>
                  </a:cubicBezTo>
                  <a:lnTo>
                    <a:pt x="8902" y="29310"/>
                  </a:lnTo>
                  <a:cubicBezTo>
                    <a:pt x="9021" y="29292"/>
                    <a:pt x="9113" y="29223"/>
                    <a:pt x="9167" y="29115"/>
                  </a:cubicBezTo>
                  <a:cubicBezTo>
                    <a:pt x="9195" y="29199"/>
                    <a:pt x="9322" y="29199"/>
                    <a:pt x="9336" y="29228"/>
                  </a:cubicBezTo>
                  <a:cubicBezTo>
                    <a:pt x="9329" y="29225"/>
                    <a:pt x="9322" y="29224"/>
                    <a:pt x="9316" y="29224"/>
                  </a:cubicBezTo>
                  <a:cubicBezTo>
                    <a:pt x="9205" y="29224"/>
                    <a:pt x="9294" y="29580"/>
                    <a:pt x="9294" y="29580"/>
                  </a:cubicBezTo>
                  <a:cubicBezTo>
                    <a:pt x="9291" y="29595"/>
                    <a:pt x="9298" y="29602"/>
                    <a:pt x="9312" y="29602"/>
                  </a:cubicBezTo>
                  <a:cubicBezTo>
                    <a:pt x="9361" y="29602"/>
                    <a:pt x="9492" y="29519"/>
                    <a:pt x="9547" y="29453"/>
                  </a:cubicBezTo>
                  <a:lnTo>
                    <a:pt x="9547" y="29453"/>
                  </a:lnTo>
                  <a:cubicBezTo>
                    <a:pt x="9519" y="29523"/>
                    <a:pt x="9491" y="29580"/>
                    <a:pt x="9491" y="29650"/>
                  </a:cubicBezTo>
                  <a:cubicBezTo>
                    <a:pt x="9547" y="29650"/>
                    <a:pt x="9604" y="29622"/>
                    <a:pt x="9646" y="29580"/>
                  </a:cubicBezTo>
                  <a:cubicBezTo>
                    <a:pt x="9691" y="29681"/>
                    <a:pt x="9709" y="29747"/>
                    <a:pt x="9773" y="29747"/>
                  </a:cubicBezTo>
                  <a:cubicBezTo>
                    <a:pt x="9788" y="29747"/>
                    <a:pt x="9807" y="29743"/>
                    <a:pt x="9829" y="29735"/>
                  </a:cubicBezTo>
                  <a:cubicBezTo>
                    <a:pt x="9857" y="29692"/>
                    <a:pt x="9914" y="29664"/>
                    <a:pt x="9928" y="29608"/>
                  </a:cubicBezTo>
                  <a:cubicBezTo>
                    <a:pt x="9934" y="29592"/>
                    <a:pt x="9939" y="29586"/>
                    <a:pt x="9942" y="29586"/>
                  </a:cubicBezTo>
                  <a:cubicBezTo>
                    <a:pt x="9956" y="29586"/>
                    <a:pt x="9959" y="29664"/>
                    <a:pt x="9970" y="29664"/>
                  </a:cubicBezTo>
                  <a:cubicBezTo>
                    <a:pt x="9983" y="29664"/>
                    <a:pt x="9971" y="29268"/>
                    <a:pt x="10085" y="29268"/>
                  </a:cubicBezTo>
                  <a:cubicBezTo>
                    <a:pt x="10089" y="29268"/>
                    <a:pt x="10092" y="29269"/>
                    <a:pt x="10097" y="29270"/>
                  </a:cubicBezTo>
                  <a:cubicBezTo>
                    <a:pt x="10098" y="29266"/>
                    <a:pt x="10102" y="29265"/>
                    <a:pt x="10107" y="29265"/>
                  </a:cubicBezTo>
                  <a:cubicBezTo>
                    <a:pt x="10141" y="29265"/>
                    <a:pt x="10243" y="29340"/>
                    <a:pt x="10280" y="29340"/>
                  </a:cubicBezTo>
                  <a:cubicBezTo>
                    <a:pt x="10167" y="29411"/>
                    <a:pt x="10209" y="29382"/>
                    <a:pt x="10082" y="29411"/>
                  </a:cubicBezTo>
                  <a:cubicBezTo>
                    <a:pt x="10082" y="29453"/>
                    <a:pt x="10082" y="29425"/>
                    <a:pt x="10153" y="29495"/>
                  </a:cubicBezTo>
                  <a:cubicBezTo>
                    <a:pt x="10142" y="29493"/>
                    <a:pt x="10133" y="29493"/>
                    <a:pt x="10124" y="29493"/>
                  </a:cubicBezTo>
                  <a:cubicBezTo>
                    <a:pt x="9914" y="29493"/>
                    <a:pt x="10086" y="29946"/>
                    <a:pt x="10167" y="29946"/>
                  </a:cubicBezTo>
                  <a:cubicBezTo>
                    <a:pt x="10068" y="30016"/>
                    <a:pt x="9956" y="30072"/>
                    <a:pt x="9829" y="30129"/>
                  </a:cubicBezTo>
                  <a:cubicBezTo>
                    <a:pt x="9871" y="30157"/>
                    <a:pt x="9899" y="30143"/>
                    <a:pt x="9942" y="30185"/>
                  </a:cubicBezTo>
                  <a:cubicBezTo>
                    <a:pt x="9730" y="30340"/>
                    <a:pt x="9435" y="30256"/>
                    <a:pt x="9364" y="30678"/>
                  </a:cubicBezTo>
                  <a:cubicBezTo>
                    <a:pt x="9372" y="30676"/>
                    <a:pt x="9379" y="30675"/>
                    <a:pt x="9385" y="30675"/>
                  </a:cubicBezTo>
                  <a:cubicBezTo>
                    <a:pt x="9421" y="30675"/>
                    <a:pt x="9423" y="30706"/>
                    <a:pt x="9435" y="30706"/>
                  </a:cubicBezTo>
                  <a:cubicBezTo>
                    <a:pt x="9308" y="30720"/>
                    <a:pt x="9224" y="30847"/>
                    <a:pt x="9266" y="30974"/>
                  </a:cubicBezTo>
                  <a:cubicBezTo>
                    <a:pt x="9306" y="30954"/>
                    <a:pt x="9310" y="30934"/>
                    <a:pt x="9344" y="30934"/>
                  </a:cubicBezTo>
                  <a:cubicBezTo>
                    <a:pt x="9358" y="30934"/>
                    <a:pt x="9378" y="30937"/>
                    <a:pt x="9407" y="30946"/>
                  </a:cubicBezTo>
                  <a:cubicBezTo>
                    <a:pt x="9449" y="31030"/>
                    <a:pt x="9505" y="31100"/>
                    <a:pt x="9576" y="31171"/>
                  </a:cubicBezTo>
                  <a:cubicBezTo>
                    <a:pt x="9607" y="31177"/>
                    <a:pt x="9630" y="31183"/>
                    <a:pt x="9653" y="31183"/>
                  </a:cubicBezTo>
                  <a:cubicBezTo>
                    <a:pt x="9682" y="31183"/>
                    <a:pt x="9712" y="31174"/>
                    <a:pt x="9759" y="31143"/>
                  </a:cubicBezTo>
                  <a:cubicBezTo>
                    <a:pt x="9761" y="31142"/>
                    <a:pt x="9764" y="31142"/>
                    <a:pt x="9766" y="31142"/>
                  </a:cubicBezTo>
                  <a:cubicBezTo>
                    <a:pt x="9854" y="31142"/>
                    <a:pt x="9882" y="31342"/>
                    <a:pt x="10028" y="31342"/>
                  </a:cubicBezTo>
                  <a:cubicBezTo>
                    <a:pt x="10059" y="31342"/>
                    <a:pt x="10096" y="31333"/>
                    <a:pt x="10139" y="31312"/>
                  </a:cubicBezTo>
                  <a:cubicBezTo>
                    <a:pt x="10139" y="31301"/>
                    <a:pt x="10144" y="31296"/>
                    <a:pt x="10152" y="31296"/>
                  </a:cubicBezTo>
                  <a:cubicBezTo>
                    <a:pt x="10175" y="31296"/>
                    <a:pt x="10223" y="31346"/>
                    <a:pt x="10223" y="31452"/>
                  </a:cubicBezTo>
                  <a:cubicBezTo>
                    <a:pt x="10277" y="31437"/>
                    <a:pt x="10331" y="31426"/>
                    <a:pt x="10388" y="31426"/>
                  </a:cubicBezTo>
                  <a:cubicBezTo>
                    <a:pt x="10434" y="31426"/>
                    <a:pt x="10482" y="31433"/>
                    <a:pt x="10533" y="31452"/>
                  </a:cubicBezTo>
                  <a:cubicBezTo>
                    <a:pt x="10505" y="31255"/>
                    <a:pt x="10660" y="31298"/>
                    <a:pt x="10787" y="31269"/>
                  </a:cubicBezTo>
                  <a:cubicBezTo>
                    <a:pt x="10758" y="31157"/>
                    <a:pt x="10857" y="31086"/>
                    <a:pt x="10956" y="31044"/>
                  </a:cubicBezTo>
                  <a:lnTo>
                    <a:pt x="10956" y="31044"/>
                  </a:lnTo>
                  <a:cubicBezTo>
                    <a:pt x="10956" y="31085"/>
                    <a:pt x="10929" y="31594"/>
                    <a:pt x="10967" y="31594"/>
                  </a:cubicBezTo>
                  <a:cubicBezTo>
                    <a:pt x="10968" y="31594"/>
                    <a:pt x="10969" y="31594"/>
                    <a:pt x="10970" y="31593"/>
                  </a:cubicBezTo>
                  <a:cubicBezTo>
                    <a:pt x="10961" y="31576"/>
                    <a:pt x="10985" y="31564"/>
                    <a:pt x="11007" y="31564"/>
                  </a:cubicBezTo>
                  <a:cubicBezTo>
                    <a:pt x="11021" y="31564"/>
                    <a:pt x="11035" y="31568"/>
                    <a:pt x="11040" y="31579"/>
                  </a:cubicBezTo>
                  <a:cubicBezTo>
                    <a:pt x="10913" y="31664"/>
                    <a:pt x="10857" y="31805"/>
                    <a:pt x="10885" y="31945"/>
                  </a:cubicBezTo>
                  <a:cubicBezTo>
                    <a:pt x="10956" y="31903"/>
                    <a:pt x="11026" y="31861"/>
                    <a:pt x="11110" y="31819"/>
                  </a:cubicBezTo>
                  <a:lnTo>
                    <a:pt x="11110" y="31819"/>
                  </a:lnTo>
                  <a:cubicBezTo>
                    <a:pt x="11096" y="31917"/>
                    <a:pt x="11110" y="32016"/>
                    <a:pt x="11125" y="32128"/>
                  </a:cubicBezTo>
                  <a:cubicBezTo>
                    <a:pt x="11223" y="32072"/>
                    <a:pt x="11308" y="32002"/>
                    <a:pt x="11364" y="31917"/>
                  </a:cubicBezTo>
                  <a:cubicBezTo>
                    <a:pt x="11406" y="31988"/>
                    <a:pt x="11448" y="32016"/>
                    <a:pt x="11392" y="32044"/>
                  </a:cubicBezTo>
                  <a:cubicBezTo>
                    <a:pt x="11519" y="32016"/>
                    <a:pt x="11519" y="32044"/>
                    <a:pt x="11561" y="32002"/>
                  </a:cubicBezTo>
                  <a:cubicBezTo>
                    <a:pt x="11491" y="31959"/>
                    <a:pt x="11561" y="31678"/>
                    <a:pt x="11603" y="31636"/>
                  </a:cubicBezTo>
                  <a:lnTo>
                    <a:pt x="11603" y="31636"/>
                  </a:lnTo>
                  <a:cubicBezTo>
                    <a:pt x="11561" y="31790"/>
                    <a:pt x="11843" y="31903"/>
                    <a:pt x="11899" y="31974"/>
                  </a:cubicBezTo>
                  <a:cubicBezTo>
                    <a:pt x="11815" y="32157"/>
                    <a:pt x="11927" y="32326"/>
                    <a:pt x="11899" y="32495"/>
                  </a:cubicBezTo>
                  <a:cubicBezTo>
                    <a:pt x="11941" y="32491"/>
                    <a:pt x="11982" y="32489"/>
                    <a:pt x="12024" y="32489"/>
                  </a:cubicBezTo>
                  <a:cubicBezTo>
                    <a:pt x="12137" y="32489"/>
                    <a:pt x="12250" y="32502"/>
                    <a:pt x="12364" y="32523"/>
                  </a:cubicBezTo>
                  <a:cubicBezTo>
                    <a:pt x="12364" y="32495"/>
                    <a:pt x="12321" y="32480"/>
                    <a:pt x="12378" y="32424"/>
                  </a:cubicBezTo>
                  <a:cubicBezTo>
                    <a:pt x="12378" y="32476"/>
                    <a:pt x="12409" y="32493"/>
                    <a:pt x="12445" y="32493"/>
                  </a:cubicBezTo>
                  <a:cubicBezTo>
                    <a:pt x="12477" y="32493"/>
                    <a:pt x="12513" y="32480"/>
                    <a:pt x="12533" y="32466"/>
                  </a:cubicBezTo>
                  <a:cubicBezTo>
                    <a:pt x="12533" y="32466"/>
                    <a:pt x="12617" y="32720"/>
                    <a:pt x="12645" y="32748"/>
                  </a:cubicBezTo>
                  <a:cubicBezTo>
                    <a:pt x="12589" y="32732"/>
                    <a:pt x="12532" y="32724"/>
                    <a:pt x="12475" y="32724"/>
                  </a:cubicBezTo>
                  <a:cubicBezTo>
                    <a:pt x="12333" y="32724"/>
                    <a:pt x="12197" y="32774"/>
                    <a:pt x="12096" y="32875"/>
                  </a:cubicBezTo>
                  <a:cubicBezTo>
                    <a:pt x="12152" y="32987"/>
                    <a:pt x="12181" y="33128"/>
                    <a:pt x="12152" y="33255"/>
                  </a:cubicBezTo>
                  <a:cubicBezTo>
                    <a:pt x="12251" y="33227"/>
                    <a:pt x="12223" y="33255"/>
                    <a:pt x="12265" y="33199"/>
                  </a:cubicBezTo>
                  <a:cubicBezTo>
                    <a:pt x="12265" y="33283"/>
                    <a:pt x="12293" y="33368"/>
                    <a:pt x="12321" y="33438"/>
                  </a:cubicBezTo>
                  <a:cubicBezTo>
                    <a:pt x="12334" y="33481"/>
                    <a:pt x="12359" y="33497"/>
                    <a:pt x="12387" y="33497"/>
                  </a:cubicBezTo>
                  <a:cubicBezTo>
                    <a:pt x="12422" y="33497"/>
                    <a:pt x="12460" y="33470"/>
                    <a:pt x="12476" y="33438"/>
                  </a:cubicBezTo>
                  <a:cubicBezTo>
                    <a:pt x="12478" y="33439"/>
                    <a:pt x="12479" y="33439"/>
                    <a:pt x="12481" y="33439"/>
                  </a:cubicBezTo>
                  <a:cubicBezTo>
                    <a:pt x="12509" y="33439"/>
                    <a:pt x="12548" y="33325"/>
                    <a:pt x="12575" y="33311"/>
                  </a:cubicBezTo>
                  <a:cubicBezTo>
                    <a:pt x="12659" y="33368"/>
                    <a:pt x="12716" y="33368"/>
                    <a:pt x="12702" y="33410"/>
                  </a:cubicBezTo>
                  <a:cubicBezTo>
                    <a:pt x="12696" y="33409"/>
                    <a:pt x="12690" y="33408"/>
                    <a:pt x="12684" y="33408"/>
                  </a:cubicBezTo>
                  <a:cubicBezTo>
                    <a:pt x="12474" y="33408"/>
                    <a:pt x="12441" y="34128"/>
                    <a:pt x="12674" y="34142"/>
                  </a:cubicBezTo>
                  <a:cubicBezTo>
                    <a:pt x="12674" y="34142"/>
                    <a:pt x="13131" y="33540"/>
                    <a:pt x="13323" y="33540"/>
                  </a:cubicBezTo>
                  <a:cubicBezTo>
                    <a:pt x="13379" y="33540"/>
                    <a:pt x="13412" y="33590"/>
                    <a:pt x="13406" y="33720"/>
                  </a:cubicBezTo>
                  <a:cubicBezTo>
                    <a:pt x="13426" y="33725"/>
                    <a:pt x="13446" y="33728"/>
                    <a:pt x="13467" y="33728"/>
                  </a:cubicBezTo>
                  <a:cubicBezTo>
                    <a:pt x="13602" y="33728"/>
                    <a:pt x="13730" y="33611"/>
                    <a:pt x="13730" y="33452"/>
                  </a:cubicBezTo>
                  <a:lnTo>
                    <a:pt x="13730" y="33452"/>
                  </a:lnTo>
                  <a:lnTo>
                    <a:pt x="13701" y="33480"/>
                  </a:lnTo>
                  <a:cubicBezTo>
                    <a:pt x="13701" y="33452"/>
                    <a:pt x="13716" y="33452"/>
                    <a:pt x="13730" y="33452"/>
                  </a:cubicBezTo>
                  <a:cubicBezTo>
                    <a:pt x="13722" y="33429"/>
                    <a:pt x="13710" y="33418"/>
                    <a:pt x="13691" y="33418"/>
                  </a:cubicBezTo>
                  <a:cubicBezTo>
                    <a:pt x="13676" y="33418"/>
                    <a:pt x="13656" y="33425"/>
                    <a:pt x="13631" y="33438"/>
                  </a:cubicBezTo>
                  <a:cubicBezTo>
                    <a:pt x="13616" y="33449"/>
                    <a:pt x="13604" y="33453"/>
                    <a:pt x="13594" y="33453"/>
                  </a:cubicBezTo>
                  <a:cubicBezTo>
                    <a:pt x="13537" y="33453"/>
                    <a:pt x="13551" y="33311"/>
                    <a:pt x="13575" y="33311"/>
                  </a:cubicBezTo>
                  <a:cubicBezTo>
                    <a:pt x="13673" y="33368"/>
                    <a:pt x="13744" y="33424"/>
                    <a:pt x="13730" y="33452"/>
                  </a:cubicBezTo>
                  <a:cubicBezTo>
                    <a:pt x="13731" y="33451"/>
                    <a:pt x="13733" y="33450"/>
                    <a:pt x="13735" y="33450"/>
                  </a:cubicBezTo>
                  <a:cubicBezTo>
                    <a:pt x="13770" y="33450"/>
                    <a:pt x="13872" y="33668"/>
                    <a:pt x="13899" y="33748"/>
                  </a:cubicBezTo>
                  <a:cubicBezTo>
                    <a:pt x="13924" y="33722"/>
                    <a:pt x="13960" y="33681"/>
                    <a:pt x="13988" y="33681"/>
                  </a:cubicBezTo>
                  <a:cubicBezTo>
                    <a:pt x="14006" y="33681"/>
                    <a:pt x="14020" y="33698"/>
                    <a:pt x="14025" y="33748"/>
                  </a:cubicBezTo>
                  <a:cubicBezTo>
                    <a:pt x="14075" y="33811"/>
                    <a:pt x="14111" y="33829"/>
                    <a:pt x="14143" y="33829"/>
                  </a:cubicBezTo>
                  <a:cubicBezTo>
                    <a:pt x="14188" y="33829"/>
                    <a:pt x="14224" y="33793"/>
                    <a:pt x="14273" y="33793"/>
                  </a:cubicBezTo>
                  <a:cubicBezTo>
                    <a:pt x="14298" y="33793"/>
                    <a:pt x="14327" y="33803"/>
                    <a:pt x="14363" y="33832"/>
                  </a:cubicBezTo>
                  <a:cubicBezTo>
                    <a:pt x="14448" y="33860"/>
                    <a:pt x="14518" y="33846"/>
                    <a:pt x="14420" y="33917"/>
                  </a:cubicBezTo>
                  <a:cubicBezTo>
                    <a:pt x="14484" y="33945"/>
                    <a:pt x="14835" y="33978"/>
                    <a:pt x="15055" y="33978"/>
                  </a:cubicBezTo>
                  <a:cubicBezTo>
                    <a:pt x="15171" y="33978"/>
                    <a:pt x="15251" y="33969"/>
                    <a:pt x="15236" y="33945"/>
                  </a:cubicBezTo>
                  <a:cubicBezTo>
                    <a:pt x="15324" y="33882"/>
                    <a:pt x="15381" y="33850"/>
                    <a:pt x="15403" y="33850"/>
                  </a:cubicBezTo>
                  <a:cubicBezTo>
                    <a:pt x="15429" y="33850"/>
                    <a:pt x="15400" y="33900"/>
                    <a:pt x="15307" y="34001"/>
                  </a:cubicBezTo>
                  <a:cubicBezTo>
                    <a:pt x="15321" y="34000"/>
                    <a:pt x="15332" y="33999"/>
                    <a:pt x="15340" y="33999"/>
                  </a:cubicBezTo>
                  <a:cubicBezTo>
                    <a:pt x="15365" y="33999"/>
                    <a:pt x="15368" y="34005"/>
                    <a:pt x="15370" y="34005"/>
                  </a:cubicBezTo>
                  <a:cubicBezTo>
                    <a:pt x="15374" y="34005"/>
                    <a:pt x="15377" y="33994"/>
                    <a:pt x="15434" y="33945"/>
                  </a:cubicBezTo>
                  <a:lnTo>
                    <a:pt x="15434" y="33945"/>
                  </a:lnTo>
                  <a:cubicBezTo>
                    <a:pt x="15425" y="33954"/>
                    <a:pt x="15650" y="33967"/>
                    <a:pt x="15813" y="33967"/>
                  </a:cubicBezTo>
                  <a:cubicBezTo>
                    <a:pt x="15918" y="33967"/>
                    <a:pt x="15996" y="33962"/>
                    <a:pt x="15969" y="33945"/>
                  </a:cubicBezTo>
                  <a:cubicBezTo>
                    <a:pt x="15955" y="33931"/>
                    <a:pt x="15955" y="33903"/>
                    <a:pt x="15940" y="33889"/>
                  </a:cubicBezTo>
                  <a:lnTo>
                    <a:pt x="15969" y="33875"/>
                  </a:lnTo>
                  <a:cubicBezTo>
                    <a:pt x="15940" y="33860"/>
                    <a:pt x="15912" y="33860"/>
                    <a:pt x="15884" y="33846"/>
                  </a:cubicBezTo>
                  <a:cubicBezTo>
                    <a:pt x="15743" y="33804"/>
                    <a:pt x="15969" y="33734"/>
                    <a:pt x="15969" y="33691"/>
                  </a:cubicBezTo>
                  <a:cubicBezTo>
                    <a:pt x="16081" y="33734"/>
                    <a:pt x="16208" y="33776"/>
                    <a:pt x="16335" y="33804"/>
                  </a:cubicBezTo>
                  <a:cubicBezTo>
                    <a:pt x="16312" y="33816"/>
                    <a:pt x="16346" y="33885"/>
                    <a:pt x="16366" y="33885"/>
                  </a:cubicBezTo>
                  <a:cubicBezTo>
                    <a:pt x="16371" y="33885"/>
                    <a:pt x="16375" y="33882"/>
                    <a:pt x="16377" y="33875"/>
                  </a:cubicBezTo>
                  <a:cubicBezTo>
                    <a:pt x="16574" y="33846"/>
                    <a:pt x="16433" y="33804"/>
                    <a:pt x="16419" y="33804"/>
                  </a:cubicBezTo>
                  <a:cubicBezTo>
                    <a:pt x="16433" y="33720"/>
                    <a:pt x="16419" y="33621"/>
                    <a:pt x="16363" y="33537"/>
                  </a:cubicBezTo>
                  <a:lnTo>
                    <a:pt x="16363" y="33551"/>
                  </a:lnTo>
                  <a:cubicBezTo>
                    <a:pt x="16363" y="33523"/>
                    <a:pt x="16349" y="33494"/>
                    <a:pt x="16335" y="33466"/>
                  </a:cubicBezTo>
                  <a:lnTo>
                    <a:pt x="16335" y="33466"/>
                  </a:lnTo>
                  <a:cubicBezTo>
                    <a:pt x="16395" y="33562"/>
                    <a:pt x="16490" y="33602"/>
                    <a:pt x="16596" y="33602"/>
                  </a:cubicBezTo>
                  <a:cubicBezTo>
                    <a:pt x="16740" y="33602"/>
                    <a:pt x="16903" y="33529"/>
                    <a:pt x="17025" y="33424"/>
                  </a:cubicBezTo>
                  <a:lnTo>
                    <a:pt x="17025" y="33424"/>
                  </a:lnTo>
                  <a:cubicBezTo>
                    <a:pt x="17013" y="33427"/>
                    <a:pt x="17002" y="33428"/>
                    <a:pt x="16992" y="33428"/>
                  </a:cubicBezTo>
                  <a:cubicBezTo>
                    <a:pt x="16773" y="33428"/>
                    <a:pt x="17098" y="32716"/>
                    <a:pt x="17166" y="32635"/>
                  </a:cubicBezTo>
                  <a:cubicBezTo>
                    <a:pt x="17166" y="32664"/>
                    <a:pt x="17180" y="32692"/>
                    <a:pt x="17194" y="32706"/>
                  </a:cubicBezTo>
                  <a:cubicBezTo>
                    <a:pt x="17170" y="32730"/>
                    <a:pt x="17086" y="32925"/>
                    <a:pt x="17128" y="32925"/>
                  </a:cubicBezTo>
                  <a:cubicBezTo>
                    <a:pt x="17136" y="32925"/>
                    <a:pt x="17148" y="32918"/>
                    <a:pt x="17166" y="32903"/>
                  </a:cubicBezTo>
                  <a:cubicBezTo>
                    <a:pt x="17203" y="32907"/>
                    <a:pt x="17236" y="32908"/>
                    <a:pt x="17266" y="32908"/>
                  </a:cubicBezTo>
                  <a:cubicBezTo>
                    <a:pt x="17792" y="32908"/>
                    <a:pt x="17249" y="32350"/>
                    <a:pt x="17222" y="32283"/>
                  </a:cubicBezTo>
                  <a:cubicBezTo>
                    <a:pt x="17250" y="32283"/>
                    <a:pt x="17292" y="32269"/>
                    <a:pt x="17320" y="32241"/>
                  </a:cubicBezTo>
                  <a:cubicBezTo>
                    <a:pt x="17292" y="32227"/>
                    <a:pt x="17166" y="31889"/>
                    <a:pt x="17236" y="31875"/>
                  </a:cubicBezTo>
                  <a:cubicBezTo>
                    <a:pt x="17252" y="31875"/>
                    <a:pt x="17265" y="31874"/>
                    <a:pt x="17275" y="31874"/>
                  </a:cubicBezTo>
                  <a:cubicBezTo>
                    <a:pt x="17299" y="31874"/>
                    <a:pt x="17306" y="31881"/>
                    <a:pt x="17306" y="31931"/>
                  </a:cubicBezTo>
                  <a:cubicBezTo>
                    <a:pt x="17409" y="31931"/>
                    <a:pt x="17348" y="31815"/>
                    <a:pt x="17411" y="31815"/>
                  </a:cubicBezTo>
                  <a:cubicBezTo>
                    <a:pt x="17417" y="31815"/>
                    <a:pt x="17424" y="31816"/>
                    <a:pt x="17433" y="31819"/>
                  </a:cubicBezTo>
                  <a:cubicBezTo>
                    <a:pt x="17335" y="31917"/>
                    <a:pt x="17377" y="31945"/>
                    <a:pt x="17461" y="31974"/>
                  </a:cubicBezTo>
                  <a:cubicBezTo>
                    <a:pt x="17575" y="31994"/>
                    <a:pt x="17688" y="32007"/>
                    <a:pt x="17807" y="32007"/>
                  </a:cubicBezTo>
                  <a:cubicBezTo>
                    <a:pt x="17851" y="32007"/>
                    <a:pt x="17895" y="32005"/>
                    <a:pt x="17940" y="32002"/>
                  </a:cubicBezTo>
                  <a:cubicBezTo>
                    <a:pt x="17940" y="31974"/>
                    <a:pt x="17940" y="31706"/>
                    <a:pt x="17996" y="31692"/>
                  </a:cubicBezTo>
                  <a:cubicBezTo>
                    <a:pt x="17996" y="31685"/>
                    <a:pt x="18002" y="31681"/>
                    <a:pt x="18011" y="31681"/>
                  </a:cubicBezTo>
                  <a:cubicBezTo>
                    <a:pt x="18092" y="31681"/>
                    <a:pt x="18491" y="31931"/>
                    <a:pt x="18503" y="31931"/>
                  </a:cubicBezTo>
                  <a:cubicBezTo>
                    <a:pt x="18433" y="32086"/>
                    <a:pt x="18194" y="32157"/>
                    <a:pt x="18194" y="32311"/>
                  </a:cubicBezTo>
                  <a:cubicBezTo>
                    <a:pt x="18198" y="32313"/>
                    <a:pt x="18202" y="32313"/>
                    <a:pt x="18208" y="32313"/>
                  </a:cubicBezTo>
                  <a:cubicBezTo>
                    <a:pt x="18242" y="32313"/>
                    <a:pt x="18301" y="32289"/>
                    <a:pt x="18335" y="32289"/>
                  </a:cubicBezTo>
                  <a:cubicBezTo>
                    <a:pt x="18352" y="32289"/>
                    <a:pt x="18363" y="32295"/>
                    <a:pt x="18363" y="32311"/>
                  </a:cubicBezTo>
                  <a:cubicBezTo>
                    <a:pt x="18053" y="32354"/>
                    <a:pt x="17954" y="32551"/>
                    <a:pt x="17996" y="32861"/>
                  </a:cubicBezTo>
                  <a:cubicBezTo>
                    <a:pt x="18068" y="32825"/>
                    <a:pt x="18200" y="32739"/>
                    <a:pt x="18239" y="32739"/>
                  </a:cubicBezTo>
                  <a:cubicBezTo>
                    <a:pt x="18246" y="32739"/>
                    <a:pt x="18250" y="32742"/>
                    <a:pt x="18250" y="32748"/>
                  </a:cubicBezTo>
                  <a:cubicBezTo>
                    <a:pt x="18334" y="32903"/>
                    <a:pt x="18264" y="32903"/>
                    <a:pt x="18278" y="33128"/>
                  </a:cubicBezTo>
                  <a:cubicBezTo>
                    <a:pt x="18532" y="33086"/>
                    <a:pt x="18546" y="32931"/>
                    <a:pt x="18532" y="32861"/>
                  </a:cubicBezTo>
                  <a:lnTo>
                    <a:pt x="18532" y="32861"/>
                  </a:lnTo>
                  <a:cubicBezTo>
                    <a:pt x="18619" y="32960"/>
                    <a:pt x="18699" y="33093"/>
                    <a:pt x="18736" y="33093"/>
                  </a:cubicBezTo>
                  <a:cubicBezTo>
                    <a:pt x="18747" y="33093"/>
                    <a:pt x="18754" y="33082"/>
                    <a:pt x="18757" y="33058"/>
                  </a:cubicBezTo>
                  <a:cubicBezTo>
                    <a:pt x="18729" y="33030"/>
                    <a:pt x="18757" y="32945"/>
                    <a:pt x="18827" y="32804"/>
                  </a:cubicBezTo>
                  <a:cubicBezTo>
                    <a:pt x="18852" y="32841"/>
                    <a:pt x="18863" y="32870"/>
                    <a:pt x="18878" y="32870"/>
                  </a:cubicBezTo>
                  <a:cubicBezTo>
                    <a:pt x="18898" y="32870"/>
                    <a:pt x="18925" y="32821"/>
                    <a:pt x="18996" y="32678"/>
                  </a:cubicBezTo>
                  <a:cubicBezTo>
                    <a:pt x="19035" y="32771"/>
                    <a:pt x="19078" y="32800"/>
                    <a:pt x="19114" y="32800"/>
                  </a:cubicBezTo>
                  <a:cubicBezTo>
                    <a:pt x="19143" y="32800"/>
                    <a:pt x="19167" y="32781"/>
                    <a:pt x="19179" y="32762"/>
                  </a:cubicBezTo>
                  <a:lnTo>
                    <a:pt x="19179" y="32762"/>
                  </a:lnTo>
                  <a:cubicBezTo>
                    <a:pt x="19169" y="32802"/>
                    <a:pt x="19180" y="32842"/>
                    <a:pt x="19178" y="32842"/>
                  </a:cubicBezTo>
                  <a:cubicBezTo>
                    <a:pt x="19177" y="32842"/>
                    <a:pt x="19173" y="32835"/>
                    <a:pt x="19165" y="32818"/>
                  </a:cubicBezTo>
                  <a:lnTo>
                    <a:pt x="19165" y="32818"/>
                  </a:lnTo>
                  <a:cubicBezTo>
                    <a:pt x="19170" y="32885"/>
                    <a:pt x="19168" y="32908"/>
                    <a:pt x="19169" y="32908"/>
                  </a:cubicBezTo>
                  <a:cubicBezTo>
                    <a:pt x="19169" y="32908"/>
                    <a:pt x="19177" y="32796"/>
                    <a:pt x="19264" y="32776"/>
                  </a:cubicBezTo>
                  <a:lnTo>
                    <a:pt x="19264" y="32776"/>
                  </a:lnTo>
                  <a:cubicBezTo>
                    <a:pt x="19239" y="32839"/>
                    <a:pt x="19235" y="32859"/>
                    <a:pt x="19241" y="32859"/>
                  </a:cubicBezTo>
                  <a:cubicBezTo>
                    <a:pt x="19253" y="32859"/>
                    <a:pt x="19303" y="32787"/>
                    <a:pt x="19333" y="32787"/>
                  </a:cubicBezTo>
                  <a:cubicBezTo>
                    <a:pt x="19350" y="32787"/>
                    <a:pt x="19360" y="32814"/>
                    <a:pt x="19348" y="32903"/>
                  </a:cubicBezTo>
                  <a:cubicBezTo>
                    <a:pt x="19419" y="32861"/>
                    <a:pt x="19475" y="32804"/>
                    <a:pt x="19531" y="32734"/>
                  </a:cubicBezTo>
                  <a:cubicBezTo>
                    <a:pt x="19531" y="32734"/>
                    <a:pt x="19566" y="32812"/>
                    <a:pt x="19608" y="32812"/>
                  </a:cubicBezTo>
                  <a:cubicBezTo>
                    <a:pt x="19619" y="32812"/>
                    <a:pt x="19632" y="32806"/>
                    <a:pt x="19644" y="32790"/>
                  </a:cubicBezTo>
                  <a:cubicBezTo>
                    <a:pt x="19574" y="32664"/>
                    <a:pt x="19644" y="32579"/>
                    <a:pt x="19672" y="32495"/>
                  </a:cubicBezTo>
                  <a:cubicBezTo>
                    <a:pt x="19672" y="32531"/>
                    <a:pt x="19681" y="32546"/>
                    <a:pt x="19695" y="32546"/>
                  </a:cubicBezTo>
                  <a:cubicBezTo>
                    <a:pt x="19746" y="32546"/>
                    <a:pt x="19860" y="32338"/>
                    <a:pt x="19783" y="32338"/>
                  </a:cubicBezTo>
                  <a:cubicBezTo>
                    <a:pt x="19783" y="32338"/>
                    <a:pt x="19783" y="32338"/>
                    <a:pt x="19783" y="32338"/>
                  </a:cubicBezTo>
                  <a:lnTo>
                    <a:pt x="19783" y="32338"/>
                  </a:lnTo>
                  <a:cubicBezTo>
                    <a:pt x="19891" y="32324"/>
                    <a:pt x="20000" y="32296"/>
                    <a:pt x="20109" y="32269"/>
                  </a:cubicBezTo>
                  <a:cubicBezTo>
                    <a:pt x="20404" y="32086"/>
                    <a:pt x="20137" y="32227"/>
                    <a:pt x="20404" y="32058"/>
                  </a:cubicBezTo>
                  <a:lnTo>
                    <a:pt x="20404" y="32058"/>
                  </a:lnTo>
                  <a:cubicBezTo>
                    <a:pt x="20404" y="32086"/>
                    <a:pt x="20306" y="32283"/>
                    <a:pt x="20404" y="32326"/>
                  </a:cubicBezTo>
                  <a:cubicBezTo>
                    <a:pt x="20458" y="32278"/>
                    <a:pt x="20496" y="32261"/>
                    <a:pt x="20512" y="32261"/>
                  </a:cubicBezTo>
                  <a:cubicBezTo>
                    <a:pt x="20534" y="32261"/>
                    <a:pt x="20514" y="32293"/>
                    <a:pt x="20433" y="32326"/>
                  </a:cubicBezTo>
                  <a:cubicBezTo>
                    <a:pt x="20503" y="32443"/>
                    <a:pt x="20427" y="32453"/>
                    <a:pt x="20440" y="32453"/>
                  </a:cubicBezTo>
                  <a:cubicBezTo>
                    <a:pt x="20443" y="32453"/>
                    <a:pt x="20449" y="32452"/>
                    <a:pt x="20461" y="32452"/>
                  </a:cubicBezTo>
                  <a:cubicBezTo>
                    <a:pt x="20362" y="32480"/>
                    <a:pt x="20249" y="32607"/>
                    <a:pt x="20404" y="32621"/>
                  </a:cubicBezTo>
                  <a:cubicBezTo>
                    <a:pt x="20461" y="32664"/>
                    <a:pt x="20433" y="32818"/>
                    <a:pt x="20390" y="32847"/>
                  </a:cubicBezTo>
                  <a:cubicBezTo>
                    <a:pt x="20473" y="32833"/>
                    <a:pt x="20543" y="32778"/>
                    <a:pt x="20545" y="32763"/>
                  </a:cubicBezTo>
                  <a:lnTo>
                    <a:pt x="20545" y="32763"/>
                  </a:lnTo>
                  <a:cubicBezTo>
                    <a:pt x="20532" y="32931"/>
                    <a:pt x="20784" y="32889"/>
                    <a:pt x="20587" y="32959"/>
                  </a:cubicBezTo>
                  <a:cubicBezTo>
                    <a:pt x="20343" y="33147"/>
                    <a:pt x="20393" y="33172"/>
                    <a:pt x="20471" y="33172"/>
                  </a:cubicBezTo>
                  <a:cubicBezTo>
                    <a:pt x="20499" y="33172"/>
                    <a:pt x="20530" y="33169"/>
                    <a:pt x="20553" y="33169"/>
                  </a:cubicBezTo>
                  <a:cubicBezTo>
                    <a:pt x="20561" y="33169"/>
                    <a:pt x="20568" y="33169"/>
                    <a:pt x="20573" y="33170"/>
                  </a:cubicBezTo>
                  <a:cubicBezTo>
                    <a:pt x="20590" y="33146"/>
                    <a:pt x="20620" y="33131"/>
                    <a:pt x="20651" y="33131"/>
                  </a:cubicBezTo>
                  <a:cubicBezTo>
                    <a:pt x="20674" y="33131"/>
                    <a:pt x="20696" y="33139"/>
                    <a:pt x="20714" y="33156"/>
                  </a:cubicBezTo>
                  <a:cubicBezTo>
                    <a:pt x="20796" y="33203"/>
                    <a:pt x="20530" y="33346"/>
                    <a:pt x="20540" y="33346"/>
                  </a:cubicBezTo>
                  <a:cubicBezTo>
                    <a:pt x="20542" y="33346"/>
                    <a:pt x="20556" y="33340"/>
                    <a:pt x="20587" y="33325"/>
                  </a:cubicBezTo>
                  <a:cubicBezTo>
                    <a:pt x="20590" y="33324"/>
                    <a:pt x="20591" y="33324"/>
                    <a:pt x="20593" y="33324"/>
                  </a:cubicBezTo>
                  <a:cubicBezTo>
                    <a:pt x="20609" y="33324"/>
                    <a:pt x="20569" y="33402"/>
                    <a:pt x="20517" y="33480"/>
                  </a:cubicBezTo>
                  <a:cubicBezTo>
                    <a:pt x="20549" y="33512"/>
                    <a:pt x="20580" y="33647"/>
                    <a:pt x="20636" y="33647"/>
                  </a:cubicBezTo>
                  <a:cubicBezTo>
                    <a:pt x="20654" y="33647"/>
                    <a:pt x="20675" y="33632"/>
                    <a:pt x="20700" y="33593"/>
                  </a:cubicBezTo>
                  <a:cubicBezTo>
                    <a:pt x="20806" y="33674"/>
                    <a:pt x="20893" y="33700"/>
                    <a:pt x="20945" y="33700"/>
                  </a:cubicBezTo>
                  <a:cubicBezTo>
                    <a:pt x="21012" y="33700"/>
                    <a:pt x="21024" y="33659"/>
                    <a:pt x="20954" y="33635"/>
                  </a:cubicBezTo>
                  <a:cubicBezTo>
                    <a:pt x="20841" y="33283"/>
                    <a:pt x="20883" y="33354"/>
                    <a:pt x="20968" y="33325"/>
                  </a:cubicBezTo>
                  <a:cubicBezTo>
                    <a:pt x="20982" y="33255"/>
                    <a:pt x="20996" y="33185"/>
                    <a:pt x="21024" y="33114"/>
                  </a:cubicBezTo>
                  <a:cubicBezTo>
                    <a:pt x="21063" y="33075"/>
                    <a:pt x="21172" y="32980"/>
                    <a:pt x="21209" y="32980"/>
                  </a:cubicBezTo>
                  <a:cubicBezTo>
                    <a:pt x="21225" y="32980"/>
                    <a:pt x="21228" y="32997"/>
                    <a:pt x="21207" y="33044"/>
                  </a:cubicBezTo>
                  <a:cubicBezTo>
                    <a:pt x="21362" y="33072"/>
                    <a:pt x="21334" y="33086"/>
                    <a:pt x="21320" y="33170"/>
                  </a:cubicBezTo>
                  <a:cubicBezTo>
                    <a:pt x="21368" y="33138"/>
                    <a:pt x="21389" y="33105"/>
                    <a:pt x="21398" y="33105"/>
                  </a:cubicBezTo>
                  <a:cubicBezTo>
                    <a:pt x="21404" y="33105"/>
                    <a:pt x="21404" y="33123"/>
                    <a:pt x="21404" y="33170"/>
                  </a:cubicBezTo>
                  <a:cubicBezTo>
                    <a:pt x="21444" y="33250"/>
                    <a:pt x="21458" y="33279"/>
                    <a:pt x="21462" y="33279"/>
                  </a:cubicBezTo>
                  <a:cubicBezTo>
                    <a:pt x="21473" y="33279"/>
                    <a:pt x="21424" y="33105"/>
                    <a:pt x="21562" y="33087"/>
                  </a:cubicBezTo>
                  <a:lnTo>
                    <a:pt x="21562" y="33087"/>
                  </a:lnTo>
                  <a:cubicBezTo>
                    <a:pt x="21562" y="33087"/>
                    <a:pt x="21563" y="33087"/>
                    <a:pt x="21563" y="33087"/>
                  </a:cubicBezTo>
                  <a:cubicBezTo>
                    <a:pt x="21565" y="33087"/>
                    <a:pt x="21569" y="33087"/>
                    <a:pt x="21573" y="33086"/>
                  </a:cubicBezTo>
                  <a:lnTo>
                    <a:pt x="21573" y="33086"/>
                  </a:lnTo>
                  <a:cubicBezTo>
                    <a:pt x="21569" y="33086"/>
                    <a:pt x="21566" y="33087"/>
                    <a:pt x="21562" y="33087"/>
                  </a:cubicBezTo>
                  <a:lnTo>
                    <a:pt x="21562" y="33087"/>
                  </a:lnTo>
                  <a:cubicBezTo>
                    <a:pt x="21523" y="33086"/>
                    <a:pt x="21746" y="32986"/>
                    <a:pt x="21816" y="32986"/>
                  </a:cubicBezTo>
                  <a:cubicBezTo>
                    <a:pt x="21820" y="32986"/>
                    <a:pt x="21824" y="32987"/>
                    <a:pt x="21827" y="32987"/>
                  </a:cubicBezTo>
                  <a:cubicBezTo>
                    <a:pt x="21849" y="32987"/>
                    <a:pt x="21908" y="32951"/>
                    <a:pt x="21786" y="32951"/>
                  </a:cubicBezTo>
                  <a:cubicBezTo>
                    <a:pt x="21756" y="32951"/>
                    <a:pt x="21714" y="32954"/>
                    <a:pt x="21658" y="32959"/>
                  </a:cubicBezTo>
                  <a:lnTo>
                    <a:pt x="21700" y="32889"/>
                  </a:lnTo>
                  <a:lnTo>
                    <a:pt x="21714" y="32889"/>
                  </a:lnTo>
                  <a:lnTo>
                    <a:pt x="21700" y="32875"/>
                  </a:lnTo>
                  <a:cubicBezTo>
                    <a:pt x="21714" y="32847"/>
                    <a:pt x="21700" y="32847"/>
                    <a:pt x="21658" y="32833"/>
                  </a:cubicBezTo>
                  <a:cubicBezTo>
                    <a:pt x="21606" y="32771"/>
                    <a:pt x="21600" y="32731"/>
                    <a:pt x="21628" y="32731"/>
                  </a:cubicBezTo>
                  <a:cubicBezTo>
                    <a:pt x="21638" y="32731"/>
                    <a:pt x="21653" y="32737"/>
                    <a:pt x="21672" y="32748"/>
                  </a:cubicBezTo>
                  <a:cubicBezTo>
                    <a:pt x="21686" y="32762"/>
                    <a:pt x="21714" y="32776"/>
                    <a:pt x="21728" y="32790"/>
                  </a:cubicBezTo>
                  <a:lnTo>
                    <a:pt x="21728" y="32790"/>
                  </a:lnTo>
                  <a:cubicBezTo>
                    <a:pt x="21724" y="32787"/>
                    <a:pt x="21721" y="32785"/>
                    <a:pt x="21719" y="32785"/>
                  </a:cubicBezTo>
                  <a:cubicBezTo>
                    <a:pt x="21709" y="32785"/>
                    <a:pt x="21717" y="32811"/>
                    <a:pt x="21778" y="32811"/>
                  </a:cubicBezTo>
                  <a:cubicBezTo>
                    <a:pt x="21780" y="32811"/>
                    <a:pt x="21782" y="32811"/>
                    <a:pt x="21784" y="32811"/>
                  </a:cubicBezTo>
                  <a:lnTo>
                    <a:pt x="21784" y="32811"/>
                  </a:lnTo>
                  <a:cubicBezTo>
                    <a:pt x="21784" y="32814"/>
                    <a:pt x="21784" y="32816"/>
                    <a:pt x="21784" y="32818"/>
                  </a:cubicBezTo>
                  <a:cubicBezTo>
                    <a:pt x="21801" y="32812"/>
                    <a:pt x="21818" y="32809"/>
                    <a:pt x="21833" y="32806"/>
                  </a:cubicBezTo>
                  <a:lnTo>
                    <a:pt x="21833" y="32806"/>
                  </a:lnTo>
                  <a:cubicBezTo>
                    <a:pt x="21814" y="32809"/>
                    <a:pt x="21797" y="32811"/>
                    <a:pt x="21784" y="32811"/>
                  </a:cubicBezTo>
                  <a:lnTo>
                    <a:pt x="21784" y="32811"/>
                  </a:lnTo>
                  <a:cubicBezTo>
                    <a:pt x="21777" y="32765"/>
                    <a:pt x="21712" y="32664"/>
                    <a:pt x="21686" y="32664"/>
                  </a:cubicBezTo>
                  <a:cubicBezTo>
                    <a:pt x="21686" y="32593"/>
                    <a:pt x="21700" y="32523"/>
                    <a:pt x="21714" y="32466"/>
                  </a:cubicBezTo>
                  <a:cubicBezTo>
                    <a:pt x="21672" y="32438"/>
                    <a:pt x="21672" y="32396"/>
                    <a:pt x="21686" y="32354"/>
                  </a:cubicBezTo>
                  <a:lnTo>
                    <a:pt x="21686" y="32354"/>
                  </a:lnTo>
                  <a:cubicBezTo>
                    <a:pt x="21772" y="32427"/>
                    <a:pt x="21826" y="32469"/>
                    <a:pt x="21791" y="32469"/>
                  </a:cubicBezTo>
                  <a:cubicBezTo>
                    <a:pt x="21786" y="32469"/>
                    <a:pt x="21779" y="32468"/>
                    <a:pt x="21770" y="32466"/>
                  </a:cubicBezTo>
                  <a:cubicBezTo>
                    <a:pt x="21770" y="32466"/>
                    <a:pt x="21756" y="32480"/>
                    <a:pt x="21742" y="32480"/>
                  </a:cubicBezTo>
                  <a:cubicBezTo>
                    <a:pt x="21770" y="32523"/>
                    <a:pt x="21798" y="32565"/>
                    <a:pt x="21841" y="32607"/>
                  </a:cubicBezTo>
                  <a:cubicBezTo>
                    <a:pt x="21905" y="32779"/>
                    <a:pt x="21880" y="32795"/>
                    <a:pt x="21833" y="32806"/>
                  </a:cubicBezTo>
                  <a:lnTo>
                    <a:pt x="21833" y="32806"/>
                  </a:lnTo>
                  <a:cubicBezTo>
                    <a:pt x="21861" y="32801"/>
                    <a:pt x="21896" y="32791"/>
                    <a:pt x="21939" y="32776"/>
                  </a:cubicBezTo>
                  <a:lnTo>
                    <a:pt x="21939" y="32776"/>
                  </a:lnTo>
                  <a:cubicBezTo>
                    <a:pt x="21904" y="32865"/>
                    <a:pt x="21898" y="32896"/>
                    <a:pt x="21909" y="32896"/>
                  </a:cubicBezTo>
                  <a:cubicBezTo>
                    <a:pt x="21935" y="32896"/>
                    <a:pt x="22045" y="32749"/>
                    <a:pt x="22122" y="32720"/>
                  </a:cubicBezTo>
                  <a:cubicBezTo>
                    <a:pt x="22052" y="32649"/>
                    <a:pt x="22038" y="32523"/>
                    <a:pt x="22207" y="32509"/>
                  </a:cubicBezTo>
                  <a:cubicBezTo>
                    <a:pt x="22244" y="32498"/>
                    <a:pt x="22275" y="32487"/>
                    <a:pt x="22297" y="32487"/>
                  </a:cubicBezTo>
                  <a:cubicBezTo>
                    <a:pt x="22332" y="32487"/>
                    <a:pt x="22340" y="32516"/>
                    <a:pt x="22305" y="32621"/>
                  </a:cubicBezTo>
                  <a:cubicBezTo>
                    <a:pt x="22364" y="32525"/>
                    <a:pt x="22381" y="32507"/>
                    <a:pt x="22402" y="32507"/>
                  </a:cubicBezTo>
                  <a:cubicBezTo>
                    <a:pt x="22415" y="32507"/>
                    <a:pt x="22429" y="32514"/>
                    <a:pt x="22457" y="32514"/>
                  </a:cubicBezTo>
                  <a:cubicBezTo>
                    <a:pt x="22469" y="32514"/>
                    <a:pt x="22484" y="32513"/>
                    <a:pt x="22503" y="32509"/>
                  </a:cubicBezTo>
                  <a:cubicBezTo>
                    <a:pt x="22488" y="32368"/>
                    <a:pt x="22418" y="32326"/>
                    <a:pt x="22474" y="32326"/>
                  </a:cubicBezTo>
                  <a:cubicBezTo>
                    <a:pt x="22539" y="32290"/>
                    <a:pt x="22569" y="32272"/>
                    <a:pt x="22591" y="32272"/>
                  </a:cubicBezTo>
                  <a:cubicBezTo>
                    <a:pt x="22621" y="32272"/>
                    <a:pt x="22634" y="32308"/>
                    <a:pt x="22700" y="32382"/>
                  </a:cubicBezTo>
                  <a:cubicBezTo>
                    <a:pt x="22774" y="32307"/>
                    <a:pt x="22865" y="32273"/>
                    <a:pt x="22893" y="32273"/>
                  </a:cubicBezTo>
                  <a:cubicBezTo>
                    <a:pt x="22901" y="32273"/>
                    <a:pt x="22904" y="32276"/>
                    <a:pt x="22897" y="32283"/>
                  </a:cubicBezTo>
                  <a:cubicBezTo>
                    <a:pt x="22869" y="32326"/>
                    <a:pt x="22855" y="32424"/>
                    <a:pt x="22911" y="32438"/>
                  </a:cubicBezTo>
                  <a:cubicBezTo>
                    <a:pt x="22883" y="32452"/>
                    <a:pt x="22869" y="32480"/>
                    <a:pt x="22967" y="32565"/>
                  </a:cubicBezTo>
                  <a:cubicBezTo>
                    <a:pt x="23005" y="32523"/>
                    <a:pt x="23038" y="32507"/>
                    <a:pt x="23064" y="32507"/>
                  </a:cubicBezTo>
                  <a:cubicBezTo>
                    <a:pt x="23116" y="32507"/>
                    <a:pt x="23141" y="32570"/>
                    <a:pt x="23122" y="32607"/>
                  </a:cubicBezTo>
                  <a:cubicBezTo>
                    <a:pt x="23136" y="32649"/>
                    <a:pt x="23136" y="32692"/>
                    <a:pt x="23136" y="32734"/>
                  </a:cubicBezTo>
                  <a:cubicBezTo>
                    <a:pt x="23127" y="32734"/>
                    <a:pt x="23124" y="32740"/>
                    <a:pt x="23127" y="32740"/>
                  </a:cubicBezTo>
                  <a:cubicBezTo>
                    <a:pt x="23128" y="32740"/>
                    <a:pt x="23132" y="32739"/>
                    <a:pt x="23136" y="32734"/>
                  </a:cubicBezTo>
                  <a:lnTo>
                    <a:pt x="23136" y="32734"/>
                  </a:lnTo>
                  <a:cubicBezTo>
                    <a:pt x="23136" y="32753"/>
                    <a:pt x="23134" y="32766"/>
                    <a:pt x="23129" y="32773"/>
                  </a:cubicBezTo>
                  <a:lnTo>
                    <a:pt x="23129" y="32773"/>
                  </a:lnTo>
                  <a:cubicBezTo>
                    <a:pt x="23142" y="32766"/>
                    <a:pt x="23158" y="32758"/>
                    <a:pt x="23178" y="32748"/>
                  </a:cubicBezTo>
                  <a:lnTo>
                    <a:pt x="23178" y="32748"/>
                  </a:lnTo>
                  <a:cubicBezTo>
                    <a:pt x="23213" y="32782"/>
                    <a:pt x="23235" y="32796"/>
                    <a:pt x="23250" y="32796"/>
                  </a:cubicBezTo>
                  <a:cubicBezTo>
                    <a:pt x="23277" y="32796"/>
                    <a:pt x="23277" y="32747"/>
                    <a:pt x="23277" y="32692"/>
                  </a:cubicBezTo>
                  <a:cubicBezTo>
                    <a:pt x="23305" y="32692"/>
                    <a:pt x="23333" y="32706"/>
                    <a:pt x="23319" y="32762"/>
                  </a:cubicBezTo>
                  <a:cubicBezTo>
                    <a:pt x="23362" y="32776"/>
                    <a:pt x="23404" y="32818"/>
                    <a:pt x="23432" y="32861"/>
                  </a:cubicBezTo>
                  <a:cubicBezTo>
                    <a:pt x="23432" y="32861"/>
                    <a:pt x="23432" y="32875"/>
                    <a:pt x="23432" y="32875"/>
                  </a:cubicBezTo>
                  <a:cubicBezTo>
                    <a:pt x="23446" y="32903"/>
                    <a:pt x="23460" y="32931"/>
                    <a:pt x="23474" y="32959"/>
                  </a:cubicBezTo>
                  <a:cubicBezTo>
                    <a:pt x="23464" y="32969"/>
                    <a:pt x="23468" y="32985"/>
                    <a:pt x="23453" y="32985"/>
                  </a:cubicBezTo>
                  <a:cubicBezTo>
                    <a:pt x="23446" y="32985"/>
                    <a:pt x="23435" y="32982"/>
                    <a:pt x="23418" y="32973"/>
                  </a:cubicBezTo>
                  <a:lnTo>
                    <a:pt x="23418" y="32973"/>
                  </a:lnTo>
                  <a:cubicBezTo>
                    <a:pt x="23418" y="33026"/>
                    <a:pt x="23384" y="33074"/>
                    <a:pt x="23423" y="33074"/>
                  </a:cubicBezTo>
                  <a:cubicBezTo>
                    <a:pt x="23445" y="33074"/>
                    <a:pt x="23493" y="33057"/>
                    <a:pt x="23587" y="33016"/>
                  </a:cubicBezTo>
                  <a:cubicBezTo>
                    <a:pt x="23612" y="33022"/>
                    <a:pt x="23630" y="33024"/>
                    <a:pt x="23643" y="33024"/>
                  </a:cubicBezTo>
                  <a:cubicBezTo>
                    <a:pt x="23679" y="33024"/>
                    <a:pt x="23681" y="33008"/>
                    <a:pt x="23685" y="33008"/>
                  </a:cubicBezTo>
                  <a:cubicBezTo>
                    <a:pt x="23690" y="33008"/>
                    <a:pt x="23698" y="33030"/>
                    <a:pt x="23770" y="33128"/>
                  </a:cubicBezTo>
                  <a:cubicBezTo>
                    <a:pt x="23780" y="33125"/>
                    <a:pt x="23786" y="33123"/>
                    <a:pt x="23788" y="33123"/>
                  </a:cubicBezTo>
                  <a:cubicBezTo>
                    <a:pt x="23802" y="33123"/>
                    <a:pt x="23645" y="33199"/>
                    <a:pt x="23854" y="33199"/>
                  </a:cubicBezTo>
                  <a:cubicBezTo>
                    <a:pt x="23911" y="33142"/>
                    <a:pt x="23995" y="33100"/>
                    <a:pt x="24080" y="33100"/>
                  </a:cubicBezTo>
                  <a:lnTo>
                    <a:pt x="24094" y="33100"/>
                  </a:lnTo>
                  <a:lnTo>
                    <a:pt x="24052" y="33072"/>
                  </a:lnTo>
                  <a:cubicBezTo>
                    <a:pt x="24009" y="33058"/>
                    <a:pt x="23981" y="32987"/>
                    <a:pt x="24122" y="32847"/>
                  </a:cubicBezTo>
                  <a:cubicBezTo>
                    <a:pt x="24126" y="32895"/>
                    <a:pt x="24129" y="32914"/>
                    <a:pt x="24131" y="32914"/>
                  </a:cubicBezTo>
                  <a:cubicBezTo>
                    <a:pt x="24135" y="32914"/>
                    <a:pt x="24132" y="32792"/>
                    <a:pt x="24122" y="32692"/>
                  </a:cubicBezTo>
                  <a:cubicBezTo>
                    <a:pt x="23995" y="32588"/>
                    <a:pt x="23991" y="32579"/>
                    <a:pt x="24094" y="32579"/>
                  </a:cubicBezTo>
                  <a:cubicBezTo>
                    <a:pt x="24117" y="32579"/>
                    <a:pt x="24145" y="32579"/>
                    <a:pt x="24178" y="32579"/>
                  </a:cubicBezTo>
                  <a:cubicBezTo>
                    <a:pt x="24235" y="32565"/>
                    <a:pt x="24291" y="32537"/>
                    <a:pt x="24333" y="32509"/>
                  </a:cubicBezTo>
                  <a:lnTo>
                    <a:pt x="24333" y="32509"/>
                  </a:lnTo>
                  <a:cubicBezTo>
                    <a:pt x="24344" y="32626"/>
                    <a:pt x="24314" y="32768"/>
                    <a:pt x="24330" y="32768"/>
                  </a:cubicBezTo>
                  <a:cubicBezTo>
                    <a:pt x="24335" y="32768"/>
                    <a:pt x="24344" y="32754"/>
                    <a:pt x="24361" y="32720"/>
                  </a:cubicBezTo>
                  <a:cubicBezTo>
                    <a:pt x="24432" y="32720"/>
                    <a:pt x="24375" y="32635"/>
                    <a:pt x="24347" y="32607"/>
                  </a:cubicBezTo>
                  <a:cubicBezTo>
                    <a:pt x="24471" y="32588"/>
                    <a:pt x="24563" y="32524"/>
                    <a:pt x="24579" y="32524"/>
                  </a:cubicBezTo>
                  <a:cubicBezTo>
                    <a:pt x="24586" y="32524"/>
                    <a:pt x="24576" y="32538"/>
                    <a:pt x="24544" y="32579"/>
                  </a:cubicBezTo>
                  <a:cubicBezTo>
                    <a:pt x="24727" y="32631"/>
                    <a:pt x="24704" y="32707"/>
                    <a:pt x="24655" y="32707"/>
                  </a:cubicBezTo>
                  <a:cubicBezTo>
                    <a:pt x="24651" y="32707"/>
                    <a:pt x="24647" y="32707"/>
                    <a:pt x="24643" y="32706"/>
                  </a:cubicBezTo>
                  <a:cubicBezTo>
                    <a:pt x="24573" y="32706"/>
                    <a:pt x="24502" y="32734"/>
                    <a:pt x="24460" y="32734"/>
                  </a:cubicBezTo>
                  <a:cubicBezTo>
                    <a:pt x="24460" y="32748"/>
                    <a:pt x="24460" y="32762"/>
                    <a:pt x="24460" y="32776"/>
                  </a:cubicBezTo>
                  <a:cubicBezTo>
                    <a:pt x="24444" y="32760"/>
                    <a:pt x="24434" y="32754"/>
                    <a:pt x="24428" y="32754"/>
                  </a:cubicBezTo>
                  <a:cubicBezTo>
                    <a:pt x="24406" y="32754"/>
                    <a:pt x="24432" y="32834"/>
                    <a:pt x="24432" y="32889"/>
                  </a:cubicBezTo>
                  <a:lnTo>
                    <a:pt x="24432" y="32903"/>
                  </a:lnTo>
                  <a:cubicBezTo>
                    <a:pt x="24432" y="32903"/>
                    <a:pt x="24432" y="32917"/>
                    <a:pt x="24432" y="32931"/>
                  </a:cubicBezTo>
                  <a:cubicBezTo>
                    <a:pt x="24551" y="32994"/>
                    <a:pt x="24615" y="33001"/>
                    <a:pt x="24643" y="33001"/>
                  </a:cubicBezTo>
                  <a:cubicBezTo>
                    <a:pt x="24651" y="33001"/>
                    <a:pt x="24656" y="33001"/>
                    <a:pt x="24659" y="33001"/>
                  </a:cubicBezTo>
                  <a:cubicBezTo>
                    <a:pt x="24666" y="33001"/>
                    <a:pt x="24658" y="33005"/>
                    <a:pt x="24643" y="33030"/>
                  </a:cubicBezTo>
                  <a:cubicBezTo>
                    <a:pt x="24635" y="33040"/>
                    <a:pt x="24626" y="33044"/>
                    <a:pt x="24615" y="33044"/>
                  </a:cubicBezTo>
                  <a:cubicBezTo>
                    <a:pt x="24583" y="33044"/>
                    <a:pt x="24539" y="33013"/>
                    <a:pt x="24487" y="33013"/>
                  </a:cubicBezTo>
                  <a:cubicBezTo>
                    <a:pt x="24457" y="33013"/>
                    <a:pt x="24424" y="33023"/>
                    <a:pt x="24389" y="33058"/>
                  </a:cubicBezTo>
                  <a:cubicBezTo>
                    <a:pt x="24418" y="33072"/>
                    <a:pt x="24432" y="33100"/>
                    <a:pt x="24446" y="33114"/>
                  </a:cubicBezTo>
                  <a:cubicBezTo>
                    <a:pt x="24465" y="33114"/>
                    <a:pt x="24490" y="33108"/>
                    <a:pt x="24513" y="33108"/>
                  </a:cubicBezTo>
                  <a:cubicBezTo>
                    <a:pt x="24524" y="33108"/>
                    <a:pt x="24535" y="33109"/>
                    <a:pt x="24544" y="33114"/>
                  </a:cubicBezTo>
                  <a:lnTo>
                    <a:pt x="24573" y="33072"/>
                  </a:lnTo>
                  <a:cubicBezTo>
                    <a:pt x="24573" y="33086"/>
                    <a:pt x="24573" y="33100"/>
                    <a:pt x="24573" y="33114"/>
                  </a:cubicBezTo>
                  <a:cubicBezTo>
                    <a:pt x="24685" y="33114"/>
                    <a:pt x="24601" y="33170"/>
                    <a:pt x="24615" y="33269"/>
                  </a:cubicBezTo>
                  <a:cubicBezTo>
                    <a:pt x="24634" y="33260"/>
                    <a:pt x="24685" y="33218"/>
                    <a:pt x="24738" y="33218"/>
                  </a:cubicBezTo>
                  <a:cubicBezTo>
                    <a:pt x="24763" y="33218"/>
                    <a:pt x="24789" y="33228"/>
                    <a:pt x="24812" y="33255"/>
                  </a:cubicBezTo>
                  <a:cubicBezTo>
                    <a:pt x="24845" y="33235"/>
                    <a:pt x="24868" y="33225"/>
                    <a:pt x="24883" y="33225"/>
                  </a:cubicBezTo>
                  <a:cubicBezTo>
                    <a:pt x="24899" y="33225"/>
                    <a:pt x="24904" y="33239"/>
                    <a:pt x="24896" y="33269"/>
                  </a:cubicBezTo>
                  <a:cubicBezTo>
                    <a:pt x="24914" y="33281"/>
                    <a:pt x="24938" y="33293"/>
                    <a:pt x="24963" y="33293"/>
                  </a:cubicBezTo>
                  <a:cubicBezTo>
                    <a:pt x="24996" y="33293"/>
                    <a:pt x="25033" y="33271"/>
                    <a:pt x="25065" y="33199"/>
                  </a:cubicBezTo>
                  <a:lnTo>
                    <a:pt x="25009" y="33114"/>
                  </a:lnTo>
                  <a:lnTo>
                    <a:pt x="25009" y="33100"/>
                  </a:lnTo>
                  <a:cubicBezTo>
                    <a:pt x="25023" y="33100"/>
                    <a:pt x="25051" y="33086"/>
                    <a:pt x="25051" y="33086"/>
                  </a:cubicBezTo>
                  <a:cubicBezTo>
                    <a:pt x="25079" y="33086"/>
                    <a:pt x="25220" y="33044"/>
                    <a:pt x="25065" y="32889"/>
                  </a:cubicBezTo>
                  <a:lnTo>
                    <a:pt x="25065" y="32889"/>
                  </a:lnTo>
                  <a:cubicBezTo>
                    <a:pt x="25019" y="32907"/>
                    <a:pt x="24986" y="32915"/>
                    <a:pt x="24962" y="32915"/>
                  </a:cubicBezTo>
                  <a:cubicBezTo>
                    <a:pt x="24877" y="32915"/>
                    <a:pt x="24917" y="32817"/>
                    <a:pt x="24939" y="32762"/>
                  </a:cubicBezTo>
                  <a:lnTo>
                    <a:pt x="24939" y="32762"/>
                  </a:lnTo>
                  <a:cubicBezTo>
                    <a:pt x="24898" y="32793"/>
                    <a:pt x="24805" y="32845"/>
                    <a:pt x="24795" y="32845"/>
                  </a:cubicBezTo>
                  <a:cubicBezTo>
                    <a:pt x="24791" y="32845"/>
                    <a:pt x="24799" y="32838"/>
                    <a:pt x="24826" y="32818"/>
                  </a:cubicBezTo>
                  <a:cubicBezTo>
                    <a:pt x="24925" y="32748"/>
                    <a:pt x="24925" y="32734"/>
                    <a:pt x="25065" y="32720"/>
                  </a:cubicBezTo>
                  <a:cubicBezTo>
                    <a:pt x="24948" y="32576"/>
                    <a:pt x="25012" y="32421"/>
                    <a:pt x="25044" y="32421"/>
                  </a:cubicBezTo>
                  <a:cubicBezTo>
                    <a:pt x="25047" y="32421"/>
                    <a:pt x="25049" y="32422"/>
                    <a:pt x="25051" y="32424"/>
                  </a:cubicBezTo>
                  <a:cubicBezTo>
                    <a:pt x="25060" y="32406"/>
                    <a:pt x="25075" y="32389"/>
                    <a:pt x="25113" y="32389"/>
                  </a:cubicBezTo>
                  <a:cubicBezTo>
                    <a:pt x="25135" y="32389"/>
                    <a:pt x="25165" y="32395"/>
                    <a:pt x="25206" y="32410"/>
                  </a:cubicBezTo>
                  <a:cubicBezTo>
                    <a:pt x="25178" y="32283"/>
                    <a:pt x="25178" y="32227"/>
                    <a:pt x="25347" y="32227"/>
                  </a:cubicBezTo>
                  <a:cubicBezTo>
                    <a:pt x="25389" y="32227"/>
                    <a:pt x="25347" y="32171"/>
                    <a:pt x="25277" y="32143"/>
                  </a:cubicBezTo>
                  <a:lnTo>
                    <a:pt x="25305" y="32128"/>
                  </a:lnTo>
                  <a:cubicBezTo>
                    <a:pt x="25330" y="32131"/>
                    <a:pt x="25348" y="32132"/>
                    <a:pt x="25360" y="32132"/>
                  </a:cubicBezTo>
                  <a:cubicBezTo>
                    <a:pt x="25407" y="32132"/>
                    <a:pt x="25367" y="32114"/>
                    <a:pt x="25389" y="32114"/>
                  </a:cubicBezTo>
                  <a:cubicBezTo>
                    <a:pt x="25373" y="32110"/>
                    <a:pt x="25357" y="32109"/>
                    <a:pt x="25343" y="32109"/>
                  </a:cubicBezTo>
                  <a:cubicBezTo>
                    <a:pt x="25307" y="32109"/>
                    <a:pt x="25274" y="32118"/>
                    <a:pt x="25234" y="32128"/>
                  </a:cubicBezTo>
                  <a:lnTo>
                    <a:pt x="25220" y="32128"/>
                  </a:lnTo>
                  <a:cubicBezTo>
                    <a:pt x="25206" y="32128"/>
                    <a:pt x="25206" y="32157"/>
                    <a:pt x="25220" y="32213"/>
                  </a:cubicBezTo>
                  <a:lnTo>
                    <a:pt x="25178" y="32157"/>
                  </a:lnTo>
                  <a:lnTo>
                    <a:pt x="25178" y="32157"/>
                  </a:lnTo>
                  <a:cubicBezTo>
                    <a:pt x="25181" y="32159"/>
                    <a:pt x="25183" y="32161"/>
                    <a:pt x="25186" y="32161"/>
                  </a:cubicBezTo>
                  <a:cubicBezTo>
                    <a:pt x="25195" y="32161"/>
                    <a:pt x="25196" y="32130"/>
                    <a:pt x="25150" y="32016"/>
                  </a:cubicBezTo>
                  <a:cubicBezTo>
                    <a:pt x="25105" y="32023"/>
                    <a:pt x="25096" y="32087"/>
                    <a:pt x="25087" y="32087"/>
                  </a:cubicBezTo>
                  <a:cubicBezTo>
                    <a:pt x="25078" y="32087"/>
                    <a:pt x="25070" y="32038"/>
                    <a:pt x="25037" y="31861"/>
                  </a:cubicBezTo>
                  <a:cubicBezTo>
                    <a:pt x="25122" y="31861"/>
                    <a:pt x="25192" y="31819"/>
                    <a:pt x="25263" y="31748"/>
                  </a:cubicBezTo>
                  <a:cubicBezTo>
                    <a:pt x="25248" y="31720"/>
                    <a:pt x="25248" y="31706"/>
                    <a:pt x="25263" y="31706"/>
                  </a:cubicBezTo>
                  <a:cubicBezTo>
                    <a:pt x="25164" y="31664"/>
                    <a:pt x="25192" y="31706"/>
                    <a:pt x="25192" y="31565"/>
                  </a:cubicBezTo>
                  <a:lnTo>
                    <a:pt x="25192" y="31565"/>
                  </a:lnTo>
                  <a:cubicBezTo>
                    <a:pt x="25202" y="31600"/>
                    <a:pt x="25213" y="31613"/>
                    <a:pt x="25225" y="31613"/>
                  </a:cubicBezTo>
                  <a:cubicBezTo>
                    <a:pt x="25264" y="31613"/>
                    <a:pt x="25309" y="31470"/>
                    <a:pt x="25306" y="31431"/>
                  </a:cubicBezTo>
                  <a:lnTo>
                    <a:pt x="25306" y="31431"/>
                  </a:lnTo>
                  <a:cubicBezTo>
                    <a:pt x="25307" y="31433"/>
                    <a:pt x="25309" y="31434"/>
                    <a:pt x="25311" y="31434"/>
                  </a:cubicBezTo>
                  <a:cubicBezTo>
                    <a:pt x="25320" y="31434"/>
                    <a:pt x="25337" y="31420"/>
                    <a:pt x="25353" y="31420"/>
                  </a:cubicBezTo>
                  <a:cubicBezTo>
                    <a:pt x="25372" y="31420"/>
                    <a:pt x="25389" y="31439"/>
                    <a:pt x="25389" y="31523"/>
                  </a:cubicBezTo>
                  <a:cubicBezTo>
                    <a:pt x="25361" y="31523"/>
                    <a:pt x="25305" y="31537"/>
                    <a:pt x="25361" y="31706"/>
                  </a:cubicBezTo>
                  <a:cubicBezTo>
                    <a:pt x="25376" y="31683"/>
                    <a:pt x="25388" y="31674"/>
                    <a:pt x="25397" y="31674"/>
                  </a:cubicBezTo>
                  <a:cubicBezTo>
                    <a:pt x="25423" y="31674"/>
                    <a:pt x="25428" y="31746"/>
                    <a:pt x="25417" y="31819"/>
                  </a:cubicBezTo>
                  <a:cubicBezTo>
                    <a:pt x="25424" y="31823"/>
                    <a:pt x="25431" y="31824"/>
                    <a:pt x="25438" y="31824"/>
                  </a:cubicBezTo>
                  <a:cubicBezTo>
                    <a:pt x="25454" y="31824"/>
                    <a:pt x="25472" y="31818"/>
                    <a:pt x="25488" y="31818"/>
                  </a:cubicBezTo>
                  <a:cubicBezTo>
                    <a:pt x="25516" y="31818"/>
                    <a:pt x="25538" y="31837"/>
                    <a:pt x="25530" y="31945"/>
                  </a:cubicBezTo>
                  <a:cubicBezTo>
                    <a:pt x="25530" y="31901"/>
                    <a:pt x="25526" y="31879"/>
                    <a:pt x="25516" y="31879"/>
                  </a:cubicBezTo>
                  <a:cubicBezTo>
                    <a:pt x="25502" y="31879"/>
                    <a:pt x="25474" y="31933"/>
                    <a:pt x="25432" y="32044"/>
                  </a:cubicBezTo>
                  <a:cubicBezTo>
                    <a:pt x="25467" y="32030"/>
                    <a:pt x="25505" y="32023"/>
                    <a:pt x="25544" y="32023"/>
                  </a:cubicBezTo>
                  <a:cubicBezTo>
                    <a:pt x="25583" y="32023"/>
                    <a:pt x="25622" y="32030"/>
                    <a:pt x="25657" y="32044"/>
                  </a:cubicBezTo>
                  <a:cubicBezTo>
                    <a:pt x="25645" y="31972"/>
                    <a:pt x="25646" y="31949"/>
                    <a:pt x="25653" y="31949"/>
                  </a:cubicBezTo>
                  <a:cubicBezTo>
                    <a:pt x="25662" y="31949"/>
                    <a:pt x="25683" y="31991"/>
                    <a:pt x="25699" y="32016"/>
                  </a:cubicBezTo>
                  <a:cubicBezTo>
                    <a:pt x="25685" y="32016"/>
                    <a:pt x="25699" y="32016"/>
                    <a:pt x="25699" y="32030"/>
                  </a:cubicBezTo>
                  <a:cubicBezTo>
                    <a:pt x="25727" y="32044"/>
                    <a:pt x="25798" y="32044"/>
                    <a:pt x="25826" y="32058"/>
                  </a:cubicBezTo>
                  <a:cubicBezTo>
                    <a:pt x="25793" y="32003"/>
                    <a:pt x="25786" y="31983"/>
                    <a:pt x="25797" y="31983"/>
                  </a:cubicBezTo>
                  <a:cubicBezTo>
                    <a:pt x="25801" y="31983"/>
                    <a:pt x="25805" y="31984"/>
                    <a:pt x="25812" y="31988"/>
                  </a:cubicBezTo>
                  <a:cubicBezTo>
                    <a:pt x="25840" y="31988"/>
                    <a:pt x="25868" y="32044"/>
                    <a:pt x="25854" y="32058"/>
                  </a:cubicBezTo>
                  <a:cubicBezTo>
                    <a:pt x="25868" y="32044"/>
                    <a:pt x="25868" y="32030"/>
                    <a:pt x="25868" y="32016"/>
                  </a:cubicBezTo>
                  <a:cubicBezTo>
                    <a:pt x="25896" y="32044"/>
                    <a:pt x="25938" y="32058"/>
                    <a:pt x="25981" y="32072"/>
                  </a:cubicBezTo>
                  <a:cubicBezTo>
                    <a:pt x="25996" y="32132"/>
                    <a:pt x="26007" y="32153"/>
                    <a:pt x="26015" y="32153"/>
                  </a:cubicBezTo>
                  <a:cubicBezTo>
                    <a:pt x="26028" y="32153"/>
                    <a:pt x="26027" y="32085"/>
                    <a:pt x="26009" y="32058"/>
                  </a:cubicBezTo>
                  <a:cubicBezTo>
                    <a:pt x="26041" y="31960"/>
                    <a:pt x="25990" y="31921"/>
                    <a:pt x="26062" y="31921"/>
                  </a:cubicBezTo>
                  <a:cubicBezTo>
                    <a:pt x="26083" y="31921"/>
                    <a:pt x="26115" y="31925"/>
                    <a:pt x="26164" y="31931"/>
                  </a:cubicBezTo>
                  <a:cubicBezTo>
                    <a:pt x="26276" y="31889"/>
                    <a:pt x="26347" y="31875"/>
                    <a:pt x="26389" y="31847"/>
                  </a:cubicBezTo>
                  <a:lnTo>
                    <a:pt x="26403" y="31847"/>
                  </a:lnTo>
                  <a:cubicBezTo>
                    <a:pt x="26488" y="31819"/>
                    <a:pt x="26474" y="31819"/>
                    <a:pt x="26417" y="31819"/>
                  </a:cubicBezTo>
                  <a:cubicBezTo>
                    <a:pt x="26445" y="31762"/>
                    <a:pt x="26459" y="31692"/>
                    <a:pt x="26459" y="31621"/>
                  </a:cubicBezTo>
                  <a:cubicBezTo>
                    <a:pt x="26438" y="31547"/>
                    <a:pt x="26447" y="31529"/>
                    <a:pt x="26465" y="31529"/>
                  </a:cubicBezTo>
                  <a:cubicBezTo>
                    <a:pt x="26483" y="31529"/>
                    <a:pt x="26510" y="31546"/>
                    <a:pt x="26528" y="31546"/>
                  </a:cubicBezTo>
                  <a:cubicBezTo>
                    <a:pt x="26540" y="31546"/>
                    <a:pt x="26548" y="31538"/>
                    <a:pt x="26544" y="31509"/>
                  </a:cubicBezTo>
                  <a:lnTo>
                    <a:pt x="26544" y="31509"/>
                  </a:lnTo>
                  <a:cubicBezTo>
                    <a:pt x="26532" y="31518"/>
                    <a:pt x="26522" y="31522"/>
                    <a:pt x="26515" y="31522"/>
                  </a:cubicBezTo>
                  <a:cubicBezTo>
                    <a:pt x="26466" y="31522"/>
                    <a:pt x="26510" y="31351"/>
                    <a:pt x="26581" y="31351"/>
                  </a:cubicBezTo>
                  <a:cubicBezTo>
                    <a:pt x="26600" y="31351"/>
                    <a:pt x="26621" y="31364"/>
                    <a:pt x="26643" y="31396"/>
                  </a:cubicBezTo>
                  <a:cubicBezTo>
                    <a:pt x="26681" y="31506"/>
                    <a:pt x="26698" y="31546"/>
                    <a:pt x="26705" y="31546"/>
                  </a:cubicBezTo>
                  <a:cubicBezTo>
                    <a:pt x="26722" y="31546"/>
                    <a:pt x="26679" y="31329"/>
                    <a:pt x="26699" y="31269"/>
                  </a:cubicBezTo>
                  <a:lnTo>
                    <a:pt x="26826" y="31171"/>
                  </a:lnTo>
                  <a:cubicBezTo>
                    <a:pt x="26839" y="31191"/>
                    <a:pt x="26849" y="31204"/>
                    <a:pt x="26853" y="31204"/>
                  </a:cubicBezTo>
                  <a:cubicBezTo>
                    <a:pt x="26858" y="31204"/>
                    <a:pt x="26855" y="31187"/>
                    <a:pt x="26840" y="31143"/>
                  </a:cubicBezTo>
                  <a:lnTo>
                    <a:pt x="26854" y="31129"/>
                  </a:lnTo>
                  <a:cubicBezTo>
                    <a:pt x="26867" y="31142"/>
                    <a:pt x="26879" y="31147"/>
                    <a:pt x="26890" y="31147"/>
                  </a:cubicBezTo>
                  <a:cubicBezTo>
                    <a:pt x="26912" y="31147"/>
                    <a:pt x="26929" y="31124"/>
                    <a:pt x="26938" y="31115"/>
                  </a:cubicBezTo>
                  <a:cubicBezTo>
                    <a:pt x="26952" y="31171"/>
                    <a:pt x="26966" y="31213"/>
                    <a:pt x="26981" y="31269"/>
                  </a:cubicBezTo>
                  <a:cubicBezTo>
                    <a:pt x="26981" y="31268"/>
                    <a:pt x="26981" y="31267"/>
                    <a:pt x="26982" y="31267"/>
                  </a:cubicBezTo>
                  <a:cubicBezTo>
                    <a:pt x="27001" y="31267"/>
                    <a:pt x="27165" y="31454"/>
                    <a:pt x="27056" y="31454"/>
                  </a:cubicBezTo>
                  <a:cubicBezTo>
                    <a:pt x="27038" y="31454"/>
                    <a:pt x="27014" y="31450"/>
                    <a:pt x="26981" y="31438"/>
                  </a:cubicBezTo>
                  <a:lnTo>
                    <a:pt x="26981" y="31438"/>
                  </a:lnTo>
                  <a:cubicBezTo>
                    <a:pt x="26868" y="31650"/>
                    <a:pt x="27009" y="31607"/>
                    <a:pt x="26924" y="31706"/>
                  </a:cubicBezTo>
                  <a:cubicBezTo>
                    <a:pt x="26924" y="31706"/>
                    <a:pt x="26938" y="31720"/>
                    <a:pt x="26938" y="31720"/>
                  </a:cubicBezTo>
                  <a:cubicBezTo>
                    <a:pt x="26938" y="31706"/>
                    <a:pt x="26952" y="31692"/>
                    <a:pt x="26952" y="31678"/>
                  </a:cubicBezTo>
                  <a:cubicBezTo>
                    <a:pt x="26952" y="31678"/>
                    <a:pt x="26952" y="31692"/>
                    <a:pt x="26966" y="31692"/>
                  </a:cubicBezTo>
                  <a:cubicBezTo>
                    <a:pt x="26979" y="31710"/>
                    <a:pt x="26994" y="31717"/>
                    <a:pt x="27009" y="31717"/>
                  </a:cubicBezTo>
                  <a:cubicBezTo>
                    <a:pt x="27070" y="31717"/>
                    <a:pt x="27146" y="31602"/>
                    <a:pt x="27211" y="31602"/>
                  </a:cubicBezTo>
                  <a:cubicBezTo>
                    <a:pt x="27219" y="31602"/>
                    <a:pt x="27227" y="31604"/>
                    <a:pt x="27234" y="31607"/>
                  </a:cubicBezTo>
                  <a:cubicBezTo>
                    <a:pt x="27290" y="31607"/>
                    <a:pt x="27333" y="31621"/>
                    <a:pt x="27375" y="31650"/>
                  </a:cubicBezTo>
                  <a:cubicBezTo>
                    <a:pt x="27375" y="31664"/>
                    <a:pt x="27389" y="31678"/>
                    <a:pt x="27403" y="31678"/>
                  </a:cubicBezTo>
                  <a:lnTo>
                    <a:pt x="27403" y="31650"/>
                  </a:lnTo>
                  <a:lnTo>
                    <a:pt x="27445" y="31650"/>
                  </a:lnTo>
                  <a:cubicBezTo>
                    <a:pt x="27459" y="31636"/>
                    <a:pt x="27487" y="31607"/>
                    <a:pt x="27502" y="31579"/>
                  </a:cubicBezTo>
                  <a:lnTo>
                    <a:pt x="27530" y="31593"/>
                  </a:lnTo>
                  <a:lnTo>
                    <a:pt x="27516" y="31621"/>
                  </a:lnTo>
                  <a:cubicBezTo>
                    <a:pt x="27502" y="31621"/>
                    <a:pt x="27516" y="31636"/>
                    <a:pt x="27516" y="31650"/>
                  </a:cubicBezTo>
                  <a:cubicBezTo>
                    <a:pt x="27530" y="31636"/>
                    <a:pt x="27558" y="31636"/>
                    <a:pt x="27586" y="31636"/>
                  </a:cubicBezTo>
                  <a:lnTo>
                    <a:pt x="27586" y="31650"/>
                  </a:lnTo>
                  <a:cubicBezTo>
                    <a:pt x="27572" y="31664"/>
                    <a:pt x="27572" y="31678"/>
                    <a:pt x="27558" y="31692"/>
                  </a:cubicBezTo>
                  <a:cubicBezTo>
                    <a:pt x="27578" y="31702"/>
                    <a:pt x="27599" y="31709"/>
                    <a:pt x="27614" y="31709"/>
                  </a:cubicBezTo>
                  <a:cubicBezTo>
                    <a:pt x="27640" y="31709"/>
                    <a:pt x="27650" y="31689"/>
                    <a:pt x="27614" y="31636"/>
                  </a:cubicBezTo>
                  <a:cubicBezTo>
                    <a:pt x="27614" y="31621"/>
                    <a:pt x="27642" y="31579"/>
                    <a:pt x="27671" y="31495"/>
                  </a:cubicBezTo>
                  <a:cubicBezTo>
                    <a:pt x="27628" y="31481"/>
                    <a:pt x="27600" y="31467"/>
                    <a:pt x="27572" y="31438"/>
                  </a:cubicBezTo>
                  <a:lnTo>
                    <a:pt x="27558" y="31424"/>
                  </a:lnTo>
                  <a:cubicBezTo>
                    <a:pt x="27530" y="31382"/>
                    <a:pt x="27445" y="31227"/>
                    <a:pt x="27473" y="31185"/>
                  </a:cubicBezTo>
                  <a:cubicBezTo>
                    <a:pt x="27502" y="31115"/>
                    <a:pt x="27558" y="31171"/>
                    <a:pt x="27459" y="31044"/>
                  </a:cubicBezTo>
                  <a:lnTo>
                    <a:pt x="27459" y="31044"/>
                  </a:lnTo>
                  <a:cubicBezTo>
                    <a:pt x="27461" y="31045"/>
                    <a:pt x="27463" y="31046"/>
                    <a:pt x="27464" y="31046"/>
                  </a:cubicBezTo>
                  <a:cubicBezTo>
                    <a:pt x="27481" y="31046"/>
                    <a:pt x="27458" y="30983"/>
                    <a:pt x="27367" y="30983"/>
                  </a:cubicBezTo>
                  <a:cubicBezTo>
                    <a:pt x="27352" y="30983"/>
                    <a:pt x="27336" y="30984"/>
                    <a:pt x="27318" y="30988"/>
                  </a:cubicBezTo>
                  <a:lnTo>
                    <a:pt x="27318" y="30946"/>
                  </a:lnTo>
                  <a:cubicBezTo>
                    <a:pt x="27298" y="30865"/>
                    <a:pt x="27286" y="30792"/>
                    <a:pt x="27320" y="30792"/>
                  </a:cubicBezTo>
                  <a:cubicBezTo>
                    <a:pt x="27334" y="30792"/>
                    <a:pt x="27356" y="30804"/>
                    <a:pt x="27389" y="30833"/>
                  </a:cubicBezTo>
                  <a:cubicBezTo>
                    <a:pt x="27433" y="30814"/>
                    <a:pt x="27464" y="30806"/>
                    <a:pt x="27484" y="30806"/>
                  </a:cubicBezTo>
                  <a:cubicBezTo>
                    <a:pt x="27554" y="30806"/>
                    <a:pt x="27511" y="30896"/>
                    <a:pt x="27544" y="30917"/>
                  </a:cubicBezTo>
                  <a:cubicBezTo>
                    <a:pt x="27600" y="30861"/>
                    <a:pt x="27628" y="30917"/>
                    <a:pt x="27516" y="30777"/>
                  </a:cubicBezTo>
                  <a:lnTo>
                    <a:pt x="27516" y="30777"/>
                  </a:lnTo>
                  <a:cubicBezTo>
                    <a:pt x="27534" y="30795"/>
                    <a:pt x="27548" y="30803"/>
                    <a:pt x="27559" y="30803"/>
                  </a:cubicBezTo>
                  <a:cubicBezTo>
                    <a:pt x="27580" y="30803"/>
                    <a:pt x="27586" y="30772"/>
                    <a:pt x="27586" y="30734"/>
                  </a:cubicBezTo>
                  <a:lnTo>
                    <a:pt x="27614" y="30762"/>
                  </a:lnTo>
                  <a:lnTo>
                    <a:pt x="27642" y="30762"/>
                  </a:lnTo>
                  <a:cubicBezTo>
                    <a:pt x="27628" y="30777"/>
                    <a:pt x="27614" y="30805"/>
                    <a:pt x="27671" y="30847"/>
                  </a:cubicBezTo>
                  <a:cubicBezTo>
                    <a:pt x="27741" y="30889"/>
                    <a:pt x="27783" y="30946"/>
                    <a:pt x="27840" y="31016"/>
                  </a:cubicBezTo>
                  <a:cubicBezTo>
                    <a:pt x="27910" y="31002"/>
                    <a:pt x="27966" y="30960"/>
                    <a:pt x="28008" y="30903"/>
                  </a:cubicBezTo>
                  <a:lnTo>
                    <a:pt x="28051" y="30931"/>
                  </a:lnTo>
                  <a:cubicBezTo>
                    <a:pt x="28047" y="30929"/>
                    <a:pt x="28045" y="30928"/>
                    <a:pt x="28044" y="30928"/>
                  </a:cubicBezTo>
                  <a:lnTo>
                    <a:pt x="28044" y="30928"/>
                  </a:lnTo>
                  <a:cubicBezTo>
                    <a:pt x="28040" y="30928"/>
                    <a:pt x="28116" y="30987"/>
                    <a:pt x="28167" y="30987"/>
                  </a:cubicBezTo>
                  <a:cubicBezTo>
                    <a:pt x="28184" y="30987"/>
                    <a:pt x="28199" y="30980"/>
                    <a:pt x="28206" y="30960"/>
                  </a:cubicBezTo>
                  <a:lnTo>
                    <a:pt x="28276" y="30988"/>
                  </a:lnTo>
                  <a:cubicBezTo>
                    <a:pt x="28262" y="30960"/>
                    <a:pt x="28262" y="30931"/>
                    <a:pt x="28276" y="30917"/>
                  </a:cubicBezTo>
                  <a:lnTo>
                    <a:pt x="28375" y="31016"/>
                  </a:lnTo>
                  <a:lnTo>
                    <a:pt x="28375" y="31016"/>
                  </a:lnTo>
                  <a:cubicBezTo>
                    <a:pt x="28357" y="30998"/>
                    <a:pt x="28339" y="30980"/>
                    <a:pt x="28346" y="30980"/>
                  </a:cubicBezTo>
                  <a:cubicBezTo>
                    <a:pt x="28350" y="30980"/>
                    <a:pt x="28359" y="30985"/>
                    <a:pt x="28377" y="30995"/>
                  </a:cubicBezTo>
                  <a:lnTo>
                    <a:pt x="28377" y="30995"/>
                  </a:lnTo>
                  <a:cubicBezTo>
                    <a:pt x="28377" y="30995"/>
                    <a:pt x="28376" y="30995"/>
                    <a:pt x="28376" y="30995"/>
                  </a:cubicBezTo>
                  <a:cubicBezTo>
                    <a:pt x="28362" y="30995"/>
                    <a:pt x="28420" y="31082"/>
                    <a:pt x="28449" y="31082"/>
                  </a:cubicBezTo>
                  <a:cubicBezTo>
                    <a:pt x="28468" y="31082"/>
                    <a:pt x="28475" y="31046"/>
                    <a:pt x="28445" y="30931"/>
                  </a:cubicBezTo>
                  <a:cubicBezTo>
                    <a:pt x="28515" y="30903"/>
                    <a:pt x="28544" y="30833"/>
                    <a:pt x="28530" y="30762"/>
                  </a:cubicBezTo>
                  <a:cubicBezTo>
                    <a:pt x="28600" y="30650"/>
                    <a:pt x="28572" y="30608"/>
                    <a:pt x="28530" y="30594"/>
                  </a:cubicBezTo>
                  <a:lnTo>
                    <a:pt x="28642" y="30594"/>
                  </a:lnTo>
                  <a:cubicBezTo>
                    <a:pt x="28642" y="30546"/>
                    <a:pt x="28742" y="30489"/>
                    <a:pt x="28723" y="30489"/>
                  </a:cubicBezTo>
                  <a:cubicBezTo>
                    <a:pt x="28719" y="30489"/>
                    <a:pt x="28712" y="30491"/>
                    <a:pt x="28698" y="30495"/>
                  </a:cubicBezTo>
                  <a:cubicBezTo>
                    <a:pt x="28741" y="30481"/>
                    <a:pt x="28755" y="30467"/>
                    <a:pt x="28755" y="30453"/>
                  </a:cubicBezTo>
                  <a:cubicBezTo>
                    <a:pt x="28797" y="30481"/>
                    <a:pt x="28825" y="30495"/>
                    <a:pt x="28867" y="30509"/>
                  </a:cubicBezTo>
                  <a:lnTo>
                    <a:pt x="28924" y="30453"/>
                  </a:lnTo>
                  <a:cubicBezTo>
                    <a:pt x="28924" y="30487"/>
                    <a:pt x="28943" y="30513"/>
                    <a:pt x="28997" y="30513"/>
                  </a:cubicBezTo>
                  <a:cubicBezTo>
                    <a:pt x="29008" y="30513"/>
                    <a:pt x="29021" y="30512"/>
                    <a:pt x="29036" y="30509"/>
                  </a:cubicBezTo>
                  <a:cubicBezTo>
                    <a:pt x="29060" y="30518"/>
                    <a:pt x="29080" y="30522"/>
                    <a:pt x="29097" y="30522"/>
                  </a:cubicBezTo>
                  <a:cubicBezTo>
                    <a:pt x="29184" y="30522"/>
                    <a:pt x="29183" y="30420"/>
                    <a:pt x="28994" y="30396"/>
                  </a:cubicBezTo>
                  <a:cubicBezTo>
                    <a:pt x="28986" y="30400"/>
                    <a:pt x="28979" y="30402"/>
                    <a:pt x="28972" y="30402"/>
                  </a:cubicBezTo>
                  <a:cubicBezTo>
                    <a:pt x="28957" y="30402"/>
                    <a:pt x="28944" y="30392"/>
                    <a:pt x="28924" y="30382"/>
                  </a:cubicBezTo>
                  <a:lnTo>
                    <a:pt x="28924" y="30410"/>
                  </a:lnTo>
                  <a:cubicBezTo>
                    <a:pt x="28910" y="30396"/>
                    <a:pt x="28896" y="30396"/>
                    <a:pt x="28896" y="30382"/>
                  </a:cubicBezTo>
                  <a:cubicBezTo>
                    <a:pt x="28853" y="30368"/>
                    <a:pt x="28811" y="30354"/>
                    <a:pt x="28783" y="30354"/>
                  </a:cubicBezTo>
                  <a:cubicBezTo>
                    <a:pt x="28839" y="30326"/>
                    <a:pt x="28896" y="30298"/>
                    <a:pt x="28952" y="30256"/>
                  </a:cubicBezTo>
                  <a:cubicBezTo>
                    <a:pt x="28952" y="30270"/>
                    <a:pt x="28952" y="30284"/>
                    <a:pt x="28952" y="30284"/>
                  </a:cubicBezTo>
                  <a:cubicBezTo>
                    <a:pt x="28966" y="30284"/>
                    <a:pt x="28966" y="30284"/>
                    <a:pt x="28980" y="30270"/>
                  </a:cubicBezTo>
                  <a:cubicBezTo>
                    <a:pt x="28916" y="30206"/>
                    <a:pt x="28981" y="30085"/>
                    <a:pt x="29004" y="30085"/>
                  </a:cubicBezTo>
                  <a:cubicBezTo>
                    <a:pt x="29012" y="30085"/>
                    <a:pt x="29015" y="30098"/>
                    <a:pt x="29008" y="30129"/>
                  </a:cubicBezTo>
                  <a:cubicBezTo>
                    <a:pt x="29008" y="30144"/>
                    <a:pt x="29010" y="30150"/>
                    <a:pt x="29011" y="30150"/>
                  </a:cubicBezTo>
                  <a:cubicBezTo>
                    <a:pt x="29018" y="30150"/>
                    <a:pt x="29030" y="30067"/>
                    <a:pt x="29008" y="30044"/>
                  </a:cubicBezTo>
                  <a:cubicBezTo>
                    <a:pt x="29088" y="30044"/>
                    <a:pt x="29189" y="29846"/>
                    <a:pt x="29201" y="29846"/>
                  </a:cubicBezTo>
                  <a:cubicBezTo>
                    <a:pt x="29206" y="29846"/>
                    <a:pt x="29196" y="29880"/>
                    <a:pt x="29163" y="29974"/>
                  </a:cubicBezTo>
                  <a:cubicBezTo>
                    <a:pt x="29175" y="30021"/>
                    <a:pt x="29297" y="30079"/>
                    <a:pt x="29284" y="30079"/>
                  </a:cubicBezTo>
                  <a:cubicBezTo>
                    <a:pt x="29282" y="30079"/>
                    <a:pt x="29275" y="30077"/>
                    <a:pt x="29262" y="30072"/>
                  </a:cubicBezTo>
                  <a:lnTo>
                    <a:pt x="29262" y="30072"/>
                  </a:lnTo>
                  <a:cubicBezTo>
                    <a:pt x="29270" y="30089"/>
                    <a:pt x="29267" y="30095"/>
                    <a:pt x="29257" y="30095"/>
                  </a:cubicBezTo>
                  <a:cubicBezTo>
                    <a:pt x="29236" y="30095"/>
                    <a:pt x="29184" y="30071"/>
                    <a:pt x="29131" y="30071"/>
                  </a:cubicBezTo>
                  <a:cubicBezTo>
                    <a:pt x="29123" y="30071"/>
                    <a:pt x="29115" y="30071"/>
                    <a:pt x="29107" y="30072"/>
                  </a:cubicBezTo>
                  <a:cubicBezTo>
                    <a:pt x="29022" y="30087"/>
                    <a:pt x="29107" y="30101"/>
                    <a:pt x="29332" y="30185"/>
                  </a:cubicBezTo>
                  <a:cubicBezTo>
                    <a:pt x="29332" y="30213"/>
                    <a:pt x="29374" y="30270"/>
                    <a:pt x="29417" y="30298"/>
                  </a:cubicBezTo>
                  <a:cubicBezTo>
                    <a:pt x="29431" y="30256"/>
                    <a:pt x="29445" y="30199"/>
                    <a:pt x="29473" y="30157"/>
                  </a:cubicBezTo>
                  <a:cubicBezTo>
                    <a:pt x="29177" y="30101"/>
                    <a:pt x="29431" y="30143"/>
                    <a:pt x="29557" y="30016"/>
                  </a:cubicBezTo>
                  <a:cubicBezTo>
                    <a:pt x="29531" y="29982"/>
                    <a:pt x="29530" y="29972"/>
                    <a:pt x="29541" y="29972"/>
                  </a:cubicBezTo>
                  <a:cubicBezTo>
                    <a:pt x="29555" y="29972"/>
                    <a:pt x="29587" y="29986"/>
                    <a:pt x="29611" y="29986"/>
                  </a:cubicBezTo>
                  <a:cubicBezTo>
                    <a:pt x="29641" y="29986"/>
                    <a:pt x="29662" y="29965"/>
                    <a:pt x="29628" y="29875"/>
                  </a:cubicBezTo>
                  <a:cubicBezTo>
                    <a:pt x="29642" y="29875"/>
                    <a:pt x="29684" y="29819"/>
                    <a:pt x="29670" y="29720"/>
                  </a:cubicBezTo>
                  <a:lnTo>
                    <a:pt x="29726" y="29720"/>
                  </a:lnTo>
                  <a:cubicBezTo>
                    <a:pt x="29712" y="29692"/>
                    <a:pt x="29684" y="29650"/>
                    <a:pt x="29726" y="29566"/>
                  </a:cubicBezTo>
                  <a:cubicBezTo>
                    <a:pt x="29712" y="29537"/>
                    <a:pt x="29698" y="29509"/>
                    <a:pt x="29698" y="29481"/>
                  </a:cubicBezTo>
                  <a:cubicBezTo>
                    <a:pt x="29690" y="29483"/>
                    <a:pt x="29682" y="29484"/>
                    <a:pt x="29675" y="29484"/>
                  </a:cubicBezTo>
                  <a:cubicBezTo>
                    <a:pt x="29634" y="29484"/>
                    <a:pt x="29627" y="29446"/>
                    <a:pt x="29783" y="29326"/>
                  </a:cubicBezTo>
                  <a:cubicBezTo>
                    <a:pt x="29793" y="29332"/>
                    <a:pt x="29803" y="29335"/>
                    <a:pt x="29814" y="29335"/>
                  </a:cubicBezTo>
                  <a:cubicBezTo>
                    <a:pt x="29871" y="29335"/>
                    <a:pt x="29923" y="29255"/>
                    <a:pt x="29889" y="29255"/>
                  </a:cubicBezTo>
                  <a:cubicBezTo>
                    <a:pt x="29887" y="29255"/>
                    <a:pt x="29884" y="29255"/>
                    <a:pt x="29881" y="29256"/>
                  </a:cubicBezTo>
                  <a:cubicBezTo>
                    <a:pt x="29895" y="29228"/>
                    <a:pt x="29684" y="29228"/>
                    <a:pt x="29938" y="29129"/>
                  </a:cubicBezTo>
                  <a:cubicBezTo>
                    <a:pt x="29942" y="29136"/>
                    <a:pt x="29948" y="29138"/>
                    <a:pt x="29956" y="29138"/>
                  </a:cubicBezTo>
                  <a:cubicBezTo>
                    <a:pt x="29975" y="29138"/>
                    <a:pt x="30002" y="29120"/>
                    <a:pt x="30018" y="29120"/>
                  </a:cubicBezTo>
                  <a:cubicBezTo>
                    <a:pt x="30033" y="29120"/>
                    <a:pt x="30039" y="29136"/>
                    <a:pt x="30022" y="29199"/>
                  </a:cubicBezTo>
                  <a:cubicBezTo>
                    <a:pt x="30022" y="29214"/>
                    <a:pt x="30050" y="29228"/>
                    <a:pt x="30064" y="29228"/>
                  </a:cubicBezTo>
                  <a:cubicBezTo>
                    <a:pt x="30064" y="29214"/>
                    <a:pt x="30064" y="29199"/>
                    <a:pt x="30093" y="29185"/>
                  </a:cubicBezTo>
                  <a:cubicBezTo>
                    <a:pt x="30093" y="29171"/>
                    <a:pt x="30093" y="29157"/>
                    <a:pt x="30093" y="29143"/>
                  </a:cubicBezTo>
                  <a:cubicBezTo>
                    <a:pt x="30105" y="29105"/>
                    <a:pt x="30115" y="29090"/>
                    <a:pt x="30123" y="29090"/>
                  </a:cubicBezTo>
                  <a:cubicBezTo>
                    <a:pt x="30133" y="29090"/>
                    <a:pt x="30141" y="29112"/>
                    <a:pt x="30149" y="29143"/>
                  </a:cubicBezTo>
                  <a:cubicBezTo>
                    <a:pt x="30191" y="29129"/>
                    <a:pt x="30219" y="29129"/>
                    <a:pt x="30262" y="29129"/>
                  </a:cubicBezTo>
                  <a:lnTo>
                    <a:pt x="30233" y="29101"/>
                  </a:lnTo>
                  <a:cubicBezTo>
                    <a:pt x="30262" y="29101"/>
                    <a:pt x="30290" y="29073"/>
                    <a:pt x="30290" y="28960"/>
                  </a:cubicBezTo>
                  <a:cubicBezTo>
                    <a:pt x="30290" y="28947"/>
                    <a:pt x="30267" y="28799"/>
                    <a:pt x="30354" y="28799"/>
                  </a:cubicBezTo>
                  <a:cubicBezTo>
                    <a:pt x="30364" y="28799"/>
                    <a:pt x="30375" y="28801"/>
                    <a:pt x="30388" y="28805"/>
                  </a:cubicBezTo>
                  <a:cubicBezTo>
                    <a:pt x="30205" y="28735"/>
                    <a:pt x="30473" y="28777"/>
                    <a:pt x="30459" y="28721"/>
                  </a:cubicBezTo>
                  <a:lnTo>
                    <a:pt x="30473" y="28721"/>
                  </a:lnTo>
                  <a:cubicBezTo>
                    <a:pt x="30491" y="28747"/>
                    <a:pt x="30514" y="28757"/>
                    <a:pt x="30529" y="28757"/>
                  </a:cubicBezTo>
                  <a:cubicBezTo>
                    <a:pt x="30538" y="28757"/>
                    <a:pt x="30543" y="28754"/>
                    <a:pt x="30543" y="28749"/>
                  </a:cubicBezTo>
                  <a:cubicBezTo>
                    <a:pt x="30584" y="28760"/>
                    <a:pt x="30622" y="28767"/>
                    <a:pt x="30644" y="28767"/>
                  </a:cubicBezTo>
                  <a:cubicBezTo>
                    <a:pt x="30676" y="28767"/>
                    <a:pt x="30674" y="28754"/>
                    <a:pt x="30600" y="28721"/>
                  </a:cubicBezTo>
                  <a:lnTo>
                    <a:pt x="30529" y="28721"/>
                  </a:lnTo>
                  <a:cubicBezTo>
                    <a:pt x="30515" y="28707"/>
                    <a:pt x="30501" y="28707"/>
                    <a:pt x="30487" y="28692"/>
                  </a:cubicBezTo>
                  <a:lnTo>
                    <a:pt x="30487" y="28707"/>
                  </a:lnTo>
                  <a:cubicBezTo>
                    <a:pt x="30445" y="28692"/>
                    <a:pt x="30445" y="28678"/>
                    <a:pt x="30445" y="28664"/>
                  </a:cubicBezTo>
                  <a:lnTo>
                    <a:pt x="30388" y="28636"/>
                  </a:lnTo>
                  <a:lnTo>
                    <a:pt x="30416" y="28622"/>
                  </a:lnTo>
                  <a:lnTo>
                    <a:pt x="30445" y="28636"/>
                  </a:lnTo>
                  <a:lnTo>
                    <a:pt x="30445" y="28636"/>
                  </a:lnTo>
                  <a:lnTo>
                    <a:pt x="30416" y="28608"/>
                  </a:lnTo>
                  <a:cubicBezTo>
                    <a:pt x="30431" y="28594"/>
                    <a:pt x="30416" y="28594"/>
                    <a:pt x="30402" y="28594"/>
                  </a:cubicBezTo>
                  <a:lnTo>
                    <a:pt x="30374" y="28566"/>
                  </a:lnTo>
                  <a:cubicBezTo>
                    <a:pt x="30358" y="28555"/>
                    <a:pt x="30346" y="28549"/>
                    <a:pt x="30338" y="28545"/>
                  </a:cubicBezTo>
                  <a:lnTo>
                    <a:pt x="30338" y="28545"/>
                  </a:lnTo>
                  <a:cubicBezTo>
                    <a:pt x="30345" y="28547"/>
                    <a:pt x="30355" y="28550"/>
                    <a:pt x="30369" y="28552"/>
                  </a:cubicBezTo>
                  <a:lnTo>
                    <a:pt x="30369" y="28552"/>
                  </a:lnTo>
                  <a:cubicBezTo>
                    <a:pt x="30370" y="28556"/>
                    <a:pt x="30371" y="28560"/>
                    <a:pt x="30374" y="28566"/>
                  </a:cubicBezTo>
                  <a:cubicBezTo>
                    <a:pt x="30374" y="28561"/>
                    <a:pt x="30374" y="28556"/>
                    <a:pt x="30373" y="28553"/>
                  </a:cubicBezTo>
                  <a:lnTo>
                    <a:pt x="30373" y="28553"/>
                  </a:lnTo>
                  <a:cubicBezTo>
                    <a:pt x="30407" y="28559"/>
                    <a:pt x="30462" y="28566"/>
                    <a:pt x="30543" y="28566"/>
                  </a:cubicBezTo>
                  <a:cubicBezTo>
                    <a:pt x="30559" y="28635"/>
                    <a:pt x="30611" y="28683"/>
                    <a:pt x="30645" y="28683"/>
                  </a:cubicBezTo>
                  <a:cubicBezTo>
                    <a:pt x="30673" y="28683"/>
                    <a:pt x="30688" y="28649"/>
                    <a:pt x="30656" y="28566"/>
                  </a:cubicBezTo>
                  <a:lnTo>
                    <a:pt x="30628" y="28552"/>
                  </a:lnTo>
                  <a:cubicBezTo>
                    <a:pt x="30634" y="28552"/>
                    <a:pt x="30642" y="28552"/>
                    <a:pt x="30651" y="28552"/>
                  </a:cubicBezTo>
                  <a:cubicBezTo>
                    <a:pt x="30684" y="28552"/>
                    <a:pt x="30726" y="28544"/>
                    <a:pt x="30726" y="28467"/>
                  </a:cubicBezTo>
                  <a:cubicBezTo>
                    <a:pt x="30704" y="28467"/>
                    <a:pt x="30852" y="28323"/>
                    <a:pt x="30870" y="28323"/>
                  </a:cubicBezTo>
                  <a:cubicBezTo>
                    <a:pt x="30874" y="28323"/>
                    <a:pt x="30870" y="28332"/>
                    <a:pt x="30853" y="28355"/>
                  </a:cubicBezTo>
                  <a:cubicBezTo>
                    <a:pt x="30870" y="28338"/>
                    <a:pt x="30946" y="28316"/>
                    <a:pt x="30991" y="28316"/>
                  </a:cubicBezTo>
                  <a:cubicBezTo>
                    <a:pt x="31021" y="28316"/>
                    <a:pt x="31036" y="28326"/>
                    <a:pt x="31008" y="28355"/>
                  </a:cubicBezTo>
                  <a:cubicBezTo>
                    <a:pt x="31092" y="28369"/>
                    <a:pt x="31149" y="28439"/>
                    <a:pt x="31149" y="28509"/>
                  </a:cubicBezTo>
                  <a:cubicBezTo>
                    <a:pt x="31195" y="28528"/>
                    <a:pt x="31168" y="28676"/>
                    <a:pt x="31173" y="28676"/>
                  </a:cubicBezTo>
                  <a:cubicBezTo>
                    <a:pt x="31175" y="28676"/>
                    <a:pt x="31186" y="28638"/>
                    <a:pt x="31219" y="28524"/>
                  </a:cubicBezTo>
                  <a:cubicBezTo>
                    <a:pt x="31261" y="28495"/>
                    <a:pt x="31290" y="28453"/>
                    <a:pt x="31304" y="28411"/>
                  </a:cubicBezTo>
                  <a:cubicBezTo>
                    <a:pt x="31318" y="28425"/>
                    <a:pt x="31346" y="28439"/>
                    <a:pt x="31374" y="28453"/>
                  </a:cubicBezTo>
                  <a:cubicBezTo>
                    <a:pt x="31374" y="28439"/>
                    <a:pt x="31388" y="28425"/>
                    <a:pt x="31402" y="28425"/>
                  </a:cubicBezTo>
                  <a:cubicBezTo>
                    <a:pt x="31430" y="28425"/>
                    <a:pt x="31430" y="28439"/>
                    <a:pt x="31444" y="28481"/>
                  </a:cubicBezTo>
                  <a:lnTo>
                    <a:pt x="31473" y="28481"/>
                  </a:lnTo>
                  <a:lnTo>
                    <a:pt x="31444" y="28509"/>
                  </a:lnTo>
                  <a:lnTo>
                    <a:pt x="31444" y="28524"/>
                  </a:lnTo>
                  <a:cubicBezTo>
                    <a:pt x="31476" y="28508"/>
                    <a:pt x="31512" y="28488"/>
                    <a:pt x="31515" y="28488"/>
                  </a:cubicBezTo>
                  <a:cubicBezTo>
                    <a:pt x="31518" y="28488"/>
                    <a:pt x="31500" y="28500"/>
                    <a:pt x="31444" y="28538"/>
                  </a:cubicBezTo>
                  <a:cubicBezTo>
                    <a:pt x="31458" y="28594"/>
                    <a:pt x="31487" y="28650"/>
                    <a:pt x="31529" y="28692"/>
                  </a:cubicBezTo>
                  <a:cubicBezTo>
                    <a:pt x="31402" y="28763"/>
                    <a:pt x="31543" y="28861"/>
                    <a:pt x="31627" y="28904"/>
                  </a:cubicBezTo>
                  <a:cubicBezTo>
                    <a:pt x="31571" y="28960"/>
                    <a:pt x="31501" y="28918"/>
                    <a:pt x="31515" y="28988"/>
                  </a:cubicBezTo>
                  <a:cubicBezTo>
                    <a:pt x="31557" y="28960"/>
                    <a:pt x="31613" y="28960"/>
                    <a:pt x="31656" y="28960"/>
                  </a:cubicBezTo>
                  <a:cubicBezTo>
                    <a:pt x="31656" y="28970"/>
                    <a:pt x="31656" y="28980"/>
                    <a:pt x="31658" y="28990"/>
                  </a:cubicBezTo>
                  <a:lnTo>
                    <a:pt x="31658" y="28990"/>
                  </a:lnTo>
                  <a:cubicBezTo>
                    <a:pt x="31661" y="28987"/>
                    <a:pt x="31671" y="28981"/>
                    <a:pt x="31684" y="28974"/>
                  </a:cubicBezTo>
                  <a:lnTo>
                    <a:pt x="31684" y="28974"/>
                  </a:lnTo>
                  <a:cubicBezTo>
                    <a:pt x="31668" y="28984"/>
                    <a:pt x="31660" y="28989"/>
                    <a:pt x="31658" y="28990"/>
                  </a:cubicBezTo>
                  <a:lnTo>
                    <a:pt x="31658" y="28990"/>
                  </a:lnTo>
                  <a:cubicBezTo>
                    <a:pt x="31658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57" y="28990"/>
                    <a:pt x="31657" y="28990"/>
                    <a:pt x="31657" y="28990"/>
                  </a:cubicBezTo>
                  <a:cubicBezTo>
                    <a:pt x="31657" y="28990"/>
                    <a:pt x="31658" y="28990"/>
                    <a:pt x="31658" y="28990"/>
                  </a:cubicBezTo>
                  <a:lnTo>
                    <a:pt x="31658" y="28990"/>
                  </a:lnTo>
                  <a:cubicBezTo>
                    <a:pt x="31661" y="29010"/>
                    <a:pt x="31667" y="29025"/>
                    <a:pt x="31674" y="29025"/>
                  </a:cubicBezTo>
                  <a:cubicBezTo>
                    <a:pt x="31677" y="29025"/>
                    <a:pt x="31681" y="29023"/>
                    <a:pt x="31684" y="29016"/>
                  </a:cubicBezTo>
                  <a:cubicBezTo>
                    <a:pt x="31684" y="29002"/>
                    <a:pt x="31684" y="28988"/>
                    <a:pt x="31684" y="28974"/>
                  </a:cubicBezTo>
                  <a:lnTo>
                    <a:pt x="31698" y="28974"/>
                  </a:lnTo>
                  <a:lnTo>
                    <a:pt x="31726" y="28960"/>
                  </a:lnTo>
                  <a:lnTo>
                    <a:pt x="31712" y="28932"/>
                  </a:lnTo>
                  <a:cubicBezTo>
                    <a:pt x="31719" y="28925"/>
                    <a:pt x="31726" y="28921"/>
                    <a:pt x="31733" y="28921"/>
                  </a:cubicBezTo>
                  <a:cubicBezTo>
                    <a:pt x="31740" y="28921"/>
                    <a:pt x="31747" y="28925"/>
                    <a:pt x="31754" y="28932"/>
                  </a:cubicBezTo>
                  <a:cubicBezTo>
                    <a:pt x="31768" y="28960"/>
                    <a:pt x="31782" y="28988"/>
                    <a:pt x="31782" y="29016"/>
                  </a:cubicBezTo>
                  <a:cubicBezTo>
                    <a:pt x="31818" y="29087"/>
                    <a:pt x="31835" y="29111"/>
                    <a:pt x="31835" y="29111"/>
                  </a:cubicBezTo>
                  <a:cubicBezTo>
                    <a:pt x="31835" y="29111"/>
                    <a:pt x="31819" y="29088"/>
                    <a:pt x="31786" y="29061"/>
                  </a:cubicBezTo>
                  <a:lnTo>
                    <a:pt x="31786" y="29061"/>
                  </a:lnTo>
                  <a:cubicBezTo>
                    <a:pt x="31791" y="29091"/>
                    <a:pt x="31748" y="29159"/>
                    <a:pt x="31853" y="29199"/>
                  </a:cubicBezTo>
                  <a:cubicBezTo>
                    <a:pt x="31867" y="29214"/>
                    <a:pt x="31867" y="29228"/>
                    <a:pt x="31853" y="29242"/>
                  </a:cubicBezTo>
                  <a:lnTo>
                    <a:pt x="31867" y="29256"/>
                  </a:lnTo>
                  <a:lnTo>
                    <a:pt x="31853" y="29256"/>
                  </a:lnTo>
                  <a:cubicBezTo>
                    <a:pt x="31839" y="29284"/>
                    <a:pt x="31825" y="29298"/>
                    <a:pt x="31796" y="29312"/>
                  </a:cubicBezTo>
                  <a:cubicBezTo>
                    <a:pt x="31825" y="29298"/>
                    <a:pt x="31853" y="29284"/>
                    <a:pt x="31881" y="29284"/>
                  </a:cubicBezTo>
                  <a:lnTo>
                    <a:pt x="31895" y="29312"/>
                  </a:lnTo>
                  <a:cubicBezTo>
                    <a:pt x="31881" y="29284"/>
                    <a:pt x="31895" y="29270"/>
                    <a:pt x="31937" y="29270"/>
                  </a:cubicBezTo>
                  <a:cubicBezTo>
                    <a:pt x="31937" y="29284"/>
                    <a:pt x="31937" y="29312"/>
                    <a:pt x="31965" y="29326"/>
                  </a:cubicBezTo>
                  <a:lnTo>
                    <a:pt x="31980" y="29326"/>
                  </a:lnTo>
                  <a:cubicBezTo>
                    <a:pt x="32008" y="29326"/>
                    <a:pt x="32022" y="29298"/>
                    <a:pt x="32036" y="29284"/>
                  </a:cubicBezTo>
                  <a:cubicBezTo>
                    <a:pt x="32064" y="29242"/>
                    <a:pt x="32092" y="29199"/>
                    <a:pt x="32106" y="29157"/>
                  </a:cubicBezTo>
                  <a:cubicBezTo>
                    <a:pt x="32143" y="29130"/>
                    <a:pt x="32156" y="29102"/>
                    <a:pt x="32160" y="29102"/>
                  </a:cubicBezTo>
                  <a:cubicBezTo>
                    <a:pt x="32163" y="29102"/>
                    <a:pt x="32163" y="29110"/>
                    <a:pt x="32163" y="29129"/>
                  </a:cubicBezTo>
                  <a:cubicBezTo>
                    <a:pt x="32177" y="29101"/>
                    <a:pt x="32191" y="29101"/>
                    <a:pt x="32205" y="29101"/>
                  </a:cubicBezTo>
                  <a:lnTo>
                    <a:pt x="32219" y="29115"/>
                  </a:lnTo>
                  <a:lnTo>
                    <a:pt x="32177" y="29115"/>
                  </a:lnTo>
                  <a:cubicBezTo>
                    <a:pt x="32177" y="29119"/>
                    <a:pt x="32177" y="29122"/>
                    <a:pt x="32176" y="29124"/>
                  </a:cubicBezTo>
                  <a:lnTo>
                    <a:pt x="32176" y="29124"/>
                  </a:lnTo>
                  <a:cubicBezTo>
                    <a:pt x="32179" y="29124"/>
                    <a:pt x="32182" y="29123"/>
                    <a:pt x="32185" y="29123"/>
                  </a:cubicBezTo>
                  <a:cubicBezTo>
                    <a:pt x="32205" y="29123"/>
                    <a:pt x="32223" y="29137"/>
                    <a:pt x="32233" y="29157"/>
                  </a:cubicBezTo>
                  <a:cubicBezTo>
                    <a:pt x="32202" y="29209"/>
                    <a:pt x="32209" y="29345"/>
                    <a:pt x="32238" y="29345"/>
                  </a:cubicBezTo>
                  <a:cubicBezTo>
                    <a:pt x="32248" y="29345"/>
                    <a:pt x="32260" y="29328"/>
                    <a:pt x="32275" y="29284"/>
                  </a:cubicBezTo>
                  <a:cubicBezTo>
                    <a:pt x="32275" y="29284"/>
                    <a:pt x="32275" y="29270"/>
                    <a:pt x="32289" y="29270"/>
                  </a:cubicBezTo>
                  <a:lnTo>
                    <a:pt x="32289" y="29242"/>
                  </a:lnTo>
                  <a:cubicBezTo>
                    <a:pt x="32289" y="29242"/>
                    <a:pt x="32317" y="29242"/>
                    <a:pt x="32360" y="29256"/>
                  </a:cubicBezTo>
                  <a:lnTo>
                    <a:pt x="32430" y="29312"/>
                  </a:lnTo>
                  <a:lnTo>
                    <a:pt x="32430" y="29326"/>
                  </a:lnTo>
                  <a:cubicBezTo>
                    <a:pt x="32430" y="29340"/>
                    <a:pt x="32458" y="29368"/>
                    <a:pt x="32458" y="29368"/>
                  </a:cubicBezTo>
                  <a:cubicBezTo>
                    <a:pt x="32515" y="29425"/>
                    <a:pt x="32529" y="29509"/>
                    <a:pt x="32486" y="29566"/>
                  </a:cubicBezTo>
                  <a:cubicBezTo>
                    <a:pt x="32515" y="29580"/>
                    <a:pt x="32515" y="29622"/>
                    <a:pt x="32501" y="29650"/>
                  </a:cubicBezTo>
                  <a:lnTo>
                    <a:pt x="32501" y="29650"/>
                  </a:lnTo>
                  <a:cubicBezTo>
                    <a:pt x="32509" y="29632"/>
                    <a:pt x="32507" y="29614"/>
                    <a:pt x="32497" y="29614"/>
                  </a:cubicBezTo>
                  <a:cubicBezTo>
                    <a:pt x="32491" y="29614"/>
                    <a:pt x="32483" y="29620"/>
                    <a:pt x="32472" y="29636"/>
                  </a:cubicBezTo>
                  <a:cubicBezTo>
                    <a:pt x="32458" y="29650"/>
                    <a:pt x="32458" y="29650"/>
                    <a:pt x="32444" y="29664"/>
                  </a:cubicBezTo>
                  <a:lnTo>
                    <a:pt x="32416" y="29706"/>
                  </a:lnTo>
                  <a:lnTo>
                    <a:pt x="32458" y="29706"/>
                  </a:lnTo>
                  <a:cubicBezTo>
                    <a:pt x="32430" y="29720"/>
                    <a:pt x="32402" y="29720"/>
                    <a:pt x="32374" y="29720"/>
                  </a:cubicBezTo>
                  <a:cubicBezTo>
                    <a:pt x="32424" y="29776"/>
                    <a:pt x="32459" y="29797"/>
                    <a:pt x="32482" y="29797"/>
                  </a:cubicBezTo>
                  <a:cubicBezTo>
                    <a:pt x="32518" y="29797"/>
                    <a:pt x="32529" y="29749"/>
                    <a:pt x="32529" y="29706"/>
                  </a:cubicBezTo>
                  <a:cubicBezTo>
                    <a:pt x="32574" y="29706"/>
                    <a:pt x="32599" y="29697"/>
                    <a:pt x="32606" y="29697"/>
                  </a:cubicBezTo>
                  <a:cubicBezTo>
                    <a:pt x="32615" y="29697"/>
                    <a:pt x="32601" y="29710"/>
                    <a:pt x="32571" y="29763"/>
                  </a:cubicBezTo>
                  <a:cubicBezTo>
                    <a:pt x="32627" y="29735"/>
                    <a:pt x="32782" y="29763"/>
                    <a:pt x="32670" y="29692"/>
                  </a:cubicBezTo>
                  <a:lnTo>
                    <a:pt x="32670" y="29692"/>
                  </a:lnTo>
                  <a:lnTo>
                    <a:pt x="32698" y="29706"/>
                  </a:lnTo>
                  <a:lnTo>
                    <a:pt x="32698" y="29706"/>
                  </a:lnTo>
                  <a:lnTo>
                    <a:pt x="32655" y="29664"/>
                  </a:lnTo>
                  <a:lnTo>
                    <a:pt x="32655" y="29664"/>
                  </a:lnTo>
                  <a:cubicBezTo>
                    <a:pt x="32684" y="29678"/>
                    <a:pt x="32712" y="29692"/>
                    <a:pt x="32740" y="29706"/>
                  </a:cubicBezTo>
                  <a:cubicBezTo>
                    <a:pt x="32712" y="29692"/>
                    <a:pt x="32670" y="29664"/>
                    <a:pt x="32670" y="29650"/>
                  </a:cubicBezTo>
                  <a:lnTo>
                    <a:pt x="32641" y="29650"/>
                  </a:lnTo>
                  <a:lnTo>
                    <a:pt x="32627" y="29636"/>
                  </a:lnTo>
                  <a:lnTo>
                    <a:pt x="32627" y="29636"/>
                  </a:lnTo>
                  <a:cubicBezTo>
                    <a:pt x="32627" y="29650"/>
                    <a:pt x="32627" y="29650"/>
                    <a:pt x="32641" y="29650"/>
                  </a:cubicBezTo>
                  <a:lnTo>
                    <a:pt x="32613" y="29650"/>
                  </a:lnTo>
                  <a:cubicBezTo>
                    <a:pt x="32599" y="29650"/>
                    <a:pt x="32599" y="29636"/>
                    <a:pt x="32599" y="29622"/>
                  </a:cubicBezTo>
                  <a:cubicBezTo>
                    <a:pt x="32599" y="29551"/>
                    <a:pt x="32740" y="29523"/>
                    <a:pt x="32726" y="29467"/>
                  </a:cubicBezTo>
                  <a:cubicBezTo>
                    <a:pt x="32655" y="29425"/>
                    <a:pt x="32599" y="29354"/>
                    <a:pt x="32571" y="29284"/>
                  </a:cubicBezTo>
                  <a:cubicBezTo>
                    <a:pt x="32557" y="29270"/>
                    <a:pt x="32557" y="29270"/>
                    <a:pt x="32557" y="29256"/>
                  </a:cubicBezTo>
                  <a:lnTo>
                    <a:pt x="32515" y="29256"/>
                  </a:lnTo>
                  <a:cubicBezTo>
                    <a:pt x="32515" y="29246"/>
                    <a:pt x="32516" y="29237"/>
                    <a:pt x="32518" y="29228"/>
                  </a:cubicBezTo>
                  <a:lnTo>
                    <a:pt x="32501" y="29228"/>
                  </a:lnTo>
                  <a:cubicBezTo>
                    <a:pt x="32515" y="29214"/>
                    <a:pt x="32515" y="29199"/>
                    <a:pt x="32529" y="29185"/>
                  </a:cubicBezTo>
                  <a:lnTo>
                    <a:pt x="32529" y="29185"/>
                  </a:lnTo>
                  <a:lnTo>
                    <a:pt x="32529" y="29185"/>
                  </a:lnTo>
                  <a:cubicBezTo>
                    <a:pt x="32541" y="29175"/>
                    <a:pt x="32555" y="29170"/>
                    <a:pt x="32569" y="29170"/>
                  </a:cubicBezTo>
                  <a:cubicBezTo>
                    <a:pt x="32645" y="29170"/>
                    <a:pt x="32729" y="29310"/>
                    <a:pt x="32705" y="29310"/>
                  </a:cubicBezTo>
                  <a:cubicBezTo>
                    <a:pt x="32699" y="29310"/>
                    <a:pt x="32688" y="29302"/>
                    <a:pt x="32670" y="29284"/>
                  </a:cubicBezTo>
                  <a:cubicBezTo>
                    <a:pt x="32655" y="29298"/>
                    <a:pt x="32655" y="29326"/>
                    <a:pt x="32670" y="29354"/>
                  </a:cubicBezTo>
                  <a:lnTo>
                    <a:pt x="32613" y="29326"/>
                  </a:lnTo>
                  <a:lnTo>
                    <a:pt x="32613" y="29326"/>
                  </a:lnTo>
                  <a:cubicBezTo>
                    <a:pt x="32627" y="29354"/>
                    <a:pt x="32641" y="29368"/>
                    <a:pt x="32655" y="29397"/>
                  </a:cubicBezTo>
                  <a:cubicBezTo>
                    <a:pt x="32684" y="29411"/>
                    <a:pt x="32712" y="29439"/>
                    <a:pt x="32740" y="29453"/>
                  </a:cubicBezTo>
                  <a:cubicBezTo>
                    <a:pt x="32740" y="29439"/>
                    <a:pt x="32726" y="29411"/>
                    <a:pt x="32810" y="29397"/>
                  </a:cubicBezTo>
                  <a:cubicBezTo>
                    <a:pt x="32782" y="29397"/>
                    <a:pt x="32740" y="29382"/>
                    <a:pt x="32712" y="29368"/>
                  </a:cubicBezTo>
                  <a:cubicBezTo>
                    <a:pt x="32732" y="29348"/>
                    <a:pt x="32760" y="29299"/>
                    <a:pt x="32779" y="29299"/>
                  </a:cubicBezTo>
                  <a:cubicBezTo>
                    <a:pt x="32786" y="29299"/>
                    <a:pt x="32792" y="29306"/>
                    <a:pt x="32796" y="29326"/>
                  </a:cubicBezTo>
                  <a:cubicBezTo>
                    <a:pt x="32839" y="29354"/>
                    <a:pt x="32853" y="29382"/>
                    <a:pt x="32839" y="29382"/>
                  </a:cubicBezTo>
                  <a:cubicBezTo>
                    <a:pt x="32839" y="29382"/>
                    <a:pt x="32853" y="29397"/>
                    <a:pt x="32909" y="29397"/>
                  </a:cubicBezTo>
                  <a:cubicBezTo>
                    <a:pt x="32924" y="29390"/>
                    <a:pt x="32936" y="29386"/>
                    <a:pt x="32944" y="29386"/>
                  </a:cubicBezTo>
                  <a:cubicBezTo>
                    <a:pt x="33005" y="29386"/>
                    <a:pt x="32883" y="29561"/>
                    <a:pt x="32929" y="29561"/>
                  </a:cubicBezTo>
                  <a:cubicBezTo>
                    <a:pt x="32938" y="29561"/>
                    <a:pt x="32954" y="29554"/>
                    <a:pt x="32979" y="29537"/>
                  </a:cubicBezTo>
                  <a:lnTo>
                    <a:pt x="32993" y="29537"/>
                  </a:lnTo>
                  <a:cubicBezTo>
                    <a:pt x="32993" y="29519"/>
                    <a:pt x="33002" y="29511"/>
                    <a:pt x="33017" y="29511"/>
                  </a:cubicBezTo>
                  <a:cubicBezTo>
                    <a:pt x="33047" y="29511"/>
                    <a:pt x="33101" y="29546"/>
                    <a:pt x="33148" y="29594"/>
                  </a:cubicBezTo>
                  <a:lnTo>
                    <a:pt x="33205" y="29636"/>
                  </a:lnTo>
                  <a:cubicBezTo>
                    <a:pt x="33205" y="29603"/>
                    <a:pt x="33211" y="29576"/>
                    <a:pt x="33229" y="29576"/>
                  </a:cubicBezTo>
                  <a:cubicBezTo>
                    <a:pt x="33250" y="29576"/>
                    <a:pt x="33286" y="29610"/>
                    <a:pt x="33345" y="29706"/>
                  </a:cubicBezTo>
                  <a:lnTo>
                    <a:pt x="33402" y="29720"/>
                  </a:lnTo>
                  <a:lnTo>
                    <a:pt x="33345" y="29720"/>
                  </a:lnTo>
                  <a:cubicBezTo>
                    <a:pt x="33374" y="29735"/>
                    <a:pt x="33402" y="29735"/>
                    <a:pt x="33430" y="29749"/>
                  </a:cubicBezTo>
                  <a:lnTo>
                    <a:pt x="33430" y="29720"/>
                  </a:lnTo>
                  <a:lnTo>
                    <a:pt x="33472" y="29735"/>
                  </a:lnTo>
                  <a:cubicBezTo>
                    <a:pt x="33500" y="29735"/>
                    <a:pt x="33529" y="29735"/>
                    <a:pt x="33543" y="29720"/>
                  </a:cubicBezTo>
                  <a:cubicBezTo>
                    <a:pt x="33559" y="29630"/>
                    <a:pt x="33537" y="29563"/>
                    <a:pt x="33547" y="29563"/>
                  </a:cubicBezTo>
                  <a:cubicBezTo>
                    <a:pt x="33554" y="29563"/>
                    <a:pt x="33577" y="29597"/>
                    <a:pt x="33641" y="29678"/>
                  </a:cubicBezTo>
                  <a:cubicBezTo>
                    <a:pt x="33661" y="29735"/>
                    <a:pt x="33679" y="29754"/>
                    <a:pt x="33695" y="29754"/>
                  </a:cubicBezTo>
                  <a:cubicBezTo>
                    <a:pt x="33722" y="29754"/>
                    <a:pt x="33741" y="29699"/>
                    <a:pt x="33750" y="29670"/>
                  </a:cubicBezTo>
                  <a:lnTo>
                    <a:pt x="33750" y="29670"/>
                  </a:lnTo>
                  <a:cubicBezTo>
                    <a:pt x="33747" y="29681"/>
                    <a:pt x="33744" y="29697"/>
                    <a:pt x="33740" y="29720"/>
                  </a:cubicBezTo>
                  <a:cubicBezTo>
                    <a:pt x="33751" y="29803"/>
                    <a:pt x="33792" y="29832"/>
                    <a:pt x="33836" y="29832"/>
                  </a:cubicBezTo>
                  <a:cubicBezTo>
                    <a:pt x="33902" y="29832"/>
                    <a:pt x="33974" y="29765"/>
                    <a:pt x="33952" y="29722"/>
                  </a:cubicBezTo>
                  <a:lnTo>
                    <a:pt x="33952" y="29722"/>
                  </a:lnTo>
                  <a:cubicBezTo>
                    <a:pt x="33977" y="29767"/>
                    <a:pt x="34003" y="29783"/>
                    <a:pt x="34027" y="29783"/>
                  </a:cubicBezTo>
                  <a:cubicBezTo>
                    <a:pt x="34069" y="29783"/>
                    <a:pt x="34107" y="29733"/>
                    <a:pt x="34134" y="29706"/>
                  </a:cubicBezTo>
                  <a:cubicBezTo>
                    <a:pt x="34176" y="29706"/>
                    <a:pt x="34219" y="29706"/>
                    <a:pt x="34303" y="29692"/>
                  </a:cubicBezTo>
                  <a:cubicBezTo>
                    <a:pt x="34387" y="29678"/>
                    <a:pt x="34373" y="29664"/>
                    <a:pt x="34359" y="29636"/>
                  </a:cubicBezTo>
                  <a:lnTo>
                    <a:pt x="34359" y="29636"/>
                  </a:lnTo>
                  <a:cubicBezTo>
                    <a:pt x="34400" y="29688"/>
                    <a:pt x="34431" y="29707"/>
                    <a:pt x="34455" y="29707"/>
                  </a:cubicBezTo>
                  <a:cubicBezTo>
                    <a:pt x="34488" y="29707"/>
                    <a:pt x="34506" y="29669"/>
                    <a:pt x="34514" y="29636"/>
                  </a:cubicBezTo>
                  <a:cubicBezTo>
                    <a:pt x="34542" y="29636"/>
                    <a:pt x="34556" y="29636"/>
                    <a:pt x="34571" y="29622"/>
                  </a:cubicBezTo>
                  <a:cubicBezTo>
                    <a:pt x="34613" y="29622"/>
                    <a:pt x="34641" y="29608"/>
                    <a:pt x="34655" y="29566"/>
                  </a:cubicBezTo>
                  <a:cubicBezTo>
                    <a:pt x="34707" y="29450"/>
                    <a:pt x="34768" y="29413"/>
                    <a:pt x="34812" y="29413"/>
                  </a:cubicBezTo>
                  <a:cubicBezTo>
                    <a:pt x="34828" y="29413"/>
                    <a:pt x="34841" y="29418"/>
                    <a:pt x="34852" y="29425"/>
                  </a:cubicBezTo>
                  <a:lnTo>
                    <a:pt x="34937" y="29425"/>
                  </a:lnTo>
                  <a:cubicBezTo>
                    <a:pt x="34930" y="29432"/>
                    <a:pt x="34930" y="29435"/>
                    <a:pt x="34933" y="29435"/>
                  </a:cubicBezTo>
                  <a:cubicBezTo>
                    <a:pt x="34937" y="29435"/>
                    <a:pt x="34944" y="29432"/>
                    <a:pt x="34951" y="29425"/>
                  </a:cubicBezTo>
                  <a:cubicBezTo>
                    <a:pt x="34965" y="29428"/>
                    <a:pt x="34980" y="29430"/>
                    <a:pt x="34995" y="29430"/>
                  </a:cubicBezTo>
                  <a:cubicBezTo>
                    <a:pt x="35041" y="29430"/>
                    <a:pt x="35088" y="29414"/>
                    <a:pt x="35120" y="29382"/>
                  </a:cubicBezTo>
                  <a:cubicBezTo>
                    <a:pt x="35134" y="29382"/>
                    <a:pt x="35134" y="29368"/>
                    <a:pt x="35134" y="29354"/>
                  </a:cubicBezTo>
                  <a:cubicBezTo>
                    <a:pt x="35077" y="29354"/>
                    <a:pt x="35021" y="29368"/>
                    <a:pt x="34965" y="29397"/>
                  </a:cubicBezTo>
                  <a:cubicBezTo>
                    <a:pt x="34965" y="29382"/>
                    <a:pt x="34951" y="29368"/>
                    <a:pt x="34937" y="29368"/>
                  </a:cubicBezTo>
                  <a:cubicBezTo>
                    <a:pt x="34979" y="29340"/>
                    <a:pt x="35092" y="29312"/>
                    <a:pt x="35063" y="29256"/>
                  </a:cubicBezTo>
                  <a:cubicBezTo>
                    <a:pt x="34791" y="29201"/>
                    <a:pt x="34992" y="29239"/>
                    <a:pt x="34930" y="29115"/>
                  </a:cubicBezTo>
                  <a:lnTo>
                    <a:pt x="34930" y="29115"/>
                  </a:lnTo>
                  <a:cubicBezTo>
                    <a:pt x="34928" y="29115"/>
                    <a:pt x="34925" y="29115"/>
                    <a:pt x="34923" y="29115"/>
                  </a:cubicBezTo>
                  <a:lnTo>
                    <a:pt x="34909" y="29115"/>
                  </a:lnTo>
                  <a:cubicBezTo>
                    <a:pt x="34923" y="29073"/>
                    <a:pt x="34951" y="29030"/>
                    <a:pt x="34979" y="28988"/>
                  </a:cubicBezTo>
                  <a:cubicBezTo>
                    <a:pt x="34979" y="29016"/>
                    <a:pt x="35021" y="29045"/>
                    <a:pt x="35063" y="29059"/>
                  </a:cubicBezTo>
                  <a:cubicBezTo>
                    <a:pt x="35063" y="29063"/>
                    <a:pt x="35063" y="29068"/>
                    <a:pt x="35063" y="29073"/>
                  </a:cubicBezTo>
                  <a:lnTo>
                    <a:pt x="35035" y="29073"/>
                  </a:lnTo>
                  <a:cubicBezTo>
                    <a:pt x="35015" y="29086"/>
                    <a:pt x="34998" y="29097"/>
                    <a:pt x="34981" y="29104"/>
                  </a:cubicBezTo>
                  <a:lnTo>
                    <a:pt x="34981" y="29104"/>
                  </a:lnTo>
                  <a:cubicBezTo>
                    <a:pt x="34970" y="29099"/>
                    <a:pt x="34960" y="29093"/>
                    <a:pt x="34951" y="29087"/>
                  </a:cubicBezTo>
                  <a:lnTo>
                    <a:pt x="34923" y="29101"/>
                  </a:lnTo>
                  <a:cubicBezTo>
                    <a:pt x="34926" y="29106"/>
                    <a:pt x="34928" y="29110"/>
                    <a:pt x="34930" y="29115"/>
                  </a:cubicBezTo>
                  <a:lnTo>
                    <a:pt x="34930" y="29115"/>
                  </a:lnTo>
                  <a:cubicBezTo>
                    <a:pt x="34949" y="29114"/>
                    <a:pt x="34965" y="29110"/>
                    <a:pt x="34981" y="29104"/>
                  </a:cubicBezTo>
                  <a:lnTo>
                    <a:pt x="34981" y="29104"/>
                  </a:lnTo>
                  <a:cubicBezTo>
                    <a:pt x="35003" y="29115"/>
                    <a:pt x="35028" y="29123"/>
                    <a:pt x="35051" y="29130"/>
                  </a:cubicBezTo>
                  <a:lnTo>
                    <a:pt x="35051" y="29130"/>
                  </a:lnTo>
                  <a:cubicBezTo>
                    <a:pt x="35052" y="29122"/>
                    <a:pt x="35056" y="29104"/>
                    <a:pt x="35063" y="29075"/>
                  </a:cubicBezTo>
                  <a:lnTo>
                    <a:pt x="35063" y="29075"/>
                  </a:lnTo>
                  <a:cubicBezTo>
                    <a:pt x="35062" y="29100"/>
                    <a:pt x="35057" y="29121"/>
                    <a:pt x="35054" y="29131"/>
                  </a:cubicBezTo>
                  <a:lnTo>
                    <a:pt x="35054" y="29131"/>
                  </a:lnTo>
                  <a:cubicBezTo>
                    <a:pt x="35067" y="29135"/>
                    <a:pt x="35080" y="29139"/>
                    <a:pt x="35092" y="29143"/>
                  </a:cubicBezTo>
                  <a:lnTo>
                    <a:pt x="35092" y="29129"/>
                  </a:lnTo>
                  <a:cubicBezTo>
                    <a:pt x="35092" y="29115"/>
                    <a:pt x="35106" y="29115"/>
                    <a:pt x="35106" y="29115"/>
                  </a:cubicBezTo>
                  <a:lnTo>
                    <a:pt x="35120" y="29087"/>
                  </a:lnTo>
                  <a:cubicBezTo>
                    <a:pt x="35107" y="29074"/>
                    <a:pt x="35106" y="29061"/>
                    <a:pt x="35094" y="29036"/>
                  </a:cubicBezTo>
                  <a:lnTo>
                    <a:pt x="35094" y="29036"/>
                  </a:lnTo>
                  <a:lnTo>
                    <a:pt x="35077" y="29045"/>
                  </a:lnTo>
                  <a:cubicBezTo>
                    <a:pt x="35021" y="29030"/>
                    <a:pt x="35049" y="29002"/>
                    <a:pt x="35092" y="29002"/>
                  </a:cubicBezTo>
                  <a:cubicBezTo>
                    <a:pt x="35105" y="29002"/>
                    <a:pt x="35106" y="29016"/>
                    <a:pt x="35106" y="29030"/>
                  </a:cubicBezTo>
                  <a:lnTo>
                    <a:pt x="35106" y="29030"/>
                  </a:lnTo>
                  <a:cubicBezTo>
                    <a:pt x="35114" y="29029"/>
                    <a:pt x="35120" y="29026"/>
                    <a:pt x="35120" y="29016"/>
                  </a:cubicBezTo>
                  <a:cubicBezTo>
                    <a:pt x="35106" y="29002"/>
                    <a:pt x="35077" y="28988"/>
                    <a:pt x="35063" y="28960"/>
                  </a:cubicBezTo>
                  <a:cubicBezTo>
                    <a:pt x="35068" y="28960"/>
                    <a:pt x="35073" y="28960"/>
                    <a:pt x="35078" y="28960"/>
                  </a:cubicBezTo>
                  <a:lnTo>
                    <a:pt x="35078" y="28960"/>
                  </a:lnTo>
                  <a:cubicBezTo>
                    <a:pt x="35061" y="28917"/>
                    <a:pt x="35064" y="28877"/>
                    <a:pt x="35084" y="28877"/>
                  </a:cubicBezTo>
                  <a:cubicBezTo>
                    <a:pt x="35093" y="28877"/>
                    <a:pt x="35105" y="28885"/>
                    <a:pt x="35120" y="28904"/>
                  </a:cubicBezTo>
                  <a:cubicBezTo>
                    <a:pt x="35120" y="28923"/>
                    <a:pt x="35120" y="28943"/>
                    <a:pt x="35120" y="28963"/>
                  </a:cubicBezTo>
                  <a:lnTo>
                    <a:pt x="35120" y="28963"/>
                  </a:lnTo>
                  <a:cubicBezTo>
                    <a:pt x="35135" y="28965"/>
                    <a:pt x="35150" y="28968"/>
                    <a:pt x="35162" y="28974"/>
                  </a:cubicBezTo>
                  <a:cubicBezTo>
                    <a:pt x="35176" y="28960"/>
                    <a:pt x="35176" y="28932"/>
                    <a:pt x="35176" y="28904"/>
                  </a:cubicBezTo>
                  <a:cubicBezTo>
                    <a:pt x="35246" y="28918"/>
                    <a:pt x="35275" y="28946"/>
                    <a:pt x="35275" y="28974"/>
                  </a:cubicBezTo>
                  <a:cubicBezTo>
                    <a:pt x="35289" y="28960"/>
                    <a:pt x="35303" y="28946"/>
                    <a:pt x="35317" y="28932"/>
                  </a:cubicBezTo>
                  <a:cubicBezTo>
                    <a:pt x="35325" y="28910"/>
                    <a:pt x="35331" y="28901"/>
                    <a:pt x="35335" y="28901"/>
                  </a:cubicBezTo>
                  <a:cubicBezTo>
                    <a:pt x="35349" y="28901"/>
                    <a:pt x="35347" y="28993"/>
                    <a:pt x="35375" y="28993"/>
                  </a:cubicBezTo>
                  <a:cubicBezTo>
                    <a:pt x="35382" y="28993"/>
                    <a:pt x="35390" y="28987"/>
                    <a:pt x="35401" y="28974"/>
                  </a:cubicBezTo>
                  <a:cubicBezTo>
                    <a:pt x="35401" y="29030"/>
                    <a:pt x="35401" y="29073"/>
                    <a:pt x="35401" y="29129"/>
                  </a:cubicBezTo>
                  <a:cubicBezTo>
                    <a:pt x="35360" y="29165"/>
                    <a:pt x="35336" y="29175"/>
                    <a:pt x="35318" y="29175"/>
                  </a:cubicBezTo>
                  <a:cubicBezTo>
                    <a:pt x="35296" y="29175"/>
                    <a:pt x="35282" y="29160"/>
                    <a:pt x="35258" y="29160"/>
                  </a:cubicBezTo>
                  <a:cubicBezTo>
                    <a:pt x="35248" y="29160"/>
                    <a:pt x="35235" y="29163"/>
                    <a:pt x="35218" y="29171"/>
                  </a:cubicBezTo>
                  <a:cubicBezTo>
                    <a:pt x="35218" y="29240"/>
                    <a:pt x="35246" y="29264"/>
                    <a:pt x="35275" y="29264"/>
                  </a:cubicBezTo>
                  <a:cubicBezTo>
                    <a:pt x="35304" y="29264"/>
                    <a:pt x="35335" y="29240"/>
                    <a:pt x="35344" y="29211"/>
                  </a:cubicBezTo>
                  <a:lnTo>
                    <a:pt x="35344" y="29211"/>
                  </a:lnTo>
                  <a:cubicBezTo>
                    <a:pt x="35336" y="29287"/>
                    <a:pt x="35301" y="29302"/>
                    <a:pt x="35415" y="29340"/>
                  </a:cubicBezTo>
                  <a:cubicBezTo>
                    <a:pt x="35422" y="29344"/>
                    <a:pt x="35428" y="29345"/>
                    <a:pt x="35434" y="29345"/>
                  </a:cubicBezTo>
                  <a:cubicBezTo>
                    <a:pt x="35459" y="29345"/>
                    <a:pt x="35473" y="29315"/>
                    <a:pt x="35483" y="29277"/>
                  </a:cubicBezTo>
                  <a:lnTo>
                    <a:pt x="35483" y="29277"/>
                  </a:lnTo>
                  <a:cubicBezTo>
                    <a:pt x="35494" y="29286"/>
                    <a:pt x="35503" y="29292"/>
                    <a:pt x="35509" y="29292"/>
                  </a:cubicBezTo>
                  <a:cubicBezTo>
                    <a:pt x="35520" y="29292"/>
                    <a:pt x="35524" y="29275"/>
                    <a:pt x="35514" y="29228"/>
                  </a:cubicBezTo>
                  <a:lnTo>
                    <a:pt x="35500" y="29228"/>
                  </a:lnTo>
                  <a:cubicBezTo>
                    <a:pt x="35498" y="29228"/>
                    <a:pt x="35496" y="29229"/>
                    <a:pt x="35494" y="29229"/>
                  </a:cubicBezTo>
                  <a:lnTo>
                    <a:pt x="35494" y="29229"/>
                  </a:lnTo>
                  <a:cubicBezTo>
                    <a:pt x="35496" y="29219"/>
                    <a:pt x="35498" y="29209"/>
                    <a:pt x="35500" y="29199"/>
                  </a:cubicBezTo>
                  <a:cubicBezTo>
                    <a:pt x="35542" y="29157"/>
                    <a:pt x="35584" y="29115"/>
                    <a:pt x="35613" y="29073"/>
                  </a:cubicBezTo>
                  <a:cubicBezTo>
                    <a:pt x="35651" y="29119"/>
                    <a:pt x="35691" y="29137"/>
                    <a:pt x="35724" y="29137"/>
                  </a:cubicBezTo>
                  <a:cubicBezTo>
                    <a:pt x="35813" y="29137"/>
                    <a:pt x="35858" y="29011"/>
                    <a:pt x="35725" y="28960"/>
                  </a:cubicBezTo>
                  <a:lnTo>
                    <a:pt x="35725" y="28946"/>
                  </a:lnTo>
                  <a:lnTo>
                    <a:pt x="35641" y="28946"/>
                  </a:lnTo>
                  <a:lnTo>
                    <a:pt x="35669" y="28932"/>
                  </a:lnTo>
                  <a:lnTo>
                    <a:pt x="35697" y="28904"/>
                  </a:lnTo>
                  <a:cubicBezTo>
                    <a:pt x="35683" y="28861"/>
                    <a:pt x="35683" y="28861"/>
                    <a:pt x="35697" y="28861"/>
                  </a:cubicBezTo>
                  <a:cubicBezTo>
                    <a:pt x="35697" y="28876"/>
                    <a:pt x="35697" y="28890"/>
                    <a:pt x="35697" y="28904"/>
                  </a:cubicBezTo>
                  <a:cubicBezTo>
                    <a:pt x="35725" y="28894"/>
                    <a:pt x="35734" y="28885"/>
                    <a:pt x="35734" y="28880"/>
                  </a:cubicBezTo>
                  <a:lnTo>
                    <a:pt x="35734" y="28880"/>
                  </a:lnTo>
                  <a:cubicBezTo>
                    <a:pt x="35756" y="28893"/>
                    <a:pt x="35767" y="28907"/>
                    <a:pt x="35767" y="28932"/>
                  </a:cubicBezTo>
                  <a:cubicBezTo>
                    <a:pt x="35796" y="28918"/>
                    <a:pt x="35810" y="28904"/>
                    <a:pt x="35824" y="28890"/>
                  </a:cubicBezTo>
                  <a:lnTo>
                    <a:pt x="35824" y="28890"/>
                  </a:lnTo>
                  <a:cubicBezTo>
                    <a:pt x="35802" y="28919"/>
                    <a:pt x="35803" y="28930"/>
                    <a:pt x="35817" y="28930"/>
                  </a:cubicBezTo>
                  <a:cubicBezTo>
                    <a:pt x="35857" y="28930"/>
                    <a:pt x="36000" y="28844"/>
                    <a:pt x="36021" y="28833"/>
                  </a:cubicBezTo>
                  <a:cubicBezTo>
                    <a:pt x="36059" y="28836"/>
                    <a:pt x="36080" y="28837"/>
                    <a:pt x="36092" y="28837"/>
                  </a:cubicBezTo>
                  <a:cubicBezTo>
                    <a:pt x="36148" y="28837"/>
                    <a:pt x="35941" y="28798"/>
                    <a:pt x="36105" y="28622"/>
                  </a:cubicBezTo>
                  <a:cubicBezTo>
                    <a:pt x="36063" y="28580"/>
                    <a:pt x="36105" y="28594"/>
                    <a:pt x="36105" y="28566"/>
                  </a:cubicBezTo>
                  <a:cubicBezTo>
                    <a:pt x="36148" y="28495"/>
                    <a:pt x="36190" y="28538"/>
                    <a:pt x="36289" y="28481"/>
                  </a:cubicBezTo>
                  <a:cubicBezTo>
                    <a:pt x="36289" y="28474"/>
                    <a:pt x="36296" y="28459"/>
                    <a:pt x="36305" y="28443"/>
                  </a:cubicBezTo>
                  <a:lnTo>
                    <a:pt x="36305" y="28443"/>
                  </a:lnTo>
                  <a:cubicBezTo>
                    <a:pt x="36310" y="28458"/>
                    <a:pt x="36316" y="28466"/>
                    <a:pt x="36324" y="28466"/>
                  </a:cubicBezTo>
                  <a:cubicBezTo>
                    <a:pt x="36336" y="28466"/>
                    <a:pt x="36352" y="28448"/>
                    <a:pt x="36368" y="28410"/>
                  </a:cubicBezTo>
                  <a:lnTo>
                    <a:pt x="36368" y="28410"/>
                  </a:lnTo>
                  <a:cubicBezTo>
                    <a:pt x="36355" y="28408"/>
                    <a:pt x="36343" y="28397"/>
                    <a:pt x="36331" y="28397"/>
                  </a:cubicBezTo>
                  <a:cubicBezTo>
                    <a:pt x="36324" y="28410"/>
                    <a:pt x="36314" y="28427"/>
                    <a:pt x="36305" y="28443"/>
                  </a:cubicBezTo>
                  <a:lnTo>
                    <a:pt x="36305" y="28443"/>
                  </a:lnTo>
                  <a:cubicBezTo>
                    <a:pt x="36299" y="28422"/>
                    <a:pt x="36298" y="28387"/>
                    <a:pt x="36303" y="28340"/>
                  </a:cubicBezTo>
                  <a:lnTo>
                    <a:pt x="36303" y="28340"/>
                  </a:lnTo>
                  <a:cubicBezTo>
                    <a:pt x="36314" y="28364"/>
                    <a:pt x="36336" y="28378"/>
                    <a:pt x="36359" y="28390"/>
                  </a:cubicBezTo>
                  <a:lnTo>
                    <a:pt x="36359" y="28390"/>
                  </a:lnTo>
                  <a:lnTo>
                    <a:pt x="36345" y="28369"/>
                  </a:lnTo>
                  <a:cubicBezTo>
                    <a:pt x="36359" y="28340"/>
                    <a:pt x="36359" y="28312"/>
                    <a:pt x="36345" y="28298"/>
                  </a:cubicBezTo>
                  <a:cubicBezTo>
                    <a:pt x="36345" y="28326"/>
                    <a:pt x="36331" y="28340"/>
                    <a:pt x="36331" y="28355"/>
                  </a:cubicBezTo>
                  <a:cubicBezTo>
                    <a:pt x="36285" y="28320"/>
                    <a:pt x="36230" y="28259"/>
                    <a:pt x="36181" y="28259"/>
                  </a:cubicBezTo>
                  <a:cubicBezTo>
                    <a:pt x="36170" y="28259"/>
                    <a:pt x="36158" y="28262"/>
                    <a:pt x="36148" y="28270"/>
                  </a:cubicBezTo>
                  <a:cubicBezTo>
                    <a:pt x="36038" y="28233"/>
                    <a:pt x="36340" y="28197"/>
                    <a:pt x="36405" y="28197"/>
                  </a:cubicBezTo>
                  <a:cubicBezTo>
                    <a:pt x="36415" y="28197"/>
                    <a:pt x="36419" y="28198"/>
                    <a:pt x="36415" y="28200"/>
                  </a:cubicBezTo>
                  <a:cubicBezTo>
                    <a:pt x="36467" y="28223"/>
                    <a:pt x="36501" y="28232"/>
                    <a:pt x="36523" y="28232"/>
                  </a:cubicBezTo>
                  <a:cubicBezTo>
                    <a:pt x="36620" y="28232"/>
                    <a:pt x="36461" y="28042"/>
                    <a:pt x="36415" y="28031"/>
                  </a:cubicBezTo>
                  <a:cubicBezTo>
                    <a:pt x="36504" y="27983"/>
                    <a:pt x="36545" y="27965"/>
                    <a:pt x="36561" y="27965"/>
                  </a:cubicBezTo>
                  <a:cubicBezTo>
                    <a:pt x="36609" y="27965"/>
                    <a:pt x="36460" y="28108"/>
                    <a:pt x="36626" y="28129"/>
                  </a:cubicBezTo>
                  <a:cubicBezTo>
                    <a:pt x="36640" y="28130"/>
                    <a:pt x="36650" y="28131"/>
                    <a:pt x="36658" y="28131"/>
                  </a:cubicBezTo>
                  <a:cubicBezTo>
                    <a:pt x="36745" y="28131"/>
                    <a:pt x="36565" y="28064"/>
                    <a:pt x="36655" y="27974"/>
                  </a:cubicBezTo>
                  <a:cubicBezTo>
                    <a:pt x="36626" y="27974"/>
                    <a:pt x="36612" y="27960"/>
                    <a:pt x="36584" y="27960"/>
                  </a:cubicBezTo>
                  <a:cubicBezTo>
                    <a:pt x="36584" y="27946"/>
                    <a:pt x="36570" y="27932"/>
                    <a:pt x="36556" y="27918"/>
                  </a:cubicBezTo>
                  <a:cubicBezTo>
                    <a:pt x="36514" y="27890"/>
                    <a:pt x="36486" y="27862"/>
                    <a:pt x="36443" y="27833"/>
                  </a:cubicBezTo>
                  <a:cubicBezTo>
                    <a:pt x="36430" y="27837"/>
                    <a:pt x="36418" y="27838"/>
                    <a:pt x="36409" y="27838"/>
                  </a:cubicBezTo>
                  <a:cubicBezTo>
                    <a:pt x="36344" y="27838"/>
                    <a:pt x="36391" y="27758"/>
                    <a:pt x="36415" y="27721"/>
                  </a:cubicBezTo>
                  <a:cubicBezTo>
                    <a:pt x="36486" y="27749"/>
                    <a:pt x="36556" y="27749"/>
                    <a:pt x="36626" y="27749"/>
                  </a:cubicBezTo>
                  <a:cubicBezTo>
                    <a:pt x="36655" y="27763"/>
                    <a:pt x="36669" y="27777"/>
                    <a:pt x="36697" y="27791"/>
                  </a:cubicBezTo>
                  <a:cubicBezTo>
                    <a:pt x="36697" y="27749"/>
                    <a:pt x="36697" y="27763"/>
                    <a:pt x="36669" y="27735"/>
                  </a:cubicBezTo>
                  <a:cubicBezTo>
                    <a:pt x="36708" y="27703"/>
                    <a:pt x="36731" y="27692"/>
                    <a:pt x="36745" y="27692"/>
                  </a:cubicBezTo>
                  <a:cubicBezTo>
                    <a:pt x="36772" y="27692"/>
                    <a:pt x="36768" y="27729"/>
                    <a:pt x="36783" y="27729"/>
                  </a:cubicBezTo>
                  <a:cubicBezTo>
                    <a:pt x="36792" y="27729"/>
                    <a:pt x="36807" y="27717"/>
                    <a:pt x="36838" y="27679"/>
                  </a:cubicBezTo>
                  <a:cubicBezTo>
                    <a:pt x="36683" y="27668"/>
                    <a:pt x="36793" y="27552"/>
                    <a:pt x="36846" y="27552"/>
                  </a:cubicBezTo>
                  <a:cubicBezTo>
                    <a:pt x="36865" y="27552"/>
                    <a:pt x="36877" y="27567"/>
                    <a:pt x="36866" y="27608"/>
                  </a:cubicBezTo>
                  <a:cubicBezTo>
                    <a:pt x="36868" y="27606"/>
                    <a:pt x="36871" y="27605"/>
                    <a:pt x="36875" y="27605"/>
                  </a:cubicBezTo>
                  <a:cubicBezTo>
                    <a:pt x="36884" y="27605"/>
                    <a:pt x="36898" y="27610"/>
                    <a:pt x="36917" y="27610"/>
                  </a:cubicBezTo>
                  <a:cubicBezTo>
                    <a:pt x="36937" y="27610"/>
                    <a:pt x="36962" y="27604"/>
                    <a:pt x="36993" y="27580"/>
                  </a:cubicBezTo>
                  <a:cubicBezTo>
                    <a:pt x="36993" y="27576"/>
                    <a:pt x="36995" y="27574"/>
                    <a:pt x="37000" y="27574"/>
                  </a:cubicBezTo>
                  <a:cubicBezTo>
                    <a:pt x="37024" y="27574"/>
                    <a:pt x="37098" y="27620"/>
                    <a:pt x="37137" y="27620"/>
                  </a:cubicBezTo>
                  <a:cubicBezTo>
                    <a:pt x="37166" y="27620"/>
                    <a:pt x="37176" y="27595"/>
                    <a:pt x="37133" y="27510"/>
                  </a:cubicBezTo>
                  <a:cubicBezTo>
                    <a:pt x="37133" y="27510"/>
                    <a:pt x="37144" y="27497"/>
                    <a:pt x="37159" y="27497"/>
                  </a:cubicBezTo>
                  <a:cubicBezTo>
                    <a:pt x="37185" y="27497"/>
                    <a:pt x="37223" y="27537"/>
                    <a:pt x="37232" y="27763"/>
                  </a:cubicBezTo>
                  <a:cubicBezTo>
                    <a:pt x="37212" y="27813"/>
                    <a:pt x="37235" y="27928"/>
                    <a:pt x="37162" y="27928"/>
                  </a:cubicBezTo>
                  <a:cubicBezTo>
                    <a:pt x="37133" y="27928"/>
                    <a:pt x="37089" y="27910"/>
                    <a:pt x="37021" y="27862"/>
                  </a:cubicBezTo>
                  <a:cubicBezTo>
                    <a:pt x="37007" y="27876"/>
                    <a:pt x="37007" y="27890"/>
                    <a:pt x="36993" y="27904"/>
                  </a:cubicBezTo>
                  <a:lnTo>
                    <a:pt x="36993" y="27974"/>
                  </a:lnTo>
                  <a:lnTo>
                    <a:pt x="36964" y="27974"/>
                  </a:lnTo>
                  <a:cubicBezTo>
                    <a:pt x="36979" y="27932"/>
                    <a:pt x="36979" y="27904"/>
                    <a:pt x="36979" y="27890"/>
                  </a:cubicBezTo>
                  <a:lnTo>
                    <a:pt x="36979" y="27890"/>
                  </a:lnTo>
                  <a:cubicBezTo>
                    <a:pt x="36959" y="27909"/>
                    <a:pt x="36941" y="27918"/>
                    <a:pt x="36926" y="27918"/>
                  </a:cubicBezTo>
                  <a:cubicBezTo>
                    <a:pt x="36884" y="27918"/>
                    <a:pt x="36859" y="27855"/>
                    <a:pt x="36880" y="27763"/>
                  </a:cubicBezTo>
                  <a:lnTo>
                    <a:pt x="36880" y="27749"/>
                  </a:lnTo>
                  <a:cubicBezTo>
                    <a:pt x="36852" y="27777"/>
                    <a:pt x="36824" y="27819"/>
                    <a:pt x="36781" y="27848"/>
                  </a:cubicBezTo>
                  <a:cubicBezTo>
                    <a:pt x="36755" y="27836"/>
                    <a:pt x="36737" y="27831"/>
                    <a:pt x="36725" y="27831"/>
                  </a:cubicBezTo>
                  <a:cubicBezTo>
                    <a:pt x="36691" y="27831"/>
                    <a:pt x="36704" y="27870"/>
                    <a:pt x="36725" y="27932"/>
                  </a:cubicBezTo>
                  <a:cubicBezTo>
                    <a:pt x="36767" y="27932"/>
                    <a:pt x="36767" y="27946"/>
                    <a:pt x="36739" y="27946"/>
                  </a:cubicBezTo>
                  <a:lnTo>
                    <a:pt x="36739" y="27974"/>
                  </a:lnTo>
                  <a:cubicBezTo>
                    <a:pt x="36819" y="28035"/>
                    <a:pt x="36857" y="28088"/>
                    <a:pt x="36892" y="28088"/>
                  </a:cubicBezTo>
                  <a:cubicBezTo>
                    <a:pt x="36906" y="28088"/>
                    <a:pt x="36920" y="28079"/>
                    <a:pt x="36936" y="28059"/>
                  </a:cubicBezTo>
                  <a:lnTo>
                    <a:pt x="36950" y="28017"/>
                  </a:lnTo>
                  <a:cubicBezTo>
                    <a:pt x="37007" y="28017"/>
                    <a:pt x="37091" y="28031"/>
                    <a:pt x="37190" y="28059"/>
                  </a:cubicBezTo>
                  <a:cubicBezTo>
                    <a:pt x="37218" y="28087"/>
                    <a:pt x="37232" y="28115"/>
                    <a:pt x="37260" y="28143"/>
                  </a:cubicBezTo>
                  <a:cubicBezTo>
                    <a:pt x="37260" y="28130"/>
                    <a:pt x="37248" y="28071"/>
                    <a:pt x="37363" y="28071"/>
                  </a:cubicBezTo>
                  <a:cubicBezTo>
                    <a:pt x="37374" y="28071"/>
                    <a:pt x="37387" y="28072"/>
                    <a:pt x="37401" y="28073"/>
                  </a:cubicBezTo>
                  <a:cubicBezTo>
                    <a:pt x="37407" y="28072"/>
                    <a:pt x="37412" y="28071"/>
                    <a:pt x="37418" y="28071"/>
                  </a:cubicBezTo>
                  <a:cubicBezTo>
                    <a:pt x="37468" y="28071"/>
                    <a:pt x="37527" y="28107"/>
                    <a:pt x="37576" y="28107"/>
                  </a:cubicBezTo>
                  <a:cubicBezTo>
                    <a:pt x="37595" y="28107"/>
                    <a:pt x="37612" y="28101"/>
                    <a:pt x="37626" y="28087"/>
                  </a:cubicBezTo>
                  <a:cubicBezTo>
                    <a:pt x="37664" y="28082"/>
                    <a:pt x="37693" y="28079"/>
                    <a:pt x="37717" y="28079"/>
                  </a:cubicBezTo>
                  <a:cubicBezTo>
                    <a:pt x="37821" y="28079"/>
                    <a:pt x="37800" y="28124"/>
                    <a:pt x="37803" y="28124"/>
                  </a:cubicBezTo>
                  <a:cubicBezTo>
                    <a:pt x="37805" y="28124"/>
                    <a:pt x="37813" y="28111"/>
                    <a:pt x="37852" y="28073"/>
                  </a:cubicBezTo>
                  <a:cubicBezTo>
                    <a:pt x="37809" y="27974"/>
                    <a:pt x="37781" y="27862"/>
                    <a:pt x="37767" y="27749"/>
                  </a:cubicBezTo>
                  <a:lnTo>
                    <a:pt x="37795" y="27735"/>
                  </a:lnTo>
                  <a:lnTo>
                    <a:pt x="37795" y="27665"/>
                  </a:lnTo>
                  <a:cubicBezTo>
                    <a:pt x="37791" y="27666"/>
                    <a:pt x="37786" y="27667"/>
                    <a:pt x="37783" y="27667"/>
                  </a:cubicBezTo>
                  <a:cubicBezTo>
                    <a:pt x="37731" y="27667"/>
                    <a:pt x="37774" y="27495"/>
                    <a:pt x="37866" y="27481"/>
                  </a:cubicBezTo>
                  <a:cubicBezTo>
                    <a:pt x="37894" y="27481"/>
                    <a:pt x="37922" y="27467"/>
                    <a:pt x="37950" y="27453"/>
                  </a:cubicBezTo>
                  <a:cubicBezTo>
                    <a:pt x="37964" y="27496"/>
                    <a:pt x="37978" y="27524"/>
                    <a:pt x="38006" y="27552"/>
                  </a:cubicBezTo>
                  <a:cubicBezTo>
                    <a:pt x="37993" y="27432"/>
                    <a:pt x="37992" y="27400"/>
                    <a:pt x="37997" y="27400"/>
                  </a:cubicBezTo>
                  <a:cubicBezTo>
                    <a:pt x="38002" y="27400"/>
                    <a:pt x="38013" y="27439"/>
                    <a:pt x="38021" y="27439"/>
                  </a:cubicBezTo>
                  <a:cubicBezTo>
                    <a:pt x="38007" y="27456"/>
                    <a:pt x="38004" y="27463"/>
                    <a:pt x="38010" y="27463"/>
                  </a:cubicBezTo>
                  <a:cubicBezTo>
                    <a:pt x="38026" y="27463"/>
                    <a:pt x="38113" y="27410"/>
                    <a:pt x="38218" y="27410"/>
                  </a:cubicBezTo>
                  <a:cubicBezTo>
                    <a:pt x="38227" y="27410"/>
                    <a:pt x="38237" y="27410"/>
                    <a:pt x="38246" y="27411"/>
                  </a:cubicBezTo>
                  <a:cubicBezTo>
                    <a:pt x="38091" y="27369"/>
                    <a:pt x="38359" y="27298"/>
                    <a:pt x="38344" y="27270"/>
                  </a:cubicBezTo>
                  <a:cubicBezTo>
                    <a:pt x="38415" y="27200"/>
                    <a:pt x="38288" y="27172"/>
                    <a:pt x="38218" y="27017"/>
                  </a:cubicBezTo>
                  <a:cubicBezTo>
                    <a:pt x="38161" y="26946"/>
                    <a:pt x="38133" y="26904"/>
                    <a:pt x="38105" y="26876"/>
                  </a:cubicBezTo>
                  <a:cubicBezTo>
                    <a:pt x="38094" y="26883"/>
                    <a:pt x="38086" y="26887"/>
                    <a:pt x="38082" y="26887"/>
                  </a:cubicBezTo>
                  <a:cubicBezTo>
                    <a:pt x="38068" y="26887"/>
                    <a:pt x="38073" y="26861"/>
                    <a:pt x="38063" y="26820"/>
                  </a:cubicBezTo>
                  <a:cubicBezTo>
                    <a:pt x="38049" y="26806"/>
                    <a:pt x="38021" y="26806"/>
                    <a:pt x="37992" y="26806"/>
                  </a:cubicBezTo>
                  <a:cubicBezTo>
                    <a:pt x="37898" y="26887"/>
                    <a:pt x="37858" y="26916"/>
                    <a:pt x="37847" y="26916"/>
                  </a:cubicBezTo>
                  <a:cubicBezTo>
                    <a:pt x="37822" y="26916"/>
                    <a:pt x="37927" y="26783"/>
                    <a:pt x="37908" y="26735"/>
                  </a:cubicBezTo>
                  <a:cubicBezTo>
                    <a:pt x="37924" y="26731"/>
                    <a:pt x="37940" y="26729"/>
                    <a:pt x="37954" y="26729"/>
                  </a:cubicBezTo>
                  <a:cubicBezTo>
                    <a:pt x="37990" y="26729"/>
                    <a:pt x="38023" y="26739"/>
                    <a:pt x="38063" y="26749"/>
                  </a:cubicBezTo>
                  <a:cubicBezTo>
                    <a:pt x="38063" y="26745"/>
                    <a:pt x="38062" y="26740"/>
                    <a:pt x="38059" y="26734"/>
                  </a:cubicBezTo>
                  <a:lnTo>
                    <a:pt x="38059" y="26734"/>
                  </a:lnTo>
                  <a:cubicBezTo>
                    <a:pt x="38065" y="26742"/>
                    <a:pt x="38071" y="26752"/>
                    <a:pt x="38077" y="26763"/>
                  </a:cubicBezTo>
                  <a:cubicBezTo>
                    <a:pt x="38091" y="26777"/>
                    <a:pt x="38105" y="26791"/>
                    <a:pt x="38105" y="26806"/>
                  </a:cubicBezTo>
                  <a:cubicBezTo>
                    <a:pt x="38133" y="26806"/>
                    <a:pt x="38161" y="26777"/>
                    <a:pt x="38246" y="26707"/>
                  </a:cubicBezTo>
                  <a:cubicBezTo>
                    <a:pt x="38274" y="26679"/>
                    <a:pt x="38302" y="26651"/>
                    <a:pt x="38330" y="26637"/>
                  </a:cubicBezTo>
                  <a:cubicBezTo>
                    <a:pt x="38330" y="26608"/>
                    <a:pt x="38330" y="26594"/>
                    <a:pt x="38330" y="26566"/>
                  </a:cubicBezTo>
                  <a:cubicBezTo>
                    <a:pt x="38344" y="26566"/>
                    <a:pt x="38354" y="26566"/>
                    <a:pt x="38363" y="26566"/>
                  </a:cubicBezTo>
                  <a:cubicBezTo>
                    <a:pt x="38426" y="26566"/>
                    <a:pt x="38373" y="26555"/>
                    <a:pt x="38485" y="26369"/>
                  </a:cubicBezTo>
                  <a:cubicBezTo>
                    <a:pt x="38502" y="26386"/>
                    <a:pt x="38518" y="26391"/>
                    <a:pt x="38535" y="26391"/>
                  </a:cubicBezTo>
                  <a:cubicBezTo>
                    <a:pt x="38561" y="26391"/>
                    <a:pt x="38586" y="26378"/>
                    <a:pt x="38612" y="26369"/>
                  </a:cubicBezTo>
                  <a:cubicBezTo>
                    <a:pt x="38612" y="26299"/>
                    <a:pt x="38598" y="26228"/>
                    <a:pt x="38570" y="26158"/>
                  </a:cubicBezTo>
                  <a:lnTo>
                    <a:pt x="38570" y="26158"/>
                  </a:lnTo>
                  <a:cubicBezTo>
                    <a:pt x="38574" y="26159"/>
                    <a:pt x="38578" y="26160"/>
                    <a:pt x="38581" y="26160"/>
                  </a:cubicBezTo>
                  <a:cubicBezTo>
                    <a:pt x="38630" y="26160"/>
                    <a:pt x="38597" y="25998"/>
                    <a:pt x="38491" y="25998"/>
                  </a:cubicBezTo>
                  <a:cubicBezTo>
                    <a:pt x="38481" y="25998"/>
                    <a:pt x="38469" y="25999"/>
                    <a:pt x="38457" y="26003"/>
                  </a:cubicBezTo>
                  <a:cubicBezTo>
                    <a:pt x="38612" y="25890"/>
                    <a:pt x="38260" y="25778"/>
                    <a:pt x="38387" y="25763"/>
                  </a:cubicBezTo>
                  <a:lnTo>
                    <a:pt x="38387" y="25763"/>
                  </a:lnTo>
                  <a:cubicBezTo>
                    <a:pt x="38584" y="25820"/>
                    <a:pt x="38612" y="25876"/>
                    <a:pt x="38612" y="25890"/>
                  </a:cubicBezTo>
                  <a:cubicBezTo>
                    <a:pt x="38612" y="25848"/>
                    <a:pt x="38626" y="25820"/>
                    <a:pt x="38640" y="25778"/>
                  </a:cubicBezTo>
                  <a:cubicBezTo>
                    <a:pt x="38685" y="25831"/>
                    <a:pt x="38718" y="25851"/>
                    <a:pt x="38747" y="25851"/>
                  </a:cubicBezTo>
                  <a:cubicBezTo>
                    <a:pt x="38764" y="25851"/>
                    <a:pt x="38780" y="25844"/>
                    <a:pt x="38795" y="25834"/>
                  </a:cubicBezTo>
                  <a:cubicBezTo>
                    <a:pt x="38753" y="25834"/>
                    <a:pt x="38739" y="25651"/>
                    <a:pt x="38654" y="25637"/>
                  </a:cubicBezTo>
                  <a:cubicBezTo>
                    <a:pt x="38767" y="25552"/>
                    <a:pt x="38894" y="25538"/>
                    <a:pt x="38795" y="25383"/>
                  </a:cubicBezTo>
                  <a:lnTo>
                    <a:pt x="38795" y="25383"/>
                  </a:lnTo>
                  <a:cubicBezTo>
                    <a:pt x="38772" y="25497"/>
                    <a:pt x="38745" y="25550"/>
                    <a:pt x="38717" y="25550"/>
                  </a:cubicBezTo>
                  <a:cubicBezTo>
                    <a:pt x="38692" y="25550"/>
                    <a:pt x="38666" y="25511"/>
                    <a:pt x="38640" y="25440"/>
                  </a:cubicBezTo>
                  <a:cubicBezTo>
                    <a:pt x="38598" y="25426"/>
                    <a:pt x="38556" y="25397"/>
                    <a:pt x="38528" y="25355"/>
                  </a:cubicBezTo>
                  <a:lnTo>
                    <a:pt x="38528" y="25355"/>
                  </a:lnTo>
                  <a:cubicBezTo>
                    <a:pt x="38549" y="25362"/>
                    <a:pt x="38570" y="25366"/>
                    <a:pt x="38593" y="25366"/>
                  </a:cubicBezTo>
                  <a:cubicBezTo>
                    <a:pt x="38616" y="25366"/>
                    <a:pt x="38640" y="25362"/>
                    <a:pt x="38668" y="25355"/>
                  </a:cubicBezTo>
                  <a:cubicBezTo>
                    <a:pt x="38696" y="25341"/>
                    <a:pt x="38711" y="25313"/>
                    <a:pt x="38725" y="25271"/>
                  </a:cubicBezTo>
                  <a:lnTo>
                    <a:pt x="38725" y="25271"/>
                  </a:lnTo>
                  <a:cubicBezTo>
                    <a:pt x="38682" y="25299"/>
                    <a:pt x="38654" y="25327"/>
                    <a:pt x="38654" y="25341"/>
                  </a:cubicBezTo>
                  <a:cubicBezTo>
                    <a:pt x="38618" y="25253"/>
                    <a:pt x="38627" y="25230"/>
                    <a:pt x="38652" y="25230"/>
                  </a:cubicBezTo>
                  <a:cubicBezTo>
                    <a:pt x="38675" y="25230"/>
                    <a:pt x="38712" y="25250"/>
                    <a:pt x="38739" y="25257"/>
                  </a:cubicBezTo>
                  <a:lnTo>
                    <a:pt x="38767" y="25228"/>
                  </a:lnTo>
                  <a:cubicBezTo>
                    <a:pt x="38709" y="25107"/>
                    <a:pt x="38674" y="25076"/>
                    <a:pt x="38650" y="25076"/>
                  </a:cubicBezTo>
                  <a:cubicBezTo>
                    <a:pt x="38627" y="25076"/>
                    <a:pt x="38613" y="25106"/>
                    <a:pt x="38597" y="25106"/>
                  </a:cubicBezTo>
                  <a:cubicBezTo>
                    <a:pt x="38586" y="25106"/>
                    <a:pt x="38574" y="25092"/>
                    <a:pt x="38556" y="25045"/>
                  </a:cubicBezTo>
                  <a:cubicBezTo>
                    <a:pt x="38612" y="25031"/>
                    <a:pt x="38908" y="24933"/>
                    <a:pt x="38823" y="24876"/>
                  </a:cubicBezTo>
                  <a:cubicBezTo>
                    <a:pt x="38865" y="24750"/>
                    <a:pt x="38908" y="24693"/>
                    <a:pt x="38936" y="24679"/>
                  </a:cubicBezTo>
                  <a:cubicBezTo>
                    <a:pt x="38965" y="24716"/>
                    <a:pt x="38996" y="24731"/>
                    <a:pt x="39025" y="24731"/>
                  </a:cubicBezTo>
                  <a:cubicBezTo>
                    <a:pt x="39106" y="24731"/>
                    <a:pt x="39164" y="24611"/>
                    <a:pt x="39091" y="24538"/>
                  </a:cubicBezTo>
                  <a:cubicBezTo>
                    <a:pt x="39077" y="24468"/>
                    <a:pt x="39049" y="24398"/>
                    <a:pt x="38992" y="24341"/>
                  </a:cubicBezTo>
                  <a:cubicBezTo>
                    <a:pt x="39077" y="24214"/>
                    <a:pt x="39133" y="24285"/>
                    <a:pt x="39147" y="24229"/>
                  </a:cubicBezTo>
                  <a:cubicBezTo>
                    <a:pt x="39108" y="24128"/>
                    <a:pt x="39089" y="24098"/>
                    <a:pt x="39076" y="24098"/>
                  </a:cubicBezTo>
                  <a:cubicBezTo>
                    <a:pt x="39059" y="24098"/>
                    <a:pt x="39055" y="24159"/>
                    <a:pt x="39026" y="24159"/>
                  </a:cubicBezTo>
                  <a:cubicBezTo>
                    <a:pt x="39024" y="24159"/>
                    <a:pt x="39022" y="24159"/>
                    <a:pt x="39020" y="24158"/>
                  </a:cubicBezTo>
                  <a:cubicBezTo>
                    <a:pt x="39049" y="24088"/>
                    <a:pt x="39119" y="24031"/>
                    <a:pt x="39203" y="24003"/>
                  </a:cubicBezTo>
                  <a:cubicBezTo>
                    <a:pt x="39260" y="23947"/>
                    <a:pt x="39218" y="23848"/>
                    <a:pt x="39288" y="23736"/>
                  </a:cubicBezTo>
                  <a:cubicBezTo>
                    <a:pt x="39327" y="23703"/>
                    <a:pt x="39336" y="23691"/>
                    <a:pt x="39327" y="23691"/>
                  </a:cubicBezTo>
                  <a:cubicBezTo>
                    <a:pt x="39303" y="23691"/>
                    <a:pt x="39161" y="23767"/>
                    <a:pt x="39097" y="23767"/>
                  </a:cubicBezTo>
                  <a:cubicBezTo>
                    <a:pt x="39069" y="23767"/>
                    <a:pt x="39056" y="23752"/>
                    <a:pt x="39077" y="23708"/>
                  </a:cubicBezTo>
                  <a:cubicBezTo>
                    <a:pt x="39063" y="23693"/>
                    <a:pt x="39063" y="23679"/>
                    <a:pt x="39049" y="23665"/>
                  </a:cubicBezTo>
                  <a:cubicBezTo>
                    <a:pt x="39077" y="23665"/>
                    <a:pt x="39119" y="23637"/>
                    <a:pt x="39175" y="23539"/>
                  </a:cubicBezTo>
                  <a:cubicBezTo>
                    <a:pt x="39166" y="23520"/>
                    <a:pt x="39152" y="23513"/>
                    <a:pt x="39135" y="23513"/>
                  </a:cubicBezTo>
                  <a:cubicBezTo>
                    <a:pt x="39081" y="23513"/>
                    <a:pt x="39004" y="23590"/>
                    <a:pt x="39000" y="23590"/>
                  </a:cubicBezTo>
                  <a:cubicBezTo>
                    <a:pt x="38998" y="23590"/>
                    <a:pt x="39019" y="23567"/>
                    <a:pt x="39077" y="23496"/>
                  </a:cubicBezTo>
                  <a:cubicBezTo>
                    <a:pt x="39079" y="23498"/>
                    <a:pt x="39081" y="23499"/>
                    <a:pt x="39083" y="23499"/>
                  </a:cubicBezTo>
                  <a:cubicBezTo>
                    <a:pt x="39113" y="23499"/>
                    <a:pt x="39067" y="23299"/>
                    <a:pt x="39133" y="23299"/>
                  </a:cubicBezTo>
                  <a:cubicBezTo>
                    <a:pt x="39221" y="23178"/>
                    <a:pt x="39227" y="23147"/>
                    <a:pt x="39203" y="23147"/>
                  </a:cubicBezTo>
                  <a:cubicBezTo>
                    <a:pt x="39178" y="23147"/>
                    <a:pt x="39122" y="23179"/>
                    <a:pt x="39088" y="23179"/>
                  </a:cubicBezTo>
                  <a:cubicBezTo>
                    <a:pt x="39071" y="23179"/>
                    <a:pt x="39060" y="23171"/>
                    <a:pt x="39063" y="23144"/>
                  </a:cubicBezTo>
                  <a:cubicBezTo>
                    <a:pt x="39034" y="23144"/>
                    <a:pt x="39006" y="23130"/>
                    <a:pt x="38978" y="23116"/>
                  </a:cubicBezTo>
                  <a:cubicBezTo>
                    <a:pt x="39026" y="23080"/>
                    <a:pt x="39127" y="22888"/>
                    <a:pt x="38994" y="22888"/>
                  </a:cubicBezTo>
                  <a:cubicBezTo>
                    <a:pt x="38972" y="22888"/>
                    <a:pt x="38943" y="22893"/>
                    <a:pt x="38908" y="22905"/>
                  </a:cubicBezTo>
                  <a:cubicBezTo>
                    <a:pt x="38984" y="22850"/>
                    <a:pt x="38976" y="22669"/>
                    <a:pt x="38876" y="22669"/>
                  </a:cubicBezTo>
                  <a:cubicBezTo>
                    <a:pt x="38848" y="22669"/>
                    <a:pt x="38811" y="22684"/>
                    <a:pt x="38767" y="22722"/>
                  </a:cubicBezTo>
                  <a:cubicBezTo>
                    <a:pt x="38767" y="22722"/>
                    <a:pt x="38809" y="22680"/>
                    <a:pt x="38865" y="22651"/>
                  </a:cubicBezTo>
                  <a:cubicBezTo>
                    <a:pt x="38878" y="22617"/>
                    <a:pt x="38883" y="22606"/>
                    <a:pt x="38881" y="22606"/>
                  </a:cubicBezTo>
                  <a:cubicBezTo>
                    <a:pt x="38878" y="22606"/>
                    <a:pt x="38854" y="22637"/>
                    <a:pt x="38814" y="22637"/>
                  </a:cubicBezTo>
                  <a:cubicBezTo>
                    <a:pt x="38801" y="22637"/>
                    <a:pt x="38785" y="22633"/>
                    <a:pt x="38767" y="22623"/>
                  </a:cubicBezTo>
                  <a:cubicBezTo>
                    <a:pt x="38844" y="22502"/>
                    <a:pt x="38895" y="22381"/>
                    <a:pt x="38934" y="22381"/>
                  </a:cubicBezTo>
                  <a:cubicBezTo>
                    <a:pt x="38945" y="22381"/>
                    <a:pt x="38955" y="22391"/>
                    <a:pt x="38964" y="22412"/>
                  </a:cubicBezTo>
                  <a:cubicBezTo>
                    <a:pt x="38964" y="22409"/>
                    <a:pt x="38965" y="22407"/>
                    <a:pt x="38966" y="22407"/>
                  </a:cubicBezTo>
                  <a:cubicBezTo>
                    <a:pt x="38972" y="22407"/>
                    <a:pt x="38998" y="22462"/>
                    <a:pt x="39015" y="22462"/>
                  </a:cubicBezTo>
                  <a:cubicBezTo>
                    <a:pt x="39030" y="22462"/>
                    <a:pt x="39039" y="22417"/>
                    <a:pt x="39020" y="22243"/>
                  </a:cubicBezTo>
                  <a:cubicBezTo>
                    <a:pt x="39288" y="22173"/>
                    <a:pt x="38978" y="22159"/>
                    <a:pt x="39006" y="22018"/>
                  </a:cubicBezTo>
                  <a:cubicBezTo>
                    <a:pt x="38957" y="21896"/>
                    <a:pt x="39014" y="21784"/>
                    <a:pt x="38966" y="21784"/>
                  </a:cubicBezTo>
                  <a:cubicBezTo>
                    <a:pt x="38959" y="21784"/>
                    <a:pt x="38949" y="21787"/>
                    <a:pt x="38936" y="21792"/>
                  </a:cubicBezTo>
                  <a:cubicBezTo>
                    <a:pt x="38918" y="21757"/>
                    <a:pt x="38909" y="21746"/>
                    <a:pt x="38902" y="21746"/>
                  </a:cubicBezTo>
                  <a:cubicBezTo>
                    <a:pt x="38887" y="21746"/>
                    <a:pt x="38875" y="21785"/>
                    <a:pt x="38816" y="21785"/>
                  </a:cubicBezTo>
                  <a:cubicBezTo>
                    <a:pt x="38779" y="21785"/>
                    <a:pt x="38725" y="21770"/>
                    <a:pt x="38640" y="21722"/>
                  </a:cubicBezTo>
                  <a:cubicBezTo>
                    <a:pt x="38581" y="21756"/>
                    <a:pt x="38497" y="21830"/>
                    <a:pt x="38442" y="21830"/>
                  </a:cubicBezTo>
                  <a:cubicBezTo>
                    <a:pt x="38405" y="21830"/>
                    <a:pt x="38381" y="21796"/>
                    <a:pt x="38387" y="21694"/>
                  </a:cubicBezTo>
                  <a:cubicBezTo>
                    <a:pt x="38542" y="21426"/>
                    <a:pt x="38204" y="21539"/>
                    <a:pt x="38415" y="21483"/>
                  </a:cubicBezTo>
                  <a:lnTo>
                    <a:pt x="38119" y="21483"/>
                  </a:lnTo>
                  <a:cubicBezTo>
                    <a:pt x="38119" y="21426"/>
                    <a:pt x="38116" y="21409"/>
                    <a:pt x="38110" y="21409"/>
                  </a:cubicBezTo>
                  <a:cubicBezTo>
                    <a:pt x="38105" y="21409"/>
                    <a:pt x="38098" y="21426"/>
                    <a:pt x="38091" y="21440"/>
                  </a:cubicBezTo>
                  <a:cubicBezTo>
                    <a:pt x="38091" y="21454"/>
                    <a:pt x="38077" y="21469"/>
                    <a:pt x="38077" y="21469"/>
                  </a:cubicBezTo>
                  <a:lnTo>
                    <a:pt x="38035" y="21469"/>
                  </a:lnTo>
                  <a:cubicBezTo>
                    <a:pt x="38049" y="21426"/>
                    <a:pt x="38049" y="21398"/>
                    <a:pt x="38063" y="21356"/>
                  </a:cubicBezTo>
                  <a:lnTo>
                    <a:pt x="38063" y="21356"/>
                  </a:lnTo>
                  <a:cubicBezTo>
                    <a:pt x="38029" y="21410"/>
                    <a:pt x="38002" y="21448"/>
                    <a:pt x="37973" y="21448"/>
                  </a:cubicBezTo>
                  <a:cubicBezTo>
                    <a:pt x="37942" y="21448"/>
                    <a:pt x="37910" y="21403"/>
                    <a:pt x="37866" y="21286"/>
                  </a:cubicBezTo>
                  <a:cubicBezTo>
                    <a:pt x="38006" y="21215"/>
                    <a:pt x="37978" y="21187"/>
                    <a:pt x="37894" y="21145"/>
                  </a:cubicBezTo>
                  <a:cubicBezTo>
                    <a:pt x="37565" y="21066"/>
                    <a:pt x="37666" y="20974"/>
                    <a:pt x="37693" y="20974"/>
                  </a:cubicBezTo>
                  <a:cubicBezTo>
                    <a:pt x="37693" y="20974"/>
                    <a:pt x="37694" y="20974"/>
                    <a:pt x="37694" y="20974"/>
                  </a:cubicBezTo>
                  <a:lnTo>
                    <a:pt x="37694" y="20974"/>
                  </a:lnTo>
                  <a:cubicBezTo>
                    <a:pt x="37667" y="20962"/>
                    <a:pt x="37640" y="20961"/>
                    <a:pt x="37612" y="20933"/>
                  </a:cubicBezTo>
                  <a:lnTo>
                    <a:pt x="37612" y="20933"/>
                  </a:lnTo>
                  <a:cubicBezTo>
                    <a:pt x="37626" y="20990"/>
                    <a:pt x="37626" y="21032"/>
                    <a:pt x="37612" y="21074"/>
                  </a:cubicBezTo>
                  <a:lnTo>
                    <a:pt x="37598" y="21046"/>
                  </a:lnTo>
                  <a:cubicBezTo>
                    <a:pt x="37598" y="21032"/>
                    <a:pt x="37598" y="21018"/>
                    <a:pt x="37570" y="21018"/>
                  </a:cubicBezTo>
                  <a:lnTo>
                    <a:pt x="37556" y="20990"/>
                  </a:lnTo>
                  <a:lnTo>
                    <a:pt x="37598" y="20933"/>
                  </a:lnTo>
                  <a:cubicBezTo>
                    <a:pt x="37583" y="20911"/>
                    <a:pt x="37580" y="20896"/>
                    <a:pt x="37583" y="20896"/>
                  </a:cubicBezTo>
                  <a:cubicBezTo>
                    <a:pt x="37585" y="20896"/>
                    <a:pt x="37592" y="20907"/>
                    <a:pt x="37598" y="20933"/>
                  </a:cubicBezTo>
                  <a:lnTo>
                    <a:pt x="37640" y="20877"/>
                  </a:lnTo>
                  <a:cubicBezTo>
                    <a:pt x="37634" y="20867"/>
                    <a:pt x="37625" y="20863"/>
                    <a:pt x="37615" y="20863"/>
                  </a:cubicBezTo>
                  <a:cubicBezTo>
                    <a:pt x="37582" y="20863"/>
                    <a:pt x="37535" y="20914"/>
                    <a:pt x="37514" y="20990"/>
                  </a:cubicBezTo>
                  <a:cubicBezTo>
                    <a:pt x="37500" y="21004"/>
                    <a:pt x="37500" y="21032"/>
                    <a:pt x="37514" y="21046"/>
                  </a:cubicBezTo>
                  <a:lnTo>
                    <a:pt x="37542" y="21004"/>
                  </a:lnTo>
                  <a:lnTo>
                    <a:pt x="37542" y="21032"/>
                  </a:lnTo>
                  <a:lnTo>
                    <a:pt x="37514" y="21046"/>
                  </a:lnTo>
                  <a:cubicBezTo>
                    <a:pt x="37514" y="21060"/>
                    <a:pt x="37514" y="21074"/>
                    <a:pt x="37514" y="21074"/>
                  </a:cubicBezTo>
                  <a:cubicBezTo>
                    <a:pt x="37514" y="21088"/>
                    <a:pt x="37514" y="21102"/>
                    <a:pt x="37514" y="21102"/>
                  </a:cubicBezTo>
                  <a:cubicBezTo>
                    <a:pt x="37514" y="21088"/>
                    <a:pt x="37500" y="21088"/>
                    <a:pt x="37500" y="21074"/>
                  </a:cubicBezTo>
                  <a:lnTo>
                    <a:pt x="37500" y="21088"/>
                  </a:lnTo>
                  <a:lnTo>
                    <a:pt x="37429" y="21088"/>
                  </a:lnTo>
                  <a:lnTo>
                    <a:pt x="37500" y="21102"/>
                  </a:lnTo>
                  <a:cubicBezTo>
                    <a:pt x="37488" y="21165"/>
                    <a:pt x="37481" y="21183"/>
                    <a:pt x="37475" y="21183"/>
                  </a:cubicBezTo>
                  <a:cubicBezTo>
                    <a:pt x="37467" y="21183"/>
                    <a:pt x="37462" y="21146"/>
                    <a:pt x="37453" y="21146"/>
                  </a:cubicBezTo>
                  <a:cubicBezTo>
                    <a:pt x="37445" y="21146"/>
                    <a:pt x="37434" y="21173"/>
                    <a:pt x="37415" y="21271"/>
                  </a:cubicBezTo>
                  <a:lnTo>
                    <a:pt x="37260" y="21271"/>
                  </a:lnTo>
                  <a:cubicBezTo>
                    <a:pt x="37260" y="21215"/>
                    <a:pt x="37274" y="21173"/>
                    <a:pt x="37274" y="21131"/>
                  </a:cubicBezTo>
                  <a:cubicBezTo>
                    <a:pt x="37218" y="21074"/>
                    <a:pt x="37218" y="21060"/>
                    <a:pt x="37260" y="21060"/>
                  </a:cubicBezTo>
                  <a:cubicBezTo>
                    <a:pt x="37232" y="21018"/>
                    <a:pt x="37218" y="20990"/>
                    <a:pt x="37302" y="20962"/>
                  </a:cubicBezTo>
                  <a:cubicBezTo>
                    <a:pt x="37387" y="20933"/>
                    <a:pt x="37190" y="20877"/>
                    <a:pt x="37190" y="20807"/>
                  </a:cubicBezTo>
                  <a:cubicBezTo>
                    <a:pt x="37190" y="20793"/>
                    <a:pt x="37190" y="20764"/>
                    <a:pt x="37190" y="20736"/>
                  </a:cubicBezTo>
                  <a:lnTo>
                    <a:pt x="37147" y="20764"/>
                  </a:lnTo>
                  <a:lnTo>
                    <a:pt x="37147" y="20750"/>
                  </a:lnTo>
                  <a:cubicBezTo>
                    <a:pt x="37049" y="20736"/>
                    <a:pt x="37091" y="20666"/>
                    <a:pt x="37147" y="20610"/>
                  </a:cubicBezTo>
                  <a:lnTo>
                    <a:pt x="37105" y="20581"/>
                  </a:lnTo>
                  <a:lnTo>
                    <a:pt x="37176" y="20581"/>
                  </a:lnTo>
                  <a:cubicBezTo>
                    <a:pt x="37202" y="20564"/>
                    <a:pt x="37223" y="20552"/>
                    <a:pt x="37231" y="20552"/>
                  </a:cubicBezTo>
                  <a:cubicBezTo>
                    <a:pt x="37237" y="20552"/>
                    <a:pt x="37237" y="20557"/>
                    <a:pt x="37232" y="20567"/>
                  </a:cubicBezTo>
                  <a:lnTo>
                    <a:pt x="37246" y="20567"/>
                  </a:lnTo>
                  <a:cubicBezTo>
                    <a:pt x="37345" y="20469"/>
                    <a:pt x="37331" y="20441"/>
                    <a:pt x="37232" y="20412"/>
                  </a:cubicBezTo>
                  <a:cubicBezTo>
                    <a:pt x="37258" y="20334"/>
                    <a:pt x="37272" y="20170"/>
                    <a:pt x="37183" y="20170"/>
                  </a:cubicBezTo>
                  <a:cubicBezTo>
                    <a:pt x="37177" y="20170"/>
                    <a:pt x="37169" y="20171"/>
                    <a:pt x="37162" y="20173"/>
                  </a:cubicBezTo>
                  <a:cubicBezTo>
                    <a:pt x="37168" y="20204"/>
                    <a:pt x="37169" y="20215"/>
                    <a:pt x="37166" y="20215"/>
                  </a:cubicBezTo>
                  <a:cubicBezTo>
                    <a:pt x="37159" y="20215"/>
                    <a:pt x="37126" y="20099"/>
                    <a:pt x="37190" y="20089"/>
                  </a:cubicBezTo>
                  <a:cubicBezTo>
                    <a:pt x="37238" y="20108"/>
                    <a:pt x="37260" y="20147"/>
                    <a:pt x="37273" y="20147"/>
                  </a:cubicBezTo>
                  <a:cubicBezTo>
                    <a:pt x="37279" y="20147"/>
                    <a:pt x="37284" y="20139"/>
                    <a:pt x="37288" y="20117"/>
                  </a:cubicBezTo>
                  <a:lnTo>
                    <a:pt x="37288" y="19877"/>
                  </a:lnTo>
                  <a:cubicBezTo>
                    <a:pt x="37277" y="19882"/>
                    <a:pt x="37267" y="19885"/>
                    <a:pt x="37257" y="19885"/>
                  </a:cubicBezTo>
                  <a:cubicBezTo>
                    <a:pt x="37163" y="19885"/>
                    <a:pt x="37122" y="19687"/>
                    <a:pt x="37181" y="19687"/>
                  </a:cubicBezTo>
                  <a:cubicBezTo>
                    <a:pt x="37183" y="19687"/>
                    <a:pt x="37185" y="19687"/>
                    <a:pt x="37187" y="19688"/>
                  </a:cubicBezTo>
                  <a:lnTo>
                    <a:pt x="37187" y="19688"/>
                  </a:lnTo>
                  <a:cubicBezTo>
                    <a:pt x="37187" y="19675"/>
                    <a:pt x="37226" y="19644"/>
                    <a:pt x="37288" y="19582"/>
                  </a:cubicBezTo>
                  <a:cubicBezTo>
                    <a:pt x="37260" y="19582"/>
                    <a:pt x="37232" y="19497"/>
                    <a:pt x="37316" y="19356"/>
                  </a:cubicBezTo>
                  <a:cubicBezTo>
                    <a:pt x="37325" y="19360"/>
                    <a:pt x="37333" y="19362"/>
                    <a:pt x="37341" y="19362"/>
                  </a:cubicBezTo>
                  <a:cubicBezTo>
                    <a:pt x="37361" y="19362"/>
                    <a:pt x="37381" y="19352"/>
                    <a:pt x="37401" y="19342"/>
                  </a:cubicBezTo>
                  <a:lnTo>
                    <a:pt x="37401" y="19342"/>
                  </a:lnTo>
                  <a:cubicBezTo>
                    <a:pt x="37331" y="19399"/>
                    <a:pt x="37232" y="19441"/>
                    <a:pt x="37556" y="19511"/>
                  </a:cubicBezTo>
                  <a:cubicBezTo>
                    <a:pt x="37577" y="19603"/>
                    <a:pt x="37619" y="19638"/>
                    <a:pt x="37665" y="19638"/>
                  </a:cubicBezTo>
                  <a:cubicBezTo>
                    <a:pt x="37711" y="19638"/>
                    <a:pt x="37760" y="19603"/>
                    <a:pt x="37795" y="19553"/>
                  </a:cubicBezTo>
                  <a:cubicBezTo>
                    <a:pt x="37809" y="19497"/>
                    <a:pt x="37838" y="19525"/>
                    <a:pt x="37725" y="19441"/>
                  </a:cubicBezTo>
                  <a:cubicBezTo>
                    <a:pt x="37669" y="19286"/>
                    <a:pt x="37612" y="19328"/>
                    <a:pt x="37683" y="19272"/>
                  </a:cubicBezTo>
                  <a:cubicBezTo>
                    <a:pt x="37649" y="19261"/>
                    <a:pt x="37615" y="19204"/>
                    <a:pt x="37617" y="19204"/>
                  </a:cubicBezTo>
                  <a:lnTo>
                    <a:pt x="37617" y="19204"/>
                  </a:lnTo>
                  <a:cubicBezTo>
                    <a:pt x="37618" y="19204"/>
                    <a:pt x="37621" y="19207"/>
                    <a:pt x="37626" y="19215"/>
                  </a:cubicBezTo>
                  <a:cubicBezTo>
                    <a:pt x="37656" y="19238"/>
                    <a:pt x="37676" y="19248"/>
                    <a:pt x="37689" y="19248"/>
                  </a:cubicBezTo>
                  <a:cubicBezTo>
                    <a:pt x="37752" y="19248"/>
                    <a:pt x="37653" y="19029"/>
                    <a:pt x="37687" y="19029"/>
                  </a:cubicBezTo>
                  <a:cubicBezTo>
                    <a:pt x="37690" y="19029"/>
                    <a:pt x="37693" y="19030"/>
                    <a:pt x="37697" y="19032"/>
                  </a:cubicBezTo>
                  <a:cubicBezTo>
                    <a:pt x="37732" y="19055"/>
                    <a:pt x="37761" y="19064"/>
                    <a:pt x="37778" y="19064"/>
                  </a:cubicBezTo>
                  <a:cubicBezTo>
                    <a:pt x="37830" y="19064"/>
                    <a:pt x="37783" y="18987"/>
                    <a:pt x="37546" y="18987"/>
                  </a:cubicBezTo>
                  <a:cubicBezTo>
                    <a:pt x="37519" y="18987"/>
                    <a:pt x="37489" y="18988"/>
                    <a:pt x="37457" y="18990"/>
                  </a:cubicBezTo>
                  <a:cubicBezTo>
                    <a:pt x="37485" y="18990"/>
                    <a:pt x="37415" y="19018"/>
                    <a:pt x="37345" y="19032"/>
                  </a:cubicBezTo>
                  <a:cubicBezTo>
                    <a:pt x="37345" y="19032"/>
                    <a:pt x="37345" y="19047"/>
                    <a:pt x="37331" y="19061"/>
                  </a:cubicBezTo>
                  <a:cubicBezTo>
                    <a:pt x="37345" y="19089"/>
                    <a:pt x="37331" y="19117"/>
                    <a:pt x="37316" y="19145"/>
                  </a:cubicBezTo>
                  <a:cubicBezTo>
                    <a:pt x="37297" y="19085"/>
                    <a:pt x="37213" y="19026"/>
                    <a:pt x="37196" y="19026"/>
                  </a:cubicBezTo>
                  <a:cubicBezTo>
                    <a:pt x="37189" y="19026"/>
                    <a:pt x="37193" y="19036"/>
                    <a:pt x="37218" y="19061"/>
                  </a:cubicBezTo>
                  <a:lnTo>
                    <a:pt x="37162" y="19032"/>
                  </a:lnTo>
                  <a:lnTo>
                    <a:pt x="37162" y="19032"/>
                  </a:lnTo>
                  <a:cubicBezTo>
                    <a:pt x="37190" y="19061"/>
                    <a:pt x="37232" y="19103"/>
                    <a:pt x="37176" y="19131"/>
                  </a:cubicBezTo>
                  <a:cubicBezTo>
                    <a:pt x="37035" y="19131"/>
                    <a:pt x="36950" y="19131"/>
                    <a:pt x="36950" y="19032"/>
                  </a:cubicBezTo>
                  <a:cubicBezTo>
                    <a:pt x="36936" y="19004"/>
                    <a:pt x="36922" y="18976"/>
                    <a:pt x="36922" y="18948"/>
                  </a:cubicBezTo>
                  <a:lnTo>
                    <a:pt x="36922" y="18948"/>
                  </a:lnTo>
                  <a:cubicBezTo>
                    <a:pt x="36922" y="18962"/>
                    <a:pt x="36936" y="18976"/>
                    <a:pt x="36964" y="18990"/>
                  </a:cubicBezTo>
                  <a:cubicBezTo>
                    <a:pt x="36964" y="18976"/>
                    <a:pt x="36964" y="18948"/>
                    <a:pt x="36979" y="18934"/>
                  </a:cubicBezTo>
                  <a:cubicBezTo>
                    <a:pt x="37049" y="18934"/>
                    <a:pt x="37133" y="18948"/>
                    <a:pt x="37218" y="18990"/>
                  </a:cubicBezTo>
                  <a:cubicBezTo>
                    <a:pt x="37204" y="18962"/>
                    <a:pt x="37218" y="18906"/>
                    <a:pt x="37316" y="18793"/>
                  </a:cubicBezTo>
                  <a:cubicBezTo>
                    <a:pt x="37331" y="18821"/>
                    <a:pt x="37359" y="18835"/>
                    <a:pt x="37387" y="18835"/>
                  </a:cubicBezTo>
                  <a:cubicBezTo>
                    <a:pt x="37401" y="18807"/>
                    <a:pt x="37415" y="18765"/>
                    <a:pt x="37457" y="18751"/>
                  </a:cubicBezTo>
                  <a:lnTo>
                    <a:pt x="37457" y="18751"/>
                  </a:lnTo>
                  <a:cubicBezTo>
                    <a:pt x="37443" y="18793"/>
                    <a:pt x="37443" y="18821"/>
                    <a:pt x="37429" y="18849"/>
                  </a:cubicBezTo>
                  <a:cubicBezTo>
                    <a:pt x="37441" y="18852"/>
                    <a:pt x="37452" y="18854"/>
                    <a:pt x="37462" y="18854"/>
                  </a:cubicBezTo>
                  <a:cubicBezTo>
                    <a:pt x="37544" y="18854"/>
                    <a:pt x="37550" y="18760"/>
                    <a:pt x="37500" y="18723"/>
                  </a:cubicBezTo>
                  <a:cubicBezTo>
                    <a:pt x="37604" y="18605"/>
                    <a:pt x="37454" y="18524"/>
                    <a:pt x="37522" y="18524"/>
                  </a:cubicBezTo>
                  <a:cubicBezTo>
                    <a:pt x="37527" y="18524"/>
                    <a:pt x="37534" y="18524"/>
                    <a:pt x="37542" y="18525"/>
                  </a:cubicBezTo>
                  <a:cubicBezTo>
                    <a:pt x="37528" y="18497"/>
                    <a:pt x="37514" y="18469"/>
                    <a:pt x="37514" y="18427"/>
                  </a:cubicBezTo>
                  <a:cubicBezTo>
                    <a:pt x="37514" y="18496"/>
                    <a:pt x="37495" y="18547"/>
                    <a:pt x="37433" y="18547"/>
                  </a:cubicBezTo>
                  <a:cubicBezTo>
                    <a:pt x="37420" y="18547"/>
                    <a:pt x="37404" y="18545"/>
                    <a:pt x="37387" y="18540"/>
                  </a:cubicBezTo>
                  <a:cubicBezTo>
                    <a:pt x="37345" y="18596"/>
                    <a:pt x="37316" y="18652"/>
                    <a:pt x="37302" y="18652"/>
                  </a:cubicBezTo>
                  <a:cubicBezTo>
                    <a:pt x="37288" y="18652"/>
                    <a:pt x="37288" y="18596"/>
                    <a:pt x="37302" y="18427"/>
                  </a:cubicBezTo>
                  <a:cubicBezTo>
                    <a:pt x="37345" y="18413"/>
                    <a:pt x="37373" y="18399"/>
                    <a:pt x="37415" y="18385"/>
                  </a:cubicBezTo>
                  <a:cubicBezTo>
                    <a:pt x="37415" y="18357"/>
                    <a:pt x="37443" y="18357"/>
                    <a:pt x="37457" y="18342"/>
                  </a:cubicBezTo>
                  <a:cubicBezTo>
                    <a:pt x="37457" y="18259"/>
                    <a:pt x="37454" y="18229"/>
                    <a:pt x="37458" y="18229"/>
                  </a:cubicBezTo>
                  <a:cubicBezTo>
                    <a:pt x="37466" y="18229"/>
                    <a:pt x="37504" y="18352"/>
                    <a:pt x="37654" y="18399"/>
                  </a:cubicBezTo>
                  <a:cubicBezTo>
                    <a:pt x="37666" y="18313"/>
                    <a:pt x="37675" y="18285"/>
                    <a:pt x="37685" y="18285"/>
                  </a:cubicBezTo>
                  <a:cubicBezTo>
                    <a:pt x="37699" y="18285"/>
                    <a:pt x="37714" y="18345"/>
                    <a:pt x="37739" y="18371"/>
                  </a:cubicBezTo>
                  <a:cubicBezTo>
                    <a:pt x="37739" y="18357"/>
                    <a:pt x="37767" y="18314"/>
                    <a:pt x="37880" y="18272"/>
                  </a:cubicBezTo>
                  <a:cubicBezTo>
                    <a:pt x="38057" y="18119"/>
                    <a:pt x="38066" y="18005"/>
                    <a:pt x="37998" y="18005"/>
                  </a:cubicBezTo>
                  <a:cubicBezTo>
                    <a:pt x="37985" y="18005"/>
                    <a:pt x="37969" y="18009"/>
                    <a:pt x="37950" y="18019"/>
                  </a:cubicBezTo>
                  <a:cubicBezTo>
                    <a:pt x="37880" y="18089"/>
                    <a:pt x="37922" y="18033"/>
                    <a:pt x="37922" y="18131"/>
                  </a:cubicBezTo>
                  <a:cubicBezTo>
                    <a:pt x="37922" y="18047"/>
                    <a:pt x="37823" y="17948"/>
                    <a:pt x="37852" y="17920"/>
                  </a:cubicBezTo>
                  <a:cubicBezTo>
                    <a:pt x="37812" y="17910"/>
                    <a:pt x="37772" y="17900"/>
                    <a:pt x="37732" y="17900"/>
                  </a:cubicBezTo>
                  <a:cubicBezTo>
                    <a:pt x="37716" y="17900"/>
                    <a:pt x="37699" y="17902"/>
                    <a:pt x="37683" y="17906"/>
                  </a:cubicBezTo>
                  <a:cubicBezTo>
                    <a:pt x="37669" y="17850"/>
                    <a:pt x="37640" y="17793"/>
                    <a:pt x="37612" y="17737"/>
                  </a:cubicBezTo>
                  <a:cubicBezTo>
                    <a:pt x="37626" y="17709"/>
                    <a:pt x="37654" y="17681"/>
                    <a:pt x="37697" y="17666"/>
                  </a:cubicBezTo>
                  <a:cubicBezTo>
                    <a:pt x="37711" y="17596"/>
                    <a:pt x="37683" y="17526"/>
                    <a:pt x="37640" y="17483"/>
                  </a:cubicBezTo>
                  <a:cubicBezTo>
                    <a:pt x="37688" y="17483"/>
                    <a:pt x="37716" y="17594"/>
                    <a:pt x="37774" y="17594"/>
                  </a:cubicBezTo>
                  <a:cubicBezTo>
                    <a:pt x="37785" y="17594"/>
                    <a:pt x="37796" y="17591"/>
                    <a:pt x="37809" y="17582"/>
                  </a:cubicBezTo>
                  <a:cubicBezTo>
                    <a:pt x="37838" y="17540"/>
                    <a:pt x="37852" y="17498"/>
                    <a:pt x="37753" y="17469"/>
                  </a:cubicBezTo>
                  <a:cubicBezTo>
                    <a:pt x="37838" y="17427"/>
                    <a:pt x="37880" y="17399"/>
                    <a:pt x="37880" y="17399"/>
                  </a:cubicBezTo>
                  <a:cubicBezTo>
                    <a:pt x="37894" y="17399"/>
                    <a:pt x="37866" y="17413"/>
                    <a:pt x="37880" y="17413"/>
                  </a:cubicBezTo>
                  <a:cubicBezTo>
                    <a:pt x="37853" y="17454"/>
                    <a:pt x="37865" y="17508"/>
                    <a:pt x="37917" y="17537"/>
                  </a:cubicBezTo>
                  <a:lnTo>
                    <a:pt x="37917" y="17537"/>
                  </a:lnTo>
                  <a:cubicBezTo>
                    <a:pt x="37980" y="17502"/>
                    <a:pt x="38050" y="17468"/>
                    <a:pt x="38071" y="17468"/>
                  </a:cubicBezTo>
                  <a:cubicBezTo>
                    <a:pt x="38074" y="17468"/>
                    <a:pt x="38076" y="17468"/>
                    <a:pt x="38077" y="17469"/>
                  </a:cubicBezTo>
                  <a:cubicBezTo>
                    <a:pt x="38077" y="17455"/>
                    <a:pt x="38077" y="17441"/>
                    <a:pt x="38063" y="17427"/>
                  </a:cubicBezTo>
                  <a:cubicBezTo>
                    <a:pt x="38063" y="17399"/>
                    <a:pt x="38063" y="17371"/>
                    <a:pt x="38077" y="17343"/>
                  </a:cubicBezTo>
                  <a:cubicBezTo>
                    <a:pt x="38079" y="17343"/>
                    <a:pt x="38081" y="17343"/>
                    <a:pt x="38083" y="17343"/>
                  </a:cubicBezTo>
                  <a:cubicBezTo>
                    <a:pt x="38134" y="17343"/>
                    <a:pt x="37993" y="17189"/>
                    <a:pt x="38076" y="17189"/>
                  </a:cubicBezTo>
                  <a:cubicBezTo>
                    <a:pt x="38099" y="17189"/>
                    <a:pt x="38139" y="17200"/>
                    <a:pt x="38204" y="17230"/>
                  </a:cubicBezTo>
                  <a:cubicBezTo>
                    <a:pt x="38088" y="17403"/>
                    <a:pt x="38116" y="17448"/>
                    <a:pt x="38167" y="17448"/>
                  </a:cubicBezTo>
                  <a:cubicBezTo>
                    <a:pt x="38221" y="17448"/>
                    <a:pt x="38303" y="17397"/>
                    <a:pt x="38265" y="17397"/>
                  </a:cubicBezTo>
                  <a:cubicBezTo>
                    <a:pt x="38260" y="17397"/>
                    <a:pt x="38254" y="17397"/>
                    <a:pt x="38246" y="17399"/>
                  </a:cubicBezTo>
                  <a:cubicBezTo>
                    <a:pt x="38288" y="17357"/>
                    <a:pt x="38330" y="17286"/>
                    <a:pt x="38330" y="17216"/>
                  </a:cubicBezTo>
                  <a:lnTo>
                    <a:pt x="38415" y="17244"/>
                  </a:lnTo>
                  <a:cubicBezTo>
                    <a:pt x="38373" y="17244"/>
                    <a:pt x="38359" y="17258"/>
                    <a:pt x="38401" y="17314"/>
                  </a:cubicBezTo>
                  <a:lnTo>
                    <a:pt x="38344" y="17329"/>
                  </a:lnTo>
                  <a:lnTo>
                    <a:pt x="38373" y="17385"/>
                  </a:lnTo>
                  <a:cubicBezTo>
                    <a:pt x="38373" y="17399"/>
                    <a:pt x="38373" y="17427"/>
                    <a:pt x="38373" y="17441"/>
                  </a:cubicBezTo>
                  <a:lnTo>
                    <a:pt x="38415" y="17441"/>
                  </a:lnTo>
                  <a:cubicBezTo>
                    <a:pt x="38432" y="17483"/>
                    <a:pt x="38428" y="17495"/>
                    <a:pt x="38417" y="17495"/>
                  </a:cubicBezTo>
                  <a:cubicBezTo>
                    <a:pt x="38410" y="17495"/>
                    <a:pt x="38398" y="17489"/>
                    <a:pt x="38387" y="17483"/>
                  </a:cubicBezTo>
                  <a:cubicBezTo>
                    <a:pt x="38348" y="17536"/>
                    <a:pt x="38272" y="17612"/>
                    <a:pt x="38362" y="17612"/>
                  </a:cubicBezTo>
                  <a:cubicBezTo>
                    <a:pt x="38369" y="17612"/>
                    <a:pt x="38377" y="17611"/>
                    <a:pt x="38387" y="17610"/>
                  </a:cubicBezTo>
                  <a:cubicBezTo>
                    <a:pt x="38387" y="17623"/>
                    <a:pt x="38420" y="17669"/>
                    <a:pt x="38447" y="17669"/>
                  </a:cubicBezTo>
                  <a:cubicBezTo>
                    <a:pt x="38451" y="17669"/>
                    <a:pt x="38454" y="17668"/>
                    <a:pt x="38457" y="17666"/>
                  </a:cubicBezTo>
                  <a:cubicBezTo>
                    <a:pt x="38443" y="17638"/>
                    <a:pt x="38415" y="17624"/>
                    <a:pt x="38401" y="17610"/>
                  </a:cubicBezTo>
                  <a:lnTo>
                    <a:pt x="38471" y="17610"/>
                  </a:lnTo>
                  <a:cubicBezTo>
                    <a:pt x="38485" y="17582"/>
                    <a:pt x="38485" y="17554"/>
                    <a:pt x="38471" y="17526"/>
                  </a:cubicBezTo>
                  <a:cubicBezTo>
                    <a:pt x="38452" y="17529"/>
                    <a:pt x="38444" y="17531"/>
                    <a:pt x="38442" y="17531"/>
                  </a:cubicBezTo>
                  <a:cubicBezTo>
                    <a:pt x="38438" y="17531"/>
                    <a:pt x="38490" y="17518"/>
                    <a:pt x="38542" y="17498"/>
                  </a:cubicBezTo>
                  <a:lnTo>
                    <a:pt x="38640" y="17526"/>
                  </a:lnTo>
                  <a:lnTo>
                    <a:pt x="38711" y="17554"/>
                  </a:lnTo>
                  <a:cubicBezTo>
                    <a:pt x="38696" y="17575"/>
                    <a:pt x="38696" y="17582"/>
                    <a:pt x="38705" y="17582"/>
                  </a:cubicBezTo>
                  <a:cubicBezTo>
                    <a:pt x="38714" y="17582"/>
                    <a:pt x="38732" y="17575"/>
                    <a:pt x="38753" y="17568"/>
                  </a:cubicBezTo>
                  <a:lnTo>
                    <a:pt x="38753" y="17554"/>
                  </a:lnTo>
                  <a:cubicBezTo>
                    <a:pt x="38816" y="17529"/>
                    <a:pt x="38878" y="17481"/>
                    <a:pt x="38891" y="17481"/>
                  </a:cubicBezTo>
                  <a:cubicBezTo>
                    <a:pt x="38893" y="17481"/>
                    <a:pt x="38894" y="17482"/>
                    <a:pt x="38894" y="17483"/>
                  </a:cubicBezTo>
                  <a:cubicBezTo>
                    <a:pt x="38877" y="17634"/>
                    <a:pt x="38860" y="17675"/>
                    <a:pt x="38864" y="17675"/>
                  </a:cubicBezTo>
                  <a:cubicBezTo>
                    <a:pt x="38867" y="17675"/>
                    <a:pt x="38879" y="17656"/>
                    <a:pt x="38908" y="17638"/>
                  </a:cubicBezTo>
                  <a:cubicBezTo>
                    <a:pt x="38950" y="17596"/>
                    <a:pt x="38992" y="17498"/>
                    <a:pt x="39020" y="17455"/>
                  </a:cubicBezTo>
                  <a:cubicBezTo>
                    <a:pt x="38976" y="17439"/>
                    <a:pt x="38941" y="17433"/>
                    <a:pt x="38913" y="17433"/>
                  </a:cubicBezTo>
                  <a:cubicBezTo>
                    <a:pt x="38870" y="17433"/>
                    <a:pt x="38846" y="17447"/>
                    <a:pt x="38837" y="17455"/>
                  </a:cubicBezTo>
                  <a:cubicBezTo>
                    <a:pt x="38816" y="17434"/>
                    <a:pt x="38820" y="17434"/>
                    <a:pt x="38843" y="17434"/>
                  </a:cubicBezTo>
                  <a:cubicBezTo>
                    <a:pt x="38865" y="17434"/>
                    <a:pt x="38908" y="17434"/>
                    <a:pt x="38964" y="17413"/>
                  </a:cubicBezTo>
                  <a:cubicBezTo>
                    <a:pt x="38922" y="17385"/>
                    <a:pt x="38894" y="17343"/>
                    <a:pt x="38880" y="17286"/>
                  </a:cubicBezTo>
                  <a:cubicBezTo>
                    <a:pt x="38785" y="17293"/>
                    <a:pt x="38728" y="17304"/>
                    <a:pt x="38697" y="17304"/>
                  </a:cubicBezTo>
                  <a:cubicBezTo>
                    <a:pt x="38660" y="17304"/>
                    <a:pt x="38665" y="17286"/>
                    <a:pt x="38696" y="17216"/>
                  </a:cubicBezTo>
                  <a:lnTo>
                    <a:pt x="38696" y="17216"/>
                  </a:lnTo>
                  <a:cubicBezTo>
                    <a:pt x="38694" y="17217"/>
                    <a:pt x="38691" y="17217"/>
                    <a:pt x="38689" y="17217"/>
                  </a:cubicBezTo>
                  <a:cubicBezTo>
                    <a:pt x="38665" y="17217"/>
                    <a:pt x="38634" y="17188"/>
                    <a:pt x="38654" y="17157"/>
                  </a:cubicBezTo>
                  <a:lnTo>
                    <a:pt x="38654" y="17157"/>
                  </a:lnTo>
                  <a:lnTo>
                    <a:pt x="38584" y="17216"/>
                  </a:lnTo>
                  <a:cubicBezTo>
                    <a:pt x="38570" y="17202"/>
                    <a:pt x="38556" y="17202"/>
                    <a:pt x="38528" y="17188"/>
                  </a:cubicBezTo>
                  <a:cubicBezTo>
                    <a:pt x="38575" y="17164"/>
                    <a:pt x="38651" y="17062"/>
                    <a:pt x="38659" y="17062"/>
                  </a:cubicBezTo>
                  <a:cubicBezTo>
                    <a:pt x="38660" y="17062"/>
                    <a:pt x="38659" y="17066"/>
                    <a:pt x="38654" y="17075"/>
                  </a:cubicBezTo>
                  <a:lnTo>
                    <a:pt x="38654" y="17089"/>
                  </a:lnTo>
                  <a:lnTo>
                    <a:pt x="38668" y="17089"/>
                  </a:lnTo>
                  <a:lnTo>
                    <a:pt x="38668" y="17142"/>
                  </a:lnTo>
                  <a:lnTo>
                    <a:pt x="38668" y="17142"/>
                  </a:lnTo>
                  <a:cubicBezTo>
                    <a:pt x="38696" y="17120"/>
                    <a:pt x="38754" y="17099"/>
                    <a:pt x="38865" y="17089"/>
                  </a:cubicBezTo>
                  <a:cubicBezTo>
                    <a:pt x="38809" y="16941"/>
                    <a:pt x="38809" y="16896"/>
                    <a:pt x="38832" y="16896"/>
                  </a:cubicBezTo>
                  <a:cubicBezTo>
                    <a:pt x="38855" y="16896"/>
                    <a:pt x="38901" y="16941"/>
                    <a:pt x="38936" y="16976"/>
                  </a:cubicBezTo>
                  <a:lnTo>
                    <a:pt x="38936" y="17075"/>
                  </a:lnTo>
                  <a:cubicBezTo>
                    <a:pt x="38941" y="17075"/>
                    <a:pt x="38945" y="17074"/>
                    <a:pt x="38949" y="17074"/>
                  </a:cubicBezTo>
                  <a:cubicBezTo>
                    <a:pt x="39048" y="17074"/>
                    <a:pt x="38941" y="17198"/>
                    <a:pt x="39019" y="17198"/>
                  </a:cubicBezTo>
                  <a:cubicBezTo>
                    <a:pt x="39043" y="17198"/>
                    <a:pt x="39082" y="17188"/>
                    <a:pt x="39147" y="17160"/>
                  </a:cubicBezTo>
                  <a:lnTo>
                    <a:pt x="39175" y="17131"/>
                  </a:lnTo>
                  <a:cubicBezTo>
                    <a:pt x="39189" y="17145"/>
                    <a:pt x="39218" y="17160"/>
                    <a:pt x="39246" y="17174"/>
                  </a:cubicBezTo>
                  <a:cubicBezTo>
                    <a:pt x="39232" y="17160"/>
                    <a:pt x="39232" y="17160"/>
                    <a:pt x="39232" y="17145"/>
                  </a:cubicBezTo>
                  <a:lnTo>
                    <a:pt x="39232" y="17145"/>
                  </a:lnTo>
                  <a:lnTo>
                    <a:pt x="39260" y="17160"/>
                  </a:lnTo>
                  <a:lnTo>
                    <a:pt x="39260" y="17188"/>
                  </a:lnTo>
                  <a:cubicBezTo>
                    <a:pt x="39288" y="17188"/>
                    <a:pt x="39302" y="17202"/>
                    <a:pt x="39316" y="17216"/>
                  </a:cubicBezTo>
                  <a:cubicBezTo>
                    <a:pt x="39327" y="17218"/>
                    <a:pt x="39337" y="17219"/>
                    <a:pt x="39345" y="17219"/>
                  </a:cubicBezTo>
                  <a:cubicBezTo>
                    <a:pt x="39397" y="17219"/>
                    <a:pt x="39383" y="17182"/>
                    <a:pt x="39358" y="17145"/>
                  </a:cubicBezTo>
                  <a:cubicBezTo>
                    <a:pt x="39330" y="17103"/>
                    <a:pt x="39330" y="17061"/>
                    <a:pt x="39330" y="17019"/>
                  </a:cubicBezTo>
                  <a:lnTo>
                    <a:pt x="39316" y="17019"/>
                  </a:lnTo>
                  <a:cubicBezTo>
                    <a:pt x="39330" y="17005"/>
                    <a:pt x="39330" y="16991"/>
                    <a:pt x="39330" y="16991"/>
                  </a:cubicBezTo>
                  <a:lnTo>
                    <a:pt x="39356" y="17017"/>
                  </a:lnTo>
                  <a:lnTo>
                    <a:pt x="39356" y="17017"/>
                  </a:lnTo>
                  <a:cubicBezTo>
                    <a:pt x="39417" y="17019"/>
                    <a:pt x="39473" y="17070"/>
                    <a:pt x="39485" y="17131"/>
                  </a:cubicBezTo>
                  <a:cubicBezTo>
                    <a:pt x="39485" y="17103"/>
                    <a:pt x="39499" y="17061"/>
                    <a:pt x="39513" y="17019"/>
                  </a:cubicBezTo>
                  <a:lnTo>
                    <a:pt x="39513" y="17019"/>
                  </a:lnTo>
                  <a:cubicBezTo>
                    <a:pt x="39485" y="17039"/>
                    <a:pt x="39467" y="17048"/>
                    <a:pt x="39457" y="17048"/>
                  </a:cubicBezTo>
                  <a:cubicBezTo>
                    <a:pt x="39431" y="17048"/>
                    <a:pt x="39451" y="16994"/>
                    <a:pt x="39471" y="16934"/>
                  </a:cubicBezTo>
                  <a:lnTo>
                    <a:pt x="39471" y="16934"/>
                  </a:lnTo>
                  <a:cubicBezTo>
                    <a:pt x="39467" y="16940"/>
                    <a:pt x="39465" y="16942"/>
                    <a:pt x="39462" y="16942"/>
                  </a:cubicBezTo>
                  <a:cubicBezTo>
                    <a:pt x="39461" y="16942"/>
                    <a:pt x="39460" y="16941"/>
                    <a:pt x="39459" y="16939"/>
                  </a:cubicBezTo>
                  <a:lnTo>
                    <a:pt x="39459" y="16939"/>
                  </a:lnTo>
                  <a:cubicBezTo>
                    <a:pt x="39454" y="16954"/>
                    <a:pt x="39431" y="16972"/>
                    <a:pt x="39401" y="16991"/>
                  </a:cubicBezTo>
                  <a:cubicBezTo>
                    <a:pt x="39372" y="16948"/>
                    <a:pt x="39358" y="16920"/>
                    <a:pt x="39372" y="16906"/>
                  </a:cubicBezTo>
                  <a:cubicBezTo>
                    <a:pt x="39424" y="16906"/>
                    <a:pt x="39450" y="16913"/>
                    <a:pt x="39458" y="16925"/>
                  </a:cubicBezTo>
                  <a:lnTo>
                    <a:pt x="39458" y="16925"/>
                  </a:lnTo>
                  <a:cubicBezTo>
                    <a:pt x="39460" y="16890"/>
                    <a:pt x="39485" y="16812"/>
                    <a:pt x="39541" y="16765"/>
                  </a:cubicBezTo>
                  <a:cubicBezTo>
                    <a:pt x="39586" y="16654"/>
                    <a:pt x="39634" y="16637"/>
                    <a:pt x="39676" y="16637"/>
                  </a:cubicBezTo>
                  <a:cubicBezTo>
                    <a:pt x="39696" y="16637"/>
                    <a:pt x="39714" y="16641"/>
                    <a:pt x="39730" y="16641"/>
                  </a:cubicBezTo>
                  <a:cubicBezTo>
                    <a:pt x="39745" y="16641"/>
                    <a:pt x="39757" y="16637"/>
                    <a:pt x="39767" y="16624"/>
                  </a:cubicBezTo>
                  <a:cubicBezTo>
                    <a:pt x="39795" y="16610"/>
                    <a:pt x="39823" y="16582"/>
                    <a:pt x="39851" y="16568"/>
                  </a:cubicBezTo>
                  <a:lnTo>
                    <a:pt x="39809" y="16540"/>
                  </a:lnTo>
                  <a:lnTo>
                    <a:pt x="39767" y="16540"/>
                  </a:lnTo>
                  <a:cubicBezTo>
                    <a:pt x="39767" y="16526"/>
                    <a:pt x="39767" y="16498"/>
                    <a:pt x="39753" y="16484"/>
                  </a:cubicBezTo>
                  <a:cubicBezTo>
                    <a:pt x="39795" y="16484"/>
                    <a:pt x="39837" y="16470"/>
                    <a:pt x="39865" y="16441"/>
                  </a:cubicBezTo>
                  <a:lnTo>
                    <a:pt x="39865" y="16441"/>
                  </a:lnTo>
                  <a:cubicBezTo>
                    <a:pt x="39851" y="16470"/>
                    <a:pt x="39823" y="16498"/>
                    <a:pt x="39795" y="16526"/>
                  </a:cubicBezTo>
                  <a:lnTo>
                    <a:pt x="39922" y="16526"/>
                  </a:lnTo>
                  <a:cubicBezTo>
                    <a:pt x="39950" y="16512"/>
                    <a:pt x="39978" y="16498"/>
                    <a:pt x="40006" y="16498"/>
                  </a:cubicBezTo>
                  <a:cubicBezTo>
                    <a:pt x="40022" y="16473"/>
                    <a:pt x="40033" y="16464"/>
                    <a:pt x="40041" y="16464"/>
                  </a:cubicBezTo>
                  <a:cubicBezTo>
                    <a:pt x="40066" y="16464"/>
                    <a:pt x="40068" y="16552"/>
                    <a:pt x="40145" y="16552"/>
                  </a:cubicBezTo>
                  <a:cubicBezTo>
                    <a:pt x="40173" y="16552"/>
                    <a:pt x="40209" y="16541"/>
                    <a:pt x="40260" y="16512"/>
                  </a:cubicBezTo>
                  <a:lnTo>
                    <a:pt x="40260" y="16512"/>
                  </a:lnTo>
                  <a:cubicBezTo>
                    <a:pt x="40231" y="16540"/>
                    <a:pt x="40217" y="16568"/>
                    <a:pt x="40217" y="16610"/>
                  </a:cubicBezTo>
                  <a:lnTo>
                    <a:pt x="40175" y="16596"/>
                  </a:lnTo>
                  <a:cubicBezTo>
                    <a:pt x="40068" y="16673"/>
                    <a:pt x="40065" y="16695"/>
                    <a:pt x="40107" y="16695"/>
                  </a:cubicBezTo>
                  <a:cubicBezTo>
                    <a:pt x="40142" y="16695"/>
                    <a:pt x="40209" y="16680"/>
                    <a:pt x="40274" y="16667"/>
                  </a:cubicBezTo>
                  <a:lnTo>
                    <a:pt x="40288" y="16667"/>
                  </a:lnTo>
                  <a:cubicBezTo>
                    <a:pt x="40323" y="16660"/>
                    <a:pt x="40351" y="16656"/>
                    <a:pt x="40369" y="16656"/>
                  </a:cubicBezTo>
                  <a:cubicBezTo>
                    <a:pt x="40386" y="16656"/>
                    <a:pt x="40393" y="16660"/>
                    <a:pt x="40386" y="16667"/>
                  </a:cubicBezTo>
                  <a:cubicBezTo>
                    <a:pt x="40319" y="16760"/>
                    <a:pt x="40343" y="16790"/>
                    <a:pt x="40391" y="16790"/>
                  </a:cubicBezTo>
                  <a:cubicBezTo>
                    <a:pt x="40475" y="16790"/>
                    <a:pt x="40634" y="16699"/>
                    <a:pt x="40527" y="16681"/>
                  </a:cubicBezTo>
                  <a:cubicBezTo>
                    <a:pt x="40668" y="16624"/>
                    <a:pt x="40640" y="16610"/>
                    <a:pt x="40471" y="16554"/>
                  </a:cubicBezTo>
                  <a:cubicBezTo>
                    <a:pt x="40471" y="16540"/>
                    <a:pt x="40471" y="16526"/>
                    <a:pt x="40457" y="16498"/>
                  </a:cubicBezTo>
                  <a:lnTo>
                    <a:pt x="40457" y="16498"/>
                  </a:lnTo>
                  <a:cubicBezTo>
                    <a:pt x="40465" y="16504"/>
                    <a:pt x="40469" y="16506"/>
                    <a:pt x="40472" y="16506"/>
                  </a:cubicBezTo>
                  <a:cubicBezTo>
                    <a:pt x="40487" y="16506"/>
                    <a:pt x="40411" y="16407"/>
                    <a:pt x="40386" y="16371"/>
                  </a:cubicBezTo>
                  <a:cubicBezTo>
                    <a:pt x="40327" y="16456"/>
                    <a:pt x="40329" y="16500"/>
                    <a:pt x="40318" y="16500"/>
                  </a:cubicBezTo>
                  <a:cubicBezTo>
                    <a:pt x="40311" y="16500"/>
                    <a:pt x="40299" y="16481"/>
                    <a:pt x="40260" y="16441"/>
                  </a:cubicBezTo>
                  <a:cubicBezTo>
                    <a:pt x="40161" y="16357"/>
                    <a:pt x="40372" y="16315"/>
                    <a:pt x="40288" y="16202"/>
                  </a:cubicBezTo>
                  <a:cubicBezTo>
                    <a:pt x="40376" y="16148"/>
                    <a:pt x="40434" y="16126"/>
                    <a:pt x="40472" y="16126"/>
                  </a:cubicBezTo>
                  <a:cubicBezTo>
                    <a:pt x="40512" y="16126"/>
                    <a:pt x="40527" y="16151"/>
                    <a:pt x="40527" y="16188"/>
                  </a:cubicBezTo>
                  <a:cubicBezTo>
                    <a:pt x="40541" y="16174"/>
                    <a:pt x="40555" y="16160"/>
                    <a:pt x="40583" y="16160"/>
                  </a:cubicBezTo>
                  <a:cubicBezTo>
                    <a:pt x="40569" y="16118"/>
                    <a:pt x="40569" y="16089"/>
                    <a:pt x="40583" y="16047"/>
                  </a:cubicBezTo>
                  <a:lnTo>
                    <a:pt x="40583" y="16047"/>
                  </a:lnTo>
                  <a:cubicBezTo>
                    <a:pt x="40567" y="16059"/>
                    <a:pt x="40558" y="16064"/>
                    <a:pt x="40554" y="16064"/>
                  </a:cubicBezTo>
                  <a:cubicBezTo>
                    <a:pt x="40543" y="16064"/>
                    <a:pt x="40563" y="16031"/>
                    <a:pt x="40583" y="15991"/>
                  </a:cubicBezTo>
                  <a:cubicBezTo>
                    <a:pt x="40569" y="15991"/>
                    <a:pt x="40555" y="15977"/>
                    <a:pt x="40541" y="15963"/>
                  </a:cubicBezTo>
                  <a:cubicBezTo>
                    <a:pt x="40478" y="16005"/>
                    <a:pt x="40450" y="16022"/>
                    <a:pt x="40439" y="16022"/>
                  </a:cubicBezTo>
                  <a:cubicBezTo>
                    <a:pt x="40429" y="16022"/>
                    <a:pt x="40436" y="16005"/>
                    <a:pt x="40443" y="15977"/>
                  </a:cubicBezTo>
                  <a:cubicBezTo>
                    <a:pt x="40471" y="15963"/>
                    <a:pt x="40485" y="15949"/>
                    <a:pt x="40485" y="15920"/>
                  </a:cubicBezTo>
                  <a:cubicBezTo>
                    <a:pt x="40527" y="15920"/>
                    <a:pt x="40555" y="15892"/>
                    <a:pt x="40541" y="15822"/>
                  </a:cubicBezTo>
                  <a:cubicBezTo>
                    <a:pt x="40617" y="15822"/>
                    <a:pt x="40556" y="15616"/>
                    <a:pt x="40543" y="15616"/>
                  </a:cubicBezTo>
                  <a:cubicBezTo>
                    <a:pt x="40543" y="15616"/>
                    <a:pt x="40543" y="15617"/>
                    <a:pt x="40543" y="15617"/>
                  </a:cubicBezTo>
                  <a:lnTo>
                    <a:pt x="40543" y="15617"/>
                  </a:lnTo>
                  <a:cubicBezTo>
                    <a:pt x="40546" y="15602"/>
                    <a:pt x="40544" y="15592"/>
                    <a:pt x="40535" y="15592"/>
                  </a:cubicBezTo>
                  <a:cubicBezTo>
                    <a:pt x="40515" y="15592"/>
                    <a:pt x="40458" y="15637"/>
                    <a:pt x="40330" y="15765"/>
                  </a:cubicBezTo>
                  <a:cubicBezTo>
                    <a:pt x="40344" y="15765"/>
                    <a:pt x="40344" y="15780"/>
                    <a:pt x="40358" y="15794"/>
                  </a:cubicBezTo>
                  <a:lnTo>
                    <a:pt x="40316" y="15780"/>
                  </a:lnTo>
                  <a:lnTo>
                    <a:pt x="40274" y="15751"/>
                  </a:lnTo>
                  <a:cubicBezTo>
                    <a:pt x="40274" y="15765"/>
                    <a:pt x="40260" y="15794"/>
                    <a:pt x="40245" y="15808"/>
                  </a:cubicBezTo>
                  <a:cubicBezTo>
                    <a:pt x="40260" y="15850"/>
                    <a:pt x="40274" y="15878"/>
                    <a:pt x="40288" y="15906"/>
                  </a:cubicBezTo>
                  <a:lnTo>
                    <a:pt x="40175" y="15920"/>
                  </a:lnTo>
                  <a:cubicBezTo>
                    <a:pt x="40158" y="15898"/>
                    <a:pt x="40146" y="15889"/>
                    <a:pt x="40136" y="15889"/>
                  </a:cubicBezTo>
                  <a:cubicBezTo>
                    <a:pt x="40122" y="15889"/>
                    <a:pt x="40113" y="15909"/>
                    <a:pt x="40105" y="15934"/>
                  </a:cubicBezTo>
                  <a:cubicBezTo>
                    <a:pt x="40102" y="15934"/>
                    <a:pt x="40100" y="15935"/>
                    <a:pt x="40099" y="15935"/>
                  </a:cubicBezTo>
                  <a:cubicBezTo>
                    <a:pt x="40091" y="15935"/>
                    <a:pt x="40093" y="15925"/>
                    <a:pt x="40105" y="15808"/>
                  </a:cubicBezTo>
                  <a:cubicBezTo>
                    <a:pt x="40121" y="15851"/>
                    <a:pt x="40125" y="15871"/>
                    <a:pt x="40131" y="15871"/>
                  </a:cubicBezTo>
                  <a:cubicBezTo>
                    <a:pt x="40141" y="15871"/>
                    <a:pt x="40159" y="15819"/>
                    <a:pt x="40245" y="15723"/>
                  </a:cubicBezTo>
                  <a:cubicBezTo>
                    <a:pt x="40126" y="15628"/>
                    <a:pt x="40074" y="15595"/>
                    <a:pt x="40074" y="15595"/>
                  </a:cubicBezTo>
                  <a:lnTo>
                    <a:pt x="40074" y="15595"/>
                  </a:lnTo>
                  <a:cubicBezTo>
                    <a:pt x="40075" y="15595"/>
                    <a:pt x="40106" y="15614"/>
                    <a:pt x="40161" y="15639"/>
                  </a:cubicBezTo>
                  <a:cubicBezTo>
                    <a:pt x="40217" y="15653"/>
                    <a:pt x="40245" y="15653"/>
                    <a:pt x="40274" y="15681"/>
                  </a:cubicBezTo>
                  <a:lnTo>
                    <a:pt x="40330" y="15625"/>
                  </a:lnTo>
                  <a:cubicBezTo>
                    <a:pt x="40349" y="15629"/>
                    <a:pt x="40364" y="15631"/>
                    <a:pt x="40377" y="15631"/>
                  </a:cubicBezTo>
                  <a:cubicBezTo>
                    <a:pt x="40403" y="15631"/>
                    <a:pt x="40419" y="15625"/>
                    <a:pt x="40429" y="15625"/>
                  </a:cubicBezTo>
                  <a:cubicBezTo>
                    <a:pt x="40429" y="15639"/>
                    <a:pt x="40429" y="15639"/>
                    <a:pt x="40429" y="15653"/>
                  </a:cubicBezTo>
                  <a:cubicBezTo>
                    <a:pt x="40457" y="15540"/>
                    <a:pt x="40583" y="15611"/>
                    <a:pt x="40583" y="15526"/>
                  </a:cubicBezTo>
                  <a:cubicBezTo>
                    <a:pt x="40668" y="15512"/>
                    <a:pt x="40724" y="15470"/>
                    <a:pt x="40640" y="15371"/>
                  </a:cubicBezTo>
                  <a:cubicBezTo>
                    <a:pt x="40620" y="15318"/>
                    <a:pt x="40604" y="15301"/>
                    <a:pt x="40594" y="15301"/>
                  </a:cubicBezTo>
                  <a:cubicBezTo>
                    <a:pt x="40577" y="15301"/>
                    <a:pt x="40575" y="15347"/>
                    <a:pt x="40599" y="15347"/>
                  </a:cubicBezTo>
                  <a:cubicBezTo>
                    <a:pt x="40602" y="15347"/>
                    <a:pt x="40607" y="15345"/>
                    <a:pt x="40612" y="15343"/>
                  </a:cubicBezTo>
                  <a:lnTo>
                    <a:pt x="40612" y="15343"/>
                  </a:lnTo>
                  <a:cubicBezTo>
                    <a:pt x="40640" y="15385"/>
                    <a:pt x="40626" y="15456"/>
                    <a:pt x="40583" y="15484"/>
                  </a:cubicBezTo>
                  <a:cubicBezTo>
                    <a:pt x="40580" y="15504"/>
                    <a:pt x="40567" y="15513"/>
                    <a:pt x="40549" y="15513"/>
                  </a:cubicBezTo>
                  <a:cubicBezTo>
                    <a:pt x="40494" y="15513"/>
                    <a:pt x="40387" y="15428"/>
                    <a:pt x="40344" y="15343"/>
                  </a:cubicBezTo>
                  <a:cubicBezTo>
                    <a:pt x="40316" y="15371"/>
                    <a:pt x="40274" y="15413"/>
                    <a:pt x="40288" y="15442"/>
                  </a:cubicBezTo>
                  <a:cubicBezTo>
                    <a:pt x="40330" y="15456"/>
                    <a:pt x="40337" y="15456"/>
                    <a:pt x="40316" y="15456"/>
                  </a:cubicBezTo>
                  <a:cubicBezTo>
                    <a:pt x="40295" y="15456"/>
                    <a:pt x="40245" y="15456"/>
                    <a:pt x="40175" y="15470"/>
                  </a:cubicBezTo>
                  <a:cubicBezTo>
                    <a:pt x="40119" y="15442"/>
                    <a:pt x="40076" y="15399"/>
                    <a:pt x="40119" y="15329"/>
                  </a:cubicBezTo>
                  <a:cubicBezTo>
                    <a:pt x="40144" y="15266"/>
                    <a:pt x="40214" y="15214"/>
                    <a:pt x="40289" y="15214"/>
                  </a:cubicBezTo>
                  <a:cubicBezTo>
                    <a:pt x="40298" y="15214"/>
                    <a:pt x="40307" y="15215"/>
                    <a:pt x="40316" y="15216"/>
                  </a:cubicBezTo>
                  <a:lnTo>
                    <a:pt x="40386" y="15174"/>
                  </a:lnTo>
                  <a:cubicBezTo>
                    <a:pt x="40421" y="15196"/>
                    <a:pt x="40446" y="15204"/>
                    <a:pt x="40470" y="15204"/>
                  </a:cubicBezTo>
                  <a:cubicBezTo>
                    <a:pt x="40523" y="15204"/>
                    <a:pt x="40569" y="15161"/>
                    <a:pt x="40696" y="15132"/>
                  </a:cubicBezTo>
                  <a:lnTo>
                    <a:pt x="40696" y="15132"/>
                  </a:lnTo>
                  <a:cubicBezTo>
                    <a:pt x="40612" y="15160"/>
                    <a:pt x="40654" y="15146"/>
                    <a:pt x="40781" y="15174"/>
                  </a:cubicBezTo>
                  <a:cubicBezTo>
                    <a:pt x="40781" y="15090"/>
                    <a:pt x="40781" y="15118"/>
                    <a:pt x="40781" y="14921"/>
                  </a:cubicBezTo>
                  <a:cubicBezTo>
                    <a:pt x="40698" y="14972"/>
                    <a:pt x="40683" y="15032"/>
                    <a:pt x="40648" y="15032"/>
                  </a:cubicBezTo>
                  <a:cubicBezTo>
                    <a:pt x="40635" y="15032"/>
                    <a:pt x="40620" y="15024"/>
                    <a:pt x="40598" y="15005"/>
                  </a:cubicBezTo>
                  <a:cubicBezTo>
                    <a:pt x="40626" y="14977"/>
                    <a:pt x="40640" y="14935"/>
                    <a:pt x="40640" y="14892"/>
                  </a:cubicBezTo>
                  <a:cubicBezTo>
                    <a:pt x="40644" y="14894"/>
                    <a:pt x="40649" y="14894"/>
                    <a:pt x="40652" y="14894"/>
                  </a:cubicBezTo>
                  <a:cubicBezTo>
                    <a:pt x="40714" y="14894"/>
                    <a:pt x="40702" y="14741"/>
                    <a:pt x="40747" y="14741"/>
                  </a:cubicBezTo>
                  <a:cubicBezTo>
                    <a:pt x="40761" y="14741"/>
                    <a:pt x="40780" y="14756"/>
                    <a:pt x="40809" y="14794"/>
                  </a:cubicBezTo>
                  <a:cubicBezTo>
                    <a:pt x="40868" y="14837"/>
                    <a:pt x="40896" y="14853"/>
                    <a:pt x="40907" y="14853"/>
                  </a:cubicBezTo>
                  <a:cubicBezTo>
                    <a:pt x="40937" y="14853"/>
                    <a:pt x="40845" y="14737"/>
                    <a:pt x="40941" y="14737"/>
                  </a:cubicBezTo>
                  <a:cubicBezTo>
                    <a:pt x="40959" y="14737"/>
                    <a:pt x="40985" y="14741"/>
                    <a:pt x="41020" y="14752"/>
                  </a:cubicBezTo>
                  <a:cubicBezTo>
                    <a:pt x="41097" y="14696"/>
                    <a:pt x="41105" y="14658"/>
                    <a:pt x="41133" y="14658"/>
                  </a:cubicBezTo>
                  <a:cubicBezTo>
                    <a:pt x="41140" y="14658"/>
                    <a:pt x="41149" y="14661"/>
                    <a:pt x="41161" y="14667"/>
                  </a:cubicBezTo>
                  <a:cubicBezTo>
                    <a:pt x="41131" y="14510"/>
                    <a:pt x="41101" y="14465"/>
                    <a:pt x="41070" y="14465"/>
                  </a:cubicBezTo>
                  <a:cubicBezTo>
                    <a:pt x="41030" y="14465"/>
                    <a:pt x="40990" y="14546"/>
                    <a:pt x="40950" y="14554"/>
                  </a:cubicBezTo>
                  <a:cubicBezTo>
                    <a:pt x="40900" y="14446"/>
                    <a:pt x="40892" y="14413"/>
                    <a:pt x="40897" y="14413"/>
                  </a:cubicBezTo>
                  <a:cubicBezTo>
                    <a:pt x="40899" y="14413"/>
                    <a:pt x="40903" y="14419"/>
                    <a:pt x="40907" y="14428"/>
                  </a:cubicBezTo>
                  <a:cubicBezTo>
                    <a:pt x="40943" y="14421"/>
                    <a:pt x="41002" y="14421"/>
                    <a:pt x="41053" y="14421"/>
                  </a:cubicBezTo>
                  <a:cubicBezTo>
                    <a:pt x="41104" y="14421"/>
                    <a:pt x="41147" y="14421"/>
                    <a:pt x="41147" y="14414"/>
                  </a:cubicBezTo>
                  <a:cubicBezTo>
                    <a:pt x="41123" y="14238"/>
                    <a:pt x="40943" y="14198"/>
                    <a:pt x="41014" y="14198"/>
                  </a:cubicBezTo>
                  <a:cubicBezTo>
                    <a:pt x="41029" y="14198"/>
                    <a:pt x="41053" y="14200"/>
                    <a:pt x="41090" y="14202"/>
                  </a:cubicBezTo>
                  <a:cubicBezTo>
                    <a:pt x="41108" y="14172"/>
                    <a:pt x="41115" y="14160"/>
                    <a:pt x="41121" y="14160"/>
                  </a:cubicBezTo>
                  <a:cubicBezTo>
                    <a:pt x="41135" y="14160"/>
                    <a:pt x="41147" y="14215"/>
                    <a:pt x="41270" y="14244"/>
                  </a:cubicBezTo>
                  <a:lnTo>
                    <a:pt x="41270" y="14244"/>
                  </a:lnTo>
                  <a:cubicBezTo>
                    <a:pt x="41274" y="14225"/>
                    <a:pt x="41279" y="14205"/>
                    <a:pt x="41288" y="14188"/>
                  </a:cubicBezTo>
                  <a:cubicBezTo>
                    <a:pt x="41288" y="14080"/>
                    <a:pt x="41326" y="13973"/>
                    <a:pt x="41404" y="13902"/>
                  </a:cubicBezTo>
                  <a:lnTo>
                    <a:pt x="41404" y="13902"/>
                  </a:lnTo>
                  <a:cubicBezTo>
                    <a:pt x="41381" y="13920"/>
                    <a:pt x="41328" y="13958"/>
                    <a:pt x="41278" y="13958"/>
                  </a:cubicBezTo>
                  <a:cubicBezTo>
                    <a:pt x="41234" y="13958"/>
                    <a:pt x="41192" y="13929"/>
                    <a:pt x="41175" y="13836"/>
                  </a:cubicBezTo>
                  <a:cubicBezTo>
                    <a:pt x="41139" y="13953"/>
                    <a:pt x="41022" y="14036"/>
                    <a:pt x="40972" y="14036"/>
                  </a:cubicBezTo>
                  <a:cubicBezTo>
                    <a:pt x="40944" y="14036"/>
                    <a:pt x="40937" y="14010"/>
                    <a:pt x="40978" y="13949"/>
                  </a:cubicBezTo>
                  <a:cubicBezTo>
                    <a:pt x="41161" y="13949"/>
                    <a:pt x="40978" y="13766"/>
                    <a:pt x="41034" y="13724"/>
                  </a:cubicBezTo>
                  <a:lnTo>
                    <a:pt x="41034" y="13724"/>
                  </a:lnTo>
                  <a:cubicBezTo>
                    <a:pt x="40978" y="13752"/>
                    <a:pt x="40935" y="13780"/>
                    <a:pt x="40879" y="13808"/>
                  </a:cubicBezTo>
                  <a:cubicBezTo>
                    <a:pt x="40907" y="13738"/>
                    <a:pt x="40907" y="13639"/>
                    <a:pt x="40865" y="13569"/>
                  </a:cubicBezTo>
                  <a:cubicBezTo>
                    <a:pt x="40859" y="13528"/>
                    <a:pt x="40844" y="13514"/>
                    <a:pt x="40824" y="13514"/>
                  </a:cubicBezTo>
                  <a:cubicBezTo>
                    <a:pt x="40796" y="13514"/>
                    <a:pt x="40757" y="13544"/>
                    <a:pt x="40724" y="13569"/>
                  </a:cubicBezTo>
                  <a:cubicBezTo>
                    <a:pt x="40756" y="13559"/>
                    <a:pt x="40784" y="13555"/>
                    <a:pt x="40805" y="13555"/>
                  </a:cubicBezTo>
                  <a:cubicBezTo>
                    <a:pt x="40880" y="13555"/>
                    <a:pt x="40890" y="13600"/>
                    <a:pt x="40781" y="13611"/>
                  </a:cubicBezTo>
                  <a:cubicBezTo>
                    <a:pt x="40703" y="13630"/>
                    <a:pt x="40667" y="13647"/>
                    <a:pt x="40655" y="13647"/>
                  </a:cubicBezTo>
                  <a:cubicBezTo>
                    <a:pt x="40640" y="13647"/>
                    <a:pt x="40659" y="13623"/>
                    <a:pt x="40682" y="13555"/>
                  </a:cubicBezTo>
                  <a:cubicBezTo>
                    <a:pt x="40714" y="13510"/>
                    <a:pt x="40714" y="13492"/>
                    <a:pt x="40697" y="13492"/>
                  </a:cubicBezTo>
                  <a:cubicBezTo>
                    <a:pt x="40656" y="13492"/>
                    <a:pt x="40513" y="13601"/>
                    <a:pt x="40513" y="13681"/>
                  </a:cubicBezTo>
                  <a:cubicBezTo>
                    <a:pt x="40429" y="13879"/>
                    <a:pt x="40471" y="13879"/>
                    <a:pt x="40372" y="13893"/>
                  </a:cubicBezTo>
                  <a:lnTo>
                    <a:pt x="40372" y="13907"/>
                  </a:lnTo>
                  <a:lnTo>
                    <a:pt x="40372" y="13935"/>
                  </a:lnTo>
                  <a:cubicBezTo>
                    <a:pt x="40358" y="13921"/>
                    <a:pt x="40330" y="13907"/>
                    <a:pt x="40316" y="13893"/>
                  </a:cubicBezTo>
                  <a:lnTo>
                    <a:pt x="40316" y="13893"/>
                  </a:lnTo>
                  <a:cubicBezTo>
                    <a:pt x="40330" y="13921"/>
                    <a:pt x="40344" y="13935"/>
                    <a:pt x="40358" y="13963"/>
                  </a:cubicBezTo>
                  <a:cubicBezTo>
                    <a:pt x="40330" y="13963"/>
                    <a:pt x="40274" y="13991"/>
                    <a:pt x="40175" y="14104"/>
                  </a:cubicBezTo>
                  <a:cubicBezTo>
                    <a:pt x="40147" y="14019"/>
                    <a:pt x="40119" y="14019"/>
                    <a:pt x="40034" y="13963"/>
                  </a:cubicBezTo>
                  <a:cubicBezTo>
                    <a:pt x="40034" y="13921"/>
                    <a:pt x="40034" y="13893"/>
                    <a:pt x="40020" y="13864"/>
                  </a:cubicBezTo>
                  <a:lnTo>
                    <a:pt x="39922" y="13864"/>
                  </a:lnTo>
                  <a:cubicBezTo>
                    <a:pt x="39895" y="13864"/>
                    <a:pt x="39765" y="14006"/>
                    <a:pt x="39729" y="14006"/>
                  </a:cubicBezTo>
                  <a:cubicBezTo>
                    <a:pt x="39727" y="14006"/>
                    <a:pt x="39726" y="14006"/>
                    <a:pt x="39724" y="14005"/>
                  </a:cubicBezTo>
                  <a:cubicBezTo>
                    <a:pt x="39712" y="14035"/>
                    <a:pt x="39716" y="14053"/>
                    <a:pt x="39708" y="14053"/>
                  </a:cubicBezTo>
                  <a:cubicBezTo>
                    <a:pt x="39698" y="14053"/>
                    <a:pt x="39668" y="14022"/>
                    <a:pt x="39555" y="13949"/>
                  </a:cubicBezTo>
                  <a:cubicBezTo>
                    <a:pt x="39551" y="13876"/>
                    <a:pt x="39546" y="13860"/>
                    <a:pt x="39549" y="13860"/>
                  </a:cubicBezTo>
                  <a:cubicBezTo>
                    <a:pt x="39551" y="13860"/>
                    <a:pt x="39559" y="13870"/>
                    <a:pt x="39575" y="13870"/>
                  </a:cubicBezTo>
                  <a:cubicBezTo>
                    <a:pt x="39598" y="13870"/>
                    <a:pt x="39640" y="13850"/>
                    <a:pt x="39710" y="13752"/>
                  </a:cubicBezTo>
                  <a:cubicBezTo>
                    <a:pt x="39795" y="13752"/>
                    <a:pt x="39724" y="13695"/>
                    <a:pt x="39682" y="13653"/>
                  </a:cubicBezTo>
                  <a:cubicBezTo>
                    <a:pt x="39668" y="13667"/>
                    <a:pt x="39654" y="13681"/>
                    <a:pt x="39626" y="13681"/>
                  </a:cubicBezTo>
                  <a:cubicBezTo>
                    <a:pt x="39598" y="13653"/>
                    <a:pt x="39584" y="13639"/>
                    <a:pt x="39555" y="13639"/>
                  </a:cubicBezTo>
                  <a:cubicBezTo>
                    <a:pt x="39566" y="13607"/>
                    <a:pt x="39600" y="13592"/>
                    <a:pt x="39635" y="13592"/>
                  </a:cubicBezTo>
                  <a:cubicBezTo>
                    <a:pt x="39646" y="13592"/>
                    <a:pt x="39658" y="13593"/>
                    <a:pt x="39668" y="13597"/>
                  </a:cubicBezTo>
                  <a:cubicBezTo>
                    <a:pt x="39685" y="13593"/>
                    <a:pt x="39701" y="13591"/>
                    <a:pt x="39718" y="13591"/>
                  </a:cubicBezTo>
                  <a:cubicBezTo>
                    <a:pt x="39757" y="13591"/>
                    <a:pt x="39797" y="13601"/>
                    <a:pt x="39837" y="13611"/>
                  </a:cubicBezTo>
                  <a:cubicBezTo>
                    <a:pt x="39858" y="13611"/>
                    <a:pt x="39863" y="13671"/>
                    <a:pt x="39913" y="13671"/>
                  </a:cubicBezTo>
                  <a:cubicBezTo>
                    <a:pt x="39932" y="13671"/>
                    <a:pt x="39957" y="13662"/>
                    <a:pt x="39992" y="13639"/>
                  </a:cubicBezTo>
                  <a:cubicBezTo>
                    <a:pt x="39992" y="13597"/>
                    <a:pt x="39809" y="13625"/>
                    <a:pt x="39739" y="13541"/>
                  </a:cubicBezTo>
                  <a:cubicBezTo>
                    <a:pt x="39753" y="13512"/>
                    <a:pt x="39767" y="13484"/>
                    <a:pt x="39767" y="13442"/>
                  </a:cubicBezTo>
                  <a:cubicBezTo>
                    <a:pt x="39803" y="13474"/>
                    <a:pt x="39845" y="13488"/>
                    <a:pt x="39886" y="13488"/>
                  </a:cubicBezTo>
                  <a:cubicBezTo>
                    <a:pt x="39974" y="13488"/>
                    <a:pt x="40057" y="13425"/>
                    <a:pt x="40076" y="13329"/>
                  </a:cubicBezTo>
                  <a:cubicBezTo>
                    <a:pt x="39943" y="13285"/>
                    <a:pt x="39968" y="13064"/>
                    <a:pt x="39914" y="13064"/>
                  </a:cubicBezTo>
                  <a:cubicBezTo>
                    <a:pt x="39900" y="13064"/>
                    <a:pt x="39881" y="13080"/>
                    <a:pt x="39851" y="13118"/>
                  </a:cubicBezTo>
                  <a:cubicBezTo>
                    <a:pt x="39875" y="13085"/>
                    <a:pt x="39875" y="13071"/>
                    <a:pt x="39867" y="13071"/>
                  </a:cubicBezTo>
                  <a:cubicBezTo>
                    <a:pt x="39853" y="13071"/>
                    <a:pt x="39809" y="13127"/>
                    <a:pt x="39865" y="13203"/>
                  </a:cubicBezTo>
                  <a:cubicBezTo>
                    <a:pt x="39862" y="13203"/>
                    <a:pt x="39865" y="13210"/>
                    <a:pt x="39879" y="13231"/>
                  </a:cubicBezTo>
                  <a:cubicBezTo>
                    <a:pt x="39809" y="13245"/>
                    <a:pt x="39739" y="13301"/>
                    <a:pt x="39696" y="13372"/>
                  </a:cubicBezTo>
                  <a:cubicBezTo>
                    <a:pt x="39682" y="13329"/>
                    <a:pt x="39668" y="13287"/>
                    <a:pt x="39654" y="13259"/>
                  </a:cubicBezTo>
                  <a:cubicBezTo>
                    <a:pt x="39710" y="13245"/>
                    <a:pt x="39710" y="13259"/>
                    <a:pt x="39724" y="13146"/>
                  </a:cubicBezTo>
                  <a:cubicBezTo>
                    <a:pt x="39767" y="13104"/>
                    <a:pt x="39753" y="13034"/>
                    <a:pt x="39710" y="13005"/>
                  </a:cubicBezTo>
                  <a:cubicBezTo>
                    <a:pt x="39739" y="12935"/>
                    <a:pt x="39612" y="13104"/>
                    <a:pt x="39584" y="12682"/>
                  </a:cubicBezTo>
                  <a:lnTo>
                    <a:pt x="39584" y="12682"/>
                  </a:lnTo>
                  <a:cubicBezTo>
                    <a:pt x="39658" y="12738"/>
                    <a:pt x="39695" y="12763"/>
                    <a:pt x="39714" y="12763"/>
                  </a:cubicBezTo>
                  <a:cubicBezTo>
                    <a:pt x="39742" y="12763"/>
                    <a:pt x="39730" y="12709"/>
                    <a:pt x="39739" y="12625"/>
                  </a:cubicBezTo>
                  <a:cubicBezTo>
                    <a:pt x="39815" y="12625"/>
                    <a:pt x="39645" y="12566"/>
                    <a:pt x="39585" y="12566"/>
                  </a:cubicBezTo>
                  <a:cubicBezTo>
                    <a:pt x="39568" y="12566"/>
                    <a:pt x="39560" y="12570"/>
                    <a:pt x="39570" y="12583"/>
                  </a:cubicBezTo>
                  <a:cubicBezTo>
                    <a:pt x="39528" y="12622"/>
                    <a:pt x="39497" y="12637"/>
                    <a:pt x="39473" y="12637"/>
                  </a:cubicBezTo>
                  <a:cubicBezTo>
                    <a:pt x="39395" y="12637"/>
                    <a:pt x="39402" y="12467"/>
                    <a:pt x="39358" y="12456"/>
                  </a:cubicBezTo>
                  <a:cubicBezTo>
                    <a:pt x="39374" y="12446"/>
                    <a:pt x="39374" y="12441"/>
                    <a:pt x="39364" y="12441"/>
                  </a:cubicBezTo>
                  <a:cubicBezTo>
                    <a:pt x="39349" y="12441"/>
                    <a:pt x="39309" y="12453"/>
                    <a:pt x="39274" y="12470"/>
                  </a:cubicBezTo>
                  <a:cubicBezTo>
                    <a:pt x="39330" y="12287"/>
                    <a:pt x="39147" y="12358"/>
                    <a:pt x="39330" y="12259"/>
                  </a:cubicBezTo>
                  <a:cubicBezTo>
                    <a:pt x="39289" y="12243"/>
                    <a:pt x="39243" y="12236"/>
                    <a:pt x="39198" y="12236"/>
                  </a:cubicBezTo>
                  <a:cubicBezTo>
                    <a:pt x="39166" y="12236"/>
                    <a:pt x="39134" y="12239"/>
                    <a:pt x="39105" y="12245"/>
                  </a:cubicBezTo>
                  <a:lnTo>
                    <a:pt x="39020" y="12245"/>
                  </a:lnTo>
                  <a:cubicBezTo>
                    <a:pt x="39020" y="12245"/>
                    <a:pt x="39020" y="12231"/>
                    <a:pt x="39006" y="12231"/>
                  </a:cubicBezTo>
                  <a:lnTo>
                    <a:pt x="38978" y="12231"/>
                  </a:lnTo>
                  <a:cubicBezTo>
                    <a:pt x="38978" y="12207"/>
                    <a:pt x="38981" y="12196"/>
                    <a:pt x="38980" y="12196"/>
                  </a:cubicBezTo>
                  <a:lnTo>
                    <a:pt x="38980" y="12196"/>
                  </a:lnTo>
                  <a:cubicBezTo>
                    <a:pt x="38980" y="12196"/>
                    <a:pt x="38975" y="12218"/>
                    <a:pt x="38950" y="12259"/>
                  </a:cubicBezTo>
                  <a:cubicBezTo>
                    <a:pt x="38950" y="12287"/>
                    <a:pt x="38950" y="12315"/>
                    <a:pt x="38950" y="12330"/>
                  </a:cubicBezTo>
                  <a:cubicBezTo>
                    <a:pt x="38936" y="12351"/>
                    <a:pt x="38932" y="12358"/>
                    <a:pt x="38934" y="12358"/>
                  </a:cubicBezTo>
                  <a:cubicBezTo>
                    <a:pt x="38936" y="12358"/>
                    <a:pt x="38943" y="12351"/>
                    <a:pt x="38950" y="12344"/>
                  </a:cubicBezTo>
                  <a:lnTo>
                    <a:pt x="38950" y="12344"/>
                  </a:lnTo>
                  <a:cubicBezTo>
                    <a:pt x="38950" y="12414"/>
                    <a:pt x="38936" y="12470"/>
                    <a:pt x="38922" y="12541"/>
                  </a:cubicBezTo>
                  <a:lnTo>
                    <a:pt x="38922" y="12569"/>
                  </a:lnTo>
                  <a:cubicBezTo>
                    <a:pt x="38880" y="12541"/>
                    <a:pt x="38837" y="12527"/>
                    <a:pt x="38795" y="12513"/>
                  </a:cubicBezTo>
                  <a:cubicBezTo>
                    <a:pt x="38847" y="12408"/>
                    <a:pt x="38875" y="12256"/>
                    <a:pt x="38756" y="12256"/>
                  </a:cubicBezTo>
                  <a:cubicBezTo>
                    <a:pt x="38747" y="12256"/>
                    <a:pt x="38736" y="12257"/>
                    <a:pt x="38725" y="12259"/>
                  </a:cubicBezTo>
                  <a:cubicBezTo>
                    <a:pt x="38625" y="12159"/>
                    <a:pt x="38630" y="12068"/>
                    <a:pt x="38664" y="12068"/>
                  </a:cubicBezTo>
                  <a:cubicBezTo>
                    <a:pt x="38673" y="12068"/>
                    <a:pt x="38684" y="12075"/>
                    <a:pt x="38696" y="12090"/>
                  </a:cubicBezTo>
                  <a:cubicBezTo>
                    <a:pt x="38894" y="12006"/>
                    <a:pt x="38781" y="12006"/>
                    <a:pt x="38654" y="12006"/>
                  </a:cubicBezTo>
                  <a:cubicBezTo>
                    <a:pt x="38570" y="11935"/>
                    <a:pt x="38513" y="11921"/>
                    <a:pt x="38485" y="11921"/>
                  </a:cubicBezTo>
                  <a:cubicBezTo>
                    <a:pt x="38499" y="11907"/>
                    <a:pt x="38513" y="11893"/>
                    <a:pt x="38513" y="11879"/>
                  </a:cubicBezTo>
                  <a:cubicBezTo>
                    <a:pt x="38443" y="11865"/>
                    <a:pt x="38387" y="11837"/>
                    <a:pt x="38344" y="11780"/>
                  </a:cubicBezTo>
                  <a:cubicBezTo>
                    <a:pt x="38337" y="11785"/>
                    <a:pt x="38328" y="11787"/>
                    <a:pt x="38316" y="11787"/>
                  </a:cubicBezTo>
                  <a:cubicBezTo>
                    <a:pt x="38268" y="11787"/>
                    <a:pt x="38189" y="11750"/>
                    <a:pt x="38147" y="11750"/>
                  </a:cubicBezTo>
                  <a:cubicBezTo>
                    <a:pt x="38142" y="11750"/>
                    <a:pt x="38137" y="11751"/>
                    <a:pt x="38133" y="11752"/>
                  </a:cubicBezTo>
                  <a:cubicBezTo>
                    <a:pt x="38302" y="11611"/>
                    <a:pt x="38274" y="11696"/>
                    <a:pt x="38077" y="11456"/>
                  </a:cubicBezTo>
                  <a:cubicBezTo>
                    <a:pt x="38006" y="11527"/>
                    <a:pt x="37964" y="11569"/>
                    <a:pt x="37922" y="11597"/>
                  </a:cubicBezTo>
                  <a:lnTo>
                    <a:pt x="37880" y="11640"/>
                  </a:lnTo>
                  <a:cubicBezTo>
                    <a:pt x="37857" y="11640"/>
                    <a:pt x="37834" y="11658"/>
                    <a:pt x="37819" y="11680"/>
                  </a:cubicBezTo>
                  <a:lnTo>
                    <a:pt x="37819" y="11680"/>
                  </a:lnTo>
                  <a:cubicBezTo>
                    <a:pt x="37819" y="11680"/>
                    <a:pt x="37818" y="11680"/>
                    <a:pt x="37818" y="11680"/>
                  </a:cubicBezTo>
                  <a:cubicBezTo>
                    <a:pt x="37814" y="11680"/>
                    <a:pt x="37809" y="11684"/>
                    <a:pt x="37809" y="11696"/>
                  </a:cubicBezTo>
                  <a:cubicBezTo>
                    <a:pt x="37812" y="11690"/>
                    <a:pt x="37815" y="11685"/>
                    <a:pt x="37819" y="11680"/>
                  </a:cubicBezTo>
                  <a:lnTo>
                    <a:pt x="37819" y="11680"/>
                  </a:lnTo>
                  <a:cubicBezTo>
                    <a:pt x="37823" y="11681"/>
                    <a:pt x="37825" y="11688"/>
                    <a:pt x="37809" y="11696"/>
                  </a:cubicBezTo>
                  <a:cubicBezTo>
                    <a:pt x="37809" y="11710"/>
                    <a:pt x="37823" y="11724"/>
                    <a:pt x="37823" y="11738"/>
                  </a:cubicBezTo>
                  <a:cubicBezTo>
                    <a:pt x="37809" y="11724"/>
                    <a:pt x="37809" y="11710"/>
                    <a:pt x="37795" y="11710"/>
                  </a:cubicBezTo>
                  <a:cubicBezTo>
                    <a:pt x="37781" y="11724"/>
                    <a:pt x="37753" y="11724"/>
                    <a:pt x="37739" y="11738"/>
                  </a:cubicBezTo>
                  <a:cubicBezTo>
                    <a:pt x="37739" y="11640"/>
                    <a:pt x="37781" y="11611"/>
                    <a:pt x="37809" y="11597"/>
                  </a:cubicBezTo>
                  <a:cubicBezTo>
                    <a:pt x="37902" y="11587"/>
                    <a:pt x="37776" y="11524"/>
                    <a:pt x="37674" y="11524"/>
                  </a:cubicBezTo>
                  <a:cubicBezTo>
                    <a:pt x="37637" y="11524"/>
                    <a:pt x="37603" y="11532"/>
                    <a:pt x="37584" y="11555"/>
                  </a:cubicBezTo>
                  <a:cubicBezTo>
                    <a:pt x="37556" y="11527"/>
                    <a:pt x="37528" y="11499"/>
                    <a:pt x="37514" y="11471"/>
                  </a:cubicBezTo>
                  <a:cubicBezTo>
                    <a:pt x="37506" y="11508"/>
                    <a:pt x="37467" y="11561"/>
                    <a:pt x="37420" y="11561"/>
                  </a:cubicBezTo>
                  <a:cubicBezTo>
                    <a:pt x="37377" y="11561"/>
                    <a:pt x="37328" y="11519"/>
                    <a:pt x="37288" y="11386"/>
                  </a:cubicBezTo>
                  <a:cubicBezTo>
                    <a:pt x="37171" y="11423"/>
                    <a:pt x="37111" y="11467"/>
                    <a:pt x="37092" y="11467"/>
                  </a:cubicBezTo>
                  <a:cubicBezTo>
                    <a:pt x="37075" y="11467"/>
                    <a:pt x="37093" y="11430"/>
                    <a:pt x="37133" y="11316"/>
                  </a:cubicBezTo>
                  <a:cubicBezTo>
                    <a:pt x="37101" y="11278"/>
                    <a:pt x="37076" y="11263"/>
                    <a:pt x="37057" y="11263"/>
                  </a:cubicBezTo>
                  <a:cubicBezTo>
                    <a:pt x="36986" y="11263"/>
                    <a:pt x="37008" y="11479"/>
                    <a:pt x="37080" y="11479"/>
                  </a:cubicBezTo>
                  <a:cubicBezTo>
                    <a:pt x="37088" y="11479"/>
                    <a:pt x="37096" y="11476"/>
                    <a:pt x="37105" y="11471"/>
                  </a:cubicBezTo>
                  <a:lnTo>
                    <a:pt x="37105" y="11471"/>
                  </a:lnTo>
                  <a:cubicBezTo>
                    <a:pt x="37083" y="11590"/>
                    <a:pt x="37084" y="11622"/>
                    <a:pt x="37082" y="11622"/>
                  </a:cubicBezTo>
                  <a:cubicBezTo>
                    <a:pt x="37080" y="11622"/>
                    <a:pt x="37075" y="11596"/>
                    <a:pt x="37049" y="11583"/>
                  </a:cubicBezTo>
                  <a:cubicBezTo>
                    <a:pt x="37021" y="11541"/>
                    <a:pt x="36979" y="11442"/>
                    <a:pt x="37021" y="11428"/>
                  </a:cubicBezTo>
                  <a:cubicBezTo>
                    <a:pt x="36866" y="11400"/>
                    <a:pt x="36908" y="11372"/>
                    <a:pt x="36908" y="11344"/>
                  </a:cubicBezTo>
                  <a:lnTo>
                    <a:pt x="36908" y="11344"/>
                  </a:lnTo>
                  <a:cubicBezTo>
                    <a:pt x="36880" y="11358"/>
                    <a:pt x="36852" y="11372"/>
                    <a:pt x="36810" y="11386"/>
                  </a:cubicBezTo>
                  <a:cubicBezTo>
                    <a:pt x="36808" y="11385"/>
                    <a:pt x="36807" y="11384"/>
                    <a:pt x="36806" y="11384"/>
                  </a:cubicBezTo>
                  <a:cubicBezTo>
                    <a:pt x="36780" y="11384"/>
                    <a:pt x="36716" y="11549"/>
                    <a:pt x="36704" y="11549"/>
                  </a:cubicBezTo>
                  <a:cubicBezTo>
                    <a:pt x="36700" y="11549"/>
                    <a:pt x="36701" y="11531"/>
                    <a:pt x="36711" y="11485"/>
                  </a:cubicBezTo>
                  <a:cubicBezTo>
                    <a:pt x="36711" y="11464"/>
                    <a:pt x="36709" y="11455"/>
                    <a:pt x="36704" y="11455"/>
                  </a:cubicBezTo>
                  <a:cubicBezTo>
                    <a:pt x="36694" y="11455"/>
                    <a:pt x="36675" y="11505"/>
                    <a:pt x="36655" y="11555"/>
                  </a:cubicBezTo>
                  <a:lnTo>
                    <a:pt x="36598" y="11555"/>
                  </a:lnTo>
                  <a:cubicBezTo>
                    <a:pt x="36583" y="11601"/>
                    <a:pt x="36573" y="11619"/>
                    <a:pt x="36566" y="11619"/>
                  </a:cubicBezTo>
                  <a:cubicBezTo>
                    <a:pt x="36549" y="11619"/>
                    <a:pt x="36556" y="11490"/>
                    <a:pt x="36556" y="11428"/>
                  </a:cubicBezTo>
                  <a:cubicBezTo>
                    <a:pt x="36564" y="11243"/>
                    <a:pt x="36554" y="11182"/>
                    <a:pt x="36543" y="11182"/>
                  </a:cubicBezTo>
                  <a:cubicBezTo>
                    <a:pt x="36536" y="11182"/>
                    <a:pt x="36528" y="11217"/>
                    <a:pt x="36528" y="11259"/>
                  </a:cubicBezTo>
                  <a:cubicBezTo>
                    <a:pt x="36521" y="11306"/>
                    <a:pt x="36516" y="11325"/>
                    <a:pt x="36514" y="11325"/>
                  </a:cubicBezTo>
                  <a:cubicBezTo>
                    <a:pt x="36509" y="11325"/>
                    <a:pt x="36525" y="11163"/>
                    <a:pt x="36556" y="11048"/>
                  </a:cubicBezTo>
                  <a:cubicBezTo>
                    <a:pt x="36551" y="11015"/>
                    <a:pt x="36547" y="11002"/>
                    <a:pt x="36542" y="11002"/>
                  </a:cubicBezTo>
                  <a:cubicBezTo>
                    <a:pt x="36526" y="11002"/>
                    <a:pt x="36508" y="11140"/>
                    <a:pt x="36484" y="11140"/>
                  </a:cubicBezTo>
                  <a:cubicBezTo>
                    <a:pt x="36472" y="11140"/>
                    <a:pt x="36459" y="11106"/>
                    <a:pt x="36443" y="11006"/>
                  </a:cubicBezTo>
                  <a:cubicBezTo>
                    <a:pt x="36500" y="11006"/>
                    <a:pt x="36584" y="10935"/>
                    <a:pt x="36598" y="10795"/>
                  </a:cubicBezTo>
                  <a:cubicBezTo>
                    <a:pt x="36641" y="10809"/>
                    <a:pt x="36669" y="10851"/>
                    <a:pt x="36669" y="10893"/>
                  </a:cubicBezTo>
                  <a:cubicBezTo>
                    <a:pt x="36683" y="10837"/>
                    <a:pt x="36697" y="10795"/>
                    <a:pt x="36711" y="10752"/>
                  </a:cubicBezTo>
                  <a:cubicBezTo>
                    <a:pt x="36722" y="10769"/>
                    <a:pt x="36737" y="10783"/>
                    <a:pt x="36749" y="10783"/>
                  </a:cubicBezTo>
                  <a:cubicBezTo>
                    <a:pt x="36768" y="10783"/>
                    <a:pt x="36779" y="10747"/>
                    <a:pt x="36753" y="10626"/>
                  </a:cubicBezTo>
                  <a:cubicBezTo>
                    <a:pt x="36612" y="10583"/>
                    <a:pt x="36542" y="10569"/>
                    <a:pt x="36528" y="10569"/>
                  </a:cubicBezTo>
                  <a:cubicBezTo>
                    <a:pt x="36542" y="10569"/>
                    <a:pt x="36598" y="10569"/>
                    <a:pt x="36612" y="10541"/>
                  </a:cubicBezTo>
                  <a:lnTo>
                    <a:pt x="36612" y="10541"/>
                  </a:lnTo>
                  <a:cubicBezTo>
                    <a:pt x="36578" y="10548"/>
                    <a:pt x="36556" y="10551"/>
                    <a:pt x="36543" y="10551"/>
                  </a:cubicBezTo>
                  <a:cubicBezTo>
                    <a:pt x="36482" y="10551"/>
                    <a:pt x="36595" y="10494"/>
                    <a:pt x="36558" y="10494"/>
                  </a:cubicBezTo>
                  <a:cubicBezTo>
                    <a:pt x="36552" y="10494"/>
                    <a:pt x="36542" y="10496"/>
                    <a:pt x="36528" y="10499"/>
                  </a:cubicBezTo>
                  <a:cubicBezTo>
                    <a:pt x="36549" y="10485"/>
                    <a:pt x="36538" y="10478"/>
                    <a:pt x="36514" y="10478"/>
                  </a:cubicBezTo>
                  <a:cubicBezTo>
                    <a:pt x="36489" y="10478"/>
                    <a:pt x="36450" y="10485"/>
                    <a:pt x="36415" y="10499"/>
                  </a:cubicBezTo>
                  <a:cubicBezTo>
                    <a:pt x="36387" y="10428"/>
                    <a:pt x="36331" y="10372"/>
                    <a:pt x="36260" y="10372"/>
                  </a:cubicBezTo>
                  <a:cubicBezTo>
                    <a:pt x="36317" y="10344"/>
                    <a:pt x="36338" y="10344"/>
                    <a:pt x="36329" y="10344"/>
                  </a:cubicBezTo>
                  <a:cubicBezTo>
                    <a:pt x="36320" y="10344"/>
                    <a:pt x="36281" y="10344"/>
                    <a:pt x="36218" y="10316"/>
                  </a:cubicBezTo>
                  <a:cubicBezTo>
                    <a:pt x="36232" y="10302"/>
                    <a:pt x="36260" y="10288"/>
                    <a:pt x="36274" y="10288"/>
                  </a:cubicBezTo>
                  <a:cubicBezTo>
                    <a:pt x="36274" y="10245"/>
                    <a:pt x="36289" y="10217"/>
                    <a:pt x="36317" y="10203"/>
                  </a:cubicBezTo>
                  <a:cubicBezTo>
                    <a:pt x="36289" y="10175"/>
                    <a:pt x="36274" y="10161"/>
                    <a:pt x="36317" y="10147"/>
                  </a:cubicBezTo>
                  <a:cubicBezTo>
                    <a:pt x="36345" y="10091"/>
                    <a:pt x="36401" y="10034"/>
                    <a:pt x="36472" y="10020"/>
                  </a:cubicBezTo>
                  <a:cubicBezTo>
                    <a:pt x="36472" y="9964"/>
                    <a:pt x="36486" y="9922"/>
                    <a:pt x="36514" y="9879"/>
                  </a:cubicBezTo>
                  <a:cubicBezTo>
                    <a:pt x="36538" y="9843"/>
                    <a:pt x="36531" y="9806"/>
                    <a:pt x="36465" y="9806"/>
                  </a:cubicBezTo>
                  <a:cubicBezTo>
                    <a:pt x="36454" y="9806"/>
                    <a:pt x="36443" y="9807"/>
                    <a:pt x="36429" y="9809"/>
                  </a:cubicBezTo>
                  <a:cubicBezTo>
                    <a:pt x="36387" y="9781"/>
                    <a:pt x="36331" y="9753"/>
                    <a:pt x="36274" y="9738"/>
                  </a:cubicBezTo>
                  <a:cubicBezTo>
                    <a:pt x="36274" y="9738"/>
                    <a:pt x="36260" y="9724"/>
                    <a:pt x="36232" y="9710"/>
                  </a:cubicBezTo>
                  <a:lnTo>
                    <a:pt x="36232" y="9710"/>
                  </a:lnTo>
                  <a:lnTo>
                    <a:pt x="36260" y="9738"/>
                  </a:lnTo>
                  <a:cubicBezTo>
                    <a:pt x="36255" y="9765"/>
                    <a:pt x="36242" y="9775"/>
                    <a:pt x="36225" y="9775"/>
                  </a:cubicBezTo>
                  <a:cubicBezTo>
                    <a:pt x="36196" y="9775"/>
                    <a:pt x="36155" y="9746"/>
                    <a:pt x="36120" y="9710"/>
                  </a:cubicBezTo>
                  <a:lnTo>
                    <a:pt x="36091" y="9710"/>
                  </a:lnTo>
                  <a:cubicBezTo>
                    <a:pt x="36035" y="9640"/>
                    <a:pt x="35979" y="9570"/>
                    <a:pt x="35936" y="9513"/>
                  </a:cubicBezTo>
                  <a:lnTo>
                    <a:pt x="35936" y="9513"/>
                  </a:lnTo>
                  <a:cubicBezTo>
                    <a:pt x="35951" y="9551"/>
                    <a:pt x="35939" y="9600"/>
                    <a:pt x="35900" y="9600"/>
                  </a:cubicBezTo>
                  <a:cubicBezTo>
                    <a:pt x="35866" y="9600"/>
                    <a:pt x="35812" y="9562"/>
                    <a:pt x="35739" y="9443"/>
                  </a:cubicBezTo>
                  <a:cubicBezTo>
                    <a:pt x="35803" y="9404"/>
                    <a:pt x="35827" y="9380"/>
                    <a:pt x="35813" y="9380"/>
                  </a:cubicBezTo>
                  <a:cubicBezTo>
                    <a:pt x="35797" y="9380"/>
                    <a:pt x="35728" y="9415"/>
                    <a:pt x="35613" y="9499"/>
                  </a:cubicBezTo>
                  <a:cubicBezTo>
                    <a:pt x="35645" y="9439"/>
                    <a:pt x="35651" y="9411"/>
                    <a:pt x="35644" y="9411"/>
                  </a:cubicBezTo>
                  <a:cubicBezTo>
                    <a:pt x="35633" y="9411"/>
                    <a:pt x="35593" y="9482"/>
                    <a:pt x="35584" y="9612"/>
                  </a:cubicBezTo>
                  <a:cubicBezTo>
                    <a:pt x="35584" y="9626"/>
                    <a:pt x="35599" y="9654"/>
                    <a:pt x="35584" y="9738"/>
                  </a:cubicBezTo>
                  <a:lnTo>
                    <a:pt x="35570" y="9738"/>
                  </a:lnTo>
                  <a:cubicBezTo>
                    <a:pt x="35584" y="9781"/>
                    <a:pt x="35599" y="9823"/>
                    <a:pt x="35613" y="9879"/>
                  </a:cubicBezTo>
                  <a:cubicBezTo>
                    <a:pt x="35556" y="9851"/>
                    <a:pt x="35528" y="9823"/>
                    <a:pt x="35528" y="9795"/>
                  </a:cubicBezTo>
                  <a:lnTo>
                    <a:pt x="35528" y="9809"/>
                  </a:lnTo>
                  <a:cubicBezTo>
                    <a:pt x="35528" y="9809"/>
                    <a:pt x="35500" y="9795"/>
                    <a:pt x="35486" y="9710"/>
                  </a:cubicBezTo>
                  <a:cubicBezTo>
                    <a:pt x="35500" y="9682"/>
                    <a:pt x="35500" y="9654"/>
                    <a:pt x="35514" y="9640"/>
                  </a:cubicBezTo>
                  <a:lnTo>
                    <a:pt x="35514" y="9640"/>
                  </a:lnTo>
                  <a:cubicBezTo>
                    <a:pt x="35510" y="9669"/>
                    <a:pt x="35511" y="9680"/>
                    <a:pt x="35515" y="9680"/>
                  </a:cubicBezTo>
                  <a:cubicBezTo>
                    <a:pt x="35525" y="9680"/>
                    <a:pt x="35555" y="9622"/>
                    <a:pt x="35584" y="9612"/>
                  </a:cubicBezTo>
                  <a:cubicBezTo>
                    <a:pt x="35566" y="9574"/>
                    <a:pt x="35559" y="9543"/>
                    <a:pt x="35549" y="9543"/>
                  </a:cubicBezTo>
                  <a:cubicBezTo>
                    <a:pt x="35544" y="9543"/>
                    <a:pt x="35537" y="9551"/>
                    <a:pt x="35528" y="9570"/>
                  </a:cubicBezTo>
                  <a:lnTo>
                    <a:pt x="35528" y="9527"/>
                  </a:lnTo>
                  <a:cubicBezTo>
                    <a:pt x="35472" y="9583"/>
                    <a:pt x="35416" y="9625"/>
                    <a:pt x="35346" y="9667"/>
                  </a:cubicBezTo>
                  <a:lnTo>
                    <a:pt x="35346" y="9667"/>
                  </a:lnTo>
                  <a:cubicBezTo>
                    <a:pt x="35366" y="9653"/>
                    <a:pt x="35181" y="9624"/>
                    <a:pt x="35415" y="9541"/>
                  </a:cubicBezTo>
                  <a:cubicBezTo>
                    <a:pt x="35486" y="9391"/>
                    <a:pt x="35385" y="9255"/>
                    <a:pt x="35346" y="9255"/>
                  </a:cubicBezTo>
                  <a:cubicBezTo>
                    <a:pt x="35330" y="9255"/>
                    <a:pt x="35325" y="9277"/>
                    <a:pt x="35345" y="9330"/>
                  </a:cubicBezTo>
                  <a:lnTo>
                    <a:pt x="35289" y="9302"/>
                  </a:lnTo>
                  <a:cubicBezTo>
                    <a:pt x="35275" y="9274"/>
                    <a:pt x="35261" y="9260"/>
                    <a:pt x="35246" y="9232"/>
                  </a:cubicBezTo>
                  <a:cubicBezTo>
                    <a:pt x="35218" y="9293"/>
                    <a:pt x="35206" y="9326"/>
                    <a:pt x="35204" y="9326"/>
                  </a:cubicBezTo>
                  <a:cubicBezTo>
                    <a:pt x="35201" y="9326"/>
                    <a:pt x="35221" y="9252"/>
                    <a:pt x="35246" y="9091"/>
                  </a:cubicBezTo>
                  <a:lnTo>
                    <a:pt x="35204" y="9077"/>
                  </a:lnTo>
                  <a:cubicBezTo>
                    <a:pt x="35289" y="9048"/>
                    <a:pt x="35289" y="9020"/>
                    <a:pt x="35204" y="9006"/>
                  </a:cubicBezTo>
                  <a:lnTo>
                    <a:pt x="35049" y="9006"/>
                  </a:lnTo>
                  <a:lnTo>
                    <a:pt x="35035" y="8964"/>
                  </a:lnTo>
                  <a:lnTo>
                    <a:pt x="35007" y="8964"/>
                  </a:lnTo>
                  <a:cubicBezTo>
                    <a:pt x="35007" y="8936"/>
                    <a:pt x="35021" y="8908"/>
                    <a:pt x="35049" y="8880"/>
                  </a:cubicBezTo>
                  <a:cubicBezTo>
                    <a:pt x="35021" y="8858"/>
                    <a:pt x="34989" y="8848"/>
                    <a:pt x="34960" y="8848"/>
                  </a:cubicBezTo>
                  <a:cubicBezTo>
                    <a:pt x="34930" y="8848"/>
                    <a:pt x="34901" y="8858"/>
                    <a:pt x="34880" y="8880"/>
                  </a:cubicBezTo>
                  <a:cubicBezTo>
                    <a:pt x="34799" y="8849"/>
                    <a:pt x="34924" y="8701"/>
                    <a:pt x="35010" y="8701"/>
                  </a:cubicBezTo>
                  <a:cubicBezTo>
                    <a:pt x="35042" y="8701"/>
                    <a:pt x="35070" y="8722"/>
                    <a:pt x="35077" y="8781"/>
                  </a:cubicBezTo>
                  <a:cubicBezTo>
                    <a:pt x="35106" y="8584"/>
                    <a:pt x="35162" y="8556"/>
                    <a:pt x="35204" y="8556"/>
                  </a:cubicBezTo>
                  <a:cubicBezTo>
                    <a:pt x="35162" y="8527"/>
                    <a:pt x="35148" y="8513"/>
                    <a:pt x="35261" y="8513"/>
                  </a:cubicBezTo>
                  <a:cubicBezTo>
                    <a:pt x="35218" y="8457"/>
                    <a:pt x="35162" y="8429"/>
                    <a:pt x="35092" y="8415"/>
                  </a:cubicBezTo>
                  <a:cubicBezTo>
                    <a:pt x="35092" y="8401"/>
                    <a:pt x="35092" y="8387"/>
                    <a:pt x="35106" y="8358"/>
                  </a:cubicBezTo>
                  <a:cubicBezTo>
                    <a:pt x="35106" y="8396"/>
                    <a:pt x="35174" y="8423"/>
                    <a:pt x="35216" y="8423"/>
                  </a:cubicBezTo>
                  <a:cubicBezTo>
                    <a:pt x="35267" y="8423"/>
                    <a:pt x="35279" y="8383"/>
                    <a:pt x="35077" y="8274"/>
                  </a:cubicBezTo>
                  <a:cubicBezTo>
                    <a:pt x="35049" y="8288"/>
                    <a:pt x="35035" y="8316"/>
                    <a:pt x="35021" y="8358"/>
                  </a:cubicBezTo>
                  <a:cubicBezTo>
                    <a:pt x="35021" y="8316"/>
                    <a:pt x="35021" y="8260"/>
                    <a:pt x="35021" y="8218"/>
                  </a:cubicBezTo>
                  <a:cubicBezTo>
                    <a:pt x="34977" y="8221"/>
                    <a:pt x="34954" y="8223"/>
                    <a:pt x="34944" y="8223"/>
                  </a:cubicBezTo>
                  <a:cubicBezTo>
                    <a:pt x="34910" y="8223"/>
                    <a:pt x="35034" y="8194"/>
                    <a:pt x="34979" y="8063"/>
                  </a:cubicBezTo>
                  <a:cubicBezTo>
                    <a:pt x="35045" y="7942"/>
                    <a:pt x="34965" y="7898"/>
                    <a:pt x="34893" y="7898"/>
                  </a:cubicBezTo>
                  <a:cubicBezTo>
                    <a:pt x="34873" y="7898"/>
                    <a:pt x="34854" y="7902"/>
                    <a:pt x="34838" y="7908"/>
                  </a:cubicBezTo>
                  <a:cubicBezTo>
                    <a:pt x="34866" y="8006"/>
                    <a:pt x="34796" y="8035"/>
                    <a:pt x="34824" y="8077"/>
                  </a:cubicBezTo>
                  <a:lnTo>
                    <a:pt x="34810" y="8091"/>
                  </a:lnTo>
                  <a:lnTo>
                    <a:pt x="34796" y="8105"/>
                  </a:lnTo>
                  <a:cubicBezTo>
                    <a:pt x="34796" y="8105"/>
                    <a:pt x="34782" y="8119"/>
                    <a:pt x="34782" y="8133"/>
                  </a:cubicBezTo>
                  <a:cubicBezTo>
                    <a:pt x="34729" y="8231"/>
                    <a:pt x="34703" y="8272"/>
                    <a:pt x="34723" y="8272"/>
                  </a:cubicBezTo>
                  <a:cubicBezTo>
                    <a:pt x="34735" y="8272"/>
                    <a:pt x="34763" y="8258"/>
                    <a:pt x="34810" y="8232"/>
                  </a:cubicBezTo>
                  <a:lnTo>
                    <a:pt x="34810" y="8190"/>
                  </a:lnTo>
                  <a:cubicBezTo>
                    <a:pt x="34936" y="8263"/>
                    <a:pt x="35023" y="8376"/>
                    <a:pt x="34925" y="8376"/>
                  </a:cubicBezTo>
                  <a:cubicBezTo>
                    <a:pt x="34891" y="8376"/>
                    <a:pt x="34836" y="8363"/>
                    <a:pt x="34754" y="8330"/>
                  </a:cubicBezTo>
                  <a:cubicBezTo>
                    <a:pt x="34785" y="8299"/>
                    <a:pt x="34726" y="8277"/>
                    <a:pt x="34675" y="8277"/>
                  </a:cubicBezTo>
                  <a:cubicBezTo>
                    <a:pt x="34638" y="8277"/>
                    <a:pt x="34604" y="8288"/>
                    <a:pt x="34608" y="8316"/>
                  </a:cubicBezTo>
                  <a:lnTo>
                    <a:pt x="34608" y="8316"/>
                  </a:lnTo>
                  <a:cubicBezTo>
                    <a:pt x="34596" y="8279"/>
                    <a:pt x="34585" y="8241"/>
                    <a:pt x="34585" y="8204"/>
                  </a:cubicBezTo>
                  <a:cubicBezTo>
                    <a:pt x="34613" y="8204"/>
                    <a:pt x="34641" y="8218"/>
                    <a:pt x="34669" y="8232"/>
                  </a:cubicBezTo>
                  <a:cubicBezTo>
                    <a:pt x="34641" y="8204"/>
                    <a:pt x="34613" y="8190"/>
                    <a:pt x="34571" y="8161"/>
                  </a:cubicBezTo>
                  <a:cubicBezTo>
                    <a:pt x="34571" y="8133"/>
                    <a:pt x="34571" y="8091"/>
                    <a:pt x="34472" y="8063"/>
                  </a:cubicBezTo>
                  <a:cubicBezTo>
                    <a:pt x="34416" y="8077"/>
                    <a:pt x="34373" y="8105"/>
                    <a:pt x="34317" y="8119"/>
                  </a:cubicBezTo>
                  <a:cubicBezTo>
                    <a:pt x="34303" y="8133"/>
                    <a:pt x="34303" y="8133"/>
                    <a:pt x="34303" y="8147"/>
                  </a:cubicBezTo>
                  <a:lnTo>
                    <a:pt x="34275" y="8133"/>
                  </a:lnTo>
                  <a:lnTo>
                    <a:pt x="34204" y="8133"/>
                  </a:lnTo>
                  <a:cubicBezTo>
                    <a:pt x="34204" y="8144"/>
                    <a:pt x="34204" y="8156"/>
                    <a:pt x="34204" y="8167"/>
                  </a:cubicBezTo>
                  <a:lnTo>
                    <a:pt x="34204" y="8167"/>
                  </a:lnTo>
                  <a:cubicBezTo>
                    <a:pt x="34217" y="8169"/>
                    <a:pt x="34248" y="8183"/>
                    <a:pt x="34275" y="8190"/>
                  </a:cubicBezTo>
                  <a:lnTo>
                    <a:pt x="34247" y="8204"/>
                  </a:lnTo>
                  <a:cubicBezTo>
                    <a:pt x="34247" y="8204"/>
                    <a:pt x="34247" y="8204"/>
                    <a:pt x="34247" y="8218"/>
                  </a:cubicBezTo>
                  <a:cubicBezTo>
                    <a:pt x="34224" y="8198"/>
                    <a:pt x="34210" y="8186"/>
                    <a:pt x="34203" y="8178"/>
                  </a:cubicBezTo>
                  <a:lnTo>
                    <a:pt x="34203" y="8178"/>
                  </a:lnTo>
                  <a:cubicBezTo>
                    <a:pt x="34200" y="8214"/>
                    <a:pt x="34190" y="8244"/>
                    <a:pt x="34154" y="8244"/>
                  </a:cubicBezTo>
                  <a:cubicBezTo>
                    <a:pt x="34136" y="8244"/>
                    <a:pt x="34111" y="8236"/>
                    <a:pt x="34078" y="8218"/>
                  </a:cubicBezTo>
                  <a:lnTo>
                    <a:pt x="34064" y="8218"/>
                  </a:lnTo>
                  <a:lnTo>
                    <a:pt x="34064" y="8246"/>
                  </a:lnTo>
                  <a:cubicBezTo>
                    <a:pt x="34064" y="8232"/>
                    <a:pt x="34050" y="8218"/>
                    <a:pt x="34050" y="8204"/>
                  </a:cubicBezTo>
                  <a:cubicBezTo>
                    <a:pt x="34035" y="8218"/>
                    <a:pt x="34007" y="8246"/>
                    <a:pt x="33979" y="8316"/>
                  </a:cubicBezTo>
                  <a:cubicBezTo>
                    <a:pt x="33974" y="8326"/>
                    <a:pt x="33971" y="8329"/>
                    <a:pt x="33970" y="8329"/>
                  </a:cubicBezTo>
                  <a:cubicBezTo>
                    <a:pt x="33967" y="8329"/>
                    <a:pt x="33970" y="8316"/>
                    <a:pt x="33979" y="8316"/>
                  </a:cubicBezTo>
                  <a:cubicBezTo>
                    <a:pt x="33965" y="8302"/>
                    <a:pt x="33951" y="8274"/>
                    <a:pt x="33937" y="8260"/>
                  </a:cubicBezTo>
                  <a:cubicBezTo>
                    <a:pt x="33951" y="8260"/>
                    <a:pt x="33993" y="8232"/>
                    <a:pt x="34050" y="8133"/>
                  </a:cubicBezTo>
                  <a:cubicBezTo>
                    <a:pt x="34064" y="8091"/>
                    <a:pt x="34078" y="8049"/>
                    <a:pt x="34092" y="8006"/>
                  </a:cubicBezTo>
                  <a:lnTo>
                    <a:pt x="34148" y="7992"/>
                  </a:lnTo>
                  <a:cubicBezTo>
                    <a:pt x="34136" y="7955"/>
                    <a:pt x="34134" y="7942"/>
                    <a:pt x="34139" y="7942"/>
                  </a:cubicBezTo>
                  <a:cubicBezTo>
                    <a:pt x="34145" y="7942"/>
                    <a:pt x="34161" y="7963"/>
                    <a:pt x="34176" y="7978"/>
                  </a:cubicBezTo>
                  <a:cubicBezTo>
                    <a:pt x="34318" y="7908"/>
                    <a:pt x="34281" y="7876"/>
                    <a:pt x="34191" y="7876"/>
                  </a:cubicBezTo>
                  <a:cubicBezTo>
                    <a:pt x="34174" y="7876"/>
                    <a:pt x="34155" y="7877"/>
                    <a:pt x="34134" y="7880"/>
                  </a:cubicBezTo>
                  <a:cubicBezTo>
                    <a:pt x="34134" y="7829"/>
                    <a:pt x="34206" y="7822"/>
                    <a:pt x="34278" y="7822"/>
                  </a:cubicBezTo>
                  <a:cubicBezTo>
                    <a:pt x="34306" y="7822"/>
                    <a:pt x="34335" y="7823"/>
                    <a:pt x="34359" y="7823"/>
                  </a:cubicBezTo>
                  <a:cubicBezTo>
                    <a:pt x="34398" y="7776"/>
                    <a:pt x="34390" y="7747"/>
                    <a:pt x="34316" y="7747"/>
                  </a:cubicBezTo>
                  <a:cubicBezTo>
                    <a:pt x="34280" y="7747"/>
                    <a:pt x="34230" y="7754"/>
                    <a:pt x="34162" y="7767"/>
                  </a:cubicBezTo>
                  <a:lnTo>
                    <a:pt x="34162" y="7640"/>
                  </a:lnTo>
                  <a:cubicBezTo>
                    <a:pt x="34162" y="7626"/>
                    <a:pt x="34148" y="7626"/>
                    <a:pt x="34148" y="7598"/>
                  </a:cubicBezTo>
                  <a:lnTo>
                    <a:pt x="34148" y="7598"/>
                  </a:lnTo>
                  <a:cubicBezTo>
                    <a:pt x="34162" y="7612"/>
                    <a:pt x="34162" y="7612"/>
                    <a:pt x="34162" y="7626"/>
                  </a:cubicBezTo>
                  <a:cubicBezTo>
                    <a:pt x="34162" y="7612"/>
                    <a:pt x="34162" y="7598"/>
                    <a:pt x="34162" y="7584"/>
                  </a:cubicBezTo>
                  <a:cubicBezTo>
                    <a:pt x="34190" y="7542"/>
                    <a:pt x="34219" y="7514"/>
                    <a:pt x="34261" y="7471"/>
                  </a:cubicBezTo>
                  <a:cubicBezTo>
                    <a:pt x="34275" y="7457"/>
                    <a:pt x="34275" y="7429"/>
                    <a:pt x="34289" y="7401"/>
                  </a:cubicBezTo>
                  <a:cubicBezTo>
                    <a:pt x="34256" y="7329"/>
                    <a:pt x="34209" y="7305"/>
                    <a:pt x="34170" y="7305"/>
                  </a:cubicBezTo>
                  <a:cubicBezTo>
                    <a:pt x="34111" y="7305"/>
                    <a:pt x="34069" y="7361"/>
                    <a:pt x="34120" y="7387"/>
                  </a:cubicBezTo>
                  <a:cubicBezTo>
                    <a:pt x="34078" y="7387"/>
                    <a:pt x="34050" y="7401"/>
                    <a:pt x="34021" y="7429"/>
                  </a:cubicBezTo>
                  <a:lnTo>
                    <a:pt x="33951" y="7429"/>
                  </a:lnTo>
                  <a:cubicBezTo>
                    <a:pt x="33910" y="7453"/>
                    <a:pt x="33888" y="7478"/>
                    <a:pt x="33883" y="7478"/>
                  </a:cubicBezTo>
                  <a:cubicBezTo>
                    <a:pt x="33878" y="7478"/>
                    <a:pt x="33883" y="7465"/>
                    <a:pt x="33895" y="7429"/>
                  </a:cubicBezTo>
                  <a:cubicBezTo>
                    <a:pt x="33866" y="7429"/>
                    <a:pt x="33824" y="7429"/>
                    <a:pt x="33768" y="7443"/>
                  </a:cubicBezTo>
                  <a:cubicBezTo>
                    <a:pt x="33867" y="7399"/>
                    <a:pt x="33880" y="7364"/>
                    <a:pt x="33847" y="7364"/>
                  </a:cubicBezTo>
                  <a:cubicBezTo>
                    <a:pt x="33838" y="7364"/>
                    <a:pt x="33826" y="7367"/>
                    <a:pt x="33810" y="7373"/>
                  </a:cubicBezTo>
                  <a:lnTo>
                    <a:pt x="33782" y="7359"/>
                  </a:lnTo>
                  <a:lnTo>
                    <a:pt x="33782" y="7359"/>
                  </a:lnTo>
                  <a:cubicBezTo>
                    <a:pt x="33786" y="7359"/>
                    <a:pt x="33790" y="7359"/>
                    <a:pt x="33793" y="7359"/>
                  </a:cubicBezTo>
                  <a:cubicBezTo>
                    <a:pt x="33905" y="7359"/>
                    <a:pt x="33801" y="7171"/>
                    <a:pt x="33730" y="7171"/>
                  </a:cubicBezTo>
                  <a:cubicBezTo>
                    <a:pt x="33723" y="7171"/>
                    <a:pt x="33717" y="7172"/>
                    <a:pt x="33712" y="7176"/>
                  </a:cubicBezTo>
                  <a:cubicBezTo>
                    <a:pt x="33697" y="7133"/>
                    <a:pt x="33683" y="7091"/>
                    <a:pt x="33683" y="7049"/>
                  </a:cubicBezTo>
                  <a:cubicBezTo>
                    <a:pt x="33627" y="7035"/>
                    <a:pt x="33641" y="6978"/>
                    <a:pt x="33655" y="6936"/>
                  </a:cubicBezTo>
                  <a:lnTo>
                    <a:pt x="33655" y="6936"/>
                  </a:lnTo>
                  <a:cubicBezTo>
                    <a:pt x="33613" y="6964"/>
                    <a:pt x="33585" y="7007"/>
                    <a:pt x="33557" y="7049"/>
                  </a:cubicBezTo>
                  <a:cubicBezTo>
                    <a:pt x="33543" y="7035"/>
                    <a:pt x="33529" y="7021"/>
                    <a:pt x="33514" y="7007"/>
                  </a:cubicBezTo>
                  <a:cubicBezTo>
                    <a:pt x="33458" y="7007"/>
                    <a:pt x="33388" y="6993"/>
                    <a:pt x="33331" y="6978"/>
                  </a:cubicBezTo>
                  <a:cubicBezTo>
                    <a:pt x="33310" y="6986"/>
                    <a:pt x="33289" y="6989"/>
                    <a:pt x="33268" y="6989"/>
                  </a:cubicBezTo>
                  <a:cubicBezTo>
                    <a:pt x="33247" y="6989"/>
                    <a:pt x="33226" y="6986"/>
                    <a:pt x="33205" y="6978"/>
                  </a:cubicBezTo>
                  <a:cubicBezTo>
                    <a:pt x="33106" y="7063"/>
                    <a:pt x="33148" y="7035"/>
                    <a:pt x="33205" y="7105"/>
                  </a:cubicBezTo>
                  <a:cubicBezTo>
                    <a:pt x="33193" y="7104"/>
                    <a:pt x="33182" y="7104"/>
                    <a:pt x="33173" y="7104"/>
                  </a:cubicBezTo>
                  <a:cubicBezTo>
                    <a:pt x="33054" y="7104"/>
                    <a:pt x="33084" y="7180"/>
                    <a:pt x="33162" y="7232"/>
                  </a:cubicBezTo>
                  <a:cubicBezTo>
                    <a:pt x="33150" y="7227"/>
                    <a:pt x="33141" y="7224"/>
                    <a:pt x="33136" y="7224"/>
                  </a:cubicBezTo>
                  <a:cubicBezTo>
                    <a:pt x="33098" y="7224"/>
                    <a:pt x="33208" y="7339"/>
                    <a:pt x="33233" y="7401"/>
                  </a:cubicBezTo>
                  <a:cubicBezTo>
                    <a:pt x="33205" y="7457"/>
                    <a:pt x="33176" y="7514"/>
                    <a:pt x="33134" y="7542"/>
                  </a:cubicBezTo>
                  <a:cubicBezTo>
                    <a:pt x="33106" y="7556"/>
                    <a:pt x="33064" y="7556"/>
                    <a:pt x="33036" y="7556"/>
                  </a:cubicBezTo>
                  <a:lnTo>
                    <a:pt x="32965" y="7640"/>
                  </a:lnTo>
                  <a:cubicBezTo>
                    <a:pt x="32965" y="7640"/>
                    <a:pt x="33007" y="7584"/>
                    <a:pt x="32965" y="7584"/>
                  </a:cubicBezTo>
                  <a:cubicBezTo>
                    <a:pt x="32951" y="7570"/>
                    <a:pt x="32937" y="7556"/>
                    <a:pt x="32923" y="7528"/>
                  </a:cubicBezTo>
                  <a:cubicBezTo>
                    <a:pt x="32937" y="7500"/>
                    <a:pt x="32937" y="7485"/>
                    <a:pt x="32937" y="7457"/>
                  </a:cubicBezTo>
                  <a:cubicBezTo>
                    <a:pt x="32834" y="7423"/>
                    <a:pt x="32806" y="7407"/>
                    <a:pt x="32851" y="7357"/>
                  </a:cubicBezTo>
                  <a:lnTo>
                    <a:pt x="32851" y="7357"/>
                  </a:lnTo>
                  <a:cubicBezTo>
                    <a:pt x="32838" y="7368"/>
                    <a:pt x="32831" y="7373"/>
                    <a:pt x="32827" y="7373"/>
                  </a:cubicBezTo>
                  <a:cubicBezTo>
                    <a:pt x="32809" y="7373"/>
                    <a:pt x="32868" y="7284"/>
                    <a:pt x="32868" y="7284"/>
                  </a:cubicBezTo>
                  <a:lnTo>
                    <a:pt x="32868" y="7284"/>
                  </a:lnTo>
                  <a:cubicBezTo>
                    <a:pt x="32867" y="7284"/>
                    <a:pt x="32851" y="7309"/>
                    <a:pt x="32796" y="7387"/>
                  </a:cubicBezTo>
                  <a:lnTo>
                    <a:pt x="32768" y="7387"/>
                  </a:lnTo>
                  <a:cubicBezTo>
                    <a:pt x="32796" y="7387"/>
                    <a:pt x="32839" y="7387"/>
                    <a:pt x="32740" y="7471"/>
                  </a:cubicBezTo>
                  <a:cubicBezTo>
                    <a:pt x="32733" y="7464"/>
                    <a:pt x="32698" y="7461"/>
                    <a:pt x="32661" y="7461"/>
                  </a:cubicBezTo>
                  <a:cubicBezTo>
                    <a:pt x="32624" y="7461"/>
                    <a:pt x="32585" y="7464"/>
                    <a:pt x="32571" y="7471"/>
                  </a:cubicBezTo>
                  <a:cubicBezTo>
                    <a:pt x="32556" y="7413"/>
                    <a:pt x="32549" y="7395"/>
                    <a:pt x="32541" y="7395"/>
                  </a:cubicBezTo>
                  <a:cubicBezTo>
                    <a:pt x="32527" y="7395"/>
                    <a:pt x="32513" y="7446"/>
                    <a:pt x="32466" y="7446"/>
                  </a:cubicBezTo>
                  <a:cubicBezTo>
                    <a:pt x="32459" y="7446"/>
                    <a:pt x="32452" y="7445"/>
                    <a:pt x="32444" y="7443"/>
                  </a:cubicBezTo>
                  <a:cubicBezTo>
                    <a:pt x="32430" y="7429"/>
                    <a:pt x="32416" y="7401"/>
                    <a:pt x="32402" y="7387"/>
                  </a:cubicBezTo>
                  <a:cubicBezTo>
                    <a:pt x="32430" y="7387"/>
                    <a:pt x="32416" y="7387"/>
                    <a:pt x="32402" y="7373"/>
                  </a:cubicBezTo>
                  <a:cubicBezTo>
                    <a:pt x="32393" y="7345"/>
                    <a:pt x="32384" y="7330"/>
                    <a:pt x="32371" y="7330"/>
                  </a:cubicBezTo>
                  <a:cubicBezTo>
                    <a:pt x="32364" y="7330"/>
                    <a:pt x="32356" y="7335"/>
                    <a:pt x="32346" y="7345"/>
                  </a:cubicBezTo>
                  <a:cubicBezTo>
                    <a:pt x="32275" y="7302"/>
                    <a:pt x="32191" y="7260"/>
                    <a:pt x="32219" y="7246"/>
                  </a:cubicBezTo>
                  <a:cubicBezTo>
                    <a:pt x="32257" y="7204"/>
                    <a:pt x="32262" y="7192"/>
                    <a:pt x="32251" y="7192"/>
                  </a:cubicBezTo>
                  <a:cubicBezTo>
                    <a:pt x="32237" y="7192"/>
                    <a:pt x="32197" y="7211"/>
                    <a:pt x="32165" y="7211"/>
                  </a:cubicBezTo>
                  <a:cubicBezTo>
                    <a:pt x="32137" y="7211"/>
                    <a:pt x="32116" y="7197"/>
                    <a:pt x="32120" y="7147"/>
                  </a:cubicBezTo>
                  <a:lnTo>
                    <a:pt x="32120" y="7147"/>
                  </a:lnTo>
                  <a:cubicBezTo>
                    <a:pt x="32094" y="7174"/>
                    <a:pt x="32082" y="7184"/>
                    <a:pt x="32076" y="7184"/>
                  </a:cubicBezTo>
                  <a:cubicBezTo>
                    <a:pt x="32061" y="7184"/>
                    <a:pt x="32098" y="7104"/>
                    <a:pt x="32036" y="7063"/>
                  </a:cubicBezTo>
                  <a:cubicBezTo>
                    <a:pt x="31944" y="7019"/>
                    <a:pt x="31905" y="7002"/>
                    <a:pt x="31888" y="7002"/>
                  </a:cubicBezTo>
                  <a:cubicBezTo>
                    <a:pt x="31856" y="7002"/>
                    <a:pt x="31903" y="7064"/>
                    <a:pt x="31811" y="7119"/>
                  </a:cubicBezTo>
                  <a:cubicBezTo>
                    <a:pt x="31754" y="7147"/>
                    <a:pt x="31726" y="7119"/>
                    <a:pt x="31670" y="7190"/>
                  </a:cubicBezTo>
                  <a:cubicBezTo>
                    <a:pt x="31670" y="7151"/>
                    <a:pt x="31668" y="7136"/>
                    <a:pt x="31663" y="7136"/>
                  </a:cubicBezTo>
                  <a:cubicBezTo>
                    <a:pt x="31650" y="7136"/>
                    <a:pt x="31617" y="7211"/>
                    <a:pt x="31529" y="7260"/>
                  </a:cubicBezTo>
                  <a:cubicBezTo>
                    <a:pt x="31477" y="7278"/>
                    <a:pt x="31440" y="7284"/>
                    <a:pt x="31415" y="7284"/>
                  </a:cubicBezTo>
                  <a:cubicBezTo>
                    <a:pt x="31360" y="7284"/>
                    <a:pt x="31360" y="7251"/>
                    <a:pt x="31360" y="7232"/>
                  </a:cubicBezTo>
                  <a:cubicBezTo>
                    <a:pt x="31585" y="7147"/>
                    <a:pt x="31402" y="7091"/>
                    <a:pt x="31487" y="7077"/>
                  </a:cubicBezTo>
                  <a:lnTo>
                    <a:pt x="31487" y="7077"/>
                  </a:lnTo>
                  <a:cubicBezTo>
                    <a:pt x="31471" y="7078"/>
                    <a:pt x="31457" y="7079"/>
                    <a:pt x="31446" y="7079"/>
                  </a:cubicBezTo>
                  <a:cubicBezTo>
                    <a:pt x="31302" y="7079"/>
                    <a:pt x="31462" y="7002"/>
                    <a:pt x="31501" y="6950"/>
                  </a:cubicBezTo>
                  <a:cubicBezTo>
                    <a:pt x="31656" y="6838"/>
                    <a:pt x="31740" y="6809"/>
                    <a:pt x="31473" y="6809"/>
                  </a:cubicBezTo>
                  <a:cubicBezTo>
                    <a:pt x="31501" y="6795"/>
                    <a:pt x="31515" y="6767"/>
                    <a:pt x="31529" y="6753"/>
                  </a:cubicBezTo>
                  <a:cubicBezTo>
                    <a:pt x="31543" y="6739"/>
                    <a:pt x="31571" y="6725"/>
                    <a:pt x="31599" y="6725"/>
                  </a:cubicBezTo>
                  <a:cubicBezTo>
                    <a:pt x="31575" y="6700"/>
                    <a:pt x="31593" y="6652"/>
                    <a:pt x="31629" y="6652"/>
                  </a:cubicBezTo>
                  <a:cubicBezTo>
                    <a:pt x="31656" y="6652"/>
                    <a:pt x="31691" y="6677"/>
                    <a:pt x="31726" y="6753"/>
                  </a:cubicBezTo>
                  <a:cubicBezTo>
                    <a:pt x="31803" y="6843"/>
                    <a:pt x="31836" y="6875"/>
                    <a:pt x="31843" y="6875"/>
                  </a:cubicBezTo>
                  <a:cubicBezTo>
                    <a:pt x="31859" y="6875"/>
                    <a:pt x="31718" y="6683"/>
                    <a:pt x="31698" y="6683"/>
                  </a:cubicBezTo>
                  <a:cubicBezTo>
                    <a:pt x="31676" y="6628"/>
                    <a:pt x="31545" y="6423"/>
                    <a:pt x="31590" y="6423"/>
                  </a:cubicBezTo>
                  <a:cubicBezTo>
                    <a:pt x="31604" y="6423"/>
                    <a:pt x="31632" y="6441"/>
                    <a:pt x="31684" y="6486"/>
                  </a:cubicBezTo>
                  <a:cubicBezTo>
                    <a:pt x="31881" y="6246"/>
                    <a:pt x="31557" y="6401"/>
                    <a:pt x="31684" y="6274"/>
                  </a:cubicBezTo>
                  <a:cubicBezTo>
                    <a:pt x="31727" y="6231"/>
                    <a:pt x="31728" y="6221"/>
                    <a:pt x="31714" y="6221"/>
                  </a:cubicBezTo>
                  <a:cubicBezTo>
                    <a:pt x="31702" y="6221"/>
                    <a:pt x="31677" y="6230"/>
                    <a:pt x="31663" y="6230"/>
                  </a:cubicBezTo>
                  <a:cubicBezTo>
                    <a:pt x="31648" y="6230"/>
                    <a:pt x="31645" y="6219"/>
                    <a:pt x="31684" y="6176"/>
                  </a:cubicBezTo>
                  <a:lnTo>
                    <a:pt x="31684" y="6176"/>
                  </a:lnTo>
                  <a:cubicBezTo>
                    <a:pt x="31615" y="6239"/>
                    <a:pt x="31596" y="6273"/>
                    <a:pt x="31591" y="6286"/>
                  </a:cubicBezTo>
                  <a:lnTo>
                    <a:pt x="31591" y="6286"/>
                  </a:lnTo>
                  <a:cubicBezTo>
                    <a:pt x="31591" y="6274"/>
                    <a:pt x="31581" y="6249"/>
                    <a:pt x="31529" y="6218"/>
                  </a:cubicBezTo>
                  <a:lnTo>
                    <a:pt x="31529" y="6218"/>
                  </a:lnTo>
                  <a:cubicBezTo>
                    <a:pt x="31585" y="6288"/>
                    <a:pt x="31444" y="6288"/>
                    <a:pt x="31388" y="6317"/>
                  </a:cubicBezTo>
                  <a:cubicBezTo>
                    <a:pt x="31315" y="6338"/>
                    <a:pt x="31268" y="6355"/>
                    <a:pt x="31250" y="6355"/>
                  </a:cubicBezTo>
                  <a:cubicBezTo>
                    <a:pt x="31218" y="6355"/>
                    <a:pt x="31265" y="6307"/>
                    <a:pt x="31388" y="6148"/>
                  </a:cubicBezTo>
                  <a:cubicBezTo>
                    <a:pt x="31278" y="6148"/>
                    <a:pt x="31359" y="6041"/>
                    <a:pt x="31345" y="6041"/>
                  </a:cubicBezTo>
                  <a:cubicBezTo>
                    <a:pt x="31343" y="6041"/>
                    <a:pt x="31339" y="6044"/>
                    <a:pt x="31332" y="6049"/>
                  </a:cubicBezTo>
                  <a:cubicBezTo>
                    <a:pt x="31228" y="5920"/>
                    <a:pt x="31199" y="5848"/>
                    <a:pt x="31169" y="5848"/>
                  </a:cubicBezTo>
                  <a:cubicBezTo>
                    <a:pt x="31150" y="5848"/>
                    <a:pt x="31130" y="5877"/>
                    <a:pt x="31092" y="5936"/>
                  </a:cubicBezTo>
                  <a:cubicBezTo>
                    <a:pt x="31087" y="5931"/>
                    <a:pt x="31080" y="5926"/>
                    <a:pt x="31073" y="5920"/>
                  </a:cubicBezTo>
                  <a:lnTo>
                    <a:pt x="31073" y="5920"/>
                  </a:lnTo>
                  <a:cubicBezTo>
                    <a:pt x="31080" y="5930"/>
                    <a:pt x="31087" y="5940"/>
                    <a:pt x="31092" y="5951"/>
                  </a:cubicBezTo>
                  <a:lnTo>
                    <a:pt x="31078" y="5965"/>
                  </a:lnTo>
                  <a:cubicBezTo>
                    <a:pt x="31094" y="5933"/>
                    <a:pt x="31053" y="5924"/>
                    <a:pt x="31012" y="5924"/>
                  </a:cubicBezTo>
                  <a:cubicBezTo>
                    <a:pt x="30978" y="5924"/>
                    <a:pt x="30944" y="5930"/>
                    <a:pt x="30937" y="5936"/>
                  </a:cubicBezTo>
                  <a:cubicBezTo>
                    <a:pt x="30895" y="5908"/>
                    <a:pt x="30895" y="5852"/>
                    <a:pt x="30937" y="5824"/>
                  </a:cubicBezTo>
                  <a:cubicBezTo>
                    <a:pt x="30901" y="5769"/>
                    <a:pt x="30937" y="5762"/>
                    <a:pt x="30970" y="5762"/>
                  </a:cubicBezTo>
                  <a:cubicBezTo>
                    <a:pt x="30982" y="5762"/>
                    <a:pt x="30995" y="5763"/>
                    <a:pt x="31001" y="5763"/>
                  </a:cubicBezTo>
                  <a:cubicBezTo>
                    <a:pt x="31017" y="5763"/>
                    <a:pt x="31002" y="5756"/>
                    <a:pt x="30895" y="5711"/>
                  </a:cubicBezTo>
                  <a:cubicBezTo>
                    <a:pt x="30909" y="5669"/>
                    <a:pt x="30952" y="5613"/>
                    <a:pt x="31078" y="5598"/>
                  </a:cubicBezTo>
                  <a:cubicBezTo>
                    <a:pt x="31078" y="5556"/>
                    <a:pt x="31106" y="5514"/>
                    <a:pt x="31163" y="5500"/>
                  </a:cubicBezTo>
                  <a:cubicBezTo>
                    <a:pt x="31179" y="5492"/>
                    <a:pt x="31192" y="5488"/>
                    <a:pt x="31202" y="5488"/>
                  </a:cubicBezTo>
                  <a:cubicBezTo>
                    <a:pt x="31226" y="5488"/>
                    <a:pt x="31233" y="5508"/>
                    <a:pt x="31233" y="5528"/>
                  </a:cubicBezTo>
                  <a:cubicBezTo>
                    <a:pt x="31233" y="5528"/>
                    <a:pt x="31219" y="5514"/>
                    <a:pt x="31205" y="5514"/>
                  </a:cubicBezTo>
                  <a:cubicBezTo>
                    <a:pt x="31205" y="5542"/>
                    <a:pt x="31219" y="5570"/>
                    <a:pt x="31247" y="5570"/>
                  </a:cubicBezTo>
                  <a:lnTo>
                    <a:pt x="31261" y="5570"/>
                  </a:lnTo>
                  <a:lnTo>
                    <a:pt x="31261" y="5556"/>
                  </a:lnTo>
                  <a:lnTo>
                    <a:pt x="31304" y="5458"/>
                  </a:lnTo>
                  <a:cubicBezTo>
                    <a:pt x="31351" y="5397"/>
                    <a:pt x="31369" y="5375"/>
                    <a:pt x="31380" y="5375"/>
                  </a:cubicBezTo>
                  <a:cubicBezTo>
                    <a:pt x="31391" y="5375"/>
                    <a:pt x="31394" y="5400"/>
                    <a:pt x="31416" y="5429"/>
                  </a:cubicBezTo>
                  <a:cubicBezTo>
                    <a:pt x="31468" y="5398"/>
                    <a:pt x="31510" y="5386"/>
                    <a:pt x="31544" y="5386"/>
                  </a:cubicBezTo>
                  <a:cubicBezTo>
                    <a:pt x="31603" y="5386"/>
                    <a:pt x="31638" y="5422"/>
                    <a:pt x="31656" y="5458"/>
                  </a:cubicBezTo>
                  <a:cubicBezTo>
                    <a:pt x="31750" y="5345"/>
                    <a:pt x="31793" y="5295"/>
                    <a:pt x="31770" y="5295"/>
                  </a:cubicBezTo>
                  <a:cubicBezTo>
                    <a:pt x="31759" y="5295"/>
                    <a:pt x="31731" y="5307"/>
                    <a:pt x="31684" y="5331"/>
                  </a:cubicBezTo>
                  <a:cubicBezTo>
                    <a:pt x="31698" y="5317"/>
                    <a:pt x="31726" y="5289"/>
                    <a:pt x="31740" y="5275"/>
                  </a:cubicBezTo>
                  <a:cubicBezTo>
                    <a:pt x="31782" y="5289"/>
                    <a:pt x="31839" y="5303"/>
                    <a:pt x="31881" y="5331"/>
                  </a:cubicBezTo>
                  <a:cubicBezTo>
                    <a:pt x="31839" y="5261"/>
                    <a:pt x="31811" y="5176"/>
                    <a:pt x="31825" y="5077"/>
                  </a:cubicBezTo>
                  <a:lnTo>
                    <a:pt x="31825" y="5063"/>
                  </a:lnTo>
                  <a:lnTo>
                    <a:pt x="31825" y="5049"/>
                  </a:lnTo>
                  <a:cubicBezTo>
                    <a:pt x="31811" y="5007"/>
                    <a:pt x="31796" y="4993"/>
                    <a:pt x="31796" y="4993"/>
                  </a:cubicBezTo>
                  <a:cubicBezTo>
                    <a:pt x="31782" y="4951"/>
                    <a:pt x="31754" y="4908"/>
                    <a:pt x="31740" y="4852"/>
                  </a:cubicBezTo>
                  <a:cubicBezTo>
                    <a:pt x="31734" y="4856"/>
                    <a:pt x="31723" y="4858"/>
                    <a:pt x="31710" y="4858"/>
                  </a:cubicBezTo>
                  <a:cubicBezTo>
                    <a:pt x="31637" y="4858"/>
                    <a:pt x="31490" y="4797"/>
                    <a:pt x="31585" y="4725"/>
                  </a:cubicBezTo>
                  <a:lnTo>
                    <a:pt x="31585" y="4725"/>
                  </a:lnTo>
                  <a:cubicBezTo>
                    <a:pt x="31629" y="4753"/>
                    <a:pt x="31664" y="4763"/>
                    <a:pt x="31692" y="4763"/>
                  </a:cubicBezTo>
                  <a:cubicBezTo>
                    <a:pt x="31735" y="4763"/>
                    <a:pt x="31760" y="4737"/>
                    <a:pt x="31768" y="4711"/>
                  </a:cubicBezTo>
                  <a:lnTo>
                    <a:pt x="31740" y="4697"/>
                  </a:lnTo>
                  <a:lnTo>
                    <a:pt x="31740" y="4697"/>
                  </a:lnTo>
                  <a:cubicBezTo>
                    <a:pt x="31740" y="4697"/>
                    <a:pt x="31754" y="4697"/>
                    <a:pt x="31768" y="4711"/>
                  </a:cubicBezTo>
                  <a:cubicBezTo>
                    <a:pt x="31768" y="4679"/>
                    <a:pt x="31760" y="4646"/>
                    <a:pt x="31717" y="4646"/>
                  </a:cubicBezTo>
                  <a:cubicBezTo>
                    <a:pt x="31704" y="4646"/>
                    <a:pt x="31689" y="4649"/>
                    <a:pt x="31670" y="4655"/>
                  </a:cubicBezTo>
                  <a:cubicBezTo>
                    <a:pt x="31515" y="4613"/>
                    <a:pt x="31515" y="4613"/>
                    <a:pt x="31458" y="4613"/>
                  </a:cubicBezTo>
                  <a:cubicBezTo>
                    <a:pt x="31487" y="4571"/>
                    <a:pt x="31219" y="4613"/>
                    <a:pt x="31318" y="4500"/>
                  </a:cubicBezTo>
                  <a:cubicBezTo>
                    <a:pt x="31290" y="4444"/>
                    <a:pt x="31261" y="4387"/>
                    <a:pt x="31219" y="4331"/>
                  </a:cubicBezTo>
                  <a:cubicBezTo>
                    <a:pt x="31244" y="4315"/>
                    <a:pt x="31249" y="4308"/>
                    <a:pt x="31241" y="4308"/>
                  </a:cubicBezTo>
                  <a:cubicBezTo>
                    <a:pt x="31235" y="4308"/>
                    <a:pt x="31223" y="4311"/>
                    <a:pt x="31205" y="4317"/>
                  </a:cubicBezTo>
                  <a:cubicBezTo>
                    <a:pt x="31194" y="4306"/>
                    <a:pt x="31188" y="4302"/>
                    <a:pt x="31183" y="4302"/>
                  </a:cubicBezTo>
                  <a:cubicBezTo>
                    <a:pt x="31175" y="4302"/>
                    <a:pt x="31171" y="4314"/>
                    <a:pt x="31163" y="4331"/>
                  </a:cubicBezTo>
                  <a:cubicBezTo>
                    <a:pt x="31121" y="4363"/>
                    <a:pt x="31070" y="4379"/>
                    <a:pt x="31018" y="4379"/>
                  </a:cubicBezTo>
                  <a:cubicBezTo>
                    <a:pt x="31001" y="4379"/>
                    <a:pt x="30983" y="4377"/>
                    <a:pt x="30966" y="4373"/>
                  </a:cubicBezTo>
                  <a:cubicBezTo>
                    <a:pt x="31031" y="4269"/>
                    <a:pt x="31000" y="4228"/>
                    <a:pt x="30944" y="4228"/>
                  </a:cubicBezTo>
                  <a:cubicBezTo>
                    <a:pt x="30880" y="4228"/>
                    <a:pt x="30784" y="4284"/>
                    <a:pt x="30768" y="4359"/>
                  </a:cubicBezTo>
                  <a:cubicBezTo>
                    <a:pt x="30903" y="4413"/>
                    <a:pt x="30730" y="4543"/>
                    <a:pt x="30713" y="4543"/>
                  </a:cubicBezTo>
                  <a:cubicBezTo>
                    <a:pt x="30713" y="4543"/>
                    <a:pt x="30712" y="4543"/>
                    <a:pt x="30712" y="4542"/>
                  </a:cubicBezTo>
                  <a:cubicBezTo>
                    <a:pt x="30645" y="4610"/>
                    <a:pt x="30588" y="4637"/>
                    <a:pt x="30551" y="4637"/>
                  </a:cubicBezTo>
                  <a:cubicBezTo>
                    <a:pt x="30498" y="4637"/>
                    <a:pt x="30485" y="4580"/>
                    <a:pt x="30537" y="4508"/>
                  </a:cubicBezTo>
                  <a:lnTo>
                    <a:pt x="30537" y="4508"/>
                  </a:lnTo>
                  <a:lnTo>
                    <a:pt x="30501" y="4556"/>
                  </a:lnTo>
                  <a:cubicBezTo>
                    <a:pt x="30529" y="4514"/>
                    <a:pt x="30557" y="4444"/>
                    <a:pt x="30543" y="4402"/>
                  </a:cubicBezTo>
                  <a:cubicBezTo>
                    <a:pt x="30447" y="4396"/>
                    <a:pt x="30414" y="4391"/>
                    <a:pt x="30406" y="4391"/>
                  </a:cubicBezTo>
                  <a:cubicBezTo>
                    <a:pt x="30394" y="4391"/>
                    <a:pt x="30451" y="4405"/>
                    <a:pt x="30416" y="4458"/>
                  </a:cubicBezTo>
                  <a:cubicBezTo>
                    <a:pt x="30611" y="4458"/>
                    <a:pt x="30348" y="4583"/>
                    <a:pt x="30280" y="4583"/>
                  </a:cubicBezTo>
                  <a:cubicBezTo>
                    <a:pt x="30260" y="4583"/>
                    <a:pt x="30257" y="4572"/>
                    <a:pt x="30290" y="4542"/>
                  </a:cubicBezTo>
                  <a:cubicBezTo>
                    <a:pt x="30290" y="4543"/>
                    <a:pt x="30291" y="4543"/>
                    <a:pt x="30292" y="4543"/>
                  </a:cubicBezTo>
                  <a:cubicBezTo>
                    <a:pt x="30312" y="4543"/>
                    <a:pt x="30417" y="4419"/>
                    <a:pt x="30360" y="4419"/>
                  </a:cubicBezTo>
                  <a:cubicBezTo>
                    <a:pt x="30350" y="4419"/>
                    <a:pt x="30337" y="4422"/>
                    <a:pt x="30318" y="4430"/>
                  </a:cubicBezTo>
                  <a:cubicBezTo>
                    <a:pt x="30312" y="4452"/>
                    <a:pt x="30310" y="4461"/>
                    <a:pt x="30309" y="4461"/>
                  </a:cubicBezTo>
                  <a:cubicBezTo>
                    <a:pt x="30305" y="4461"/>
                    <a:pt x="30335" y="4306"/>
                    <a:pt x="30346" y="4261"/>
                  </a:cubicBezTo>
                  <a:cubicBezTo>
                    <a:pt x="30346" y="4134"/>
                    <a:pt x="30445" y="4120"/>
                    <a:pt x="30402" y="4106"/>
                  </a:cubicBezTo>
                  <a:cubicBezTo>
                    <a:pt x="30402" y="4064"/>
                    <a:pt x="30388" y="4035"/>
                    <a:pt x="30374" y="4007"/>
                  </a:cubicBezTo>
                  <a:lnTo>
                    <a:pt x="30374" y="3993"/>
                  </a:lnTo>
                  <a:cubicBezTo>
                    <a:pt x="30388" y="3937"/>
                    <a:pt x="30416" y="3895"/>
                    <a:pt x="30445" y="3852"/>
                  </a:cubicBezTo>
                  <a:cubicBezTo>
                    <a:pt x="30402" y="3810"/>
                    <a:pt x="30487" y="3655"/>
                    <a:pt x="30487" y="3655"/>
                  </a:cubicBezTo>
                  <a:cubicBezTo>
                    <a:pt x="30459" y="3641"/>
                    <a:pt x="30431" y="3627"/>
                    <a:pt x="30388" y="3627"/>
                  </a:cubicBezTo>
                  <a:cubicBezTo>
                    <a:pt x="30378" y="3617"/>
                    <a:pt x="30361" y="3607"/>
                    <a:pt x="30337" y="3607"/>
                  </a:cubicBezTo>
                  <a:cubicBezTo>
                    <a:pt x="30327" y="3607"/>
                    <a:pt x="30316" y="3609"/>
                    <a:pt x="30304" y="3613"/>
                  </a:cubicBezTo>
                  <a:cubicBezTo>
                    <a:pt x="30415" y="3502"/>
                    <a:pt x="30410" y="3412"/>
                    <a:pt x="30362" y="3412"/>
                  </a:cubicBezTo>
                  <a:cubicBezTo>
                    <a:pt x="30343" y="3412"/>
                    <a:pt x="30318" y="3426"/>
                    <a:pt x="30290" y="3458"/>
                  </a:cubicBezTo>
                  <a:cubicBezTo>
                    <a:pt x="30204" y="3458"/>
                    <a:pt x="30170" y="3446"/>
                    <a:pt x="30157" y="3446"/>
                  </a:cubicBezTo>
                  <a:cubicBezTo>
                    <a:pt x="30141" y="3446"/>
                    <a:pt x="30150" y="3461"/>
                    <a:pt x="30135" y="3528"/>
                  </a:cubicBezTo>
                  <a:cubicBezTo>
                    <a:pt x="30233" y="3599"/>
                    <a:pt x="30093" y="3599"/>
                    <a:pt x="30022" y="3613"/>
                  </a:cubicBezTo>
                  <a:cubicBezTo>
                    <a:pt x="30022" y="3585"/>
                    <a:pt x="29952" y="3500"/>
                    <a:pt x="29924" y="3458"/>
                  </a:cubicBezTo>
                  <a:cubicBezTo>
                    <a:pt x="29881" y="3458"/>
                    <a:pt x="29839" y="3472"/>
                    <a:pt x="29825" y="3514"/>
                  </a:cubicBezTo>
                  <a:cubicBezTo>
                    <a:pt x="29817" y="3512"/>
                    <a:pt x="29810" y="3510"/>
                    <a:pt x="29805" y="3510"/>
                  </a:cubicBezTo>
                  <a:cubicBezTo>
                    <a:pt x="29766" y="3510"/>
                    <a:pt x="29817" y="3584"/>
                    <a:pt x="29816" y="3598"/>
                  </a:cubicBezTo>
                  <a:lnTo>
                    <a:pt x="29816" y="3598"/>
                  </a:lnTo>
                  <a:cubicBezTo>
                    <a:pt x="29828" y="3596"/>
                    <a:pt x="29839" y="3595"/>
                    <a:pt x="29850" y="3595"/>
                  </a:cubicBezTo>
                  <a:cubicBezTo>
                    <a:pt x="29961" y="3595"/>
                    <a:pt x="29990" y="3702"/>
                    <a:pt x="29825" y="3740"/>
                  </a:cubicBezTo>
                  <a:cubicBezTo>
                    <a:pt x="29805" y="3773"/>
                    <a:pt x="29792" y="3783"/>
                    <a:pt x="29783" y="3783"/>
                  </a:cubicBezTo>
                  <a:cubicBezTo>
                    <a:pt x="29768" y="3783"/>
                    <a:pt x="29765" y="3752"/>
                    <a:pt x="29759" y="3752"/>
                  </a:cubicBezTo>
                  <a:cubicBezTo>
                    <a:pt x="29754" y="3752"/>
                    <a:pt x="29747" y="3776"/>
                    <a:pt x="29726" y="3866"/>
                  </a:cubicBezTo>
                  <a:cubicBezTo>
                    <a:pt x="29786" y="3942"/>
                    <a:pt x="29779" y="3974"/>
                    <a:pt x="29756" y="3974"/>
                  </a:cubicBezTo>
                  <a:cubicBezTo>
                    <a:pt x="29719" y="3974"/>
                    <a:pt x="29639" y="3890"/>
                    <a:pt x="29726" y="3768"/>
                  </a:cubicBezTo>
                  <a:cubicBezTo>
                    <a:pt x="29726" y="3768"/>
                    <a:pt x="29501" y="3697"/>
                    <a:pt x="29698" y="3613"/>
                  </a:cubicBezTo>
                  <a:cubicBezTo>
                    <a:pt x="29618" y="3573"/>
                    <a:pt x="29753" y="3457"/>
                    <a:pt x="29672" y="3457"/>
                  </a:cubicBezTo>
                  <a:cubicBezTo>
                    <a:pt x="29667" y="3457"/>
                    <a:pt x="29662" y="3457"/>
                    <a:pt x="29656" y="3458"/>
                  </a:cubicBezTo>
                  <a:cubicBezTo>
                    <a:pt x="29614" y="3416"/>
                    <a:pt x="29586" y="3359"/>
                    <a:pt x="29572" y="3303"/>
                  </a:cubicBezTo>
                  <a:cubicBezTo>
                    <a:pt x="29533" y="3264"/>
                    <a:pt x="29457" y="3117"/>
                    <a:pt x="29546" y="3117"/>
                  </a:cubicBezTo>
                  <a:cubicBezTo>
                    <a:pt x="29553" y="3117"/>
                    <a:pt x="29562" y="3118"/>
                    <a:pt x="29572" y="3120"/>
                  </a:cubicBezTo>
                  <a:cubicBezTo>
                    <a:pt x="29593" y="3196"/>
                    <a:pt x="29608" y="3225"/>
                    <a:pt x="29616" y="3225"/>
                  </a:cubicBezTo>
                  <a:cubicBezTo>
                    <a:pt x="29636" y="3225"/>
                    <a:pt x="29621" y="3068"/>
                    <a:pt x="29572" y="2979"/>
                  </a:cubicBezTo>
                  <a:cubicBezTo>
                    <a:pt x="29548" y="3003"/>
                    <a:pt x="29510" y="3041"/>
                    <a:pt x="29462" y="3041"/>
                  </a:cubicBezTo>
                  <a:cubicBezTo>
                    <a:pt x="29425" y="3041"/>
                    <a:pt x="29381" y="3018"/>
                    <a:pt x="29332" y="2951"/>
                  </a:cubicBezTo>
                  <a:cubicBezTo>
                    <a:pt x="29329" y="2959"/>
                    <a:pt x="29327" y="2963"/>
                    <a:pt x="29324" y="2963"/>
                  </a:cubicBezTo>
                  <a:cubicBezTo>
                    <a:pt x="29312" y="2963"/>
                    <a:pt x="29288" y="2903"/>
                    <a:pt x="29163" y="2881"/>
                  </a:cubicBezTo>
                  <a:cubicBezTo>
                    <a:pt x="29093" y="2853"/>
                    <a:pt x="29036" y="2838"/>
                    <a:pt x="28966" y="2824"/>
                  </a:cubicBezTo>
                  <a:cubicBezTo>
                    <a:pt x="29051" y="2763"/>
                    <a:pt x="29094" y="2692"/>
                    <a:pt x="28959" y="2692"/>
                  </a:cubicBezTo>
                  <a:cubicBezTo>
                    <a:pt x="28938" y="2692"/>
                    <a:pt x="28912" y="2694"/>
                    <a:pt x="28882" y="2698"/>
                  </a:cubicBezTo>
                  <a:cubicBezTo>
                    <a:pt x="28867" y="2669"/>
                    <a:pt x="28853" y="2641"/>
                    <a:pt x="28839" y="2613"/>
                  </a:cubicBezTo>
                  <a:cubicBezTo>
                    <a:pt x="28892" y="2553"/>
                    <a:pt x="28927" y="2532"/>
                    <a:pt x="28949" y="2532"/>
                  </a:cubicBezTo>
                  <a:cubicBezTo>
                    <a:pt x="29002" y="2532"/>
                    <a:pt x="28991" y="2645"/>
                    <a:pt x="29004" y="2645"/>
                  </a:cubicBezTo>
                  <a:cubicBezTo>
                    <a:pt x="29008" y="2645"/>
                    <a:pt x="29013" y="2636"/>
                    <a:pt x="29022" y="2613"/>
                  </a:cubicBezTo>
                  <a:cubicBezTo>
                    <a:pt x="29049" y="2580"/>
                    <a:pt x="29077" y="2568"/>
                    <a:pt x="29102" y="2568"/>
                  </a:cubicBezTo>
                  <a:cubicBezTo>
                    <a:pt x="29171" y="2568"/>
                    <a:pt x="29224" y="2658"/>
                    <a:pt x="29203" y="2658"/>
                  </a:cubicBezTo>
                  <a:cubicBezTo>
                    <a:pt x="29196" y="2658"/>
                    <a:pt x="29179" y="2646"/>
                    <a:pt x="29149" y="2613"/>
                  </a:cubicBezTo>
                  <a:lnTo>
                    <a:pt x="29149" y="2613"/>
                  </a:lnTo>
                  <a:cubicBezTo>
                    <a:pt x="29176" y="2675"/>
                    <a:pt x="29200" y="2696"/>
                    <a:pt x="29218" y="2696"/>
                  </a:cubicBezTo>
                  <a:cubicBezTo>
                    <a:pt x="29264" y="2696"/>
                    <a:pt x="29284" y="2572"/>
                    <a:pt x="29276" y="2572"/>
                  </a:cubicBezTo>
                  <a:cubicBezTo>
                    <a:pt x="29274" y="2572"/>
                    <a:pt x="29269" y="2583"/>
                    <a:pt x="29262" y="2613"/>
                  </a:cubicBezTo>
                  <a:cubicBezTo>
                    <a:pt x="29235" y="2628"/>
                    <a:pt x="29218" y="2634"/>
                    <a:pt x="29208" y="2634"/>
                  </a:cubicBezTo>
                  <a:cubicBezTo>
                    <a:pt x="29175" y="2634"/>
                    <a:pt x="29246" y="2558"/>
                    <a:pt x="29333" y="2558"/>
                  </a:cubicBezTo>
                  <a:cubicBezTo>
                    <a:pt x="29360" y="2558"/>
                    <a:pt x="29389" y="2566"/>
                    <a:pt x="29417" y="2585"/>
                  </a:cubicBezTo>
                  <a:cubicBezTo>
                    <a:pt x="29642" y="2416"/>
                    <a:pt x="29529" y="2515"/>
                    <a:pt x="29417" y="2444"/>
                  </a:cubicBezTo>
                  <a:lnTo>
                    <a:pt x="29417" y="2444"/>
                  </a:lnTo>
                  <a:cubicBezTo>
                    <a:pt x="29429" y="2450"/>
                    <a:pt x="29441" y="2454"/>
                    <a:pt x="29449" y="2454"/>
                  </a:cubicBezTo>
                  <a:cubicBezTo>
                    <a:pt x="29476" y="2454"/>
                    <a:pt x="29466" y="2413"/>
                    <a:pt x="29346" y="2303"/>
                  </a:cubicBezTo>
                  <a:cubicBezTo>
                    <a:pt x="29374" y="2275"/>
                    <a:pt x="29403" y="2247"/>
                    <a:pt x="29417" y="2205"/>
                  </a:cubicBezTo>
                  <a:lnTo>
                    <a:pt x="29304" y="2177"/>
                  </a:lnTo>
                  <a:cubicBezTo>
                    <a:pt x="29346" y="2106"/>
                    <a:pt x="29473" y="2120"/>
                    <a:pt x="29403" y="2050"/>
                  </a:cubicBezTo>
                  <a:cubicBezTo>
                    <a:pt x="29428" y="1993"/>
                    <a:pt x="29436" y="1973"/>
                    <a:pt x="29431" y="1973"/>
                  </a:cubicBezTo>
                  <a:cubicBezTo>
                    <a:pt x="29425" y="1973"/>
                    <a:pt x="29399" y="2005"/>
                    <a:pt x="29360" y="2036"/>
                  </a:cubicBezTo>
                  <a:lnTo>
                    <a:pt x="29374" y="2036"/>
                  </a:lnTo>
                  <a:cubicBezTo>
                    <a:pt x="29445" y="2050"/>
                    <a:pt x="29318" y="2092"/>
                    <a:pt x="29290" y="2177"/>
                  </a:cubicBezTo>
                  <a:cubicBezTo>
                    <a:pt x="29220" y="2148"/>
                    <a:pt x="29177" y="2120"/>
                    <a:pt x="29191" y="2078"/>
                  </a:cubicBezTo>
                  <a:cubicBezTo>
                    <a:pt x="29205" y="2064"/>
                    <a:pt x="29220" y="2050"/>
                    <a:pt x="29220" y="2036"/>
                  </a:cubicBezTo>
                  <a:lnTo>
                    <a:pt x="29177" y="2022"/>
                  </a:lnTo>
                  <a:cubicBezTo>
                    <a:pt x="29177" y="2036"/>
                    <a:pt x="29177" y="2064"/>
                    <a:pt x="29177" y="2078"/>
                  </a:cubicBezTo>
                  <a:cubicBezTo>
                    <a:pt x="29145" y="2159"/>
                    <a:pt x="29085" y="2226"/>
                    <a:pt x="29045" y="2226"/>
                  </a:cubicBezTo>
                  <a:cubicBezTo>
                    <a:pt x="29015" y="2226"/>
                    <a:pt x="28996" y="2188"/>
                    <a:pt x="29008" y="2092"/>
                  </a:cubicBezTo>
                  <a:cubicBezTo>
                    <a:pt x="29008" y="2092"/>
                    <a:pt x="28980" y="2078"/>
                    <a:pt x="28966" y="2064"/>
                  </a:cubicBezTo>
                  <a:cubicBezTo>
                    <a:pt x="28851" y="2018"/>
                    <a:pt x="28839" y="1972"/>
                    <a:pt x="28870" y="1972"/>
                  </a:cubicBezTo>
                  <a:cubicBezTo>
                    <a:pt x="28876" y="1972"/>
                    <a:pt x="28885" y="1974"/>
                    <a:pt x="28896" y="1979"/>
                  </a:cubicBezTo>
                  <a:cubicBezTo>
                    <a:pt x="28917" y="1972"/>
                    <a:pt x="28934" y="1969"/>
                    <a:pt x="28952" y="1969"/>
                  </a:cubicBezTo>
                  <a:cubicBezTo>
                    <a:pt x="28970" y="1969"/>
                    <a:pt x="28987" y="1972"/>
                    <a:pt x="29008" y="1979"/>
                  </a:cubicBezTo>
                  <a:cubicBezTo>
                    <a:pt x="29008" y="1965"/>
                    <a:pt x="29022" y="1951"/>
                    <a:pt x="29022" y="1937"/>
                  </a:cubicBezTo>
                  <a:cubicBezTo>
                    <a:pt x="29163" y="1839"/>
                    <a:pt x="29149" y="1810"/>
                    <a:pt x="29121" y="1796"/>
                  </a:cubicBezTo>
                  <a:cubicBezTo>
                    <a:pt x="29163" y="1768"/>
                    <a:pt x="29163" y="1726"/>
                    <a:pt x="29149" y="1712"/>
                  </a:cubicBezTo>
                  <a:lnTo>
                    <a:pt x="29149" y="1712"/>
                  </a:lnTo>
                  <a:cubicBezTo>
                    <a:pt x="29162" y="1720"/>
                    <a:pt x="29171" y="1723"/>
                    <a:pt x="29178" y="1723"/>
                  </a:cubicBezTo>
                  <a:cubicBezTo>
                    <a:pt x="29232" y="1723"/>
                    <a:pt x="29118" y="1499"/>
                    <a:pt x="29093" y="1487"/>
                  </a:cubicBezTo>
                  <a:cubicBezTo>
                    <a:pt x="29008" y="1430"/>
                    <a:pt x="28966" y="1346"/>
                    <a:pt x="28938" y="1261"/>
                  </a:cubicBezTo>
                  <a:cubicBezTo>
                    <a:pt x="28938" y="1261"/>
                    <a:pt x="28938" y="1275"/>
                    <a:pt x="28938" y="1275"/>
                  </a:cubicBezTo>
                  <a:cubicBezTo>
                    <a:pt x="28931" y="1282"/>
                    <a:pt x="28924" y="1286"/>
                    <a:pt x="28919" y="1286"/>
                  </a:cubicBezTo>
                  <a:cubicBezTo>
                    <a:pt x="28913" y="1286"/>
                    <a:pt x="28910" y="1282"/>
                    <a:pt x="28910" y="1275"/>
                  </a:cubicBezTo>
                  <a:cubicBezTo>
                    <a:pt x="28882" y="1304"/>
                    <a:pt x="28839" y="1318"/>
                    <a:pt x="28783" y="1346"/>
                  </a:cubicBezTo>
                  <a:cubicBezTo>
                    <a:pt x="28656" y="1346"/>
                    <a:pt x="28755" y="1487"/>
                    <a:pt x="28783" y="1515"/>
                  </a:cubicBezTo>
                  <a:cubicBezTo>
                    <a:pt x="28810" y="1576"/>
                    <a:pt x="28844" y="1617"/>
                    <a:pt x="28840" y="1617"/>
                  </a:cubicBezTo>
                  <a:cubicBezTo>
                    <a:pt x="28836" y="1617"/>
                    <a:pt x="28788" y="1569"/>
                    <a:pt x="28642" y="1444"/>
                  </a:cubicBezTo>
                  <a:cubicBezTo>
                    <a:pt x="28532" y="1536"/>
                    <a:pt x="28496" y="1583"/>
                    <a:pt x="28487" y="1599"/>
                  </a:cubicBezTo>
                  <a:lnTo>
                    <a:pt x="28487" y="1599"/>
                  </a:lnTo>
                  <a:cubicBezTo>
                    <a:pt x="28489" y="1589"/>
                    <a:pt x="28490" y="1569"/>
                    <a:pt x="28473" y="1543"/>
                  </a:cubicBezTo>
                  <a:cubicBezTo>
                    <a:pt x="28453" y="1474"/>
                    <a:pt x="28453" y="1448"/>
                    <a:pt x="28452" y="1448"/>
                  </a:cubicBezTo>
                  <a:cubicBezTo>
                    <a:pt x="28451" y="1448"/>
                    <a:pt x="28451" y="1535"/>
                    <a:pt x="28332" y="1599"/>
                  </a:cubicBezTo>
                  <a:cubicBezTo>
                    <a:pt x="28332" y="1613"/>
                    <a:pt x="28332" y="1642"/>
                    <a:pt x="28304" y="1670"/>
                  </a:cubicBezTo>
                  <a:cubicBezTo>
                    <a:pt x="28203" y="1670"/>
                    <a:pt x="28345" y="1796"/>
                    <a:pt x="28233" y="1796"/>
                  </a:cubicBezTo>
                  <a:cubicBezTo>
                    <a:pt x="28204" y="1796"/>
                    <a:pt x="28161" y="1788"/>
                    <a:pt x="28093" y="1768"/>
                  </a:cubicBezTo>
                  <a:lnTo>
                    <a:pt x="28093" y="1768"/>
                  </a:lnTo>
                  <a:cubicBezTo>
                    <a:pt x="28247" y="1881"/>
                    <a:pt x="28094" y="1927"/>
                    <a:pt x="28038" y="1927"/>
                  </a:cubicBezTo>
                  <a:cubicBezTo>
                    <a:pt x="28017" y="1927"/>
                    <a:pt x="28010" y="1920"/>
                    <a:pt x="28037" y="1909"/>
                  </a:cubicBezTo>
                  <a:cubicBezTo>
                    <a:pt x="27973" y="1808"/>
                    <a:pt x="28138" y="1752"/>
                    <a:pt x="27946" y="1752"/>
                  </a:cubicBezTo>
                  <a:cubicBezTo>
                    <a:pt x="27925" y="1752"/>
                    <a:pt x="27899" y="1753"/>
                    <a:pt x="27868" y="1754"/>
                  </a:cubicBezTo>
                  <a:cubicBezTo>
                    <a:pt x="27854" y="1684"/>
                    <a:pt x="28037" y="1796"/>
                    <a:pt x="27727" y="1571"/>
                  </a:cubicBezTo>
                  <a:cubicBezTo>
                    <a:pt x="27680" y="1558"/>
                    <a:pt x="27647" y="1556"/>
                    <a:pt x="27628" y="1556"/>
                  </a:cubicBezTo>
                  <a:cubicBezTo>
                    <a:pt x="27625" y="1556"/>
                    <a:pt x="27623" y="1556"/>
                    <a:pt x="27620" y="1556"/>
                  </a:cubicBezTo>
                  <a:lnTo>
                    <a:pt x="27620" y="1556"/>
                  </a:lnTo>
                  <a:cubicBezTo>
                    <a:pt x="27639" y="1553"/>
                    <a:pt x="27692" y="1541"/>
                    <a:pt x="27783" y="1501"/>
                  </a:cubicBezTo>
                  <a:cubicBezTo>
                    <a:pt x="27811" y="1360"/>
                    <a:pt x="27769" y="1473"/>
                    <a:pt x="27924" y="1360"/>
                  </a:cubicBezTo>
                  <a:cubicBezTo>
                    <a:pt x="28276" y="1332"/>
                    <a:pt x="27882" y="1205"/>
                    <a:pt x="28079" y="1191"/>
                  </a:cubicBezTo>
                  <a:cubicBezTo>
                    <a:pt x="28121" y="1163"/>
                    <a:pt x="28149" y="1120"/>
                    <a:pt x="28163" y="1092"/>
                  </a:cubicBezTo>
                  <a:lnTo>
                    <a:pt x="28177" y="1092"/>
                  </a:lnTo>
                  <a:cubicBezTo>
                    <a:pt x="28149" y="1022"/>
                    <a:pt x="28276" y="1008"/>
                    <a:pt x="28318" y="1008"/>
                  </a:cubicBezTo>
                  <a:lnTo>
                    <a:pt x="28262" y="1008"/>
                  </a:lnTo>
                  <a:cubicBezTo>
                    <a:pt x="28305" y="864"/>
                    <a:pt x="28345" y="823"/>
                    <a:pt x="28373" y="823"/>
                  </a:cubicBezTo>
                  <a:cubicBezTo>
                    <a:pt x="28400" y="823"/>
                    <a:pt x="28417" y="860"/>
                    <a:pt x="28417" y="881"/>
                  </a:cubicBezTo>
                  <a:cubicBezTo>
                    <a:pt x="28391" y="890"/>
                    <a:pt x="28371" y="903"/>
                    <a:pt x="28390" y="903"/>
                  </a:cubicBezTo>
                  <a:cubicBezTo>
                    <a:pt x="28403" y="903"/>
                    <a:pt x="28432" y="898"/>
                    <a:pt x="28487" y="881"/>
                  </a:cubicBezTo>
                  <a:cubicBezTo>
                    <a:pt x="28398" y="778"/>
                    <a:pt x="28382" y="747"/>
                    <a:pt x="28397" y="747"/>
                  </a:cubicBezTo>
                  <a:cubicBezTo>
                    <a:pt x="28408" y="747"/>
                    <a:pt x="28438" y="766"/>
                    <a:pt x="28465" y="786"/>
                  </a:cubicBezTo>
                  <a:lnTo>
                    <a:pt x="28465" y="786"/>
                  </a:lnTo>
                  <a:cubicBezTo>
                    <a:pt x="28448" y="748"/>
                    <a:pt x="28550" y="627"/>
                    <a:pt x="28496" y="627"/>
                  </a:cubicBezTo>
                  <a:cubicBezTo>
                    <a:pt x="28493" y="627"/>
                    <a:pt x="28490" y="627"/>
                    <a:pt x="28487" y="628"/>
                  </a:cubicBezTo>
                  <a:cubicBezTo>
                    <a:pt x="28473" y="599"/>
                    <a:pt x="28459" y="571"/>
                    <a:pt x="28459" y="543"/>
                  </a:cubicBezTo>
                  <a:cubicBezTo>
                    <a:pt x="28459" y="543"/>
                    <a:pt x="28445" y="529"/>
                    <a:pt x="28459" y="515"/>
                  </a:cubicBezTo>
                  <a:cubicBezTo>
                    <a:pt x="28445" y="430"/>
                    <a:pt x="28487" y="416"/>
                    <a:pt x="28501" y="416"/>
                  </a:cubicBezTo>
                  <a:cubicBezTo>
                    <a:pt x="28473" y="360"/>
                    <a:pt x="28445" y="304"/>
                    <a:pt x="28389" y="261"/>
                  </a:cubicBezTo>
                  <a:cubicBezTo>
                    <a:pt x="28367" y="274"/>
                    <a:pt x="28333" y="282"/>
                    <a:pt x="28300" y="282"/>
                  </a:cubicBezTo>
                  <a:cubicBezTo>
                    <a:pt x="28225" y="282"/>
                    <a:pt x="28159" y="242"/>
                    <a:pt x="28276" y="135"/>
                  </a:cubicBezTo>
                  <a:cubicBezTo>
                    <a:pt x="28294" y="89"/>
                    <a:pt x="28204" y="0"/>
                    <a:pt x="28136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4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52999">
                <a:srgbClr val="A4FFCE">
                  <a:alpha val="12549"/>
                </a:srgbClr>
              </a:gs>
              <a:gs pos="100000">
                <a:srgbClr val="FFFFFF">
                  <a:alpha val="1411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27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3" name="Google Shape;83;p4"/>
          <p:cNvGrpSpPr/>
          <p:nvPr/>
        </p:nvGrpSpPr>
        <p:grpSpPr>
          <a:xfrm>
            <a:off x="-53946" y="4325351"/>
            <a:ext cx="9236532" cy="1232843"/>
            <a:chOff x="8252150" y="3682407"/>
            <a:chExt cx="5200750" cy="694168"/>
          </a:xfrm>
        </p:grpSpPr>
        <p:sp>
          <p:nvSpPr>
            <p:cNvPr id="84" name="Google Shape;84;p4"/>
            <p:cNvSpPr/>
            <p:nvPr/>
          </p:nvSpPr>
          <p:spPr>
            <a:xfrm>
              <a:off x="8252150" y="3684125"/>
              <a:ext cx="3877250" cy="692450"/>
            </a:xfrm>
            <a:custGeom>
              <a:avLst/>
              <a:gdLst/>
              <a:ahLst/>
              <a:cxnLst/>
              <a:rect l="l" t="t" r="r" b="b"/>
              <a:pathLst>
                <a:path w="155090" h="27698" extrusionOk="0">
                  <a:moveTo>
                    <a:pt x="19658" y="5322"/>
                  </a:moveTo>
                  <a:lnTo>
                    <a:pt x="19757" y="5589"/>
                  </a:lnTo>
                  <a:lnTo>
                    <a:pt x="19757" y="5589"/>
                  </a:lnTo>
                  <a:lnTo>
                    <a:pt x="19616" y="5336"/>
                  </a:lnTo>
                  <a:lnTo>
                    <a:pt x="19658" y="5322"/>
                  </a:lnTo>
                  <a:close/>
                  <a:moveTo>
                    <a:pt x="134621" y="6603"/>
                  </a:moveTo>
                  <a:lnTo>
                    <a:pt x="134480" y="6857"/>
                  </a:lnTo>
                  <a:lnTo>
                    <a:pt x="134579" y="6603"/>
                  </a:lnTo>
                  <a:close/>
                  <a:moveTo>
                    <a:pt x="90785" y="8701"/>
                  </a:moveTo>
                  <a:lnTo>
                    <a:pt x="90884" y="8969"/>
                  </a:lnTo>
                  <a:lnTo>
                    <a:pt x="90743" y="8715"/>
                  </a:lnTo>
                  <a:lnTo>
                    <a:pt x="90785" y="8701"/>
                  </a:lnTo>
                  <a:close/>
                  <a:moveTo>
                    <a:pt x="39063" y="12743"/>
                  </a:moveTo>
                  <a:lnTo>
                    <a:pt x="39147" y="13010"/>
                  </a:lnTo>
                  <a:lnTo>
                    <a:pt x="39021" y="12757"/>
                  </a:lnTo>
                  <a:lnTo>
                    <a:pt x="39063" y="12743"/>
                  </a:lnTo>
                  <a:close/>
                  <a:moveTo>
                    <a:pt x="102318" y="13940"/>
                  </a:moveTo>
                  <a:cubicBezTo>
                    <a:pt x="102501" y="14165"/>
                    <a:pt x="102712" y="14376"/>
                    <a:pt x="102937" y="14573"/>
                  </a:cubicBezTo>
                  <a:cubicBezTo>
                    <a:pt x="102994" y="14616"/>
                    <a:pt x="103050" y="14658"/>
                    <a:pt x="103106" y="14700"/>
                  </a:cubicBezTo>
                  <a:cubicBezTo>
                    <a:pt x="102980" y="14925"/>
                    <a:pt x="102853" y="15151"/>
                    <a:pt x="102726" y="15390"/>
                  </a:cubicBezTo>
                  <a:lnTo>
                    <a:pt x="102726" y="15376"/>
                  </a:lnTo>
                  <a:cubicBezTo>
                    <a:pt x="102614" y="14897"/>
                    <a:pt x="102487" y="14404"/>
                    <a:pt x="102318" y="13940"/>
                  </a:cubicBezTo>
                  <a:close/>
                  <a:moveTo>
                    <a:pt x="103768" y="15179"/>
                  </a:moveTo>
                  <a:lnTo>
                    <a:pt x="103867" y="15249"/>
                  </a:lnTo>
                  <a:cubicBezTo>
                    <a:pt x="103782" y="15404"/>
                    <a:pt x="103684" y="15587"/>
                    <a:pt x="103585" y="15770"/>
                  </a:cubicBezTo>
                  <a:cubicBezTo>
                    <a:pt x="103656" y="15573"/>
                    <a:pt x="103712" y="15362"/>
                    <a:pt x="103768" y="15179"/>
                  </a:cubicBezTo>
                  <a:close/>
                  <a:moveTo>
                    <a:pt x="142380" y="15446"/>
                  </a:moveTo>
                  <a:lnTo>
                    <a:pt x="142437" y="15489"/>
                  </a:lnTo>
                  <a:cubicBezTo>
                    <a:pt x="142380" y="15573"/>
                    <a:pt x="142324" y="15672"/>
                    <a:pt x="142282" y="15770"/>
                  </a:cubicBezTo>
                  <a:cubicBezTo>
                    <a:pt x="142310" y="15658"/>
                    <a:pt x="142352" y="15545"/>
                    <a:pt x="142380" y="15446"/>
                  </a:cubicBezTo>
                  <a:close/>
                  <a:moveTo>
                    <a:pt x="55285" y="14996"/>
                  </a:moveTo>
                  <a:cubicBezTo>
                    <a:pt x="55313" y="15109"/>
                    <a:pt x="55341" y="15235"/>
                    <a:pt x="55355" y="15362"/>
                  </a:cubicBezTo>
                  <a:cubicBezTo>
                    <a:pt x="55384" y="15517"/>
                    <a:pt x="55412" y="15672"/>
                    <a:pt x="55426" y="15827"/>
                  </a:cubicBezTo>
                  <a:cubicBezTo>
                    <a:pt x="55355" y="15742"/>
                    <a:pt x="55285" y="15658"/>
                    <a:pt x="55215" y="15573"/>
                  </a:cubicBezTo>
                  <a:lnTo>
                    <a:pt x="55215" y="15559"/>
                  </a:lnTo>
                  <a:cubicBezTo>
                    <a:pt x="55243" y="15362"/>
                    <a:pt x="55257" y="15179"/>
                    <a:pt x="55285" y="14996"/>
                  </a:cubicBezTo>
                  <a:close/>
                  <a:moveTo>
                    <a:pt x="3816" y="15953"/>
                  </a:moveTo>
                  <a:lnTo>
                    <a:pt x="3816" y="15953"/>
                  </a:lnTo>
                  <a:cubicBezTo>
                    <a:pt x="3901" y="16024"/>
                    <a:pt x="3999" y="16094"/>
                    <a:pt x="4084" y="16165"/>
                  </a:cubicBezTo>
                  <a:cubicBezTo>
                    <a:pt x="4112" y="16249"/>
                    <a:pt x="4140" y="16334"/>
                    <a:pt x="4168" y="16432"/>
                  </a:cubicBezTo>
                  <a:cubicBezTo>
                    <a:pt x="4056" y="16263"/>
                    <a:pt x="3929" y="16108"/>
                    <a:pt x="3816" y="15953"/>
                  </a:cubicBezTo>
                  <a:close/>
                  <a:moveTo>
                    <a:pt x="10139" y="12574"/>
                  </a:moveTo>
                  <a:cubicBezTo>
                    <a:pt x="10139" y="12701"/>
                    <a:pt x="10167" y="12855"/>
                    <a:pt x="10181" y="13010"/>
                  </a:cubicBezTo>
                  <a:cubicBezTo>
                    <a:pt x="10266" y="13672"/>
                    <a:pt x="10364" y="14573"/>
                    <a:pt x="10393" y="15601"/>
                  </a:cubicBezTo>
                  <a:lnTo>
                    <a:pt x="10393" y="15742"/>
                  </a:lnTo>
                  <a:cubicBezTo>
                    <a:pt x="10322" y="15982"/>
                    <a:pt x="10252" y="16221"/>
                    <a:pt x="10195" y="16460"/>
                  </a:cubicBezTo>
                  <a:cubicBezTo>
                    <a:pt x="10069" y="15587"/>
                    <a:pt x="9872" y="14714"/>
                    <a:pt x="9646" y="13869"/>
                  </a:cubicBezTo>
                  <a:cubicBezTo>
                    <a:pt x="9646" y="13729"/>
                    <a:pt x="9660" y="13602"/>
                    <a:pt x="9660" y="13461"/>
                  </a:cubicBezTo>
                  <a:cubicBezTo>
                    <a:pt x="9731" y="13222"/>
                    <a:pt x="9829" y="12996"/>
                    <a:pt x="9942" y="12785"/>
                  </a:cubicBezTo>
                  <a:cubicBezTo>
                    <a:pt x="10055" y="12771"/>
                    <a:pt x="10125" y="12686"/>
                    <a:pt x="10139" y="12574"/>
                  </a:cubicBezTo>
                  <a:close/>
                  <a:moveTo>
                    <a:pt x="57482" y="15644"/>
                  </a:moveTo>
                  <a:lnTo>
                    <a:pt x="57454" y="15742"/>
                  </a:lnTo>
                  <a:cubicBezTo>
                    <a:pt x="57313" y="16122"/>
                    <a:pt x="57144" y="16615"/>
                    <a:pt x="56961" y="17193"/>
                  </a:cubicBezTo>
                  <a:cubicBezTo>
                    <a:pt x="56975" y="17052"/>
                    <a:pt x="56989" y="16897"/>
                    <a:pt x="57003" y="16742"/>
                  </a:cubicBezTo>
                  <a:lnTo>
                    <a:pt x="57031" y="16348"/>
                  </a:lnTo>
                  <a:lnTo>
                    <a:pt x="57087" y="15968"/>
                  </a:lnTo>
                  <a:cubicBezTo>
                    <a:pt x="57214" y="15855"/>
                    <a:pt x="57341" y="15742"/>
                    <a:pt x="57482" y="15644"/>
                  </a:cubicBezTo>
                  <a:close/>
                  <a:moveTo>
                    <a:pt x="113668" y="15038"/>
                  </a:moveTo>
                  <a:cubicBezTo>
                    <a:pt x="113794" y="15362"/>
                    <a:pt x="113949" y="15728"/>
                    <a:pt x="114090" y="16108"/>
                  </a:cubicBezTo>
                  <a:lnTo>
                    <a:pt x="114146" y="16277"/>
                  </a:lnTo>
                  <a:lnTo>
                    <a:pt x="114104" y="16305"/>
                  </a:lnTo>
                  <a:cubicBezTo>
                    <a:pt x="113992" y="16460"/>
                    <a:pt x="113865" y="16629"/>
                    <a:pt x="113724" y="16798"/>
                  </a:cubicBezTo>
                  <a:cubicBezTo>
                    <a:pt x="113668" y="16883"/>
                    <a:pt x="113597" y="16981"/>
                    <a:pt x="113527" y="17066"/>
                  </a:cubicBezTo>
                  <a:lnTo>
                    <a:pt x="113386" y="17277"/>
                  </a:lnTo>
                  <a:lnTo>
                    <a:pt x="113316" y="17164"/>
                  </a:lnTo>
                  <a:cubicBezTo>
                    <a:pt x="113090" y="16798"/>
                    <a:pt x="112865" y="16446"/>
                    <a:pt x="112597" y="16108"/>
                  </a:cubicBezTo>
                  <a:cubicBezTo>
                    <a:pt x="112626" y="15996"/>
                    <a:pt x="112654" y="15911"/>
                    <a:pt x="112668" y="15841"/>
                  </a:cubicBezTo>
                  <a:cubicBezTo>
                    <a:pt x="113020" y="15601"/>
                    <a:pt x="113358" y="15334"/>
                    <a:pt x="113668" y="15038"/>
                  </a:cubicBezTo>
                  <a:close/>
                  <a:moveTo>
                    <a:pt x="13448" y="15587"/>
                  </a:moveTo>
                  <a:cubicBezTo>
                    <a:pt x="13307" y="15897"/>
                    <a:pt x="13167" y="16249"/>
                    <a:pt x="13026" y="16615"/>
                  </a:cubicBezTo>
                  <a:lnTo>
                    <a:pt x="13012" y="16615"/>
                  </a:lnTo>
                  <a:cubicBezTo>
                    <a:pt x="12871" y="16995"/>
                    <a:pt x="12730" y="17404"/>
                    <a:pt x="12603" y="17826"/>
                  </a:cubicBezTo>
                  <a:lnTo>
                    <a:pt x="12603" y="17770"/>
                  </a:lnTo>
                  <a:cubicBezTo>
                    <a:pt x="12603" y="17728"/>
                    <a:pt x="12603" y="17685"/>
                    <a:pt x="12589" y="17657"/>
                  </a:cubicBezTo>
                  <a:cubicBezTo>
                    <a:pt x="12575" y="17587"/>
                    <a:pt x="12575" y="17516"/>
                    <a:pt x="12561" y="17446"/>
                  </a:cubicBezTo>
                  <a:cubicBezTo>
                    <a:pt x="12547" y="17362"/>
                    <a:pt x="12533" y="17291"/>
                    <a:pt x="12519" y="17221"/>
                  </a:cubicBezTo>
                  <a:lnTo>
                    <a:pt x="12505" y="17080"/>
                  </a:lnTo>
                  <a:lnTo>
                    <a:pt x="12505" y="17066"/>
                  </a:lnTo>
                  <a:cubicBezTo>
                    <a:pt x="12477" y="16939"/>
                    <a:pt x="12449" y="16798"/>
                    <a:pt x="12420" y="16658"/>
                  </a:cubicBezTo>
                  <a:cubicBezTo>
                    <a:pt x="12406" y="16587"/>
                    <a:pt x="12392" y="16531"/>
                    <a:pt x="12364" y="16460"/>
                  </a:cubicBezTo>
                  <a:cubicBezTo>
                    <a:pt x="12350" y="16390"/>
                    <a:pt x="12350" y="16362"/>
                    <a:pt x="12336" y="16305"/>
                  </a:cubicBezTo>
                  <a:lnTo>
                    <a:pt x="12336" y="16291"/>
                  </a:lnTo>
                  <a:cubicBezTo>
                    <a:pt x="12702" y="16052"/>
                    <a:pt x="13082" y="15813"/>
                    <a:pt x="13448" y="15587"/>
                  </a:cubicBezTo>
                  <a:close/>
                  <a:moveTo>
                    <a:pt x="50934" y="15883"/>
                  </a:moveTo>
                  <a:lnTo>
                    <a:pt x="50934" y="15883"/>
                  </a:lnTo>
                  <a:cubicBezTo>
                    <a:pt x="51060" y="15925"/>
                    <a:pt x="51201" y="15968"/>
                    <a:pt x="51342" y="15996"/>
                  </a:cubicBezTo>
                  <a:cubicBezTo>
                    <a:pt x="51525" y="16052"/>
                    <a:pt x="51736" y="16080"/>
                    <a:pt x="51934" y="16094"/>
                  </a:cubicBezTo>
                  <a:cubicBezTo>
                    <a:pt x="51849" y="16277"/>
                    <a:pt x="51779" y="16446"/>
                    <a:pt x="51708" y="16615"/>
                  </a:cubicBezTo>
                  <a:cubicBezTo>
                    <a:pt x="51582" y="16995"/>
                    <a:pt x="51441" y="17404"/>
                    <a:pt x="51314" y="17826"/>
                  </a:cubicBezTo>
                  <a:lnTo>
                    <a:pt x="51314" y="17770"/>
                  </a:lnTo>
                  <a:cubicBezTo>
                    <a:pt x="51314" y="17728"/>
                    <a:pt x="51300" y="17685"/>
                    <a:pt x="51286" y="17643"/>
                  </a:cubicBezTo>
                  <a:cubicBezTo>
                    <a:pt x="51286" y="17601"/>
                    <a:pt x="51272" y="17516"/>
                    <a:pt x="51258" y="17446"/>
                  </a:cubicBezTo>
                  <a:cubicBezTo>
                    <a:pt x="51244" y="17376"/>
                    <a:pt x="51229" y="17291"/>
                    <a:pt x="51215" y="17207"/>
                  </a:cubicBezTo>
                  <a:lnTo>
                    <a:pt x="51201" y="17080"/>
                  </a:lnTo>
                  <a:lnTo>
                    <a:pt x="51201" y="17066"/>
                  </a:lnTo>
                  <a:cubicBezTo>
                    <a:pt x="51173" y="16925"/>
                    <a:pt x="51145" y="16798"/>
                    <a:pt x="51117" y="16658"/>
                  </a:cubicBezTo>
                  <a:cubicBezTo>
                    <a:pt x="51103" y="16587"/>
                    <a:pt x="51089" y="16517"/>
                    <a:pt x="51075" y="16446"/>
                  </a:cubicBezTo>
                  <a:cubicBezTo>
                    <a:pt x="51060" y="16390"/>
                    <a:pt x="51046" y="16348"/>
                    <a:pt x="51032" y="16305"/>
                  </a:cubicBezTo>
                  <a:lnTo>
                    <a:pt x="51004" y="16179"/>
                  </a:lnTo>
                  <a:lnTo>
                    <a:pt x="51004" y="16151"/>
                  </a:lnTo>
                  <a:cubicBezTo>
                    <a:pt x="50976" y="16066"/>
                    <a:pt x="50962" y="15982"/>
                    <a:pt x="50934" y="15883"/>
                  </a:cubicBezTo>
                  <a:close/>
                  <a:moveTo>
                    <a:pt x="21644" y="15137"/>
                  </a:moveTo>
                  <a:cubicBezTo>
                    <a:pt x="21616" y="15686"/>
                    <a:pt x="21559" y="16249"/>
                    <a:pt x="21475" y="16798"/>
                  </a:cubicBezTo>
                  <a:cubicBezTo>
                    <a:pt x="21404" y="17235"/>
                    <a:pt x="21306" y="17671"/>
                    <a:pt x="21193" y="18094"/>
                  </a:cubicBezTo>
                  <a:cubicBezTo>
                    <a:pt x="21278" y="17319"/>
                    <a:pt x="21390" y="16587"/>
                    <a:pt x="21503" y="15911"/>
                  </a:cubicBezTo>
                  <a:cubicBezTo>
                    <a:pt x="21545" y="15644"/>
                    <a:pt x="21588" y="15390"/>
                    <a:pt x="21644" y="15137"/>
                  </a:cubicBezTo>
                  <a:close/>
                  <a:moveTo>
                    <a:pt x="114583" y="17615"/>
                  </a:moveTo>
                  <a:cubicBezTo>
                    <a:pt x="114639" y="17784"/>
                    <a:pt x="114682" y="17967"/>
                    <a:pt x="114738" y="18150"/>
                  </a:cubicBezTo>
                  <a:lnTo>
                    <a:pt x="114358" y="18178"/>
                  </a:lnTo>
                  <a:cubicBezTo>
                    <a:pt x="114386" y="18094"/>
                    <a:pt x="114428" y="18023"/>
                    <a:pt x="114456" y="17939"/>
                  </a:cubicBezTo>
                  <a:lnTo>
                    <a:pt x="114569" y="17643"/>
                  </a:lnTo>
                  <a:lnTo>
                    <a:pt x="114583" y="17615"/>
                  </a:lnTo>
                  <a:close/>
                  <a:moveTo>
                    <a:pt x="146422" y="18080"/>
                  </a:moveTo>
                  <a:lnTo>
                    <a:pt x="146422" y="18080"/>
                  </a:lnTo>
                  <a:cubicBezTo>
                    <a:pt x="146408" y="18136"/>
                    <a:pt x="146394" y="18192"/>
                    <a:pt x="146365" y="18235"/>
                  </a:cubicBezTo>
                  <a:cubicBezTo>
                    <a:pt x="146365" y="18197"/>
                    <a:pt x="146365" y="18160"/>
                    <a:pt x="146365" y="18122"/>
                  </a:cubicBezTo>
                  <a:lnTo>
                    <a:pt x="146422" y="18080"/>
                  </a:lnTo>
                  <a:close/>
                  <a:moveTo>
                    <a:pt x="112245" y="17432"/>
                  </a:moveTo>
                  <a:lnTo>
                    <a:pt x="112288" y="17615"/>
                  </a:lnTo>
                  <a:cubicBezTo>
                    <a:pt x="112358" y="17840"/>
                    <a:pt x="112414" y="18066"/>
                    <a:pt x="112485" y="18305"/>
                  </a:cubicBezTo>
                  <a:lnTo>
                    <a:pt x="112006" y="18347"/>
                  </a:lnTo>
                  <a:cubicBezTo>
                    <a:pt x="112091" y="18023"/>
                    <a:pt x="112161" y="17714"/>
                    <a:pt x="112245" y="17432"/>
                  </a:cubicBezTo>
                  <a:close/>
                  <a:moveTo>
                    <a:pt x="53539" y="16165"/>
                  </a:moveTo>
                  <a:cubicBezTo>
                    <a:pt x="53680" y="16165"/>
                    <a:pt x="53821" y="16179"/>
                    <a:pt x="53961" y="16193"/>
                  </a:cubicBezTo>
                  <a:cubicBezTo>
                    <a:pt x="53750" y="16953"/>
                    <a:pt x="53595" y="17742"/>
                    <a:pt x="53511" y="18530"/>
                  </a:cubicBezTo>
                  <a:lnTo>
                    <a:pt x="53511" y="18516"/>
                  </a:lnTo>
                  <a:cubicBezTo>
                    <a:pt x="53426" y="18488"/>
                    <a:pt x="53356" y="18460"/>
                    <a:pt x="53271" y="18446"/>
                  </a:cubicBezTo>
                  <a:cubicBezTo>
                    <a:pt x="53299" y="17939"/>
                    <a:pt x="53328" y="17446"/>
                    <a:pt x="53356" y="16981"/>
                  </a:cubicBezTo>
                  <a:lnTo>
                    <a:pt x="53356" y="16869"/>
                  </a:lnTo>
                  <a:lnTo>
                    <a:pt x="53412" y="16165"/>
                  </a:lnTo>
                  <a:close/>
                  <a:moveTo>
                    <a:pt x="111837" y="16249"/>
                  </a:moveTo>
                  <a:lnTo>
                    <a:pt x="111922" y="16503"/>
                  </a:lnTo>
                  <a:cubicBezTo>
                    <a:pt x="111527" y="17136"/>
                    <a:pt x="111161" y="17798"/>
                    <a:pt x="110851" y="18474"/>
                  </a:cubicBezTo>
                  <a:lnTo>
                    <a:pt x="110851" y="18488"/>
                  </a:lnTo>
                  <a:cubicBezTo>
                    <a:pt x="110556" y="18530"/>
                    <a:pt x="110274" y="18587"/>
                    <a:pt x="109978" y="18657"/>
                  </a:cubicBezTo>
                  <a:cubicBezTo>
                    <a:pt x="110006" y="18587"/>
                    <a:pt x="110035" y="18530"/>
                    <a:pt x="110049" y="18474"/>
                  </a:cubicBezTo>
                  <a:cubicBezTo>
                    <a:pt x="110218" y="17981"/>
                    <a:pt x="110288" y="17685"/>
                    <a:pt x="110246" y="17657"/>
                  </a:cubicBezTo>
                  <a:lnTo>
                    <a:pt x="110232" y="17657"/>
                  </a:lnTo>
                  <a:cubicBezTo>
                    <a:pt x="110147" y="17671"/>
                    <a:pt x="109936" y="17869"/>
                    <a:pt x="109612" y="18235"/>
                  </a:cubicBezTo>
                  <a:cubicBezTo>
                    <a:pt x="109570" y="18291"/>
                    <a:pt x="109528" y="18333"/>
                    <a:pt x="109485" y="18404"/>
                  </a:cubicBezTo>
                  <a:lnTo>
                    <a:pt x="109345" y="18573"/>
                  </a:lnTo>
                  <a:cubicBezTo>
                    <a:pt x="109274" y="18685"/>
                    <a:pt x="109190" y="18798"/>
                    <a:pt x="109105" y="18925"/>
                  </a:cubicBezTo>
                  <a:lnTo>
                    <a:pt x="109021" y="18967"/>
                  </a:lnTo>
                  <a:cubicBezTo>
                    <a:pt x="109063" y="18756"/>
                    <a:pt x="109091" y="18559"/>
                    <a:pt x="109133" y="18361"/>
                  </a:cubicBezTo>
                  <a:cubicBezTo>
                    <a:pt x="109246" y="17883"/>
                    <a:pt x="109373" y="17418"/>
                    <a:pt x="109514" y="16967"/>
                  </a:cubicBezTo>
                  <a:cubicBezTo>
                    <a:pt x="109570" y="16826"/>
                    <a:pt x="109612" y="16686"/>
                    <a:pt x="109654" y="16559"/>
                  </a:cubicBezTo>
                  <a:cubicBezTo>
                    <a:pt x="110204" y="16559"/>
                    <a:pt x="110753" y="16517"/>
                    <a:pt x="111288" y="16404"/>
                  </a:cubicBezTo>
                  <a:cubicBezTo>
                    <a:pt x="111471" y="16362"/>
                    <a:pt x="111654" y="16305"/>
                    <a:pt x="111837" y="16249"/>
                  </a:cubicBezTo>
                  <a:close/>
                  <a:moveTo>
                    <a:pt x="59735" y="14123"/>
                  </a:moveTo>
                  <a:lnTo>
                    <a:pt x="59735" y="14123"/>
                  </a:lnTo>
                  <a:cubicBezTo>
                    <a:pt x="59538" y="14573"/>
                    <a:pt x="59326" y="15066"/>
                    <a:pt x="59115" y="15615"/>
                  </a:cubicBezTo>
                  <a:lnTo>
                    <a:pt x="59115" y="15601"/>
                  </a:lnTo>
                  <a:cubicBezTo>
                    <a:pt x="58721" y="16672"/>
                    <a:pt x="58411" y="17756"/>
                    <a:pt x="58172" y="18868"/>
                  </a:cubicBezTo>
                  <a:cubicBezTo>
                    <a:pt x="58017" y="18953"/>
                    <a:pt x="57862" y="19023"/>
                    <a:pt x="57707" y="19122"/>
                  </a:cubicBezTo>
                  <a:cubicBezTo>
                    <a:pt x="57735" y="18826"/>
                    <a:pt x="57763" y="18544"/>
                    <a:pt x="57777" y="18263"/>
                  </a:cubicBezTo>
                  <a:cubicBezTo>
                    <a:pt x="57862" y="17277"/>
                    <a:pt x="57918" y="16432"/>
                    <a:pt x="57932" y="15827"/>
                  </a:cubicBezTo>
                  <a:lnTo>
                    <a:pt x="57932" y="15334"/>
                  </a:lnTo>
                  <a:cubicBezTo>
                    <a:pt x="58538" y="14982"/>
                    <a:pt x="59115" y="14587"/>
                    <a:pt x="59664" y="14179"/>
                  </a:cubicBezTo>
                  <a:lnTo>
                    <a:pt x="59735" y="14123"/>
                  </a:lnTo>
                  <a:close/>
                  <a:moveTo>
                    <a:pt x="61453" y="18728"/>
                  </a:moveTo>
                  <a:cubicBezTo>
                    <a:pt x="61396" y="18868"/>
                    <a:pt x="61326" y="19009"/>
                    <a:pt x="61256" y="19136"/>
                  </a:cubicBezTo>
                  <a:lnTo>
                    <a:pt x="61256" y="19108"/>
                  </a:lnTo>
                  <a:cubicBezTo>
                    <a:pt x="61326" y="18981"/>
                    <a:pt x="61396" y="18854"/>
                    <a:pt x="61453" y="18728"/>
                  </a:cubicBezTo>
                  <a:close/>
                  <a:moveTo>
                    <a:pt x="42245" y="17559"/>
                  </a:moveTo>
                  <a:cubicBezTo>
                    <a:pt x="42428" y="18066"/>
                    <a:pt x="42597" y="18615"/>
                    <a:pt x="42738" y="19178"/>
                  </a:cubicBezTo>
                  <a:cubicBezTo>
                    <a:pt x="42710" y="19136"/>
                    <a:pt x="42682" y="19094"/>
                    <a:pt x="42654" y="19051"/>
                  </a:cubicBezTo>
                  <a:lnTo>
                    <a:pt x="42654" y="19037"/>
                  </a:lnTo>
                  <a:cubicBezTo>
                    <a:pt x="42443" y="18685"/>
                    <a:pt x="42203" y="18347"/>
                    <a:pt x="41950" y="18038"/>
                  </a:cubicBezTo>
                  <a:cubicBezTo>
                    <a:pt x="42034" y="17883"/>
                    <a:pt x="42133" y="17742"/>
                    <a:pt x="42217" y="17615"/>
                  </a:cubicBezTo>
                  <a:lnTo>
                    <a:pt x="42245" y="17559"/>
                  </a:lnTo>
                  <a:close/>
                  <a:moveTo>
                    <a:pt x="5534" y="16883"/>
                  </a:moveTo>
                  <a:cubicBezTo>
                    <a:pt x="5605" y="16897"/>
                    <a:pt x="5661" y="16911"/>
                    <a:pt x="5732" y="16939"/>
                  </a:cubicBezTo>
                  <a:cubicBezTo>
                    <a:pt x="6126" y="17010"/>
                    <a:pt x="6534" y="17066"/>
                    <a:pt x="6928" y="17066"/>
                  </a:cubicBezTo>
                  <a:lnTo>
                    <a:pt x="6957" y="17164"/>
                  </a:lnTo>
                  <a:cubicBezTo>
                    <a:pt x="6999" y="17277"/>
                    <a:pt x="7027" y="17376"/>
                    <a:pt x="7055" y="17488"/>
                  </a:cubicBezTo>
                  <a:cubicBezTo>
                    <a:pt x="7083" y="17601"/>
                    <a:pt x="7112" y="17714"/>
                    <a:pt x="7140" y="17826"/>
                  </a:cubicBezTo>
                  <a:cubicBezTo>
                    <a:pt x="7196" y="18066"/>
                    <a:pt x="7252" y="18291"/>
                    <a:pt x="7295" y="18530"/>
                  </a:cubicBezTo>
                  <a:cubicBezTo>
                    <a:pt x="7337" y="18770"/>
                    <a:pt x="7393" y="19023"/>
                    <a:pt x="7435" y="19277"/>
                  </a:cubicBezTo>
                  <a:lnTo>
                    <a:pt x="7435" y="19291"/>
                  </a:lnTo>
                  <a:lnTo>
                    <a:pt x="7295" y="19249"/>
                  </a:lnTo>
                  <a:cubicBezTo>
                    <a:pt x="6999" y="19164"/>
                    <a:pt x="6703" y="19108"/>
                    <a:pt x="6393" y="19051"/>
                  </a:cubicBezTo>
                  <a:cubicBezTo>
                    <a:pt x="6154" y="18305"/>
                    <a:pt x="5872" y="17587"/>
                    <a:pt x="5534" y="16883"/>
                  </a:cubicBezTo>
                  <a:close/>
                  <a:moveTo>
                    <a:pt x="104571" y="15672"/>
                  </a:moveTo>
                  <a:cubicBezTo>
                    <a:pt x="104853" y="15855"/>
                    <a:pt x="105134" y="16052"/>
                    <a:pt x="105388" y="16263"/>
                  </a:cubicBezTo>
                  <a:cubicBezTo>
                    <a:pt x="105261" y="16587"/>
                    <a:pt x="105120" y="16967"/>
                    <a:pt x="105007" y="17390"/>
                  </a:cubicBezTo>
                  <a:cubicBezTo>
                    <a:pt x="104909" y="17770"/>
                    <a:pt x="104810" y="18192"/>
                    <a:pt x="104726" y="18629"/>
                  </a:cubicBezTo>
                  <a:cubicBezTo>
                    <a:pt x="104627" y="18826"/>
                    <a:pt x="104543" y="19037"/>
                    <a:pt x="104458" y="19263"/>
                  </a:cubicBezTo>
                  <a:lnTo>
                    <a:pt x="104444" y="19291"/>
                  </a:lnTo>
                  <a:cubicBezTo>
                    <a:pt x="104275" y="19206"/>
                    <a:pt x="104078" y="19122"/>
                    <a:pt x="103895" y="19051"/>
                  </a:cubicBezTo>
                  <a:cubicBezTo>
                    <a:pt x="103965" y="18347"/>
                    <a:pt x="104078" y="17671"/>
                    <a:pt x="104219" y="17052"/>
                  </a:cubicBezTo>
                  <a:cubicBezTo>
                    <a:pt x="104317" y="16559"/>
                    <a:pt x="104444" y="16094"/>
                    <a:pt x="104571" y="15672"/>
                  </a:cubicBezTo>
                  <a:close/>
                  <a:moveTo>
                    <a:pt x="34909" y="17432"/>
                  </a:moveTo>
                  <a:lnTo>
                    <a:pt x="34965" y="17601"/>
                  </a:lnTo>
                  <a:cubicBezTo>
                    <a:pt x="35050" y="17925"/>
                    <a:pt x="35148" y="18277"/>
                    <a:pt x="35247" y="18629"/>
                  </a:cubicBezTo>
                  <a:cubicBezTo>
                    <a:pt x="35176" y="18742"/>
                    <a:pt x="35134" y="18840"/>
                    <a:pt x="35092" y="18953"/>
                  </a:cubicBezTo>
                  <a:lnTo>
                    <a:pt x="34923" y="19305"/>
                  </a:lnTo>
                  <a:cubicBezTo>
                    <a:pt x="34909" y="19347"/>
                    <a:pt x="34895" y="19389"/>
                    <a:pt x="34881" y="19418"/>
                  </a:cubicBezTo>
                  <a:cubicBezTo>
                    <a:pt x="34740" y="19319"/>
                    <a:pt x="34613" y="19220"/>
                    <a:pt x="34486" y="19136"/>
                  </a:cubicBezTo>
                  <a:cubicBezTo>
                    <a:pt x="34515" y="19051"/>
                    <a:pt x="34529" y="18953"/>
                    <a:pt x="34543" y="18882"/>
                  </a:cubicBezTo>
                  <a:cubicBezTo>
                    <a:pt x="34669" y="18347"/>
                    <a:pt x="34796" y="17854"/>
                    <a:pt x="34909" y="17432"/>
                  </a:cubicBezTo>
                  <a:close/>
                  <a:moveTo>
                    <a:pt x="73577" y="17474"/>
                  </a:moveTo>
                  <a:lnTo>
                    <a:pt x="73619" y="17587"/>
                  </a:lnTo>
                  <a:cubicBezTo>
                    <a:pt x="73718" y="17925"/>
                    <a:pt x="73817" y="18291"/>
                    <a:pt x="73901" y="18657"/>
                  </a:cubicBezTo>
                  <a:cubicBezTo>
                    <a:pt x="73859" y="18770"/>
                    <a:pt x="73817" y="18854"/>
                    <a:pt x="73760" y="18953"/>
                  </a:cubicBezTo>
                  <a:lnTo>
                    <a:pt x="73774" y="18939"/>
                  </a:lnTo>
                  <a:lnTo>
                    <a:pt x="73774" y="18939"/>
                  </a:lnTo>
                  <a:lnTo>
                    <a:pt x="73605" y="19291"/>
                  </a:lnTo>
                  <a:cubicBezTo>
                    <a:pt x="73591" y="19333"/>
                    <a:pt x="73577" y="19389"/>
                    <a:pt x="73549" y="19432"/>
                  </a:cubicBezTo>
                  <a:cubicBezTo>
                    <a:pt x="73422" y="19319"/>
                    <a:pt x="73281" y="19220"/>
                    <a:pt x="73169" y="19136"/>
                  </a:cubicBezTo>
                  <a:cubicBezTo>
                    <a:pt x="73183" y="19051"/>
                    <a:pt x="73211" y="18953"/>
                    <a:pt x="73225" y="18868"/>
                  </a:cubicBezTo>
                  <a:cubicBezTo>
                    <a:pt x="73352" y="18361"/>
                    <a:pt x="73464" y="17883"/>
                    <a:pt x="73577" y="17474"/>
                  </a:cubicBezTo>
                  <a:close/>
                  <a:moveTo>
                    <a:pt x="101163" y="19122"/>
                  </a:moveTo>
                  <a:lnTo>
                    <a:pt x="101163" y="19122"/>
                  </a:lnTo>
                  <a:cubicBezTo>
                    <a:pt x="101219" y="19234"/>
                    <a:pt x="101276" y="19361"/>
                    <a:pt x="101332" y="19474"/>
                  </a:cubicBezTo>
                  <a:cubicBezTo>
                    <a:pt x="101332" y="19474"/>
                    <a:pt x="101332" y="19480"/>
                    <a:pt x="101332" y="19488"/>
                  </a:cubicBezTo>
                  <a:cubicBezTo>
                    <a:pt x="101262" y="19375"/>
                    <a:pt x="101205" y="19249"/>
                    <a:pt x="101163" y="19122"/>
                  </a:cubicBezTo>
                  <a:close/>
                  <a:moveTo>
                    <a:pt x="143155" y="15996"/>
                  </a:moveTo>
                  <a:cubicBezTo>
                    <a:pt x="143422" y="16179"/>
                    <a:pt x="143704" y="16334"/>
                    <a:pt x="143971" y="16517"/>
                  </a:cubicBezTo>
                  <a:cubicBezTo>
                    <a:pt x="143887" y="16770"/>
                    <a:pt x="143788" y="17080"/>
                    <a:pt x="143690" y="17390"/>
                  </a:cubicBezTo>
                  <a:cubicBezTo>
                    <a:pt x="143577" y="17770"/>
                    <a:pt x="143493" y="18192"/>
                    <a:pt x="143408" y="18629"/>
                  </a:cubicBezTo>
                  <a:cubicBezTo>
                    <a:pt x="143310" y="18826"/>
                    <a:pt x="143225" y="19023"/>
                    <a:pt x="143141" y="19249"/>
                  </a:cubicBezTo>
                  <a:cubicBezTo>
                    <a:pt x="143084" y="19403"/>
                    <a:pt x="143028" y="19558"/>
                    <a:pt x="142972" y="19713"/>
                  </a:cubicBezTo>
                  <a:cubicBezTo>
                    <a:pt x="142817" y="19657"/>
                    <a:pt x="142662" y="19587"/>
                    <a:pt x="142521" y="19516"/>
                  </a:cubicBezTo>
                  <a:cubicBezTo>
                    <a:pt x="142591" y="18685"/>
                    <a:pt x="142718" y="17869"/>
                    <a:pt x="142887" y="17052"/>
                  </a:cubicBezTo>
                  <a:cubicBezTo>
                    <a:pt x="142972" y="16672"/>
                    <a:pt x="143070" y="16320"/>
                    <a:pt x="143155" y="15996"/>
                  </a:cubicBezTo>
                  <a:close/>
                  <a:moveTo>
                    <a:pt x="150153" y="17249"/>
                  </a:moveTo>
                  <a:cubicBezTo>
                    <a:pt x="149942" y="17629"/>
                    <a:pt x="149731" y="18052"/>
                    <a:pt x="149520" y="18516"/>
                  </a:cubicBezTo>
                  <a:lnTo>
                    <a:pt x="149506" y="18516"/>
                  </a:lnTo>
                  <a:cubicBezTo>
                    <a:pt x="149407" y="18742"/>
                    <a:pt x="149294" y="18995"/>
                    <a:pt x="149196" y="19249"/>
                  </a:cubicBezTo>
                  <a:cubicBezTo>
                    <a:pt x="149168" y="19319"/>
                    <a:pt x="149125" y="19403"/>
                    <a:pt x="149097" y="19488"/>
                  </a:cubicBezTo>
                  <a:lnTo>
                    <a:pt x="149055" y="19502"/>
                  </a:lnTo>
                  <a:cubicBezTo>
                    <a:pt x="148816" y="19572"/>
                    <a:pt x="148576" y="19643"/>
                    <a:pt x="148351" y="19727"/>
                  </a:cubicBezTo>
                  <a:lnTo>
                    <a:pt x="148393" y="19587"/>
                  </a:lnTo>
                  <a:cubicBezTo>
                    <a:pt x="148407" y="19488"/>
                    <a:pt x="148435" y="19403"/>
                    <a:pt x="148464" y="19333"/>
                  </a:cubicBezTo>
                  <a:lnTo>
                    <a:pt x="148604" y="18868"/>
                  </a:lnTo>
                  <a:lnTo>
                    <a:pt x="148675" y="18643"/>
                  </a:lnTo>
                  <a:cubicBezTo>
                    <a:pt x="148689" y="18587"/>
                    <a:pt x="148717" y="18516"/>
                    <a:pt x="148731" y="18460"/>
                  </a:cubicBezTo>
                  <a:cubicBezTo>
                    <a:pt x="148900" y="17981"/>
                    <a:pt x="148985" y="17671"/>
                    <a:pt x="148942" y="17643"/>
                  </a:cubicBezTo>
                  <a:lnTo>
                    <a:pt x="148914" y="17643"/>
                  </a:lnTo>
                  <a:cubicBezTo>
                    <a:pt x="148830" y="17657"/>
                    <a:pt x="148618" y="17869"/>
                    <a:pt x="148309" y="18221"/>
                  </a:cubicBezTo>
                  <a:cubicBezTo>
                    <a:pt x="148266" y="18277"/>
                    <a:pt x="148210" y="18333"/>
                    <a:pt x="148168" y="18390"/>
                  </a:cubicBezTo>
                  <a:lnTo>
                    <a:pt x="148041" y="18559"/>
                  </a:lnTo>
                  <a:cubicBezTo>
                    <a:pt x="147943" y="18699"/>
                    <a:pt x="147844" y="18840"/>
                    <a:pt x="147745" y="18981"/>
                  </a:cubicBezTo>
                  <a:lnTo>
                    <a:pt x="147675" y="19080"/>
                  </a:lnTo>
                  <a:cubicBezTo>
                    <a:pt x="147731" y="18826"/>
                    <a:pt x="147774" y="18587"/>
                    <a:pt x="147830" y="18347"/>
                  </a:cubicBezTo>
                  <a:cubicBezTo>
                    <a:pt x="147900" y="17995"/>
                    <a:pt x="147985" y="17671"/>
                    <a:pt x="148083" y="17348"/>
                  </a:cubicBezTo>
                  <a:cubicBezTo>
                    <a:pt x="148182" y="17348"/>
                    <a:pt x="148295" y="17333"/>
                    <a:pt x="148393" y="17333"/>
                  </a:cubicBezTo>
                  <a:cubicBezTo>
                    <a:pt x="148985" y="17333"/>
                    <a:pt x="149562" y="17319"/>
                    <a:pt x="150153" y="17249"/>
                  </a:cubicBezTo>
                  <a:close/>
                  <a:moveTo>
                    <a:pt x="75915" y="17629"/>
                  </a:moveTo>
                  <a:cubicBezTo>
                    <a:pt x="76055" y="18136"/>
                    <a:pt x="76210" y="18657"/>
                    <a:pt x="76337" y="19192"/>
                  </a:cubicBezTo>
                  <a:cubicBezTo>
                    <a:pt x="76351" y="19291"/>
                    <a:pt x="76379" y="19403"/>
                    <a:pt x="76393" y="19488"/>
                  </a:cubicBezTo>
                  <a:cubicBezTo>
                    <a:pt x="76365" y="19587"/>
                    <a:pt x="76337" y="19685"/>
                    <a:pt x="76309" y="19798"/>
                  </a:cubicBezTo>
                  <a:lnTo>
                    <a:pt x="76309" y="19784"/>
                  </a:lnTo>
                  <a:cubicBezTo>
                    <a:pt x="76239" y="20037"/>
                    <a:pt x="76168" y="20361"/>
                    <a:pt x="76112" y="20741"/>
                  </a:cubicBezTo>
                  <a:cubicBezTo>
                    <a:pt x="76027" y="20417"/>
                    <a:pt x="75929" y="20093"/>
                    <a:pt x="75830" y="19784"/>
                  </a:cubicBezTo>
                  <a:cubicBezTo>
                    <a:pt x="75718" y="19460"/>
                    <a:pt x="75605" y="19136"/>
                    <a:pt x="75478" y="18826"/>
                  </a:cubicBezTo>
                  <a:lnTo>
                    <a:pt x="75563" y="18544"/>
                  </a:lnTo>
                  <a:cubicBezTo>
                    <a:pt x="75647" y="18333"/>
                    <a:pt x="75732" y="18122"/>
                    <a:pt x="75802" y="17925"/>
                  </a:cubicBezTo>
                  <a:lnTo>
                    <a:pt x="75915" y="17629"/>
                  </a:lnTo>
                  <a:close/>
                  <a:moveTo>
                    <a:pt x="37246" y="17601"/>
                  </a:moveTo>
                  <a:cubicBezTo>
                    <a:pt x="37401" y="18136"/>
                    <a:pt x="37542" y="18657"/>
                    <a:pt x="37669" y="19220"/>
                  </a:cubicBezTo>
                  <a:cubicBezTo>
                    <a:pt x="37697" y="19305"/>
                    <a:pt x="37711" y="19418"/>
                    <a:pt x="37739" y="19502"/>
                  </a:cubicBezTo>
                  <a:cubicBezTo>
                    <a:pt x="37711" y="19587"/>
                    <a:pt x="37683" y="19685"/>
                    <a:pt x="37655" y="19798"/>
                  </a:cubicBezTo>
                  <a:cubicBezTo>
                    <a:pt x="37584" y="20051"/>
                    <a:pt x="37514" y="20389"/>
                    <a:pt x="37458" y="20755"/>
                  </a:cubicBezTo>
                  <a:cubicBezTo>
                    <a:pt x="37373" y="20431"/>
                    <a:pt x="37289" y="20108"/>
                    <a:pt x="37176" y="19798"/>
                  </a:cubicBezTo>
                  <a:cubicBezTo>
                    <a:pt x="37063" y="19446"/>
                    <a:pt x="36937" y="19108"/>
                    <a:pt x="36796" y="18784"/>
                  </a:cubicBezTo>
                  <a:cubicBezTo>
                    <a:pt x="36824" y="18713"/>
                    <a:pt x="36852" y="18629"/>
                    <a:pt x="36880" y="18559"/>
                  </a:cubicBezTo>
                  <a:cubicBezTo>
                    <a:pt x="36951" y="18347"/>
                    <a:pt x="37035" y="18136"/>
                    <a:pt x="37120" y="17939"/>
                  </a:cubicBezTo>
                  <a:lnTo>
                    <a:pt x="37232" y="17643"/>
                  </a:lnTo>
                  <a:lnTo>
                    <a:pt x="37246" y="17601"/>
                  </a:lnTo>
                  <a:close/>
                  <a:moveTo>
                    <a:pt x="115020" y="19277"/>
                  </a:moveTo>
                  <a:cubicBezTo>
                    <a:pt x="115048" y="19361"/>
                    <a:pt x="115062" y="19432"/>
                    <a:pt x="115076" y="19516"/>
                  </a:cubicBezTo>
                  <a:cubicBezTo>
                    <a:pt x="115048" y="19587"/>
                    <a:pt x="115020" y="19685"/>
                    <a:pt x="114991" y="19798"/>
                  </a:cubicBezTo>
                  <a:lnTo>
                    <a:pt x="114991" y="19812"/>
                  </a:lnTo>
                  <a:cubicBezTo>
                    <a:pt x="114921" y="20065"/>
                    <a:pt x="114851" y="20389"/>
                    <a:pt x="114794" y="20769"/>
                  </a:cubicBezTo>
                  <a:cubicBezTo>
                    <a:pt x="114710" y="20445"/>
                    <a:pt x="114625" y="20122"/>
                    <a:pt x="114513" y="19812"/>
                  </a:cubicBezTo>
                  <a:cubicBezTo>
                    <a:pt x="114696" y="19643"/>
                    <a:pt x="114865" y="19460"/>
                    <a:pt x="115020" y="19277"/>
                  </a:cubicBezTo>
                  <a:close/>
                  <a:moveTo>
                    <a:pt x="108443" y="16615"/>
                  </a:moveTo>
                  <a:lnTo>
                    <a:pt x="108443" y="16615"/>
                  </a:lnTo>
                  <a:cubicBezTo>
                    <a:pt x="108204" y="17038"/>
                    <a:pt x="107993" y="17474"/>
                    <a:pt x="107810" y="17925"/>
                  </a:cubicBezTo>
                  <a:cubicBezTo>
                    <a:pt x="107697" y="18178"/>
                    <a:pt x="107613" y="18446"/>
                    <a:pt x="107514" y="18728"/>
                  </a:cubicBezTo>
                  <a:cubicBezTo>
                    <a:pt x="107415" y="18995"/>
                    <a:pt x="107331" y="19277"/>
                    <a:pt x="107261" y="19572"/>
                  </a:cubicBezTo>
                  <a:cubicBezTo>
                    <a:pt x="107204" y="19854"/>
                    <a:pt x="107120" y="20178"/>
                    <a:pt x="107063" y="20488"/>
                  </a:cubicBezTo>
                  <a:cubicBezTo>
                    <a:pt x="107007" y="20586"/>
                    <a:pt x="106965" y="20685"/>
                    <a:pt x="106908" y="20798"/>
                  </a:cubicBezTo>
                  <a:cubicBezTo>
                    <a:pt x="106880" y="19643"/>
                    <a:pt x="106923" y="18488"/>
                    <a:pt x="107035" y="17348"/>
                  </a:cubicBezTo>
                  <a:cubicBezTo>
                    <a:pt x="107345" y="17150"/>
                    <a:pt x="107598" y="16855"/>
                    <a:pt x="107951" y="16742"/>
                  </a:cubicBezTo>
                  <a:cubicBezTo>
                    <a:pt x="108120" y="16686"/>
                    <a:pt x="108274" y="16643"/>
                    <a:pt x="108443" y="16615"/>
                  </a:cubicBezTo>
                  <a:close/>
                  <a:moveTo>
                    <a:pt x="106134" y="17024"/>
                  </a:moveTo>
                  <a:cubicBezTo>
                    <a:pt x="106261" y="17193"/>
                    <a:pt x="106373" y="17376"/>
                    <a:pt x="106458" y="17573"/>
                  </a:cubicBezTo>
                  <a:cubicBezTo>
                    <a:pt x="106486" y="17629"/>
                    <a:pt x="106542" y="17671"/>
                    <a:pt x="106599" y="17671"/>
                  </a:cubicBezTo>
                  <a:lnTo>
                    <a:pt x="106613" y="17700"/>
                  </a:lnTo>
                  <a:cubicBezTo>
                    <a:pt x="106613" y="17714"/>
                    <a:pt x="106627" y="17742"/>
                    <a:pt x="106627" y="17756"/>
                  </a:cubicBezTo>
                  <a:cubicBezTo>
                    <a:pt x="106542" y="18967"/>
                    <a:pt x="106542" y="20192"/>
                    <a:pt x="106613" y="21403"/>
                  </a:cubicBezTo>
                  <a:cubicBezTo>
                    <a:pt x="106571" y="21319"/>
                    <a:pt x="106528" y="21234"/>
                    <a:pt x="106486" y="21150"/>
                  </a:cubicBezTo>
                  <a:cubicBezTo>
                    <a:pt x="106387" y="20967"/>
                    <a:pt x="106261" y="20798"/>
                    <a:pt x="106134" y="20629"/>
                  </a:cubicBezTo>
                  <a:cubicBezTo>
                    <a:pt x="106134" y="20502"/>
                    <a:pt x="106134" y="20389"/>
                    <a:pt x="106120" y="20277"/>
                  </a:cubicBezTo>
                  <a:cubicBezTo>
                    <a:pt x="106092" y="19333"/>
                    <a:pt x="106078" y="18390"/>
                    <a:pt x="106106" y="17573"/>
                  </a:cubicBezTo>
                  <a:cubicBezTo>
                    <a:pt x="106106" y="17376"/>
                    <a:pt x="106120" y="17193"/>
                    <a:pt x="106134" y="17024"/>
                  </a:cubicBezTo>
                  <a:close/>
                  <a:moveTo>
                    <a:pt x="144802" y="17108"/>
                  </a:moveTo>
                  <a:cubicBezTo>
                    <a:pt x="145225" y="17446"/>
                    <a:pt x="145563" y="17869"/>
                    <a:pt x="145788" y="18347"/>
                  </a:cubicBezTo>
                  <a:cubicBezTo>
                    <a:pt x="145816" y="18404"/>
                    <a:pt x="145873" y="18446"/>
                    <a:pt x="145929" y="18446"/>
                  </a:cubicBezTo>
                  <a:lnTo>
                    <a:pt x="145943" y="18460"/>
                  </a:lnTo>
                  <a:cubicBezTo>
                    <a:pt x="145943" y="18488"/>
                    <a:pt x="145957" y="18502"/>
                    <a:pt x="145957" y="18530"/>
                  </a:cubicBezTo>
                  <a:cubicBezTo>
                    <a:pt x="145943" y="18939"/>
                    <a:pt x="145929" y="19333"/>
                    <a:pt x="145915" y="19727"/>
                  </a:cubicBezTo>
                  <a:cubicBezTo>
                    <a:pt x="145774" y="20248"/>
                    <a:pt x="145689" y="20783"/>
                    <a:pt x="145633" y="21319"/>
                  </a:cubicBezTo>
                  <a:cubicBezTo>
                    <a:pt x="145619" y="21403"/>
                    <a:pt x="145605" y="21502"/>
                    <a:pt x="145605" y="21586"/>
                  </a:cubicBezTo>
                  <a:cubicBezTo>
                    <a:pt x="145380" y="21248"/>
                    <a:pt x="145126" y="20952"/>
                    <a:pt x="144830" y="20699"/>
                  </a:cubicBezTo>
                  <a:cubicBezTo>
                    <a:pt x="144830" y="20558"/>
                    <a:pt x="144816" y="20417"/>
                    <a:pt x="144802" y="20277"/>
                  </a:cubicBezTo>
                  <a:cubicBezTo>
                    <a:pt x="144774" y="19319"/>
                    <a:pt x="144760" y="18375"/>
                    <a:pt x="144788" y="17559"/>
                  </a:cubicBezTo>
                  <a:cubicBezTo>
                    <a:pt x="144788" y="17404"/>
                    <a:pt x="144802" y="17249"/>
                    <a:pt x="144802" y="17108"/>
                  </a:cubicBezTo>
                  <a:close/>
                  <a:moveTo>
                    <a:pt x="103754" y="21614"/>
                  </a:moveTo>
                  <a:lnTo>
                    <a:pt x="103853" y="21642"/>
                  </a:lnTo>
                  <a:cubicBezTo>
                    <a:pt x="103825" y="21713"/>
                    <a:pt x="103825" y="21755"/>
                    <a:pt x="103811" y="21811"/>
                  </a:cubicBezTo>
                  <a:cubicBezTo>
                    <a:pt x="103782" y="21994"/>
                    <a:pt x="103768" y="22192"/>
                    <a:pt x="103754" y="22389"/>
                  </a:cubicBezTo>
                  <a:lnTo>
                    <a:pt x="103754" y="21614"/>
                  </a:lnTo>
                  <a:close/>
                  <a:moveTo>
                    <a:pt x="142465" y="22206"/>
                  </a:moveTo>
                  <a:cubicBezTo>
                    <a:pt x="142451" y="22276"/>
                    <a:pt x="142437" y="22332"/>
                    <a:pt x="142437" y="22403"/>
                  </a:cubicBezTo>
                  <a:lnTo>
                    <a:pt x="142437" y="22206"/>
                  </a:lnTo>
                  <a:close/>
                  <a:moveTo>
                    <a:pt x="92249" y="13545"/>
                  </a:moveTo>
                  <a:cubicBezTo>
                    <a:pt x="92432" y="14362"/>
                    <a:pt x="92573" y="15179"/>
                    <a:pt x="92672" y="16010"/>
                  </a:cubicBezTo>
                  <a:cubicBezTo>
                    <a:pt x="92362" y="17038"/>
                    <a:pt x="92179" y="18094"/>
                    <a:pt x="92109" y="19164"/>
                  </a:cubicBezTo>
                  <a:lnTo>
                    <a:pt x="92109" y="19150"/>
                  </a:lnTo>
                  <a:lnTo>
                    <a:pt x="92109" y="19150"/>
                  </a:lnTo>
                  <a:cubicBezTo>
                    <a:pt x="92038" y="20093"/>
                    <a:pt x="92052" y="21037"/>
                    <a:pt x="92151" y="21966"/>
                  </a:cubicBezTo>
                  <a:cubicBezTo>
                    <a:pt x="92095" y="22149"/>
                    <a:pt x="92038" y="22318"/>
                    <a:pt x="91982" y="22501"/>
                  </a:cubicBezTo>
                  <a:cubicBezTo>
                    <a:pt x="91968" y="22234"/>
                    <a:pt x="91954" y="21980"/>
                    <a:pt x="91940" y="21727"/>
                  </a:cubicBezTo>
                  <a:cubicBezTo>
                    <a:pt x="91940" y="21572"/>
                    <a:pt x="91926" y="21431"/>
                    <a:pt x="91911" y="21276"/>
                  </a:cubicBezTo>
                  <a:lnTo>
                    <a:pt x="91911" y="21150"/>
                  </a:lnTo>
                  <a:cubicBezTo>
                    <a:pt x="91911" y="20896"/>
                    <a:pt x="91897" y="20629"/>
                    <a:pt x="91897" y="20375"/>
                  </a:cubicBezTo>
                  <a:cubicBezTo>
                    <a:pt x="91897" y="20122"/>
                    <a:pt x="91897" y="19798"/>
                    <a:pt x="91897" y="19516"/>
                  </a:cubicBezTo>
                  <a:cubicBezTo>
                    <a:pt x="91897" y="19234"/>
                    <a:pt x="91911" y="18981"/>
                    <a:pt x="91911" y="18742"/>
                  </a:cubicBezTo>
                  <a:lnTo>
                    <a:pt x="91911" y="18615"/>
                  </a:lnTo>
                  <a:cubicBezTo>
                    <a:pt x="91940" y="18038"/>
                    <a:pt x="91982" y="17488"/>
                    <a:pt x="92010" y="16967"/>
                  </a:cubicBezTo>
                  <a:cubicBezTo>
                    <a:pt x="92010" y="16925"/>
                    <a:pt x="92010" y="16883"/>
                    <a:pt x="92010" y="16841"/>
                  </a:cubicBezTo>
                  <a:cubicBezTo>
                    <a:pt x="92052" y="16362"/>
                    <a:pt x="92095" y="15925"/>
                    <a:pt x="92123" y="15531"/>
                  </a:cubicBezTo>
                  <a:cubicBezTo>
                    <a:pt x="92165" y="15080"/>
                    <a:pt x="92193" y="14672"/>
                    <a:pt x="92221" y="14334"/>
                  </a:cubicBezTo>
                  <a:cubicBezTo>
                    <a:pt x="92235" y="14052"/>
                    <a:pt x="92249" y="13813"/>
                    <a:pt x="92249" y="13630"/>
                  </a:cubicBezTo>
                  <a:lnTo>
                    <a:pt x="92249" y="13545"/>
                  </a:lnTo>
                  <a:close/>
                  <a:moveTo>
                    <a:pt x="111598" y="21347"/>
                  </a:moveTo>
                  <a:cubicBezTo>
                    <a:pt x="111527" y="21685"/>
                    <a:pt x="111471" y="22023"/>
                    <a:pt x="111443" y="22361"/>
                  </a:cubicBezTo>
                  <a:lnTo>
                    <a:pt x="111443" y="22375"/>
                  </a:lnTo>
                  <a:cubicBezTo>
                    <a:pt x="111443" y="22459"/>
                    <a:pt x="111429" y="22544"/>
                    <a:pt x="111415" y="22642"/>
                  </a:cubicBezTo>
                  <a:lnTo>
                    <a:pt x="111288" y="22642"/>
                  </a:lnTo>
                  <a:cubicBezTo>
                    <a:pt x="111302" y="22445"/>
                    <a:pt x="111316" y="22234"/>
                    <a:pt x="111344" y="22037"/>
                  </a:cubicBezTo>
                  <a:cubicBezTo>
                    <a:pt x="111358" y="21840"/>
                    <a:pt x="111386" y="21600"/>
                    <a:pt x="111415" y="21375"/>
                  </a:cubicBezTo>
                  <a:lnTo>
                    <a:pt x="111598" y="21347"/>
                  </a:lnTo>
                  <a:close/>
                  <a:moveTo>
                    <a:pt x="41499" y="19122"/>
                  </a:moveTo>
                  <a:cubicBezTo>
                    <a:pt x="41555" y="19263"/>
                    <a:pt x="41598" y="19389"/>
                    <a:pt x="41654" y="19530"/>
                  </a:cubicBezTo>
                  <a:cubicBezTo>
                    <a:pt x="41978" y="20445"/>
                    <a:pt x="42217" y="21389"/>
                    <a:pt x="42372" y="22347"/>
                  </a:cubicBezTo>
                  <a:cubicBezTo>
                    <a:pt x="42400" y="22473"/>
                    <a:pt x="42414" y="22600"/>
                    <a:pt x="42443" y="22727"/>
                  </a:cubicBezTo>
                  <a:lnTo>
                    <a:pt x="42302" y="22853"/>
                  </a:lnTo>
                  <a:cubicBezTo>
                    <a:pt x="42133" y="22135"/>
                    <a:pt x="41921" y="21431"/>
                    <a:pt x="41654" y="20741"/>
                  </a:cubicBezTo>
                  <a:cubicBezTo>
                    <a:pt x="41584" y="20516"/>
                    <a:pt x="41485" y="20291"/>
                    <a:pt x="41400" y="20079"/>
                  </a:cubicBezTo>
                  <a:cubicBezTo>
                    <a:pt x="41415" y="19755"/>
                    <a:pt x="41457" y="19446"/>
                    <a:pt x="41499" y="19122"/>
                  </a:cubicBezTo>
                  <a:close/>
                  <a:moveTo>
                    <a:pt x="34303" y="20023"/>
                  </a:moveTo>
                  <a:cubicBezTo>
                    <a:pt x="34374" y="20150"/>
                    <a:pt x="34444" y="20277"/>
                    <a:pt x="34515" y="20403"/>
                  </a:cubicBezTo>
                  <a:cubicBezTo>
                    <a:pt x="34317" y="21037"/>
                    <a:pt x="34177" y="21699"/>
                    <a:pt x="34092" y="22361"/>
                  </a:cubicBezTo>
                  <a:lnTo>
                    <a:pt x="34106" y="22361"/>
                  </a:lnTo>
                  <a:cubicBezTo>
                    <a:pt x="34092" y="22558"/>
                    <a:pt x="34078" y="22741"/>
                    <a:pt x="34064" y="22924"/>
                  </a:cubicBezTo>
                  <a:lnTo>
                    <a:pt x="34036" y="22938"/>
                  </a:lnTo>
                  <a:cubicBezTo>
                    <a:pt x="34036" y="22839"/>
                    <a:pt x="34050" y="22727"/>
                    <a:pt x="34050" y="22628"/>
                  </a:cubicBezTo>
                  <a:lnTo>
                    <a:pt x="34050" y="22628"/>
                  </a:lnTo>
                  <a:lnTo>
                    <a:pt x="33937" y="22713"/>
                  </a:lnTo>
                  <a:cubicBezTo>
                    <a:pt x="33965" y="22487"/>
                    <a:pt x="33979" y="22262"/>
                    <a:pt x="34008" y="22037"/>
                  </a:cubicBezTo>
                  <a:cubicBezTo>
                    <a:pt x="34064" y="21473"/>
                    <a:pt x="34134" y="20924"/>
                    <a:pt x="34233" y="20389"/>
                  </a:cubicBezTo>
                  <a:cubicBezTo>
                    <a:pt x="34261" y="20277"/>
                    <a:pt x="34275" y="20150"/>
                    <a:pt x="34303" y="20023"/>
                  </a:cubicBezTo>
                  <a:close/>
                  <a:moveTo>
                    <a:pt x="14772" y="21558"/>
                  </a:moveTo>
                  <a:cubicBezTo>
                    <a:pt x="14800" y="21966"/>
                    <a:pt x="14842" y="22361"/>
                    <a:pt x="14913" y="22755"/>
                  </a:cubicBezTo>
                  <a:cubicBezTo>
                    <a:pt x="14927" y="22825"/>
                    <a:pt x="14927" y="22882"/>
                    <a:pt x="14941" y="22938"/>
                  </a:cubicBezTo>
                  <a:lnTo>
                    <a:pt x="14673" y="22642"/>
                  </a:lnTo>
                  <a:lnTo>
                    <a:pt x="14673" y="22642"/>
                  </a:lnTo>
                  <a:cubicBezTo>
                    <a:pt x="14687" y="22811"/>
                    <a:pt x="14702" y="22980"/>
                    <a:pt x="14702" y="23149"/>
                  </a:cubicBezTo>
                  <a:lnTo>
                    <a:pt x="14673" y="23093"/>
                  </a:lnTo>
                  <a:cubicBezTo>
                    <a:pt x="14645" y="22656"/>
                    <a:pt x="14617" y="22206"/>
                    <a:pt x="14589" y="21741"/>
                  </a:cubicBezTo>
                  <a:lnTo>
                    <a:pt x="14589" y="21657"/>
                  </a:lnTo>
                  <a:lnTo>
                    <a:pt x="14772" y="21558"/>
                  </a:lnTo>
                  <a:close/>
                  <a:moveTo>
                    <a:pt x="109809" y="21417"/>
                  </a:moveTo>
                  <a:lnTo>
                    <a:pt x="109809" y="21417"/>
                  </a:lnTo>
                  <a:cubicBezTo>
                    <a:pt x="109781" y="21530"/>
                    <a:pt x="109753" y="21642"/>
                    <a:pt x="109725" y="21755"/>
                  </a:cubicBezTo>
                  <a:cubicBezTo>
                    <a:pt x="109640" y="22065"/>
                    <a:pt x="109598" y="22361"/>
                    <a:pt x="109542" y="22670"/>
                  </a:cubicBezTo>
                  <a:cubicBezTo>
                    <a:pt x="109514" y="22910"/>
                    <a:pt x="109471" y="23135"/>
                    <a:pt x="109457" y="23374"/>
                  </a:cubicBezTo>
                  <a:lnTo>
                    <a:pt x="109007" y="23107"/>
                  </a:lnTo>
                  <a:lnTo>
                    <a:pt x="109007" y="23093"/>
                  </a:lnTo>
                  <a:cubicBezTo>
                    <a:pt x="109035" y="22853"/>
                    <a:pt x="109063" y="22614"/>
                    <a:pt x="109091" y="22389"/>
                  </a:cubicBezTo>
                  <a:cubicBezTo>
                    <a:pt x="109133" y="22149"/>
                    <a:pt x="109176" y="21924"/>
                    <a:pt x="109218" y="21699"/>
                  </a:cubicBezTo>
                  <a:lnTo>
                    <a:pt x="109260" y="21459"/>
                  </a:lnTo>
                  <a:lnTo>
                    <a:pt x="109429" y="21445"/>
                  </a:lnTo>
                  <a:cubicBezTo>
                    <a:pt x="109556" y="21431"/>
                    <a:pt x="109683" y="21431"/>
                    <a:pt x="109809" y="21417"/>
                  </a:cubicBezTo>
                  <a:close/>
                  <a:moveTo>
                    <a:pt x="106247" y="22276"/>
                  </a:moveTo>
                  <a:lnTo>
                    <a:pt x="106247" y="22276"/>
                  </a:lnTo>
                  <a:cubicBezTo>
                    <a:pt x="106345" y="22375"/>
                    <a:pt x="106430" y="22473"/>
                    <a:pt x="106514" y="22586"/>
                  </a:cubicBezTo>
                  <a:cubicBezTo>
                    <a:pt x="106528" y="22600"/>
                    <a:pt x="106556" y="22614"/>
                    <a:pt x="106571" y="22628"/>
                  </a:cubicBezTo>
                  <a:lnTo>
                    <a:pt x="106711" y="22952"/>
                  </a:lnTo>
                  <a:lnTo>
                    <a:pt x="106345" y="23403"/>
                  </a:lnTo>
                  <a:cubicBezTo>
                    <a:pt x="106345" y="23304"/>
                    <a:pt x="106331" y="23220"/>
                    <a:pt x="106317" y="23121"/>
                  </a:cubicBezTo>
                  <a:cubicBezTo>
                    <a:pt x="106289" y="22839"/>
                    <a:pt x="106275" y="22558"/>
                    <a:pt x="106247" y="22276"/>
                  </a:cubicBezTo>
                  <a:close/>
                  <a:moveTo>
                    <a:pt x="53257" y="21065"/>
                  </a:moveTo>
                  <a:lnTo>
                    <a:pt x="53440" y="21079"/>
                  </a:lnTo>
                  <a:cubicBezTo>
                    <a:pt x="53468" y="21642"/>
                    <a:pt x="53525" y="22192"/>
                    <a:pt x="53609" y="22755"/>
                  </a:cubicBezTo>
                  <a:cubicBezTo>
                    <a:pt x="53623" y="22825"/>
                    <a:pt x="53637" y="22896"/>
                    <a:pt x="53652" y="22966"/>
                  </a:cubicBezTo>
                  <a:cubicBezTo>
                    <a:pt x="53652" y="23220"/>
                    <a:pt x="53652" y="23459"/>
                    <a:pt x="53666" y="23712"/>
                  </a:cubicBezTo>
                  <a:cubicBezTo>
                    <a:pt x="53595" y="23558"/>
                    <a:pt x="53539" y="23417"/>
                    <a:pt x="53468" y="23276"/>
                  </a:cubicBezTo>
                  <a:lnTo>
                    <a:pt x="53426" y="23684"/>
                  </a:lnTo>
                  <a:cubicBezTo>
                    <a:pt x="53370" y="23051"/>
                    <a:pt x="53314" y="22403"/>
                    <a:pt x="53285" y="21755"/>
                  </a:cubicBezTo>
                  <a:cubicBezTo>
                    <a:pt x="53285" y="21600"/>
                    <a:pt x="53271" y="21445"/>
                    <a:pt x="53257" y="21304"/>
                  </a:cubicBezTo>
                  <a:lnTo>
                    <a:pt x="53257" y="21178"/>
                  </a:lnTo>
                  <a:lnTo>
                    <a:pt x="53257" y="21065"/>
                  </a:lnTo>
                  <a:close/>
                  <a:moveTo>
                    <a:pt x="7097" y="21952"/>
                  </a:moveTo>
                  <a:cubicBezTo>
                    <a:pt x="7266" y="21952"/>
                    <a:pt x="7421" y="21952"/>
                    <a:pt x="7590" y="21966"/>
                  </a:cubicBezTo>
                  <a:lnTo>
                    <a:pt x="7703" y="21980"/>
                  </a:lnTo>
                  <a:cubicBezTo>
                    <a:pt x="7717" y="22375"/>
                    <a:pt x="7731" y="22755"/>
                    <a:pt x="7745" y="23135"/>
                  </a:cubicBezTo>
                  <a:lnTo>
                    <a:pt x="7745" y="23431"/>
                  </a:lnTo>
                  <a:lnTo>
                    <a:pt x="7309" y="23783"/>
                  </a:lnTo>
                  <a:cubicBezTo>
                    <a:pt x="7309" y="23670"/>
                    <a:pt x="7295" y="23558"/>
                    <a:pt x="7281" y="23445"/>
                  </a:cubicBezTo>
                  <a:cubicBezTo>
                    <a:pt x="7238" y="22966"/>
                    <a:pt x="7182" y="22459"/>
                    <a:pt x="7097" y="21952"/>
                  </a:cubicBezTo>
                  <a:close/>
                  <a:moveTo>
                    <a:pt x="150139" y="22178"/>
                  </a:moveTo>
                  <a:cubicBezTo>
                    <a:pt x="150139" y="22248"/>
                    <a:pt x="150139" y="22304"/>
                    <a:pt x="150125" y="22361"/>
                  </a:cubicBezTo>
                  <a:cubicBezTo>
                    <a:pt x="150083" y="22797"/>
                    <a:pt x="150069" y="23234"/>
                    <a:pt x="150069" y="23670"/>
                  </a:cubicBezTo>
                  <a:lnTo>
                    <a:pt x="149984" y="23783"/>
                  </a:lnTo>
                  <a:cubicBezTo>
                    <a:pt x="150013" y="23389"/>
                    <a:pt x="150041" y="23008"/>
                    <a:pt x="150069" y="22628"/>
                  </a:cubicBezTo>
                  <a:lnTo>
                    <a:pt x="150069" y="22628"/>
                  </a:lnTo>
                  <a:lnTo>
                    <a:pt x="149942" y="22924"/>
                  </a:lnTo>
                  <a:lnTo>
                    <a:pt x="149942" y="22868"/>
                  </a:lnTo>
                  <a:cubicBezTo>
                    <a:pt x="149956" y="22642"/>
                    <a:pt x="149984" y="22417"/>
                    <a:pt x="149998" y="22178"/>
                  </a:cubicBezTo>
                  <a:close/>
                  <a:moveTo>
                    <a:pt x="61227" y="10504"/>
                  </a:moveTo>
                  <a:lnTo>
                    <a:pt x="61227" y="10504"/>
                  </a:lnTo>
                  <a:cubicBezTo>
                    <a:pt x="61256" y="10546"/>
                    <a:pt x="61270" y="10602"/>
                    <a:pt x="61298" y="10645"/>
                  </a:cubicBezTo>
                  <a:cubicBezTo>
                    <a:pt x="61734" y="11588"/>
                    <a:pt x="62072" y="12560"/>
                    <a:pt x="62312" y="13560"/>
                  </a:cubicBezTo>
                  <a:cubicBezTo>
                    <a:pt x="62622" y="14897"/>
                    <a:pt x="62762" y="16263"/>
                    <a:pt x="62762" y="17643"/>
                  </a:cubicBezTo>
                  <a:cubicBezTo>
                    <a:pt x="62791" y="18122"/>
                    <a:pt x="62776" y="18601"/>
                    <a:pt x="62762" y="19094"/>
                  </a:cubicBezTo>
                  <a:lnTo>
                    <a:pt x="62762" y="19080"/>
                  </a:lnTo>
                  <a:cubicBezTo>
                    <a:pt x="62706" y="19375"/>
                    <a:pt x="62650" y="19657"/>
                    <a:pt x="62607" y="19967"/>
                  </a:cubicBezTo>
                  <a:cubicBezTo>
                    <a:pt x="62410" y="21178"/>
                    <a:pt x="62354" y="22403"/>
                    <a:pt x="62410" y="23642"/>
                  </a:cubicBezTo>
                  <a:lnTo>
                    <a:pt x="62396" y="23741"/>
                  </a:lnTo>
                  <a:lnTo>
                    <a:pt x="61594" y="22642"/>
                  </a:lnTo>
                  <a:lnTo>
                    <a:pt x="61594" y="22642"/>
                  </a:lnTo>
                  <a:cubicBezTo>
                    <a:pt x="61608" y="23065"/>
                    <a:pt x="61650" y="23459"/>
                    <a:pt x="61678" y="23853"/>
                  </a:cubicBezTo>
                  <a:lnTo>
                    <a:pt x="61312" y="23727"/>
                  </a:lnTo>
                  <a:lnTo>
                    <a:pt x="61326" y="23698"/>
                  </a:lnTo>
                  <a:lnTo>
                    <a:pt x="61763" y="21290"/>
                  </a:lnTo>
                  <a:lnTo>
                    <a:pt x="61763" y="21290"/>
                  </a:lnTo>
                  <a:cubicBezTo>
                    <a:pt x="61594" y="21544"/>
                    <a:pt x="61396" y="21840"/>
                    <a:pt x="61199" y="22163"/>
                  </a:cubicBezTo>
                  <a:lnTo>
                    <a:pt x="61129" y="21262"/>
                  </a:lnTo>
                  <a:cubicBezTo>
                    <a:pt x="61087" y="21290"/>
                    <a:pt x="61058" y="21333"/>
                    <a:pt x="61030" y="21375"/>
                  </a:cubicBezTo>
                  <a:cubicBezTo>
                    <a:pt x="61058" y="20952"/>
                    <a:pt x="61087" y="20544"/>
                    <a:pt x="61129" y="20122"/>
                  </a:cubicBezTo>
                  <a:lnTo>
                    <a:pt x="61129" y="20051"/>
                  </a:lnTo>
                  <a:cubicBezTo>
                    <a:pt x="62101" y="19094"/>
                    <a:pt x="62143" y="17714"/>
                    <a:pt x="62157" y="16404"/>
                  </a:cubicBezTo>
                  <a:cubicBezTo>
                    <a:pt x="62157" y="16251"/>
                    <a:pt x="62033" y="16149"/>
                    <a:pt x="61905" y="16149"/>
                  </a:cubicBezTo>
                  <a:cubicBezTo>
                    <a:pt x="61845" y="16149"/>
                    <a:pt x="61784" y="16172"/>
                    <a:pt x="61734" y="16221"/>
                  </a:cubicBezTo>
                  <a:lnTo>
                    <a:pt x="61678" y="16291"/>
                  </a:lnTo>
                  <a:cubicBezTo>
                    <a:pt x="61946" y="14756"/>
                    <a:pt x="62129" y="13686"/>
                    <a:pt x="62030" y="13658"/>
                  </a:cubicBezTo>
                  <a:lnTo>
                    <a:pt x="62002" y="13658"/>
                  </a:lnTo>
                  <a:cubicBezTo>
                    <a:pt x="61833" y="13743"/>
                    <a:pt x="61171" y="14925"/>
                    <a:pt x="60481" y="16686"/>
                  </a:cubicBezTo>
                  <a:cubicBezTo>
                    <a:pt x="60326" y="17094"/>
                    <a:pt x="60171" y="17545"/>
                    <a:pt x="60016" y="18009"/>
                  </a:cubicBezTo>
                  <a:lnTo>
                    <a:pt x="59862" y="18108"/>
                  </a:lnTo>
                  <a:cubicBezTo>
                    <a:pt x="59946" y="17333"/>
                    <a:pt x="60059" y="16587"/>
                    <a:pt x="60171" y="15911"/>
                  </a:cubicBezTo>
                  <a:cubicBezTo>
                    <a:pt x="60411" y="14503"/>
                    <a:pt x="60664" y="13362"/>
                    <a:pt x="60777" y="12757"/>
                  </a:cubicBezTo>
                  <a:cubicBezTo>
                    <a:pt x="61101" y="12053"/>
                    <a:pt x="61256" y="11278"/>
                    <a:pt x="61227" y="10504"/>
                  </a:cubicBezTo>
                  <a:close/>
                  <a:moveTo>
                    <a:pt x="72972" y="20065"/>
                  </a:moveTo>
                  <a:cubicBezTo>
                    <a:pt x="73042" y="20178"/>
                    <a:pt x="73112" y="20305"/>
                    <a:pt x="73183" y="20431"/>
                  </a:cubicBezTo>
                  <a:cubicBezTo>
                    <a:pt x="72986" y="21065"/>
                    <a:pt x="72859" y="21713"/>
                    <a:pt x="72789" y="22361"/>
                  </a:cubicBezTo>
                  <a:lnTo>
                    <a:pt x="72789" y="22347"/>
                  </a:lnTo>
                  <a:cubicBezTo>
                    <a:pt x="72732" y="22882"/>
                    <a:pt x="72718" y="23417"/>
                    <a:pt x="72746" y="23952"/>
                  </a:cubicBezTo>
                  <a:lnTo>
                    <a:pt x="72577" y="23825"/>
                  </a:lnTo>
                  <a:lnTo>
                    <a:pt x="72577" y="23698"/>
                  </a:lnTo>
                  <a:cubicBezTo>
                    <a:pt x="72577" y="23417"/>
                    <a:pt x="72591" y="23135"/>
                    <a:pt x="72605" y="22853"/>
                  </a:cubicBezTo>
                  <a:cubicBezTo>
                    <a:pt x="72620" y="22586"/>
                    <a:pt x="72648" y="22304"/>
                    <a:pt x="72676" y="22023"/>
                  </a:cubicBezTo>
                  <a:cubicBezTo>
                    <a:pt x="72746" y="21459"/>
                    <a:pt x="72817" y="20910"/>
                    <a:pt x="72915" y="20389"/>
                  </a:cubicBezTo>
                  <a:cubicBezTo>
                    <a:pt x="72929" y="20277"/>
                    <a:pt x="72958" y="20164"/>
                    <a:pt x="72972" y="20065"/>
                  </a:cubicBezTo>
                  <a:close/>
                  <a:moveTo>
                    <a:pt x="148295" y="22276"/>
                  </a:moveTo>
                  <a:lnTo>
                    <a:pt x="148295" y="22276"/>
                  </a:lnTo>
                  <a:cubicBezTo>
                    <a:pt x="148280" y="22403"/>
                    <a:pt x="148252" y="22544"/>
                    <a:pt x="148224" y="22670"/>
                  </a:cubicBezTo>
                  <a:cubicBezTo>
                    <a:pt x="148182" y="22980"/>
                    <a:pt x="148126" y="23290"/>
                    <a:pt x="148111" y="23600"/>
                  </a:cubicBezTo>
                  <a:cubicBezTo>
                    <a:pt x="148097" y="23755"/>
                    <a:pt x="148083" y="23896"/>
                    <a:pt x="148069" y="24050"/>
                  </a:cubicBezTo>
                  <a:lnTo>
                    <a:pt x="147590" y="24008"/>
                  </a:lnTo>
                  <a:cubicBezTo>
                    <a:pt x="147619" y="23698"/>
                    <a:pt x="147647" y="23389"/>
                    <a:pt x="147689" y="23079"/>
                  </a:cubicBezTo>
                  <a:cubicBezTo>
                    <a:pt x="147717" y="22853"/>
                    <a:pt x="147745" y="22628"/>
                    <a:pt x="147774" y="22403"/>
                  </a:cubicBezTo>
                  <a:cubicBezTo>
                    <a:pt x="147943" y="22347"/>
                    <a:pt x="148111" y="22304"/>
                    <a:pt x="148295" y="22276"/>
                  </a:cubicBezTo>
                  <a:close/>
                  <a:moveTo>
                    <a:pt x="35880" y="24276"/>
                  </a:moveTo>
                  <a:cubicBezTo>
                    <a:pt x="35909" y="24374"/>
                    <a:pt x="35923" y="24459"/>
                    <a:pt x="35937" y="24543"/>
                  </a:cubicBezTo>
                  <a:lnTo>
                    <a:pt x="35880" y="24459"/>
                  </a:lnTo>
                  <a:cubicBezTo>
                    <a:pt x="35880" y="24402"/>
                    <a:pt x="35880" y="24346"/>
                    <a:pt x="35880" y="24276"/>
                  </a:cubicBezTo>
                  <a:close/>
                  <a:moveTo>
                    <a:pt x="113217" y="24290"/>
                  </a:moveTo>
                  <a:cubicBezTo>
                    <a:pt x="113231" y="24388"/>
                    <a:pt x="113245" y="24473"/>
                    <a:pt x="113259" y="24557"/>
                  </a:cubicBezTo>
                  <a:lnTo>
                    <a:pt x="113217" y="24473"/>
                  </a:lnTo>
                  <a:lnTo>
                    <a:pt x="113217" y="24290"/>
                  </a:lnTo>
                  <a:close/>
                  <a:moveTo>
                    <a:pt x="96502" y="24219"/>
                  </a:moveTo>
                  <a:cubicBezTo>
                    <a:pt x="96516" y="24332"/>
                    <a:pt x="96530" y="24445"/>
                    <a:pt x="96544" y="24571"/>
                  </a:cubicBezTo>
                  <a:lnTo>
                    <a:pt x="96389" y="24586"/>
                  </a:lnTo>
                  <a:cubicBezTo>
                    <a:pt x="96418" y="24473"/>
                    <a:pt x="96460" y="24346"/>
                    <a:pt x="96502" y="24219"/>
                  </a:cubicBezTo>
                  <a:close/>
                  <a:moveTo>
                    <a:pt x="22601" y="10560"/>
                  </a:moveTo>
                  <a:lnTo>
                    <a:pt x="22644" y="10631"/>
                  </a:lnTo>
                  <a:cubicBezTo>
                    <a:pt x="23066" y="11574"/>
                    <a:pt x="23404" y="12560"/>
                    <a:pt x="23643" y="13560"/>
                  </a:cubicBezTo>
                  <a:cubicBezTo>
                    <a:pt x="23953" y="14897"/>
                    <a:pt x="24094" y="16263"/>
                    <a:pt x="24094" y="17643"/>
                  </a:cubicBezTo>
                  <a:cubicBezTo>
                    <a:pt x="24108" y="18122"/>
                    <a:pt x="24094" y="18601"/>
                    <a:pt x="24080" y="19094"/>
                  </a:cubicBezTo>
                  <a:lnTo>
                    <a:pt x="24066" y="19094"/>
                  </a:lnTo>
                  <a:cubicBezTo>
                    <a:pt x="24010" y="19375"/>
                    <a:pt x="23953" y="19671"/>
                    <a:pt x="23911" y="19967"/>
                  </a:cubicBezTo>
                  <a:cubicBezTo>
                    <a:pt x="23714" y="21192"/>
                    <a:pt x="23658" y="22417"/>
                    <a:pt x="23714" y="23642"/>
                  </a:cubicBezTo>
                  <a:lnTo>
                    <a:pt x="23658" y="24304"/>
                  </a:lnTo>
                  <a:lnTo>
                    <a:pt x="22320" y="24656"/>
                  </a:lnTo>
                  <a:lnTo>
                    <a:pt x="22235" y="24628"/>
                  </a:lnTo>
                  <a:cubicBezTo>
                    <a:pt x="22235" y="24233"/>
                    <a:pt x="22221" y="23825"/>
                    <a:pt x="22235" y="23403"/>
                  </a:cubicBezTo>
                  <a:cubicBezTo>
                    <a:pt x="22263" y="22347"/>
                    <a:pt x="22334" y="21220"/>
                    <a:pt x="22461" y="20108"/>
                  </a:cubicBezTo>
                  <a:cubicBezTo>
                    <a:pt x="22573" y="19009"/>
                    <a:pt x="22742" y="17925"/>
                    <a:pt x="22897" y="16967"/>
                  </a:cubicBezTo>
                  <a:cubicBezTo>
                    <a:pt x="23207" y="15066"/>
                    <a:pt x="23474" y="13686"/>
                    <a:pt x="23376" y="13644"/>
                  </a:cubicBezTo>
                  <a:lnTo>
                    <a:pt x="23348" y="13644"/>
                  </a:lnTo>
                  <a:cubicBezTo>
                    <a:pt x="23179" y="13729"/>
                    <a:pt x="22615" y="14742"/>
                    <a:pt x="21982" y="16263"/>
                  </a:cubicBezTo>
                  <a:cubicBezTo>
                    <a:pt x="22038" y="15925"/>
                    <a:pt x="22066" y="15601"/>
                    <a:pt x="22080" y="15263"/>
                  </a:cubicBezTo>
                  <a:cubicBezTo>
                    <a:pt x="22123" y="14545"/>
                    <a:pt x="22109" y="13813"/>
                    <a:pt x="22052" y="13109"/>
                  </a:cubicBezTo>
                  <a:cubicBezTo>
                    <a:pt x="22151" y="12574"/>
                    <a:pt x="22193" y="12264"/>
                    <a:pt x="22151" y="12250"/>
                  </a:cubicBezTo>
                  <a:lnTo>
                    <a:pt x="22137" y="12250"/>
                  </a:lnTo>
                  <a:cubicBezTo>
                    <a:pt x="22094" y="12278"/>
                    <a:pt x="22066" y="12306"/>
                    <a:pt x="22038" y="12334"/>
                  </a:cubicBezTo>
                  <a:cubicBezTo>
                    <a:pt x="22052" y="11996"/>
                    <a:pt x="22109" y="11673"/>
                    <a:pt x="22221" y="11349"/>
                  </a:cubicBezTo>
                  <a:cubicBezTo>
                    <a:pt x="22320" y="11067"/>
                    <a:pt x="22447" y="10800"/>
                    <a:pt x="22601" y="10560"/>
                  </a:cubicBezTo>
                  <a:close/>
                  <a:moveTo>
                    <a:pt x="92292" y="22924"/>
                  </a:moveTo>
                  <a:lnTo>
                    <a:pt x="92292" y="22952"/>
                  </a:lnTo>
                  <a:cubicBezTo>
                    <a:pt x="92292" y="23304"/>
                    <a:pt x="92292" y="23656"/>
                    <a:pt x="92306" y="23994"/>
                  </a:cubicBezTo>
                  <a:cubicBezTo>
                    <a:pt x="92334" y="24248"/>
                    <a:pt x="92348" y="24487"/>
                    <a:pt x="92376" y="24726"/>
                  </a:cubicBezTo>
                  <a:lnTo>
                    <a:pt x="92221" y="24811"/>
                  </a:lnTo>
                  <a:lnTo>
                    <a:pt x="92207" y="24684"/>
                  </a:lnTo>
                  <a:lnTo>
                    <a:pt x="92151" y="24290"/>
                  </a:lnTo>
                  <a:cubicBezTo>
                    <a:pt x="92151" y="24233"/>
                    <a:pt x="92137" y="24191"/>
                    <a:pt x="92137" y="24149"/>
                  </a:cubicBezTo>
                  <a:cubicBezTo>
                    <a:pt x="92123" y="24050"/>
                    <a:pt x="92109" y="23966"/>
                    <a:pt x="92095" y="23867"/>
                  </a:cubicBezTo>
                  <a:cubicBezTo>
                    <a:pt x="92080" y="23769"/>
                    <a:pt x="92080" y="23642"/>
                    <a:pt x="92066" y="23529"/>
                  </a:cubicBezTo>
                  <a:cubicBezTo>
                    <a:pt x="92137" y="23332"/>
                    <a:pt x="92221" y="23121"/>
                    <a:pt x="92292" y="22924"/>
                  </a:cubicBezTo>
                  <a:close/>
                  <a:moveTo>
                    <a:pt x="68212" y="23248"/>
                  </a:moveTo>
                  <a:cubicBezTo>
                    <a:pt x="68226" y="23572"/>
                    <a:pt x="68254" y="23896"/>
                    <a:pt x="68268" y="24205"/>
                  </a:cubicBezTo>
                  <a:lnTo>
                    <a:pt x="68142" y="24304"/>
                  </a:lnTo>
                  <a:cubicBezTo>
                    <a:pt x="68113" y="24600"/>
                    <a:pt x="68085" y="24881"/>
                    <a:pt x="68057" y="25163"/>
                  </a:cubicBezTo>
                  <a:cubicBezTo>
                    <a:pt x="68071" y="24740"/>
                    <a:pt x="68113" y="24304"/>
                    <a:pt x="68156" y="23853"/>
                  </a:cubicBezTo>
                  <a:cubicBezTo>
                    <a:pt x="68170" y="23656"/>
                    <a:pt x="68198" y="23459"/>
                    <a:pt x="68212" y="23248"/>
                  </a:cubicBezTo>
                  <a:close/>
                  <a:moveTo>
                    <a:pt x="81167" y="23248"/>
                  </a:moveTo>
                  <a:cubicBezTo>
                    <a:pt x="81181" y="23459"/>
                    <a:pt x="81209" y="23656"/>
                    <a:pt x="81238" y="23867"/>
                  </a:cubicBezTo>
                  <a:cubicBezTo>
                    <a:pt x="81280" y="24304"/>
                    <a:pt x="81308" y="24740"/>
                    <a:pt x="81336" y="25163"/>
                  </a:cubicBezTo>
                  <a:cubicBezTo>
                    <a:pt x="81294" y="24895"/>
                    <a:pt x="81280" y="24614"/>
                    <a:pt x="81238" y="24318"/>
                  </a:cubicBezTo>
                  <a:lnTo>
                    <a:pt x="81238" y="24304"/>
                  </a:lnTo>
                  <a:cubicBezTo>
                    <a:pt x="81209" y="24121"/>
                    <a:pt x="81181" y="23924"/>
                    <a:pt x="81139" y="23741"/>
                  </a:cubicBezTo>
                  <a:cubicBezTo>
                    <a:pt x="81153" y="23572"/>
                    <a:pt x="81153" y="23417"/>
                    <a:pt x="81167" y="23248"/>
                  </a:cubicBezTo>
                  <a:close/>
                  <a:moveTo>
                    <a:pt x="3042" y="20826"/>
                  </a:moveTo>
                  <a:cubicBezTo>
                    <a:pt x="3169" y="20924"/>
                    <a:pt x="3295" y="21009"/>
                    <a:pt x="3422" y="21107"/>
                  </a:cubicBezTo>
                  <a:cubicBezTo>
                    <a:pt x="3521" y="21502"/>
                    <a:pt x="3619" y="21924"/>
                    <a:pt x="3690" y="22332"/>
                  </a:cubicBezTo>
                  <a:cubicBezTo>
                    <a:pt x="3732" y="22586"/>
                    <a:pt x="3760" y="22839"/>
                    <a:pt x="3802" y="23093"/>
                  </a:cubicBezTo>
                  <a:cubicBezTo>
                    <a:pt x="3845" y="23360"/>
                    <a:pt x="3859" y="23614"/>
                    <a:pt x="3887" y="23867"/>
                  </a:cubicBezTo>
                  <a:cubicBezTo>
                    <a:pt x="3929" y="24304"/>
                    <a:pt x="3957" y="24754"/>
                    <a:pt x="3985" y="25177"/>
                  </a:cubicBezTo>
                  <a:cubicBezTo>
                    <a:pt x="3957" y="24895"/>
                    <a:pt x="3929" y="24614"/>
                    <a:pt x="3887" y="24318"/>
                  </a:cubicBezTo>
                  <a:cubicBezTo>
                    <a:pt x="3732" y="23206"/>
                    <a:pt x="3450" y="22093"/>
                    <a:pt x="3070" y="21023"/>
                  </a:cubicBezTo>
                  <a:cubicBezTo>
                    <a:pt x="3070" y="20967"/>
                    <a:pt x="3056" y="20896"/>
                    <a:pt x="3042" y="20826"/>
                  </a:cubicBezTo>
                  <a:close/>
                  <a:moveTo>
                    <a:pt x="42513" y="23262"/>
                  </a:moveTo>
                  <a:cubicBezTo>
                    <a:pt x="42541" y="23473"/>
                    <a:pt x="42555" y="23670"/>
                    <a:pt x="42583" y="23881"/>
                  </a:cubicBezTo>
                  <a:cubicBezTo>
                    <a:pt x="42626" y="24318"/>
                    <a:pt x="42654" y="24754"/>
                    <a:pt x="42682" y="25177"/>
                  </a:cubicBezTo>
                  <a:cubicBezTo>
                    <a:pt x="42640" y="24895"/>
                    <a:pt x="42611" y="24614"/>
                    <a:pt x="42583" y="24318"/>
                  </a:cubicBezTo>
                  <a:cubicBezTo>
                    <a:pt x="42555" y="24135"/>
                    <a:pt x="42527" y="23938"/>
                    <a:pt x="42485" y="23755"/>
                  </a:cubicBezTo>
                  <a:cubicBezTo>
                    <a:pt x="42499" y="23586"/>
                    <a:pt x="42513" y="23431"/>
                    <a:pt x="42513" y="23262"/>
                  </a:cubicBezTo>
                  <a:close/>
                  <a:moveTo>
                    <a:pt x="106824" y="23670"/>
                  </a:moveTo>
                  <a:cubicBezTo>
                    <a:pt x="106838" y="23769"/>
                    <a:pt x="106852" y="23867"/>
                    <a:pt x="106852" y="23966"/>
                  </a:cubicBezTo>
                  <a:cubicBezTo>
                    <a:pt x="106838" y="24079"/>
                    <a:pt x="106810" y="24205"/>
                    <a:pt x="106796" y="24318"/>
                  </a:cubicBezTo>
                  <a:cubicBezTo>
                    <a:pt x="106754" y="24614"/>
                    <a:pt x="106725" y="24895"/>
                    <a:pt x="106697" y="25177"/>
                  </a:cubicBezTo>
                  <a:cubicBezTo>
                    <a:pt x="106725" y="24754"/>
                    <a:pt x="106768" y="24318"/>
                    <a:pt x="106810" y="23881"/>
                  </a:cubicBezTo>
                  <a:cubicBezTo>
                    <a:pt x="106810" y="23811"/>
                    <a:pt x="106824" y="23741"/>
                    <a:pt x="106824" y="23670"/>
                  </a:cubicBezTo>
                  <a:close/>
                  <a:moveTo>
                    <a:pt x="144971" y="22699"/>
                  </a:moveTo>
                  <a:lnTo>
                    <a:pt x="144971" y="22699"/>
                  </a:lnTo>
                  <a:cubicBezTo>
                    <a:pt x="145014" y="22713"/>
                    <a:pt x="145070" y="22727"/>
                    <a:pt x="145126" y="22741"/>
                  </a:cubicBezTo>
                  <a:cubicBezTo>
                    <a:pt x="145225" y="22769"/>
                    <a:pt x="145309" y="22811"/>
                    <a:pt x="145394" y="22853"/>
                  </a:cubicBezTo>
                  <a:cubicBezTo>
                    <a:pt x="145450" y="22896"/>
                    <a:pt x="145492" y="22952"/>
                    <a:pt x="145535" y="23008"/>
                  </a:cubicBezTo>
                  <a:lnTo>
                    <a:pt x="145535" y="23051"/>
                  </a:lnTo>
                  <a:cubicBezTo>
                    <a:pt x="145535" y="23445"/>
                    <a:pt x="145577" y="23839"/>
                    <a:pt x="145605" y="24205"/>
                  </a:cubicBezTo>
                  <a:lnTo>
                    <a:pt x="145478" y="24318"/>
                  </a:lnTo>
                  <a:cubicBezTo>
                    <a:pt x="145436" y="24614"/>
                    <a:pt x="145408" y="24895"/>
                    <a:pt x="145380" y="25177"/>
                  </a:cubicBezTo>
                  <a:cubicBezTo>
                    <a:pt x="145408" y="24740"/>
                    <a:pt x="145436" y="24318"/>
                    <a:pt x="145478" y="23867"/>
                  </a:cubicBezTo>
                  <a:lnTo>
                    <a:pt x="145042" y="23515"/>
                  </a:lnTo>
                  <a:cubicBezTo>
                    <a:pt x="145028" y="23389"/>
                    <a:pt x="145014" y="23248"/>
                    <a:pt x="144999" y="23107"/>
                  </a:cubicBezTo>
                  <a:cubicBezTo>
                    <a:pt x="144985" y="22966"/>
                    <a:pt x="144971" y="22839"/>
                    <a:pt x="144971" y="22699"/>
                  </a:cubicBezTo>
                  <a:close/>
                  <a:moveTo>
                    <a:pt x="74690" y="25121"/>
                  </a:moveTo>
                  <a:cubicBezTo>
                    <a:pt x="74718" y="25290"/>
                    <a:pt x="74746" y="25487"/>
                    <a:pt x="74774" y="25670"/>
                  </a:cubicBezTo>
                  <a:cubicBezTo>
                    <a:pt x="74760" y="25853"/>
                    <a:pt x="74760" y="26022"/>
                    <a:pt x="74746" y="26191"/>
                  </a:cubicBezTo>
                  <a:lnTo>
                    <a:pt x="74746" y="26177"/>
                  </a:lnTo>
                  <a:cubicBezTo>
                    <a:pt x="74732" y="26360"/>
                    <a:pt x="74718" y="26529"/>
                    <a:pt x="74718" y="26684"/>
                  </a:cubicBezTo>
                  <a:cubicBezTo>
                    <a:pt x="74718" y="26810"/>
                    <a:pt x="74704" y="26909"/>
                    <a:pt x="74690" y="27022"/>
                  </a:cubicBezTo>
                  <a:cubicBezTo>
                    <a:pt x="74690" y="26909"/>
                    <a:pt x="74675" y="26810"/>
                    <a:pt x="74675" y="26684"/>
                  </a:cubicBezTo>
                  <a:cubicBezTo>
                    <a:pt x="74661" y="26529"/>
                    <a:pt x="74647" y="26360"/>
                    <a:pt x="74633" y="26177"/>
                  </a:cubicBezTo>
                  <a:cubicBezTo>
                    <a:pt x="74605" y="26008"/>
                    <a:pt x="74605" y="25839"/>
                    <a:pt x="74605" y="25670"/>
                  </a:cubicBezTo>
                  <a:cubicBezTo>
                    <a:pt x="74633" y="25487"/>
                    <a:pt x="74661" y="25304"/>
                    <a:pt x="74690" y="25121"/>
                  </a:cubicBezTo>
                  <a:close/>
                  <a:moveTo>
                    <a:pt x="36035" y="25036"/>
                  </a:moveTo>
                  <a:cubicBezTo>
                    <a:pt x="36063" y="25261"/>
                    <a:pt x="36106" y="25473"/>
                    <a:pt x="36134" y="25684"/>
                  </a:cubicBezTo>
                  <a:cubicBezTo>
                    <a:pt x="36106" y="25853"/>
                    <a:pt x="36106" y="26022"/>
                    <a:pt x="36092" y="26191"/>
                  </a:cubicBezTo>
                  <a:lnTo>
                    <a:pt x="36106" y="26191"/>
                  </a:lnTo>
                  <a:cubicBezTo>
                    <a:pt x="36078" y="26374"/>
                    <a:pt x="36078" y="26543"/>
                    <a:pt x="36063" y="26698"/>
                  </a:cubicBezTo>
                  <a:cubicBezTo>
                    <a:pt x="36049" y="26867"/>
                    <a:pt x="36049" y="27036"/>
                    <a:pt x="36021" y="27177"/>
                  </a:cubicBezTo>
                  <a:cubicBezTo>
                    <a:pt x="36007" y="27036"/>
                    <a:pt x="36007" y="26867"/>
                    <a:pt x="35993" y="26698"/>
                  </a:cubicBezTo>
                  <a:cubicBezTo>
                    <a:pt x="35979" y="26543"/>
                    <a:pt x="35965" y="26374"/>
                    <a:pt x="35951" y="26191"/>
                  </a:cubicBezTo>
                  <a:cubicBezTo>
                    <a:pt x="35937" y="26008"/>
                    <a:pt x="35937" y="25853"/>
                    <a:pt x="35923" y="25684"/>
                  </a:cubicBezTo>
                  <a:cubicBezTo>
                    <a:pt x="35965" y="25473"/>
                    <a:pt x="35993" y="25261"/>
                    <a:pt x="36035" y="25036"/>
                  </a:cubicBezTo>
                  <a:close/>
                  <a:moveTo>
                    <a:pt x="113358" y="25050"/>
                  </a:moveTo>
                  <a:cubicBezTo>
                    <a:pt x="113400" y="25261"/>
                    <a:pt x="113428" y="25473"/>
                    <a:pt x="113471" y="25684"/>
                  </a:cubicBezTo>
                  <a:cubicBezTo>
                    <a:pt x="113456" y="25853"/>
                    <a:pt x="113456" y="26022"/>
                    <a:pt x="113428" y="26191"/>
                  </a:cubicBezTo>
                  <a:cubicBezTo>
                    <a:pt x="113414" y="26374"/>
                    <a:pt x="113400" y="26543"/>
                    <a:pt x="113386" y="26712"/>
                  </a:cubicBezTo>
                  <a:cubicBezTo>
                    <a:pt x="113386" y="26881"/>
                    <a:pt x="113372" y="27036"/>
                    <a:pt x="113358" y="27191"/>
                  </a:cubicBezTo>
                  <a:cubicBezTo>
                    <a:pt x="113344" y="27036"/>
                    <a:pt x="113344" y="26881"/>
                    <a:pt x="113330" y="26712"/>
                  </a:cubicBezTo>
                  <a:cubicBezTo>
                    <a:pt x="113316" y="26543"/>
                    <a:pt x="113302" y="26374"/>
                    <a:pt x="113287" y="26191"/>
                  </a:cubicBezTo>
                  <a:cubicBezTo>
                    <a:pt x="113273" y="26022"/>
                    <a:pt x="113259" y="25853"/>
                    <a:pt x="113259" y="25684"/>
                  </a:cubicBezTo>
                  <a:cubicBezTo>
                    <a:pt x="113287" y="25473"/>
                    <a:pt x="113330" y="25261"/>
                    <a:pt x="113358" y="25050"/>
                  </a:cubicBezTo>
                  <a:close/>
                  <a:moveTo>
                    <a:pt x="18349" y="0"/>
                  </a:moveTo>
                  <a:cubicBezTo>
                    <a:pt x="18302" y="0"/>
                    <a:pt x="18254" y="25"/>
                    <a:pt x="18222" y="83"/>
                  </a:cubicBezTo>
                  <a:cubicBezTo>
                    <a:pt x="17264" y="1928"/>
                    <a:pt x="17546" y="3829"/>
                    <a:pt x="18461" y="5632"/>
                  </a:cubicBezTo>
                  <a:cubicBezTo>
                    <a:pt x="19264" y="7209"/>
                    <a:pt x="20334" y="8617"/>
                    <a:pt x="21137" y="10180"/>
                  </a:cubicBezTo>
                  <a:cubicBezTo>
                    <a:pt x="21348" y="11123"/>
                    <a:pt x="21503" y="12067"/>
                    <a:pt x="21588" y="13039"/>
                  </a:cubicBezTo>
                  <a:lnTo>
                    <a:pt x="21531" y="13137"/>
                  </a:lnTo>
                  <a:cubicBezTo>
                    <a:pt x="21109" y="13926"/>
                    <a:pt x="20743" y="14756"/>
                    <a:pt x="20433" y="15601"/>
                  </a:cubicBezTo>
                  <a:cubicBezTo>
                    <a:pt x="19996" y="16742"/>
                    <a:pt x="19672" y="17925"/>
                    <a:pt x="19433" y="19136"/>
                  </a:cubicBezTo>
                  <a:cubicBezTo>
                    <a:pt x="19306" y="19770"/>
                    <a:pt x="19222" y="20403"/>
                    <a:pt x="19151" y="21051"/>
                  </a:cubicBezTo>
                  <a:cubicBezTo>
                    <a:pt x="19109" y="21107"/>
                    <a:pt x="19067" y="21150"/>
                    <a:pt x="19039" y="21192"/>
                  </a:cubicBezTo>
                  <a:cubicBezTo>
                    <a:pt x="18940" y="21276"/>
                    <a:pt x="18856" y="21375"/>
                    <a:pt x="18785" y="21473"/>
                  </a:cubicBezTo>
                  <a:cubicBezTo>
                    <a:pt x="18884" y="20347"/>
                    <a:pt x="19011" y="19249"/>
                    <a:pt x="19095" y="18277"/>
                  </a:cubicBezTo>
                  <a:cubicBezTo>
                    <a:pt x="19165" y="17305"/>
                    <a:pt x="19236" y="16446"/>
                    <a:pt x="19250" y="15841"/>
                  </a:cubicBezTo>
                  <a:cubicBezTo>
                    <a:pt x="19264" y="15235"/>
                    <a:pt x="19250" y="14869"/>
                    <a:pt x="19194" y="14869"/>
                  </a:cubicBezTo>
                  <a:cubicBezTo>
                    <a:pt x="19187" y="14862"/>
                    <a:pt x="19183" y="14859"/>
                    <a:pt x="19180" y="14859"/>
                  </a:cubicBezTo>
                  <a:cubicBezTo>
                    <a:pt x="19176" y="14859"/>
                    <a:pt x="19173" y="14862"/>
                    <a:pt x="19165" y="14869"/>
                  </a:cubicBezTo>
                  <a:cubicBezTo>
                    <a:pt x="19095" y="14911"/>
                    <a:pt x="18954" y="15235"/>
                    <a:pt x="18757" y="15742"/>
                  </a:cubicBezTo>
                  <a:cubicBezTo>
                    <a:pt x="18616" y="16136"/>
                    <a:pt x="18447" y="16629"/>
                    <a:pt x="18264" y="17207"/>
                  </a:cubicBezTo>
                  <a:cubicBezTo>
                    <a:pt x="18278" y="17052"/>
                    <a:pt x="18292" y="16897"/>
                    <a:pt x="18306" y="16756"/>
                  </a:cubicBezTo>
                  <a:lnTo>
                    <a:pt x="18349" y="16348"/>
                  </a:lnTo>
                  <a:lnTo>
                    <a:pt x="18391" y="15968"/>
                  </a:lnTo>
                  <a:cubicBezTo>
                    <a:pt x="18659" y="13940"/>
                    <a:pt x="18954" y="12461"/>
                    <a:pt x="18842" y="12433"/>
                  </a:cubicBezTo>
                  <a:lnTo>
                    <a:pt x="18828" y="12433"/>
                  </a:lnTo>
                  <a:cubicBezTo>
                    <a:pt x="18743" y="12475"/>
                    <a:pt x="18546" y="12785"/>
                    <a:pt x="18292" y="13292"/>
                  </a:cubicBezTo>
                  <a:cubicBezTo>
                    <a:pt x="18138" y="13588"/>
                    <a:pt x="17997" y="13940"/>
                    <a:pt x="17828" y="14348"/>
                  </a:cubicBezTo>
                  <a:lnTo>
                    <a:pt x="17701" y="14658"/>
                  </a:lnTo>
                  <a:cubicBezTo>
                    <a:pt x="17659" y="14771"/>
                    <a:pt x="17602" y="14869"/>
                    <a:pt x="17574" y="14996"/>
                  </a:cubicBezTo>
                  <a:lnTo>
                    <a:pt x="17307" y="15728"/>
                  </a:lnTo>
                  <a:cubicBezTo>
                    <a:pt x="17264" y="15855"/>
                    <a:pt x="17222" y="15982"/>
                    <a:pt x="17180" y="16108"/>
                  </a:cubicBezTo>
                  <a:lnTo>
                    <a:pt x="17067" y="16517"/>
                  </a:lnTo>
                  <a:cubicBezTo>
                    <a:pt x="17011" y="16728"/>
                    <a:pt x="16941" y="16967"/>
                    <a:pt x="16898" y="17193"/>
                  </a:cubicBezTo>
                  <a:lnTo>
                    <a:pt x="16898" y="17108"/>
                  </a:lnTo>
                  <a:cubicBezTo>
                    <a:pt x="16898" y="16953"/>
                    <a:pt x="16912" y="16826"/>
                    <a:pt x="16926" y="16700"/>
                  </a:cubicBezTo>
                  <a:cubicBezTo>
                    <a:pt x="16969" y="16221"/>
                    <a:pt x="16983" y="15925"/>
                    <a:pt x="16926" y="15911"/>
                  </a:cubicBezTo>
                  <a:lnTo>
                    <a:pt x="16898" y="15911"/>
                  </a:lnTo>
                  <a:cubicBezTo>
                    <a:pt x="16828" y="15939"/>
                    <a:pt x="16659" y="16165"/>
                    <a:pt x="16448" y="16559"/>
                  </a:cubicBezTo>
                  <a:lnTo>
                    <a:pt x="16420" y="16615"/>
                  </a:lnTo>
                  <a:cubicBezTo>
                    <a:pt x="16434" y="16432"/>
                    <a:pt x="16448" y="16249"/>
                    <a:pt x="16462" y="16080"/>
                  </a:cubicBezTo>
                  <a:cubicBezTo>
                    <a:pt x="16645" y="14179"/>
                    <a:pt x="17025" y="12827"/>
                    <a:pt x="16926" y="12785"/>
                  </a:cubicBezTo>
                  <a:cubicBezTo>
                    <a:pt x="16919" y="12778"/>
                    <a:pt x="16916" y="12774"/>
                    <a:pt x="16912" y="12774"/>
                  </a:cubicBezTo>
                  <a:cubicBezTo>
                    <a:pt x="16909" y="12774"/>
                    <a:pt x="16905" y="12778"/>
                    <a:pt x="16898" y="12785"/>
                  </a:cubicBezTo>
                  <a:cubicBezTo>
                    <a:pt x="16828" y="12827"/>
                    <a:pt x="16772" y="12884"/>
                    <a:pt x="16729" y="12954"/>
                  </a:cubicBezTo>
                  <a:cubicBezTo>
                    <a:pt x="16673" y="13024"/>
                    <a:pt x="16617" y="13109"/>
                    <a:pt x="16546" y="13207"/>
                  </a:cubicBezTo>
                  <a:cubicBezTo>
                    <a:pt x="16490" y="13306"/>
                    <a:pt x="16420" y="13419"/>
                    <a:pt x="16349" y="13560"/>
                  </a:cubicBezTo>
                  <a:cubicBezTo>
                    <a:pt x="15941" y="14292"/>
                    <a:pt x="15617" y="15052"/>
                    <a:pt x="15377" y="15841"/>
                  </a:cubicBezTo>
                  <a:cubicBezTo>
                    <a:pt x="15096" y="16770"/>
                    <a:pt x="14899" y="17714"/>
                    <a:pt x="14800" y="18657"/>
                  </a:cubicBezTo>
                  <a:cubicBezTo>
                    <a:pt x="14730" y="18728"/>
                    <a:pt x="14645" y="18784"/>
                    <a:pt x="14561" y="18840"/>
                  </a:cubicBezTo>
                  <a:lnTo>
                    <a:pt x="14561" y="18742"/>
                  </a:lnTo>
                  <a:lnTo>
                    <a:pt x="14561" y="18629"/>
                  </a:lnTo>
                  <a:cubicBezTo>
                    <a:pt x="14589" y="18052"/>
                    <a:pt x="14617" y="17502"/>
                    <a:pt x="14659" y="16981"/>
                  </a:cubicBezTo>
                  <a:lnTo>
                    <a:pt x="14659" y="16869"/>
                  </a:lnTo>
                  <a:lnTo>
                    <a:pt x="14758" y="15545"/>
                  </a:lnTo>
                  <a:cubicBezTo>
                    <a:pt x="14800" y="15094"/>
                    <a:pt x="14828" y="14686"/>
                    <a:pt x="14856" y="14348"/>
                  </a:cubicBezTo>
                  <a:lnTo>
                    <a:pt x="14856" y="14235"/>
                  </a:lnTo>
                  <a:cubicBezTo>
                    <a:pt x="15462" y="13320"/>
                    <a:pt x="15730" y="12222"/>
                    <a:pt x="15631" y="11123"/>
                  </a:cubicBezTo>
                  <a:cubicBezTo>
                    <a:pt x="15641" y="11019"/>
                    <a:pt x="15551" y="10937"/>
                    <a:pt x="15451" y="10937"/>
                  </a:cubicBezTo>
                  <a:cubicBezTo>
                    <a:pt x="15417" y="10937"/>
                    <a:pt x="15382" y="10947"/>
                    <a:pt x="15349" y="10968"/>
                  </a:cubicBezTo>
                  <a:cubicBezTo>
                    <a:pt x="14730" y="11349"/>
                    <a:pt x="14350" y="11968"/>
                    <a:pt x="13800" y="12433"/>
                  </a:cubicBezTo>
                  <a:cubicBezTo>
                    <a:pt x="13674" y="12532"/>
                    <a:pt x="13547" y="12630"/>
                    <a:pt x="13420" y="12729"/>
                  </a:cubicBezTo>
                  <a:cubicBezTo>
                    <a:pt x="12786" y="13151"/>
                    <a:pt x="12082" y="13447"/>
                    <a:pt x="11505" y="13968"/>
                  </a:cubicBezTo>
                  <a:lnTo>
                    <a:pt x="11449" y="13841"/>
                  </a:lnTo>
                  <a:lnTo>
                    <a:pt x="11449" y="13827"/>
                  </a:lnTo>
                  <a:cubicBezTo>
                    <a:pt x="11406" y="13729"/>
                    <a:pt x="11350" y="13644"/>
                    <a:pt x="11308" y="13545"/>
                  </a:cubicBezTo>
                  <a:lnTo>
                    <a:pt x="11294" y="13503"/>
                  </a:lnTo>
                  <a:cubicBezTo>
                    <a:pt x="11252" y="13419"/>
                    <a:pt x="11209" y="13348"/>
                    <a:pt x="11167" y="13264"/>
                  </a:cubicBezTo>
                  <a:lnTo>
                    <a:pt x="11139" y="13222"/>
                  </a:lnTo>
                  <a:cubicBezTo>
                    <a:pt x="11068" y="13109"/>
                    <a:pt x="10998" y="12982"/>
                    <a:pt x="10942" y="12870"/>
                  </a:cubicBezTo>
                  <a:lnTo>
                    <a:pt x="10871" y="12757"/>
                  </a:lnTo>
                  <a:lnTo>
                    <a:pt x="10857" y="12743"/>
                  </a:lnTo>
                  <a:lnTo>
                    <a:pt x="10843" y="12715"/>
                  </a:lnTo>
                  <a:lnTo>
                    <a:pt x="10759" y="12602"/>
                  </a:lnTo>
                  <a:lnTo>
                    <a:pt x="10688" y="12503"/>
                  </a:lnTo>
                  <a:lnTo>
                    <a:pt x="10660" y="12447"/>
                  </a:lnTo>
                  <a:lnTo>
                    <a:pt x="10604" y="12363"/>
                  </a:lnTo>
                  <a:lnTo>
                    <a:pt x="10576" y="12320"/>
                  </a:lnTo>
                  <a:lnTo>
                    <a:pt x="10519" y="12250"/>
                  </a:lnTo>
                  <a:lnTo>
                    <a:pt x="10463" y="12194"/>
                  </a:lnTo>
                  <a:lnTo>
                    <a:pt x="10449" y="12180"/>
                  </a:lnTo>
                  <a:lnTo>
                    <a:pt x="10421" y="12137"/>
                  </a:lnTo>
                  <a:lnTo>
                    <a:pt x="10378" y="12095"/>
                  </a:lnTo>
                  <a:lnTo>
                    <a:pt x="10378" y="12081"/>
                  </a:lnTo>
                  <a:cubicBezTo>
                    <a:pt x="10857" y="11461"/>
                    <a:pt x="11449" y="10884"/>
                    <a:pt x="11899" y="10264"/>
                  </a:cubicBezTo>
                  <a:cubicBezTo>
                    <a:pt x="12871" y="8941"/>
                    <a:pt x="12857" y="7251"/>
                    <a:pt x="12308" y="5772"/>
                  </a:cubicBezTo>
                  <a:cubicBezTo>
                    <a:pt x="12284" y="5679"/>
                    <a:pt x="12200" y="5628"/>
                    <a:pt x="12113" y="5628"/>
                  </a:cubicBezTo>
                  <a:cubicBezTo>
                    <a:pt x="12043" y="5628"/>
                    <a:pt x="11971" y="5661"/>
                    <a:pt x="11927" y="5730"/>
                  </a:cubicBezTo>
                  <a:cubicBezTo>
                    <a:pt x="11561" y="6322"/>
                    <a:pt x="11322" y="6997"/>
                    <a:pt x="11012" y="7631"/>
                  </a:cubicBezTo>
                  <a:cubicBezTo>
                    <a:pt x="10660" y="8307"/>
                    <a:pt x="10181" y="8913"/>
                    <a:pt x="9843" y="9603"/>
                  </a:cubicBezTo>
                  <a:cubicBezTo>
                    <a:pt x="9351" y="10616"/>
                    <a:pt x="9294" y="11687"/>
                    <a:pt x="9294" y="12771"/>
                  </a:cubicBezTo>
                  <a:cubicBezTo>
                    <a:pt x="8900" y="11588"/>
                    <a:pt x="8407" y="10433"/>
                    <a:pt x="7830" y="9321"/>
                  </a:cubicBezTo>
                  <a:cubicBezTo>
                    <a:pt x="7717" y="8842"/>
                    <a:pt x="7576" y="8349"/>
                    <a:pt x="7478" y="7856"/>
                  </a:cubicBezTo>
                  <a:cubicBezTo>
                    <a:pt x="7365" y="7166"/>
                    <a:pt x="7154" y="6476"/>
                    <a:pt x="6872" y="5843"/>
                  </a:cubicBezTo>
                  <a:cubicBezTo>
                    <a:pt x="6309" y="4688"/>
                    <a:pt x="5267" y="3857"/>
                    <a:pt x="4225" y="3139"/>
                  </a:cubicBezTo>
                  <a:cubicBezTo>
                    <a:pt x="4198" y="3124"/>
                    <a:pt x="4170" y="3117"/>
                    <a:pt x="4143" y="3117"/>
                  </a:cubicBezTo>
                  <a:cubicBezTo>
                    <a:pt x="4041" y="3117"/>
                    <a:pt x="3952" y="3211"/>
                    <a:pt x="3985" y="3322"/>
                  </a:cubicBezTo>
                  <a:cubicBezTo>
                    <a:pt x="4366" y="4716"/>
                    <a:pt x="4746" y="6124"/>
                    <a:pt x="5464" y="7378"/>
                  </a:cubicBezTo>
                  <a:cubicBezTo>
                    <a:pt x="6098" y="8476"/>
                    <a:pt x="7041" y="9321"/>
                    <a:pt x="7872" y="10278"/>
                  </a:cubicBezTo>
                  <a:cubicBezTo>
                    <a:pt x="8140" y="10898"/>
                    <a:pt x="8393" y="11518"/>
                    <a:pt x="8646" y="12151"/>
                  </a:cubicBezTo>
                  <a:cubicBezTo>
                    <a:pt x="8125" y="11447"/>
                    <a:pt x="7478" y="10842"/>
                    <a:pt x="6745" y="10363"/>
                  </a:cubicBezTo>
                  <a:lnTo>
                    <a:pt x="6605" y="10264"/>
                  </a:lnTo>
                  <a:cubicBezTo>
                    <a:pt x="6224" y="9856"/>
                    <a:pt x="5802" y="9476"/>
                    <a:pt x="5365" y="9138"/>
                  </a:cubicBezTo>
                  <a:cubicBezTo>
                    <a:pt x="5112" y="8941"/>
                    <a:pt x="4858" y="8758"/>
                    <a:pt x="4591" y="8589"/>
                  </a:cubicBezTo>
                  <a:cubicBezTo>
                    <a:pt x="4414" y="8487"/>
                    <a:pt x="4305" y="8432"/>
                    <a:pt x="4274" y="8432"/>
                  </a:cubicBezTo>
                  <a:cubicBezTo>
                    <a:pt x="4271" y="8432"/>
                    <a:pt x="4268" y="8432"/>
                    <a:pt x="4267" y="8434"/>
                  </a:cubicBezTo>
                  <a:cubicBezTo>
                    <a:pt x="4267" y="8448"/>
                    <a:pt x="4267" y="8462"/>
                    <a:pt x="4267" y="8462"/>
                  </a:cubicBezTo>
                  <a:cubicBezTo>
                    <a:pt x="4309" y="8575"/>
                    <a:pt x="4366" y="8673"/>
                    <a:pt x="4450" y="8744"/>
                  </a:cubicBezTo>
                  <a:cubicBezTo>
                    <a:pt x="4563" y="8913"/>
                    <a:pt x="4746" y="9110"/>
                    <a:pt x="4943" y="9377"/>
                  </a:cubicBezTo>
                  <a:cubicBezTo>
                    <a:pt x="4225" y="9067"/>
                    <a:pt x="3478" y="8786"/>
                    <a:pt x="2732" y="8561"/>
                  </a:cubicBezTo>
                  <a:cubicBezTo>
                    <a:pt x="2707" y="8553"/>
                    <a:pt x="2684" y="8550"/>
                    <a:pt x="2661" y="8550"/>
                  </a:cubicBezTo>
                  <a:cubicBezTo>
                    <a:pt x="2506" y="8550"/>
                    <a:pt x="2412" y="8709"/>
                    <a:pt x="2436" y="8856"/>
                  </a:cubicBezTo>
                  <a:cubicBezTo>
                    <a:pt x="2662" y="10377"/>
                    <a:pt x="3647" y="11363"/>
                    <a:pt x="4985" y="12039"/>
                  </a:cubicBezTo>
                  <a:cubicBezTo>
                    <a:pt x="5619" y="12363"/>
                    <a:pt x="6295" y="12517"/>
                    <a:pt x="6971" y="12701"/>
                  </a:cubicBezTo>
                  <a:lnTo>
                    <a:pt x="7112" y="13010"/>
                  </a:lnTo>
                  <a:cubicBezTo>
                    <a:pt x="7182" y="13165"/>
                    <a:pt x="7238" y="13334"/>
                    <a:pt x="7295" y="13489"/>
                  </a:cubicBezTo>
                  <a:lnTo>
                    <a:pt x="7379" y="13729"/>
                  </a:lnTo>
                  <a:cubicBezTo>
                    <a:pt x="7407" y="13813"/>
                    <a:pt x="7435" y="13897"/>
                    <a:pt x="7464" y="13982"/>
                  </a:cubicBezTo>
                  <a:cubicBezTo>
                    <a:pt x="7590" y="14362"/>
                    <a:pt x="7703" y="14771"/>
                    <a:pt x="7787" y="15179"/>
                  </a:cubicBezTo>
                  <a:lnTo>
                    <a:pt x="7717" y="15137"/>
                  </a:lnTo>
                  <a:cubicBezTo>
                    <a:pt x="7379" y="14996"/>
                    <a:pt x="7041" y="14897"/>
                    <a:pt x="6689" y="14827"/>
                  </a:cubicBezTo>
                  <a:lnTo>
                    <a:pt x="6661" y="14799"/>
                  </a:lnTo>
                  <a:cubicBezTo>
                    <a:pt x="6576" y="14686"/>
                    <a:pt x="6492" y="14587"/>
                    <a:pt x="6407" y="14503"/>
                  </a:cubicBezTo>
                  <a:cubicBezTo>
                    <a:pt x="6323" y="14433"/>
                    <a:pt x="6253" y="14362"/>
                    <a:pt x="6196" y="14306"/>
                  </a:cubicBezTo>
                  <a:cubicBezTo>
                    <a:pt x="6095" y="14217"/>
                    <a:pt x="6028" y="14163"/>
                    <a:pt x="5995" y="14163"/>
                  </a:cubicBezTo>
                  <a:cubicBezTo>
                    <a:pt x="5991" y="14163"/>
                    <a:pt x="5988" y="14164"/>
                    <a:pt x="5985" y="14165"/>
                  </a:cubicBezTo>
                  <a:cubicBezTo>
                    <a:pt x="5985" y="14165"/>
                    <a:pt x="5971" y="14179"/>
                    <a:pt x="5971" y="14179"/>
                  </a:cubicBezTo>
                  <a:cubicBezTo>
                    <a:pt x="5957" y="14250"/>
                    <a:pt x="6013" y="14433"/>
                    <a:pt x="6126" y="14714"/>
                  </a:cubicBezTo>
                  <a:cubicBezTo>
                    <a:pt x="5464" y="14616"/>
                    <a:pt x="4802" y="14587"/>
                    <a:pt x="4140" y="14503"/>
                  </a:cubicBezTo>
                  <a:cubicBezTo>
                    <a:pt x="4070" y="14390"/>
                    <a:pt x="3999" y="14292"/>
                    <a:pt x="3929" y="14207"/>
                  </a:cubicBezTo>
                  <a:cubicBezTo>
                    <a:pt x="3831" y="14081"/>
                    <a:pt x="3732" y="13968"/>
                    <a:pt x="3647" y="13869"/>
                  </a:cubicBezTo>
                  <a:cubicBezTo>
                    <a:pt x="3563" y="13771"/>
                    <a:pt x="3493" y="13700"/>
                    <a:pt x="3436" y="13630"/>
                  </a:cubicBezTo>
                  <a:cubicBezTo>
                    <a:pt x="3320" y="13527"/>
                    <a:pt x="3240" y="13459"/>
                    <a:pt x="3216" y="13459"/>
                  </a:cubicBezTo>
                  <a:cubicBezTo>
                    <a:pt x="3214" y="13459"/>
                    <a:pt x="3212" y="13460"/>
                    <a:pt x="3211" y="13461"/>
                  </a:cubicBezTo>
                  <a:cubicBezTo>
                    <a:pt x="3155" y="13503"/>
                    <a:pt x="3267" y="13841"/>
                    <a:pt x="3478" y="14390"/>
                  </a:cubicBezTo>
                  <a:cubicBezTo>
                    <a:pt x="3225" y="14348"/>
                    <a:pt x="2972" y="14278"/>
                    <a:pt x="2718" y="14207"/>
                  </a:cubicBezTo>
                  <a:cubicBezTo>
                    <a:pt x="2695" y="14200"/>
                    <a:pt x="2672" y="14197"/>
                    <a:pt x="2651" y="14197"/>
                  </a:cubicBezTo>
                  <a:cubicBezTo>
                    <a:pt x="2500" y="14197"/>
                    <a:pt x="2391" y="14355"/>
                    <a:pt x="2465" y="14503"/>
                  </a:cubicBezTo>
                  <a:lnTo>
                    <a:pt x="2408" y="14461"/>
                  </a:lnTo>
                  <a:cubicBezTo>
                    <a:pt x="2282" y="14372"/>
                    <a:pt x="2201" y="14318"/>
                    <a:pt x="2175" y="14318"/>
                  </a:cubicBezTo>
                  <a:cubicBezTo>
                    <a:pt x="2172" y="14318"/>
                    <a:pt x="2170" y="14319"/>
                    <a:pt x="2169" y="14320"/>
                  </a:cubicBezTo>
                  <a:cubicBezTo>
                    <a:pt x="2155" y="14334"/>
                    <a:pt x="2155" y="14348"/>
                    <a:pt x="2169" y="14362"/>
                  </a:cubicBezTo>
                  <a:cubicBezTo>
                    <a:pt x="2141" y="14559"/>
                    <a:pt x="2901" y="15728"/>
                    <a:pt x="3535" y="17460"/>
                  </a:cubicBezTo>
                  <a:cubicBezTo>
                    <a:pt x="3676" y="17883"/>
                    <a:pt x="3816" y="18319"/>
                    <a:pt x="3957" y="18784"/>
                  </a:cubicBezTo>
                  <a:lnTo>
                    <a:pt x="3788" y="18770"/>
                  </a:lnTo>
                  <a:cubicBezTo>
                    <a:pt x="3422" y="18206"/>
                    <a:pt x="3000" y="17671"/>
                    <a:pt x="2535" y="17179"/>
                  </a:cubicBezTo>
                  <a:cubicBezTo>
                    <a:pt x="2380" y="17024"/>
                    <a:pt x="2211" y="16869"/>
                    <a:pt x="2042" y="16728"/>
                  </a:cubicBezTo>
                  <a:lnTo>
                    <a:pt x="2028" y="16714"/>
                  </a:lnTo>
                  <a:cubicBezTo>
                    <a:pt x="1845" y="16249"/>
                    <a:pt x="1648" y="15799"/>
                    <a:pt x="1423" y="15362"/>
                  </a:cubicBezTo>
                  <a:cubicBezTo>
                    <a:pt x="1014" y="14602"/>
                    <a:pt x="564" y="13869"/>
                    <a:pt x="43" y="13193"/>
                  </a:cubicBezTo>
                  <a:lnTo>
                    <a:pt x="0" y="13095"/>
                  </a:lnTo>
                  <a:lnTo>
                    <a:pt x="0" y="13883"/>
                  </a:lnTo>
                  <a:cubicBezTo>
                    <a:pt x="28" y="13926"/>
                    <a:pt x="57" y="13954"/>
                    <a:pt x="85" y="13996"/>
                  </a:cubicBezTo>
                  <a:cubicBezTo>
                    <a:pt x="733" y="14925"/>
                    <a:pt x="1268" y="15939"/>
                    <a:pt x="1676" y="16995"/>
                  </a:cubicBezTo>
                  <a:cubicBezTo>
                    <a:pt x="1887" y="17531"/>
                    <a:pt x="2070" y="18094"/>
                    <a:pt x="2211" y="18657"/>
                  </a:cubicBezTo>
                  <a:lnTo>
                    <a:pt x="2028" y="18643"/>
                  </a:lnTo>
                  <a:cubicBezTo>
                    <a:pt x="1831" y="18291"/>
                    <a:pt x="1634" y="17939"/>
                    <a:pt x="1451" y="17629"/>
                  </a:cubicBezTo>
                  <a:cubicBezTo>
                    <a:pt x="1014" y="16925"/>
                    <a:pt x="535" y="16263"/>
                    <a:pt x="14" y="15644"/>
                  </a:cubicBezTo>
                  <a:lnTo>
                    <a:pt x="14" y="27698"/>
                  </a:lnTo>
                  <a:lnTo>
                    <a:pt x="152097" y="27698"/>
                  </a:lnTo>
                  <a:cubicBezTo>
                    <a:pt x="152097" y="27529"/>
                    <a:pt x="152068" y="27360"/>
                    <a:pt x="152054" y="27177"/>
                  </a:cubicBezTo>
                  <a:cubicBezTo>
                    <a:pt x="152040" y="27036"/>
                    <a:pt x="152040" y="26867"/>
                    <a:pt x="152026" y="26698"/>
                  </a:cubicBezTo>
                  <a:cubicBezTo>
                    <a:pt x="152012" y="26543"/>
                    <a:pt x="151998" y="26374"/>
                    <a:pt x="151984" y="26191"/>
                  </a:cubicBezTo>
                  <a:cubicBezTo>
                    <a:pt x="151970" y="26008"/>
                    <a:pt x="151956" y="25853"/>
                    <a:pt x="151956" y="25670"/>
                  </a:cubicBezTo>
                  <a:cubicBezTo>
                    <a:pt x="151998" y="25374"/>
                    <a:pt x="152040" y="25078"/>
                    <a:pt x="152111" y="24769"/>
                  </a:cubicBezTo>
                  <a:cubicBezTo>
                    <a:pt x="152167" y="24417"/>
                    <a:pt x="152237" y="24064"/>
                    <a:pt x="152322" y="23698"/>
                  </a:cubicBezTo>
                  <a:cubicBezTo>
                    <a:pt x="152406" y="23332"/>
                    <a:pt x="152505" y="22980"/>
                    <a:pt x="152604" y="22642"/>
                  </a:cubicBezTo>
                  <a:lnTo>
                    <a:pt x="151984" y="22642"/>
                  </a:lnTo>
                  <a:lnTo>
                    <a:pt x="151984" y="22572"/>
                  </a:lnTo>
                  <a:cubicBezTo>
                    <a:pt x="152012" y="22332"/>
                    <a:pt x="152054" y="22079"/>
                    <a:pt x="152083" y="21825"/>
                  </a:cubicBezTo>
                  <a:cubicBezTo>
                    <a:pt x="153279" y="21333"/>
                    <a:pt x="154153" y="20361"/>
                    <a:pt x="154983" y="19319"/>
                  </a:cubicBezTo>
                  <a:cubicBezTo>
                    <a:pt x="155089" y="19160"/>
                    <a:pt x="155058" y="18851"/>
                    <a:pt x="154830" y="18851"/>
                  </a:cubicBezTo>
                  <a:cubicBezTo>
                    <a:pt x="154816" y="18851"/>
                    <a:pt x="154802" y="18852"/>
                    <a:pt x="154786" y="18854"/>
                  </a:cubicBezTo>
                  <a:cubicBezTo>
                    <a:pt x="154110" y="18939"/>
                    <a:pt x="153420" y="18981"/>
                    <a:pt x="152744" y="19023"/>
                  </a:cubicBezTo>
                  <a:cubicBezTo>
                    <a:pt x="152787" y="18868"/>
                    <a:pt x="152843" y="18713"/>
                    <a:pt x="152899" y="18559"/>
                  </a:cubicBezTo>
                  <a:cubicBezTo>
                    <a:pt x="152970" y="18347"/>
                    <a:pt x="153054" y="18150"/>
                    <a:pt x="153125" y="17939"/>
                  </a:cubicBezTo>
                  <a:lnTo>
                    <a:pt x="153251" y="17643"/>
                  </a:lnTo>
                  <a:lnTo>
                    <a:pt x="153378" y="17362"/>
                  </a:lnTo>
                  <a:lnTo>
                    <a:pt x="153603" y="16812"/>
                  </a:lnTo>
                  <a:cubicBezTo>
                    <a:pt x="153674" y="16643"/>
                    <a:pt x="153758" y="16474"/>
                    <a:pt x="153829" y="16320"/>
                  </a:cubicBezTo>
                  <a:cubicBezTo>
                    <a:pt x="153969" y="15996"/>
                    <a:pt x="154096" y="15714"/>
                    <a:pt x="154209" y="15489"/>
                  </a:cubicBezTo>
                  <a:cubicBezTo>
                    <a:pt x="154420" y="15024"/>
                    <a:pt x="154533" y="14728"/>
                    <a:pt x="154491" y="14700"/>
                  </a:cubicBezTo>
                  <a:lnTo>
                    <a:pt x="154476" y="14700"/>
                  </a:lnTo>
                  <a:cubicBezTo>
                    <a:pt x="154392" y="14700"/>
                    <a:pt x="154153" y="14883"/>
                    <a:pt x="153815" y="15207"/>
                  </a:cubicBezTo>
                  <a:cubicBezTo>
                    <a:pt x="153575" y="15418"/>
                    <a:pt x="153364" y="15644"/>
                    <a:pt x="153167" y="15883"/>
                  </a:cubicBezTo>
                  <a:cubicBezTo>
                    <a:pt x="153040" y="16024"/>
                    <a:pt x="152913" y="16151"/>
                    <a:pt x="152787" y="16320"/>
                  </a:cubicBezTo>
                  <a:cubicBezTo>
                    <a:pt x="152674" y="16474"/>
                    <a:pt x="152547" y="16629"/>
                    <a:pt x="152406" y="16812"/>
                  </a:cubicBezTo>
                  <a:cubicBezTo>
                    <a:pt x="152350" y="16897"/>
                    <a:pt x="152280" y="16981"/>
                    <a:pt x="152209" y="17080"/>
                  </a:cubicBezTo>
                  <a:lnTo>
                    <a:pt x="152026" y="17362"/>
                  </a:lnTo>
                  <a:cubicBezTo>
                    <a:pt x="151899" y="17559"/>
                    <a:pt x="151759" y="17756"/>
                    <a:pt x="151632" y="17967"/>
                  </a:cubicBezTo>
                  <a:cubicBezTo>
                    <a:pt x="151519" y="18178"/>
                    <a:pt x="151393" y="18404"/>
                    <a:pt x="151280" y="18629"/>
                  </a:cubicBezTo>
                  <a:cubicBezTo>
                    <a:pt x="151209" y="18728"/>
                    <a:pt x="151153" y="18854"/>
                    <a:pt x="151097" y="18981"/>
                  </a:cubicBezTo>
                  <a:lnTo>
                    <a:pt x="151012" y="19164"/>
                  </a:lnTo>
                  <a:cubicBezTo>
                    <a:pt x="150829" y="19192"/>
                    <a:pt x="150660" y="19206"/>
                    <a:pt x="150477" y="19234"/>
                  </a:cubicBezTo>
                  <a:cubicBezTo>
                    <a:pt x="150505" y="19122"/>
                    <a:pt x="150534" y="19009"/>
                    <a:pt x="150562" y="18897"/>
                  </a:cubicBezTo>
                  <a:cubicBezTo>
                    <a:pt x="150717" y="18221"/>
                    <a:pt x="150872" y="17601"/>
                    <a:pt x="151012" y="17094"/>
                  </a:cubicBezTo>
                  <a:cubicBezTo>
                    <a:pt x="152209" y="16700"/>
                    <a:pt x="153040" y="15841"/>
                    <a:pt x="153857" y="14869"/>
                  </a:cubicBezTo>
                  <a:cubicBezTo>
                    <a:pt x="153970" y="14730"/>
                    <a:pt x="153880" y="14478"/>
                    <a:pt x="153698" y="14478"/>
                  </a:cubicBezTo>
                  <a:cubicBezTo>
                    <a:pt x="153677" y="14478"/>
                    <a:pt x="153655" y="14482"/>
                    <a:pt x="153632" y="14489"/>
                  </a:cubicBezTo>
                  <a:cubicBezTo>
                    <a:pt x="152068" y="14996"/>
                    <a:pt x="150393" y="14756"/>
                    <a:pt x="148858" y="15334"/>
                  </a:cubicBezTo>
                  <a:cubicBezTo>
                    <a:pt x="149224" y="14545"/>
                    <a:pt x="149506" y="14066"/>
                    <a:pt x="149449" y="14010"/>
                  </a:cubicBezTo>
                  <a:lnTo>
                    <a:pt x="149435" y="14010"/>
                  </a:lnTo>
                  <a:cubicBezTo>
                    <a:pt x="149351" y="14038"/>
                    <a:pt x="149266" y="14081"/>
                    <a:pt x="149210" y="14123"/>
                  </a:cubicBezTo>
                  <a:cubicBezTo>
                    <a:pt x="149139" y="14179"/>
                    <a:pt x="149069" y="14235"/>
                    <a:pt x="148970" y="14306"/>
                  </a:cubicBezTo>
                  <a:cubicBezTo>
                    <a:pt x="148886" y="14376"/>
                    <a:pt x="148787" y="14475"/>
                    <a:pt x="148675" y="14573"/>
                  </a:cubicBezTo>
                  <a:cubicBezTo>
                    <a:pt x="148224" y="15038"/>
                    <a:pt x="147802" y="15545"/>
                    <a:pt x="147464" y="16080"/>
                  </a:cubicBezTo>
                  <a:cubicBezTo>
                    <a:pt x="147098" y="16348"/>
                    <a:pt x="146774" y="16672"/>
                    <a:pt x="146506" y="17024"/>
                  </a:cubicBezTo>
                  <a:cubicBezTo>
                    <a:pt x="146534" y="16869"/>
                    <a:pt x="146563" y="16714"/>
                    <a:pt x="146591" y="16559"/>
                  </a:cubicBezTo>
                  <a:cubicBezTo>
                    <a:pt x="146703" y="15841"/>
                    <a:pt x="146858" y="15137"/>
                    <a:pt x="147055" y="14447"/>
                  </a:cubicBezTo>
                  <a:cubicBezTo>
                    <a:pt x="147069" y="14447"/>
                    <a:pt x="147084" y="14433"/>
                    <a:pt x="147098" y="14419"/>
                  </a:cubicBezTo>
                  <a:cubicBezTo>
                    <a:pt x="147309" y="14109"/>
                    <a:pt x="147562" y="13827"/>
                    <a:pt x="147830" y="13574"/>
                  </a:cubicBezTo>
                  <a:cubicBezTo>
                    <a:pt x="148182" y="13362"/>
                    <a:pt x="148576" y="13193"/>
                    <a:pt x="148970" y="13081"/>
                  </a:cubicBezTo>
                  <a:cubicBezTo>
                    <a:pt x="149773" y="12841"/>
                    <a:pt x="150618" y="12701"/>
                    <a:pt x="151364" y="12320"/>
                  </a:cubicBezTo>
                  <a:cubicBezTo>
                    <a:pt x="152702" y="11630"/>
                    <a:pt x="153688" y="10659"/>
                    <a:pt x="153927" y="9124"/>
                  </a:cubicBezTo>
                  <a:cubicBezTo>
                    <a:pt x="153940" y="8976"/>
                    <a:pt x="153844" y="8818"/>
                    <a:pt x="153698" y="8818"/>
                  </a:cubicBezTo>
                  <a:cubicBezTo>
                    <a:pt x="153677" y="8818"/>
                    <a:pt x="153655" y="8821"/>
                    <a:pt x="153632" y="8828"/>
                  </a:cubicBezTo>
                  <a:cubicBezTo>
                    <a:pt x="152252" y="9265"/>
                    <a:pt x="150829" y="9814"/>
                    <a:pt x="149618" y="10616"/>
                  </a:cubicBezTo>
                  <a:cubicBezTo>
                    <a:pt x="148886" y="11095"/>
                    <a:pt x="148238" y="11715"/>
                    <a:pt x="147717" y="12419"/>
                  </a:cubicBezTo>
                  <a:cubicBezTo>
                    <a:pt x="147957" y="11785"/>
                    <a:pt x="148210" y="11166"/>
                    <a:pt x="148492" y="10546"/>
                  </a:cubicBezTo>
                  <a:cubicBezTo>
                    <a:pt x="149308" y="9588"/>
                    <a:pt x="150266" y="8744"/>
                    <a:pt x="150900" y="7645"/>
                  </a:cubicBezTo>
                  <a:cubicBezTo>
                    <a:pt x="151618" y="6392"/>
                    <a:pt x="151998" y="4984"/>
                    <a:pt x="152378" y="3590"/>
                  </a:cubicBezTo>
                  <a:cubicBezTo>
                    <a:pt x="152390" y="3486"/>
                    <a:pt x="152298" y="3392"/>
                    <a:pt x="152202" y="3392"/>
                  </a:cubicBezTo>
                  <a:cubicBezTo>
                    <a:pt x="152181" y="3392"/>
                    <a:pt x="152159" y="3396"/>
                    <a:pt x="152139" y="3407"/>
                  </a:cubicBezTo>
                  <a:cubicBezTo>
                    <a:pt x="151083" y="4125"/>
                    <a:pt x="150055" y="4970"/>
                    <a:pt x="149477" y="6124"/>
                  </a:cubicBezTo>
                  <a:cubicBezTo>
                    <a:pt x="149182" y="6758"/>
                    <a:pt x="148970" y="7448"/>
                    <a:pt x="148858" y="8138"/>
                  </a:cubicBezTo>
                  <a:cubicBezTo>
                    <a:pt x="148759" y="8631"/>
                    <a:pt x="148618" y="9124"/>
                    <a:pt x="148506" y="9617"/>
                  </a:cubicBezTo>
                  <a:cubicBezTo>
                    <a:pt x="147928" y="10715"/>
                    <a:pt x="147450" y="11870"/>
                    <a:pt x="147041" y="13053"/>
                  </a:cubicBezTo>
                  <a:cubicBezTo>
                    <a:pt x="147041" y="11968"/>
                    <a:pt x="146999" y="10898"/>
                    <a:pt x="146492" y="9884"/>
                  </a:cubicBezTo>
                  <a:cubicBezTo>
                    <a:pt x="146154" y="9194"/>
                    <a:pt x="145675" y="8589"/>
                    <a:pt x="145337" y="7913"/>
                  </a:cubicBezTo>
                  <a:cubicBezTo>
                    <a:pt x="145014" y="7279"/>
                    <a:pt x="144774" y="6603"/>
                    <a:pt x="144408" y="6012"/>
                  </a:cubicBezTo>
                  <a:cubicBezTo>
                    <a:pt x="144364" y="5943"/>
                    <a:pt x="144295" y="5910"/>
                    <a:pt x="144227" y="5910"/>
                  </a:cubicBezTo>
                  <a:cubicBezTo>
                    <a:pt x="144142" y="5910"/>
                    <a:pt x="144059" y="5960"/>
                    <a:pt x="144028" y="6054"/>
                  </a:cubicBezTo>
                  <a:cubicBezTo>
                    <a:pt x="143479" y="7533"/>
                    <a:pt x="143479" y="9222"/>
                    <a:pt x="144436" y="10546"/>
                  </a:cubicBezTo>
                  <a:cubicBezTo>
                    <a:pt x="144985" y="11292"/>
                    <a:pt x="145718" y="11954"/>
                    <a:pt x="146225" y="12743"/>
                  </a:cubicBezTo>
                  <a:lnTo>
                    <a:pt x="146225" y="12841"/>
                  </a:lnTo>
                  <a:cubicBezTo>
                    <a:pt x="146225" y="12954"/>
                    <a:pt x="146309" y="13039"/>
                    <a:pt x="146422" y="13053"/>
                  </a:cubicBezTo>
                  <a:cubicBezTo>
                    <a:pt x="146534" y="13264"/>
                    <a:pt x="146633" y="13503"/>
                    <a:pt x="146689" y="13729"/>
                  </a:cubicBezTo>
                  <a:lnTo>
                    <a:pt x="146717" y="14137"/>
                  </a:lnTo>
                  <a:cubicBezTo>
                    <a:pt x="146478" y="14996"/>
                    <a:pt x="146295" y="15855"/>
                    <a:pt x="146168" y="16742"/>
                  </a:cubicBezTo>
                  <a:cubicBezTo>
                    <a:pt x="145957" y="15770"/>
                    <a:pt x="145520" y="14841"/>
                    <a:pt x="144830" y="14235"/>
                  </a:cubicBezTo>
                  <a:cubicBezTo>
                    <a:pt x="144549" y="13996"/>
                    <a:pt x="144225" y="13771"/>
                    <a:pt x="143901" y="13588"/>
                  </a:cubicBezTo>
                  <a:cubicBezTo>
                    <a:pt x="143915" y="13531"/>
                    <a:pt x="143915" y="13503"/>
                    <a:pt x="143901" y="13489"/>
                  </a:cubicBezTo>
                  <a:lnTo>
                    <a:pt x="143873" y="13489"/>
                  </a:lnTo>
                  <a:cubicBezTo>
                    <a:pt x="143845" y="13503"/>
                    <a:pt x="143831" y="13517"/>
                    <a:pt x="143802" y="13531"/>
                  </a:cubicBezTo>
                  <a:cubicBezTo>
                    <a:pt x="143591" y="13419"/>
                    <a:pt x="143380" y="13292"/>
                    <a:pt x="143169" y="13165"/>
                  </a:cubicBezTo>
                  <a:cubicBezTo>
                    <a:pt x="143211" y="13053"/>
                    <a:pt x="143225" y="12982"/>
                    <a:pt x="143211" y="12968"/>
                  </a:cubicBezTo>
                  <a:cubicBezTo>
                    <a:pt x="143197" y="12968"/>
                    <a:pt x="143127" y="12996"/>
                    <a:pt x="143028" y="13081"/>
                  </a:cubicBezTo>
                  <a:lnTo>
                    <a:pt x="142915" y="13010"/>
                  </a:lnTo>
                  <a:cubicBezTo>
                    <a:pt x="142789" y="12912"/>
                    <a:pt x="142662" y="12813"/>
                    <a:pt x="142535" y="12715"/>
                  </a:cubicBezTo>
                  <a:cubicBezTo>
                    <a:pt x="142000" y="12250"/>
                    <a:pt x="141606" y="11630"/>
                    <a:pt x="140986" y="11250"/>
                  </a:cubicBezTo>
                  <a:cubicBezTo>
                    <a:pt x="140954" y="11229"/>
                    <a:pt x="140919" y="11219"/>
                    <a:pt x="140884" y="11219"/>
                  </a:cubicBezTo>
                  <a:cubicBezTo>
                    <a:pt x="140785" y="11219"/>
                    <a:pt x="140694" y="11300"/>
                    <a:pt x="140705" y="11405"/>
                  </a:cubicBezTo>
                  <a:cubicBezTo>
                    <a:pt x="140620" y="12658"/>
                    <a:pt x="140930" y="13897"/>
                    <a:pt x="141732" y="14841"/>
                  </a:cubicBezTo>
                  <a:cubicBezTo>
                    <a:pt x="141620" y="15010"/>
                    <a:pt x="141521" y="15207"/>
                    <a:pt x="141409" y="15404"/>
                  </a:cubicBezTo>
                  <a:cubicBezTo>
                    <a:pt x="141240" y="14672"/>
                    <a:pt x="141014" y="13940"/>
                    <a:pt x="140733" y="13236"/>
                  </a:cubicBezTo>
                  <a:cubicBezTo>
                    <a:pt x="140592" y="12926"/>
                    <a:pt x="140479" y="12630"/>
                    <a:pt x="140324" y="12363"/>
                  </a:cubicBezTo>
                  <a:lnTo>
                    <a:pt x="140113" y="11954"/>
                  </a:lnTo>
                  <a:lnTo>
                    <a:pt x="139902" y="11588"/>
                  </a:lnTo>
                  <a:cubicBezTo>
                    <a:pt x="139831" y="11475"/>
                    <a:pt x="139761" y="11349"/>
                    <a:pt x="139691" y="11250"/>
                  </a:cubicBezTo>
                  <a:lnTo>
                    <a:pt x="139465" y="10940"/>
                  </a:lnTo>
                  <a:lnTo>
                    <a:pt x="139268" y="10645"/>
                  </a:lnTo>
                  <a:lnTo>
                    <a:pt x="139071" y="10405"/>
                  </a:lnTo>
                  <a:cubicBezTo>
                    <a:pt x="138944" y="10250"/>
                    <a:pt x="138832" y="10110"/>
                    <a:pt x="138719" y="9997"/>
                  </a:cubicBezTo>
                  <a:cubicBezTo>
                    <a:pt x="138606" y="9884"/>
                    <a:pt x="138508" y="9786"/>
                    <a:pt x="138437" y="9701"/>
                  </a:cubicBezTo>
                  <a:cubicBezTo>
                    <a:pt x="138302" y="9579"/>
                    <a:pt x="138210" y="9499"/>
                    <a:pt x="138179" y="9499"/>
                  </a:cubicBezTo>
                  <a:cubicBezTo>
                    <a:pt x="138175" y="9499"/>
                    <a:pt x="138172" y="9500"/>
                    <a:pt x="138170" y="9504"/>
                  </a:cubicBezTo>
                  <a:cubicBezTo>
                    <a:pt x="138156" y="9504"/>
                    <a:pt x="138156" y="9518"/>
                    <a:pt x="138170" y="9518"/>
                  </a:cubicBezTo>
                  <a:cubicBezTo>
                    <a:pt x="138184" y="9631"/>
                    <a:pt x="138212" y="9729"/>
                    <a:pt x="138268" y="9828"/>
                  </a:cubicBezTo>
                  <a:cubicBezTo>
                    <a:pt x="138311" y="9926"/>
                    <a:pt x="138367" y="10053"/>
                    <a:pt x="138437" y="10180"/>
                  </a:cubicBezTo>
                  <a:cubicBezTo>
                    <a:pt x="138522" y="10321"/>
                    <a:pt x="138578" y="10490"/>
                    <a:pt x="138663" y="10659"/>
                  </a:cubicBezTo>
                  <a:cubicBezTo>
                    <a:pt x="139099" y="11602"/>
                    <a:pt x="139437" y="12574"/>
                    <a:pt x="139677" y="13574"/>
                  </a:cubicBezTo>
                  <a:cubicBezTo>
                    <a:pt x="139958" y="14813"/>
                    <a:pt x="140113" y="16080"/>
                    <a:pt x="140127" y="17348"/>
                  </a:cubicBezTo>
                  <a:cubicBezTo>
                    <a:pt x="140092" y="17333"/>
                    <a:pt x="140058" y="17326"/>
                    <a:pt x="140024" y="17326"/>
                  </a:cubicBezTo>
                  <a:cubicBezTo>
                    <a:pt x="139895" y="17326"/>
                    <a:pt x="139786" y="17427"/>
                    <a:pt x="139775" y="17573"/>
                  </a:cubicBezTo>
                  <a:cubicBezTo>
                    <a:pt x="139761" y="18305"/>
                    <a:pt x="139831" y="19037"/>
                    <a:pt x="139986" y="19741"/>
                  </a:cubicBezTo>
                  <a:cubicBezTo>
                    <a:pt x="139972" y="19826"/>
                    <a:pt x="139958" y="19910"/>
                    <a:pt x="139944" y="19995"/>
                  </a:cubicBezTo>
                  <a:cubicBezTo>
                    <a:pt x="139747" y="21206"/>
                    <a:pt x="139691" y="22431"/>
                    <a:pt x="139747" y="23670"/>
                  </a:cubicBezTo>
                  <a:cubicBezTo>
                    <a:pt x="139733" y="23797"/>
                    <a:pt x="139719" y="23938"/>
                    <a:pt x="139705" y="24079"/>
                  </a:cubicBezTo>
                  <a:lnTo>
                    <a:pt x="138268" y="23360"/>
                  </a:lnTo>
                  <a:cubicBezTo>
                    <a:pt x="138282" y="22318"/>
                    <a:pt x="138367" y="21220"/>
                    <a:pt x="138480" y="20122"/>
                  </a:cubicBezTo>
                  <a:cubicBezTo>
                    <a:pt x="138592" y="19037"/>
                    <a:pt x="138761" y="17939"/>
                    <a:pt x="138916" y="16981"/>
                  </a:cubicBezTo>
                  <a:cubicBezTo>
                    <a:pt x="139226" y="15080"/>
                    <a:pt x="139494" y="13700"/>
                    <a:pt x="139395" y="13658"/>
                  </a:cubicBezTo>
                  <a:lnTo>
                    <a:pt x="139367" y="13658"/>
                  </a:lnTo>
                  <a:cubicBezTo>
                    <a:pt x="139184" y="13743"/>
                    <a:pt x="138536" y="14940"/>
                    <a:pt x="137846" y="16686"/>
                  </a:cubicBezTo>
                  <a:cubicBezTo>
                    <a:pt x="137607" y="17305"/>
                    <a:pt x="137367" y="17995"/>
                    <a:pt x="137142" y="18728"/>
                  </a:cubicBezTo>
                  <a:cubicBezTo>
                    <a:pt x="137255" y="17742"/>
                    <a:pt x="137381" y="16770"/>
                    <a:pt x="137536" y="15911"/>
                  </a:cubicBezTo>
                  <a:cubicBezTo>
                    <a:pt x="137888" y="13813"/>
                    <a:pt x="138268" y="12306"/>
                    <a:pt x="138170" y="12264"/>
                  </a:cubicBezTo>
                  <a:lnTo>
                    <a:pt x="138156" y="12264"/>
                  </a:lnTo>
                  <a:cubicBezTo>
                    <a:pt x="138071" y="12320"/>
                    <a:pt x="138015" y="12391"/>
                    <a:pt x="137959" y="12475"/>
                  </a:cubicBezTo>
                  <a:cubicBezTo>
                    <a:pt x="137818" y="12686"/>
                    <a:pt x="137677" y="12912"/>
                    <a:pt x="137564" y="13151"/>
                  </a:cubicBezTo>
                  <a:cubicBezTo>
                    <a:pt x="137142" y="13940"/>
                    <a:pt x="136776" y="14771"/>
                    <a:pt x="136466" y="15615"/>
                  </a:cubicBezTo>
                  <a:cubicBezTo>
                    <a:pt x="136029" y="16756"/>
                    <a:pt x="135691" y="17939"/>
                    <a:pt x="135466" y="19150"/>
                  </a:cubicBezTo>
                  <a:cubicBezTo>
                    <a:pt x="135339" y="19770"/>
                    <a:pt x="135241" y="20417"/>
                    <a:pt x="135185" y="21051"/>
                  </a:cubicBezTo>
                  <a:cubicBezTo>
                    <a:pt x="135142" y="21107"/>
                    <a:pt x="135100" y="21150"/>
                    <a:pt x="135058" y="21192"/>
                  </a:cubicBezTo>
                  <a:cubicBezTo>
                    <a:pt x="134973" y="21276"/>
                    <a:pt x="134889" y="21375"/>
                    <a:pt x="134818" y="21473"/>
                  </a:cubicBezTo>
                  <a:cubicBezTo>
                    <a:pt x="134917" y="20347"/>
                    <a:pt x="135030" y="19249"/>
                    <a:pt x="135114" y="18277"/>
                  </a:cubicBezTo>
                  <a:cubicBezTo>
                    <a:pt x="135199" y="17305"/>
                    <a:pt x="135255" y="16446"/>
                    <a:pt x="135283" y="15841"/>
                  </a:cubicBezTo>
                  <a:cubicBezTo>
                    <a:pt x="135297" y="15235"/>
                    <a:pt x="135283" y="14869"/>
                    <a:pt x="135227" y="14869"/>
                  </a:cubicBezTo>
                  <a:cubicBezTo>
                    <a:pt x="135220" y="14862"/>
                    <a:pt x="135216" y="14859"/>
                    <a:pt x="135213" y="14859"/>
                  </a:cubicBezTo>
                  <a:cubicBezTo>
                    <a:pt x="135209" y="14859"/>
                    <a:pt x="135206" y="14862"/>
                    <a:pt x="135199" y="14869"/>
                  </a:cubicBezTo>
                  <a:cubicBezTo>
                    <a:pt x="135128" y="14911"/>
                    <a:pt x="134987" y="15235"/>
                    <a:pt x="134790" y="15742"/>
                  </a:cubicBezTo>
                  <a:cubicBezTo>
                    <a:pt x="134649" y="16136"/>
                    <a:pt x="134480" y="16629"/>
                    <a:pt x="134297" y="17207"/>
                  </a:cubicBezTo>
                  <a:cubicBezTo>
                    <a:pt x="134311" y="17052"/>
                    <a:pt x="134326" y="16897"/>
                    <a:pt x="134340" y="16756"/>
                  </a:cubicBezTo>
                  <a:lnTo>
                    <a:pt x="134382" y="16348"/>
                  </a:lnTo>
                  <a:lnTo>
                    <a:pt x="134424" y="15968"/>
                  </a:lnTo>
                  <a:cubicBezTo>
                    <a:pt x="134678" y="13940"/>
                    <a:pt x="134987" y="12461"/>
                    <a:pt x="134875" y="12433"/>
                  </a:cubicBezTo>
                  <a:lnTo>
                    <a:pt x="134847" y="12433"/>
                  </a:lnTo>
                  <a:cubicBezTo>
                    <a:pt x="134762" y="12475"/>
                    <a:pt x="134579" y="12785"/>
                    <a:pt x="134326" y="13292"/>
                  </a:cubicBezTo>
                  <a:cubicBezTo>
                    <a:pt x="134171" y="13588"/>
                    <a:pt x="134030" y="13940"/>
                    <a:pt x="133861" y="14348"/>
                  </a:cubicBezTo>
                  <a:lnTo>
                    <a:pt x="133720" y="14658"/>
                  </a:lnTo>
                  <a:cubicBezTo>
                    <a:pt x="133678" y="14771"/>
                    <a:pt x="133636" y="14869"/>
                    <a:pt x="133593" y="14996"/>
                  </a:cubicBezTo>
                  <a:lnTo>
                    <a:pt x="133354" y="15714"/>
                  </a:lnTo>
                  <a:cubicBezTo>
                    <a:pt x="133312" y="15841"/>
                    <a:pt x="133255" y="15968"/>
                    <a:pt x="133213" y="16094"/>
                  </a:cubicBezTo>
                  <a:lnTo>
                    <a:pt x="133100" y="16503"/>
                  </a:lnTo>
                  <a:cubicBezTo>
                    <a:pt x="133044" y="16728"/>
                    <a:pt x="132988" y="16953"/>
                    <a:pt x="132931" y="17179"/>
                  </a:cubicBezTo>
                  <a:lnTo>
                    <a:pt x="132931" y="17094"/>
                  </a:lnTo>
                  <a:cubicBezTo>
                    <a:pt x="132946" y="16953"/>
                    <a:pt x="132946" y="16812"/>
                    <a:pt x="132960" y="16700"/>
                  </a:cubicBezTo>
                  <a:cubicBezTo>
                    <a:pt x="133016" y="16207"/>
                    <a:pt x="133016" y="15911"/>
                    <a:pt x="132960" y="15897"/>
                  </a:cubicBezTo>
                  <a:lnTo>
                    <a:pt x="132946" y="15897"/>
                  </a:lnTo>
                  <a:cubicBezTo>
                    <a:pt x="132875" y="15925"/>
                    <a:pt x="132762" y="16080"/>
                    <a:pt x="132593" y="16362"/>
                  </a:cubicBezTo>
                  <a:cubicBezTo>
                    <a:pt x="132579" y="15996"/>
                    <a:pt x="132579" y="15630"/>
                    <a:pt x="132593" y="15263"/>
                  </a:cubicBezTo>
                  <a:cubicBezTo>
                    <a:pt x="132777" y="13799"/>
                    <a:pt x="133044" y="12799"/>
                    <a:pt x="132960" y="12771"/>
                  </a:cubicBezTo>
                  <a:lnTo>
                    <a:pt x="132931" y="12771"/>
                  </a:lnTo>
                  <a:cubicBezTo>
                    <a:pt x="132889" y="12785"/>
                    <a:pt x="132861" y="12827"/>
                    <a:pt x="132833" y="12855"/>
                  </a:cubicBezTo>
                  <a:cubicBezTo>
                    <a:pt x="132903" y="12391"/>
                    <a:pt x="133002" y="11926"/>
                    <a:pt x="133100" y="11447"/>
                  </a:cubicBezTo>
                  <a:cubicBezTo>
                    <a:pt x="133903" y="9884"/>
                    <a:pt x="134973" y="8476"/>
                    <a:pt x="135762" y="6913"/>
                  </a:cubicBezTo>
                  <a:cubicBezTo>
                    <a:pt x="136691" y="5111"/>
                    <a:pt x="136959" y="3209"/>
                    <a:pt x="136001" y="1351"/>
                  </a:cubicBezTo>
                  <a:cubicBezTo>
                    <a:pt x="135976" y="1300"/>
                    <a:pt x="135934" y="1278"/>
                    <a:pt x="135890" y="1278"/>
                  </a:cubicBezTo>
                  <a:cubicBezTo>
                    <a:pt x="135812" y="1278"/>
                    <a:pt x="135729" y="1345"/>
                    <a:pt x="135720" y="1435"/>
                  </a:cubicBezTo>
                  <a:cubicBezTo>
                    <a:pt x="135635" y="2139"/>
                    <a:pt x="135480" y="2829"/>
                    <a:pt x="135227" y="3491"/>
                  </a:cubicBezTo>
                  <a:cubicBezTo>
                    <a:pt x="134480" y="5688"/>
                    <a:pt x="133593" y="7828"/>
                    <a:pt x="132988" y="10067"/>
                  </a:cubicBezTo>
                  <a:cubicBezTo>
                    <a:pt x="132833" y="10687"/>
                    <a:pt x="132678" y="11321"/>
                    <a:pt x="132551" y="11954"/>
                  </a:cubicBezTo>
                  <a:cubicBezTo>
                    <a:pt x="132199" y="9701"/>
                    <a:pt x="130819" y="7730"/>
                    <a:pt x="130017" y="5575"/>
                  </a:cubicBezTo>
                  <a:cubicBezTo>
                    <a:pt x="129960" y="5378"/>
                    <a:pt x="129890" y="5181"/>
                    <a:pt x="129805" y="4984"/>
                  </a:cubicBezTo>
                  <a:cubicBezTo>
                    <a:pt x="129777" y="4903"/>
                    <a:pt x="129708" y="4867"/>
                    <a:pt x="129642" y="4867"/>
                  </a:cubicBezTo>
                  <a:cubicBezTo>
                    <a:pt x="129545" y="4867"/>
                    <a:pt x="129454" y="4943"/>
                    <a:pt x="129496" y="5068"/>
                  </a:cubicBezTo>
                  <a:cubicBezTo>
                    <a:pt x="129580" y="5378"/>
                    <a:pt x="129679" y="5688"/>
                    <a:pt x="129791" y="5984"/>
                  </a:cubicBezTo>
                  <a:cubicBezTo>
                    <a:pt x="130059" y="7124"/>
                    <a:pt x="129974" y="8335"/>
                    <a:pt x="130326" y="9462"/>
                  </a:cubicBezTo>
                  <a:cubicBezTo>
                    <a:pt x="130566" y="10208"/>
                    <a:pt x="130988" y="10814"/>
                    <a:pt x="131411" y="11461"/>
                  </a:cubicBezTo>
                  <a:cubicBezTo>
                    <a:pt x="131664" y="11827"/>
                    <a:pt x="131875" y="12208"/>
                    <a:pt x="132030" y="12616"/>
                  </a:cubicBezTo>
                  <a:cubicBezTo>
                    <a:pt x="132143" y="13010"/>
                    <a:pt x="132213" y="13419"/>
                    <a:pt x="132227" y="13841"/>
                  </a:cubicBezTo>
                  <a:cubicBezTo>
                    <a:pt x="131889" y="14475"/>
                    <a:pt x="131622" y="15151"/>
                    <a:pt x="131411" y="15841"/>
                  </a:cubicBezTo>
                  <a:cubicBezTo>
                    <a:pt x="131073" y="16925"/>
                    <a:pt x="130861" y="18023"/>
                    <a:pt x="130791" y="19150"/>
                  </a:cubicBezTo>
                  <a:cubicBezTo>
                    <a:pt x="130692" y="20319"/>
                    <a:pt x="130749" y="21473"/>
                    <a:pt x="130918" y="22628"/>
                  </a:cubicBezTo>
                  <a:lnTo>
                    <a:pt x="130678" y="22628"/>
                  </a:lnTo>
                  <a:cubicBezTo>
                    <a:pt x="130650" y="22332"/>
                    <a:pt x="130636" y="22023"/>
                    <a:pt x="130622" y="21727"/>
                  </a:cubicBezTo>
                  <a:cubicBezTo>
                    <a:pt x="130622" y="21586"/>
                    <a:pt x="130608" y="21445"/>
                    <a:pt x="130594" y="21290"/>
                  </a:cubicBezTo>
                  <a:lnTo>
                    <a:pt x="130594" y="21150"/>
                  </a:lnTo>
                  <a:cubicBezTo>
                    <a:pt x="130594" y="20896"/>
                    <a:pt x="130580" y="20643"/>
                    <a:pt x="130580" y="20389"/>
                  </a:cubicBezTo>
                  <a:lnTo>
                    <a:pt x="130580" y="19530"/>
                  </a:lnTo>
                  <a:cubicBezTo>
                    <a:pt x="130580" y="19249"/>
                    <a:pt x="130594" y="18995"/>
                    <a:pt x="130594" y="18742"/>
                  </a:cubicBezTo>
                  <a:lnTo>
                    <a:pt x="130594" y="18629"/>
                  </a:lnTo>
                  <a:cubicBezTo>
                    <a:pt x="130622" y="18052"/>
                    <a:pt x="130664" y="17502"/>
                    <a:pt x="130692" y="16981"/>
                  </a:cubicBezTo>
                  <a:lnTo>
                    <a:pt x="130692" y="16855"/>
                  </a:lnTo>
                  <a:lnTo>
                    <a:pt x="130805" y="15559"/>
                  </a:lnTo>
                  <a:cubicBezTo>
                    <a:pt x="130847" y="15094"/>
                    <a:pt x="130876" y="14672"/>
                    <a:pt x="130904" y="14334"/>
                  </a:cubicBezTo>
                  <a:cubicBezTo>
                    <a:pt x="130918" y="14052"/>
                    <a:pt x="130932" y="13813"/>
                    <a:pt x="130932" y="13630"/>
                  </a:cubicBezTo>
                  <a:lnTo>
                    <a:pt x="130932" y="13545"/>
                  </a:lnTo>
                  <a:cubicBezTo>
                    <a:pt x="130946" y="13461"/>
                    <a:pt x="130932" y="13376"/>
                    <a:pt x="130904" y="13306"/>
                  </a:cubicBezTo>
                  <a:cubicBezTo>
                    <a:pt x="130904" y="13306"/>
                    <a:pt x="130890" y="13292"/>
                    <a:pt x="130876" y="13292"/>
                  </a:cubicBezTo>
                  <a:cubicBezTo>
                    <a:pt x="130871" y="13290"/>
                    <a:pt x="130866" y="13289"/>
                    <a:pt x="130860" y="13289"/>
                  </a:cubicBezTo>
                  <a:cubicBezTo>
                    <a:pt x="130648" y="13289"/>
                    <a:pt x="129800" y="14597"/>
                    <a:pt x="129045" y="16601"/>
                  </a:cubicBezTo>
                  <a:cubicBezTo>
                    <a:pt x="128918" y="16981"/>
                    <a:pt x="128777" y="17390"/>
                    <a:pt x="128651" y="17812"/>
                  </a:cubicBezTo>
                  <a:lnTo>
                    <a:pt x="128651" y="17770"/>
                  </a:lnTo>
                  <a:cubicBezTo>
                    <a:pt x="128651" y="17728"/>
                    <a:pt x="128637" y="17685"/>
                    <a:pt x="128622" y="17629"/>
                  </a:cubicBezTo>
                  <a:cubicBezTo>
                    <a:pt x="128622" y="17587"/>
                    <a:pt x="128608" y="17502"/>
                    <a:pt x="128594" y="17460"/>
                  </a:cubicBezTo>
                  <a:cubicBezTo>
                    <a:pt x="128594" y="17404"/>
                    <a:pt x="128580" y="17291"/>
                    <a:pt x="128566" y="17207"/>
                  </a:cubicBezTo>
                  <a:cubicBezTo>
                    <a:pt x="128524" y="17024"/>
                    <a:pt x="128482" y="16841"/>
                    <a:pt x="128453" y="16658"/>
                  </a:cubicBezTo>
                  <a:cubicBezTo>
                    <a:pt x="128439" y="16587"/>
                    <a:pt x="128425" y="16531"/>
                    <a:pt x="128411" y="16474"/>
                  </a:cubicBezTo>
                  <a:cubicBezTo>
                    <a:pt x="128397" y="16418"/>
                    <a:pt x="128383" y="16362"/>
                    <a:pt x="128369" y="16305"/>
                  </a:cubicBezTo>
                  <a:lnTo>
                    <a:pt x="128327" y="16165"/>
                  </a:lnTo>
                  <a:lnTo>
                    <a:pt x="128327" y="16151"/>
                  </a:lnTo>
                  <a:cubicBezTo>
                    <a:pt x="128313" y="16052"/>
                    <a:pt x="128284" y="15968"/>
                    <a:pt x="128256" y="15869"/>
                  </a:cubicBezTo>
                  <a:lnTo>
                    <a:pt x="128242" y="15799"/>
                  </a:lnTo>
                  <a:cubicBezTo>
                    <a:pt x="128214" y="15700"/>
                    <a:pt x="128186" y="15601"/>
                    <a:pt x="128158" y="15517"/>
                  </a:cubicBezTo>
                  <a:lnTo>
                    <a:pt x="128130" y="15461"/>
                  </a:lnTo>
                  <a:lnTo>
                    <a:pt x="128130" y="15432"/>
                  </a:lnTo>
                  <a:cubicBezTo>
                    <a:pt x="128130" y="15390"/>
                    <a:pt x="128115" y="15348"/>
                    <a:pt x="128101" y="15306"/>
                  </a:cubicBezTo>
                  <a:cubicBezTo>
                    <a:pt x="128087" y="15263"/>
                    <a:pt x="128059" y="15207"/>
                    <a:pt x="128045" y="15165"/>
                  </a:cubicBezTo>
                  <a:cubicBezTo>
                    <a:pt x="128031" y="15094"/>
                    <a:pt x="128003" y="15024"/>
                    <a:pt x="127975" y="14940"/>
                  </a:cubicBezTo>
                  <a:lnTo>
                    <a:pt x="127947" y="14855"/>
                  </a:lnTo>
                  <a:cubicBezTo>
                    <a:pt x="127806" y="14489"/>
                    <a:pt x="127665" y="14151"/>
                    <a:pt x="127510" y="13841"/>
                  </a:cubicBezTo>
                  <a:cubicBezTo>
                    <a:pt x="127468" y="13729"/>
                    <a:pt x="127425" y="13630"/>
                    <a:pt x="127369" y="13545"/>
                  </a:cubicBezTo>
                  <a:lnTo>
                    <a:pt x="127355" y="13503"/>
                  </a:lnTo>
                  <a:cubicBezTo>
                    <a:pt x="127313" y="13419"/>
                    <a:pt x="127271" y="13334"/>
                    <a:pt x="127228" y="13264"/>
                  </a:cubicBezTo>
                  <a:lnTo>
                    <a:pt x="127200" y="13222"/>
                  </a:lnTo>
                  <a:cubicBezTo>
                    <a:pt x="127130" y="13109"/>
                    <a:pt x="127073" y="12982"/>
                    <a:pt x="127003" y="12870"/>
                  </a:cubicBezTo>
                  <a:lnTo>
                    <a:pt x="126933" y="12757"/>
                  </a:lnTo>
                  <a:lnTo>
                    <a:pt x="126933" y="12743"/>
                  </a:lnTo>
                  <a:lnTo>
                    <a:pt x="126919" y="12729"/>
                  </a:lnTo>
                  <a:lnTo>
                    <a:pt x="126834" y="12602"/>
                  </a:lnTo>
                  <a:lnTo>
                    <a:pt x="126764" y="12503"/>
                  </a:lnTo>
                  <a:lnTo>
                    <a:pt x="126735" y="12447"/>
                  </a:lnTo>
                  <a:lnTo>
                    <a:pt x="126665" y="12363"/>
                  </a:lnTo>
                  <a:lnTo>
                    <a:pt x="126637" y="12320"/>
                  </a:lnTo>
                  <a:lnTo>
                    <a:pt x="126581" y="12250"/>
                  </a:lnTo>
                  <a:lnTo>
                    <a:pt x="126538" y="12194"/>
                  </a:lnTo>
                  <a:lnTo>
                    <a:pt x="126510" y="12165"/>
                  </a:lnTo>
                  <a:lnTo>
                    <a:pt x="126482" y="12137"/>
                  </a:lnTo>
                  <a:lnTo>
                    <a:pt x="126454" y="12095"/>
                  </a:lnTo>
                  <a:lnTo>
                    <a:pt x="126440" y="12081"/>
                  </a:lnTo>
                  <a:lnTo>
                    <a:pt x="126398" y="12039"/>
                  </a:lnTo>
                  <a:lnTo>
                    <a:pt x="126355" y="11982"/>
                  </a:lnTo>
                  <a:lnTo>
                    <a:pt x="126327" y="11968"/>
                  </a:lnTo>
                  <a:lnTo>
                    <a:pt x="126285" y="11926"/>
                  </a:lnTo>
                  <a:lnTo>
                    <a:pt x="126271" y="11926"/>
                  </a:lnTo>
                  <a:cubicBezTo>
                    <a:pt x="126257" y="11912"/>
                    <a:pt x="126243" y="11912"/>
                    <a:pt x="126243" y="11898"/>
                  </a:cubicBezTo>
                  <a:lnTo>
                    <a:pt x="126214" y="11898"/>
                  </a:lnTo>
                  <a:cubicBezTo>
                    <a:pt x="126158" y="11926"/>
                    <a:pt x="126144" y="12039"/>
                    <a:pt x="126158" y="12222"/>
                  </a:cubicBezTo>
                  <a:cubicBezTo>
                    <a:pt x="126158" y="12320"/>
                    <a:pt x="126172" y="12433"/>
                    <a:pt x="126186" y="12560"/>
                  </a:cubicBezTo>
                  <a:cubicBezTo>
                    <a:pt x="126200" y="12701"/>
                    <a:pt x="126214" y="12841"/>
                    <a:pt x="126229" y="13010"/>
                  </a:cubicBezTo>
                  <a:cubicBezTo>
                    <a:pt x="126313" y="13658"/>
                    <a:pt x="126412" y="14559"/>
                    <a:pt x="126454" y="15587"/>
                  </a:cubicBezTo>
                  <a:cubicBezTo>
                    <a:pt x="126468" y="16446"/>
                    <a:pt x="126440" y="17305"/>
                    <a:pt x="126383" y="18164"/>
                  </a:cubicBezTo>
                  <a:cubicBezTo>
                    <a:pt x="126369" y="18164"/>
                    <a:pt x="126369" y="18164"/>
                    <a:pt x="126369" y="18178"/>
                  </a:cubicBezTo>
                  <a:cubicBezTo>
                    <a:pt x="126355" y="18066"/>
                    <a:pt x="126341" y="17967"/>
                    <a:pt x="126327" y="17854"/>
                  </a:cubicBezTo>
                  <a:cubicBezTo>
                    <a:pt x="126243" y="17207"/>
                    <a:pt x="126102" y="16545"/>
                    <a:pt x="125933" y="15911"/>
                  </a:cubicBezTo>
                  <a:cubicBezTo>
                    <a:pt x="125778" y="15306"/>
                    <a:pt x="125581" y="14728"/>
                    <a:pt x="125355" y="14151"/>
                  </a:cubicBezTo>
                  <a:cubicBezTo>
                    <a:pt x="125003" y="13278"/>
                    <a:pt x="124553" y="12447"/>
                    <a:pt x="124004" y="11673"/>
                  </a:cubicBezTo>
                  <a:cubicBezTo>
                    <a:pt x="123891" y="11532"/>
                    <a:pt x="123807" y="11405"/>
                    <a:pt x="123722" y="11306"/>
                  </a:cubicBezTo>
                  <a:cubicBezTo>
                    <a:pt x="123638" y="11208"/>
                    <a:pt x="123553" y="11109"/>
                    <a:pt x="123483" y="11053"/>
                  </a:cubicBezTo>
                  <a:cubicBezTo>
                    <a:pt x="123367" y="10924"/>
                    <a:pt x="123298" y="10854"/>
                    <a:pt x="123265" y="10854"/>
                  </a:cubicBezTo>
                  <a:cubicBezTo>
                    <a:pt x="123262" y="10854"/>
                    <a:pt x="123260" y="10855"/>
                    <a:pt x="123257" y="10856"/>
                  </a:cubicBezTo>
                  <a:cubicBezTo>
                    <a:pt x="123243" y="10870"/>
                    <a:pt x="123243" y="10898"/>
                    <a:pt x="123257" y="10940"/>
                  </a:cubicBezTo>
                  <a:cubicBezTo>
                    <a:pt x="122708" y="10264"/>
                    <a:pt x="122089" y="9659"/>
                    <a:pt x="121413" y="9124"/>
                  </a:cubicBezTo>
                  <a:cubicBezTo>
                    <a:pt x="121159" y="8913"/>
                    <a:pt x="120892" y="8730"/>
                    <a:pt x="120624" y="8575"/>
                  </a:cubicBezTo>
                  <a:cubicBezTo>
                    <a:pt x="120456" y="8479"/>
                    <a:pt x="120360" y="8413"/>
                    <a:pt x="120326" y="8413"/>
                  </a:cubicBezTo>
                  <a:cubicBezTo>
                    <a:pt x="120320" y="8413"/>
                    <a:pt x="120316" y="8416"/>
                    <a:pt x="120314" y="8420"/>
                  </a:cubicBezTo>
                  <a:cubicBezTo>
                    <a:pt x="120300" y="8434"/>
                    <a:pt x="120300" y="8434"/>
                    <a:pt x="120314" y="8448"/>
                  </a:cubicBezTo>
                  <a:cubicBezTo>
                    <a:pt x="120342" y="8546"/>
                    <a:pt x="120413" y="8645"/>
                    <a:pt x="120483" y="8730"/>
                  </a:cubicBezTo>
                  <a:cubicBezTo>
                    <a:pt x="120610" y="8913"/>
                    <a:pt x="120821" y="9152"/>
                    <a:pt x="121061" y="9462"/>
                  </a:cubicBezTo>
                  <a:cubicBezTo>
                    <a:pt x="121708" y="10293"/>
                    <a:pt x="122272" y="11194"/>
                    <a:pt x="122750" y="12137"/>
                  </a:cubicBezTo>
                  <a:cubicBezTo>
                    <a:pt x="122891" y="12419"/>
                    <a:pt x="123018" y="12715"/>
                    <a:pt x="123145" y="13010"/>
                  </a:cubicBezTo>
                  <a:cubicBezTo>
                    <a:pt x="123215" y="13165"/>
                    <a:pt x="123271" y="13334"/>
                    <a:pt x="123328" y="13489"/>
                  </a:cubicBezTo>
                  <a:lnTo>
                    <a:pt x="123412" y="13729"/>
                  </a:lnTo>
                  <a:cubicBezTo>
                    <a:pt x="123440" y="13813"/>
                    <a:pt x="123469" y="13897"/>
                    <a:pt x="123497" y="13982"/>
                  </a:cubicBezTo>
                  <a:cubicBezTo>
                    <a:pt x="123722" y="14658"/>
                    <a:pt x="123891" y="15362"/>
                    <a:pt x="124004" y="16080"/>
                  </a:cubicBezTo>
                  <a:cubicBezTo>
                    <a:pt x="124060" y="16362"/>
                    <a:pt x="124102" y="16658"/>
                    <a:pt x="124144" y="16953"/>
                  </a:cubicBezTo>
                  <a:cubicBezTo>
                    <a:pt x="124102" y="16883"/>
                    <a:pt x="124060" y="16812"/>
                    <a:pt x="124032" y="16742"/>
                  </a:cubicBezTo>
                  <a:cubicBezTo>
                    <a:pt x="123652" y="16052"/>
                    <a:pt x="123215" y="15404"/>
                    <a:pt x="122708" y="14799"/>
                  </a:cubicBezTo>
                  <a:cubicBezTo>
                    <a:pt x="122610" y="14686"/>
                    <a:pt x="122525" y="14602"/>
                    <a:pt x="122441" y="14517"/>
                  </a:cubicBezTo>
                  <a:cubicBezTo>
                    <a:pt x="122356" y="14433"/>
                    <a:pt x="122300" y="14362"/>
                    <a:pt x="122229" y="14320"/>
                  </a:cubicBezTo>
                  <a:cubicBezTo>
                    <a:pt x="122128" y="14219"/>
                    <a:pt x="122061" y="14163"/>
                    <a:pt x="122038" y="14163"/>
                  </a:cubicBezTo>
                  <a:cubicBezTo>
                    <a:pt x="122036" y="14163"/>
                    <a:pt x="122034" y="14164"/>
                    <a:pt x="122032" y="14165"/>
                  </a:cubicBezTo>
                  <a:cubicBezTo>
                    <a:pt x="122018" y="14179"/>
                    <a:pt x="122018" y="14179"/>
                    <a:pt x="122018" y="14193"/>
                  </a:cubicBezTo>
                  <a:cubicBezTo>
                    <a:pt x="121948" y="14362"/>
                    <a:pt x="122539" y="15531"/>
                    <a:pt x="123004" y="17164"/>
                  </a:cubicBezTo>
                  <a:cubicBezTo>
                    <a:pt x="123032" y="17263"/>
                    <a:pt x="123060" y="17376"/>
                    <a:pt x="123088" y="17488"/>
                  </a:cubicBezTo>
                  <a:cubicBezTo>
                    <a:pt x="123116" y="17601"/>
                    <a:pt x="123145" y="17714"/>
                    <a:pt x="123173" y="17826"/>
                  </a:cubicBezTo>
                  <a:cubicBezTo>
                    <a:pt x="123229" y="18066"/>
                    <a:pt x="123285" y="18291"/>
                    <a:pt x="123328" y="18530"/>
                  </a:cubicBezTo>
                  <a:cubicBezTo>
                    <a:pt x="123370" y="18770"/>
                    <a:pt x="123426" y="19023"/>
                    <a:pt x="123469" y="19277"/>
                  </a:cubicBezTo>
                  <a:cubicBezTo>
                    <a:pt x="123511" y="19516"/>
                    <a:pt x="123553" y="19770"/>
                    <a:pt x="123581" y="20037"/>
                  </a:cubicBezTo>
                  <a:cubicBezTo>
                    <a:pt x="123694" y="21037"/>
                    <a:pt x="123764" y="22065"/>
                    <a:pt x="123778" y="23079"/>
                  </a:cubicBezTo>
                  <a:lnTo>
                    <a:pt x="123243" y="22783"/>
                  </a:lnTo>
                  <a:cubicBezTo>
                    <a:pt x="123116" y="21755"/>
                    <a:pt x="122919" y="20741"/>
                    <a:pt x="122638" y="19741"/>
                  </a:cubicBezTo>
                  <a:cubicBezTo>
                    <a:pt x="122328" y="18601"/>
                    <a:pt x="121891" y="17488"/>
                    <a:pt x="121356" y="16432"/>
                  </a:cubicBezTo>
                  <a:cubicBezTo>
                    <a:pt x="120962" y="15658"/>
                    <a:pt x="120497" y="14911"/>
                    <a:pt x="119962" y="14221"/>
                  </a:cubicBezTo>
                  <a:cubicBezTo>
                    <a:pt x="119864" y="14095"/>
                    <a:pt x="119765" y="13982"/>
                    <a:pt x="119681" y="13883"/>
                  </a:cubicBezTo>
                  <a:cubicBezTo>
                    <a:pt x="119610" y="13785"/>
                    <a:pt x="119526" y="13714"/>
                    <a:pt x="119469" y="13644"/>
                  </a:cubicBezTo>
                  <a:cubicBezTo>
                    <a:pt x="119355" y="13530"/>
                    <a:pt x="119275" y="13473"/>
                    <a:pt x="119250" y="13473"/>
                  </a:cubicBezTo>
                  <a:cubicBezTo>
                    <a:pt x="119248" y="13473"/>
                    <a:pt x="119245" y="13474"/>
                    <a:pt x="119244" y="13475"/>
                  </a:cubicBezTo>
                  <a:cubicBezTo>
                    <a:pt x="119131" y="13545"/>
                    <a:pt x="119681" y="14700"/>
                    <a:pt x="120202" y="16432"/>
                  </a:cubicBezTo>
                  <a:cubicBezTo>
                    <a:pt x="119835" y="15911"/>
                    <a:pt x="119427" y="15418"/>
                    <a:pt x="118976" y="14968"/>
                  </a:cubicBezTo>
                  <a:cubicBezTo>
                    <a:pt x="118864" y="14855"/>
                    <a:pt x="118765" y="14756"/>
                    <a:pt x="118681" y="14672"/>
                  </a:cubicBezTo>
                  <a:cubicBezTo>
                    <a:pt x="118582" y="14587"/>
                    <a:pt x="118498" y="14531"/>
                    <a:pt x="118441" y="14475"/>
                  </a:cubicBezTo>
                  <a:cubicBezTo>
                    <a:pt x="118315" y="14386"/>
                    <a:pt x="118234" y="14332"/>
                    <a:pt x="118208" y="14332"/>
                  </a:cubicBezTo>
                  <a:cubicBezTo>
                    <a:pt x="118206" y="14332"/>
                    <a:pt x="118203" y="14333"/>
                    <a:pt x="118202" y="14334"/>
                  </a:cubicBezTo>
                  <a:cubicBezTo>
                    <a:pt x="118188" y="14348"/>
                    <a:pt x="118188" y="14348"/>
                    <a:pt x="118188" y="14362"/>
                  </a:cubicBezTo>
                  <a:cubicBezTo>
                    <a:pt x="118160" y="14559"/>
                    <a:pt x="118920" y="15728"/>
                    <a:pt x="119554" y="17460"/>
                  </a:cubicBezTo>
                  <a:cubicBezTo>
                    <a:pt x="119737" y="17981"/>
                    <a:pt x="119920" y="18573"/>
                    <a:pt x="120075" y="19192"/>
                  </a:cubicBezTo>
                  <a:cubicBezTo>
                    <a:pt x="120047" y="19136"/>
                    <a:pt x="120019" y="19094"/>
                    <a:pt x="119990" y="19037"/>
                  </a:cubicBezTo>
                  <a:cubicBezTo>
                    <a:pt x="119582" y="18375"/>
                    <a:pt x="119103" y="17756"/>
                    <a:pt x="118554" y="17179"/>
                  </a:cubicBezTo>
                  <a:cubicBezTo>
                    <a:pt x="118399" y="17024"/>
                    <a:pt x="118244" y="16869"/>
                    <a:pt x="118075" y="16728"/>
                  </a:cubicBezTo>
                  <a:cubicBezTo>
                    <a:pt x="117971" y="16647"/>
                    <a:pt x="117904" y="16594"/>
                    <a:pt x="117869" y="16594"/>
                  </a:cubicBezTo>
                  <a:cubicBezTo>
                    <a:pt x="117861" y="16594"/>
                    <a:pt x="117855" y="16596"/>
                    <a:pt x="117850" y="16601"/>
                  </a:cubicBezTo>
                  <a:cubicBezTo>
                    <a:pt x="117850" y="16601"/>
                    <a:pt x="117836" y="16601"/>
                    <a:pt x="117836" y="16615"/>
                  </a:cubicBezTo>
                  <a:cubicBezTo>
                    <a:pt x="117836" y="16700"/>
                    <a:pt x="117864" y="16784"/>
                    <a:pt x="117892" y="16855"/>
                  </a:cubicBezTo>
                  <a:cubicBezTo>
                    <a:pt x="117949" y="16995"/>
                    <a:pt x="118047" y="17207"/>
                    <a:pt x="118146" y="17460"/>
                  </a:cubicBezTo>
                  <a:cubicBezTo>
                    <a:pt x="118385" y="17967"/>
                    <a:pt x="118695" y="18685"/>
                    <a:pt x="118991" y="19516"/>
                  </a:cubicBezTo>
                  <a:cubicBezTo>
                    <a:pt x="119314" y="20431"/>
                    <a:pt x="119554" y="21375"/>
                    <a:pt x="119709" y="22332"/>
                  </a:cubicBezTo>
                  <a:cubicBezTo>
                    <a:pt x="119751" y="22586"/>
                    <a:pt x="119793" y="22839"/>
                    <a:pt x="119821" y="23093"/>
                  </a:cubicBezTo>
                  <a:cubicBezTo>
                    <a:pt x="119864" y="23346"/>
                    <a:pt x="119892" y="23614"/>
                    <a:pt x="119920" y="23867"/>
                  </a:cubicBezTo>
                  <a:cubicBezTo>
                    <a:pt x="119962" y="24304"/>
                    <a:pt x="119990" y="24754"/>
                    <a:pt x="120019" y="25177"/>
                  </a:cubicBezTo>
                  <a:cubicBezTo>
                    <a:pt x="119990" y="24895"/>
                    <a:pt x="119962" y="24600"/>
                    <a:pt x="119920" y="24318"/>
                  </a:cubicBezTo>
                  <a:cubicBezTo>
                    <a:pt x="119737" y="23093"/>
                    <a:pt x="119427" y="21882"/>
                    <a:pt x="118991" y="20727"/>
                  </a:cubicBezTo>
                  <a:cubicBezTo>
                    <a:pt x="118582" y="19643"/>
                    <a:pt x="118075" y="18615"/>
                    <a:pt x="117470" y="17629"/>
                  </a:cubicBezTo>
                  <a:cubicBezTo>
                    <a:pt x="116935" y="16770"/>
                    <a:pt x="116329" y="15968"/>
                    <a:pt x="115653" y="15221"/>
                  </a:cubicBezTo>
                  <a:cubicBezTo>
                    <a:pt x="115780" y="14911"/>
                    <a:pt x="115850" y="14714"/>
                    <a:pt x="115822" y="14686"/>
                  </a:cubicBezTo>
                  <a:lnTo>
                    <a:pt x="115794" y="14686"/>
                  </a:lnTo>
                  <a:cubicBezTo>
                    <a:pt x="115639" y="14742"/>
                    <a:pt x="115498" y="14841"/>
                    <a:pt x="115386" y="14954"/>
                  </a:cubicBezTo>
                  <a:cubicBezTo>
                    <a:pt x="115327" y="14895"/>
                    <a:pt x="115278" y="14866"/>
                    <a:pt x="115255" y="14866"/>
                  </a:cubicBezTo>
                  <a:cubicBezTo>
                    <a:pt x="115251" y="14866"/>
                    <a:pt x="115247" y="14867"/>
                    <a:pt x="115245" y="14869"/>
                  </a:cubicBezTo>
                  <a:cubicBezTo>
                    <a:pt x="115245" y="14869"/>
                    <a:pt x="115245" y="14869"/>
                    <a:pt x="115245" y="14883"/>
                  </a:cubicBezTo>
                  <a:cubicBezTo>
                    <a:pt x="115005" y="14587"/>
                    <a:pt x="114766" y="14306"/>
                    <a:pt x="114527" y="14066"/>
                  </a:cubicBezTo>
                  <a:cubicBezTo>
                    <a:pt x="114653" y="13928"/>
                    <a:pt x="114564" y="13676"/>
                    <a:pt x="114382" y="13676"/>
                  </a:cubicBezTo>
                  <a:cubicBezTo>
                    <a:pt x="114361" y="13676"/>
                    <a:pt x="114339" y="13679"/>
                    <a:pt x="114315" y="13686"/>
                  </a:cubicBezTo>
                  <a:lnTo>
                    <a:pt x="114175" y="13729"/>
                  </a:lnTo>
                  <a:lnTo>
                    <a:pt x="114146" y="13700"/>
                  </a:lnTo>
                  <a:lnTo>
                    <a:pt x="114132" y="13686"/>
                  </a:lnTo>
                  <a:cubicBezTo>
                    <a:pt x="114034" y="13602"/>
                    <a:pt x="113935" y="13517"/>
                    <a:pt x="113837" y="13433"/>
                  </a:cubicBezTo>
                  <a:cubicBezTo>
                    <a:pt x="113752" y="13348"/>
                    <a:pt x="113654" y="13278"/>
                    <a:pt x="113569" y="13207"/>
                  </a:cubicBezTo>
                  <a:lnTo>
                    <a:pt x="113499" y="13151"/>
                  </a:lnTo>
                  <a:lnTo>
                    <a:pt x="113471" y="13137"/>
                  </a:lnTo>
                  <a:lnTo>
                    <a:pt x="113386" y="13067"/>
                  </a:lnTo>
                  <a:lnTo>
                    <a:pt x="113203" y="12954"/>
                  </a:lnTo>
                  <a:lnTo>
                    <a:pt x="113147" y="12912"/>
                  </a:lnTo>
                  <a:lnTo>
                    <a:pt x="113104" y="12884"/>
                  </a:lnTo>
                  <a:lnTo>
                    <a:pt x="113090" y="12884"/>
                  </a:lnTo>
                  <a:lnTo>
                    <a:pt x="113048" y="12855"/>
                  </a:lnTo>
                  <a:lnTo>
                    <a:pt x="112978" y="12813"/>
                  </a:lnTo>
                  <a:lnTo>
                    <a:pt x="112964" y="12813"/>
                  </a:lnTo>
                  <a:lnTo>
                    <a:pt x="112893" y="12785"/>
                  </a:lnTo>
                  <a:lnTo>
                    <a:pt x="112823" y="12785"/>
                  </a:lnTo>
                  <a:cubicBezTo>
                    <a:pt x="112781" y="12813"/>
                    <a:pt x="112795" y="12926"/>
                    <a:pt x="112851" y="13109"/>
                  </a:cubicBezTo>
                  <a:cubicBezTo>
                    <a:pt x="112879" y="13193"/>
                    <a:pt x="112921" y="13292"/>
                    <a:pt x="112978" y="13405"/>
                  </a:cubicBezTo>
                  <a:cubicBezTo>
                    <a:pt x="113020" y="13517"/>
                    <a:pt x="113076" y="13658"/>
                    <a:pt x="113147" y="13799"/>
                  </a:cubicBezTo>
                  <a:lnTo>
                    <a:pt x="113203" y="13940"/>
                  </a:lnTo>
                  <a:cubicBezTo>
                    <a:pt x="112372" y="14066"/>
                    <a:pt x="111541" y="14095"/>
                    <a:pt x="110711" y="14235"/>
                  </a:cubicBezTo>
                  <a:cubicBezTo>
                    <a:pt x="110781" y="14095"/>
                    <a:pt x="110809" y="14024"/>
                    <a:pt x="110781" y="13996"/>
                  </a:cubicBezTo>
                  <a:lnTo>
                    <a:pt x="110753" y="13996"/>
                  </a:lnTo>
                  <a:cubicBezTo>
                    <a:pt x="110682" y="14024"/>
                    <a:pt x="110598" y="14066"/>
                    <a:pt x="110542" y="14109"/>
                  </a:cubicBezTo>
                  <a:cubicBezTo>
                    <a:pt x="110471" y="14165"/>
                    <a:pt x="110387" y="14221"/>
                    <a:pt x="110302" y="14292"/>
                  </a:cubicBezTo>
                  <a:lnTo>
                    <a:pt x="110274" y="14306"/>
                  </a:lnTo>
                  <a:cubicBezTo>
                    <a:pt x="109950" y="14376"/>
                    <a:pt x="109626" y="14489"/>
                    <a:pt x="109316" y="14616"/>
                  </a:cubicBezTo>
                  <a:cubicBezTo>
                    <a:pt x="108472" y="14954"/>
                    <a:pt x="107739" y="15517"/>
                    <a:pt x="107190" y="16235"/>
                  </a:cubicBezTo>
                  <a:cubicBezTo>
                    <a:pt x="107204" y="16080"/>
                    <a:pt x="107232" y="15911"/>
                    <a:pt x="107261" y="15756"/>
                  </a:cubicBezTo>
                  <a:cubicBezTo>
                    <a:pt x="107387" y="15052"/>
                    <a:pt x="107542" y="14348"/>
                    <a:pt x="107725" y="13658"/>
                  </a:cubicBezTo>
                  <a:cubicBezTo>
                    <a:pt x="107739" y="13658"/>
                    <a:pt x="107753" y="13644"/>
                    <a:pt x="107767" y="13630"/>
                  </a:cubicBezTo>
                  <a:cubicBezTo>
                    <a:pt x="107979" y="13320"/>
                    <a:pt x="108232" y="13039"/>
                    <a:pt x="108500" y="12785"/>
                  </a:cubicBezTo>
                  <a:cubicBezTo>
                    <a:pt x="108852" y="12574"/>
                    <a:pt x="109246" y="12405"/>
                    <a:pt x="109640" y="12292"/>
                  </a:cubicBezTo>
                  <a:cubicBezTo>
                    <a:pt x="110443" y="12053"/>
                    <a:pt x="111288" y="11912"/>
                    <a:pt x="112034" y="11532"/>
                  </a:cubicBezTo>
                  <a:cubicBezTo>
                    <a:pt x="113372" y="10842"/>
                    <a:pt x="114358" y="9870"/>
                    <a:pt x="114597" y="8335"/>
                  </a:cubicBezTo>
                  <a:cubicBezTo>
                    <a:pt x="114609" y="8188"/>
                    <a:pt x="114514" y="8029"/>
                    <a:pt x="114368" y="8029"/>
                  </a:cubicBezTo>
                  <a:cubicBezTo>
                    <a:pt x="114347" y="8029"/>
                    <a:pt x="114324" y="8032"/>
                    <a:pt x="114301" y="8040"/>
                  </a:cubicBezTo>
                  <a:cubicBezTo>
                    <a:pt x="112921" y="8476"/>
                    <a:pt x="111499" y="9025"/>
                    <a:pt x="110288" y="9828"/>
                  </a:cubicBezTo>
                  <a:cubicBezTo>
                    <a:pt x="109542" y="10307"/>
                    <a:pt x="108908" y="10926"/>
                    <a:pt x="108387" y="11630"/>
                  </a:cubicBezTo>
                  <a:cubicBezTo>
                    <a:pt x="108626" y="10997"/>
                    <a:pt x="108880" y="10377"/>
                    <a:pt x="109162" y="9757"/>
                  </a:cubicBezTo>
                  <a:cubicBezTo>
                    <a:pt x="109978" y="8814"/>
                    <a:pt x="110936" y="7955"/>
                    <a:pt x="111570" y="6857"/>
                  </a:cubicBezTo>
                  <a:cubicBezTo>
                    <a:pt x="112288" y="5603"/>
                    <a:pt x="112668" y="4195"/>
                    <a:pt x="113048" y="2801"/>
                  </a:cubicBezTo>
                  <a:cubicBezTo>
                    <a:pt x="113060" y="2697"/>
                    <a:pt x="112967" y="2603"/>
                    <a:pt x="112864" y="2603"/>
                  </a:cubicBezTo>
                  <a:cubicBezTo>
                    <a:pt x="112841" y="2603"/>
                    <a:pt x="112818" y="2608"/>
                    <a:pt x="112795" y="2618"/>
                  </a:cubicBezTo>
                  <a:cubicBezTo>
                    <a:pt x="111753" y="3336"/>
                    <a:pt x="110711" y="4181"/>
                    <a:pt x="110147" y="5336"/>
                  </a:cubicBezTo>
                  <a:cubicBezTo>
                    <a:pt x="109852" y="5984"/>
                    <a:pt x="109640" y="6659"/>
                    <a:pt x="109528" y="7364"/>
                  </a:cubicBezTo>
                  <a:cubicBezTo>
                    <a:pt x="109429" y="7842"/>
                    <a:pt x="109288" y="8335"/>
                    <a:pt x="109176" y="8828"/>
                  </a:cubicBezTo>
                  <a:cubicBezTo>
                    <a:pt x="108598" y="9926"/>
                    <a:pt x="108120" y="11081"/>
                    <a:pt x="107711" y="12250"/>
                  </a:cubicBezTo>
                  <a:cubicBezTo>
                    <a:pt x="107711" y="11166"/>
                    <a:pt x="107669" y="10110"/>
                    <a:pt x="107162" y="9082"/>
                  </a:cubicBezTo>
                  <a:cubicBezTo>
                    <a:pt x="106824" y="8392"/>
                    <a:pt x="106345" y="7786"/>
                    <a:pt x="106007" y="7110"/>
                  </a:cubicBezTo>
                  <a:cubicBezTo>
                    <a:pt x="105683" y="6476"/>
                    <a:pt x="105444" y="5801"/>
                    <a:pt x="105078" y="5209"/>
                  </a:cubicBezTo>
                  <a:cubicBezTo>
                    <a:pt x="105034" y="5140"/>
                    <a:pt x="104965" y="5107"/>
                    <a:pt x="104897" y="5107"/>
                  </a:cubicBezTo>
                  <a:cubicBezTo>
                    <a:pt x="104812" y="5107"/>
                    <a:pt x="104729" y="5158"/>
                    <a:pt x="104698" y="5251"/>
                  </a:cubicBezTo>
                  <a:cubicBezTo>
                    <a:pt x="104148" y="6730"/>
                    <a:pt x="104134" y="8420"/>
                    <a:pt x="105106" y="9743"/>
                  </a:cubicBezTo>
                  <a:cubicBezTo>
                    <a:pt x="105655" y="10490"/>
                    <a:pt x="106387" y="11152"/>
                    <a:pt x="106894" y="11940"/>
                  </a:cubicBezTo>
                  <a:lnTo>
                    <a:pt x="106894" y="12039"/>
                  </a:lnTo>
                  <a:cubicBezTo>
                    <a:pt x="106894" y="12151"/>
                    <a:pt x="106979" y="12236"/>
                    <a:pt x="107077" y="12250"/>
                  </a:cubicBezTo>
                  <a:cubicBezTo>
                    <a:pt x="107190" y="12475"/>
                    <a:pt x="107289" y="12701"/>
                    <a:pt x="107359" y="12940"/>
                  </a:cubicBezTo>
                  <a:lnTo>
                    <a:pt x="107373" y="13334"/>
                  </a:lnTo>
                  <a:cubicBezTo>
                    <a:pt x="107134" y="14193"/>
                    <a:pt x="106951" y="15066"/>
                    <a:pt x="106824" y="15939"/>
                  </a:cubicBezTo>
                  <a:cubicBezTo>
                    <a:pt x="106627" y="14982"/>
                    <a:pt x="106176" y="14052"/>
                    <a:pt x="105486" y="13433"/>
                  </a:cubicBezTo>
                  <a:cubicBezTo>
                    <a:pt x="104923" y="12926"/>
                    <a:pt x="104205" y="12644"/>
                    <a:pt x="103571" y="12208"/>
                  </a:cubicBezTo>
                  <a:cubicBezTo>
                    <a:pt x="103458" y="12109"/>
                    <a:pt x="103318" y="12011"/>
                    <a:pt x="103191" y="11912"/>
                  </a:cubicBezTo>
                  <a:cubicBezTo>
                    <a:pt x="102656" y="11447"/>
                    <a:pt x="102262" y="10828"/>
                    <a:pt x="101642" y="10447"/>
                  </a:cubicBezTo>
                  <a:cubicBezTo>
                    <a:pt x="101609" y="10426"/>
                    <a:pt x="101574" y="10416"/>
                    <a:pt x="101540" y="10416"/>
                  </a:cubicBezTo>
                  <a:cubicBezTo>
                    <a:pt x="101441" y="10416"/>
                    <a:pt x="101350" y="10498"/>
                    <a:pt x="101360" y="10602"/>
                  </a:cubicBezTo>
                  <a:cubicBezTo>
                    <a:pt x="101332" y="11053"/>
                    <a:pt x="101346" y="11504"/>
                    <a:pt x="101431" y="11940"/>
                  </a:cubicBezTo>
                  <a:lnTo>
                    <a:pt x="101205" y="11574"/>
                  </a:lnTo>
                  <a:cubicBezTo>
                    <a:pt x="101135" y="11447"/>
                    <a:pt x="101065" y="11335"/>
                    <a:pt x="100994" y="11222"/>
                  </a:cubicBezTo>
                  <a:lnTo>
                    <a:pt x="100783" y="10912"/>
                  </a:lnTo>
                  <a:lnTo>
                    <a:pt x="100586" y="10631"/>
                  </a:lnTo>
                  <a:lnTo>
                    <a:pt x="100389" y="10391"/>
                  </a:lnTo>
                  <a:cubicBezTo>
                    <a:pt x="100262" y="10236"/>
                    <a:pt x="100149" y="10095"/>
                    <a:pt x="100037" y="9983"/>
                  </a:cubicBezTo>
                  <a:cubicBezTo>
                    <a:pt x="99924" y="9856"/>
                    <a:pt x="99839" y="9772"/>
                    <a:pt x="99755" y="9687"/>
                  </a:cubicBezTo>
                  <a:cubicBezTo>
                    <a:pt x="99611" y="9556"/>
                    <a:pt x="99516" y="9474"/>
                    <a:pt x="99492" y="9474"/>
                  </a:cubicBezTo>
                  <a:cubicBezTo>
                    <a:pt x="99490" y="9474"/>
                    <a:pt x="99488" y="9475"/>
                    <a:pt x="99487" y="9476"/>
                  </a:cubicBezTo>
                  <a:cubicBezTo>
                    <a:pt x="99487" y="9490"/>
                    <a:pt x="99487" y="9504"/>
                    <a:pt x="99487" y="9504"/>
                  </a:cubicBezTo>
                  <a:cubicBezTo>
                    <a:pt x="99502" y="9617"/>
                    <a:pt x="99530" y="9715"/>
                    <a:pt x="99586" y="9814"/>
                  </a:cubicBezTo>
                  <a:cubicBezTo>
                    <a:pt x="99628" y="9912"/>
                    <a:pt x="99685" y="10039"/>
                    <a:pt x="99769" y="10166"/>
                  </a:cubicBezTo>
                  <a:cubicBezTo>
                    <a:pt x="99839" y="10307"/>
                    <a:pt x="99896" y="10462"/>
                    <a:pt x="99980" y="10645"/>
                  </a:cubicBezTo>
                  <a:cubicBezTo>
                    <a:pt x="100417" y="11574"/>
                    <a:pt x="100755" y="12560"/>
                    <a:pt x="100994" y="13560"/>
                  </a:cubicBezTo>
                  <a:cubicBezTo>
                    <a:pt x="101276" y="14799"/>
                    <a:pt x="101431" y="16052"/>
                    <a:pt x="101445" y="17319"/>
                  </a:cubicBezTo>
                  <a:cubicBezTo>
                    <a:pt x="101248" y="17080"/>
                    <a:pt x="101065" y="16841"/>
                    <a:pt x="100867" y="16601"/>
                  </a:cubicBezTo>
                  <a:cubicBezTo>
                    <a:pt x="100818" y="16551"/>
                    <a:pt x="100756" y="16529"/>
                    <a:pt x="100695" y="16529"/>
                  </a:cubicBezTo>
                  <a:cubicBezTo>
                    <a:pt x="100568" y="16529"/>
                    <a:pt x="100445" y="16627"/>
                    <a:pt x="100445" y="16770"/>
                  </a:cubicBezTo>
                  <a:cubicBezTo>
                    <a:pt x="100473" y="17981"/>
                    <a:pt x="100501" y="19220"/>
                    <a:pt x="101234" y="20164"/>
                  </a:cubicBezTo>
                  <a:cubicBezTo>
                    <a:pt x="101065" y="21319"/>
                    <a:pt x="101008" y="22487"/>
                    <a:pt x="101079" y="23642"/>
                  </a:cubicBezTo>
                  <a:cubicBezTo>
                    <a:pt x="101079" y="23684"/>
                    <a:pt x="101079" y="23712"/>
                    <a:pt x="101065" y="23741"/>
                  </a:cubicBezTo>
                  <a:lnTo>
                    <a:pt x="100248" y="22642"/>
                  </a:lnTo>
                  <a:lnTo>
                    <a:pt x="100248" y="22642"/>
                  </a:lnTo>
                  <a:cubicBezTo>
                    <a:pt x="100304" y="23642"/>
                    <a:pt x="100389" y="24571"/>
                    <a:pt x="100501" y="25445"/>
                  </a:cubicBezTo>
                  <a:lnTo>
                    <a:pt x="100206" y="25360"/>
                  </a:lnTo>
                  <a:lnTo>
                    <a:pt x="100206" y="25346"/>
                  </a:lnTo>
                  <a:cubicBezTo>
                    <a:pt x="100079" y="24923"/>
                    <a:pt x="99966" y="24501"/>
                    <a:pt x="99868" y="24064"/>
                  </a:cubicBezTo>
                  <a:cubicBezTo>
                    <a:pt x="99910" y="23938"/>
                    <a:pt x="99952" y="23825"/>
                    <a:pt x="99994" y="23698"/>
                  </a:cubicBezTo>
                  <a:lnTo>
                    <a:pt x="99656" y="23163"/>
                  </a:lnTo>
                  <a:cubicBezTo>
                    <a:pt x="99642" y="23065"/>
                    <a:pt x="99614" y="22966"/>
                    <a:pt x="99600" y="22868"/>
                  </a:cubicBezTo>
                  <a:lnTo>
                    <a:pt x="99600" y="22853"/>
                  </a:lnTo>
                  <a:lnTo>
                    <a:pt x="99628" y="22642"/>
                  </a:lnTo>
                  <a:lnTo>
                    <a:pt x="99600" y="22670"/>
                  </a:lnTo>
                  <a:cubicBezTo>
                    <a:pt x="99642" y="21840"/>
                    <a:pt x="99713" y="20981"/>
                    <a:pt x="99797" y="20122"/>
                  </a:cubicBezTo>
                  <a:cubicBezTo>
                    <a:pt x="99910" y="19023"/>
                    <a:pt x="100079" y="17939"/>
                    <a:pt x="100234" y="16981"/>
                  </a:cubicBezTo>
                  <a:cubicBezTo>
                    <a:pt x="100544" y="15080"/>
                    <a:pt x="100811" y="13686"/>
                    <a:pt x="100713" y="13658"/>
                  </a:cubicBezTo>
                  <a:lnTo>
                    <a:pt x="100684" y="13658"/>
                  </a:lnTo>
                  <a:cubicBezTo>
                    <a:pt x="100501" y="13743"/>
                    <a:pt x="99854" y="14940"/>
                    <a:pt x="99164" y="16686"/>
                  </a:cubicBezTo>
                  <a:cubicBezTo>
                    <a:pt x="98924" y="17305"/>
                    <a:pt x="98685" y="17995"/>
                    <a:pt x="98474" y="18728"/>
                  </a:cubicBezTo>
                  <a:cubicBezTo>
                    <a:pt x="98572" y="17742"/>
                    <a:pt x="98699" y="16770"/>
                    <a:pt x="98854" y="15911"/>
                  </a:cubicBezTo>
                  <a:cubicBezTo>
                    <a:pt x="99206" y="13813"/>
                    <a:pt x="99600" y="12306"/>
                    <a:pt x="99487" y="12264"/>
                  </a:cubicBezTo>
                  <a:lnTo>
                    <a:pt x="99473" y="12264"/>
                  </a:lnTo>
                  <a:cubicBezTo>
                    <a:pt x="99389" y="12320"/>
                    <a:pt x="99333" y="12391"/>
                    <a:pt x="99290" y="12475"/>
                  </a:cubicBezTo>
                  <a:cubicBezTo>
                    <a:pt x="99135" y="12686"/>
                    <a:pt x="99009" y="12912"/>
                    <a:pt x="98882" y="13151"/>
                  </a:cubicBezTo>
                  <a:cubicBezTo>
                    <a:pt x="98459" y="13940"/>
                    <a:pt x="98093" y="14771"/>
                    <a:pt x="97784" y="15615"/>
                  </a:cubicBezTo>
                  <a:cubicBezTo>
                    <a:pt x="97347" y="16756"/>
                    <a:pt x="97009" y="17939"/>
                    <a:pt x="96784" y="19136"/>
                  </a:cubicBezTo>
                  <a:cubicBezTo>
                    <a:pt x="96657" y="19770"/>
                    <a:pt x="96558" y="20417"/>
                    <a:pt x="96502" y="21051"/>
                  </a:cubicBezTo>
                  <a:cubicBezTo>
                    <a:pt x="96460" y="21107"/>
                    <a:pt x="96418" y="21150"/>
                    <a:pt x="96375" y="21192"/>
                  </a:cubicBezTo>
                  <a:cubicBezTo>
                    <a:pt x="96291" y="21276"/>
                    <a:pt x="96192" y="21375"/>
                    <a:pt x="96122" y="21473"/>
                  </a:cubicBezTo>
                  <a:cubicBezTo>
                    <a:pt x="96235" y="20347"/>
                    <a:pt x="96347" y="19249"/>
                    <a:pt x="96432" y="18277"/>
                  </a:cubicBezTo>
                  <a:cubicBezTo>
                    <a:pt x="96516" y="17305"/>
                    <a:pt x="96573" y="16446"/>
                    <a:pt x="96587" y="15841"/>
                  </a:cubicBezTo>
                  <a:cubicBezTo>
                    <a:pt x="96601" y="15235"/>
                    <a:pt x="96587" y="14869"/>
                    <a:pt x="96530" y="14869"/>
                  </a:cubicBezTo>
                  <a:cubicBezTo>
                    <a:pt x="96530" y="14862"/>
                    <a:pt x="96527" y="14859"/>
                    <a:pt x="96523" y="14859"/>
                  </a:cubicBezTo>
                  <a:cubicBezTo>
                    <a:pt x="96520" y="14859"/>
                    <a:pt x="96516" y="14862"/>
                    <a:pt x="96516" y="14869"/>
                  </a:cubicBezTo>
                  <a:cubicBezTo>
                    <a:pt x="96432" y="14911"/>
                    <a:pt x="96291" y="15235"/>
                    <a:pt x="96108" y="15742"/>
                  </a:cubicBezTo>
                  <a:cubicBezTo>
                    <a:pt x="95967" y="16136"/>
                    <a:pt x="95798" y="16629"/>
                    <a:pt x="95601" y="17207"/>
                  </a:cubicBezTo>
                  <a:cubicBezTo>
                    <a:pt x="95629" y="17052"/>
                    <a:pt x="95643" y="16897"/>
                    <a:pt x="95657" y="16756"/>
                  </a:cubicBezTo>
                  <a:lnTo>
                    <a:pt x="95685" y="16348"/>
                  </a:lnTo>
                  <a:cubicBezTo>
                    <a:pt x="95699" y="16221"/>
                    <a:pt x="95728" y="16094"/>
                    <a:pt x="95742" y="15968"/>
                  </a:cubicBezTo>
                  <a:cubicBezTo>
                    <a:pt x="95995" y="13940"/>
                    <a:pt x="96291" y="12461"/>
                    <a:pt x="96192" y="12433"/>
                  </a:cubicBezTo>
                  <a:lnTo>
                    <a:pt x="96164" y="12433"/>
                  </a:lnTo>
                  <a:cubicBezTo>
                    <a:pt x="96080" y="12475"/>
                    <a:pt x="95897" y="12785"/>
                    <a:pt x="95643" y="13292"/>
                  </a:cubicBezTo>
                  <a:cubicBezTo>
                    <a:pt x="95488" y="13588"/>
                    <a:pt x="95333" y="13940"/>
                    <a:pt x="95164" y="14348"/>
                  </a:cubicBezTo>
                  <a:lnTo>
                    <a:pt x="95038" y="14658"/>
                  </a:lnTo>
                  <a:cubicBezTo>
                    <a:pt x="94995" y="14771"/>
                    <a:pt x="94953" y="14869"/>
                    <a:pt x="94911" y="14996"/>
                  </a:cubicBezTo>
                  <a:lnTo>
                    <a:pt x="94657" y="15714"/>
                  </a:lnTo>
                  <a:cubicBezTo>
                    <a:pt x="94615" y="15841"/>
                    <a:pt x="94573" y="15968"/>
                    <a:pt x="94531" y="16094"/>
                  </a:cubicBezTo>
                  <a:lnTo>
                    <a:pt x="94418" y="16503"/>
                  </a:lnTo>
                  <a:cubicBezTo>
                    <a:pt x="94362" y="16728"/>
                    <a:pt x="94291" y="16953"/>
                    <a:pt x="94249" y="17179"/>
                  </a:cubicBezTo>
                  <a:lnTo>
                    <a:pt x="94249" y="17094"/>
                  </a:lnTo>
                  <a:cubicBezTo>
                    <a:pt x="94249" y="16953"/>
                    <a:pt x="94263" y="16812"/>
                    <a:pt x="94277" y="16700"/>
                  </a:cubicBezTo>
                  <a:cubicBezTo>
                    <a:pt x="94319" y="16207"/>
                    <a:pt x="94334" y="15911"/>
                    <a:pt x="94277" y="15897"/>
                  </a:cubicBezTo>
                  <a:lnTo>
                    <a:pt x="94249" y="15897"/>
                  </a:lnTo>
                  <a:cubicBezTo>
                    <a:pt x="94179" y="15925"/>
                    <a:pt x="94010" y="16151"/>
                    <a:pt x="93798" y="16559"/>
                  </a:cubicBezTo>
                  <a:lnTo>
                    <a:pt x="93770" y="16601"/>
                  </a:lnTo>
                  <a:cubicBezTo>
                    <a:pt x="93784" y="16418"/>
                    <a:pt x="93798" y="16235"/>
                    <a:pt x="93813" y="16066"/>
                  </a:cubicBezTo>
                  <a:cubicBezTo>
                    <a:pt x="93953" y="14658"/>
                    <a:pt x="94193" y="13545"/>
                    <a:pt x="94277" y="13053"/>
                  </a:cubicBezTo>
                  <a:cubicBezTo>
                    <a:pt x="94587" y="12588"/>
                    <a:pt x="94855" y="12081"/>
                    <a:pt x="95038" y="11560"/>
                  </a:cubicBezTo>
                  <a:cubicBezTo>
                    <a:pt x="95390" y="10433"/>
                    <a:pt x="95305" y="9222"/>
                    <a:pt x="95559" y="8082"/>
                  </a:cubicBezTo>
                  <a:cubicBezTo>
                    <a:pt x="95671" y="7786"/>
                    <a:pt x="95784" y="7476"/>
                    <a:pt x="95868" y="7166"/>
                  </a:cubicBezTo>
                  <a:cubicBezTo>
                    <a:pt x="95902" y="7041"/>
                    <a:pt x="95812" y="6966"/>
                    <a:pt x="95715" y="6966"/>
                  </a:cubicBezTo>
                  <a:cubicBezTo>
                    <a:pt x="95649" y="6966"/>
                    <a:pt x="95579" y="7002"/>
                    <a:pt x="95545" y="7082"/>
                  </a:cubicBezTo>
                  <a:cubicBezTo>
                    <a:pt x="95460" y="7279"/>
                    <a:pt x="95390" y="7476"/>
                    <a:pt x="95333" y="7673"/>
                  </a:cubicBezTo>
                  <a:cubicBezTo>
                    <a:pt x="94531" y="9814"/>
                    <a:pt x="93151" y="11799"/>
                    <a:pt x="92813" y="14052"/>
                  </a:cubicBezTo>
                  <a:cubicBezTo>
                    <a:pt x="92672" y="13419"/>
                    <a:pt x="92531" y="12785"/>
                    <a:pt x="92362" y="12165"/>
                  </a:cubicBezTo>
                  <a:cubicBezTo>
                    <a:pt x="91757" y="9926"/>
                    <a:pt x="90884" y="7786"/>
                    <a:pt x="90123" y="5589"/>
                  </a:cubicBezTo>
                  <a:cubicBezTo>
                    <a:pt x="89884" y="4927"/>
                    <a:pt x="89715" y="4237"/>
                    <a:pt x="89630" y="3533"/>
                  </a:cubicBezTo>
                  <a:cubicBezTo>
                    <a:pt x="89621" y="3443"/>
                    <a:pt x="89538" y="3376"/>
                    <a:pt x="89460" y="3376"/>
                  </a:cubicBezTo>
                  <a:cubicBezTo>
                    <a:pt x="89416" y="3376"/>
                    <a:pt x="89374" y="3398"/>
                    <a:pt x="89349" y="3449"/>
                  </a:cubicBezTo>
                  <a:cubicBezTo>
                    <a:pt x="88391" y="5308"/>
                    <a:pt x="88659" y="7209"/>
                    <a:pt x="89588" y="9011"/>
                  </a:cubicBezTo>
                  <a:cubicBezTo>
                    <a:pt x="90348" y="10504"/>
                    <a:pt x="91348" y="11842"/>
                    <a:pt x="92123" y="13320"/>
                  </a:cubicBezTo>
                  <a:cubicBezTo>
                    <a:pt x="91855" y="13475"/>
                    <a:pt x="91067" y="14728"/>
                    <a:pt x="90362" y="16615"/>
                  </a:cubicBezTo>
                  <a:cubicBezTo>
                    <a:pt x="90236" y="16995"/>
                    <a:pt x="90095" y="17404"/>
                    <a:pt x="89968" y="17826"/>
                  </a:cubicBezTo>
                  <a:lnTo>
                    <a:pt x="89968" y="17770"/>
                  </a:lnTo>
                  <a:cubicBezTo>
                    <a:pt x="89968" y="17756"/>
                    <a:pt x="89954" y="17685"/>
                    <a:pt x="89940" y="17643"/>
                  </a:cubicBezTo>
                  <a:cubicBezTo>
                    <a:pt x="89940" y="17573"/>
                    <a:pt x="89926" y="17516"/>
                    <a:pt x="89912" y="17446"/>
                  </a:cubicBezTo>
                  <a:cubicBezTo>
                    <a:pt x="89898" y="17376"/>
                    <a:pt x="89884" y="17291"/>
                    <a:pt x="89884" y="17207"/>
                  </a:cubicBezTo>
                  <a:lnTo>
                    <a:pt x="89856" y="17080"/>
                  </a:lnTo>
                  <a:lnTo>
                    <a:pt x="89856" y="17066"/>
                  </a:lnTo>
                  <a:cubicBezTo>
                    <a:pt x="89827" y="16925"/>
                    <a:pt x="89799" y="16798"/>
                    <a:pt x="89771" y="16658"/>
                  </a:cubicBezTo>
                  <a:cubicBezTo>
                    <a:pt x="89757" y="16587"/>
                    <a:pt x="89743" y="16531"/>
                    <a:pt x="89729" y="16474"/>
                  </a:cubicBezTo>
                  <a:cubicBezTo>
                    <a:pt x="89715" y="16404"/>
                    <a:pt x="89701" y="16362"/>
                    <a:pt x="89687" y="16305"/>
                  </a:cubicBezTo>
                  <a:lnTo>
                    <a:pt x="89658" y="16179"/>
                  </a:lnTo>
                  <a:lnTo>
                    <a:pt x="89658" y="16151"/>
                  </a:lnTo>
                  <a:cubicBezTo>
                    <a:pt x="89630" y="16052"/>
                    <a:pt x="89616" y="15968"/>
                    <a:pt x="89588" y="15869"/>
                  </a:cubicBezTo>
                  <a:lnTo>
                    <a:pt x="89560" y="15799"/>
                  </a:lnTo>
                  <a:cubicBezTo>
                    <a:pt x="89532" y="15700"/>
                    <a:pt x="89504" y="15587"/>
                    <a:pt x="89475" y="15489"/>
                  </a:cubicBezTo>
                  <a:lnTo>
                    <a:pt x="89461" y="15461"/>
                  </a:lnTo>
                  <a:lnTo>
                    <a:pt x="89461" y="15446"/>
                  </a:lnTo>
                  <a:cubicBezTo>
                    <a:pt x="89447" y="15404"/>
                    <a:pt x="89433" y="15348"/>
                    <a:pt x="89419" y="15306"/>
                  </a:cubicBezTo>
                  <a:cubicBezTo>
                    <a:pt x="89405" y="15263"/>
                    <a:pt x="89377" y="15207"/>
                    <a:pt x="89363" y="15151"/>
                  </a:cubicBezTo>
                  <a:cubicBezTo>
                    <a:pt x="89349" y="15109"/>
                    <a:pt x="89320" y="15024"/>
                    <a:pt x="89306" y="14954"/>
                  </a:cubicBezTo>
                  <a:lnTo>
                    <a:pt x="89264" y="14841"/>
                  </a:lnTo>
                  <a:cubicBezTo>
                    <a:pt x="89222" y="14742"/>
                    <a:pt x="89180" y="14630"/>
                    <a:pt x="89137" y="14531"/>
                  </a:cubicBezTo>
                  <a:lnTo>
                    <a:pt x="89137" y="14517"/>
                  </a:lnTo>
                  <a:cubicBezTo>
                    <a:pt x="89039" y="14278"/>
                    <a:pt x="88940" y="14052"/>
                    <a:pt x="88842" y="13841"/>
                  </a:cubicBezTo>
                  <a:lnTo>
                    <a:pt x="88842" y="13827"/>
                  </a:lnTo>
                  <a:cubicBezTo>
                    <a:pt x="88799" y="13729"/>
                    <a:pt x="88757" y="13644"/>
                    <a:pt x="88701" y="13545"/>
                  </a:cubicBezTo>
                  <a:lnTo>
                    <a:pt x="88687" y="13503"/>
                  </a:lnTo>
                  <a:cubicBezTo>
                    <a:pt x="88645" y="13419"/>
                    <a:pt x="88602" y="13334"/>
                    <a:pt x="88560" y="13264"/>
                  </a:cubicBezTo>
                  <a:lnTo>
                    <a:pt x="88532" y="13222"/>
                  </a:lnTo>
                  <a:cubicBezTo>
                    <a:pt x="88461" y="13095"/>
                    <a:pt x="88405" y="12982"/>
                    <a:pt x="88335" y="12870"/>
                  </a:cubicBezTo>
                  <a:lnTo>
                    <a:pt x="88264" y="12757"/>
                  </a:lnTo>
                  <a:lnTo>
                    <a:pt x="88264" y="12743"/>
                  </a:lnTo>
                  <a:lnTo>
                    <a:pt x="88250" y="12715"/>
                  </a:lnTo>
                  <a:lnTo>
                    <a:pt x="88166" y="12602"/>
                  </a:lnTo>
                  <a:lnTo>
                    <a:pt x="88095" y="12489"/>
                  </a:lnTo>
                  <a:lnTo>
                    <a:pt x="88067" y="12447"/>
                  </a:lnTo>
                  <a:lnTo>
                    <a:pt x="88011" y="12363"/>
                  </a:lnTo>
                  <a:lnTo>
                    <a:pt x="87969" y="12320"/>
                  </a:lnTo>
                  <a:lnTo>
                    <a:pt x="87912" y="12250"/>
                  </a:lnTo>
                  <a:lnTo>
                    <a:pt x="87870" y="12194"/>
                  </a:lnTo>
                  <a:lnTo>
                    <a:pt x="87856" y="12165"/>
                  </a:lnTo>
                  <a:lnTo>
                    <a:pt x="87828" y="12137"/>
                  </a:lnTo>
                  <a:lnTo>
                    <a:pt x="87786" y="12095"/>
                  </a:lnTo>
                  <a:lnTo>
                    <a:pt x="87771" y="12067"/>
                  </a:lnTo>
                  <a:lnTo>
                    <a:pt x="87743" y="12039"/>
                  </a:lnTo>
                  <a:lnTo>
                    <a:pt x="87687" y="11982"/>
                  </a:lnTo>
                  <a:lnTo>
                    <a:pt x="87659" y="11968"/>
                  </a:lnTo>
                  <a:lnTo>
                    <a:pt x="87617" y="11926"/>
                  </a:lnTo>
                  <a:lnTo>
                    <a:pt x="87602" y="11926"/>
                  </a:lnTo>
                  <a:cubicBezTo>
                    <a:pt x="87588" y="11912"/>
                    <a:pt x="87588" y="11912"/>
                    <a:pt x="87574" y="11898"/>
                  </a:cubicBezTo>
                  <a:lnTo>
                    <a:pt x="87546" y="11898"/>
                  </a:lnTo>
                  <a:cubicBezTo>
                    <a:pt x="87490" y="11926"/>
                    <a:pt x="87476" y="12039"/>
                    <a:pt x="87490" y="12222"/>
                  </a:cubicBezTo>
                  <a:cubicBezTo>
                    <a:pt x="87490" y="12320"/>
                    <a:pt x="87504" y="12433"/>
                    <a:pt x="87518" y="12560"/>
                  </a:cubicBezTo>
                  <a:cubicBezTo>
                    <a:pt x="87532" y="12701"/>
                    <a:pt x="87546" y="12841"/>
                    <a:pt x="87560" y="13010"/>
                  </a:cubicBezTo>
                  <a:cubicBezTo>
                    <a:pt x="87645" y="13658"/>
                    <a:pt x="87743" y="14559"/>
                    <a:pt x="87786" y="15587"/>
                  </a:cubicBezTo>
                  <a:cubicBezTo>
                    <a:pt x="87800" y="16446"/>
                    <a:pt x="87786" y="17305"/>
                    <a:pt x="87715" y="18164"/>
                  </a:cubicBezTo>
                  <a:cubicBezTo>
                    <a:pt x="87715" y="18164"/>
                    <a:pt x="87701" y="18164"/>
                    <a:pt x="87701" y="18178"/>
                  </a:cubicBezTo>
                  <a:cubicBezTo>
                    <a:pt x="87687" y="18066"/>
                    <a:pt x="87673" y="17967"/>
                    <a:pt x="87659" y="17854"/>
                  </a:cubicBezTo>
                  <a:cubicBezTo>
                    <a:pt x="87574" y="17207"/>
                    <a:pt x="87434" y="16545"/>
                    <a:pt x="87265" y="15911"/>
                  </a:cubicBezTo>
                  <a:cubicBezTo>
                    <a:pt x="87110" y="15306"/>
                    <a:pt x="86927" y="14728"/>
                    <a:pt x="86687" y="14151"/>
                  </a:cubicBezTo>
                  <a:cubicBezTo>
                    <a:pt x="86349" y="13278"/>
                    <a:pt x="85885" y="12447"/>
                    <a:pt x="85335" y="11673"/>
                  </a:cubicBezTo>
                  <a:cubicBezTo>
                    <a:pt x="85237" y="11532"/>
                    <a:pt x="85138" y="11405"/>
                    <a:pt x="85054" y="11306"/>
                  </a:cubicBezTo>
                  <a:cubicBezTo>
                    <a:pt x="84969" y="11208"/>
                    <a:pt x="84885" y="11109"/>
                    <a:pt x="84828" y="11053"/>
                  </a:cubicBezTo>
                  <a:cubicBezTo>
                    <a:pt x="84699" y="10924"/>
                    <a:pt x="84629" y="10854"/>
                    <a:pt x="84597" y="10854"/>
                  </a:cubicBezTo>
                  <a:cubicBezTo>
                    <a:pt x="84594" y="10854"/>
                    <a:pt x="84591" y="10855"/>
                    <a:pt x="84589" y="10856"/>
                  </a:cubicBezTo>
                  <a:cubicBezTo>
                    <a:pt x="84575" y="10870"/>
                    <a:pt x="84575" y="10898"/>
                    <a:pt x="84589" y="10940"/>
                  </a:cubicBezTo>
                  <a:cubicBezTo>
                    <a:pt x="84040" y="10264"/>
                    <a:pt x="83420" y="9659"/>
                    <a:pt x="82744" y="9124"/>
                  </a:cubicBezTo>
                  <a:cubicBezTo>
                    <a:pt x="82491" y="8927"/>
                    <a:pt x="82237" y="8744"/>
                    <a:pt x="81956" y="8575"/>
                  </a:cubicBezTo>
                  <a:cubicBezTo>
                    <a:pt x="81800" y="8479"/>
                    <a:pt x="81695" y="8413"/>
                    <a:pt x="81659" y="8413"/>
                  </a:cubicBezTo>
                  <a:cubicBezTo>
                    <a:pt x="81652" y="8413"/>
                    <a:pt x="81648" y="8416"/>
                    <a:pt x="81646" y="8420"/>
                  </a:cubicBezTo>
                  <a:cubicBezTo>
                    <a:pt x="81632" y="8434"/>
                    <a:pt x="81632" y="8448"/>
                    <a:pt x="81646" y="8448"/>
                  </a:cubicBezTo>
                  <a:cubicBezTo>
                    <a:pt x="81688" y="8561"/>
                    <a:pt x="81744" y="8645"/>
                    <a:pt x="81815" y="8730"/>
                  </a:cubicBezTo>
                  <a:cubicBezTo>
                    <a:pt x="81956" y="8913"/>
                    <a:pt x="82153" y="9152"/>
                    <a:pt x="82392" y="9462"/>
                  </a:cubicBezTo>
                  <a:cubicBezTo>
                    <a:pt x="83054" y="10293"/>
                    <a:pt x="83631" y="11180"/>
                    <a:pt x="84096" y="12123"/>
                  </a:cubicBezTo>
                  <a:cubicBezTo>
                    <a:pt x="84251" y="12391"/>
                    <a:pt x="84364" y="12701"/>
                    <a:pt x="84505" y="12996"/>
                  </a:cubicBezTo>
                  <a:cubicBezTo>
                    <a:pt x="84561" y="13151"/>
                    <a:pt x="84617" y="13320"/>
                    <a:pt x="84673" y="13475"/>
                  </a:cubicBezTo>
                  <a:lnTo>
                    <a:pt x="84772" y="13714"/>
                  </a:lnTo>
                  <a:cubicBezTo>
                    <a:pt x="84800" y="13799"/>
                    <a:pt x="84814" y="13883"/>
                    <a:pt x="84842" y="13968"/>
                  </a:cubicBezTo>
                  <a:cubicBezTo>
                    <a:pt x="85068" y="14644"/>
                    <a:pt x="85237" y="15348"/>
                    <a:pt x="85363" y="16052"/>
                  </a:cubicBezTo>
                  <a:cubicBezTo>
                    <a:pt x="85420" y="16348"/>
                    <a:pt x="85448" y="16643"/>
                    <a:pt x="85490" y="16939"/>
                  </a:cubicBezTo>
                  <a:cubicBezTo>
                    <a:pt x="85462" y="16855"/>
                    <a:pt x="85420" y="16784"/>
                    <a:pt x="85378" y="16714"/>
                  </a:cubicBezTo>
                  <a:cubicBezTo>
                    <a:pt x="85011" y="16024"/>
                    <a:pt x="84561" y="15376"/>
                    <a:pt x="84054" y="14785"/>
                  </a:cubicBezTo>
                  <a:cubicBezTo>
                    <a:pt x="83955" y="14672"/>
                    <a:pt x="83885" y="14573"/>
                    <a:pt x="83800" y="14489"/>
                  </a:cubicBezTo>
                  <a:cubicBezTo>
                    <a:pt x="83716" y="14419"/>
                    <a:pt x="83646" y="14348"/>
                    <a:pt x="83589" y="14292"/>
                  </a:cubicBezTo>
                  <a:cubicBezTo>
                    <a:pt x="83488" y="14203"/>
                    <a:pt x="83410" y="14149"/>
                    <a:pt x="83384" y="14149"/>
                  </a:cubicBezTo>
                  <a:cubicBezTo>
                    <a:pt x="83382" y="14149"/>
                    <a:pt x="83379" y="14150"/>
                    <a:pt x="83378" y="14151"/>
                  </a:cubicBezTo>
                  <a:cubicBezTo>
                    <a:pt x="83378" y="14165"/>
                    <a:pt x="83364" y="14165"/>
                    <a:pt x="83364" y="14179"/>
                  </a:cubicBezTo>
                  <a:cubicBezTo>
                    <a:pt x="83308" y="14348"/>
                    <a:pt x="83899" y="15503"/>
                    <a:pt x="84350" y="17150"/>
                  </a:cubicBezTo>
                  <a:cubicBezTo>
                    <a:pt x="84392" y="17249"/>
                    <a:pt x="84406" y="17362"/>
                    <a:pt x="84448" y="17474"/>
                  </a:cubicBezTo>
                  <a:cubicBezTo>
                    <a:pt x="84476" y="17587"/>
                    <a:pt x="84505" y="17700"/>
                    <a:pt x="84533" y="17812"/>
                  </a:cubicBezTo>
                  <a:cubicBezTo>
                    <a:pt x="84589" y="18038"/>
                    <a:pt x="84645" y="18277"/>
                    <a:pt x="84688" y="18516"/>
                  </a:cubicBezTo>
                  <a:cubicBezTo>
                    <a:pt x="84730" y="18756"/>
                    <a:pt x="84772" y="18995"/>
                    <a:pt x="84828" y="19249"/>
                  </a:cubicBezTo>
                  <a:cubicBezTo>
                    <a:pt x="84871" y="19502"/>
                    <a:pt x="84899" y="19755"/>
                    <a:pt x="84927" y="20009"/>
                  </a:cubicBezTo>
                  <a:cubicBezTo>
                    <a:pt x="85040" y="20868"/>
                    <a:pt x="85096" y="21755"/>
                    <a:pt x="85124" y="22614"/>
                  </a:cubicBezTo>
                  <a:lnTo>
                    <a:pt x="84589" y="22614"/>
                  </a:lnTo>
                  <a:cubicBezTo>
                    <a:pt x="84462" y="21642"/>
                    <a:pt x="84265" y="20671"/>
                    <a:pt x="83998" y="19727"/>
                  </a:cubicBezTo>
                  <a:cubicBezTo>
                    <a:pt x="83688" y="18587"/>
                    <a:pt x="83251" y="17474"/>
                    <a:pt x="82716" y="16418"/>
                  </a:cubicBezTo>
                  <a:cubicBezTo>
                    <a:pt x="82322" y="15630"/>
                    <a:pt x="81857" y="14897"/>
                    <a:pt x="81322" y="14193"/>
                  </a:cubicBezTo>
                  <a:cubicBezTo>
                    <a:pt x="81223" y="14066"/>
                    <a:pt x="81125" y="13954"/>
                    <a:pt x="81040" y="13869"/>
                  </a:cubicBezTo>
                  <a:cubicBezTo>
                    <a:pt x="80970" y="13771"/>
                    <a:pt x="80886" y="13686"/>
                    <a:pt x="80829" y="13630"/>
                  </a:cubicBezTo>
                  <a:cubicBezTo>
                    <a:pt x="80702" y="13503"/>
                    <a:pt x="80632" y="13447"/>
                    <a:pt x="80604" y="13447"/>
                  </a:cubicBezTo>
                  <a:cubicBezTo>
                    <a:pt x="80491" y="13531"/>
                    <a:pt x="81040" y="14686"/>
                    <a:pt x="81561" y="16418"/>
                  </a:cubicBezTo>
                  <a:cubicBezTo>
                    <a:pt x="81209" y="15883"/>
                    <a:pt x="80801" y="15390"/>
                    <a:pt x="80350" y="14940"/>
                  </a:cubicBezTo>
                  <a:cubicBezTo>
                    <a:pt x="80238" y="14827"/>
                    <a:pt x="80139" y="14728"/>
                    <a:pt x="80041" y="14658"/>
                  </a:cubicBezTo>
                  <a:cubicBezTo>
                    <a:pt x="79942" y="14573"/>
                    <a:pt x="79872" y="14503"/>
                    <a:pt x="79801" y="14461"/>
                  </a:cubicBezTo>
                  <a:cubicBezTo>
                    <a:pt x="79678" y="14362"/>
                    <a:pt x="79598" y="14317"/>
                    <a:pt x="79570" y="14317"/>
                  </a:cubicBezTo>
                  <a:cubicBezTo>
                    <a:pt x="79566" y="14317"/>
                    <a:pt x="79564" y="14318"/>
                    <a:pt x="79562" y="14320"/>
                  </a:cubicBezTo>
                  <a:cubicBezTo>
                    <a:pt x="79562" y="14320"/>
                    <a:pt x="79562" y="14334"/>
                    <a:pt x="79548" y="14348"/>
                  </a:cubicBezTo>
                  <a:cubicBezTo>
                    <a:pt x="79520" y="14531"/>
                    <a:pt x="80294" y="15700"/>
                    <a:pt x="80914" y="17432"/>
                  </a:cubicBezTo>
                  <a:cubicBezTo>
                    <a:pt x="81111" y="17967"/>
                    <a:pt x="81280" y="18559"/>
                    <a:pt x="81449" y="19164"/>
                  </a:cubicBezTo>
                  <a:cubicBezTo>
                    <a:pt x="81407" y="19122"/>
                    <a:pt x="81378" y="19065"/>
                    <a:pt x="81350" y="19023"/>
                  </a:cubicBezTo>
                  <a:cubicBezTo>
                    <a:pt x="80928" y="18361"/>
                    <a:pt x="80435" y="17742"/>
                    <a:pt x="79872" y="17179"/>
                  </a:cubicBezTo>
                  <a:cubicBezTo>
                    <a:pt x="79717" y="17024"/>
                    <a:pt x="79562" y="16869"/>
                    <a:pt x="79379" y="16728"/>
                  </a:cubicBezTo>
                  <a:cubicBezTo>
                    <a:pt x="79286" y="16647"/>
                    <a:pt x="79212" y="16594"/>
                    <a:pt x="79181" y="16594"/>
                  </a:cubicBezTo>
                  <a:cubicBezTo>
                    <a:pt x="79175" y="16594"/>
                    <a:pt x="79170" y="16596"/>
                    <a:pt x="79168" y="16601"/>
                  </a:cubicBezTo>
                  <a:cubicBezTo>
                    <a:pt x="79153" y="16601"/>
                    <a:pt x="79153" y="16601"/>
                    <a:pt x="79153" y="16615"/>
                  </a:cubicBezTo>
                  <a:cubicBezTo>
                    <a:pt x="79153" y="16700"/>
                    <a:pt x="79168" y="16784"/>
                    <a:pt x="79210" y="16855"/>
                  </a:cubicBezTo>
                  <a:cubicBezTo>
                    <a:pt x="79266" y="16995"/>
                    <a:pt x="79351" y="17207"/>
                    <a:pt x="79463" y="17460"/>
                  </a:cubicBezTo>
                  <a:cubicBezTo>
                    <a:pt x="79689" y="17967"/>
                    <a:pt x="80012" y="18685"/>
                    <a:pt x="80308" y="19516"/>
                  </a:cubicBezTo>
                  <a:cubicBezTo>
                    <a:pt x="80618" y="20431"/>
                    <a:pt x="80871" y="21375"/>
                    <a:pt x="81026" y="22332"/>
                  </a:cubicBezTo>
                  <a:cubicBezTo>
                    <a:pt x="81040" y="22459"/>
                    <a:pt x="81069" y="22586"/>
                    <a:pt x="81083" y="22713"/>
                  </a:cubicBezTo>
                  <a:lnTo>
                    <a:pt x="80956" y="22839"/>
                  </a:lnTo>
                  <a:cubicBezTo>
                    <a:pt x="80519" y="20995"/>
                    <a:pt x="79787" y="19234"/>
                    <a:pt x="78773" y="17615"/>
                  </a:cubicBezTo>
                  <a:cubicBezTo>
                    <a:pt x="78252" y="16770"/>
                    <a:pt x="77647" y="15968"/>
                    <a:pt x="76985" y="15235"/>
                  </a:cubicBezTo>
                  <a:cubicBezTo>
                    <a:pt x="77126" y="14911"/>
                    <a:pt x="77182" y="14714"/>
                    <a:pt x="77154" y="14686"/>
                  </a:cubicBezTo>
                  <a:lnTo>
                    <a:pt x="77126" y="14686"/>
                  </a:lnTo>
                  <a:cubicBezTo>
                    <a:pt x="76971" y="14756"/>
                    <a:pt x="76830" y="14855"/>
                    <a:pt x="76717" y="14982"/>
                  </a:cubicBezTo>
                  <a:cubicBezTo>
                    <a:pt x="76644" y="14908"/>
                    <a:pt x="76591" y="14866"/>
                    <a:pt x="76570" y="14866"/>
                  </a:cubicBezTo>
                  <a:cubicBezTo>
                    <a:pt x="76567" y="14866"/>
                    <a:pt x="76564" y="14867"/>
                    <a:pt x="76562" y="14869"/>
                  </a:cubicBezTo>
                  <a:cubicBezTo>
                    <a:pt x="76562" y="14869"/>
                    <a:pt x="76562" y="14883"/>
                    <a:pt x="76562" y="14883"/>
                  </a:cubicBezTo>
                  <a:cubicBezTo>
                    <a:pt x="76126" y="14362"/>
                    <a:pt x="75661" y="13869"/>
                    <a:pt x="75154" y="13433"/>
                  </a:cubicBezTo>
                  <a:cubicBezTo>
                    <a:pt x="75056" y="13348"/>
                    <a:pt x="74957" y="13278"/>
                    <a:pt x="74873" y="13207"/>
                  </a:cubicBezTo>
                  <a:lnTo>
                    <a:pt x="74830" y="13179"/>
                  </a:lnTo>
                  <a:lnTo>
                    <a:pt x="74774" y="13137"/>
                  </a:lnTo>
                  <a:lnTo>
                    <a:pt x="74690" y="13067"/>
                  </a:lnTo>
                  <a:lnTo>
                    <a:pt x="74521" y="12954"/>
                  </a:lnTo>
                  <a:lnTo>
                    <a:pt x="74450" y="12912"/>
                  </a:lnTo>
                  <a:lnTo>
                    <a:pt x="74408" y="12884"/>
                  </a:lnTo>
                  <a:lnTo>
                    <a:pt x="74394" y="12884"/>
                  </a:lnTo>
                  <a:lnTo>
                    <a:pt x="74352" y="12855"/>
                  </a:lnTo>
                  <a:lnTo>
                    <a:pt x="74281" y="12813"/>
                  </a:lnTo>
                  <a:lnTo>
                    <a:pt x="74267" y="12813"/>
                  </a:lnTo>
                  <a:lnTo>
                    <a:pt x="74211" y="12799"/>
                  </a:lnTo>
                  <a:cubicBezTo>
                    <a:pt x="74204" y="12792"/>
                    <a:pt x="74197" y="12789"/>
                    <a:pt x="74190" y="12789"/>
                  </a:cubicBezTo>
                  <a:cubicBezTo>
                    <a:pt x="74183" y="12789"/>
                    <a:pt x="74176" y="12792"/>
                    <a:pt x="74169" y="12799"/>
                  </a:cubicBezTo>
                  <a:cubicBezTo>
                    <a:pt x="74162" y="12792"/>
                    <a:pt x="74158" y="12789"/>
                    <a:pt x="74154" y="12789"/>
                  </a:cubicBezTo>
                  <a:cubicBezTo>
                    <a:pt x="74151" y="12789"/>
                    <a:pt x="74147" y="12792"/>
                    <a:pt x="74140" y="12799"/>
                  </a:cubicBezTo>
                  <a:cubicBezTo>
                    <a:pt x="74098" y="12827"/>
                    <a:pt x="74112" y="12940"/>
                    <a:pt x="74183" y="13109"/>
                  </a:cubicBezTo>
                  <a:cubicBezTo>
                    <a:pt x="74211" y="13193"/>
                    <a:pt x="74239" y="13306"/>
                    <a:pt x="74295" y="13419"/>
                  </a:cubicBezTo>
                  <a:cubicBezTo>
                    <a:pt x="74352" y="13531"/>
                    <a:pt x="74394" y="13658"/>
                    <a:pt x="74464" y="13813"/>
                  </a:cubicBezTo>
                  <a:cubicBezTo>
                    <a:pt x="74718" y="14376"/>
                    <a:pt x="75070" y="15179"/>
                    <a:pt x="75408" y="16108"/>
                  </a:cubicBezTo>
                  <a:lnTo>
                    <a:pt x="75478" y="16305"/>
                  </a:lnTo>
                  <a:lnTo>
                    <a:pt x="75464" y="16320"/>
                  </a:lnTo>
                  <a:cubicBezTo>
                    <a:pt x="75351" y="16474"/>
                    <a:pt x="75225" y="16629"/>
                    <a:pt x="75084" y="16812"/>
                  </a:cubicBezTo>
                  <a:cubicBezTo>
                    <a:pt x="75028" y="16897"/>
                    <a:pt x="74957" y="16981"/>
                    <a:pt x="74887" y="17080"/>
                  </a:cubicBezTo>
                  <a:lnTo>
                    <a:pt x="74732" y="17319"/>
                  </a:lnTo>
                  <a:lnTo>
                    <a:pt x="74647" y="17164"/>
                  </a:lnTo>
                  <a:cubicBezTo>
                    <a:pt x="74408" y="16784"/>
                    <a:pt x="74169" y="16432"/>
                    <a:pt x="73957" y="16136"/>
                  </a:cubicBezTo>
                  <a:cubicBezTo>
                    <a:pt x="73985" y="16024"/>
                    <a:pt x="74000" y="15925"/>
                    <a:pt x="74028" y="15841"/>
                  </a:cubicBezTo>
                  <a:cubicBezTo>
                    <a:pt x="74056" y="15672"/>
                    <a:pt x="74070" y="15587"/>
                    <a:pt x="74042" y="15573"/>
                  </a:cubicBezTo>
                  <a:lnTo>
                    <a:pt x="74014" y="15573"/>
                  </a:lnTo>
                  <a:cubicBezTo>
                    <a:pt x="73943" y="15615"/>
                    <a:pt x="73873" y="15672"/>
                    <a:pt x="73831" y="15742"/>
                  </a:cubicBezTo>
                  <a:lnTo>
                    <a:pt x="73732" y="15855"/>
                  </a:lnTo>
                  <a:cubicBezTo>
                    <a:pt x="73619" y="15700"/>
                    <a:pt x="73493" y="15559"/>
                    <a:pt x="73380" y="15432"/>
                  </a:cubicBezTo>
                  <a:cubicBezTo>
                    <a:pt x="73050" y="15076"/>
                    <a:pt x="72819" y="14881"/>
                    <a:pt x="72768" y="14881"/>
                  </a:cubicBezTo>
                  <a:cubicBezTo>
                    <a:pt x="72765" y="14881"/>
                    <a:pt x="72762" y="14881"/>
                    <a:pt x="72760" y="14883"/>
                  </a:cubicBezTo>
                  <a:cubicBezTo>
                    <a:pt x="72746" y="14883"/>
                    <a:pt x="72746" y="14883"/>
                    <a:pt x="72746" y="14897"/>
                  </a:cubicBezTo>
                  <a:cubicBezTo>
                    <a:pt x="72718" y="14982"/>
                    <a:pt x="72803" y="15263"/>
                    <a:pt x="72972" y="15700"/>
                  </a:cubicBezTo>
                  <a:cubicBezTo>
                    <a:pt x="73056" y="15925"/>
                    <a:pt x="73155" y="16221"/>
                    <a:pt x="73267" y="16531"/>
                  </a:cubicBezTo>
                  <a:cubicBezTo>
                    <a:pt x="72859" y="17179"/>
                    <a:pt x="72507" y="17840"/>
                    <a:pt x="72183" y="18530"/>
                  </a:cubicBezTo>
                  <a:cubicBezTo>
                    <a:pt x="72084" y="18756"/>
                    <a:pt x="71986" y="19009"/>
                    <a:pt x="71873" y="19263"/>
                  </a:cubicBezTo>
                  <a:cubicBezTo>
                    <a:pt x="71817" y="19389"/>
                    <a:pt x="71775" y="19516"/>
                    <a:pt x="71718" y="19643"/>
                  </a:cubicBezTo>
                  <a:cubicBezTo>
                    <a:pt x="71676" y="19784"/>
                    <a:pt x="71620" y="19910"/>
                    <a:pt x="71578" y="20051"/>
                  </a:cubicBezTo>
                  <a:cubicBezTo>
                    <a:pt x="71380" y="20614"/>
                    <a:pt x="71211" y="21192"/>
                    <a:pt x="71085" y="21769"/>
                  </a:cubicBezTo>
                  <a:cubicBezTo>
                    <a:pt x="71014" y="22065"/>
                    <a:pt x="70958" y="22375"/>
                    <a:pt x="70902" y="22684"/>
                  </a:cubicBezTo>
                  <a:cubicBezTo>
                    <a:pt x="70888" y="22825"/>
                    <a:pt x="70859" y="22980"/>
                    <a:pt x="70845" y="23135"/>
                  </a:cubicBezTo>
                  <a:lnTo>
                    <a:pt x="70338" y="23431"/>
                  </a:lnTo>
                  <a:cubicBezTo>
                    <a:pt x="70338" y="23318"/>
                    <a:pt x="70352" y="23206"/>
                    <a:pt x="70366" y="23093"/>
                  </a:cubicBezTo>
                  <a:cubicBezTo>
                    <a:pt x="70395" y="22853"/>
                    <a:pt x="70437" y="22628"/>
                    <a:pt x="70465" y="22389"/>
                  </a:cubicBezTo>
                  <a:cubicBezTo>
                    <a:pt x="70493" y="22163"/>
                    <a:pt x="70535" y="21938"/>
                    <a:pt x="70578" y="21713"/>
                  </a:cubicBezTo>
                  <a:cubicBezTo>
                    <a:pt x="70592" y="21600"/>
                    <a:pt x="70620" y="21488"/>
                    <a:pt x="70634" y="21375"/>
                  </a:cubicBezTo>
                  <a:lnTo>
                    <a:pt x="70704" y="21065"/>
                  </a:lnTo>
                  <a:cubicBezTo>
                    <a:pt x="70761" y="20854"/>
                    <a:pt x="70803" y="20643"/>
                    <a:pt x="70845" y="20431"/>
                  </a:cubicBezTo>
                  <a:lnTo>
                    <a:pt x="71000" y="19868"/>
                  </a:lnTo>
                  <a:lnTo>
                    <a:pt x="71071" y="19587"/>
                  </a:lnTo>
                  <a:cubicBezTo>
                    <a:pt x="71085" y="19502"/>
                    <a:pt x="71113" y="19418"/>
                    <a:pt x="71141" y="19333"/>
                  </a:cubicBezTo>
                  <a:lnTo>
                    <a:pt x="71282" y="18868"/>
                  </a:lnTo>
                  <a:lnTo>
                    <a:pt x="71352" y="18657"/>
                  </a:lnTo>
                  <a:cubicBezTo>
                    <a:pt x="71366" y="18601"/>
                    <a:pt x="71394" y="18530"/>
                    <a:pt x="71409" y="18474"/>
                  </a:cubicBezTo>
                  <a:cubicBezTo>
                    <a:pt x="71578" y="17981"/>
                    <a:pt x="71662" y="17685"/>
                    <a:pt x="71620" y="17657"/>
                  </a:cubicBezTo>
                  <a:lnTo>
                    <a:pt x="71592" y="17657"/>
                  </a:lnTo>
                  <a:cubicBezTo>
                    <a:pt x="71507" y="17671"/>
                    <a:pt x="71296" y="17869"/>
                    <a:pt x="70986" y="18235"/>
                  </a:cubicBezTo>
                  <a:cubicBezTo>
                    <a:pt x="70944" y="18291"/>
                    <a:pt x="70888" y="18347"/>
                    <a:pt x="70845" y="18404"/>
                  </a:cubicBezTo>
                  <a:lnTo>
                    <a:pt x="70719" y="18573"/>
                  </a:lnTo>
                  <a:cubicBezTo>
                    <a:pt x="70620" y="18699"/>
                    <a:pt x="70521" y="18840"/>
                    <a:pt x="70423" y="18995"/>
                  </a:cubicBezTo>
                  <a:lnTo>
                    <a:pt x="70352" y="19094"/>
                  </a:lnTo>
                  <a:cubicBezTo>
                    <a:pt x="70409" y="18840"/>
                    <a:pt x="70451" y="18601"/>
                    <a:pt x="70507" y="18361"/>
                  </a:cubicBezTo>
                  <a:cubicBezTo>
                    <a:pt x="70606" y="17883"/>
                    <a:pt x="70733" y="17418"/>
                    <a:pt x="70888" y="16967"/>
                  </a:cubicBezTo>
                  <a:cubicBezTo>
                    <a:pt x="71451" y="15221"/>
                    <a:pt x="72225" y="14066"/>
                    <a:pt x="72141" y="13996"/>
                  </a:cubicBezTo>
                  <a:lnTo>
                    <a:pt x="72113" y="13996"/>
                  </a:lnTo>
                  <a:cubicBezTo>
                    <a:pt x="72028" y="14024"/>
                    <a:pt x="71958" y="14066"/>
                    <a:pt x="71887" y="14123"/>
                  </a:cubicBezTo>
                  <a:cubicBezTo>
                    <a:pt x="71831" y="14165"/>
                    <a:pt x="71746" y="14221"/>
                    <a:pt x="71662" y="14292"/>
                  </a:cubicBezTo>
                  <a:cubicBezTo>
                    <a:pt x="71563" y="14362"/>
                    <a:pt x="71465" y="14475"/>
                    <a:pt x="71366" y="14559"/>
                  </a:cubicBezTo>
                  <a:cubicBezTo>
                    <a:pt x="70789" y="15137"/>
                    <a:pt x="70282" y="15799"/>
                    <a:pt x="69874" y="16503"/>
                  </a:cubicBezTo>
                  <a:cubicBezTo>
                    <a:pt x="69606" y="16953"/>
                    <a:pt x="69367" y="17432"/>
                    <a:pt x="69170" y="17925"/>
                  </a:cubicBezTo>
                  <a:cubicBezTo>
                    <a:pt x="69057" y="18178"/>
                    <a:pt x="68972" y="18460"/>
                    <a:pt x="68874" y="18728"/>
                  </a:cubicBezTo>
                  <a:cubicBezTo>
                    <a:pt x="68775" y="18995"/>
                    <a:pt x="68691" y="19291"/>
                    <a:pt x="68634" y="19572"/>
                  </a:cubicBezTo>
                  <a:cubicBezTo>
                    <a:pt x="68480" y="20150"/>
                    <a:pt x="68381" y="20741"/>
                    <a:pt x="68311" y="21333"/>
                  </a:cubicBezTo>
                  <a:cubicBezTo>
                    <a:pt x="68240" y="21910"/>
                    <a:pt x="68212" y="22501"/>
                    <a:pt x="68226" y="23079"/>
                  </a:cubicBezTo>
                  <a:lnTo>
                    <a:pt x="68226" y="23107"/>
                  </a:lnTo>
                  <a:lnTo>
                    <a:pt x="67663" y="22952"/>
                  </a:lnTo>
                  <a:cubicBezTo>
                    <a:pt x="67592" y="22093"/>
                    <a:pt x="67522" y="21192"/>
                    <a:pt x="67494" y="20291"/>
                  </a:cubicBezTo>
                  <a:cubicBezTo>
                    <a:pt x="67452" y="19333"/>
                    <a:pt x="67452" y="18404"/>
                    <a:pt x="67480" y="17573"/>
                  </a:cubicBezTo>
                  <a:cubicBezTo>
                    <a:pt x="67508" y="16756"/>
                    <a:pt x="67550" y="16038"/>
                    <a:pt x="67592" y="15531"/>
                  </a:cubicBezTo>
                  <a:cubicBezTo>
                    <a:pt x="67649" y="15024"/>
                    <a:pt x="67677" y="14728"/>
                    <a:pt x="67621" y="14700"/>
                  </a:cubicBezTo>
                  <a:lnTo>
                    <a:pt x="67606" y="14700"/>
                  </a:lnTo>
                  <a:cubicBezTo>
                    <a:pt x="67522" y="14728"/>
                    <a:pt x="67339" y="14968"/>
                    <a:pt x="67128" y="15404"/>
                  </a:cubicBezTo>
                  <a:cubicBezTo>
                    <a:pt x="66818" y="16038"/>
                    <a:pt x="66564" y="16714"/>
                    <a:pt x="66381" y="17404"/>
                  </a:cubicBezTo>
                  <a:cubicBezTo>
                    <a:pt x="66269" y="17784"/>
                    <a:pt x="66170" y="18192"/>
                    <a:pt x="66086" y="18629"/>
                  </a:cubicBezTo>
                  <a:cubicBezTo>
                    <a:pt x="66001" y="18826"/>
                    <a:pt x="65917" y="19037"/>
                    <a:pt x="65818" y="19263"/>
                  </a:cubicBezTo>
                  <a:cubicBezTo>
                    <a:pt x="65663" y="19657"/>
                    <a:pt x="65536" y="20065"/>
                    <a:pt x="65438" y="20474"/>
                  </a:cubicBezTo>
                  <a:cubicBezTo>
                    <a:pt x="65325" y="20924"/>
                    <a:pt x="65241" y="21375"/>
                    <a:pt x="65170" y="21840"/>
                  </a:cubicBezTo>
                  <a:cubicBezTo>
                    <a:pt x="65156" y="22023"/>
                    <a:pt x="65128" y="22220"/>
                    <a:pt x="65114" y="22417"/>
                  </a:cubicBezTo>
                  <a:cubicBezTo>
                    <a:pt x="65100" y="21783"/>
                    <a:pt x="65100" y="21150"/>
                    <a:pt x="65128" y="20516"/>
                  </a:cubicBezTo>
                  <a:cubicBezTo>
                    <a:pt x="65184" y="19347"/>
                    <a:pt x="65339" y="18192"/>
                    <a:pt x="65579" y="17052"/>
                  </a:cubicBezTo>
                  <a:cubicBezTo>
                    <a:pt x="66029" y="14982"/>
                    <a:pt x="66677" y="13531"/>
                    <a:pt x="66579" y="13489"/>
                  </a:cubicBezTo>
                  <a:lnTo>
                    <a:pt x="66564" y="13489"/>
                  </a:lnTo>
                  <a:cubicBezTo>
                    <a:pt x="66480" y="13531"/>
                    <a:pt x="66395" y="13588"/>
                    <a:pt x="66339" y="13672"/>
                  </a:cubicBezTo>
                  <a:cubicBezTo>
                    <a:pt x="66283" y="13729"/>
                    <a:pt x="66198" y="13813"/>
                    <a:pt x="66114" y="13926"/>
                  </a:cubicBezTo>
                  <a:cubicBezTo>
                    <a:pt x="66029" y="14024"/>
                    <a:pt x="65945" y="14151"/>
                    <a:pt x="65846" y="14292"/>
                  </a:cubicBezTo>
                  <a:cubicBezTo>
                    <a:pt x="65508" y="14756"/>
                    <a:pt x="65213" y="15263"/>
                    <a:pt x="64959" y="15784"/>
                  </a:cubicBezTo>
                  <a:cubicBezTo>
                    <a:pt x="65156" y="15080"/>
                    <a:pt x="65367" y="14475"/>
                    <a:pt x="65536" y="14010"/>
                  </a:cubicBezTo>
                  <a:cubicBezTo>
                    <a:pt x="65607" y="13855"/>
                    <a:pt x="65649" y="13700"/>
                    <a:pt x="65705" y="13574"/>
                  </a:cubicBezTo>
                  <a:cubicBezTo>
                    <a:pt x="65748" y="13447"/>
                    <a:pt x="65790" y="13348"/>
                    <a:pt x="65818" y="13264"/>
                  </a:cubicBezTo>
                  <a:cubicBezTo>
                    <a:pt x="65889" y="13081"/>
                    <a:pt x="65917" y="12982"/>
                    <a:pt x="65889" y="12968"/>
                  </a:cubicBezTo>
                  <a:cubicBezTo>
                    <a:pt x="65887" y="12967"/>
                    <a:pt x="65885" y="12966"/>
                    <a:pt x="65882" y="12966"/>
                  </a:cubicBezTo>
                  <a:cubicBezTo>
                    <a:pt x="65854" y="12966"/>
                    <a:pt x="65762" y="13023"/>
                    <a:pt x="65635" y="13137"/>
                  </a:cubicBezTo>
                  <a:cubicBezTo>
                    <a:pt x="65565" y="13207"/>
                    <a:pt x="65494" y="13292"/>
                    <a:pt x="65396" y="13391"/>
                  </a:cubicBezTo>
                  <a:cubicBezTo>
                    <a:pt x="65311" y="13503"/>
                    <a:pt x="65227" y="13630"/>
                    <a:pt x="65114" y="13771"/>
                  </a:cubicBezTo>
                  <a:cubicBezTo>
                    <a:pt x="64734" y="14278"/>
                    <a:pt x="64382" y="14827"/>
                    <a:pt x="64100" y="15390"/>
                  </a:cubicBezTo>
                  <a:cubicBezTo>
                    <a:pt x="63931" y="14658"/>
                    <a:pt x="63706" y="13926"/>
                    <a:pt x="63410" y="13222"/>
                  </a:cubicBezTo>
                  <a:cubicBezTo>
                    <a:pt x="63283" y="12912"/>
                    <a:pt x="63157" y="12616"/>
                    <a:pt x="63002" y="12349"/>
                  </a:cubicBezTo>
                  <a:lnTo>
                    <a:pt x="62805" y="11940"/>
                  </a:lnTo>
                  <a:lnTo>
                    <a:pt x="62579" y="11574"/>
                  </a:lnTo>
                  <a:cubicBezTo>
                    <a:pt x="62509" y="11447"/>
                    <a:pt x="62438" y="11335"/>
                    <a:pt x="62368" y="11222"/>
                  </a:cubicBezTo>
                  <a:lnTo>
                    <a:pt x="62157" y="10912"/>
                  </a:lnTo>
                  <a:lnTo>
                    <a:pt x="61960" y="10631"/>
                  </a:lnTo>
                  <a:lnTo>
                    <a:pt x="61748" y="10391"/>
                  </a:lnTo>
                  <a:cubicBezTo>
                    <a:pt x="61622" y="10236"/>
                    <a:pt x="61509" y="10095"/>
                    <a:pt x="61396" y="9983"/>
                  </a:cubicBezTo>
                  <a:cubicBezTo>
                    <a:pt x="61284" y="9856"/>
                    <a:pt x="61199" y="9772"/>
                    <a:pt x="61115" y="9687"/>
                  </a:cubicBezTo>
                  <a:cubicBezTo>
                    <a:pt x="60971" y="9556"/>
                    <a:pt x="60876" y="9474"/>
                    <a:pt x="60852" y="9474"/>
                  </a:cubicBezTo>
                  <a:cubicBezTo>
                    <a:pt x="60850" y="9474"/>
                    <a:pt x="60848" y="9475"/>
                    <a:pt x="60847" y="9476"/>
                  </a:cubicBezTo>
                  <a:cubicBezTo>
                    <a:pt x="60847" y="9490"/>
                    <a:pt x="60847" y="9504"/>
                    <a:pt x="60847" y="9504"/>
                  </a:cubicBezTo>
                  <a:cubicBezTo>
                    <a:pt x="60861" y="9617"/>
                    <a:pt x="60904" y="9715"/>
                    <a:pt x="60946" y="9814"/>
                  </a:cubicBezTo>
                  <a:cubicBezTo>
                    <a:pt x="60974" y="9884"/>
                    <a:pt x="61016" y="9955"/>
                    <a:pt x="61058" y="10039"/>
                  </a:cubicBezTo>
                  <a:cubicBezTo>
                    <a:pt x="61030" y="10039"/>
                    <a:pt x="61002" y="10053"/>
                    <a:pt x="60988" y="10067"/>
                  </a:cubicBezTo>
                  <a:cubicBezTo>
                    <a:pt x="60354" y="10447"/>
                    <a:pt x="59974" y="11053"/>
                    <a:pt x="59425" y="11532"/>
                  </a:cubicBezTo>
                  <a:cubicBezTo>
                    <a:pt x="59298" y="11616"/>
                    <a:pt x="59172" y="11715"/>
                    <a:pt x="59045" y="11813"/>
                  </a:cubicBezTo>
                  <a:cubicBezTo>
                    <a:pt x="58566" y="12137"/>
                    <a:pt x="58045" y="12391"/>
                    <a:pt x="57566" y="12715"/>
                  </a:cubicBezTo>
                  <a:cubicBezTo>
                    <a:pt x="57580" y="12532"/>
                    <a:pt x="57580" y="12447"/>
                    <a:pt x="57552" y="12433"/>
                  </a:cubicBezTo>
                  <a:lnTo>
                    <a:pt x="57524" y="12433"/>
                  </a:lnTo>
                  <a:cubicBezTo>
                    <a:pt x="57454" y="12461"/>
                    <a:pt x="57327" y="12686"/>
                    <a:pt x="57130" y="13039"/>
                  </a:cubicBezTo>
                  <a:cubicBezTo>
                    <a:pt x="56454" y="13644"/>
                    <a:pt x="56003" y="14573"/>
                    <a:pt x="55806" y="15531"/>
                  </a:cubicBezTo>
                  <a:cubicBezTo>
                    <a:pt x="55722" y="14982"/>
                    <a:pt x="55609" y="14433"/>
                    <a:pt x="55482" y="13897"/>
                  </a:cubicBezTo>
                  <a:cubicBezTo>
                    <a:pt x="55609" y="13207"/>
                    <a:pt x="55693" y="12799"/>
                    <a:pt x="55637" y="12771"/>
                  </a:cubicBezTo>
                  <a:lnTo>
                    <a:pt x="55623" y="12771"/>
                  </a:lnTo>
                  <a:cubicBezTo>
                    <a:pt x="55553" y="12813"/>
                    <a:pt x="55482" y="12884"/>
                    <a:pt x="55440" y="12954"/>
                  </a:cubicBezTo>
                  <a:cubicBezTo>
                    <a:pt x="55398" y="12996"/>
                    <a:pt x="55355" y="13067"/>
                    <a:pt x="55299" y="13137"/>
                  </a:cubicBezTo>
                  <a:cubicBezTo>
                    <a:pt x="55285" y="13067"/>
                    <a:pt x="55271" y="12996"/>
                    <a:pt x="55243" y="12926"/>
                  </a:cubicBezTo>
                  <a:cubicBezTo>
                    <a:pt x="55243" y="12799"/>
                    <a:pt x="55257" y="12658"/>
                    <a:pt x="55271" y="12532"/>
                  </a:cubicBezTo>
                  <a:cubicBezTo>
                    <a:pt x="55341" y="12292"/>
                    <a:pt x="55440" y="12067"/>
                    <a:pt x="55553" y="11842"/>
                  </a:cubicBezTo>
                  <a:cubicBezTo>
                    <a:pt x="55665" y="11842"/>
                    <a:pt x="55736" y="11743"/>
                    <a:pt x="55736" y="11630"/>
                  </a:cubicBezTo>
                  <a:lnTo>
                    <a:pt x="55736" y="11532"/>
                  </a:lnTo>
                  <a:cubicBezTo>
                    <a:pt x="56243" y="10757"/>
                    <a:pt x="56989" y="10081"/>
                    <a:pt x="57524" y="9335"/>
                  </a:cubicBezTo>
                  <a:cubicBezTo>
                    <a:pt x="58496" y="8025"/>
                    <a:pt x="58482" y="6336"/>
                    <a:pt x="57932" y="4857"/>
                  </a:cubicBezTo>
                  <a:cubicBezTo>
                    <a:pt x="57909" y="4754"/>
                    <a:pt x="57823" y="4700"/>
                    <a:pt x="57737" y="4700"/>
                  </a:cubicBezTo>
                  <a:cubicBezTo>
                    <a:pt x="57670" y="4700"/>
                    <a:pt x="57603" y="4733"/>
                    <a:pt x="57566" y="4801"/>
                  </a:cubicBezTo>
                  <a:cubicBezTo>
                    <a:pt x="57186" y="5406"/>
                    <a:pt x="56947" y="6068"/>
                    <a:pt x="56637" y="6702"/>
                  </a:cubicBezTo>
                  <a:cubicBezTo>
                    <a:pt x="56285" y="7392"/>
                    <a:pt x="55806" y="7997"/>
                    <a:pt x="55468" y="8687"/>
                  </a:cubicBezTo>
                  <a:cubicBezTo>
                    <a:pt x="54975" y="9701"/>
                    <a:pt x="54919" y="10771"/>
                    <a:pt x="54919" y="11856"/>
                  </a:cubicBezTo>
                  <a:cubicBezTo>
                    <a:pt x="54525" y="10659"/>
                    <a:pt x="54032" y="9518"/>
                    <a:pt x="53454" y="8406"/>
                  </a:cubicBezTo>
                  <a:cubicBezTo>
                    <a:pt x="53356" y="7913"/>
                    <a:pt x="53201" y="7420"/>
                    <a:pt x="53102" y="6941"/>
                  </a:cubicBezTo>
                  <a:cubicBezTo>
                    <a:pt x="52990" y="6237"/>
                    <a:pt x="52793" y="5561"/>
                    <a:pt x="52497" y="4913"/>
                  </a:cubicBezTo>
                  <a:cubicBezTo>
                    <a:pt x="51919" y="3759"/>
                    <a:pt x="50877" y="2914"/>
                    <a:pt x="49835" y="2196"/>
                  </a:cubicBezTo>
                  <a:cubicBezTo>
                    <a:pt x="49813" y="2185"/>
                    <a:pt x="49789" y="2181"/>
                    <a:pt x="49767" y="2181"/>
                  </a:cubicBezTo>
                  <a:cubicBezTo>
                    <a:pt x="49663" y="2181"/>
                    <a:pt x="49573" y="2277"/>
                    <a:pt x="49596" y="2393"/>
                  </a:cubicBezTo>
                  <a:cubicBezTo>
                    <a:pt x="49962" y="3773"/>
                    <a:pt x="50342" y="5181"/>
                    <a:pt x="51075" y="6434"/>
                  </a:cubicBezTo>
                  <a:cubicBezTo>
                    <a:pt x="51694" y="7533"/>
                    <a:pt x="52652" y="8392"/>
                    <a:pt x="53483" y="9335"/>
                  </a:cubicBezTo>
                  <a:cubicBezTo>
                    <a:pt x="53750" y="9955"/>
                    <a:pt x="54004" y="10574"/>
                    <a:pt x="54243" y="11208"/>
                  </a:cubicBezTo>
                  <a:cubicBezTo>
                    <a:pt x="53722" y="10504"/>
                    <a:pt x="53060" y="9912"/>
                    <a:pt x="52328" y="9434"/>
                  </a:cubicBezTo>
                  <a:cubicBezTo>
                    <a:pt x="51103" y="8631"/>
                    <a:pt x="49695" y="8082"/>
                    <a:pt x="48315" y="7645"/>
                  </a:cubicBezTo>
                  <a:cubicBezTo>
                    <a:pt x="48290" y="7638"/>
                    <a:pt x="48266" y="7635"/>
                    <a:pt x="48244" y="7635"/>
                  </a:cubicBezTo>
                  <a:cubicBezTo>
                    <a:pt x="48088" y="7635"/>
                    <a:pt x="47994" y="7793"/>
                    <a:pt x="48019" y="7941"/>
                  </a:cubicBezTo>
                  <a:cubicBezTo>
                    <a:pt x="48244" y="9476"/>
                    <a:pt x="49230" y="10447"/>
                    <a:pt x="50568" y="11137"/>
                  </a:cubicBezTo>
                  <a:cubicBezTo>
                    <a:pt x="51314" y="11518"/>
                    <a:pt x="52159" y="11659"/>
                    <a:pt x="52962" y="11898"/>
                  </a:cubicBezTo>
                  <a:cubicBezTo>
                    <a:pt x="53370" y="12011"/>
                    <a:pt x="53750" y="12180"/>
                    <a:pt x="54102" y="12391"/>
                  </a:cubicBezTo>
                  <a:cubicBezTo>
                    <a:pt x="54370" y="12644"/>
                    <a:pt x="54623" y="12926"/>
                    <a:pt x="54834" y="13236"/>
                  </a:cubicBezTo>
                  <a:cubicBezTo>
                    <a:pt x="54848" y="13250"/>
                    <a:pt x="54863" y="13264"/>
                    <a:pt x="54877" y="13278"/>
                  </a:cubicBezTo>
                  <a:cubicBezTo>
                    <a:pt x="54919" y="13405"/>
                    <a:pt x="54947" y="13531"/>
                    <a:pt x="54989" y="13658"/>
                  </a:cubicBezTo>
                  <a:cubicBezTo>
                    <a:pt x="54778" y="14052"/>
                    <a:pt x="54581" y="14447"/>
                    <a:pt x="54426" y="14869"/>
                  </a:cubicBezTo>
                  <a:cubicBezTo>
                    <a:pt x="54144" y="14672"/>
                    <a:pt x="53863" y="14503"/>
                    <a:pt x="53567" y="14348"/>
                  </a:cubicBezTo>
                  <a:cubicBezTo>
                    <a:pt x="53581" y="14066"/>
                    <a:pt x="53595" y="13827"/>
                    <a:pt x="53595" y="13644"/>
                  </a:cubicBezTo>
                  <a:lnTo>
                    <a:pt x="53595" y="13560"/>
                  </a:lnTo>
                  <a:cubicBezTo>
                    <a:pt x="53595" y="13489"/>
                    <a:pt x="53581" y="13405"/>
                    <a:pt x="53553" y="13320"/>
                  </a:cubicBezTo>
                  <a:cubicBezTo>
                    <a:pt x="53553" y="13320"/>
                    <a:pt x="53553" y="13306"/>
                    <a:pt x="53539" y="13306"/>
                  </a:cubicBezTo>
                  <a:cubicBezTo>
                    <a:pt x="53535" y="13305"/>
                    <a:pt x="53531" y="13304"/>
                    <a:pt x="53526" y="13304"/>
                  </a:cubicBezTo>
                  <a:cubicBezTo>
                    <a:pt x="53432" y="13304"/>
                    <a:pt x="53201" y="13583"/>
                    <a:pt x="52905" y="14081"/>
                  </a:cubicBezTo>
                  <a:cubicBezTo>
                    <a:pt x="51976" y="13771"/>
                    <a:pt x="51018" y="13729"/>
                    <a:pt x="50061" y="13630"/>
                  </a:cubicBezTo>
                  <a:lnTo>
                    <a:pt x="50018" y="13560"/>
                  </a:lnTo>
                  <a:lnTo>
                    <a:pt x="50004" y="13517"/>
                  </a:lnTo>
                  <a:cubicBezTo>
                    <a:pt x="49962" y="13433"/>
                    <a:pt x="49920" y="13362"/>
                    <a:pt x="49864" y="13278"/>
                  </a:cubicBezTo>
                  <a:lnTo>
                    <a:pt x="49849" y="13236"/>
                  </a:lnTo>
                  <a:cubicBezTo>
                    <a:pt x="49779" y="13109"/>
                    <a:pt x="49709" y="12996"/>
                    <a:pt x="49652" y="12884"/>
                  </a:cubicBezTo>
                  <a:lnTo>
                    <a:pt x="49582" y="12771"/>
                  </a:lnTo>
                  <a:lnTo>
                    <a:pt x="49568" y="12757"/>
                  </a:lnTo>
                  <a:lnTo>
                    <a:pt x="49554" y="12729"/>
                  </a:lnTo>
                  <a:lnTo>
                    <a:pt x="49469" y="12616"/>
                  </a:lnTo>
                  <a:lnTo>
                    <a:pt x="49399" y="12503"/>
                  </a:lnTo>
                  <a:lnTo>
                    <a:pt x="49371" y="12461"/>
                  </a:lnTo>
                  <a:lnTo>
                    <a:pt x="49314" y="12377"/>
                  </a:lnTo>
                  <a:lnTo>
                    <a:pt x="49286" y="12334"/>
                  </a:lnTo>
                  <a:lnTo>
                    <a:pt x="49230" y="12264"/>
                  </a:lnTo>
                  <a:lnTo>
                    <a:pt x="49174" y="12208"/>
                  </a:lnTo>
                  <a:lnTo>
                    <a:pt x="49159" y="12180"/>
                  </a:lnTo>
                  <a:lnTo>
                    <a:pt x="49131" y="12151"/>
                  </a:lnTo>
                  <a:lnTo>
                    <a:pt x="49089" y="12109"/>
                  </a:lnTo>
                  <a:lnTo>
                    <a:pt x="49075" y="12095"/>
                  </a:lnTo>
                  <a:lnTo>
                    <a:pt x="49047" y="12053"/>
                  </a:lnTo>
                  <a:lnTo>
                    <a:pt x="48990" y="11996"/>
                  </a:lnTo>
                  <a:lnTo>
                    <a:pt x="48976" y="11982"/>
                  </a:lnTo>
                  <a:lnTo>
                    <a:pt x="48934" y="11940"/>
                  </a:lnTo>
                  <a:lnTo>
                    <a:pt x="48920" y="11940"/>
                  </a:lnTo>
                  <a:cubicBezTo>
                    <a:pt x="48906" y="11926"/>
                    <a:pt x="48892" y="11926"/>
                    <a:pt x="48878" y="11912"/>
                  </a:cubicBezTo>
                  <a:lnTo>
                    <a:pt x="48864" y="11912"/>
                  </a:lnTo>
                  <a:cubicBezTo>
                    <a:pt x="48807" y="11940"/>
                    <a:pt x="48793" y="12053"/>
                    <a:pt x="48793" y="12250"/>
                  </a:cubicBezTo>
                  <a:cubicBezTo>
                    <a:pt x="48793" y="12334"/>
                    <a:pt x="48807" y="12447"/>
                    <a:pt x="48822" y="12574"/>
                  </a:cubicBezTo>
                  <a:cubicBezTo>
                    <a:pt x="48850" y="12715"/>
                    <a:pt x="48850" y="12855"/>
                    <a:pt x="48878" y="13024"/>
                  </a:cubicBezTo>
                  <a:cubicBezTo>
                    <a:pt x="48892" y="13179"/>
                    <a:pt x="48906" y="13306"/>
                    <a:pt x="48934" y="13461"/>
                  </a:cubicBezTo>
                  <a:cubicBezTo>
                    <a:pt x="48723" y="13419"/>
                    <a:pt x="48512" y="13362"/>
                    <a:pt x="48315" y="13306"/>
                  </a:cubicBezTo>
                  <a:cubicBezTo>
                    <a:pt x="48289" y="13298"/>
                    <a:pt x="48264" y="13295"/>
                    <a:pt x="48242" y="13295"/>
                  </a:cubicBezTo>
                  <a:cubicBezTo>
                    <a:pt x="48054" y="13295"/>
                    <a:pt x="47976" y="13535"/>
                    <a:pt x="48089" y="13686"/>
                  </a:cubicBezTo>
                  <a:cubicBezTo>
                    <a:pt x="48385" y="14052"/>
                    <a:pt x="48709" y="14390"/>
                    <a:pt x="49047" y="14714"/>
                  </a:cubicBezTo>
                  <a:cubicBezTo>
                    <a:pt x="49075" y="14996"/>
                    <a:pt x="49089" y="15292"/>
                    <a:pt x="49089" y="15601"/>
                  </a:cubicBezTo>
                  <a:cubicBezTo>
                    <a:pt x="49117" y="16291"/>
                    <a:pt x="49089" y="17052"/>
                    <a:pt x="49047" y="17826"/>
                  </a:cubicBezTo>
                  <a:lnTo>
                    <a:pt x="48976" y="17826"/>
                  </a:lnTo>
                  <a:cubicBezTo>
                    <a:pt x="48878" y="17193"/>
                    <a:pt x="48751" y="16545"/>
                    <a:pt x="48582" y="15925"/>
                  </a:cubicBezTo>
                  <a:cubicBezTo>
                    <a:pt x="48427" y="15320"/>
                    <a:pt x="48230" y="14742"/>
                    <a:pt x="48005" y="14165"/>
                  </a:cubicBezTo>
                  <a:cubicBezTo>
                    <a:pt x="47653" y="13292"/>
                    <a:pt x="47202" y="12461"/>
                    <a:pt x="46653" y="11687"/>
                  </a:cubicBezTo>
                  <a:cubicBezTo>
                    <a:pt x="46540" y="11546"/>
                    <a:pt x="46456" y="11419"/>
                    <a:pt x="46371" y="11321"/>
                  </a:cubicBezTo>
                  <a:cubicBezTo>
                    <a:pt x="46287" y="11222"/>
                    <a:pt x="46202" y="11123"/>
                    <a:pt x="46132" y="11067"/>
                  </a:cubicBezTo>
                  <a:cubicBezTo>
                    <a:pt x="46016" y="10938"/>
                    <a:pt x="45947" y="10868"/>
                    <a:pt x="45915" y="10868"/>
                  </a:cubicBezTo>
                  <a:cubicBezTo>
                    <a:pt x="45912" y="10868"/>
                    <a:pt x="45909" y="10869"/>
                    <a:pt x="45907" y="10870"/>
                  </a:cubicBezTo>
                  <a:cubicBezTo>
                    <a:pt x="45893" y="10884"/>
                    <a:pt x="45893" y="10912"/>
                    <a:pt x="45893" y="10954"/>
                  </a:cubicBezTo>
                  <a:cubicBezTo>
                    <a:pt x="45357" y="10278"/>
                    <a:pt x="44738" y="9673"/>
                    <a:pt x="44048" y="9138"/>
                  </a:cubicBezTo>
                  <a:cubicBezTo>
                    <a:pt x="43808" y="8941"/>
                    <a:pt x="43541" y="8758"/>
                    <a:pt x="43273" y="8589"/>
                  </a:cubicBezTo>
                  <a:cubicBezTo>
                    <a:pt x="43106" y="8493"/>
                    <a:pt x="43009" y="8428"/>
                    <a:pt x="42967" y="8428"/>
                  </a:cubicBezTo>
                  <a:cubicBezTo>
                    <a:pt x="42959" y="8428"/>
                    <a:pt x="42954" y="8430"/>
                    <a:pt x="42949" y="8434"/>
                  </a:cubicBezTo>
                  <a:cubicBezTo>
                    <a:pt x="42949" y="8448"/>
                    <a:pt x="42949" y="8462"/>
                    <a:pt x="42949" y="8462"/>
                  </a:cubicBezTo>
                  <a:cubicBezTo>
                    <a:pt x="42992" y="8575"/>
                    <a:pt x="43062" y="8659"/>
                    <a:pt x="43133" y="8744"/>
                  </a:cubicBezTo>
                  <a:cubicBezTo>
                    <a:pt x="43259" y="8927"/>
                    <a:pt x="43470" y="9166"/>
                    <a:pt x="43710" y="9490"/>
                  </a:cubicBezTo>
                  <a:cubicBezTo>
                    <a:pt x="44372" y="10307"/>
                    <a:pt x="44935" y="11194"/>
                    <a:pt x="45414" y="12137"/>
                  </a:cubicBezTo>
                  <a:cubicBezTo>
                    <a:pt x="45569" y="12405"/>
                    <a:pt x="45681" y="12715"/>
                    <a:pt x="45822" y="13010"/>
                  </a:cubicBezTo>
                  <a:cubicBezTo>
                    <a:pt x="45878" y="13165"/>
                    <a:pt x="45935" y="13334"/>
                    <a:pt x="45991" y="13489"/>
                  </a:cubicBezTo>
                  <a:lnTo>
                    <a:pt x="46090" y="13729"/>
                  </a:lnTo>
                  <a:cubicBezTo>
                    <a:pt x="46118" y="13813"/>
                    <a:pt x="46132" y="13897"/>
                    <a:pt x="46160" y="13982"/>
                  </a:cubicBezTo>
                  <a:cubicBezTo>
                    <a:pt x="46385" y="14658"/>
                    <a:pt x="46554" y="15362"/>
                    <a:pt x="46681" y="16066"/>
                  </a:cubicBezTo>
                  <a:cubicBezTo>
                    <a:pt x="46737" y="16362"/>
                    <a:pt x="46766" y="16658"/>
                    <a:pt x="46808" y="16953"/>
                  </a:cubicBezTo>
                  <a:cubicBezTo>
                    <a:pt x="46766" y="16883"/>
                    <a:pt x="46737" y="16798"/>
                    <a:pt x="46695" y="16728"/>
                  </a:cubicBezTo>
                  <a:cubicBezTo>
                    <a:pt x="46329" y="16038"/>
                    <a:pt x="45878" y="15390"/>
                    <a:pt x="45371" y="14799"/>
                  </a:cubicBezTo>
                  <a:cubicBezTo>
                    <a:pt x="45273" y="14686"/>
                    <a:pt x="45188" y="14587"/>
                    <a:pt x="45118" y="14517"/>
                  </a:cubicBezTo>
                  <a:cubicBezTo>
                    <a:pt x="45034" y="14433"/>
                    <a:pt x="44963" y="14362"/>
                    <a:pt x="44907" y="14306"/>
                  </a:cubicBezTo>
                  <a:cubicBezTo>
                    <a:pt x="44793" y="14217"/>
                    <a:pt x="44725" y="14163"/>
                    <a:pt x="44702" y="14163"/>
                  </a:cubicBezTo>
                  <a:cubicBezTo>
                    <a:pt x="44699" y="14163"/>
                    <a:pt x="44697" y="14164"/>
                    <a:pt x="44696" y="14165"/>
                  </a:cubicBezTo>
                  <a:cubicBezTo>
                    <a:pt x="44681" y="14179"/>
                    <a:pt x="44681" y="14179"/>
                    <a:pt x="44681" y="14193"/>
                  </a:cubicBezTo>
                  <a:cubicBezTo>
                    <a:pt x="44625" y="14362"/>
                    <a:pt x="45217" y="15531"/>
                    <a:pt x="45667" y="17164"/>
                  </a:cubicBezTo>
                  <a:cubicBezTo>
                    <a:pt x="45695" y="17263"/>
                    <a:pt x="45724" y="17376"/>
                    <a:pt x="45752" y="17488"/>
                  </a:cubicBezTo>
                  <a:cubicBezTo>
                    <a:pt x="45780" y="17601"/>
                    <a:pt x="45822" y="17714"/>
                    <a:pt x="45850" y="17826"/>
                  </a:cubicBezTo>
                  <a:cubicBezTo>
                    <a:pt x="45893" y="18052"/>
                    <a:pt x="45949" y="18291"/>
                    <a:pt x="46005" y="18530"/>
                  </a:cubicBezTo>
                  <a:cubicBezTo>
                    <a:pt x="46047" y="18770"/>
                    <a:pt x="46090" y="19023"/>
                    <a:pt x="46132" y="19263"/>
                  </a:cubicBezTo>
                  <a:cubicBezTo>
                    <a:pt x="46188" y="19516"/>
                    <a:pt x="46216" y="19770"/>
                    <a:pt x="46245" y="20023"/>
                  </a:cubicBezTo>
                  <a:cubicBezTo>
                    <a:pt x="46371" y="21051"/>
                    <a:pt x="46428" y="22093"/>
                    <a:pt x="46442" y="23121"/>
                  </a:cubicBezTo>
                  <a:lnTo>
                    <a:pt x="46442" y="23952"/>
                  </a:lnTo>
                  <a:cubicBezTo>
                    <a:pt x="46442" y="24036"/>
                    <a:pt x="46414" y="24121"/>
                    <a:pt x="46414" y="24219"/>
                  </a:cubicBezTo>
                  <a:lnTo>
                    <a:pt x="46033" y="24191"/>
                  </a:lnTo>
                  <a:cubicBezTo>
                    <a:pt x="46019" y="23938"/>
                    <a:pt x="46005" y="23698"/>
                    <a:pt x="45991" y="23445"/>
                  </a:cubicBezTo>
                  <a:cubicBezTo>
                    <a:pt x="45878" y="22192"/>
                    <a:pt x="45639" y="20952"/>
                    <a:pt x="45301" y="19741"/>
                  </a:cubicBezTo>
                  <a:cubicBezTo>
                    <a:pt x="44991" y="18601"/>
                    <a:pt x="44555" y="17488"/>
                    <a:pt x="44020" y="16432"/>
                  </a:cubicBezTo>
                  <a:cubicBezTo>
                    <a:pt x="43808" y="16024"/>
                    <a:pt x="43597" y="15644"/>
                    <a:pt x="43386" y="15306"/>
                  </a:cubicBezTo>
                  <a:cubicBezTo>
                    <a:pt x="43654" y="14264"/>
                    <a:pt x="43597" y="13165"/>
                    <a:pt x="43837" y="12123"/>
                  </a:cubicBezTo>
                  <a:cubicBezTo>
                    <a:pt x="43949" y="11827"/>
                    <a:pt x="44048" y="11518"/>
                    <a:pt x="44146" y="11208"/>
                  </a:cubicBezTo>
                  <a:cubicBezTo>
                    <a:pt x="44179" y="11084"/>
                    <a:pt x="44086" y="11013"/>
                    <a:pt x="43989" y="11013"/>
                  </a:cubicBezTo>
                  <a:cubicBezTo>
                    <a:pt x="43921" y="11013"/>
                    <a:pt x="43852" y="11048"/>
                    <a:pt x="43823" y="11123"/>
                  </a:cubicBezTo>
                  <a:cubicBezTo>
                    <a:pt x="43738" y="11321"/>
                    <a:pt x="43668" y="11518"/>
                    <a:pt x="43611" y="11715"/>
                  </a:cubicBezTo>
                  <a:cubicBezTo>
                    <a:pt x="43316" y="12532"/>
                    <a:pt x="42921" y="13320"/>
                    <a:pt x="42541" y="14109"/>
                  </a:cubicBezTo>
                  <a:cubicBezTo>
                    <a:pt x="42471" y="14024"/>
                    <a:pt x="42414" y="13954"/>
                    <a:pt x="42344" y="13883"/>
                  </a:cubicBezTo>
                  <a:cubicBezTo>
                    <a:pt x="42259" y="13785"/>
                    <a:pt x="42189" y="13700"/>
                    <a:pt x="42133" y="13644"/>
                  </a:cubicBezTo>
                  <a:cubicBezTo>
                    <a:pt x="42006" y="13517"/>
                    <a:pt x="41936" y="13461"/>
                    <a:pt x="41907" y="13461"/>
                  </a:cubicBezTo>
                  <a:cubicBezTo>
                    <a:pt x="41837" y="13517"/>
                    <a:pt x="42006" y="13954"/>
                    <a:pt x="42274" y="14672"/>
                  </a:cubicBezTo>
                  <a:cubicBezTo>
                    <a:pt x="42175" y="14883"/>
                    <a:pt x="42076" y="15094"/>
                    <a:pt x="41978" y="15306"/>
                  </a:cubicBezTo>
                  <a:cubicBezTo>
                    <a:pt x="41865" y="15179"/>
                    <a:pt x="41752" y="15066"/>
                    <a:pt x="41654" y="14954"/>
                  </a:cubicBezTo>
                  <a:cubicBezTo>
                    <a:pt x="41541" y="14855"/>
                    <a:pt x="41443" y="14756"/>
                    <a:pt x="41344" y="14672"/>
                  </a:cubicBezTo>
                  <a:cubicBezTo>
                    <a:pt x="41246" y="14587"/>
                    <a:pt x="41175" y="14531"/>
                    <a:pt x="41105" y="14475"/>
                  </a:cubicBezTo>
                  <a:cubicBezTo>
                    <a:pt x="40978" y="14386"/>
                    <a:pt x="40897" y="14332"/>
                    <a:pt x="40872" y="14332"/>
                  </a:cubicBezTo>
                  <a:cubicBezTo>
                    <a:pt x="40869" y="14332"/>
                    <a:pt x="40867" y="14333"/>
                    <a:pt x="40865" y="14334"/>
                  </a:cubicBezTo>
                  <a:cubicBezTo>
                    <a:pt x="40865" y="14348"/>
                    <a:pt x="40851" y="14348"/>
                    <a:pt x="40851" y="14362"/>
                  </a:cubicBezTo>
                  <a:cubicBezTo>
                    <a:pt x="40837" y="14489"/>
                    <a:pt x="41203" y="15109"/>
                    <a:pt x="41654" y="16080"/>
                  </a:cubicBezTo>
                  <a:cubicBezTo>
                    <a:pt x="41499" y="16446"/>
                    <a:pt x="41372" y="16841"/>
                    <a:pt x="41274" y="17221"/>
                  </a:cubicBezTo>
                  <a:lnTo>
                    <a:pt x="41231" y="17179"/>
                  </a:lnTo>
                  <a:cubicBezTo>
                    <a:pt x="41091" y="17038"/>
                    <a:pt x="40936" y="16897"/>
                    <a:pt x="40781" y="16756"/>
                  </a:cubicBezTo>
                  <a:cubicBezTo>
                    <a:pt x="40739" y="16573"/>
                    <a:pt x="40682" y="16390"/>
                    <a:pt x="40640" y="16207"/>
                  </a:cubicBezTo>
                  <a:cubicBezTo>
                    <a:pt x="40035" y="13968"/>
                    <a:pt x="39161" y="11827"/>
                    <a:pt x="38401" y="9631"/>
                  </a:cubicBezTo>
                  <a:cubicBezTo>
                    <a:pt x="38162" y="8969"/>
                    <a:pt x="37993" y="8279"/>
                    <a:pt x="37908" y="7561"/>
                  </a:cubicBezTo>
                  <a:cubicBezTo>
                    <a:pt x="37899" y="7481"/>
                    <a:pt x="37817" y="7417"/>
                    <a:pt x="37740" y="7417"/>
                  </a:cubicBezTo>
                  <a:cubicBezTo>
                    <a:pt x="37695" y="7417"/>
                    <a:pt x="37652" y="7439"/>
                    <a:pt x="37627" y="7490"/>
                  </a:cubicBezTo>
                  <a:cubicBezTo>
                    <a:pt x="36669" y="9349"/>
                    <a:pt x="36937" y="11250"/>
                    <a:pt x="37866" y="13053"/>
                  </a:cubicBezTo>
                  <a:cubicBezTo>
                    <a:pt x="38669" y="14616"/>
                    <a:pt x="39725" y="16024"/>
                    <a:pt x="40527" y="17587"/>
                  </a:cubicBezTo>
                  <a:cubicBezTo>
                    <a:pt x="40612" y="17967"/>
                    <a:pt x="40682" y="18333"/>
                    <a:pt x="40753" y="18713"/>
                  </a:cubicBezTo>
                  <a:cubicBezTo>
                    <a:pt x="40541" y="18319"/>
                    <a:pt x="40330" y="17953"/>
                    <a:pt x="40133" y="17615"/>
                  </a:cubicBezTo>
                  <a:cubicBezTo>
                    <a:pt x="39598" y="16756"/>
                    <a:pt x="38992" y="15953"/>
                    <a:pt x="38317" y="15207"/>
                  </a:cubicBezTo>
                  <a:cubicBezTo>
                    <a:pt x="38443" y="14897"/>
                    <a:pt x="38514" y="14714"/>
                    <a:pt x="38486" y="14672"/>
                  </a:cubicBezTo>
                  <a:lnTo>
                    <a:pt x="38457" y="14672"/>
                  </a:lnTo>
                  <a:cubicBezTo>
                    <a:pt x="38302" y="14742"/>
                    <a:pt x="38162" y="14827"/>
                    <a:pt x="38049" y="14954"/>
                  </a:cubicBezTo>
                  <a:cubicBezTo>
                    <a:pt x="37988" y="14892"/>
                    <a:pt x="37937" y="14852"/>
                    <a:pt x="37925" y="14852"/>
                  </a:cubicBezTo>
                  <a:cubicBezTo>
                    <a:pt x="37923" y="14852"/>
                    <a:pt x="37922" y="14853"/>
                    <a:pt x="37922" y="14855"/>
                  </a:cubicBezTo>
                  <a:cubicBezTo>
                    <a:pt x="37918" y="14855"/>
                    <a:pt x="37915" y="14856"/>
                    <a:pt x="37913" y="14858"/>
                  </a:cubicBezTo>
                  <a:lnTo>
                    <a:pt x="37913" y="14858"/>
                  </a:lnTo>
                  <a:cubicBezTo>
                    <a:pt x="37634" y="14524"/>
                    <a:pt x="37342" y="14204"/>
                    <a:pt x="37035" y="13897"/>
                  </a:cubicBezTo>
                  <a:cubicBezTo>
                    <a:pt x="36965" y="13827"/>
                    <a:pt x="36894" y="13757"/>
                    <a:pt x="36824" y="13700"/>
                  </a:cubicBezTo>
                  <a:lnTo>
                    <a:pt x="36810" y="13686"/>
                  </a:lnTo>
                  <a:cubicBezTo>
                    <a:pt x="36711" y="13588"/>
                    <a:pt x="36613" y="13517"/>
                    <a:pt x="36514" y="13419"/>
                  </a:cubicBezTo>
                  <a:cubicBezTo>
                    <a:pt x="36430" y="13334"/>
                    <a:pt x="36331" y="13278"/>
                    <a:pt x="36247" y="13207"/>
                  </a:cubicBezTo>
                  <a:lnTo>
                    <a:pt x="36176" y="13151"/>
                  </a:lnTo>
                  <a:lnTo>
                    <a:pt x="36148" y="13137"/>
                  </a:lnTo>
                  <a:lnTo>
                    <a:pt x="36063" y="13067"/>
                  </a:lnTo>
                  <a:lnTo>
                    <a:pt x="35880" y="12954"/>
                  </a:lnTo>
                  <a:lnTo>
                    <a:pt x="35824" y="12912"/>
                  </a:lnTo>
                  <a:lnTo>
                    <a:pt x="35782" y="12884"/>
                  </a:lnTo>
                  <a:lnTo>
                    <a:pt x="35768" y="12870"/>
                  </a:lnTo>
                  <a:lnTo>
                    <a:pt x="35726" y="12855"/>
                  </a:lnTo>
                  <a:lnTo>
                    <a:pt x="35655" y="12813"/>
                  </a:lnTo>
                  <a:lnTo>
                    <a:pt x="35641" y="12813"/>
                  </a:lnTo>
                  <a:cubicBezTo>
                    <a:pt x="35613" y="12799"/>
                    <a:pt x="35599" y="12799"/>
                    <a:pt x="35571" y="12785"/>
                  </a:cubicBezTo>
                  <a:lnTo>
                    <a:pt x="35514" y="12785"/>
                  </a:lnTo>
                  <a:cubicBezTo>
                    <a:pt x="35472" y="12827"/>
                    <a:pt x="35486" y="12940"/>
                    <a:pt x="35542" y="13109"/>
                  </a:cubicBezTo>
                  <a:cubicBezTo>
                    <a:pt x="35571" y="13193"/>
                    <a:pt x="35613" y="13292"/>
                    <a:pt x="35655" y="13405"/>
                  </a:cubicBezTo>
                  <a:cubicBezTo>
                    <a:pt x="35711" y="13517"/>
                    <a:pt x="35768" y="13658"/>
                    <a:pt x="35824" y="13799"/>
                  </a:cubicBezTo>
                  <a:cubicBezTo>
                    <a:pt x="36078" y="14376"/>
                    <a:pt x="36444" y="15165"/>
                    <a:pt x="36782" y="16094"/>
                  </a:cubicBezTo>
                  <a:lnTo>
                    <a:pt x="36838" y="16263"/>
                  </a:lnTo>
                  <a:lnTo>
                    <a:pt x="36796" y="16305"/>
                  </a:lnTo>
                  <a:cubicBezTo>
                    <a:pt x="36683" y="16460"/>
                    <a:pt x="36556" y="16629"/>
                    <a:pt x="36416" y="16798"/>
                  </a:cubicBezTo>
                  <a:cubicBezTo>
                    <a:pt x="36359" y="16883"/>
                    <a:pt x="36289" y="16981"/>
                    <a:pt x="36218" y="17066"/>
                  </a:cubicBezTo>
                  <a:lnTo>
                    <a:pt x="36078" y="17277"/>
                  </a:lnTo>
                  <a:lnTo>
                    <a:pt x="36007" y="17164"/>
                  </a:lnTo>
                  <a:cubicBezTo>
                    <a:pt x="35796" y="16798"/>
                    <a:pt x="35557" y="16446"/>
                    <a:pt x="35303" y="16108"/>
                  </a:cubicBezTo>
                  <a:cubicBezTo>
                    <a:pt x="35317" y="16010"/>
                    <a:pt x="35345" y="15911"/>
                    <a:pt x="35359" y="15841"/>
                  </a:cubicBezTo>
                  <a:cubicBezTo>
                    <a:pt x="35402" y="15686"/>
                    <a:pt x="35402" y="15587"/>
                    <a:pt x="35388" y="15573"/>
                  </a:cubicBezTo>
                  <a:lnTo>
                    <a:pt x="35359" y="15573"/>
                  </a:lnTo>
                  <a:cubicBezTo>
                    <a:pt x="35275" y="15615"/>
                    <a:pt x="35219" y="15672"/>
                    <a:pt x="35162" y="15756"/>
                  </a:cubicBezTo>
                  <a:lnTo>
                    <a:pt x="35092" y="15841"/>
                  </a:lnTo>
                  <a:cubicBezTo>
                    <a:pt x="34979" y="15686"/>
                    <a:pt x="34852" y="15559"/>
                    <a:pt x="34754" y="15432"/>
                  </a:cubicBezTo>
                  <a:cubicBezTo>
                    <a:pt x="34411" y="15076"/>
                    <a:pt x="34191" y="14881"/>
                    <a:pt x="34130" y="14881"/>
                  </a:cubicBezTo>
                  <a:cubicBezTo>
                    <a:pt x="34126" y="14881"/>
                    <a:pt x="34123" y="14881"/>
                    <a:pt x="34120" y="14883"/>
                  </a:cubicBezTo>
                  <a:cubicBezTo>
                    <a:pt x="34120" y="14883"/>
                    <a:pt x="34106" y="14897"/>
                    <a:pt x="34106" y="14897"/>
                  </a:cubicBezTo>
                  <a:cubicBezTo>
                    <a:pt x="34078" y="14982"/>
                    <a:pt x="34162" y="15278"/>
                    <a:pt x="34331" y="15700"/>
                  </a:cubicBezTo>
                  <a:cubicBezTo>
                    <a:pt x="34416" y="15925"/>
                    <a:pt x="34515" y="16193"/>
                    <a:pt x="34627" y="16503"/>
                  </a:cubicBezTo>
                  <a:cubicBezTo>
                    <a:pt x="34219" y="17150"/>
                    <a:pt x="33853" y="17826"/>
                    <a:pt x="33529" y="18530"/>
                  </a:cubicBezTo>
                  <a:cubicBezTo>
                    <a:pt x="33416" y="18770"/>
                    <a:pt x="33318" y="19009"/>
                    <a:pt x="33205" y="19263"/>
                  </a:cubicBezTo>
                  <a:cubicBezTo>
                    <a:pt x="33163" y="19389"/>
                    <a:pt x="33106" y="19516"/>
                    <a:pt x="33064" y="19643"/>
                  </a:cubicBezTo>
                  <a:cubicBezTo>
                    <a:pt x="33008" y="19784"/>
                    <a:pt x="32966" y="19910"/>
                    <a:pt x="32909" y="20051"/>
                  </a:cubicBezTo>
                  <a:cubicBezTo>
                    <a:pt x="32712" y="20614"/>
                    <a:pt x="32543" y="21192"/>
                    <a:pt x="32416" y="21769"/>
                  </a:cubicBezTo>
                  <a:cubicBezTo>
                    <a:pt x="32346" y="22065"/>
                    <a:pt x="32290" y="22375"/>
                    <a:pt x="32247" y="22684"/>
                  </a:cubicBezTo>
                  <a:cubicBezTo>
                    <a:pt x="32191" y="22980"/>
                    <a:pt x="32149" y="23304"/>
                    <a:pt x="32121" y="23614"/>
                  </a:cubicBezTo>
                  <a:cubicBezTo>
                    <a:pt x="32121" y="23684"/>
                    <a:pt x="32121" y="23755"/>
                    <a:pt x="32107" y="23839"/>
                  </a:cubicBezTo>
                  <a:lnTo>
                    <a:pt x="31600" y="24205"/>
                  </a:lnTo>
                  <a:cubicBezTo>
                    <a:pt x="31628" y="23839"/>
                    <a:pt x="31670" y="23459"/>
                    <a:pt x="31712" y="23093"/>
                  </a:cubicBezTo>
                  <a:cubicBezTo>
                    <a:pt x="31740" y="22853"/>
                    <a:pt x="31769" y="22628"/>
                    <a:pt x="31797" y="22389"/>
                  </a:cubicBezTo>
                  <a:cubicBezTo>
                    <a:pt x="31839" y="22163"/>
                    <a:pt x="31881" y="21938"/>
                    <a:pt x="31923" y="21713"/>
                  </a:cubicBezTo>
                  <a:cubicBezTo>
                    <a:pt x="31938" y="21600"/>
                    <a:pt x="31952" y="21488"/>
                    <a:pt x="31980" y="21375"/>
                  </a:cubicBezTo>
                  <a:lnTo>
                    <a:pt x="32050" y="21065"/>
                  </a:lnTo>
                  <a:cubicBezTo>
                    <a:pt x="32092" y="20854"/>
                    <a:pt x="32135" y="20643"/>
                    <a:pt x="32177" y="20431"/>
                  </a:cubicBezTo>
                  <a:lnTo>
                    <a:pt x="32332" y="19868"/>
                  </a:lnTo>
                  <a:lnTo>
                    <a:pt x="32402" y="19587"/>
                  </a:lnTo>
                  <a:cubicBezTo>
                    <a:pt x="32430" y="19502"/>
                    <a:pt x="32459" y="19418"/>
                    <a:pt x="32487" y="19333"/>
                  </a:cubicBezTo>
                  <a:lnTo>
                    <a:pt x="32628" y="18868"/>
                  </a:lnTo>
                  <a:lnTo>
                    <a:pt x="32684" y="18657"/>
                  </a:lnTo>
                  <a:cubicBezTo>
                    <a:pt x="32712" y="18601"/>
                    <a:pt x="32726" y="18530"/>
                    <a:pt x="32754" y="18474"/>
                  </a:cubicBezTo>
                  <a:cubicBezTo>
                    <a:pt x="32923" y="17981"/>
                    <a:pt x="32994" y="17685"/>
                    <a:pt x="32951" y="17657"/>
                  </a:cubicBezTo>
                  <a:lnTo>
                    <a:pt x="32937" y="17657"/>
                  </a:lnTo>
                  <a:cubicBezTo>
                    <a:pt x="32853" y="17671"/>
                    <a:pt x="32628" y="17869"/>
                    <a:pt x="32318" y="18235"/>
                  </a:cubicBezTo>
                  <a:cubicBezTo>
                    <a:pt x="32276" y="18291"/>
                    <a:pt x="32233" y="18347"/>
                    <a:pt x="32191" y="18404"/>
                  </a:cubicBezTo>
                  <a:lnTo>
                    <a:pt x="32050" y="18573"/>
                  </a:lnTo>
                  <a:cubicBezTo>
                    <a:pt x="31966" y="18699"/>
                    <a:pt x="31867" y="18840"/>
                    <a:pt x="31755" y="18995"/>
                  </a:cubicBezTo>
                  <a:lnTo>
                    <a:pt x="31698" y="19094"/>
                  </a:lnTo>
                  <a:cubicBezTo>
                    <a:pt x="31740" y="18840"/>
                    <a:pt x="31783" y="18601"/>
                    <a:pt x="31839" y="18361"/>
                  </a:cubicBezTo>
                  <a:cubicBezTo>
                    <a:pt x="31938" y="17883"/>
                    <a:pt x="32078" y="17418"/>
                    <a:pt x="32219" y="16967"/>
                  </a:cubicBezTo>
                  <a:cubicBezTo>
                    <a:pt x="32797" y="15221"/>
                    <a:pt x="33571" y="14066"/>
                    <a:pt x="33472" y="13996"/>
                  </a:cubicBezTo>
                  <a:lnTo>
                    <a:pt x="33458" y="13996"/>
                  </a:lnTo>
                  <a:cubicBezTo>
                    <a:pt x="33374" y="14024"/>
                    <a:pt x="33289" y="14066"/>
                    <a:pt x="33233" y="14109"/>
                  </a:cubicBezTo>
                  <a:cubicBezTo>
                    <a:pt x="33163" y="14165"/>
                    <a:pt x="33092" y="14221"/>
                    <a:pt x="32994" y="14292"/>
                  </a:cubicBezTo>
                  <a:cubicBezTo>
                    <a:pt x="32909" y="14362"/>
                    <a:pt x="32811" y="14461"/>
                    <a:pt x="32698" y="14559"/>
                  </a:cubicBezTo>
                  <a:cubicBezTo>
                    <a:pt x="32121" y="15137"/>
                    <a:pt x="31628" y="15784"/>
                    <a:pt x="31219" y="16503"/>
                  </a:cubicBezTo>
                  <a:cubicBezTo>
                    <a:pt x="30952" y="16953"/>
                    <a:pt x="30712" y="17432"/>
                    <a:pt x="30515" y="17925"/>
                  </a:cubicBezTo>
                  <a:cubicBezTo>
                    <a:pt x="30403" y="18178"/>
                    <a:pt x="30304" y="18460"/>
                    <a:pt x="30206" y="18728"/>
                  </a:cubicBezTo>
                  <a:cubicBezTo>
                    <a:pt x="30121" y="18995"/>
                    <a:pt x="30037" y="19277"/>
                    <a:pt x="29966" y="19572"/>
                  </a:cubicBezTo>
                  <a:cubicBezTo>
                    <a:pt x="29825" y="20150"/>
                    <a:pt x="29713" y="20741"/>
                    <a:pt x="29642" y="21333"/>
                  </a:cubicBezTo>
                  <a:cubicBezTo>
                    <a:pt x="29586" y="21910"/>
                    <a:pt x="29558" y="22487"/>
                    <a:pt x="29558" y="23079"/>
                  </a:cubicBezTo>
                  <a:cubicBezTo>
                    <a:pt x="29558" y="23515"/>
                    <a:pt x="29600" y="23938"/>
                    <a:pt x="29642" y="24346"/>
                  </a:cubicBezTo>
                  <a:lnTo>
                    <a:pt x="29501" y="24332"/>
                  </a:lnTo>
                  <a:cubicBezTo>
                    <a:pt x="29459" y="24628"/>
                    <a:pt x="29431" y="24923"/>
                    <a:pt x="29403" y="25205"/>
                  </a:cubicBezTo>
                  <a:cubicBezTo>
                    <a:pt x="29403" y="25276"/>
                    <a:pt x="29389" y="25346"/>
                    <a:pt x="29389" y="25402"/>
                  </a:cubicBezTo>
                  <a:lnTo>
                    <a:pt x="29290" y="25247"/>
                  </a:lnTo>
                  <a:cubicBezTo>
                    <a:pt x="29192" y="24586"/>
                    <a:pt x="29093" y="23881"/>
                    <a:pt x="29023" y="23135"/>
                  </a:cubicBezTo>
                  <a:cubicBezTo>
                    <a:pt x="28938" y="22220"/>
                    <a:pt x="28868" y="21248"/>
                    <a:pt x="28826" y="20291"/>
                  </a:cubicBezTo>
                  <a:cubicBezTo>
                    <a:pt x="28783" y="19333"/>
                    <a:pt x="28783" y="18404"/>
                    <a:pt x="28811" y="17573"/>
                  </a:cubicBezTo>
                  <a:cubicBezTo>
                    <a:pt x="28840" y="16756"/>
                    <a:pt x="28882" y="16038"/>
                    <a:pt x="28938" y="15531"/>
                  </a:cubicBezTo>
                  <a:cubicBezTo>
                    <a:pt x="28980" y="15024"/>
                    <a:pt x="29009" y="14714"/>
                    <a:pt x="28966" y="14700"/>
                  </a:cubicBezTo>
                  <a:lnTo>
                    <a:pt x="28938" y="14700"/>
                  </a:lnTo>
                  <a:cubicBezTo>
                    <a:pt x="28854" y="14728"/>
                    <a:pt x="28685" y="14968"/>
                    <a:pt x="28459" y="15390"/>
                  </a:cubicBezTo>
                  <a:cubicBezTo>
                    <a:pt x="28150" y="16038"/>
                    <a:pt x="27896" y="16714"/>
                    <a:pt x="27713" y="17404"/>
                  </a:cubicBezTo>
                  <a:cubicBezTo>
                    <a:pt x="27600" y="17784"/>
                    <a:pt x="27516" y="18192"/>
                    <a:pt x="27431" y="18629"/>
                  </a:cubicBezTo>
                  <a:cubicBezTo>
                    <a:pt x="27333" y="18826"/>
                    <a:pt x="27248" y="19037"/>
                    <a:pt x="27150" y="19263"/>
                  </a:cubicBezTo>
                  <a:cubicBezTo>
                    <a:pt x="27009" y="19657"/>
                    <a:pt x="26882" y="20065"/>
                    <a:pt x="26770" y="20474"/>
                  </a:cubicBezTo>
                  <a:cubicBezTo>
                    <a:pt x="26657" y="20924"/>
                    <a:pt x="26572" y="21375"/>
                    <a:pt x="26516" y="21840"/>
                  </a:cubicBezTo>
                  <a:cubicBezTo>
                    <a:pt x="26488" y="22023"/>
                    <a:pt x="26474" y="22220"/>
                    <a:pt x="26446" y="22417"/>
                  </a:cubicBezTo>
                  <a:cubicBezTo>
                    <a:pt x="26432" y="21783"/>
                    <a:pt x="26432" y="21135"/>
                    <a:pt x="26474" y="20516"/>
                  </a:cubicBezTo>
                  <a:cubicBezTo>
                    <a:pt x="26516" y="19347"/>
                    <a:pt x="26671" y="18192"/>
                    <a:pt x="26910" y="17052"/>
                  </a:cubicBezTo>
                  <a:cubicBezTo>
                    <a:pt x="27361" y="14982"/>
                    <a:pt x="28023" y="13531"/>
                    <a:pt x="27924" y="13489"/>
                  </a:cubicBezTo>
                  <a:lnTo>
                    <a:pt x="27896" y="13489"/>
                  </a:lnTo>
                  <a:cubicBezTo>
                    <a:pt x="27812" y="13531"/>
                    <a:pt x="27741" y="13588"/>
                    <a:pt x="27685" y="13658"/>
                  </a:cubicBezTo>
                  <a:cubicBezTo>
                    <a:pt x="27614" y="13729"/>
                    <a:pt x="27544" y="13813"/>
                    <a:pt x="27460" y="13926"/>
                  </a:cubicBezTo>
                  <a:cubicBezTo>
                    <a:pt x="27375" y="14024"/>
                    <a:pt x="27277" y="14151"/>
                    <a:pt x="27178" y="14292"/>
                  </a:cubicBezTo>
                  <a:cubicBezTo>
                    <a:pt x="26854" y="14756"/>
                    <a:pt x="26544" y="15263"/>
                    <a:pt x="26291" y="15784"/>
                  </a:cubicBezTo>
                  <a:cubicBezTo>
                    <a:pt x="26488" y="15080"/>
                    <a:pt x="26699" y="14475"/>
                    <a:pt x="26882" y="14010"/>
                  </a:cubicBezTo>
                  <a:cubicBezTo>
                    <a:pt x="26939" y="13841"/>
                    <a:pt x="26981" y="13700"/>
                    <a:pt x="27037" y="13574"/>
                  </a:cubicBezTo>
                  <a:cubicBezTo>
                    <a:pt x="27079" y="13447"/>
                    <a:pt x="27122" y="13348"/>
                    <a:pt x="27164" y="13250"/>
                  </a:cubicBezTo>
                  <a:cubicBezTo>
                    <a:pt x="27220" y="13081"/>
                    <a:pt x="27248" y="12968"/>
                    <a:pt x="27220" y="12954"/>
                  </a:cubicBezTo>
                  <a:cubicBezTo>
                    <a:pt x="27219" y="12953"/>
                    <a:pt x="27217" y="12952"/>
                    <a:pt x="27215" y="12952"/>
                  </a:cubicBezTo>
                  <a:cubicBezTo>
                    <a:pt x="27189" y="12952"/>
                    <a:pt x="27096" y="13021"/>
                    <a:pt x="26967" y="13137"/>
                  </a:cubicBezTo>
                  <a:cubicBezTo>
                    <a:pt x="26910" y="13207"/>
                    <a:pt x="26826" y="13292"/>
                    <a:pt x="26727" y="13391"/>
                  </a:cubicBezTo>
                  <a:cubicBezTo>
                    <a:pt x="26643" y="13503"/>
                    <a:pt x="26558" y="13630"/>
                    <a:pt x="26446" y="13757"/>
                  </a:cubicBezTo>
                  <a:cubicBezTo>
                    <a:pt x="26065" y="14278"/>
                    <a:pt x="25728" y="14827"/>
                    <a:pt x="25432" y="15390"/>
                  </a:cubicBezTo>
                  <a:cubicBezTo>
                    <a:pt x="25249" y="14644"/>
                    <a:pt x="24995" y="13926"/>
                    <a:pt x="24700" y="13222"/>
                  </a:cubicBezTo>
                  <a:cubicBezTo>
                    <a:pt x="24559" y="12912"/>
                    <a:pt x="24446" y="12616"/>
                    <a:pt x="24291" y="12334"/>
                  </a:cubicBezTo>
                  <a:lnTo>
                    <a:pt x="24094" y="11940"/>
                  </a:lnTo>
                  <a:lnTo>
                    <a:pt x="23869" y="11574"/>
                  </a:lnTo>
                  <a:cubicBezTo>
                    <a:pt x="23798" y="11447"/>
                    <a:pt x="23728" y="11335"/>
                    <a:pt x="23658" y="11222"/>
                  </a:cubicBezTo>
                  <a:lnTo>
                    <a:pt x="23446" y="10912"/>
                  </a:lnTo>
                  <a:lnTo>
                    <a:pt x="23235" y="10631"/>
                  </a:lnTo>
                  <a:lnTo>
                    <a:pt x="23038" y="10391"/>
                  </a:lnTo>
                  <a:lnTo>
                    <a:pt x="22855" y="10138"/>
                  </a:lnTo>
                  <a:cubicBezTo>
                    <a:pt x="23263" y="9504"/>
                    <a:pt x="23672" y="8913"/>
                    <a:pt x="23911" y="8180"/>
                  </a:cubicBezTo>
                  <a:cubicBezTo>
                    <a:pt x="24263" y="7054"/>
                    <a:pt x="24179" y="5843"/>
                    <a:pt x="24432" y="4716"/>
                  </a:cubicBezTo>
                  <a:cubicBezTo>
                    <a:pt x="24545" y="4406"/>
                    <a:pt x="24657" y="4111"/>
                    <a:pt x="24742" y="3801"/>
                  </a:cubicBezTo>
                  <a:cubicBezTo>
                    <a:pt x="24776" y="3673"/>
                    <a:pt x="24681" y="3597"/>
                    <a:pt x="24583" y="3597"/>
                  </a:cubicBezTo>
                  <a:cubicBezTo>
                    <a:pt x="24518" y="3597"/>
                    <a:pt x="24451" y="3630"/>
                    <a:pt x="24418" y="3702"/>
                  </a:cubicBezTo>
                  <a:cubicBezTo>
                    <a:pt x="24333" y="3899"/>
                    <a:pt x="24277" y="4097"/>
                    <a:pt x="24221" y="4308"/>
                  </a:cubicBezTo>
                  <a:cubicBezTo>
                    <a:pt x="23418" y="6448"/>
                    <a:pt x="22024" y="8420"/>
                    <a:pt x="21686" y="10673"/>
                  </a:cubicBezTo>
                  <a:cubicBezTo>
                    <a:pt x="21559" y="10039"/>
                    <a:pt x="21404" y="9405"/>
                    <a:pt x="21235" y="8786"/>
                  </a:cubicBezTo>
                  <a:cubicBezTo>
                    <a:pt x="20630" y="6547"/>
                    <a:pt x="19757" y="4406"/>
                    <a:pt x="18996" y="2224"/>
                  </a:cubicBezTo>
                  <a:cubicBezTo>
                    <a:pt x="18757" y="1548"/>
                    <a:pt x="18588" y="858"/>
                    <a:pt x="18504" y="154"/>
                  </a:cubicBezTo>
                  <a:cubicBezTo>
                    <a:pt x="18504" y="66"/>
                    <a:pt x="18427" y="0"/>
                    <a:pt x="183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1876900" y="3682407"/>
              <a:ext cx="1576000" cy="691475"/>
            </a:xfrm>
            <a:custGeom>
              <a:avLst/>
              <a:gdLst/>
              <a:ahLst/>
              <a:cxnLst/>
              <a:rect l="l" t="t" r="r" b="b"/>
              <a:pathLst>
                <a:path w="63040" h="27659" extrusionOk="0">
                  <a:moveTo>
                    <a:pt x="29271" y="5325"/>
                  </a:moveTo>
                  <a:lnTo>
                    <a:pt x="29370" y="5592"/>
                  </a:lnTo>
                  <a:lnTo>
                    <a:pt x="29229" y="5339"/>
                  </a:lnTo>
                  <a:lnTo>
                    <a:pt x="29271" y="5325"/>
                  </a:lnTo>
                  <a:close/>
                  <a:moveTo>
                    <a:pt x="3882" y="8043"/>
                  </a:moveTo>
                  <a:lnTo>
                    <a:pt x="4107" y="8226"/>
                  </a:lnTo>
                  <a:lnTo>
                    <a:pt x="3854" y="8071"/>
                  </a:lnTo>
                  <a:lnTo>
                    <a:pt x="3882" y="8043"/>
                  </a:lnTo>
                  <a:close/>
                  <a:moveTo>
                    <a:pt x="48662" y="12746"/>
                  </a:moveTo>
                  <a:lnTo>
                    <a:pt x="48760" y="12999"/>
                  </a:lnTo>
                  <a:lnTo>
                    <a:pt x="48619" y="12760"/>
                  </a:lnTo>
                  <a:lnTo>
                    <a:pt x="48662" y="12746"/>
                  </a:lnTo>
                  <a:close/>
                  <a:moveTo>
                    <a:pt x="13455" y="15992"/>
                  </a:moveTo>
                  <a:cubicBezTo>
                    <a:pt x="13533" y="16055"/>
                    <a:pt x="13621" y="16117"/>
                    <a:pt x="13697" y="16168"/>
                  </a:cubicBezTo>
                  <a:cubicBezTo>
                    <a:pt x="13725" y="16266"/>
                    <a:pt x="13753" y="16351"/>
                    <a:pt x="13781" y="16449"/>
                  </a:cubicBezTo>
                  <a:cubicBezTo>
                    <a:pt x="13677" y="16280"/>
                    <a:pt x="13561" y="16135"/>
                    <a:pt x="13455" y="15992"/>
                  </a:cubicBezTo>
                  <a:close/>
                  <a:moveTo>
                    <a:pt x="19738" y="12577"/>
                  </a:moveTo>
                  <a:cubicBezTo>
                    <a:pt x="19752" y="12704"/>
                    <a:pt x="19766" y="12859"/>
                    <a:pt x="19794" y="13014"/>
                  </a:cubicBezTo>
                  <a:cubicBezTo>
                    <a:pt x="19879" y="13661"/>
                    <a:pt x="19963" y="14563"/>
                    <a:pt x="20005" y="15605"/>
                  </a:cubicBezTo>
                  <a:lnTo>
                    <a:pt x="20005" y="15745"/>
                  </a:lnTo>
                  <a:cubicBezTo>
                    <a:pt x="19921" y="15985"/>
                    <a:pt x="19865" y="16224"/>
                    <a:pt x="19808" y="16478"/>
                  </a:cubicBezTo>
                  <a:lnTo>
                    <a:pt x="19808" y="16464"/>
                  </a:lnTo>
                  <a:cubicBezTo>
                    <a:pt x="19682" y="15590"/>
                    <a:pt x="19498" y="14717"/>
                    <a:pt x="19259" y="13858"/>
                  </a:cubicBezTo>
                  <a:cubicBezTo>
                    <a:pt x="19259" y="13732"/>
                    <a:pt x="19273" y="13591"/>
                    <a:pt x="19273" y="13464"/>
                  </a:cubicBezTo>
                  <a:cubicBezTo>
                    <a:pt x="19344" y="13225"/>
                    <a:pt x="19442" y="12999"/>
                    <a:pt x="19555" y="12788"/>
                  </a:cubicBezTo>
                  <a:cubicBezTo>
                    <a:pt x="19667" y="12774"/>
                    <a:pt x="19738" y="12676"/>
                    <a:pt x="19738" y="12577"/>
                  </a:cubicBezTo>
                  <a:close/>
                  <a:moveTo>
                    <a:pt x="60547" y="15886"/>
                  </a:moveTo>
                  <a:lnTo>
                    <a:pt x="60547" y="15886"/>
                  </a:lnTo>
                  <a:cubicBezTo>
                    <a:pt x="60687" y="15928"/>
                    <a:pt x="60814" y="15971"/>
                    <a:pt x="60955" y="15999"/>
                  </a:cubicBezTo>
                  <a:cubicBezTo>
                    <a:pt x="61152" y="16041"/>
                    <a:pt x="61349" y="16069"/>
                    <a:pt x="61546" y="16097"/>
                  </a:cubicBezTo>
                  <a:cubicBezTo>
                    <a:pt x="61462" y="16280"/>
                    <a:pt x="61392" y="16449"/>
                    <a:pt x="61321" y="16633"/>
                  </a:cubicBezTo>
                  <a:lnTo>
                    <a:pt x="61335" y="16618"/>
                  </a:lnTo>
                  <a:lnTo>
                    <a:pt x="61335" y="16618"/>
                  </a:lnTo>
                  <a:cubicBezTo>
                    <a:pt x="61194" y="16985"/>
                    <a:pt x="61054" y="17393"/>
                    <a:pt x="60927" y="17815"/>
                  </a:cubicBezTo>
                  <a:lnTo>
                    <a:pt x="60927" y="17773"/>
                  </a:lnTo>
                  <a:cubicBezTo>
                    <a:pt x="60927" y="17731"/>
                    <a:pt x="60913" y="17689"/>
                    <a:pt x="60913" y="17646"/>
                  </a:cubicBezTo>
                  <a:cubicBezTo>
                    <a:pt x="60899" y="17604"/>
                    <a:pt x="60885" y="17506"/>
                    <a:pt x="60885" y="17435"/>
                  </a:cubicBezTo>
                  <a:cubicBezTo>
                    <a:pt x="60870" y="17365"/>
                    <a:pt x="60856" y="17280"/>
                    <a:pt x="60842" y="17210"/>
                  </a:cubicBezTo>
                  <a:lnTo>
                    <a:pt x="60814" y="17083"/>
                  </a:lnTo>
                  <a:lnTo>
                    <a:pt x="60814" y="17055"/>
                  </a:lnTo>
                  <a:cubicBezTo>
                    <a:pt x="60786" y="16928"/>
                    <a:pt x="60758" y="16787"/>
                    <a:pt x="60730" y="16661"/>
                  </a:cubicBezTo>
                  <a:cubicBezTo>
                    <a:pt x="60716" y="16590"/>
                    <a:pt x="60702" y="16520"/>
                    <a:pt x="60687" y="16449"/>
                  </a:cubicBezTo>
                  <a:cubicBezTo>
                    <a:pt x="60673" y="16379"/>
                    <a:pt x="60673" y="16351"/>
                    <a:pt x="60645" y="16295"/>
                  </a:cubicBezTo>
                  <a:lnTo>
                    <a:pt x="60617" y="16168"/>
                  </a:lnTo>
                  <a:lnTo>
                    <a:pt x="60617" y="16154"/>
                  </a:lnTo>
                  <a:cubicBezTo>
                    <a:pt x="60603" y="16055"/>
                    <a:pt x="60575" y="15971"/>
                    <a:pt x="60547" y="15886"/>
                  </a:cubicBezTo>
                  <a:close/>
                  <a:moveTo>
                    <a:pt x="23075" y="15576"/>
                  </a:moveTo>
                  <a:lnTo>
                    <a:pt x="23075" y="15576"/>
                  </a:lnTo>
                  <a:cubicBezTo>
                    <a:pt x="22920" y="15900"/>
                    <a:pt x="22780" y="16252"/>
                    <a:pt x="22639" y="16633"/>
                  </a:cubicBezTo>
                  <a:lnTo>
                    <a:pt x="22625" y="16618"/>
                  </a:lnTo>
                  <a:cubicBezTo>
                    <a:pt x="22484" y="16999"/>
                    <a:pt x="22357" y="17407"/>
                    <a:pt x="22230" y="17829"/>
                  </a:cubicBezTo>
                  <a:lnTo>
                    <a:pt x="22230" y="17773"/>
                  </a:lnTo>
                  <a:cubicBezTo>
                    <a:pt x="22230" y="17731"/>
                    <a:pt x="22216" y="17689"/>
                    <a:pt x="22202" y="17646"/>
                  </a:cubicBezTo>
                  <a:cubicBezTo>
                    <a:pt x="22202" y="17576"/>
                    <a:pt x="22188" y="17506"/>
                    <a:pt x="22174" y="17449"/>
                  </a:cubicBezTo>
                  <a:cubicBezTo>
                    <a:pt x="22160" y="17365"/>
                    <a:pt x="22160" y="17294"/>
                    <a:pt x="22146" y="17210"/>
                  </a:cubicBezTo>
                  <a:lnTo>
                    <a:pt x="22118" y="17083"/>
                  </a:lnTo>
                  <a:lnTo>
                    <a:pt x="22118" y="17069"/>
                  </a:lnTo>
                  <a:cubicBezTo>
                    <a:pt x="22090" y="16928"/>
                    <a:pt x="22061" y="16787"/>
                    <a:pt x="22033" y="16661"/>
                  </a:cubicBezTo>
                  <a:cubicBezTo>
                    <a:pt x="22019" y="16590"/>
                    <a:pt x="22005" y="16520"/>
                    <a:pt x="21991" y="16464"/>
                  </a:cubicBezTo>
                  <a:cubicBezTo>
                    <a:pt x="21977" y="16393"/>
                    <a:pt x="21963" y="16351"/>
                    <a:pt x="21949" y="16309"/>
                  </a:cubicBezTo>
                  <a:lnTo>
                    <a:pt x="21949" y="16280"/>
                  </a:lnTo>
                  <a:cubicBezTo>
                    <a:pt x="22315" y="16041"/>
                    <a:pt x="22709" y="15816"/>
                    <a:pt x="23075" y="15576"/>
                  </a:cubicBezTo>
                  <a:close/>
                  <a:moveTo>
                    <a:pt x="31257" y="15140"/>
                  </a:moveTo>
                  <a:cubicBezTo>
                    <a:pt x="31229" y="15689"/>
                    <a:pt x="31172" y="16252"/>
                    <a:pt x="31088" y="16801"/>
                  </a:cubicBezTo>
                  <a:cubicBezTo>
                    <a:pt x="31017" y="17238"/>
                    <a:pt x="30919" y="17660"/>
                    <a:pt x="30806" y="18083"/>
                  </a:cubicBezTo>
                  <a:cubicBezTo>
                    <a:pt x="30891" y="17323"/>
                    <a:pt x="31003" y="16590"/>
                    <a:pt x="31116" y="15914"/>
                  </a:cubicBezTo>
                  <a:cubicBezTo>
                    <a:pt x="31158" y="15647"/>
                    <a:pt x="31214" y="15379"/>
                    <a:pt x="31257" y="15140"/>
                  </a:cubicBezTo>
                  <a:close/>
                  <a:moveTo>
                    <a:pt x="51872" y="17548"/>
                  </a:moveTo>
                  <a:cubicBezTo>
                    <a:pt x="52041" y="18055"/>
                    <a:pt x="52224" y="18604"/>
                    <a:pt x="52365" y="19181"/>
                  </a:cubicBezTo>
                  <a:cubicBezTo>
                    <a:pt x="52323" y="19153"/>
                    <a:pt x="52295" y="19097"/>
                    <a:pt x="52267" y="19040"/>
                  </a:cubicBezTo>
                  <a:lnTo>
                    <a:pt x="52281" y="19040"/>
                  </a:lnTo>
                  <a:cubicBezTo>
                    <a:pt x="52055" y="18688"/>
                    <a:pt x="51816" y="18350"/>
                    <a:pt x="51577" y="18027"/>
                  </a:cubicBezTo>
                  <a:cubicBezTo>
                    <a:pt x="51661" y="17886"/>
                    <a:pt x="51746" y="17745"/>
                    <a:pt x="51830" y="17604"/>
                  </a:cubicBezTo>
                  <a:lnTo>
                    <a:pt x="51872" y="17548"/>
                  </a:lnTo>
                  <a:close/>
                  <a:moveTo>
                    <a:pt x="15147" y="16886"/>
                  </a:moveTo>
                  <a:cubicBezTo>
                    <a:pt x="15218" y="16900"/>
                    <a:pt x="15288" y="16914"/>
                    <a:pt x="15344" y="16928"/>
                  </a:cubicBezTo>
                  <a:cubicBezTo>
                    <a:pt x="15739" y="17013"/>
                    <a:pt x="16147" y="17055"/>
                    <a:pt x="16555" y="17069"/>
                  </a:cubicBezTo>
                  <a:lnTo>
                    <a:pt x="16584" y="17168"/>
                  </a:lnTo>
                  <a:cubicBezTo>
                    <a:pt x="16612" y="17266"/>
                    <a:pt x="16640" y="17379"/>
                    <a:pt x="16668" y="17492"/>
                  </a:cubicBezTo>
                  <a:cubicBezTo>
                    <a:pt x="16696" y="17604"/>
                    <a:pt x="16724" y="17717"/>
                    <a:pt x="16753" y="17829"/>
                  </a:cubicBezTo>
                  <a:cubicBezTo>
                    <a:pt x="16809" y="18055"/>
                    <a:pt x="16865" y="18294"/>
                    <a:pt x="16907" y="18534"/>
                  </a:cubicBezTo>
                  <a:cubicBezTo>
                    <a:pt x="16964" y="18773"/>
                    <a:pt x="17006" y="19026"/>
                    <a:pt x="17048" y="19266"/>
                  </a:cubicBezTo>
                  <a:lnTo>
                    <a:pt x="17048" y="19294"/>
                  </a:lnTo>
                  <a:lnTo>
                    <a:pt x="16922" y="19252"/>
                  </a:lnTo>
                  <a:cubicBezTo>
                    <a:pt x="16612" y="19181"/>
                    <a:pt x="16316" y="19111"/>
                    <a:pt x="16006" y="19040"/>
                  </a:cubicBezTo>
                  <a:cubicBezTo>
                    <a:pt x="15767" y="18308"/>
                    <a:pt x="15485" y="17576"/>
                    <a:pt x="15147" y="16886"/>
                  </a:cubicBezTo>
                  <a:close/>
                  <a:moveTo>
                    <a:pt x="44522" y="17421"/>
                  </a:moveTo>
                  <a:lnTo>
                    <a:pt x="44578" y="17604"/>
                  </a:lnTo>
                  <a:cubicBezTo>
                    <a:pt x="44662" y="17928"/>
                    <a:pt x="44761" y="18266"/>
                    <a:pt x="44860" y="18632"/>
                  </a:cubicBezTo>
                  <a:cubicBezTo>
                    <a:pt x="44789" y="18745"/>
                    <a:pt x="44747" y="18857"/>
                    <a:pt x="44691" y="18956"/>
                  </a:cubicBezTo>
                  <a:lnTo>
                    <a:pt x="44705" y="18956"/>
                  </a:lnTo>
                  <a:lnTo>
                    <a:pt x="44536" y="19308"/>
                  </a:lnTo>
                  <a:cubicBezTo>
                    <a:pt x="44522" y="19336"/>
                    <a:pt x="44508" y="19378"/>
                    <a:pt x="44493" y="19421"/>
                  </a:cubicBezTo>
                  <a:cubicBezTo>
                    <a:pt x="44353" y="19308"/>
                    <a:pt x="44226" y="19209"/>
                    <a:pt x="44099" y="19139"/>
                  </a:cubicBezTo>
                  <a:cubicBezTo>
                    <a:pt x="44127" y="19040"/>
                    <a:pt x="44141" y="18956"/>
                    <a:pt x="44156" y="18872"/>
                  </a:cubicBezTo>
                  <a:cubicBezTo>
                    <a:pt x="44282" y="18350"/>
                    <a:pt x="44409" y="17858"/>
                    <a:pt x="44522" y="17421"/>
                  </a:cubicBezTo>
                  <a:close/>
                  <a:moveTo>
                    <a:pt x="46859" y="17604"/>
                  </a:moveTo>
                  <a:cubicBezTo>
                    <a:pt x="47014" y="18125"/>
                    <a:pt x="47169" y="18660"/>
                    <a:pt x="47296" y="19209"/>
                  </a:cubicBezTo>
                  <a:cubicBezTo>
                    <a:pt x="47310" y="19308"/>
                    <a:pt x="47338" y="19407"/>
                    <a:pt x="47352" y="19505"/>
                  </a:cubicBezTo>
                  <a:cubicBezTo>
                    <a:pt x="47324" y="19604"/>
                    <a:pt x="47282" y="19688"/>
                    <a:pt x="47268" y="19801"/>
                  </a:cubicBezTo>
                  <a:cubicBezTo>
                    <a:pt x="47211" y="20054"/>
                    <a:pt x="47141" y="20378"/>
                    <a:pt x="47070" y="20758"/>
                  </a:cubicBezTo>
                  <a:cubicBezTo>
                    <a:pt x="46986" y="20435"/>
                    <a:pt x="46901" y="20111"/>
                    <a:pt x="46789" y="19787"/>
                  </a:cubicBezTo>
                  <a:cubicBezTo>
                    <a:pt x="46676" y="19435"/>
                    <a:pt x="46549" y="19111"/>
                    <a:pt x="46423" y="18787"/>
                  </a:cubicBezTo>
                  <a:cubicBezTo>
                    <a:pt x="46437" y="18703"/>
                    <a:pt x="46465" y="18632"/>
                    <a:pt x="46493" y="18548"/>
                  </a:cubicBezTo>
                  <a:cubicBezTo>
                    <a:pt x="46564" y="18336"/>
                    <a:pt x="46662" y="18139"/>
                    <a:pt x="46732" y="17928"/>
                  </a:cubicBezTo>
                  <a:lnTo>
                    <a:pt x="46845" y="17632"/>
                  </a:lnTo>
                  <a:lnTo>
                    <a:pt x="46859" y="17604"/>
                  </a:lnTo>
                  <a:close/>
                  <a:moveTo>
                    <a:pt x="51126" y="19125"/>
                  </a:moveTo>
                  <a:cubicBezTo>
                    <a:pt x="51168" y="19252"/>
                    <a:pt x="51225" y="19393"/>
                    <a:pt x="51267" y="19533"/>
                  </a:cubicBezTo>
                  <a:cubicBezTo>
                    <a:pt x="51591" y="20449"/>
                    <a:pt x="51830" y="21378"/>
                    <a:pt x="51985" y="22350"/>
                  </a:cubicBezTo>
                  <a:cubicBezTo>
                    <a:pt x="52013" y="22462"/>
                    <a:pt x="52027" y="22589"/>
                    <a:pt x="52055" y="22716"/>
                  </a:cubicBezTo>
                  <a:lnTo>
                    <a:pt x="51915" y="22843"/>
                  </a:lnTo>
                  <a:cubicBezTo>
                    <a:pt x="51746" y="22124"/>
                    <a:pt x="51534" y="21420"/>
                    <a:pt x="51281" y="20730"/>
                  </a:cubicBezTo>
                  <a:cubicBezTo>
                    <a:pt x="51196" y="20505"/>
                    <a:pt x="51098" y="20294"/>
                    <a:pt x="51013" y="20068"/>
                  </a:cubicBezTo>
                  <a:cubicBezTo>
                    <a:pt x="51027" y="19759"/>
                    <a:pt x="51070" y="19435"/>
                    <a:pt x="51126" y="19125"/>
                  </a:cubicBezTo>
                  <a:close/>
                  <a:moveTo>
                    <a:pt x="43916" y="20026"/>
                  </a:moveTo>
                  <a:cubicBezTo>
                    <a:pt x="43987" y="20139"/>
                    <a:pt x="44057" y="20266"/>
                    <a:pt x="44127" y="20406"/>
                  </a:cubicBezTo>
                  <a:cubicBezTo>
                    <a:pt x="43930" y="21040"/>
                    <a:pt x="43789" y="21702"/>
                    <a:pt x="43705" y="22378"/>
                  </a:cubicBezTo>
                  <a:lnTo>
                    <a:pt x="43719" y="22364"/>
                  </a:lnTo>
                  <a:lnTo>
                    <a:pt x="43719" y="22364"/>
                  </a:lnTo>
                  <a:cubicBezTo>
                    <a:pt x="43705" y="22547"/>
                    <a:pt x="43691" y="22744"/>
                    <a:pt x="43691" y="22927"/>
                  </a:cubicBezTo>
                  <a:lnTo>
                    <a:pt x="43649" y="22927"/>
                  </a:lnTo>
                  <a:cubicBezTo>
                    <a:pt x="43649" y="22828"/>
                    <a:pt x="43663" y="22730"/>
                    <a:pt x="43663" y="22631"/>
                  </a:cubicBezTo>
                  <a:lnTo>
                    <a:pt x="43663" y="22631"/>
                  </a:lnTo>
                  <a:lnTo>
                    <a:pt x="43564" y="22716"/>
                  </a:lnTo>
                  <a:cubicBezTo>
                    <a:pt x="43578" y="22491"/>
                    <a:pt x="43592" y="22251"/>
                    <a:pt x="43620" y="22026"/>
                  </a:cubicBezTo>
                  <a:cubicBezTo>
                    <a:pt x="43677" y="21477"/>
                    <a:pt x="43761" y="20927"/>
                    <a:pt x="43846" y="20392"/>
                  </a:cubicBezTo>
                  <a:cubicBezTo>
                    <a:pt x="43874" y="20266"/>
                    <a:pt x="43902" y="20153"/>
                    <a:pt x="43916" y="20026"/>
                  </a:cubicBezTo>
                  <a:close/>
                  <a:moveTo>
                    <a:pt x="24371" y="21547"/>
                  </a:moveTo>
                  <a:cubicBezTo>
                    <a:pt x="24413" y="21955"/>
                    <a:pt x="24455" y="22364"/>
                    <a:pt x="24526" y="22744"/>
                  </a:cubicBezTo>
                  <a:cubicBezTo>
                    <a:pt x="24526" y="22814"/>
                    <a:pt x="24540" y="22871"/>
                    <a:pt x="24554" y="22927"/>
                  </a:cubicBezTo>
                  <a:lnTo>
                    <a:pt x="24272" y="22631"/>
                  </a:lnTo>
                  <a:lnTo>
                    <a:pt x="24272" y="22631"/>
                  </a:lnTo>
                  <a:cubicBezTo>
                    <a:pt x="24286" y="22814"/>
                    <a:pt x="24300" y="22969"/>
                    <a:pt x="24314" y="23138"/>
                  </a:cubicBezTo>
                  <a:lnTo>
                    <a:pt x="24286" y="23082"/>
                  </a:lnTo>
                  <a:cubicBezTo>
                    <a:pt x="24244" y="22645"/>
                    <a:pt x="24216" y="22195"/>
                    <a:pt x="24202" y="21744"/>
                  </a:cubicBezTo>
                  <a:lnTo>
                    <a:pt x="24202" y="21646"/>
                  </a:lnTo>
                  <a:lnTo>
                    <a:pt x="24371" y="21547"/>
                  </a:lnTo>
                  <a:close/>
                  <a:moveTo>
                    <a:pt x="16710" y="21941"/>
                  </a:moveTo>
                  <a:cubicBezTo>
                    <a:pt x="16879" y="21941"/>
                    <a:pt x="17048" y="21955"/>
                    <a:pt x="17203" y="21969"/>
                  </a:cubicBezTo>
                  <a:lnTo>
                    <a:pt x="17316" y="21984"/>
                  </a:lnTo>
                  <a:cubicBezTo>
                    <a:pt x="17344" y="22364"/>
                    <a:pt x="17358" y="22758"/>
                    <a:pt x="17358" y="23124"/>
                  </a:cubicBezTo>
                  <a:lnTo>
                    <a:pt x="17358" y="23434"/>
                  </a:lnTo>
                  <a:lnTo>
                    <a:pt x="16922" y="23772"/>
                  </a:lnTo>
                  <a:cubicBezTo>
                    <a:pt x="16922" y="23673"/>
                    <a:pt x="16907" y="23561"/>
                    <a:pt x="16907" y="23448"/>
                  </a:cubicBezTo>
                  <a:cubicBezTo>
                    <a:pt x="16865" y="22955"/>
                    <a:pt x="16795" y="22448"/>
                    <a:pt x="16710" y="21941"/>
                  </a:cubicBezTo>
                  <a:close/>
                  <a:moveTo>
                    <a:pt x="45493" y="24279"/>
                  </a:moveTo>
                  <a:cubicBezTo>
                    <a:pt x="45521" y="24363"/>
                    <a:pt x="45536" y="24448"/>
                    <a:pt x="45550" y="24546"/>
                  </a:cubicBezTo>
                  <a:lnTo>
                    <a:pt x="45493" y="24462"/>
                  </a:lnTo>
                  <a:cubicBezTo>
                    <a:pt x="45493" y="24406"/>
                    <a:pt x="45493" y="24349"/>
                    <a:pt x="45493" y="24279"/>
                  </a:cubicBezTo>
                  <a:close/>
                  <a:moveTo>
                    <a:pt x="32214" y="10549"/>
                  </a:moveTo>
                  <a:lnTo>
                    <a:pt x="32257" y="10634"/>
                  </a:lnTo>
                  <a:cubicBezTo>
                    <a:pt x="32693" y="11563"/>
                    <a:pt x="33031" y="12549"/>
                    <a:pt x="33270" y="13549"/>
                  </a:cubicBezTo>
                  <a:cubicBezTo>
                    <a:pt x="33580" y="14886"/>
                    <a:pt x="33735" y="16252"/>
                    <a:pt x="33735" y="17632"/>
                  </a:cubicBezTo>
                  <a:cubicBezTo>
                    <a:pt x="33721" y="18125"/>
                    <a:pt x="33707" y="18618"/>
                    <a:pt x="33693" y="19097"/>
                  </a:cubicBezTo>
                  <a:cubicBezTo>
                    <a:pt x="33622" y="19378"/>
                    <a:pt x="33566" y="19674"/>
                    <a:pt x="33524" y="19970"/>
                  </a:cubicBezTo>
                  <a:cubicBezTo>
                    <a:pt x="33341" y="21181"/>
                    <a:pt x="33270" y="22420"/>
                    <a:pt x="33341" y="23645"/>
                  </a:cubicBezTo>
                  <a:lnTo>
                    <a:pt x="33270" y="24307"/>
                  </a:lnTo>
                  <a:lnTo>
                    <a:pt x="31933" y="24659"/>
                  </a:lnTo>
                  <a:lnTo>
                    <a:pt x="31862" y="24631"/>
                  </a:lnTo>
                  <a:cubicBezTo>
                    <a:pt x="31848" y="24237"/>
                    <a:pt x="31848" y="23814"/>
                    <a:pt x="31862" y="23406"/>
                  </a:cubicBezTo>
                  <a:cubicBezTo>
                    <a:pt x="31876" y="22350"/>
                    <a:pt x="31961" y="21223"/>
                    <a:pt x="32073" y="20111"/>
                  </a:cubicBezTo>
                  <a:cubicBezTo>
                    <a:pt x="32186" y="19012"/>
                    <a:pt x="32369" y="17928"/>
                    <a:pt x="32510" y="16970"/>
                  </a:cubicBezTo>
                  <a:cubicBezTo>
                    <a:pt x="32834" y="15069"/>
                    <a:pt x="33087" y="13675"/>
                    <a:pt x="32989" y="13647"/>
                  </a:cubicBezTo>
                  <a:lnTo>
                    <a:pt x="32961" y="13647"/>
                  </a:lnTo>
                  <a:cubicBezTo>
                    <a:pt x="32806" y="13718"/>
                    <a:pt x="32228" y="14731"/>
                    <a:pt x="31609" y="16252"/>
                  </a:cubicBezTo>
                  <a:cubicBezTo>
                    <a:pt x="31651" y="15928"/>
                    <a:pt x="31679" y="15590"/>
                    <a:pt x="31707" y="15253"/>
                  </a:cubicBezTo>
                  <a:cubicBezTo>
                    <a:pt x="31735" y="14534"/>
                    <a:pt x="31721" y="13816"/>
                    <a:pt x="31665" y="13098"/>
                  </a:cubicBezTo>
                  <a:cubicBezTo>
                    <a:pt x="31764" y="12577"/>
                    <a:pt x="31820" y="12267"/>
                    <a:pt x="31778" y="12253"/>
                  </a:cubicBezTo>
                  <a:lnTo>
                    <a:pt x="31750" y="12253"/>
                  </a:lnTo>
                  <a:cubicBezTo>
                    <a:pt x="31707" y="12267"/>
                    <a:pt x="31679" y="12295"/>
                    <a:pt x="31651" y="12338"/>
                  </a:cubicBezTo>
                  <a:cubicBezTo>
                    <a:pt x="31679" y="12000"/>
                    <a:pt x="31735" y="11662"/>
                    <a:pt x="31834" y="11338"/>
                  </a:cubicBezTo>
                  <a:cubicBezTo>
                    <a:pt x="31933" y="11070"/>
                    <a:pt x="32059" y="10803"/>
                    <a:pt x="32214" y="10549"/>
                  </a:cubicBezTo>
                  <a:close/>
                  <a:moveTo>
                    <a:pt x="12655" y="20829"/>
                  </a:moveTo>
                  <a:lnTo>
                    <a:pt x="12655" y="20829"/>
                  </a:lnTo>
                  <a:cubicBezTo>
                    <a:pt x="12782" y="20927"/>
                    <a:pt x="12908" y="21026"/>
                    <a:pt x="13035" y="21111"/>
                  </a:cubicBezTo>
                  <a:cubicBezTo>
                    <a:pt x="13134" y="21505"/>
                    <a:pt x="13232" y="21927"/>
                    <a:pt x="13303" y="22336"/>
                  </a:cubicBezTo>
                  <a:cubicBezTo>
                    <a:pt x="13345" y="22589"/>
                    <a:pt x="13373" y="22857"/>
                    <a:pt x="13415" y="23110"/>
                  </a:cubicBezTo>
                  <a:cubicBezTo>
                    <a:pt x="13457" y="23364"/>
                    <a:pt x="13472" y="23617"/>
                    <a:pt x="13500" y="23885"/>
                  </a:cubicBezTo>
                  <a:cubicBezTo>
                    <a:pt x="13542" y="24321"/>
                    <a:pt x="13570" y="24758"/>
                    <a:pt x="13598" y="25180"/>
                  </a:cubicBezTo>
                  <a:cubicBezTo>
                    <a:pt x="13570" y="24898"/>
                    <a:pt x="13542" y="24617"/>
                    <a:pt x="13500" y="24321"/>
                  </a:cubicBezTo>
                  <a:cubicBezTo>
                    <a:pt x="13345" y="23209"/>
                    <a:pt x="13063" y="22096"/>
                    <a:pt x="12683" y="21040"/>
                  </a:cubicBezTo>
                  <a:cubicBezTo>
                    <a:pt x="12683" y="20970"/>
                    <a:pt x="12669" y="20899"/>
                    <a:pt x="12655" y="20829"/>
                  </a:cubicBezTo>
                  <a:close/>
                  <a:moveTo>
                    <a:pt x="52126" y="23265"/>
                  </a:moveTo>
                  <a:cubicBezTo>
                    <a:pt x="52154" y="23462"/>
                    <a:pt x="52182" y="23673"/>
                    <a:pt x="52196" y="23871"/>
                  </a:cubicBezTo>
                  <a:cubicBezTo>
                    <a:pt x="52238" y="24307"/>
                    <a:pt x="52267" y="24758"/>
                    <a:pt x="52295" y="25180"/>
                  </a:cubicBezTo>
                  <a:cubicBezTo>
                    <a:pt x="52253" y="24898"/>
                    <a:pt x="52224" y="24617"/>
                    <a:pt x="52196" y="24321"/>
                  </a:cubicBezTo>
                  <a:cubicBezTo>
                    <a:pt x="52168" y="24124"/>
                    <a:pt x="52140" y="23941"/>
                    <a:pt x="52112" y="23744"/>
                  </a:cubicBezTo>
                  <a:cubicBezTo>
                    <a:pt x="52112" y="23589"/>
                    <a:pt x="52126" y="23420"/>
                    <a:pt x="52126" y="23265"/>
                  </a:cubicBezTo>
                  <a:close/>
                  <a:moveTo>
                    <a:pt x="45648" y="25039"/>
                  </a:moveTo>
                  <a:cubicBezTo>
                    <a:pt x="45676" y="25251"/>
                    <a:pt x="45719" y="25462"/>
                    <a:pt x="45747" y="25673"/>
                  </a:cubicBezTo>
                  <a:cubicBezTo>
                    <a:pt x="45719" y="25856"/>
                    <a:pt x="45719" y="26025"/>
                    <a:pt x="45705" y="26194"/>
                  </a:cubicBezTo>
                  <a:lnTo>
                    <a:pt x="45719" y="26194"/>
                  </a:lnTo>
                  <a:cubicBezTo>
                    <a:pt x="45705" y="26363"/>
                    <a:pt x="45690" y="26532"/>
                    <a:pt x="45676" y="26701"/>
                  </a:cubicBezTo>
                  <a:cubicBezTo>
                    <a:pt x="45662" y="26870"/>
                    <a:pt x="45662" y="27025"/>
                    <a:pt x="45648" y="27180"/>
                  </a:cubicBezTo>
                  <a:cubicBezTo>
                    <a:pt x="45620" y="27025"/>
                    <a:pt x="45620" y="26870"/>
                    <a:pt x="45606" y="26701"/>
                  </a:cubicBezTo>
                  <a:cubicBezTo>
                    <a:pt x="45592" y="26532"/>
                    <a:pt x="45578" y="26363"/>
                    <a:pt x="45564" y="26194"/>
                  </a:cubicBezTo>
                  <a:cubicBezTo>
                    <a:pt x="45550" y="26011"/>
                    <a:pt x="45550" y="25856"/>
                    <a:pt x="45536" y="25673"/>
                  </a:cubicBezTo>
                  <a:cubicBezTo>
                    <a:pt x="45578" y="25462"/>
                    <a:pt x="45606" y="25251"/>
                    <a:pt x="45648" y="25039"/>
                  </a:cubicBezTo>
                  <a:close/>
                  <a:moveTo>
                    <a:pt x="27989" y="0"/>
                  </a:moveTo>
                  <a:cubicBezTo>
                    <a:pt x="27945" y="0"/>
                    <a:pt x="27903" y="22"/>
                    <a:pt x="27877" y="72"/>
                  </a:cubicBezTo>
                  <a:cubicBezTo>
                    <a:pt x="26920" y="1931"/>
                    <a:pt x="27187" y="3832"/>
                    <a:pt x="28116" y="5635"/>
                  </a:cubicBezTo>
                  <a:cubicBezTo>
                    <a:pt x="28905" y="7212"/>
                    <a:pt x="29975" y="8620"/>
                    <a:pt x="30778" y="10183"/>
                  </a:cubicBezTo>
                  <a:cubicBezTo>
                    <a:pt x="30989" y="11127"/>
                    <a:pt x="31144" y="12070"/>
                    <a:pt x="31229" y="13042"/>
                  </a:cubicBezTo>
                  <a:lnTo>
                    <a:pt x="31172" y="13140"/>
                  </a:lnTo>
                  <a:cubicBezTo>
                    <a:pt x="30750" y="13929"/>
                    <a:pt x="30384" y="14760"/>
                    <a:pt x="30074" y="15605"/>
                  </a:cubicBezTo>
                  <a:cubicBezTo>
                    <a:pt x="29651" y="16745"/>
                    <a:pt x="29313" y="17928"/>
                    <a:pt x="29074" y="19139"/>
                  </a:cubicBezTo>
                  <a:cubicBezTo>
                    <a:pt x="28947" y="19759"/>
                    <a:pt x="28863" y="20406"/>
                    <a:pt x="28806" y="21040"/>
                  </a:cubicBezTo>
                  <a:cubicBezTo>
                    <a:pt x="28764" y="21082"/>
                    <a:pt x="28722" y="21125"/>
                    <a:pt x="28680" y="21181"/>
                  </a:cubicBezTo>
                  <a:cubicBezTo>
                    <a:pt x="28595" y="21265"/>
                    <a:pt x="28497" y="21364"/>
                    <a:pt x="28426" y="21463"/>
                  </a:cubicBezTo>
                  <a:cubicBezTo>
                    <a:pt x="28539" y="20336"/>
                    <a:pt x="28652" y="19238"/>
                    <a:pt x="28736" y="18266"/>
                  </a:cubicBezTo>
                  <a:cubicBezTo>
                    <a:pt x="28821" y="17294"/>
                    <a:pt x="28877" y="16435"/>
                    <a:pt x="28891" y="15830"/>
                  </a:cubicBezTo>
                  <a:cubicBezTo>
                    <a:pt x="28905" y="15224"/>
                    <a:pt x="28891" y="14858"/>
                    <a:pt x="28835" y="14858"/>
                  </a:cubicBezTo>
                  <a:cubicBezTo>
                    <a:pt x="28835" y="14851"/>
                    <a:pt x="28831" y="14848"/>
                    <a:pt x="28828" y="14848"/>
                  </a:cubicBezTo>
                  <a:cubicBezTo>
                    <a:pt x="28824" y="14848"/>
                    <a:pt x="28821" y="14851"/>
                    <a:pt x="28821" y="14858"/>
                  </a:cubicBezTo>
                  <a:cubicBezTo>
                    <a:pt x="28736" y="14900"/>
                    <a:pt x="28595" y="15210"/>
                    <a:pt x="28412" y="15731"/>
                  </a:cubicBezTo>
                  <a:cubicBezTo>
                    <a:pt x="28271" y="16126"/>
                    <a:pt x="28088" y="16618"/>
                    <a:pt x="27905" y="17196"/>
                  </a:cubicBezTo>
                  <a:cubicBezTo>
                    <a:pt x="27919" y="17041"/>
                    <a:pt x="27948" y="16886"/>
                    <a:pt x="27948" y="16745"/>
                  </a:cubicBezTo>
                  <a:lnTo>
                    <a:pt x="27990" y="16337"/>
                  </a:lnTo>
                  <a:lnTo>
                    <a:pt x="28046" y="15957"/>
                  </a:lnTo>
                  <a:cubicBezTo>
                    <a:pt x="28300" y="13929"/>
                    <a:pt x="28595" y="12450"/>
                    <a:pt x="28497" y="12422"/>
                  </a:cubicBezTo>
                  <a:cubicBezTo>
                    <a:pt x="28490" y="12415"/>
                    <a:pt x="28483" y="12412"/>
                    <a:pt x="28477" y="12412"/>
                  </a:cubicBezTo>
                  <a:cubicBezTo>
                    <a:pt x="28472" y="12412"/>
                    <a:pt x="28469" y="12415"/>
                    <a:pt x="28469" y="12422"/>
                  </a:cubicBezTo>
                  <a:cubicBezTo>
                    <a:pt x="28384" y="12464"/>
                    <a:pt x="28201" y="12774"/>
                    <a:pt x="27933" y="13281"/>
                  </a:cubicBezTo>
                  <a:cubicBezTo>
                    <a:pt x="27793" y="13577"/>
                    <a:pt x="27638" y="13929"/>
                    <a:pt x="27469" y="14337"/>
                  </a:cubicBezTo>
                  <a:lnTo>
                    <a:pt x="27342" y="14647"/>
                  </a:lnTo>
                  <a:cubicBezTo>
                    <a:pt x="27300" y="14746"/>
                    <a:pt x="27258" y="14858"/>
                    <a:pt x="27215" y="14985"/>
                  </a:cubicBezTo>
                  <a:lnTo>
                    <a:pt x="26962" y="15703"/>
                  </a:lnTo>
                  <a:cubicBezTo>
                    <a:pt x="26920" y="15830"/>
                    <a:pt x="26877" y="15957"/>
                    <a:pt x="26835" y="16083"/>
                  </a:cubicBezTo>
                  <a:lnTo>
                    <a:pt x="26722" y="16492"/>
                  </a:lnTo>
                  <a:cubicBezTo>
                    <a:pt x="26666" y="16717"/>
                    <a:pt x="26596" y="16942"/>
                    <a:pt x="26553" y="17168"/>
                  </a:cubicBezTo>
                  <a:lnTo>
                    <a:pt x="26553" y="17083"/>
                  </a:lnTo>
                  <a:cubicBezTo>
                    <a:pt x="26553" y="16928"/>
                    <a:pt x="26568" y="16801"/>
                    <a:pt x="26582" y="16675"/>
                  </a:cubicBezTo>
                  <a:cubicBezTo>
                    <a:pt x="26624" y="16196"/>
                    <a:pt x="26638" y="15900"/>
                    <a:pt x="26582" y="15886"/>
                  </a:cubicBezTo>
                  <a:lnTo>
                    <a:pt x="26553" y="15886"/>
                  </a:lnTo>
                  <a:cubicBezTo>
                    <a:pt x="26483" y="15914"/>
                    <a:pt x="26314" y="16140"/>
                    <a:pt x="26103" y="16534"/>
                  </a:cubicBezTo>
                  <a:lnTo>
                    <a:pt x="26075" y="16590"/>
                  </a:lnTo>
                  <a:cubicBezTo>
                    <a:pt x="26089" y="16407"/>
                    <a:pt x="26103" y="16224"/>
                    <a:pt x="26117" y="16055"/>
                  </a:cubicBezTo>
                  <a:cubicBezTo>
                    <a:pt x="26300" y="14168"/>
                    <a:pt x="26680" y="12802"/>
                    <a:pt x="26582" y="12760"/>
                  </a:cubicBezTo>
                  <a:lnTo>
                    <a:pt x="26553" y="12760"/>
                  </a:lnTo>
                  <a:cubicBezTo>
                    <a:pt x="26483" y="12802"/>
                    <a:pt x="26427" y="12859"/>
                    <a:pt x="26384" y="12929"/>
                  </a:cubicBezTo>
                  <a:cubicBezTo>
                    <a:pt x="26328" y="12999"/>
                    <a:pt x="26272" y="13084"/>
                    <a:pt x="26201" y="13182"/>
                  </a:cubicBezTo>
                  <a:cubicBezTo>
                    <a:pt x="26145" y="13281"/>
                    <a:pt x="26075" y="13408"/>
                    <a:pt x="26004" y="13535"/>
                  </a:cubicBezTo>
                  <a:cubicBezTo>
                    <a:pt x="25596" y="14267"/>
                    <a:pt x="25272" y="15027"/>
                    <a:pt x="25033" y="15830"/>
                  </a:cubicBezTo>
                  <a:cubicBezTo>
                    <a:pt x="24751" y="16745"/>
                    <a:pt x="24554" y="17689"/>
                    <a:pt x="24455" y="18646"/>
                  </a:cubicBezTo>
                  <a:cubicBezTo>
                    <a:pt x="24385" y="18703"/>
                    <a:pt x="24300" y="18759"/>
                    <a:pt x="24216" y="18815"/>
                  </a:cubicBezTo>
                  <a:lnTo>
                    <a:pt x="24216" y="18717"/>
                  </a:lnTo>
                  <a:lnTo>
                    <a:pt x="24216" y="18604"/>
                  </a:lnTo>
                  <a:cubicBezTo>
                    <a:pt x="24244" y="18027"/>
                    <a:pt x="24272" y="17477"/>
                    <a:pt x="24314" y="16956"/>
                  </a:cubicBezTo>
                  <a:lnTo>
                    <a:pt x="24314" y="16844"/>
                  </a:lnTo>
                  <a:lnTo>
                    <a:pt x="24413" y="15534"/>
                  </a:lnTo>
                  <a:cubicBezTo>
                    <a:pt x="24455" y="15069"/>
                    <a:pt x="24483" y="14661"/>
                    <a:pt x="24512" y="14323"/>
                  </a:cubicBezTo>
                  <a:lnTo>
                    <a:pt x="24512" y="14210"/>
                  </a:lnTo>
                  <a:cubicBezTo>
                    <a:pt x="25117" y="13295"/>
                    <a:pt x="25385" y="12197"/>
                    <a:pt x="25286" y="11112"/>
                  </a:cubicBezTo>
                  <a:cubicBezTo>
                    <a:pt x="25297" y="10995"/>
                    <a:pt x="25203" y="10918"/>
                    <a:pt x="25107" y="10918"/>
                  </a:cubicBezTo>
                  <a:cubicBezTo>
                    <a:pt x="25077" y="10918"/>
                    <a:pt x="25046" y="10926"/>
                    <a:pt x="25019" y="10944"/>
                  </a:cubicBezTo>
                  <a:cubicBezTo>
                    <a:pt x="24385" y="11324"/>
                    <a:pt x="24005" y="11943"/>
                    <a:pt x="23455" y="12422"/>
                  </a:cubicBezTo>
                  <a:cubicBezTo>
                    <a:pt x="23329" y="12507"/>
                    <a:pt x="23202" y="12605"/>
                    <a:pt x="23075" y="12704"/>
                  </a:cubicBezTo>
                  <a:cubicBezTo>
                    <a:pt x="22442" y="13126"/>
                    <a:pt x="21737" y="13422"/>
                    <a:pt x="21160" y="13943"/>
                  </a:cubicBezTo>
                  <a:lnTo>
                    <a:pt x="21104" y="13816"/>
                  </a:lnTo>
                  <a:cubicBezTo>
                    <a:pt x="21062" y="13718"/>
                    <a:pt x="21005" y="13619"/>
                    <a:pt x="20963" y="13520"/>
                  </a:cubicBezTo>
                  <a:lnTo>
                    <a:pt x="20949" y="13492"/>
                  </a:lnTo>
                  <a:cubicBezTo>
                    <a:pt x="20907" y="13408"/>
                    <a:pt x="20864" y="13323"/>
                    <a:pt x="20822" y="13239"/>
                  </a:cubicBezTo>
                  <a:lnTo>
                    <a:pt x="20794" y="13197"/>
                  </a:lnTo>
                  <a:cubicBezTo>
                    <a:pt x="20724" y="13084"/>
                    <a:pt x="20653" y="12957"/>
                    <a:pt x="20597" y="12845"/>
                  </a:cubicBezTo>
                  <a:lnTo>
                    <a:pt x="20526" y="12746"/>
                  </a:lnTo>
                  <a:lnTo>
                    <a:pt x="20512" y="12732"/>
                  </a:lnTo>
                  <a:lnTo>
                    <a:pt x="20498" y="12690"/>
                  </a:lnTo>
                  <a:lnTo>
                    <a:pt x="20414" y="12577"/>
                  </a:lnTo>
                  <a:lnTo>
                    <a:pt x="20343" y="12478"/>
                  </a:lnTo>
                  <a:lnTo>
                    <a:pt x="20315" y="12436"/>
                  </a:lnTo>
                  <a:lnTo>
                    <a:pt x="20259" y="12338"/>
                  </a:lnTo>
                  <a:lnTo>
                    <a:pt x="20231" y="12295"/>
                  </a:lnTo>
                  <a:lnTo>
                    <a:pt x="20174" y="12225"/>
                  </a:lnTo>
                  <a:lnTo>
                    <a:pt x="20118" y="12169"/>
                  </a:lnTo>
                  <a:lnTo>
                    <a:pt x="20104" y="12155"/>
                  </a:lnTo>
                  <a:lnTo>
                    <a:pt x="20076" y="12112"/>
                  </a:lnTo>
                  <a:lnTo>
                    <a:pt x="20034" y="12070"/>
                  </a:lnTo>
                  <a:cubicBezTo>
                    <a:pt x="20512" y="11436"/>
                    <a:pt x="21104" y="10859"/>
                    <a:pt x="21554" y="10239"/>
                  </a:cubicBezTo>
                  <a:cubicBezTo>
                    <a:pt x="22526" y="8930"/>
                    <a:pt x="22512" y="7226"/>
                    <a:pt x="21963" y="5747"/>
                  </a:cubicBezTo>
                  <a:cubicBezTo>
                    <a:pt x="21939" y="5654"/>
                    <a:pt x="21855" y="5603"/>
                    <a:pt x="21769" y="5603"/>
                  </a:cubicBezTo>
                  <a:cubicBezTo>
                    <a:pt x="21699" y="5603"/>
                    <a:pt x="21627" y="5636"/>
                    <a:pt x="21583" y="5705"/>
                  </a:cubicBezTo>
                  <a:cubicBezTo>
                    <a:pt x="21216" y="6297"/>
                    <a:pt x="20977" y="6972"/>
                    <a:pt x="20667" y="7606"/>
                  </a:cubicBezTo>
                  <a:cubicBezTo>
                    <a:pt x="20315" y="8282"/>
                    <a:pt x="19836" y="8888"/>
                    <a:pt x="19498" y="9578"/>
                  </a:cubicBezTo>
                  <a:cubicBezTo>
                    <a:pt x="19006" y="10606"/>
                    <a:pt x="18949" y="11662"/>
                    <a:pt x="18949" y="12746"/>
                  </a:cubicBezTo>
                  <a:cubicBezTo>
                    <a:pt x="18555" y="11563"/>
                    <a:pt x="18062" y="10408"/>
                    <a:pt x="17485" y="9310"/>
                  </a:cubicBezTo>
                  <a:cubicBezTo>
                    <a:pt x="17372" y="8817"/>
                    <a:pt x="17231" y="8324"/>
                    <a:pt x="17133" y="7846"/>
                  </a:cubicBezTo>
                  <a:cubicBezTo>
                    <a:pt x="17020" y="7141"/>
                    <a:pt x="16809" y="6466"/>
                    <a:pt x="16527" y="5818"/>
                  </a:cubicBezTo>
                  <a:cubicBezTo>
                    <a:pt x="15950" y="4663"/>
                    <a:pt x="14908" y="3818"/>
                    <a:pt x="13866" y="3100"/>
                  </a:cubicBezTo>
                  <a:cubicBezTo>
                    <a:pt x="13839" y="3085"/>
                    <a:pt x="13811" y="3078"/>
                    <a:pt x="13784" y="3078"/>
                  </a:cubicBezTo>
                  <a:cubicBezTo>
                    <a:pt x="13682" y="3078"/>
                    <a:pt x="13590" y="3172"/>
                    <a:pt x="13612" y="3283"/>
                  </a:cubicBezTo>
                  <a:cubicBezTo>
                    <a:pt x="13993" y="4677"/>
                    <a:pt x="14373" y="6085"/>
                    <a:pt x="15105" y="7339"/>
                  </a:cubicBezTo>
                  <a:cubicBezTo>
                    <a:pt x="15725" y="8437"/>
                    <a:pt x="16682" y="9296"/>
                    <a:pt x="17499" y="10239"/>
                  </a:cubicBezTo>
                  <a:cubicBezTo>
                    <a:pt x="17781" y="10859"/>
                    <a:pt x="18034" y="11479"/>
                    <a:pt x="18273" y="12112"/>
                  </a:cubicBezTo>
                  <a:cubicBezTo>
                    <a:pt x="17752" y="11408"/>
                    <a:pt x="17119" y="10789"/>
                    <a:pt x="16372" y="10310"/>
                  </a:cubicBezTo>
                  <a:lnTo>
                    <a:pt x="16232" y="10225"/>
                  </a:lnTo>
                  <a:cubicBezTo>
                    <a:pt x="15851" y="9817"/>
                    <a:pt x="15443" y="9437"/>
                    <a:pt x="15006" y="9099"/>
                  </a:cubicBezTo>
                  <a:cubicBezTo>
                    <a:pt x="14753" y="8888"/>
                    <a:pt x="14485" y="8705"/>
                    <a:pt x="14218" y="8550"/>
                  </a:cubicBezTo>
                  <a:cubicBezTo>
                    <a:pt x="14050" y="8454"/>
                    <a:pt x="13954" y="8389"/>
                    <a:pt x="13920" y="8389"/>
                  </a:cubicBezTo>
                  <a:cubicBezTo>
                    <a:pt x="13914" y="8389"/>
                    <a:pt x="13910" y="8391"/>
                    <a:pt x="13908" y="8395"/>
                  </a:cubicBezTo>
                  <a:cubicBezTo>
                    <a:pt x="13894" y="8409"/>
                    <a:pt x="13894" y="8409"/>
                    <a:pt x="13908" y="8423"/>
                  </a:cubicBezTo>
                  <a:cubicBezTo>
                    <a:pt x="13936" y="8521"/>
                    <a:pt x="14007" y="8620"/>
                    <a:pt x="14077" y="8705"/>
                  </a:cubicBezTo>
                  <a:cubicBezTo>
                    <a:pt x="14190" y="8859"/>
                    <a:pt x="14373" y="9071"/>
                    <a:pt x="14570" y="9338"/>
                  </a:cubicBezTo>
                  <a:cubicBezTo>
                    <a:pt x="13852" y="9028"/>
                    <a:pt x="13119" y="8747"/>
                    <a:pt x="12373" y="8521"/>
                  </a:cubicBezTo>
                  <a:cubicBezTo>
                    <a:pt x="12350" y="8514"/>
                    <a:pt x="12328" y="8511"/>
                    <a:pt x="12307" y="8511"/>
                  </a:cubicBezTo>
                  <a:cubicBezTo>
                    <a:pt x="12161" y="8511"/>
                    <a:pt x="12067" y="8669"/>
                    <a:pt x="12092" y="8817"/>
                  </a:cubicBezTo>
                  <a:cubicBezTo>
                    <a:pt x="12317" y="10352"/>
                    <a:pt x="13303" y="11324"/>
                    <a:pt x="14640" y="12014"/>
                  </a:cubicBezTo>
                  <a:cubicBezTo>
                    <a:pt x="15260" y="12324"/>
                    <a:pt x="15950" y="12478"/>
                    <a:pt x="16626" y="12661"/>
                  </a:cubicBezTo>
                  <a:lnTo>
                    <a:pt x="16767" y="12985"/>
                  </a:lnTo>
                  <a:cubicBezTo>
                    <a:pt x="16823" y="13140"/>
                    <a:pt x="16879" y="13295"/>
                    <a:pt x="16936" y="13450"/>
                  </a:cubicBezTo>
                  <a:lnTo>
                    <a:pt x="17034" y="13704"/>
                  </a:lnTo>
                  <a:cubicBezTo>
                    <a:pt x="17062" y="13774"/>
                    <a:pt x="17076" y="13858"/>
                    <a:pt x="17105" y="13943"/>
                  </a:cubicBezTo>
                  <a:cubicBezTo>
                    <a:pt x="17231" y="14323"/>
                    <a:pt x="17344" y="14731"/>
                    <a:pt x="17443" y="15140"/>
                  </a:cubicBezTo>
                  <a:lnTo>
                    <a:pt x="17358" y="15112"/>
                  </a:lnTo>
                  <a:cubicBezTo>
                    <a:pt x="17034" y="14971"/>
                    <a:pt x="16682" y="14858"/>
                    <a:pt x="16330" y="14788"/>
                  </a:cubicBezTo>
                  <a:lnTo>
                    <a:pt x="16316" y="14760"/>
                  </a:lnTo>
                  <a:cubicBezTo>
                    <a:pt x="16217" y="14647"/>
                    <a:pt x="16133" y="14548"/>
                    <a:pt x="16048" y="14478"/>
                  </a:cubicBezTo>
                  <a:cubicBezTo>
                    <a:pt x="15978" y="14394"/>
                    <a:pt x="15908" y="14323"/>
                    <a:pt x="15851" y="14267"/>
                  </a:cubicBezTo>
                  <a:cubicBezTo>
                    <a:pt x="15738" y="14178"/>
                    <a:pt x="15669" y="14124"/>
                    <a:pt x="15646" y="14124"/>
                  </a:cubicBezTo>
                  <a:cubicBezTo>
                    <a:pt x="15644" y="14124"/>
                    <a:pt x="15642" y="14125"/>
                    <a:pt x="15640" y="14126"/>
                  </a:cubicBezTo>
                  <a:cubicBezTo>
                    <a:pt x="15626" y="14140"/>
                    <a:pt x="15626" y="14140"/>
                    <a:pt x="15626" y="14154"/>
                  </a:cubicBezTo>
                  <a:cubicBezTo>
                    <a:pt x="15598" y="14210"/>
                    <a:pt x="15668" y="14394"/>
                    <a:pt x="15767" y="14675"/>
                  </a:cubicBezTo>
                  <a:cubicBezTo>
                    <a:pt x="15119" y="14577"/>
                    <a:pt x="14443" y="14548"/>
                    <a:pt x="13795" y="14464"/>
                  </a:cubicBezTo>
                  <a:cubicBezTo>
                    <a:pt x="13711" y="14365"/>
                    <a:pt x="13641" y="14267"/>
                    <a:pt x="13570" y="14168"/>
                  </a:cubicBezTo>
                  <a:cubicBezTo>
                    <a:pt x="13472" y="14041"/>
                    <a:pt x="13387" y="13929"/>
                    <a:pt x="13303" y="13830"/>
                  </a:cubicBezTo>
                  <a:cubicBezTo>
                    <a:pt x="13218" y="13746"/>
                    <a:pt x="13148" y="13661"/>
                    <a:pt x="13077" y="13605"/>
                  </a:cubicBezTo>
                  <a:cubicBezTo>
                    <a:pt x="12961" y="13489"/>
                    <a:pt x="12892" y="13420"/>
                    <a:pt x="12860" y="13420"/>
                  </a:cubicBezTo>
                  <a:cubicBezTo>
                    <a:pt x="12857" y="13420"/>
                    <a:pt x="12854" y="13421"/>
                    <a:pt x="12852" y="13422"/>
                  </a:cubicBezTo>
                  <a:cubicBezTo>
                    <a:pt x="12796" y="13464"/>
                    <a:pt x="12922" y="13802"/>
                    <a:pt x="13119" y="14351"/>
                  </a:cubicBezTo>
                  <a:cubicBezTo>
                    <a:pt x="12866" y="14309"/>
                    <a:pt x="12613" y="14253"/>
                    <a:pt x="12373" y="14168"/>
                  </a:cubicBezTo>
                  <a:cubicBezTo>
                    <a:pt x="12350" y="14161"/>
                    <a:pt x="12328" y="14158"/>
                    <a:pt x="12306" y="14158"/>
                  </a:cubicBezTo>
                  <a:cubicBezTo>
                    <a:pt x="12155" y="14158"/>
                    <a:pt x="12044" y="14318"/>
                    <a:pt x="12106" y="14478"/>
                  </a:cubicBezTo>
                  <a:lnTo>
                    <a:pt x="12049" y="14422"/>
                  </a:lnTo>
                  <a:cubicBezTo>
                    <a:pt x="11938" y="14335"/>
                    <a:pt x="11860" y="14292"/>
                    <a:pt x="11823" y="14292"/>
                  </a:cubicBezTo>
                  <a:cubicBezTo>
                    <a:pt x="11818" y="14292"/>
                    <a:pt x="11813" y="14293"/>
                    <a:pt x="11810" y="14295"/>
                  </a:cubicBezTo>
                  <a:cubicBezTo>
                    <a:pt x="11810" y="14295"/>
                    <a:pt x="11810" y="14309"/>
                    <a:pt x="11810" y="14309"/>
                  </a:cubicBezTo>
                  <a:cubicBezTo>
                    <a:pt x="11768" y="14506"/>
                    <a:pt x="12542" y="15675"/>
                    <a:pt x="13162" y="17407"/>
                  </a:cubicBezTo>
                  <a:cubicBezTo>
                    <a:pt x="13317" y="17815"/>
                    <a:pt x="13457" y="18266"/>
                    <a:pt x="13584" y="18731"/>
                  </a:cubicBezTo>
                  <a:lnTo>
                    <a:pt x="13443" y="18731"/>
                  </a:lnTo>
                  <a:cubicBezTo>
                    <a:pt x="13063" y="18153"/>
                    <a:pt x="12641" y="17632"/>
                    <a:pt x="12176" y="17139"/>
                  </a:cubicBezTo>
                  <a:cubicBezTo>
                    <a:pt x="12021" y="16970"/>
                    <a:pt x="11852" y="16816"/>
                    <a:pt x="11683" y="16675"/>
                  </a:cubicBezTo>
                  <a:lnTo>
                    <a:pt x="11669" y="16675"/>
                  </a:lnTo>
                  <a:cubicBezTo>
                    <a:pt x="11486" y="16210"/>
                    <a:pt x="11289" y="15759"/>
                    <a:pt x="11064" y="15309"/>
                  </a:cubicBezTo>
                  <a:cubicBezTo>
                    <a:pt x="10655" y="14548"/>
                    <a:pt x="10205" y="13830"/>
                    <a:pt x="9684" y="13140"/>
                  </a:cubicBezTo>
                  <a:cubicBezTo>
                    <a:pt x="9472" y="12746"/>
                    <a:pt x="9289" y="12324"/>
                    <a:pt x="9177" y="11887"/>
                  </a:cubicBezTo>
                  <a:cubicBezTo>
                    <a:pt x="9106" y="11450"/>
                    <a:pt x="9092" y="11014"/>
                    <a:pt x="9120" y="10577"/>
                  </a:cubicBezTo>
                  <a:cubicBezTo>
                    <a:pt x="9148" y="9803"/>
                    <a:pt x="9219" y="9057"/>
                    <a:pt x="9036" y="8296"/>
                  </a:cubicBezTo>
                  <a:cubicBezTo>
                    <a:pt x="8768" y="7141"/>
                    <a:pt x="8078" y="6142"/>
                    <a:pt x="7726" y="5029"/>
                  </a:cubicBezTo>
                  <a:cubicBezTo>
                    <a:pt x="7670" y="4719"/>
                    <a:pt x="7599" y="4410"/>
                    <a:pt x="7515" y="4086"/>
                  </a:cubicBezTo>
                  <a:cubicBezTo>
                    <a:pt x="7493" y="4004"/>
                    <a:pt x="7435" y="3968"/>
                    <a:pt x="7375" y="3968"/>
                  </a:cubicBezTo>
                  <a:cubicBezTo>
                    <a:pt x="7280" y="3968"/>
                    <a:pt x="7179" y="4055"/>
                    <a:pt x="7205" y="4184"/>
                  </a:cubicBezTo>
                  <a:cubicBezTo>
                    <a:pt x="7233" y="4381"/>
                    <a:pt x="7276" y="4593"/>
                    <a:pt x="7332" y="4804"/>
                  </a:cubicBezTo>
                  <a:cubicBezTo>
                    <a:pt x="7726" y="7043"/>
                    <a:pt x="7543" y="9451"/>
                    <a:pt x="8388" y="11563"/>
                  </a:cubicBezTo>
                  <a:cubicBezTo>
                    <a:pt x="7966" y="11084"/>
                    <a:pt x="7515" y="10620"/>
                    <a:pt x="7050" y="10169"/>
                  </a:cubicBezTo>
                  <a:cubicBezTo>
                    <a:pt x="5389" y="8550"/>
                    <a:pt x="3544" y="7156"/>
                    <a:pt x="1770" y="5663"/>
                  </a:cubicBezTo>
                  <a:cubicBezTo>
                    <a:pt x="1220" y="5212"/>
                    <a:pt x="728" y="4691"/>
                    <a:pt x="291" y="4128"/>
                  </a:cubicBezTo>
                  <a:cubicBezTo>
                    <a:pt x="257" y="4083"/>
                    <a:pt x="203" y="4060"/>
                    <a:pt x="151" y="4060"/>
                  </a:cubicBezTo>
                  <a:cubicBezTo>
                    <a:pt x="74" y="4060"/>
                    <a:pt x="1" y="4111"/>
                    <a:pt x="9" y="4212"/>
                  </a:cubicBezTo>
                  <a:cubicBezTo>
                    <a:pt x="136" y="6297"/>
                    <a:pt x="1333" y="7789"/>
                    <a:pt x="3051" y="8873"/>
                  </a:cubicBezTo>
                  <a:cubicBezTo>
                    <a:pt x="4530" y="9817"/>
                    <a:pt x="6163" y="10479"/>
                    <a:pt x="7656" y="11422"/>
                  </a:cubicBezTo>
                  <a:cubicBezTo>
                    <a:pt x="8402" y="12211"/>
                    <a:pt x="9092" y="13056"/>
                    <a:pt x="9726" y="13957"/>
                  </a:cubicBezTo>
                  <a:cubicBezTo>
                    <a:pt x="10359" y="14886"/>
                    <a:pt x="10895" y="15886"/>
                    <a:pt x="11317" y="16942"/>
                  </a:cubicBezTo>
                  <a:cubicBezTo>
                    <a:pt x="11528" y="17492"/>
                    <a:pt x="11711" y="18041"/>
                    <a:pt x="11838" y="18618"/>
                  </a:cubicBezTo>
                  <a:lnTo>
                    <a:pt x="11669" y="18604"/>
                  </a:lnTo>
                  <a:cubicBezTo>
                    <a:pt x="11472" y="18252"/>
                    <a:pt x="11275" y="17900"/>
                    <a:pt x="11078" y="17576"/>
                  </a:cubicBezTo>
                  <a:cubicBezTo>
                    <a:pt x="10007" y="15861"/>
                    <a:pt x="8990" y="14814"/>
                    <a:pt x="8874" y="14814"/>
                  </a:cubicBezTo>
                  <a:cubicBezTo>
                    <a:pt x="8871" y="14814"/>
                    <a:pt x="8869" y="14815"/>
                    <a:pt x="8867" y="14816"/>
                  </a:cubicBezTo>
                  <a:lnTo>
                    <a:pt x="8867" y="14830"/>
                  </a:lnTo>
                  <a:cubicBezTo>
                    <a:pt x="8599" y="14492"/>
                    <a:pt x="8304" y="14168"/>
                    <a:pt x="7994" y="13858"/>
                  </a:cubicBezTo>
                  <a:cubicBezTo>
                    <a:pt x="7909" y="13788"/>
                    <a:pt x="7839" y="13718"/>
                    <a:pt x="7783" y="13661"/>
                  </a:cubicBezTo>
                  <a:lnTo>
                    <a:pt x="7768" y="13647"/>
                  </a:lnTo>
                  <a:cubicBezTo>
                    <a:pt x="7656" y="13563"/>
                    <a:pt x="7557" y="13478"/>
                    <a:pt x="7473" y="13394"/>
                  </a:cubicBezTo>
                  <a:cubicBezTo>
                    <a:pt x="7374" y="13295"/>
                    <a:pt x="7290" y="13239"/>
                    <a:pt x="7191" y="13168"/>
                  </a:cubicBezTo>
                  <a:lnTo>
                    <a:pt x="7135" y="13126"/>
                  </a:lnTo>
                  <a:lnTo>
                    <a:pt x="7107" y="13098"/>
                  </a:lnTo>
                  <a:lnTo>
                    <a:pt x="7008" y="13028"/>
                  </a:lnTo>
                  <a:lnTo>
                    <a:pt x="6839" y="12915"/>
                  </a:lnTo>
                  <a:lnTo>
                    <a:pt x="6769" y="12873"/>
                  </a:lnTo>
                  <a:lnTo>
                    <a:pt x="6740" y="12845"/>
                  </a:lnTo>
                  <a:lnTo>
                    <a:pt x="6712" y="12830"/>
                  </a:lnTo>
                  <a:lnTo>
                    <a:pt x="6670" y="12816"/>
                  </a:lnTo>
                  <a:lnTo>
                    <a:pt x="6600" y="12774"/>
                  </a:lnTo>
                  <a:cubicBezTo>
                    <a:pt x="6572" y="12760"/>
                    <a:pt x="6543" y="12760"/>
                    <a:pt x="6529" y="12746"/>
                  </a:cubicBezTo>
                  <a:lnTo>
                    <a:pt x="6459" y="12746"/>
                  </a:lnTo>
                  <a:cubicBezTo>
                    <a:pt x="6417" y="12788"/>
                    <a:pt x="6431" y="12901"/>
                    <a:pt x="6501" y="13070"/>
                  </a:cubicBezTo>
                  <a:cubicBezTo>
                    <a:pt x="6529" y="13154"/>
                    <a:pt x="6557" y="13253"/>
                    <a:pt x="6614" y="13366"/>
                  </a:cubicBezTo>
                  <a:cubicBezTo>
                    <a:pt x="6670" y="13492"/>
                    <a:pt x="6712" y="13619"/>
                    <a:pt x="6783" y="13760"/>
                  </a:cubicBezTo>
                  <a:cubicBezTo>
                    <a:pt x="7036" y="14337"/>
                    <a:pt x="7388" y="15126"/>
                    <a:pt x="7726" y="16069"/>
                  </a:cubicBezTo>
                  <a:cubicBezTo>
                    <a:pt x="7895" y="16534"/>
                    <a:pt x="8064" y="17027"/>
                    <a:pt x="8219" y="17548"/>
                  </a:cubicBezTo>
                  <a:cubicBezTo>
                    <a:pt x="8374" y="18083"/>
                    <a:pt x="8529" y="18618"/>
                    <a:pt x="8656" y="19181"/>
                  </a:cubicBezTo>
                  <a:cubicBezTo>
                    <a:pt x="8684" y="19280"/>
                    <a:pt x="8698" y="19378"/>
                    <a:pt x="8726" y="19477"/>
                  </a:cubicBezTo>
                  <a:cubicBezTo>
                    <a:pt x="8698" y="19562"/>
                    <a:pt x="8670" y="19660"/>
                    <a:pt x="8642" y="19773"/>
                  </a:cubicBezTo>
                  <a:cubicBezTo>
                    <a:pt x="8571" y="20026"/>
                    <a:pt x="8501" y="20350"/>
                    <a:pt x="8444" y="20730"/>
                  </a:cubicBezTo>
                  <a:cubicBezTo>
                    <a:pt x="8360" y="20406"/>
                    <a:pt x="8261" y="20083"/>
                    <a:pt x="8163" y="19759"/>
                  </a:cubicBezTo>
                  <a:cubicBezTo>
                    <a:pt x="7853" y="18843"/>
                    <a:pt x="7445" y="17956"/>
                    <a:pt x="6966" y="17125"/>
                  </a:cubicBezTo>
                  <a:cubicBezTo>
                    <a:pt x="6600" y="16506"/>
                    <a:pt x="6177" y="15928"/>
                    <a:pt x="5698" y="15393"/>
                  </a:cubicBezTo>
                  <a:cubicBezTo>
                    <a:pt x="5367" y="15036"/>
                    <a:pt x="5136" y="14828"/>
                    <a:pt x="5074" y="14828"/>
                  </a:cubicBezTo>
                  <a:cubicBezTo>
                    <a:pt x="5070" y="14828"/>
                    <a:pt x="5067" y="14828"/>
                    <a:pt x="5065" y="14830"/>
                  </a:cubicBezTo>
                  <a:cubicBezTo>
                    <a:pt x="5065" y="14844"/>
                    <a:pt x="5065" y="14844"/>
                    <a:pt x="5065" y="14858"/>
                  </a:cubicBezTo>
                  <a:cubicBezTo>
                    <a:pt x="5037" y="14943"/>
                    <a:pt x="5121" y="15224"/>
                    <a:pt x="5276" y="15647"/>
                  </a:cubicBezTo>
                  <a:cubicBezTo>
                    <a:pt x="5459" y="16126"/>
                    <a:pt x="5698" y="16801"/>
                    <a:pt x="5938" y="17576"/>
                  </a:cubicBezTo>
                  <a:cubicBezTo>
                    <a:pt x="6149" y="18308"/>
                    <a:pt x="6374" y="19125"/>
                    <a:pt x="6529" y="19998"/>
                  </a:cubicBezTo>
                  <a:cubicBezTo>
                    <a:pt x="6135" y="19590"/>
                    <a:pt x="5670" y="19238"/>
                    <a:pt x="5192" y="18942"/>
                  </a:cubicBezTo>
                  <a:cubicBezTo>
                    <a:pt x="5051" y="18843"/>
                    <a:pt x="4896" y="18773"/>
                    <a:pt x="4741" y="18703"/>
                  </a:cubicBezTo>
                  <a:cubicBezTo>
                    <a:pt x="4656" y="18671"/>
                    <a:pt x="4604" y="18655"/>
                    <a:pt x="4571" y="18655"/>
                  </a:cubicBezTo>
                  <a:cubicBezTo>
                    <a:pt x="4560" y="18655"/>
                    <a:pt x="4551" y="18657"/>
                    <a:pt x="4544" y="18660"/>
                  </a:cubicBezTo>
                  <a:cubicBezTo>
                    <a:pt x="4544" y="18674"/>
                    <a:pt x="4544" y="18674"/>
                    <a:pt x="4544" y="18688"/>
                  </a:cubicBezTo>
                  <a:cubicBezTo>
                    <a:pt x="4558" y="18745"/>
                    <a:pt x="4572" y="18801"/>
                    <a:pt x="4600" y="18857"/>
                  </a:cubicBezTo>
                  <a:cubicBezTo>
                    <a:pt x="4656" y="18970"/>
                    <a:pt x="4741" y="19111"/>
                    <a:pt x="4854" y="19280"/>
                  </a:cubicBezTo>
                  <a:cubicBezTo>
                    <a:pt x="5065" y="19632"/>
                    <a:pt x="5375" y="20111"/>
                    <a:pt x="5670" y="20688"/>
                  </a:cubicBezTo>
                  <a:cubicBezTo>
                    <a:pt x="5994" y="21294"/>
                    <a:pt x="6248" y="21941"/>
                    <a:pt x="6459" y="22603"/>
                  </a:cubicBezTo>
                  <a:cubicBezTo>
                    <a:pt x="6572" y="22955"/>
                    <a:pt x="6656" y="23307"/>
                    <a:pt x="6740" y="23659"/>
                  </a:cubicBezTo>
                  <a:cubicBezTo>
                    <a:pt x="6825" y="24011"/>
                    <a:pt x="6895" y="24377"/>
                    <a:pt x="6966" y="24730"/>
                  </a:cubicBezTo>
                  <a:cubicBezTo>
                    <a:pt x="7022" y="25039"/>
                    <a:pt x="7064" y="25335"/>
                    <a:pt x="7107" y="25645"/>
                  </a:cubicBezTo>
                  <a:cubicBezTo>
                    <a:pt x="7107" y="25814"/>
                    <a:pt x="7107" y="25997"/>
                    <a:pt x="7078" y="26152"/>
                  </a:cubicBezTo>
                  <a:cubicBezTo>
                    <a:pt x="7064" y="26321"/>
                    <a:pt x="7050" y="26504"/>
                    <a:pt x="7050" y="26673"/>
                  </a:cubicBezTo>
                  <a:cubicBezTo>
                    <a:pt x="7036" y="26828"/>
                    <a:pt x="7022" y="26997"/>
                    <a:pt x="7008" y="27137"/>
                  </a:cubicBezTo>
                  <a:cubicBezTo>
                    <a:pt x="6994" y="27321"/>
                    <a:pt x="6980" y="27490"/>
                    <a:pt x="6966" y="27659"/>
                  </a:cubicBezTo>
                  <a:lnTo>
                    <a:pt x="63039" y="27659"/>
                  </a:lnTo>
                  <a:lnTo>
                    <a:pt x="62983" y="22997"/>
                  </a:lnTo>
                  <a:cubicBezTo>
                    <a:pt x="62941" y="22589"/>
                    <a:pt x="62912" y="22167"/>
                    <a:pt x="62898" y="21758"/>
                  </a:cubicBezTo>
                  <a:cubicBezTo>
                    <a:pt x="62898" y="21603"/>
                    <a:pt x="62884" y="21463"/>
                    <a:pt x="62870" y="21308"/>
                  </a:cubicBezTo>
                  <a:lnTo>
                    <a:pt x="62870" y="21181"/>
                  </a:lnTo>
                  <a:lnTo>
                    <a:pt x="62870" y="21068"/>
                  </a:lnTo>
                  <a:lnTo>
                    <a:pt x="62983" y="21082"/>
                  </a:lnTo>
                  <a:lnTo>
                    <a:pt x="62983" y="18491"/>
                  </a:lnTo>
                  <a:lnTo>
                    <a:pt x="62884" y="18449"/>
                  </a:lnTo>
                  <a:cubicBezTo>
                    <a:pt x="62912" y="17956"/>
                    <a:pt x="62941" y="17463"/>
                    <a:pt x="62969" y="16999"/>
                  </a:cubicBezTo>
                  <a:lnTo>
                    <a:pt x="62969" y="16886"/>
                  </a:lnTo>
                  <a:lnTo>
                    <a:pt x="62969" y="16816"/>
                  </a:lnTo>
                  <a:lnTo>
                    <a:pt x="62969" y="13408"/>
                  </a:lnTo>
                  <a:cubicBezTo>
                    <a:pt x="62786" y="13619"/>
                    <a:pt x="62631" y="13844"/>
                    <a:pt x="62504" y="14084"/>
                  </a:cubicBezTo>
                  <a:cubicBezTo>
                    <a:pt x="61589" y="13774"/>
                    <a:pt x="60617" y="13732"/>
                    <a:pt x="59659" y="13633"/>
                  </a:cubicBezTo>
                  <a:lnTo>
                    <a:pt x="59617" y="13549"/>
                  </a:lnTo>
                  <a:lnTo>
                    <a:pt x="59603" y="13520"/>
                  </a:lnTo>
                  <a:cubicBezTo>
                    <a:pt x="59561" y="13436"/>
                    <a:pt x="59519" y="13351"/>
                    <a:pt x="59476" y="13267"/>
                  </a:cubicBezTo>
                  <a:lnTo>
                    <a:pt x="59448" y="13239"/>
                  </a:lnTo>
                  <a:cubicBezTo>
                    <a:pt x="59378" y="13112"/>
                    <a:pt x="59322" y="12985"/>
                    <a:pt x="59251" y="12887"/>
                  </a:cubicBezTo>
                  <a:lnTo>
                    <a:pt x="59181" y="12774"/>
                  </a:lnTo>
                  <a:lnTo>
                    <a:pt x="59167" y="12760"/>
                  </a:lnTo>
                  <a:lnTo>
                    <a:pt x="59153" y="12718"/>
                  </a:lnTo>
                  <a:lnTo>
                    <a:pt x="59082" y="12605"/>
                  </a:lnTo>
                  <a:lnTo>
                    <a:pt x="59012" y="12507"/>
                  </a:lnTo>
                  <a:lnTo>
                    <a:pt x="58969" y="12464"/>
                  </a:lnTo>
                  <a:lnTo>
                    <a:pt x="58913" y="12366"/>
                  </a:lnTo>
                  <a:lnTo>
                    <a:pt x="58885" y="12324"/>
                  </a:lnTo>
                  <a:lnTo>
                    <a:pt x="58829" y="12267"/>
                  </a:lnTo>
                  <a:lnTo>
                    <a:pt x="58786" y="12197"/>
                  </a:lnTo>
                  <a:lnTo>
                    <a:pt x="58758" y="12183"/>
                  </a:lnTo>
                  <a:lnTo>
                    <a:pt x="58730" y="12155"/>
                  </a:lnTo>
                  <a:lnTo>
                    <a:pt x="58702" y="12098"/>
                  </a:lnTo>
                  <a:lnTo>
                    <a:pt x="58674" y="12084"/>
                  </a:lnTo>
                  <a:lnTo>
                    <a:pt x="58646" y="12056"/>
                  </a:lnTo>
                  <a:lnTo>
                    <a:pt x="58603" y="12000"/>
                  </a:lnTo>
                  <a:lnTo>
                    <a:pt x="58575" y="11971"/>
                  </a:lnTo>
                  <a:lnTo>
                    <a:pt x="58533" y="11943"/>
                  </a:lnTo>
                  <a:lnTo>
                    <a:pt x="58519" y="11929"/>
                  </a:lnTo>
                  <a:cubicBezTo>
                    <a:pt x="58505" y="11915"/>
                    <a:pt x="58491" y="11915"/>
                    <a:pt x="58491" y="11915"/>
                  </a:cubicBezTo>
                  <a:lnTo>
                    <a:pt x="58463" y="11915"/>
                  </a:lnTo>
                  <a:cubicBezTo>
                    <a:pt x="58406" y="11929"/>
                    <a:pt x="58392" y="12056"/>
                    <a:pt x="58406" y="12239"/>
                  </a:cubicBezTo>
                  <a:cubicBezTo>
                    <a:pt x="58406" y="12338"/>
                    <a:pt x="58420" y="12450"/>
                    <a:pt x="58434" y="12577"/>
                  </a:cubicBezTo>
                  <a:cubicBezTo>
                    <a:pt x="58448" y="12704"/>
                    <a:pt x="58463" y="12859"/>
                    <a:pt x="58477" y="13014"/>
                  </a:cubicBezTo>
                  <a:cubicBezTo>
                    <a:pt x="58505" y="13182"/>
                    <a:pt x="58519" y="13309"/>
                    <a:pt x="58533" y="13464"/>
                  </a:cubicBezTo>
                  <a:cubicBezTo>
                    <a:pt x="58322" y="13422"/>
                    <a:pt x="58125" y="13366"/>
                    <a:pt x="57913" y="13295"/>
                  </a:cubicBezTo>
                  <a:cubicBezTo>
                    <a:pt x="57890" y="13288"/>
                    <a:pt x="57868" y="13284"/>
                    <a:pt x="57847" y="13284"/>
                  </a:cubicBezTo>
                  <a:cubicBezTo>
                    <a:pt x="57665" y="13284"/>
                    <a:pt x="57576" y="13537"/>
                    <a:pt x="57702" y="13675"/>
                  </a:cubicBezTo>
                  <a:cubicBezTo>
                    <a:pt x="57998" y="14041"/>
                    <a:pt x="58308" y="14379"/>
                    <a:pt x="58646" y="14717"/>
                  </a:cubicBezTo>
                  <a:cubicBezTo>
                    <a:pt x="58674" y="14999"/>
                    <a:pt x="58688" y="15295"/>
                    <a:pt x="58702" y="15590"/>
                  </a:cubicBezTo>
                  <a:cubicBezTo>
                    <a:pt x="58716" y="16280"/>
                    <a:pt x="58702" y="17041"/>
                    <a:pt x="58646" y="17829"/>
                  </a:cubicBezTo>
                  <a:lnTo>
                    <a:pt x="58575" y="17829"/>
                  </a:lnTo>
                  <a:cubicBezTo>
                    <a:pt x="58477" y="17182"/>
                    <a:pt x="58350" y="16548"/>
                    <a:pt x="58181" y="15914"/>
                  </a:cubicBezTo>
                  <a:cubicBezTo>
                    <a:pt x="58026" y="15323"/>
                    <a:pt x="57843" y="14731"/>
                    <a:pt x="57604" y="14168"/>
                  </a:cubicBezTo>
                  <a:cubicBezTo>
                    <a:pt x="57252" y="13281"/>
                    <a:pt x="56801" y="12450"/>
                    <a:pt x="56252" y="11690"/>
                  </a:cubicBezTo>
                  <a:cubicBezTo>
                    <a:pt x="56153" y="11549"/>
                    <a:pt x="56055" y="11422"/>
                    <a:pt x="55970" y="11310"/>
                  </a:cubicBezTo>
                  <a:cubicBezTo>
                    <a:pt x="55886" y="11211"/>
                    <a:pt x="55801" y="11127"/>
                    <a:pt x="55745" y="11056"/>
                  </a:cubicBezTo>
                  <a:cubicBezTo>
                    <a:pt x="55616" y="10927"/>
                    <a:pt x="55546" y="10857"/>
                    <a:pt x="55513" y="10857"/>
                  </a:cubicBezTo>
                  <a:cubicBezTo>
                    <a:pt x="55510" y="10857"/>
                    <a:pt x="55508" y="10858"/>
                    <a:pt x="55505" y="10859"/>
                  </a:cubicBezTo>
                  <a:cubicBezTo>
                    <a:pt x="55491" y="10873"/>
                    <a:pt x="55491" y="10901"/>
                    <a:pt x="55505" y="10944"/>
                  </a:cubicBezTo>
                  <a:cubicBezTo>
                    <a:pt x="54956" y="10268"/>
                    <a:pt x="54337" y="9662"/>
                    <a:pt x="53661" y="9127"/>
                  </a:cubicBezTo>
                  <a:cubicBezTo>
                    <a:pt x="53407" y="8930"/>
                    <a:pt x="53140" y="8747"/>
                    <a:pt x="52872" y="8578"/>
                  </a:cubicBezTo>
                  <a:cubicBezTo>
                    <a:pt x="52720" y="8484"/>
                    <a:pt x="52617" y="8430"/>
                    <a:pt x="52578" y="8430"/>
                  </a:cubicBezTo>
                  <a:cubicBezTo>
                    <a:pt x="52570" y="8430"/>
                    <a:pt x="52565" y="8432"/>
                    <a:pt x="52562" y="8437"/>
                  </a:cubicBezTo>
                  <a:cubicBezTo>
                    <a:pt x="52548" y="8437"/>
                    <a:pt x="52548" y="8451"/>
                    <a:pt x="52562" y="8451"/>
                  </a:cubicBezTo>
                  <a:cubicBezTo>
                    <a:pt x="52605" y="8564"/>
                    <a:pt x="52661" y="8662"/>
                    <a:pt x="52731" y="8747"/>
                  </a:cubicBezTo>
                  <a:cubicBezTo>
                    <a:pt x="52872" y="8916"/>
                    <a:pt x="53069" y="9155"/>
                    <a:pt x="53309" y="9479"/>
                  </a:cubicBezTo>
                  <a:cubicBezTo>
                    <a:pt x="53970" y="10296"/>
                    <a:pt x="54534" y="11183"/>
                    <a:pt x="55013" y="12126"/>
                  </a:cubicBezTo>
                  <a:cubicBezTo>
                    <a:pt x="55167" y="12408"/>
                    <a:pt x="55280" y="12704"/>
                    <a:pt x="55421" y="13014"/>
                  </a:cubicBezTo>
                  <a:cubicBezTo>
                    <a:pt x="55491" y="13168"/>
                    <a:pt x="55534" y="13323"/>
                    <a:pt x="55590" y="13478"/>
                  </a:cubicBezTo>
                  <a:lnTo>
                    <a:pt x="55688" y="13718"/>
                  </a:lnTo>
                  <a:cubicBezTo>
                    <a:pt x="55717" y="13802"/>
                    <a:pt x="55745" y="13887"/>
                    <a:pt x="55759" y="13971"/>
                  </a:cubicBezTo>
                  <a:cubicBezTo>
                    <a:pt x="55984" y="14661"/>
                    <a:pt x="56153" y="15351"/>
                    <a:pt x="56280" y="16069"/>
                  </a:cubicBezTo>
                  <a:cubicBezTo>
                    <a:pt x="56336" y="16351"/>
                    <a:pt x="56378" y="16647"/>
                    <a:pt x="56407" y="16942"/>
                  </a:cubicBezTo>
                  <a:cubicBezTo>
                    <a:pt x="56378" y="16872"/>
                    <a:pt x="56336" y="16801"/>
                    <a:pt x="56294" y="16731"/>
                  </a:cubicBezTo>
                  <a:cubicBezTo>
                    <a:pt x="55928" y="16041"/>
                    <a:pt x="55477" y="15393"/>
                    <a:pt x="54970" y="14788"/>
                  </a:cubicBezTo>
                  <a:cubicBezTo>
                    <a:pt x="54872" y="14689"/>
                    <a:pt x="54801" y="14591"/>
                    <a:pt x="54717" y="14506"/>
                  </a:cubicBezTo>
                  <a:cubicBezTo>
                    <a:pt x="54632" y="14422"/>
                    <a:pt x="54562" y="14351"/>
                    <a:pt x="54506" y="14309"/>
                  </a:cubicBezTo>
                  <a:cubicBezTo>
                    <a:pt x="54407" y="14210"/>
                    <a:pt x="54340" y="14166"/>
                    <a:pt x="54307" y="14166"/>
                  </a:cubicBezTo>
                  <a:cubicBezTo>
                    <a:pt x="54302" y="14166"/>
                    <a:pt x="54298" y="14166"/>
                    <a:pt x="54294" y="14168"/>
                  </a:cubicBezTo>
                  <a:cubicBezTo>
                    <a:pt x="54294" y="14168"/>
                    <a:pt x="54280" y="14168"/>
                    <a:pt x="54280" y="14182"/>
                  </a:cubicBezTo>
                  <a:cubicBezTo>
                    <a:pt x="54224" y="14365"/>
                    <a:pt x="54815" y="15520"/>
                    <a:pt x="55266" y="17154"/>
                  </a:cubicBezTo>
                  <a:cubicBezTo>
                    <a:pt x="55308" y="17266"/>
                    <a:pt x="55322" y="17365"/>
                    <a:pt x="55365" y="17477"/>
                  </a:cubicBezTo>
                  <a:cubicBezTo>
                    <a:pt x="55393" y="17590"/>
                    <a:pt x="55421" y="17703"/>
                    <a:pt x="55449" y="17815"/>
                  </a:cubicBezTo>
                  <a:cubicBezTo>
                    <a:pt x="55505" y="18055"/>
                    <a:pt x="55562" y="18280"/>
                    <a:pt x="55604" y="18519"/>
                  </a:cubicBezTo>
                  <a:cubicBezTo>
                    <a:pt x="55646" y="18759"/>
                    <a:pt x="55688" y="19012"/>
                    <a:pt x="55745" y="19266"/>
                  </a:cubicBezTo>
                  <a:cubicBezTo>
                    <a:pt x="55787" y="19505"/>
                    <a:pt x="55815" y="19759"/>
                    <a:pt x="55843" y="20026"/>
                  </a:cubicBezTo>
                  <a:cubicBezTo>
                    <a:pt x="55970" y="21054"/>
                    <a:pt x="56040" y="22082"/>
                    <a:pt x="56055" y="23124"/>
                  </a:cubicBezTo>
                  <a:lnTo>
                    <a:pt x="56055" y="23941"/>
                  </a:lnTo>
                  <a:lnTo>
                    <a:pt x="56040" y="23941"/>
                  </a:lnTo>
                  <a:cubicBezTo>
                    <a:pt x="56040" y="24025"/>
                    <a:pt x="56026" y="24110"/>
                    <a:pt x="56012" y="24223"/>
                  </a:cubicBezTo>
                  <a:lnTo>
                    <a:pt x="55646" y="24180"/>
                  </a:lnTo>
                  <a:cubicBezTo>
                    <a:pt x="55632" y="23941"/>
                    <a:pt x="55604" y="23687"/>
                    <a:pt x="55590" y="23434"/>
                  </a:cubicBezTo>
                  <a:cubicBezTo>
                    <a:pt x="55477" y="22181"/>
                    <a:pt x="55252" y="20942"/>
                    <a:pt x="54914" y="19730"/>
                  </a:cubicBezTo>
                  <a:cubicBezTo>
                    <a:pt x="54590" y="18590"/>
                    <a:pt x="54154" y="17492"/>
                    <a:pt x="53618" y="16421"/>
                  </a:cubicBezTo>
                  <a:cubicBezTo>
                    <a:pt x="53407" y="16013"/>
                    <a:pt x="53196" y="15647"/>
                    <a:pt x="52985" y="15309"/>
                  </a:cubicBezTo>
                  <a:cubicBezTo>
                    <a:pt x="53252" y="14267"/>
                    <a:pt x="53196" y="13168"/>
                    <a:pt x="53435" y="12126"/>
                  </a:cubicBezTo>
                  <a:cubicBezTo>
                    <a:pt x="53548" y="11817"/>
                    <a:pt x="53647" y="11521"/>
                    <a:pt x="53745" y="11211"/>
                  </a:cubicBezTo>
                  <a:cubicBezTo>
                    <a:pt x="53779" y="11083"/>
                    <a:pt x="53685" y="11007"/>
                    <a:pt x="53586" y="11007"/>
                  </a:cubicBezTo>
                  <a:cubicBezTo>
                    <a:pt x="53521" y="11007"/>
                    <a:pt x="53455" y="11040"/>
                    <a:pt x="53421" y="11112"/>
                  </a:cubicBezTo>
                  <a:cubicBezTo>
                    <a:pt x="53337" y="11310"/>
                    <a:pt x="53266" y="11507"/>
                    <a:pt x="53210" y="11718"/>
                  </a:cubicBezTo>
                  <a:cubicBezTo>
                    <a:pt x="52914" y="12521"/>
                    <a:pt x="52520" y="13323"/>
                    <a:pt x="52140" y="14112"/>
                  </a:cubicBezTo>
                  <a:cubicBezTo>
                    <a:pt x="52069" y="14013"/>
                    <a:pt x="52013" y="13943"/>
                    <a:pt x="51957" y="13873"/>
                  </a:cubicBezTo>
                  <a:cubicBezTo>
                    <a:pt x="51872" y="13774"/>
                    <a:pt x="51788" y="13704"/>
                    <a:pt x="51731" y="13633"/>
                  </a:cubicBezTo>
                  <a:cubicBezTo>
                    <a:pt x="51616" y="13530"/>
                    <a:pt x="51547" y="13462"/>
                    <a:pt x="51514" y="13462"/>
                  </a:cubicBezTo>
                  <a:cubicBezTo>
                    <a:pt x="51511" y="13462"/>
                    <a:pt x="51509" y="13463"/>
                    <a:pt x="51506" y="13464"/>
                  </a:cubicBezTo>
                  <a:cubicBezTo>
                    <a:pt x="51436" y="13506"/>
                    <a:pt x="51605" y="13943"/>
                    <a:pt x="51872" y="14661"/>
                  </a:cubicBezTo>
                  <a:cubicBezTo>
                    <a:pt x="51774" y="14872"/>
                    <a:pt x="51675" y="15084"/>
                    <a:pt x="51577" y="15295"/>
                  </a:cubicBezTo>
                  <a:cubicBezTo>
                    <a:pt x="51464" y="15168"/>
                    <a:pt x="51351" y="15055"/>
                    <a:pt x="51253" y="14957"/>
                  </a:cubicBezTo>
                  <a:cubicBezTo>
                    <a:pt x="51154" y="14858"/>
                    <a:pt x="51041" y="14746"/>
                    <a:pt x="50943" y="14661"/>
                  </a:cubicBezTo>
                  <a:cubicBezTo>
                    <a:pt x="50858" y="14591"/>
                    <a:pt x="50774" y="14520"/>
                    <a:pt x="50704" y="14464"/>
                  </a:cubicBezTo>
                  <a:cubicBezTo>
                    <a:pt x="50587" y="14383"/>
                    <a:pt x="50519" y="14330"/>
                    <a:pt x="50483" y="14330"/>
                  </a:cubicBezTo>
                  <a:cubicBezTo>
                    <a:pt x="50475" y="14330"/>
                    <a:pt x="50469" y="14332"/>
                    <a:pt x="50464" y="14337"/>
                  </a:cubicBezTo>
                  <a:cubicBezTo>
                    <a:pt x="50464" y="14337"/>
                    <a:pt x="50464" y="14351"/>
                    <a:pt x="50464" y="14351"/>
                  </a:cubicBezTo>
                  <a:cubicBezTo>
                    <a:pt x="50436" y="14492"/>
                    <a:pt x="50816" y="15112"/>
                    <a:pt x="51253" y="16069"/>
                  </a:cubicBezTo>
                  <a:cubicBezTo>
                    <a:pt x="51098" y="16449"/>
                    <a:pt x="50971" y="16830"/>
                    <a:pt x="50873" y="17224"/>
                  </a:cubicBezTo>
                  <a:lnTo>
                    <a:pt x="50830" y="17182"/>
                  </a:lnTo>
                  <a:cubicBezTo>
                    <a:pt x="50689" y="17027"/>
                    <a:pt x="50535" y="16886"/>
                    <a:pt x="50380" y="16759"/>
                  </a:cubicBezTo>
                  <a:cubicBezTo>
                    <a:pt x="50337" y="16576"/>
                    <a:pt x="50295" y="16379"/>
                    <a:pt x="50239" y="16196"/>
                  </a:cubicBezTo>
                  <a:cubicBezTo>
                    <a:pt x="49633" y="13957"/>
                    <a:pt x="48760" y="11817"/>
                    <a:pt x="48000" y="9620"/>
                  </a:cubicBezTo>
                  <a:cubicBezTo>
                    <a:pt x="47760" y="8958"/>
                    <a:pt x="47591" y="8268"/>
                    <a:pt x="47507" y="7564"/>
                  </a:cubicBezTo>
                  <a:cubicBezTo>
                    <a:pt x="47498" y="7474"/>
                    <a:pt x="47420" y="7407"/>
                    <a:pt x="47343" y="7407"/>
                  </a:cubicBezTo>
                  <a:cubicBezTo>
                    <a:pt x="47299" y="7407"/>
                    <a:pt x="47256" y="7428"/>
                    <a:pt x="47225" y="7479"/>
                  </a:cubicBezTo>
                  <a:cubicBezTo>
                    <a:pt x="46268" y="9338"/>
                    <a:pt x="46549" y="11239"/>
                    <a:pt x="47465" y="13042"/>
                  </a:cubicBezTo>
                  <a:cubicBezTo>
                    <a:pt x="48267" y="14619"/>
                    <a:pt x="49338" y="16027"/>
                    <a:pt x="50126" y="17590"/>
                  </a:cubicBezTo>
                  <a:cubicBezTo>
                    <a:pt x="50211" y="17956"/>
                    <a:pt x="50281" y="18336"/>
                    <a:pt x="50351" y="18703"/>
                  </a:cubicBezTo>
                  <a:cubicBezTo>
                    <a:pt x="50154" y="18322"/>
                    <a:pt x="49929" y="17956"/>
                    <a:pt x="49732" y="17618"/>
                  </a:cubicBezTo>
                  <a:cubicBezTo>
                    <a:pt x="49197" y="16759"/>
                    <a:pt x="48591" y="15943"/>
                    <a:pt x="47915" y="15196"/>
                  </a:cubicBezTo>
                  <a:cubicBezTo>
                    <a:pt x="48056" y="14886"/>
                    <a:pt x="48112" y="14703"/>
                    <a:pt x="48084" y="14675"/>
                  </a:cubicBezTo>
                  <a:lnTo>
                    <a:pt x="48056" y="14675"/>
                  </a:lnTo>
                  <a:cubicBezTo>
                    <a:pt x="47901" y="14731"/>
                    <a:pt x="47775" y="14816"/>
                    <a:pt x="47662" y="14943"/>
                  </a:cubicBezTo>
                  <a:cubicBezTo>
                    <a:pt x="47577" y="14872"/>
                    <a:pt x="47535" y="14844"/>
                    <a:pt x="47521" y="14844"/>
                  </a:cubicBezTo>
                  <a:cubicBezTo>
                    <a:pt x="47521" y="14858"/>
                    <a:pt x="47521" y="14858"/>
                    <a:pt x="47521" y="14872"/>
                  </a:cubicBezTo>
                  <a:cubicBezTo>
                    <a:pt x="47239" y="14520"/>
                    <a:pt x="46944" y="14196"/>
                    <a:pt x="46634" y="13901"/>
                  </a:cubicBezTo>
                  <a:cubicBezTo>
                    <a:pt x="46564" y="13816"/>
                    <a:pt x="46493" y="13760"/>
                    <a:pt x="46423" y="13689"/>
                  </a:cubicBezTo>
                  <a:lnTo>
                    <a:pt x="46409" y="13675"/>
                  </a:lnTo>
                  <a:cubicBezTo>
                    <a:pt x="46310" y="13591"/>
                    <a:pt x="46211" y="13506"/>
                    <a:pt x="46113" y="13422"/>
                  </a:cubicBezTo>
                  <a:cubicBezTo>
                    <a:pt x="46028" y="13337"/>
                    <a:pt x="45930" y="13267"/>
                    <a:pt x="45845" y="13197"/>
                  </a:cubicBezTo>
                  <a:lnTo>
                    <a:pt x="45789" y="13154"/>
                  </a:lnTo>
                  <a:lnTo>
                    <a:pt x="45747" y="13126"/>
                  </a:lnTo>
                  <a:lnTo>
                    <a:pt x="45662" y="13056"/>
                  </a:lnTo>
                  <a:lnTo>
                    <a:pt x="45493" y="12943"/>
                  </a:lnTo>
                  <a:lnTo>
                    <a:pt x="45423" y="12901"/>
                  </a:lnTo>
                  <a:lnTo>
                    <a:pt x="45381" y="12873"/>
                  </a:lnTo>
                  <a:lnTo>
                    <a:pt x="45367" y="12873"/>
                  </a:lnTo>
                  <a:lnTo>
                    <a:pt x="45324" y="12845"/>
                  </a:lnTo>
                  <a:lnTo>
                    <a:pt x="45254" y="12802"/>
                  </a:lnTo>
                  <a:lnTo>
                    <a:pt x="45240" y="12802"/>
                  </a:lnTo>
                  <a:cubicBezTo>
                    <a:pt x="45226" y="12802"/>
                    <a:pt x="45198" y="12788"/>
                    <a:pt x="45183" y="12788"/>
                  </a:cubicBezTo>
                  <a:cubicBezTo>
                    <a:pt x="45176" y="12781"/>
                    <a:pt x="45169" y="12778"/>
                    <a:pt x="45162" y="12778"/>
                  </a:cubicBezTo>
                  <a:cubicBezTo>
                    <a:pt x="45155" y="12778"/>
                    <a:pt x="45148" y="12781"/>
                    <a:pt x="45141" y="12788"/>
                  </a:cubicBezTo>
                  <a:cubicBezTo>
                    <a:pt x="45134" y="12781"/>
                    <a:pt x="45127" y="12778"/>
                    <a:pt x="45122" y="12778"/>
                  </a:cubicBezTo>
                  <a:cubicBezTo>
                    <a:pt x="45117" y="12778"/>
                    <a:pt x="45113" y="12781"/>
                    <a:pt x="45113" y="12788"/>
                  </a:cubicBezTo>
                  <a:cubicBezTo>
                    <a:pt x="45071" y="12816"/>
                    <a:pt x="45085" y="12929"/>
                    <a:pt x="45141" y="13098"/>
                  </a:cubicBezTo>
                  <a:cubicBezTo>
                    <a:pt x="45169" y="13182"/>
                    <a:pt x="45212" y="13295"/>
                    <a:pt x="45268" y="13408"/>
                  </a:cubicBezTo>
                  <a:cubicBezTo>
                    <a:pt x="45310" y="13520"/>
                    <a:pt x="45367" y="13647"/>
                    <a:pt x="45437" y="13802"/>
                  </a:cubicBezTo>
                  <a:cubicBezTo>
                    <a:pt x="45690" y="14365"/>
                    <a:pt x="46042" y="15168"/>
                    <a:pt x="46380" y="16097"/>
                  </a:cubicBezTo>
                  <a:lnTo>
                    <a:pt x="46437" y="16266"/>
                  </a:lnTo>
                  <a:lnTo>
                    <a:pt x="46409" y="16309"/>
                  </a:lnTo>
                  <a:cubicBezTo>
                    <a:pt x="46282" y="16464"/>
                    <a:pt x="46155" y="16618"/>
                    <a:pt x="46028" y="16801"/>
                  </a:cubicBezTo>
                  <a:cubicBezTo>
                    <a:pt x="45958" y="16886"/>
                    <a:pt x="45888" y="16970"/>
                    <a:pt x="45817" y="17069"/>
                  </a:cubicBezTo>
                  <a:lnTo>
                    <a:pt x="45676" y="17280"/>
                  </a:lnTo>
                  <a:lnTo>
                    <a:pt x="45606" y="17154"/>
                  </a:lnTo>
                  <a:cubicBezTo>
                    <a:pt x="45395" y="16787"/>
                    <a:pt x="45155" y="16435"/>
                    <a:pt x="44902" y="16097"/>
                  </a:cubicBezTo>
                  <a:cubicBezTo>
                    <a:pt x="44930" y="15999"/>
                    <a:pt x="44944" y="15914"/>
                    <a:pt x="44958" y="15844"/>
                  </a:cubicBezTo>
                  <a:cubicBezTo>
                    <a:pt x="45000" y="15675"/>
                    <a:pt x="45000" y="15576"/>
                    <a:pt x="44986" y="15562"/>
                  </a:cubicBezTo>
                  <a:lnTo>
                    <a:pt x="44958" y="15562"/>
                  </a:lnTo>
                  <a:cubicBezTo>
                    <a:pt x="44888" y="15605"/>
                    <a:pt x="44817" y="15675"/>
                    <a:pt x="44761" y="15745"/>
                  </a:cubicBezTo>
                  <a:lnTo>
                    <a:pt x="44691" y="15830"/>
                  </a:lnTo>
                  <a:cubicBezTo>
                    <a:pt x="44578" y="15689"/>
                    <a:pt x="44465" y="15548"/>
                    <a:pt x="44353" y="15436"/>
                  </a:cubicBezTo>
                  <a:cubicBezTo>
                    <a:pt x="44022" y="15078"/>
                    <a:pt x="43790" y="14870"/>
                    <a:pt x="43729" y="14870"/>
                  </a:cubicBezTo>
                  <a:cubicBezTo>
                    <a:pt x="43725" y="14870"/>
                    <a:pt x="43722" y="14871"/>
                    <a:pt x="43719" y="14872"/>
                  </a:cubicBezTo>
                  <a:cubicBezTo>
                    <a:pt x="43719" y="14872"/>
                    <a:pt x="43719" y="14886"/>
                    <a:pt x="43719" y="14900"/>
                  </a:cubicBezTo>
                  <a:cubicBezTo>
                    <a:pt x="43691" y="14971"/>
                    <a:pt x="43775" y="15267"/>
                    <a:pt x="43930" y="15689"/>
                  </a:cubicBezTo>
                  <a:cubicBezTo>
                    <a:pt x="44015" y="15914"/>
                    <a:pt x="44113" y="16196"/>
                    <a:pt x="44226" y="16492"/>
                  </a:cubicBezTo>
                  <a:cubicBezTo>
                    <a:pt x="43818" y="17154"/>
                    <a:pt x="43451" y="17829"/>
                    <a:pt x="43128" y="18534"/>
                  </a:cubicBezTo>
                  <a:cubicBezTo>
                    <a:pt x="43015" y="18759"/>
                    <a:pt x="42916" y="18998"/>
                    <a:pt x="42818" y="19252"/>
                  </a:cubicBezTo>
                  <a:cubicBezTo>
                    <a:pt x="42761" y="19378"/>
                    <a:pt x="42719" y="19519"/>
                    <a:pt x="42663" y="19646"/>
                  </a:cubicBezTo>
                  <a:cubicBezTo>
                    <a:pt x="42621" y="19773"/>
                    <a:pt x="42564" y="19914"/>
                    <a:pt x="42522" y="20040"/>
                  </a:cubicBezTo>
                  <a:cubicBezTo>
                    <a:pt x="42325" y="20604"/>
                    <a:pt x="42156" y="21181"/>
                    <a:pt x="42015" y="21758"/>
                  </a:cubicBezTo>
                  <a:cubicBezTo>
                    <a:pt x="41945" y="22068"/>
                    <a:pt x="41902" y="22364"/>
                    <a:pt x="41846" y="22674"/>
                  </a:cubicBezTo>
                  <a:cubicBezTo>
                    <a:pt x="41790" y="22983"/>
                    <a:pt x="41762" y="23293"/>
                    <a:pt x="41733" y="23603"/>
                  </a:cubicBezTo>
                  <a:cubicBezTo>
                    <a:pt x="41733" y="23673"/>
                    <a:pt x="41719" y="23758"/>
                    <a:pt x="41705" y="23828"/>
                  </a:cubicBezTo>
                  <a:lnTo>
                    <a:pt x="41198" y="24194"/>
                  </a:lnTo>
                  <a:cubicBezTo>
                    <a:pt x="41227" y="23828"/>
                    <a:pt x="41269" y="23462"/>
                    <a:pt x="41311" y="23096"/>
                  </a:cubicBezTo>
                  <a:cubicBezTo>
                    <a:pt x="41339" y="22857"/>
                    <a:pt x="41367" y="22617"/>
                    <a:pt x="41396" y="22392"/>
                  </a:cubicBezTo>
                  <a:cubicBezTo>
                    <a:pt x="41438" y="22153"/>
                    <a:pt x="41480" y="21927"/>
                    <a:pt x="41522" y="21702"/>
                  </a:cubicBezTo>
                  <a:cubicBezTo>
                    <a:pt x="41536" y="21589"/>
                    <a:pt x="41550" y="21477"/>
                    <a:pt x="41579" y="21378"/>
                  </a:cubicBezTo>
                  <a:lnTo>
                    <a:pt x="41649" y="21054"/>
                  </a:lnTo>
                  <a:cubicBezTo>
                    <a:pt x="41691" y="20843"/>
                    <a:pt x="41733" y="20632"/>
                    <a:pt x="41790" y="20435"/>
                  </a:cubicBezTo>
                  <a:lnTo>
                    <a:pt x="41945" y="19857"/>
                  </a:lnTo>
                  <a:lnTo>
                    <a:pt x="42001" y="19590"/>
                  </a:lnTo>
                  <a:cubicBezTo>
                    <a:pt x="42029" y="19505"/>
                    <a:pt x="42057" y="19407"/>
                    <a:pt x="42086" y="19336"/>
                  </a:cubicBezTo>
                  <a:lnTo>
                    <a:pt x="42226" y="18872"/>
                  </a:lnTo>
                  <a:lnTo>
                    <a:pt x="42283" y="18660"/>
                  </a:lnTo>
                  <a:cubicBezTo>
                    <a:pt x="42311" y="18590"/>
                    <a:pt x="42339" y="18519"/>
                    <a:pt x="42353" y="18463"/>
                  </a:cubicBezTo>
                  <a:cubicBezTo>
                    <a:pt x="42522" y="17984"/>
                    <a:pt x="42592" y="17675"/>
                    <a:pt x="42550" y="17646"/>
                  </a:cubicBezTo>
                  <a:lnTo>
                    <a:pt x="42536" y="17646"/>
                  </a:lnTo>
                  <a:cubicBezTo>
                    <a:pt x="42452" y="17660"/>
                    <a:pt x="42240" y="17872"/>
                    <a:pt x="41917" y="18238"/>
                  </a:cubicBezTo>
                  <a:cubicBezTo>
                    <a:pt x="41874" y="18280"/>
                    <a:pt x="41832" y="18336"/>
                    <a:pt x="41790" y="18393"/>
                  </a:cubicBezTo>
                  <a:lnTo>
                    <a:pt x="41649" y="18576"/>
                  </a:lnTo>
                  <a:cubicBezTo>
                    <a:pt x="41565" y="18703"/>
                    <a:pt x="41466" y="18843"/>
                    <a:pt x="41367" y="18984"/>
                  </a:cubicBezTo>
                  <a:lnTo>
                    <a:pt x="41297" y="19083"/>
                  </a:lnTo>
                  <a:cubicBezTo>
                    <a:pt x="41339" y="18843"/>
                    <a:pt x="41381" y="18590"/>
                    <a:pt x="41438" y="18350"/>
                  </a:cubicBezTo>
                  <a:cubicBezTo>
                    <a:pt x="41550" y="17872"/>
                    <a:pt x="41677" y="17407"/>
                    <a:pt x="41832" y="16956"/>
                  </a:cubicBezTo>
                  <a:cubicBezTo>
                    <a:pt x="42395" y="15224"/>
                    <a:pt x="43170" y="14070"/>
                    <a:pt x="43085" y="13999"/>
                  </a:cubicBezTo>
                  <a:cubicBezTo>
                    <a:pt x="43078" y="13992"/>
                    <a:pt x="43071" y="13989"/>
                    <a:pt x="43066" y="13989"/>
                  </a:cubicBezTo>
                  <a:cubicBezTo>
                    <a:pt x="43061" y="13989"/>
                    <a:pt x="43057" y="13992"/>
                    <a:pt x="43057" y="13999"/>
                  </a:cubicBezTo>
                  <a:cubicBezTo>
                    <a:pt x="42973" y="14013"/>
                    <a:pt x="42902" y="14056"/>
                    <a:pt x="42832" y="14112"/>
                  </a:cubicBezTo>
                  <a:cubicBezTo>
                    <a:pt x="42761" y="14154"/>
                    <a:pt x="42691" y="14225"/>
                    <a:pt x="42592" y="14281"/>
                  </a:cubicBezTo>
                  <a:cubicBezTo>
                    <a:pt x="42508" y="14351"/>
                    <a:pt x="42409" y="14464"/>
                    <a:pt x="42297" y="14563"/>
                  </a:cubicBezTo>
                  <a:cubicBezTo>
                    <a:pt x="41719" y="15140"/>
                    <a:pt x="41227" y="15788"/>
                    <a:pt x="40818" y="16492"/>
                  </a:cubicBezTo>
                  <a:cubicBezTo>
                    <a:pt x="40551" y="16956"/>
                    <a:pt x="40311" y="17421"/>
                    <a:pt x="40114" y="17914"/>
                  </a:cubicBezTo>
                  <a:cubicBezTo>
                    <a:pt x="40001" y="18182"/>
                    <a:pt x="39917" y="18449"/>
                    <a:pt x="39818" y="18717"/>
                  </a:cubicBezTo>
                  <a:cubicBezTo>
                    <a:pt x="39720" y="18998"/>
                    <a:pt x="39635" y="19280"/>
                    <a:pt x="39565" y="19562"/>
                  </a:cubicBezTo>
                  <a:cubicBezTo>
                    <a:pt x="39424" y="20139"/>
                    <a:pt x="39311" y="20730"/>
                    <a:pt x="39255" y="21322"/>
                  </a:cubicBezTo>
                  <a:cubicBezTo>
                    <a:pt x="39185" y="21899"/>
                    <a:pt x="39157" y="22491"/>
                    <a:pt x="39171" y="23068"/>
                  </a:cubicBezTo>
                  <a:cubicBezTo>
                    <a:pt x="39171" y="23504"/>
                    <a:pt x="39199" y="23927"/>
                    <a:pt x="39241" y="24349"/>
                  </a:cubicBezTo>
                  <a:lnTo>
                    <a:pt x="39100" y="24321"/>
                  </a:lnTo>
                  <a:cubicBezTo>
                    <a:pt x="39058" y="24617"/>
                    <a:pt x="39030" y="24913"/>
                    <a:pt x="39002" y="25208"/>
                  </a:cubicBezTo>
                  <a:cubicBezTo>
                    <a:pt x="39002" y="25265"/>
                    <a:pt x="38988" y="25335"/>
                    <a:pt x="38988" y="25405"/>
                  </a:cubicBezTo>
                  <a:lnTo>
                    <a:pt x="38903" y="25236"/>
                  </a:lnTo>
                  <a:cubicBezTo>
                    <a:pt x="38790" y="24575"/>
                    <a:pt x="38692" y="23871"/>
                    <a:pt x="38621" y="23124"/>
                  </a:cubicBezTo>
                  <a:cubicBezTo>
                    <a:pt x="38537" y="22209"/>
                    <a:pt x="38467" y="21237"/>
                    <a:pt x="38424" y="20280"/>
                  </a:cubicBezTo>
                  <a:cubicBezTo>
                    <a:pt x="38382" y="19322"/>
                    <a:pt x="38382" y="18393"/>
                    <a:pt x="38410" y="17576"/>
                  </a:cubicBezTo>
                  <a:cubicBezTo>
                    <a:pt x="38438" y="16745"/>
                    <a:pt x="38495" y="16041"/>
                    <a:pt x="38537" y="15534"/>
                  </a:cubicBezTo>
                  <a:cubicBezTo>
                    <a:pt x="38579" y="15027"/>
                    <a:pt x="38607" y="14717"/>
                    <a:pt x="38565" y="14703"/>
                  </a:cubicBezTo>
                  <a:cubicBezTo>
                    <a:pt x="38558" y="14696"/>
                    <a:pt x="38555" y="14693"/>
                    <a:pt x="38551" y="14693"/>
                  </a:cubicBezTo>
                  <a:cubicBezTo>
                    <a:pt x="38548" y="14693"/>
                    <a:pt x="38544" y="14696"/>
                    <a:pt x="38537" y="14703"/>
                  </a:cubicBezTo>
                  <a:cubicBezTo>
                    <a:pt x="38467" y="14731"/>
                    <a:pt x="38283" y="14971"/>
                    <a:pt x="38058" y="15393"/>
                  </a:cubicBezTo>
                  <a:cubicBezTo>
                    <a:pt x="37748" y="16027"/>
                    <a:pt x="37495" y="16703"/>
                    <a:pt x="37312" y="17393"/>
                  </a:cubicBezTo>
                  <a:cubicBezTo>
                    <a:pt x="37213" y="17773"/>
                    <a:pt x="37115" y="18182"/>
                    <a:pt x="37030" y="18618"/>
                  </a:cubicBezTo>
                  <a:cubicBezTo>
                    <a:pt x="36932" y="18815"/>
                    <a:pt x="36847" y="19026"/>
                    <a:pt x="36763" y="19252"/>
                  </a:cubicBezTo>
                  <a:cubicBezTo>
                    <a:pt x="36608" y="19660"/>
                    <a:pt x="36481" y="20054"/>
                    <a:pt x="36382" y="20477"/>
                  </a:cubicBezTo>
                  <a:cubicBezTo>
                    <a:pt x="36270" y="20913"/>
                    <a:pt x="36171" y="21364"/>
                    <a:pt x="36115" y="21829"/>
                  </a:cubicBezTo>
                  <a:cubicBezTo>
                    <a:pt x="36087" y="22026"/>
                    <a:pt x="36073" y="22209"/>
                    <a:pt x="36059" y="22406"/>
                  </a:cubicBezTo>
                  <a:cubicBezTo>
                    <a:pt x="36030" y="21772"/>
                    <a:pt x="36044" y="21139"/>
                    <a:pt x="36073" y="20505"/>
                  </a:cubicBezTo>
                  <a:cubicBezTo>
                    <a:pt x="36129" y="19336"/>
                    <a:pt x="36270" y="18182"/>
                    <a:pt x="36523" y="17055"/>
                  </a:cubicBezTo>
                  <a:cubicBezTo>
                    <a:pt x="36960" y="14971"/>
                    <a:pt x="37622" y="13535"/>
                    <a:pt x="37523" y="13478"/>
                  </a:cubicBezTo>
                  <a:lnTo>
                    <a:pt x="37495" y="13478"/>
                  </a:lnTo>
                  <a:cubicBezTo>
                    <a:pt x="37410" y="13520"/>
                    <a:pt x="37340" y="13591"/>
                    <a:pt x="37284" y="13661"/>
                  </a:cubicBezTo>
                  <a:cubicBezTo>
                    <a:pt x="37213" y="13732"/>
                    <a:pt x="37143" y="13816"/>
                    <a:pt x="37058" y="13915"/>
                  </a:cubicBezTo>
                  <a:cubicBezTo>
                    <a:pt x="36974" y="14013"/>
                    <a:pt x="36875" y="14140"/>
                    <a:pt x="36791" y="14281"/>
                  </a:cubicBezTo>
                  <a:cubicBezTo>
                    <a:pt x="36453" y="14760"/>
                    <a:pt x="36157" y="15253"/>
                    <a:pt x="35890" y="15774"/>
                  </a:cubicBezTo>
                  <a:cubicBezTo>
                    <a:pt x="36087" y="15069"/>
                    <a:pt x="36298" y="14464"/>
                    <a:pt x="36481" y="13999"/>
                  </a:cubicBezTo>
                  <a:cubicBezTo>
                    <a:pt x="36537" y="13844"/>
                    <a:pt x="36594" y="13689"/>
                    <a:pt x="36636" y="13577"/>
                  </a:cubicBezTo>
                  <a:cubicBezTo>
                    <a:pt x="36692" y="13450"/>
                    <a:pt x="36734" y="13337"/>
                    <a:pt x="36763" y="13253"/>
                  </a:cubicBezTo>
                  <a:cubicBezTo>
                    <a:pt x="36819" y="13070"/>
                    <a:pt x="36847" y="12971"/>
                    <a:pt x="36833" y="12957"/>
                  </a:cubicBezTo>
                  <a:cubicBezTo>
                    <a:pt x="36830" y="12956"/>
                    <a:pt x="36827" y="12955"/>
                    <a:pt x="36823" y="12955"/>
                  </a:cubicBezTo>
                  <a:cubicBezTo>
                    <a:pt x="36785" y="12955"/>
                    <a:pt x="36694" y="13012"/>
                    <a:pt x="36580" y="13126"/>
                  </a:cubicBezTo>
                  <a:cubicBezTo>
                    <a:pt x="36509" y="13197"/>
                    <a:pt x="36425" y="13281"/>
                    <a:pt x="36340" y="13394"/>
                  </a:cubicBezTo>
                  <a:cubicBezTo>
                    <a:pt x="36242" y="13492"/>
                    <a:pt x="36157" y="13619"/>
                    <a:pt x="36044" y="13760"/>
                  </a:cubicBezTo>
                  <a:cubicBezTo>
                    <a:pt x="35664" y="14267"/>
                    <a:pt x="35326" y="14816"/>
                    <a:pt x="35031" y="15379"/>
                  </a:cubicBezTo>
                  <a:cubicBezTo>
                    <a:pt x="34862" y="14647"/>
                    <a:pt x="34636" y="13915"/>
                    <a:pt x="34355" y="13211"/>
                  </a:cubicBezTo>
                  <a:cubicBezTo>
                    <a:pt x="34214" y="12901"/>
                    <a:pt x="34087" y="12605"/>
                    <a:pt x="33946" y="12338"/>
                  </a:cubicBezTo>
                  <a:lnTo>
                    <a:pt x="33735" y="11929"/>
                  </a:lnTo>
                  <a:lnTo>
                    <a:pt x="33524" y="11563"/>
                  </a:lnTo>
                  <a:cubicBezTo>
                    <a:pt x="33439" y="11450"/>
                    <a:pt x="33383" y="11324"/>
                    <a:pt x="33313" y="11225"/>
                  </a:cubicBezTo>
                  <a:lnTo>
                    <a:pt x="33087" y="10915"/>
                  </a:lnTo>
                  <a:lnTo>
                    <a:pt x="32890" y="10634"/>
                  </a:lnTo>
                  <a:lnTo>
                    <a:pt x="32693" y="10380"/>
                  </a:lnTo>
                  <a:lnTo>
                    <a:pt x="32496" y="10141"/>
                  </a:lnTo>
                  <a:cubicBezTo>
                    <a:pt x="32904" y="9507"/>
                    <a:pt x="33327" y="8916"/>
                    <a:pt x="33552" y="8183"/>
                  </a:cubicBezTo>
                  <a:cubicBezTo>
                    <a:pt x="33904" y="7057"/>
                    <a:pt x="33820" y="5846"/>
                    <a:pt x="34087" y="4705"/>
                  </a:cubicBezTo>
                  <a:cubicBezTo>
                    <a:pt x="34200" y="4410"/>
                    <a:pt x="34298" y="4100"/>
                    <a:pt x="34383" y="3790"/>
                  </a:cubicBezTo>
                  <a:cubicBezTo>
                    <a:pt x="34424" y="3666"/>
                    <a:pt x="34334" y="3595"/>
                    <a:pt x="34239" y="3595"/>
                  </a:cubicBezTo>
                  <a:cubicBezTo>
                    <a:pt x="34172" y="3595"/>
                    <a:pt x="34102" y="3630"/>
                    <a:pt x="34073" y="3706"/>
                  </a:cubicBezTo>
                  <a:cubicBezTo>
                    <a:pt x="33989" y="3903"/>
                    <a:pt x="33918" y="4100"/>
                    <a:pt x="33862" y="4311"/>
                  </a:cubicBezTo>
                  <a:cubicBezTo>
                    <a:pt x="33059" y="6451"/>
                    <a:pt x="31679" y="8423"/>
                    <a:pt x="31327" y="10676"/>
                  </a:cubicBezTo>
                  <a:cubicBezTo>
                    <a:pt x="31200" y="10042"/>
                    <a:pt x="31045" y="9409"/>
                    <a:pt x="30891" y="8789"/>
                  </a:cubicBezTo>
                  <a:cubicBezTo>
                    <a:pt x="30285" y="6550"/>
                    <a:pt x="29398" y="4410"/>
                    <a:pt x="28652" y="2213"/>
                  </a:cubicBezTo>
                  <a:cubicBezTo>
                    <a:pt x="28398" y="1551"/>
                    <a:pt x="28229" y="861"/>
                    <a:pt x="28159" y="157"/>
                  </a:cubicBezTo>
                  <a:cubicBezTo>
                    <a:pt x="28150" y="67"/>
                    <a:pt x="28066" y="0"/>
                    <a:pt x="27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/>
          <p:nvPr/>
        </p:nvSpPr>
        <p:spPr>
          <a:xfrm>
            <a:off x="-1866924" y="653138"/>
            <a:ext cx="13448725" cy="8766911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2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2"/>
          <p:cNvSpPr txBox="1">
            <a:spLocks noGrp="1"/>
          </p:cNvSpPr>
          <p:nvPr>
            <p:ph type="title"/>
          </p:nvPr>
        </p:nvSpPr>
        <p:spPr>
          <a:xfrm>
            <a:off x="2424846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9" name="Google Shape;789;p32"/>
          <p:cNvSpPr txBox="1">
            <a:spLocks noGrp="1"/>
          </p:cNvSpPr>
          <p:nvPr>
            <p:ph type="subTitle" idx="1"/>
          </p:nvPr>
        </p:nvSpPr>
        <p:spPr>
          <a:xfrm>
            <a:off x="2424846" y="2128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0" name="Google Shape;790;p32"/>
          <p:cNvSpPr txBox="1">
            <a:spLocks noGrp="1"/>
          </p:cNvSpPr>
          <p:nvPr>
            <p:ph type="title" idx="2"/>
          </p:nvPr>
        </p:nvSpPr>
        <p:spPr>
          <a:xfrm>
            <a:off x="4740954" y="16182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1" name="Google Shape;791;p32"/>
          <p:cNvSpPr txBox="1">
            <a:spLocks noGrp="1"/>
          </p:cNvSpPr>
          <p:nvPr>
            <p:ph type="subTitle" idx="3"/>
          </p:nvPr>
        </p:nvSpPr>
        <p:spPr>
          <a:xfrm>
            <a:off x="4740950" y="21285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2" name="Google Shape;792;p32"/>
          <p:cNvSpPr txBox="1">
            <a:spLocks noGrp="1"/>
          </p:cNvSpPr>
          <p:nvPr>
            <p:ph type="title" idx="4"/>
          </p:nvPr>
        </p:nvSpPr>
        <p:spPr>
          <a:xfrm>
            <a:off x="2424846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3" name="Google Shape;793;p32"/>
          <p:cNvSpPr txBox="1">
            <a:spLocks noGrp="1"/>
          </p:cNvSpPr>
          <p:nvPr>
            <p:ph type="subTitle" idx="5"/>
          </p:nvPr>
        </p:nvSpPr>
        <p:spPr>
          <a:xfrm>
            <a:off x="2424846" y="3561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2"/>
          <p:cNvSpPr txBox="1">
            <a:spLocks noGrp="1"/>
          </p:cNvSpPr>
          <p:nvPr>
            <p:ph type="title" idx="6"/>
          </p:nvPr>
        </p:nvSpPr>
        <p:spPr>
          <a:xfrm>
            <a:off x="4740954" y="3051650"/>
            <a:ext cx="19782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95" name="Google Shape;795;p32"/>
          <p:cNvSpPr txBox="1">
            <a:spLocks noGrp="1"/>
          </p:cNvSpPr>
          <p:nvPr>
            <p:ph type="subTitle" idx="7"/>
          </p:nvPr>
        </p:nvSpPr>
        <p:spPr>
          <a:xfrm>
            <a:off x="4740950" y="35619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6" name="Google Shape;796;p32"/>
          <p:cNvSpPr txBox="1">
            <a:spLocks noGrp="1"/>
          </p:cNvSpPr>
          <p:nvPr>
            <p:ph type="title" idx="8"/>
          </p:nvPr>
        </p:nvSpPr>
        <p:spPr>
          <a:xfrm>
            <a:off x="713225" y="445025"/>
            <a:ext cx="81192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797" name="Google Shape;797;p32"/>
          <p:cNvGrpSpPr/>
          <p:nvPr/>
        </p:nvGrpSpPr>
        <p:grpSpPr>
          <a:xfrm>
            <a:off x="-530495" y="4147360"/>
            <a:ext cx="10558204" cy="2082389"/>
            <a:chOff x="-530495" y="4147360"/>
            <a:chExt cx="10558204" cy="2082389"/>
          </a:xfrm>
        </p:grpSpPr>
        <p:grpSp>
          <p:nvGrpSpPr>
            <p:cNvPr id="798" name="Google Shape;798;p32"/>
            <p:cNvGrpSpPr/>
            <p:nvPr/>
          </p:nvGrpSpPr>
          <p:grpSpPr>
            <a:xfrm>
              <a:off x="-530495" y="4147360"/>
              <a:ext cx="10558204" cy="2082389"/>
              <a:chOff x="237350" y="3722525"/>
              <a:chExt cx="7124775" cy="1497475"/>
            </a:xfrm>
          </p:grpSpPr>
          <p:sp>
            <p:nvSpPr>
              <p:cNvPr id="799" name="Google Shape;799;p32"/>
              <p:cNvSpPr/>
              <p:nvPr/>
            </p:nvSpPr>
            <p:spPr>
              <a:xfrm>
                <a:off x="237350" y="3722525"/>
                <a:ext cx="7124775" cy="1497475"/>
              </a:xfrm>
              <a:custGeom>
                <a:avLst/>
                <a:gdLst/>
                <a:ahLst/>
                <a:cxnLst/>
                <a:rect l="l" t="t" r="r" b="b"/>
                <a:pathLst>
                  <a:path w="284991" h="59899" extrusionOk="0">
                    <a:moveTo>
                      <a:pt x="999" y="0"/>
                    </a:moveTo>
                    <a:cubicBezTo>
                      <a:pt x="663" y="0"/>
                      <a:pt x="329" y="17"/>
                      <a:pt x="1" y="49"/>
                    </a:cubicBezTo>
                    <a:lnTo>
                      <a:pt x="1" y="59898"/>
                    </a:lnTo>
                    <a:lnTo>
                      <a:pt x="284991" y="59898"/>
                    </a:lnTo>
                    <a:lnTo>
                      <a:pt x="284991" y="20141"/>
                    </a:lnTo>
                    <a:cubicBezTo>
                      <a:pt x="283215" y="17673"/>
                      <a:pt x="280058" y="16114"/>
                      <a:pt x="277099" y="16114"/>
                    </a:cubicBezTo>
                    <a:cubicBezTo>
                      <a:pt x="275248" y="16114"/>
                      <a:pt x="273474" y="16724"/>
                      <a:pt x="272164" y="18104"/>
                    </a:cubicBezTo>
                    <a:lnTo>
                      <a:pt x="269519" y="13879"/>
                    </a:lnTo>
                    <a:cubicBezTo>
                      <a:pt x="268455" y="15612"/>
                      <a:pt x="266996" y="17101"/>
                      <a:pt x="265264" y="18226"/>
                    </a:cubicBezTo>
                    <a:cubicBezTo>
                      <a:pt x="264960" y="16585"/>
                      <a:pt x="265173" y="14943"/>
                      <a:pt x="265902" y="13454"/>
                    </a:cubicBezTo>
                    <a:lnTo>
                      <a:pt x="265902" y="13454"/>
                    </a:lnTo>
                    <a:cubicBezTo>
                      <a:pt x="263775" y="14275"/>
                      <a:pt x="261920" y="15673"/>
                      <a:pt x="260583" y="17527"/>
                    </a:cubicBezTo>
                    <a:cubicBezTo>
                      <a:pt x="260249" y="15642"/>
                      <a:pt x="260340" y="13667"/>
                      <a:pt x="260857" y="11813"/>
                    </a:cubicBezTo>
                    <a:lnTo>
                      <a:pt x="260857" y="11813"/>
                    </a:lnTo>
                    <a:cubicBezTo>
                      <a:pt x="257300" y="13332"/>
                      <a:pt x="254230" y="15794"/>
                      <a:pt x="251981" y="18925"/>
                    </a:cubicBezTo>
                    <a:cubicBezTo>
                      <a:pt x="251251" y="15399"/>
                      <a:pt x="249610" y="11813"/>
                      <a:pt x="246540" y="9958"/>
                    </a:cubicBezTo>
                    <a:cubicBezTo>
                      <a:pt x="245403" y="9279"/>
                      <a:pt x="244046" y="8938"/>
                      <a:pt x="242705" y="8938"/>
                    </a:cubicBezTo>
                    <a:cubicBezTo>
                      <a:pt x="240388" y="8938"/>
                      <a:pt x="238119" y="9954"/>
                      <a:pt x="237117" y="11995"/>
                    </a:cubicBezTo>
                    <a:lnTo>
                      <a:pt x="233075" y="5034"/>
                    </a:lnTo>
                    <a:lnTo>
                      <a:pt x="233075" y="5034"/>
                    </a:lnTo>
                    <a:lnTo>
                      <a:pt x="235263" y="18560"/>
                    </a:lnTo>
                    <a:cubicBezTo>
                      <a:pt x="233765" y="15621"/>
                      <a:pt x="230433" y="13959"/>
                      <a:pt x="227157" y="13959"/>
                    </a:cubicBezTo>
                    <a:cubicBezTo>
                      <a:pt x="225182" y="13959"/>
                      <a:pt x="223227" y="14563"/>
                      <a:pt x="221707" y="15855"/>
                    </a:cubicBezTo>
                    <a:lnTo>
                      <a:pt x="219944" y="8499"/>
                    </a:lnTo>
                    <a:cubicBezTo>
                      <a:pt x="218363" y="11509"/>
                      <a:pt x="217573" y="14883"/>
                      <a:pt x="217725" y="18287"/>
                    </a:cubicBezTo>
                    <a:cubicBezTo>
                      <a:pt x="216479" y="16858"/>
                      <a:pt x="214929" y="15764"/>
                      <a:pt x="213196" y="15065"/>
                    </a:cubicBezTo>
                    <a:lnTo>
                      <a:pt x="213196" y="15065"/>
                    </a:lnTo>
                    <a:cubicBezTo>
                      <a:pt x="214321" y="16919"/>
                      <a:pt x="215050" y="18956"/>
                      <a:pt x="215354" y="21083"/>
                    </a:cubicBezTo>
                    <a:cubicBezTo>
                      <a:pt x="212968" y="18974"/>
                      <a:pt x="209951" y="17879"/>
                      <a:pt x="206906" y="17879"/>
                    </a:cubicBezTo>
                    <a:cubicBezTo>
                      <a:pt x="204948" y="17879"/>
                      <a:pt x="202979" y="18332"/>
                      <a:pt x="201159" y="19259"/>
                    </a:cubicBezTo>
                    <a:lnTo>
                      <a:pt x="197816" y="15034"/>
                    </a:lnTo>
                    <a:lnTo>
                      <a:pt x="197421" y="21174"/>
                    </a:lnTo>
                    <a:lnTo>
                      <a:pt x="193560" y="20840"/>
                    </a:lnTo>
                    <a:lnTo>
                      <a:pt x="193560" y="20840"/>
                    </a:lnTo>
                    <a:cubicBezTo>
                      <a:pt x="193621" y="21904"/>
                      <a:pt x="194108" y="22877"/>
                      <a:pt x="194928" y="23576"/>
                    </a:cubicBezTo>
                    <a:cubicBezTo>
                      <a:pt x="192284" y="23697"/>
                      <a:pt x="189943" y="28591"/>
                      <a:pt x="188545" y="31327"/>
                    </a:cubicBezTo>
                    <a:cubicBezTo>
                      <a:pt x="162830" y="34913"/>
                      <a:pt x="138088" y="39776"/>
                      <a:pt x="111279" y="41722"/>
                    </a:cubicBezTo>
                    <a:cubicBezTo>
                      <a:pt x="106112" y="42087"/>
                      <a:pt x="100914" y="42360"/>
                      <a:pt x="95717" y="42512"/>
                    </a:cubicBezTo>
                    <a:cubicBezTo>
                      <a:pt x="95656" y="41083"/>
                      <a:pt x="95200" y="39685"/>
                      <a:pt x="94440" y="38500"/>
                    </a:cubicBezTo>
                    <a:cubicBezTo>
                      <a:pt x="93520" y="37156"/>
                      <a:pt x="91718" y="36291"/>
                      <a:pt x="90056" y="36291"/>
                    </a:cubicBezTo>
                    <a:cubicBezTo>
                      <a:pt x="88973" y="36291"/>
                      <a:pt x="87950" y="36658"/>
                      <a:pt x="87267" y="37497"/>
                    </a:cubicBezTo>
                    <a:lnTo>
                      <a:pt x="85625" y="30293"/>
                    </a:lnTo>
                    <a:cubicBezTo>
                      <a:pt x="85109" y="32178"/>
                      <a:pt x="84136" y="33910"/>
                      <a:pt x="82799" y="35339"/>
                    </a:cubicBezTo>
                    <a:cubicBezTo>
                      <a:pt x="80853" y="27193"/>
                      <a:pt x="79546" y="18895"/>
                      <a:pt x="78877" y="10536"/>
                    </a:cubicBezTo>
                    <a:lnTo>
                      <a:pt x="77631" y="34548"/>
                    </a:lnTo>
                    <a:cubicBezTo>
                      <a:pt x="75564" y="27649"/>
                      <a:pt x="74500" y="29229"/>
                      <a:pt x="72403" y="22299"/>
                    </a:cubicBezTo>
                    <a:lnTo>
                      <a:pt x="72403" y="22299"/>
                    </a:lnTo>
                    <a:cubicBezTo>
                      <a:pt x="73072" y="29837"/>
                      <a:pt x="71066" y="28986"/>
                      <a:pt x="68543" y="36159"/>
                    </a:cubicBezTo>
                    <a:lnTo>
                      <a:pt x="65625" y="25673"/>
                    </a:lnTo>
                    <a:lnTo>
                      <a:pt x="64136" y="31114"/>
                    </a:lnTo>
                    <a:lnTo>
                      <a:pt x="58725" y="25339"/>
                    </a:lnTo>
                    <a:lnTo>
                      <a:pt x="58725" y="25339"/>
                    </a:lnTo>
                    <a:cubicBezTo>
                      <a:pt x="60458" y="27527"/>
                      <a:pt x="59485" y="31083"/>
                      <a:pt x="56810" y="32269"/>
                    </a:cubicBezTo>
                    <a:cubicBezTo>
                      <a:pt x="56749" y="28591"/>
                      <a:pt x="54318" y="25065"/>
                      <a:pt x="50792" y="23484"/>
                    </a:cubicBezTo>
                    <a:cubicBezTo>
                      <a:pt x="49322" y="22842"/>
                      <a:pt x="47752" y="22526"/>
                      <a:pt x="46185" y="22526"/>
                    </a:cubicBezTo>
                    <a:cubicBezTo>
                      <a:pt x="43897" y="22526"/>
                      <a:pt x="41616" y="23201"/>
                      <a:pt x="39667" y="24518"/>
                    </a:cubicBezTo>
                    <a:lnTo>
                      <a:pt x="39485" y="16919"/>
                    </a:lnTo>
                    <a:cubicBezTo>
                      <a:pt x="37479" y="17679"/>
                      <a:pt x="36141" y="19715"/>
                      <a:pt x="36293" y="21722"/>
                    </a:cubicBezTo>
                    <a:cubicBezTo>
                      <a:pt x="35290" y="19168"/>
                      <a:pt x="33618" y="16919"/>
                      <a:pt x="31460" y="15217"/>
                    </a:cubicBezTo>
                    <a:lnTo>
                      <a:pt x="31460" y="15217"/>
                    </a:lnTo>
                    <a:cubicBezTo>
                      <a:pt x="32494" y="17922"/>
                      <a:pt x="32281" y="20931"/>
                      <a:pt x="30883" y="23484"/>
                    </a:cubicBezTo>
                    <a:cubicBezTo>
                      <a:pt x="29393" y="19685"/>
                      <a:pt x="27630" y="15582"/>
                      <a:pt x="23831" y="13667"/>
                    </a:cubicBezTo>
                    <a:cubicBezTo>
                      <a:pt x="22894" y="13198"/>
                      <a:pt x="21820" y="12982"/>
                      <a:pt x="20739" y="12982"/>
                    </a:cubicBezTo>
                    <a:cubicBezTo>
                      <a:pt x="17404" y="12982"/>
                      <a:pt x="14003" y="15036"/>
                      <a:pt x="14347" y="18044"/>
                    </a:cubicBezTo>
                    <a:cubicBezTo>
                      <a:pt x="13739" y="12937"/>
                      <a:pt x="12980" y="7496"/>
                      <a:pt x="9393" y="3575"/>
                    </a:cubicBezTo>
                    <a:cubicBezTo>
                      <a:pt x="7365" y="1355"/>
                      <a:pt x="4077" y="0"/>
                      <a:pt x="99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2"/>
              <p:cNvSpPr/>
              <p:nvPr/>
            </p:nvSpPr>
            <p:spPr>
              <a:xfrm>
                <a:off x="2566425" y="4730375"/>
                <a:ext cx="1496250" cy="156175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5062376" y="4426060"/>
                <a:ext cx="1470400" cy="228775"/>
              </a:xfrm>
              <a:custGeom>
                <a:avLst/>
                <a:gdLst/>
                <a:ahLst/>
                <a:cxnLst/>
                <a:rect l="l" t="t" r="r" b="b"/>
                <a:pathLst>
                  <a:path w="58816" h="9151" extrusionOk="0">
                    <a:moveTo>
                      <a:pt x="58816" y="1"/>
                    </a:moveTo>
                    <a:lnTo>
                      <a:pt x="58816" y="1"/>
                    </a:lnTo>
                    <a:cubicBezTo>
                      <a:pt x="54044" y="1430"/>
                      <a:pt x="49241" y="2706"/>
                      <a:pt x="44378" y="3770"/>
                    </a:cubicBezTo>
                    <a:cubicBezTo>
                      <a:pt x="39545" y="4834"/>
                      <a:pt x="34651" y="5655"/>
                      <a:pt x="29758" y="6232"/>
                    </a:cubicBezTo>
                    <a:lnTo>
                      <a:pt x="26080" y="6627"/>
                    </a:lnTo>
                    <a:cubicBezTo>
                      <a:pt x="24833" y="6749"/>
                      <a:pt x="23587" y="6810"/>
                      <a:pt x="22371" y="6931"/>
                    </a:cubicBezTo>
                    <a:lnTo>
                      <a:pt x="18663" y="7144"/>
                    </a:lnTo>
                    <a:cubicBezTo>
                      <a:pt x="17417" y="7174"/>
                      <a:pt x="16171" y="7205"/>
                      <a:pt x="14955" y="7266"/>
                    </a:cubicBezTo>
                    <a:cubicBezTo>
                      <a:pt x="13858" y="7286"/>
                      <a:pt x="12761" y="7295"/>
                      <a:pt x="11661" y="7295"/>
                    </a:cubicBezTo>
                    <a:cubicBezTo>
                      <a:pt x="7793" y="7295"/>
                      <a:pt x="3906" y="7175"/>
                      <a:pt x="0" y="6962"/>
                    </a:cubicBezTo>
                    <a:lnTo>
                      <a:pt x="0" y="6962"/>
                    </a:lnTo>
                    <a:cubicBezTo>
                      <a:pt x="4894" y="8147"/>
                      <a:pt x="9879" y="8816"/>
                      <a:pt x="14894" y="9028"/>
                    </a:cubicBezTo>
                    <a:cubicBezTo>
                      <a:pt x="16140" y="9089"/>
                      <a:pt x="17417" y="9150"/>
                      <a:pt x="18663" y="9150"/>
                    </a:cubicBezTo>
                    <a:lnTo>
                      <a:pt x="22463" y="9089"/>
                    </a:lnTo>
                    <a:cubicBezTo>
                      <a:pt x="23709" y="9028"/>
                      <a:pt x="24955" y="8937"/>
                      <a:pt x="26232" y="8846"/>
                    </a:cubicBezTo>
                    <a:lnTo>
                      <a:pt x="30001" y="8512"/>
                    </a:lnTo>
                    <a:cubicBezTo>
                      <a:pt x="35016" y="7904"/>
                      <a:pt x="39970" y="6901"/>
                      <a:pt x="44803" y="5503"/>
                    </a:cubicBezTo>
                    <a:cubicBezTo>
                      <a:pt x="49636" y="4135"/>
                      <a:pt x="54348" y="2281"/>
                      <a:pt x="58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2062625" y="4965975"/>
                <a:ext cx="857925" cy="63400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3151550" y="4940525"/>
                <a:ext cx="439225" cy="75050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5074526" y="4751310"/>
                <a:ext cx="1208250" cy="121800"/>
              </a:xfrm>
              <a:custGeom>
                <a:avLst/>
                <a:gdLst/>
                <a:ahLst/>
                <a:cxnLst/>
                <a:rect l="l" t="t" r="r" b="b"/>
                <a:pathLst>
                  <a:path w="48330" h="4872" extrusionOk="0">
                    <a:moveTo>
                      <a:pt x="48330" y="0"/>
                    </a:moveTo>
                    <a:lnTo>
                      <a:pt x="48330" y="0"/>
                    </a:lnTo>
                    <a:cubicBezTo>
                      <a:pt x="44348" y="669"/>
                      <a:pt x="40305" y="1186"/>
                      <a:pt x="36263" y="1459"/>
                    </a:cubicBezTo>
                    <a:cubicBezTo>
                      <a:pt x="32250" y="1763"/>
                      <a:pt x="28177" y="2006"/>
                      <a:pt x="24135" y="2310"/>
                    </a:cubicBezTo>
                    <a:cubicBezTo>
                      <a:pt x="20092" y="2614"/>
                      <a:pt x="16080" y="2918"/>
                      <a:pt x="12037" y="2918"/>
                    </a:cubicBezTo>
                    <a:cubicBezTo>
                      <a:pt x="11746" y="2923"/>
                      <a:pt x="11455" y="2925"/>
                      <a:pt x="11164" y="2925"/>
                    </a:cubicBezTo>
                    <a:cubicBezTo>
                      <a:pt x="7413" y="2925"/>
                      <a:pt x="3667" y="2564"/>
                      <a:pt x="0" y="1915"/>
                    </a:cubicBezTo>
                    <a:lnTo>
                      <a:pt x="0" y="1915"/>
                    </a:lnTo>
                    <a:cubicBezTo>
                      <a:pt x="3739" y="3557"/>
                      <a:pt x="7873" y="4377"/>
                      <a:pt x="11976" y="4712"/>
                    </a:cubicBezTo>
                    <a:cubicBezTo>
                      <a:pt x="13757" y="4817"/>
                      <a:pt x="15538" y="4871"/>
                      <a:pt x="17319" y="4871"/>
                    </a:cubicBezTo>
                    <a:cubicBezTo>
                      <a:pt x="19641" y="4871"/>
                      <a:pt x="21964" y="4779"/>
                      <a:pt x="24287" y="4590"/>
                    </a:cubicBezTo>
                    <a:cubicBezTo>
                      <a:pt x="28360" y="4256"/>
                      <a:pt x="32433" y="3891"/>
                      <a:pt x="36475" y="3253"/>
                    </a:cubicBezTo>
                    <a:cubicBezTo>
                      <a:pt x="40518" y="2584"/>
                      <a:pt x="44561" y="1611"/>
                      <a:pt x="48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5910401" y="4586085"/>
                <a:ext cx="931650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37266" h="4452" extrusionOk="0">
                    <a:moveTo>
                      <a:pt x="26519" y="0"/>
                    </a:moveTo>
                    <a:cubicBezTo>
                      <a:pt x="23810" y="0"/>
                      <a:pt x="21104" y="157"/>
                      <a:pt x="18421" y="469"/>
                    </a:cubicBezTo>
                    <a:cubicBezTo>
                      <a:pt x="16870" y="713"/>
                      <a:pt x="15320" y="956"/>
                      <a:pt x="13740" y="1229"/>
                    </a:cubicBezTo>
                    <a:cubicBezTo>
                      <a:pt x="12189" y="1472"/>
                      <a:pt x="10639" y="1776"/>
                      <a:pt x="9119" y="2111"/>
                    </a:cubicBezTo>
                    <a:cubicBezTo>
                      <a:pt x="6080" y="2779"/>
                      <a:pt x="3040" y="3509"/>
                      <a:pt x="1" y="4451"/>
                    </a:cubicBezTo>
                    <a:cubicBezTo>
                      <a:pt x="3162" y="4421"/>
                      <a:pt x="6293" y="4178"/>
                      <a:pt x="9393" y="3874"/>
                    </a:cubicBezTo>
                    <a:cubicBezTo>
                      <a:pt x="10183" y="3782"/>
                      <a:pt x="10974" y="3722"/>
                      <a:pt x="11733" y="3631"/>
                    </a:cubicBezTo>
                    <a:lnTo>
                      <a:pt x="14074" y="3357"/>
                    </a:lnTo>
                    <a:cubicBezTo>
                      <a:pt x="15594" y="3175"/>
                      <a:pt x="17174" y="2962"/>
                      <a:pt x="18694" y="2749"/>
                    </a:cubicBezTo>
                    <a:cubicBezTo>
                      <a:pt x="21764" y="2384"/>
                      <a:pt x="24834" y="2080"/>
                      <a:pt x="27934" y="1807"/>
                    </a:cubicBezTo>
                    <a:lnTo>
                      <a:pt x="37266" y="1108"/>
                    </a:lnTo>
                    <a:cubicBezTo>
                      <a:pt x="34196" y="439"/>
                      <a:pt x="31035" y="105"/>
                      <a:pt x="27874" y="13"/>
                    </a:cubicBezTo>
                    <a:cubicBezTo>
                      <a:pt x="27422" y="5"/>
                      <a:pt x="26970" y="0"/>
                      <a:pt x="265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2359725" y="5089275"/>
                <a:ext cx="118697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5239725" y="4256425"/>
                <a:ext cx="99575" cy="103375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135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3679"/>
                      <a:pt x="3739" y="4135"/>
                      <a:pt x="3739" y="4135"/>
                    </a:cubicBezTo>
                    <a:cubicBezTo>
                      <a:pt x="3982" y="1095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2"/>
              <p:cNvSpPr/>
              <p:nvPr/>
            </p:nvSpPr>
            <p:spPr>
              <a:xfrm>
                <a:off x="5154625" y="4303550"/>
                <a:ext cx="98800" cy="104125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16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678"/>
                      <a:pt x="3708" y="4164"/>
                      <a:pt x="3708" y="4164"/>
                    </a:cubicBezTo>
                    <a:cubicBezTo>
                      <a:pt x="3952" y="1095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2"/>
              <p:cNvSpPr/>
              <p:nvPr/>
            </p:nvSpPr>
            <p:spPr>
              <a:xfrm>
                <a:off x="5353700" y="4225275"/>
                <a:ext cx="101100" cy="127675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5107" extrusionOk="0">
                    <a:moveTo>
                      <a:pt x="3375" y="1"/>
                    </a:moveTo>
                    <a:lnTo>
                      <a:pt x="3375" y="1"/>
                    </a:lnTo>
                    <a:cubicBezTo>
                      <a:pt x="1" y="1520"/>
                      <a:pt x="1156" y="5107"/>
                      <a:pt x="1156" y="5107"/>
                    </a:cubicBezTo>
                    <a:cubicBezTo>
                      <a:pt x="4043" y="4043"/>
                      <a:pt x="3375" y="1"/>
                      <a:pt x="3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2"/>
              <p:cNvSpPr/>
              <p:nvPr/>
            </p:nvSpPr>
            <p:spPr>
              <a:xfrm>
                <a:off x="6166800" y="4059625"/>
                <a:ext cx="117800" cy="136050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5442" extrusionOk="0">
                    <a:moveTo>
                      <a:pt x="1794" y="0"/>
                    </a:moveTo>
                    <a:lnTo>
                      <a:pt x="1794" y="0"/>
                    </a:lnTo>
                    <a:cubicBezTo>
                      <a:pt x="0" y="3222"/>
                      <a:pt x="3009" y="5441"/>
                      <a:pt x="3009" y="5441"/>
                    </a:cubicBezTo>
                    <a:cubicBezTo>
                      <a:pt x="4712" y="2888"/>
                      <a:pt x="1794" y="1"/>
                      <a:pt x="1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2"/>
              <p:cNvSpPr/>
              <p:nvPr/>
            </p:nvSpPr>
            <p:spPr>
              <a:xfrm>
                <a:off x="5733534" y="4184531"/>
                <a:ext cx="10717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4926" extrusionOk="0">
                    <a:moveTo>
                      <a:pt x="1" y="0"/>
                    </a:moveTo>
                    <a:cubicBezTo>
                      <a:pt x="1" y="1"/>
                      <a:pt x="326" y="4925"/>
                      <a:pt x="2987" y="4925"/>
                    </a:cubicBezTo>
                    <a:cubicBezTo>
                      <a:pt x="3370" y="4925"/>
                      <a:pt x="3801" y="4823"/>
                      <a:pt x="4287" y="459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2"/>
              <p:cNvSpPr/>
              <p:nvPr/>
            </p:nvSpPr>
            <p:spPr>
              <a:xfrm>
                <a:off x="5909084" y="4177681"/>
                <a:ext cx="107925" cy="123150"/>
              </a:xfrm>
              <a:custGeom>
                <a:avLst/>
                <a:gdLst/>
                <a:ahLst/>
                <a:cxnLst/>
                <a:rect l="l" t="t" r="r" b="b"/>
                <a:pathLst>
                  <a:path w="4317" h="4926" extrusionOk="0">
                    <a:moveTo>
                      <a:pt x="4316" y="1"/>
                    </a:moveTo>
                    <a:lnTo>
                      <a:pt x="0" y="4591"/>
                    </a:lnTo>
                    <a:cubicBezTo>
                      <a:pt x="490" y="4824"/>
                      <a:pt x="924" y="4926"/>
                      <a:pt x="1310" y="4926"/>
                    </a:cubicBezTo>
                    <a:cubicBezTo>
                      <a:pt x="3991" y="4926"/>
                      <a:pt x="4316" y="1"/>
                      <a:pt x="4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3" name="Google Shape;813;p32"/>
            <p:cNvGrpSpPr/>
            <p:nvPr/>
          </p:nvGrpSpPr>
          <p:grpSpPr>
            <a:xfrm>
              <a:off x="48333" y="4774342"/>
              <a:ext cx="832433" cy="349429"/>
              <a:chOff x="5139151" y="4255592"/>
              <a:chExt cx="561734" cy="251279"/>
            </a:xfrm>
          </p:grpSpPr>
          <p:sp>
            <p:nvSpPr>
              <p:cNvPr id="814" name="Google Shape;814;p32"/>
              <p:cNvSpPr/>
              <p:nvPr/>
            </p:nvSpPr>
            <p:spPr>
              <a:xfrm rot="4486370">
                <a:off x="5241125" y="4272185"/>
                <a:ext cx="105623" cy="97519"/>
              </a:xfrm>
              <a:custGeom>
                <a:avLst/>
                <a:gdLst/>
                <a:ahLst/>
                <a:cxnLst/>
                <a:rect l="l" t="t" r="r" b="b"/>
                <a:pathLst>
                  <a:path w="3983" h="4135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1" y="3679"/>
                      <a:pt x="3739" y="4135"/>
                      <a:pt x="3739" y="4135"/>
                    </a:cubicBezTo>
                    <a:cubicBezTo>
                      <a:pt x="3982" y="1095"/>
                      <a:pt x="31" y="1"/>
                      <a:pt x="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2"/>
              <p:cNvSpPr/>
              <p:nvPr/>
            </p:nvSpPr>
            <p:spPr>
              <a:xfrm rot="976557">
                <a:off x="5150073" y="4290840"/>
                <a:ext cx="99271" cy="103695"/>
              </a:xfrm>
              <a:custGeom>
                <a:avLst/>
                <a:gdLst/>
                <a:ahLst/>
                <a:cxnLst/>
                <a:rect l="l" t="t" r="r" b="b"/>
                <a:pathLst>
                  <a:path w="3952" h="4165" extrusionOk="0">
                    <a:moveTo>
                      <a:pt x="31" y="0"/>
                    </a:moveTo>
                    <a:lnTo>
                      <a:pt x="31" y="0"/>
                    </a:lnTo>
                    <a:cubicBezTo>
                      <a:pt x="0" y="3678"/>
                      <a:pt x="3708" y="4164"/>
                      <a:pt x="3708" y="4164"/>
                    </a:cubicBezTo>
                    <a:cubicBezTo>
                      <a:pt x="3952" y="1095"/>
                      <a:pt x="31" y="0"/>
                      <a:pt x="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2"/>
              <p:cNvSpPr/>
              <p:nvPr/>
            </p:nvSpPr>
            <p:spPr>
              <a:xfrm rot="-2809173">
                <a:off x="5570550" y="4361742"/>
                <a:ext cx="104469" cy="123800"/>
              </a:xfrm>
              <a:custGeom>
                <a:avLst/>
                <a:gdLst/>
                <a:ahLst/>
                <a:cxnLst/>
                <a:rect l="l" t="t" r="r" b="b"/>
                <a:pathLst>
                  <a:path w="4044" h="5107" extrusionOk="0">
                    <a:moveTo>
                      <a:pt x="3375" y="1"/>
                    </a:moveTo>
                    <a:lnTo>
                      <a:pt x="3375" y="1"/>
                    </a:lnTo>
                    <a:cubicBezTo>
                      <a:pt x="1" y="1520"/>
                      <a:pt x="1156" y="5107"/>
                      <a:pt x="1156" y="5107"/>
                    </a:cubicBezTo>
                    <a:cubicBezTo>
                      <a:pt x="4043" y="4043"/>
                      <a:pt x="3375" y="1"/>
                      <a:pt x="337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17" name="Google Shape;817;p32"/>
          <p:cNvGrpSpPr/>
          <p:nvPr/>
        </p:nvGrpSpPr>
        <p:grpSpPr>
          <a:xfrm>
            <a:off x="277131" y="219613"/>
            <a:ext cx="436105" cy="639781"/>
            <a:chOff x="2332160" y="1252382"/>
            <a:chExt cx="697099" cy="1022668"/>
          </a:xfrm>
        </p:grpSpPr>
        <p:sp>
          <p:nvSpPr>
            <p:cNvPr id="818" name="Google Shape;818;p32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2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2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2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2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2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3"/>
          <p:cNvSpPr/>
          <p:nvPr/>
        </p:nvSpPr>
        <p:spPr>
          <a:xfrm>
            <a:off x="-504649" y="3591925"/>
            <a:ext cx="10114582" cy="1806325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33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3" name="Google Shape;833;p33"/>
          <p:cNvGrpSpPr/>
          <p:nvPr/>
        </p:nvGrpSpPr>
        <p:grpSpPr>
          <a:xfrm rot="215261" flipH="1">
            <a:off x="8196244" y="-140616"/>
            <a:ext cx="3592251" cy="6303845"/>
            <a:chOff x="4957800" y="471425"/>
            <a:chExt cx="2376200" cy="4443100"/>
          </a:xfrm>
        </p:grpSpPr>
        <p:sp>
          <p:nvSpPr>
            <p:cNvPr id="834" name="Google Shape;834;p33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3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3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3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3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3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3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3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2" name="Google Shape;842;p33"/>
          <p:cNvSpPr txBox="1">
            <a:spLocks noGrp="1"/>
          </p:cNvSpPr>
          <p:nvPr>
            <p:ph type="title"/>
          </p:nvPr>
        </p:nvSpPr>
        <p:spPr>
          <a:xfrm>
            <a:off x="948775" y="1911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3" name="Google Shape;843;p33"/>
          <p:cNvSpPr txBox="1">
            <a:spLocks noGrp="1"/>
          </p:cNvSpPr>
          <p:nvPr>
            <p:ph type="subTitle" idx="1"/>
          </p:nvPr>
        </p:nvSpPr>
        <p:spPr>
          <a:xfrm>
            <a:off x="948775" y="2345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3"/>
          <p:cNvSpPr txBox="1">
            <a:spLocks noGrp="1"/>
          </p:cNvSpPr>
          <p:nvPr>
            <p:ph type="title" idx="2"/>
          </p:nvPr>
        </p:nvSpPr>
        <p:spPr>
          <a:xfrm>
            <a:off x="3578948" y="1911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5" name="Google Shape;845;p33"/>
          <p:cNvSpPr txBox="1">
            <a:spLocks noGrp="1"/>
          </p:cNvSpPr>
          <p:nvPr>
            <p:ph type="subTitle" idx="3"/>
          </p:nvPr>
        </p:nvSpPr>
        <p:spPr>
          <a:xfrm>
            <a:off x="3578948" y="2345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6" name="Google Shape;846;p33"/>
          <p:cNvSpPr txBox="1">
            <a:spLocks noGrp="1"/>
          </p:cNvSpPr>
          <p:nvPr>
            <p:ph type="title" idx="4"/>
          </p:nvPr>
        </p:nvSpPr>
        <p:spPr>
          <a:xfrm>
            <a:off x="948775" y="3649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7" name="Google Shape;847;p33"/>
          <p:cNvSpPr txBox="1">
            <a:spLocks noGrp="1"/>
          </p:cNvSpPr>
          <p:nvPr>
            <p:ph type="subTitle" idx="5"/>
          </p:nvPr>
        </p:nvSpPr>
        <p:spPr>
          <a:xfrm>
            <a:off x="948775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8" name="Google Shape;848;p33"/>
          <p:cNvSpPr txBox="1">
            <a:spLocks noGrp="1"/>
          </p:cNvSpPr>
          <p:nvPr>
            <p:ph type="title" idx="6"/>
          </p:nvPr>
        </p:nvSpPr>
        <p:spPr>
          <a:xfrm>
            <a:off x="3578948" y="3649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49" name="Google Shape;849;p33"/>
          <p:cNvSpPr txBox="1">
            <a:spLocks noGrp="1"/>
          </p:cNvSpPr>
          <p:nvPr>
            <p:ph type="subTitle" idx="7"/>
          </p:nvPr>
        </p:nvSpPr>
        <p:spPr>
          <a:xfrm>
            <a:off x="3578948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0" name="Google Shape;850;p33"/>
          <p:cNvSpPr txBox="1">
            <a:spLocks noGrp="1"/>
          </p:cNvSpPr>
          <p:nvPr>
            <p:ph type="title" idx="8"/>
          </p:nvPr>
        </p:nvSpPr>
        <p:spPr>
          <a:xfrm>
            <a:off x="6209127" y="19114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1" name="Google Shape;851;p33"/>
          <p:cNvSpPr txBox="1">
            <a:spLocks noGrp="1"/>
          </p:cNvSpPr>
          <p:nvPr>
            <p:ph type="subTitle" idx="9"/>
          </p:nvPr>
        </p:nvSpPr>
        <p:spPr>
          <a:xfrm>
            <a:off x="6209127" y="23455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2" name="Google Shape;852;p33"/>
          <p:cNvSpPr txBox="1">
            <a:spLocks noGrp="1"/>
          </p:cNvSpPr>
          <p:nvPr>
            <p:ph type="title" idx="13"/>
          </p:nvPr>
        </p:nvSpPr>
        <p:spPr>
          <a:xfrm>
            <a:off x="6209127" y="3649650"/>
            <a:ext cx="1986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3" name="Google Shape;853;p33"/>
          <p:cNvSpPr txBox="1">
            <a:spLocks noGrp="1"/>
          </p:cNvSpPr>
          <p:nvPr>
            <p:ph type="subTitle" idx="14"/>
          </p:nvPr>
        </p:nvSpPr>
        <p:spPr>
          <a:xfrm>
            <a:off x="6209127" y="4083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4" name="Google Shape;854;p33"/>
          <p:cNvSpPr txBox="1">
            <a:spLocks noGrp="1"/>
          </p:cNvSpPr>
          <p:nvPr>
            <p:ph type="title" idx="15"/>
          </p:nvPr>
        </p:nvSpPr>
        <p:spPr>
          <a:xfrm>
            <a:off x="708450" y="445025"/>
            <a:ext cx="7727100" cy="70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855" name="Google Shape;855;p33"/>
          <p:cNvGrpSpPr/>
          <p:nvPr/>
        </p:nvGrpSpPr>
        <p:grpSpPr>
          <a:xfrm>
            <a:off x="31281" y="3377001"/>
            <a:ext cx="436105" cy="639781"/>
            <a:chOff x="2332160" y="1252382"/>
            <a:chExt cx="697099" cy="1022668"/>
          </a:xfrm>
        </p:grpSpPr>
        <p:sp>
          <p:nvSpPr>
            <p:cNvPr id="856" name="Google Shape;856;p33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3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3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3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3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3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3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3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3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3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3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3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8" name="Google Shape;868;p33"/>
          <p:cNvGrpSpPr/>
          <p:nvPr/>
        </p:nvGrpSpPr>
        <p:grpSpPr>
          <a:xfrm rot="-215261">
            <a:off x="-2586056" y="-140616"/>
            <a:ext cx="3592251" cy="6303845"/>
            <a:chOff x="4957800" y="471425"/>
            <a:chExt cx="2376200" cy="4443100"/>
          </a:xfrm>
        </p:grpSpPr>
        <p:sp>
          <p:nvSpPr>
            <p:cNvPr id="869" name="Google Shape;869;p33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3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3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3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3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3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3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3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8" name="Google Shape;878;p34"/>
          <p:cNvGrpSpPr/>
          <p:nvPr/>
        </p:nvGrpSpPr>
        <p:grpSpPr>
          <a:xfrm>
            <a:off x="-1142462" y="-1101540"/>
            <a:ext cx="2255746" cy="2255706"/>
            <a:chOff x="5863107" y="-1311534"/>
            <a:chExt cx="2368735" cy="2368693"/>
          </a:xfrm>
        </p:grpSpPr>
        <p:sp>
          <p:nvSpPr>
            <p:cNvPr id="879" name="Google Shape;879;p34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4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3" name="Google Shape;883;p34"/>
          <p:cNvSpPr/>
          <p:nvPr/>
        </p:nvSpPr>
        <p:spPr>
          <a:xfrm flipH="1">
            <a:off x="-4927266" y="-2000262"/>
            <a:ext cx="15187279" cy="9900233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34"/>
          <p:cNvSpPr/>
          <p:nvPr/>
        </p:nvSpPr>
        <p:spPr>
          <a:xfrm>
            <a:off x="-3810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34"/>
          <p:cNvSpPr txBox="1">
            <a:spLocks noGrp="1"/>
          </p:cNvSpPr>
          <p:nvPr>
            <p:ph type="ctrTitle"/>
          </p:nvPr>
        </p:nvSpPr>
        <p:spPr>
          <a:xfrm>
            <a:off x="928875" y="638750"/>
            <a:ext cx="3249600" cy="10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86" name="Google Shape;886;p34"/>
          <p:cNvSpPr txBox="1">
            <a:spLocks noGrp="1"/>
          </p:cNvSpPr>
          <p:nvPr>
            <p:ph type="subTitle" idx="1"/>
          </p:nvPr>
        </p:nvSpPr>
        <p:spPr>
          <a:xfrm>
            <a:off x="928875" y="1739325"/>
            <a:ext cx="3249600" cy="18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87" name="Google Shape;887;p34"/>
          <p:cNvSpPr txBox="1"/>
          <p:nvPr/>
        </p:nvSpPr>
        <p:spPr>
          <a:xfrm>
            <a:off x="928875" y="3402875"/>
            <a:ext cx="332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including icons by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200" b="1" u="sng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23162C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200">
              <a:solidFill>
                <a:srgbClr val="23162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2"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35"/>
          <p:cNvGrpSpPr/>
          <p:nvPr/>
        </p:nvGrpSpPr>
        <p:grpSpPr>
          <a:xfrm flipH="1">
            <a:off x="-1066842" y="-505201"/>
            <a:ext cx="11315895" cy="7376569"/>
            <a:chOff x="-1611959" y="-1354461"/>
            <a:chExt cx="11882700" cy="7746055"/>
          </a:xfrm>
        </p:grpSpPr>
        <p:sp>
          <p:nvSpPr>
            <p:cNvPr id="890" name="Google Shape;890;p35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91" name="Google Shape;891;p35"/>
            <p:cNvGrpSpPr/>
            <p:nvPr/>
          </p:nvGrpSpPr>
          <p:grpSpPr>
            <a:xfrm>
              <a:off x="704827" y="3100245"/>
              <a:ext cx="4636112" cy="1471924"/>
              <a:chOff x="704827" y="3100245"/>
              <a:chExt cx="4636112" cy="1471924"/>
            </a:xfrm>
          </p:grpSpPr>
          <p:sp>
            <p:nvSpPr>
              <p:cNvPr id="892" name="Google Shape;892;p35"/>
              <p:cNvSpPr/>
              <p:nvPr/>
            </p:nvSpPr>
            <p:spPr>
              <a:xfrm>
                <a:off x="3196529" y="4229469"/>
                <a:ext cx="1204027" cy="81180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5"/>
              <p:cNvSpPr/>
              <p:nvPr/>
            </p:nvSpPr>
            <p:spPr>
              <a:xfrm>
                <a:off x="4150880" y="4275127"/>
                <a:ext cx="1190059" cy="124209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5"/>
              <p:cNvSpPr/>
              <p:nvPr/>
            </p:nvSpPr>
            <p:spPr>
              <a:xfrm>
                <a:off x="4458851" y="4200323"/>
                <a:ext cx="400522" cy="68838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5"/>
              <p:cNvSpPr/>
              <p:nvPr/>
            </p:nvSpPr>
            <p:spPr>
              <a:xfrm>
                <a:off x="4970885" y="4215042"/>
                <a:ext cx="338397" cy="47115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5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5"/>
              <p:cNvSpPr/>
              <p:nvPr/>
            </p:nvSpPr>
            <p:spPr>
              <a:xfrm>
                <a:off x="3655317" y="4381578"/>
                <a:ext cx="357451" cy="48325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5"/>
              <p:cNvSpPr/>
              <p:nvPr/>
            </p:nvSpPr>
            <p:spPr>
              <a:xfrm>
                <a:off x="4147086" y="4479147"/>
                <a:ext cx="972077" cy="93022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5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5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5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5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5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5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5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5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5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08" name="Google Shape;908;p35"/>
          <p:cNvSpPr/>
          <p:nvPr/>
        </p:nvSpPr>
        <p:spPr>
          <a:xfrm flipH="1">
            <a:off x="-18119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9" name="Google Shape;909;p35"/>
          <p:cNvGrpSpPr/>
          <p:nvPr/>
        </p:nvGrpSpPr>
        <p:grpSpPr>
          <a:xfrm flipH="1">
            <a:off x="-1065611" y="3625881"/>
            <a:ext cx="11314664" cy="3011989"/>
            <a:chOff x="-1611959" y="3316337"/>
            <a:chExt cx="11881407" cy="3162858"/>
          </a:xfrm>
        </p:grpSpPr>
        <p:sp>
          <p:nvSpPr>
            <p:cNvPr id="910" name="Google Shape;910;p35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5"/>
            <p:cNvSpPr/>
            <p:nvPr/>
          </p:nvSpPr>
          <p:spPr>
            <a:xfrm>
              <a:off x="6358411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5"/>
            <p:cNvSpPr/>
            <p:nvPr/>
          </p:nvSpPr>
          <p:spPr>
            <a:xfrm>
              <a:off x="6652455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35"/>
          <p:cNvGrpSpPr/>
          <p:nvPr/>
        </p:nvGrpSpPr>
        <p:grpSpPr>
          <a:xfrm>
            <a:off x="3444127" y="-882465"/>
            <a:ext cx="2255746" cy="2255706"/>
            <a:chOff x="5863107" y="-1311534"/>
            <a:chExt cx="2368735" cy="2368693"/>
          </a:xfrm>
        </p:grpSpPr>
        <p:sp>
          <p:nvSpPr>
            <p:cNvPr id="914" name="Google Shape;914;p35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5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5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5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8" name="Google Shape;918;p35"/>
          <p:cNvGrpSpPr/>
          <p:nvPr/>
        </p:nvGrpSpPr>
        <p:grpSpPr>
          <a:xfrm rot="-215261">
            <a:off x="-2586056" y="-140616"/>
            <a:ext cx="3592251" cy="6303845"/>
            <a:chOff x="4957800" y="471425"/>
            <a:chExt cx="2376200" cy="4443100"/>
          </a:xfrm>
        </p:grpSpPr>
        <p:sp>
          <p:nvSpPr>
            <p:cNvPr id="919" name="Google Shape;919;p35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5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5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5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5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5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5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5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7" name="Google Shape;927;p35"/>
          <p:cNvGrpSpPr/>
          <p:nvPr/>
        </p:nvGrpSpPr>
        <p:grpSpPr>
          <a:xfrm rot="215261" flipH="1">
            <a:off x="8196244" y="-140616"/>
            <a:ext cx="3592251" cy="6303845"/>
            <a:chOff x="4957800" y="471425"/>
            <a:chExt cx="2376200" cy="4443100"/>
          </a:xfrm>
        </p:grpSpPr>
        <p:sp>
          <p:nvSpPr>
            <p:cNvPr id="928" name="Google Shape;928;p35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5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5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5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5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5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5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5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3"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6"/>
          <p:cNvSpPr/>
          <p:nvPr/>
        </p:nvSpPr>
        <p:spPr>
          <a:xfrm>
            <a:off x="-1040958" y="-2000261"/>
            <a:ext cx="15187170" cy="9900163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8" name="Google Shape;938;p36"/>
          <p:cNvGrpSpPr/>
          <p:nvPr/>
        </p:nvGrpSpPr>
        <p:grpSpPr>
          <a:xfrm flipH="1">
            <a:off x="-1065611" y="3854481"/>
            <a:ext cx="11314664" cy="3011989"/>
            <a:chOff x="-1611959" y="3316337"/>
            <a:chExt cx="11881407" cy="3162858"/>
          </a:xfrm>
        </p:grpSpPr>
        <p:sp>
          <p:nvSpPr>
            <p:cNvPr id="939" name="Google Shape;939;p36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6358411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6652455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2" name="Google Shape;942;p36"/>
          <p:cNvSpPr/>
          <p:nvPr/>
        </p:nvSpPr>
        <p:spPr>
          <a:xfrm flipH="1">
            <a:off x="-57476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3" name="Google Shape;943;p36"/>
          <p:cNvGrpSpPr/>
          <p:nvPr/>
        </p:nvGrpSpPr>
        <p:grpSpPr>
          <a:xfrm>
            <a:off x="7572385" y="193574"/>
            <a:ext cx="1581130" cy="1581103"/>
            <a:chOff x="5863107" y="-1311534"/>
            <a:chExt cx="2368735" cy="2368693"/>
          </a:xfrm>
        </p:grpSpPr>
        <p:sp>
          <p:nvSpPr>
            <p:cNvPr id="944" name="Google Shape;944;p36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36"/>
          <p:cNvGrpSpPr/>
          <p:nvPr/>
        </p:nvGrpSpPr>
        <p:grpSpPr>
          <a:xfrm flipH="1">
            <a:off x="4860799" y="5611"/>
            <a:ext cx="4622843" cy="6576993"/>
            <a:chOff x="-327226" y="-1042139"/>
            <a:chExt cx="4622843" cy="6576993"/>
          </a:xfrm>
        </p:grpSpPr>
        <p:grpSp>
          <p:nvGrpSpPr>
            <p:cNvPr id="949" name="Google Shape;949;p36"/>
            <p:cNvGrpSpPr/>
            <p:nvPr/>
          </p:nvGrpSpPr>
          <p:grpSpPr>
            <a:xfrm>
              <a:off x="-327226" y="-1042139"/>
              <a:ext cx="4622843" cy="6576993"/>
              <a:chOff x="7548400" y="613100"/>
              <a:chExt cx="2864925" cy="4075975"/>
            </a:xfrm>
          </p:grpSpPr>
          <p:sp>
            <p:nvSpPr>
              <p:cNvPr id="950" name="Google Shape;950;p36"/>
              <p:cNvSpPr/>
              <p:nvPr/>
            </p:nvSpPr>
            <p:spPr>
              <a:xfrm>
                <a:off x="7548400" y="613100"/>
                <a:ext cx="2864925" cy="4075975"/>
              </a:xfrm>
              <a:custGeom>
                <a:avLst/>
                <a:gdLst/>
                <a:ahLst/>
                <a:cxnLst/>
                <a:rect l="l" t="t" r="r" b="b"/>
                <a:pathLst>
                  <a:path w="114597" h="163039" extrusionOk="0">
                    <a:moveTo>
                      <a:pt x="2527" y="1"/>
                    </a:moveTo>
                    <a:lnTo>
                      <a:pt x="0" y="46784"/>
                    </a:lnTo>
                    <a:lnTo>
                      <a:pt x="1200" y="121309"/>
                    </a:lnTo>
                    <a:lnTo>
                      <a:pt x="4390" y="163039"/>
                    </a:lnTo>
                    <a:lnTo>
                      <a:pt x="21235" y="163039"/>
                    </a:lnTo>
                    <a:lnTo>
                      <a:pt x="24374" y="149792"/>
                    </a:lnTo>
                    <a:cubicBezTo>
                      <a:pt x="24374" y="149792"/>
                      <a:pt x="20929" y="138027"/>
                      <a:pt x="20571" y="136572"/>
                    </a:cubicBezTo>
                    <a:cubicBezTo>
                      <a:pt x="20214" y="135117"/>
                      <a:pt x="20750" y="131825"/>
                      <a:pt x="20571" y="131212"/>
                    </a:cubicBezTo>
                    <a:cubicBezTo>
                      <a:pt x="20393" y="130600"/>
                      <a:pt x="18759" y="128660"/>
                      <a:pt x="18580" y="126567"/>
                    </a:cubicBezTo>
                    <a:cubicBezTo>
                      <a:pt x="18402" y="124449"/>
                      <a:pt x="18223" y="117583"/>
                      <a:pt x="18580" y="116486"/>
                    </a:cubicBezTo>
                    <a:cubicBezTo>
                      <a:pt x="18938" y="115388"/>
                      <a:pt x="19116" y="110513"/>
                      <a:pt x="19499" y="109977"/>
                    </a:cubicBezTo>
                    <a:cubicBezTo>
                      <a:pt x="19857" y="109416"/>
                      <a:pt x="21388" y="107425"/>
                      <a:pt x="21388" y="107425"/>
                    </a:cubicBezTo>
                    <a:cubicBezTo>
                      <a:pt x="21388" y="107425"/>
                      <a:pt x="23838" y="103444"/>
                      <a:pt x="26186" y="102550"/>
                    </a:cubicBezTo>
                    <a:cubicBezTo>
                      <a:pt x="28534" y="101632"/>
                      <a:pt x="32899" y="100381"/>
                      <a:pt x="34175" y="100381"/>
                    </a:cubicBezTo>
                    <a:cubicBezTo>
                      <a:pt x="35025" y="100381"/>
                      <a:pt x="36511" y="99973"/>
                      <a:pt x="37619" y="99973"/>
                    </a:cubicBezTo>
                    <a:cubicBezTo>
                      <a:pt x="38173" y="99973"/>
                      <a:pt x="38633" y="100075"/>
                      <a:pt x="38871" y="100381"/>
                    </a:cubicBezTo>
                    <a:cubicBezTo>
                      <a:pt x="39586" y="101274"/>
                      <a:pt x="40683" y="102729"/>
                      <a:pt x="40683" y="102729"/>
                    </a:cubicBezTo>
                    <a:lnTo>
                      <a:pt x="39407" y="105613"/>
                    </a:lnTo>
                    <a:lnTo>
                      <a:pt x="37569" y="105613"/>
                    </a:lnTo>
                    <a:lnTo>
                      <a:pt x="36140" y="104720"/>
                    </a:lnTo>
                    <a:lnTo>
                      <a:pt x="35578" y="105996"/>
                    </a:lnTo>
                    <a:cubicBezTo>
                      <a:pt x="36778" y="106379"/>
                      <a:pt x="37978" y="106685"/>
                      <a:pt x="39203" y="106889"/>
                    </a:cubicBezTo>
                    <a:cubicBezTo>
                      <a:pt x="39699" y="106959"/>
                      <a:pt x="40108" y="107025"/>
                      <a:pt x="40455" y="107025"/>
                    </a:cubicBezTo>
                    <a:cubicBezTo>
                      <a:pt x="41127" y="107025"/>
                      <a:pt x="41563" y="106776"/>
                      <a:pt x="41934" y="105817"/>
                    </a:cubicBezTo>
                    <a:cubicBezTo>
                      <a:pt x="42470" y="104362"/>
                      <a:pt x="42827" y="104184"/>
                      <a:pt x="42827" y="102193"/>
                    </a:cubicBezTo>
                    <a:cubicBezTo>
                      <a:pt x="42827" y="100202"/>
                      <a:pt x="41934" y="99130"/>
                      <a:pt x="41372" y="98952"/>
                    </a:cubicBezTo>
                    <a:cubicBezTo>
                      <a:pt x="40889" y="98791"/>
                      <a:pt x="39948" y="96968"/>
                      <a:pt x="39113" y="96968"/>
                    </a:cubicBezTo>
                    <a:cubicBezTo>
                      <a:pt x="39023" y="96968"/>
                      <a:pt x="38933" y="96990"/>
                      <a:pt x="38845" y="97037"/>
                    </a:cubicBezTo>
                    <a:cubicBezTo>
                      <a:pt x="37952" y="97522"/>
                      <a:pt x="33052" y="98058"/>
                      <a:pt x="31980" y="98237"/>
                    </a:cubicBezTo>
                    <a:cubicBezTo>
                      <a:pt x="30882" y="98416"/>
                      <a:pt x="26365" y="99309"/>
                      <a:pt x="26365" y="99309"/>
                    </a:cubicBezTo>
                    <a:cubicBezTo>
                      <a:pt x="26365" y="99309"/>
                      <a:pt x="29810" y="96604"/>
                      <a:pt x="31418" y="95327"/>
                    </a:cubicBezTo>
                    <a:cubicBezTo>
                      <a:pt x="33052" y="94051"/>
                      <a:pt x="34149" y="93311"/>
                      <a:pt x="34149" y="93311"/>
                    </a:cubicBezTo>
                    <a:lnTo>
                      <a:pt x="33971" y="91218"/>
                    </a:lnTo>
                    <a:cubicBezTo>
                      <a:pt x="33971" y="91218"/>
                      <a:pt x="29632" y="94945"/>
                      <a:pt x="28892" y="95506"/>
                    </a:cubicBezTo>
                    <a:cubicBezTo>
                      <a:pt x="28177" y="96042"/>
                      <a:pt x="24910" y="97676"/>
                      <a:pt x="23838" y="98390"/>
                    </a:cubicBezTo>
                    <a:cubicBezTo>
                      <a:pt x="22741" y="99105"/>
                      <a:pt x="22919" y="99845"/>
                      <a:pt x="20571" y="100202"/>
                    </a:cubicBezTo>
                    <a:cubicBezTo>
                      <a:pt x="20000" y="100289"/>
                      <a:pt x="19482" y="100344"/>
                      <a:pt x="19009" y="100344"/>
                    </a:cubicBezTo>
                    <a:cubicBezTo>
                      <a:pt x="17538" y="100344"/>
                      <a:pt x="16508" y="99810"/>
                      <a:pt x="15696" y="98033"/>
                    </a:cubicBezTo>
                    <a:cubicBezTo>
                      <a:pt x="14599" y="95685"/>
                      <a:pt x="14242" y="94230"/>
                      <a:pt x="14599" y="92775"/>
                    </a:cubicBezTo>
                    <a:cubicBezTo>
                      <a:pt x="14982" y="91320"/>
                      <a:pt x="19499" y="86982"/>
                      <a:pt x="20571" y="85552"/>
                    </a:cubicBezTo>
                    <a:cubicBezTo>
                      <a:pt x="21337" y="84889"/>
                      <a:pt x="22052" y="84174"/>
                      <a:pt x="22715" y="83434"/>
                    </a:cubicBezTo>
                    <a:cubicBezTo>
                      <a:pt x="23251" y="82719"/>
                      <a:pt x="23404" y="82719"/>
                      <a:pt x="24042" y="82592"/>
                    </a:cubicBezTo>
                    <a:cubicBezTo>
                      <a:pt x="24396" y="82533"/>
                      <a:pt x="25515" y="82474"/>
                      <a:pt x="26452" y="82474"/>
                    </a:cubicBezTo>
                    <a:cubicBezTo>
                      <a:pt x="27138" y="82474"/>
                      <a:pt x="27727" y="82505"/>
                      <a:pt x="27845" y="82592"/>
                    </a:cubicBezTo>
                    <a:cubicBezTo>
                      <a:pt x="28092" y="82789"/>
                      <a:pt x="30529" y="83129"/>
                      <a:pt x="31270" y="83129"/>
                    </a:cubicBezTo>
                    <a:cubicBezTo>
                      <a:pt x="31296" y="83129"/>
                      <a:pt x="31320" y="83129"/>
                      <a:pt x="31342" y="83128"/>
                    </a:cubicBezTo>
                    <a:cubicBezTo>
                      <a:pt x="31980" y="83102"/>
                      <a:pt x="32822" y="82541"/>
                      <a:pt x="32899" y="82464"/>
                    </a:cubicBezTo>
                    <a:cubicBezTo>
                      <a:pt x="32950" y="82413"/>
                      <a:pt x="33843" y="82132"/>
                      <a:pt x="34149" y="81545"/>
                    </a:cubicBezTo>
                    <a:cubicBezTo>
                      <a:pt x="34430" y="80984"/>
                      <a:pt x="35425" y="80346"/>
                      <a:pt x="36395" y="80320"/>
                    </a:cubicBezTo>
                    <a:cubicBezTo>
                      <a:pt x="37391" y="80269"/>
                      <a:pt x="39841" y="80014"/>
                      <a:pt x="39968" y="79988"/>
                    </a:cubicBezTo>
                    <a:cubicBezTo>
                      <a:pt x="40096" y="79963"/>
                      <a:pt x="40249" y="79478"/>
                      <a:pt x="40249" y="79478"/>
                    </a:cubicBezTo>
                    <a:cubicBezTo>
                      <a:pt x="40249" y="79478"/>
                      <a:pt x="39285" y="79467"/>
                      <a:pt x="38340" y="79467"/>
                    </a:cubicBezTo>
                    <a:cubicBezTo>
                      <a:pt x="37867" y="79467"/>
                      <a:pt x="37399" y="79469"/>
                      <a:pt x="37059" y="79478"/>
                    </a:cubicBezTo>
                    <a:cubicBezTo>
                      <a:pt x="36038" y="79504"/>
                      <a:pt x="34379" y="79606"/>
                      <a:pt x="34251" y="79682"/>
                    </a:cubicBezTo>
                    <a:cubicBezTo>
                      <a:pt x="34149" y="79784"/>
                      <a:pt x="33741" y="80703"/>
                      <a:pt x="33103" y="80882"/>
                    </a:cubicBezTo>
                    <a:cubicBezTo>
                      <a:pt x="33039" y="80900"/>
                      <a:pt x="32951" y="80908"/>
                      <a:pt x="32844" y="80908"/>
                    </a:cubicBezTo>
                    <a:cubicBezTo>
                      <a:pt x="31890" y="80908"/>
                      <a:pt x="29435" y="80256"/>
                      <a:pt x="29045" y="80142"/>
                    </a:cubicBezTo>
                    <a:cubicBezTo>
                      <a:pt x="28177" y="79963"/>
                      <a:pt x="27309" y="79861"/>
                      <a:pt x="26441" y="79861"/>
                    </a:cubicBezTo>
                    <a:cubicBezTo>
                      <a:pt x="26166" y="79895"/>
                      <a:pt x="25692" y="80349"/>
                      <a:pt x="25461" y="80349"/>
                    </a:cubicBezTo>
                    <a:cubicBezTo>
                      <a:pt x="25349" y="80349"/>
                      <a:pt x="25294" y="80244"/>
                      <a:pt x="25344" y="79937"/>
                    </a:cubicBezTo>
                    <a:cubicBezTo>
                      <a:pt x="25497" y="78993"/>
                      <a:pt x="25854" y="78508"/>
                      <a:pt x="26033" y="77947"/>
                    </a:cubicBezTo>
                    <a:cubicBezTo>
                      <a:pt x="26212" y="77385"/>
                      <a:pt x="26850" y="76032"/>
                      <a:pt x="27335" y="75803"/>
                    </a:cubicBezTo>
                    <a:cubicBezTo>
                      <a:pt x="27795" y="75595"/>
                      <a:pt x="28838" y="75201"/>
                      <a:pt x="29262" y="75201"/>
                    </a:cubicBezTo>
                    <a:cubicBezTo>
                      <a:pt x="29308" y="75201"/>
                      <a:pt x="29347" y="75206"/>
                      <a:pt x="29377" y="75216"/>
                    </a:cubicBezTo>
                    <a:cubicBezTo>
                      <a:pt x="29606" y="75318"/>
                      <a:pt x="29810" y="75496"/>
                      <a:pt x="29912" y="75752"/>
                    </a:cubicBezTo>
                    <a:cubicBezTo>
                      <a:pt x="29861" y="75981"/>
                      <a:pt x="29759" y="76186"/>
                      <a:pt x="29657" y="76390"/>
                    </a:cubicBezTo>
                    <a:cubicBezTo>
                      <a:pt x="29657" y="76390"/>
                      <a:pt x="29691" y="76393"/>
                      <a:pt x="29737" y="76393"/>
                    </a:cubicBezTo>
                    <a:cubicBezTo>
                      <a:pt x="29827" y="76393"/>
                      <a:pt x="29964" y="76381"/>
                      <a:pt x="29964" y="76313"/>
                    </a:cubicBezTo>
                    <a:cubicBezTo>
                      <a:pt x="29964" y="76186"/>
                      <a:pt x="30423" y="75726"/>
                      <a:pt x="30423" y="75599"/>
                    </a:cubicBezTo>
                    <a:cubicBezTo>
                      <a:pt x="30423" y="75445"/>
                      <a:pt x="30704" y="75318"/>
                      <a:pt x="30346" y="75012"/>
                    </a:cubicBezTo>
                    <a:cubicBezTo>
                      <a:pt x="30051" y="74779"/>
                      <a:pt x="28552" y="74635"/>
                      <a:pt x="27941" y="74635"/>
                    </a:cubicBezTo>
                    <a:cubicBezTo>
                      <a:pt x="27812" y="74635"/>
                      <a:pt x="27723" y="74641"/>
                      <a:pt x="27692" y="74654"/>
                    </a:cubicBezTo>
                    <a:cubicBezTo>
                      <a:pt x="27513" y="74756"/>
                      <a:pt x="26722" y="75063"/>
                      <a:pt x="26646" y="75241"/>
                    </a:cubicBezTo>
                    <a:cubicBezTo>
                      <a:pt x="26569" y="75420"/>
                      <a:pt x="25931" y="75471"/>
                      <a:pt x="25880" y="75981"/>
                    </a:cubicBezTo>
                    <a:cubicBezTo>
                      <a:pt x="25752" y="76568"/>
                      <a:pt x="25472" y="77104"/>
                      <a:pt x="25063" y="77564"/>
                    </a:cubicBezTo>
                    <a:cubicBezTo>
                      <a:pt x="24629" y="77921"/>
                      <a:pt x="24170" y="78253"/>
                      <a:pt x="23685" y="78559"/>
                    </a:cubicBezTo>
                    <a:cubicBezTo>
                      <a:pt x="23124" y="78865"/>
                      <a:pt x="22588" y="79197"/>
                      <a:pt x="22103" y="79606"/>
                    </a:cubicBezTo>
                    <a:cubicBezTo>
                      <a:pt x="21847" y="79835"/>
                      <a:pt x="21235" y="80346"/>
                      <a:pt x="20826" y="80703"/>
                    </a:cubicBezTo>
                    <a:cubicBezTo>
                      <a:pt x="20418" y="81060"/>
                      <a:pt x="20163" y="81622"/>
                      <a:pt x="19652" y="81622"/>
                    </a:cubicBezTo>
                    <a:cubicBezTo>
                      <a:pt x="19142" y="81622"/>
                      <a:pt x="16564" y="81009"/>
                      <a:pt x="16513" y="80882"/>
                    </a:cubicBezTo>
                    <a:cubicBezTo>
                      <a:pt x="16488" y="80729"/>
                      <a:pt x="15773" y="79172"/>
                      <a:pt x="15620" y="78534"/>
                    </a:cubicBezTo>
                    <a:cubicBezTo>
                      <a:pt x="15467" y="77921"/>
                      <a:pt x="14880" y="76160"/>
                      <a:pt x="14880" y="75624"/>
                    </a:cubicBezTo>
                    <a:cubicBezTo>
                      <a:pt x="14880" y="75088"/>
                      <a:pt x="15416" y="71285"/>
                      <a:pt x="15160" y="69830"/>
                    </a:cubicBezTo>
                    <a:cubicBezTo>
                      <a:pt x="14880" y="68376"/>
                      <a:pt x="14369" y="67329"/>
                      <a:pt x="14625" y="66895"/>
                    </a:cubicBezTo>
                    <a:cubicBezTo>
                      <a:pt x="14854" y="66487"/>
                      <a:pt x="15416" y="61612"/>
                      <a:pt x="15416" y="61536"/>
                    </a:cubicBezTo>
                    <a:cubicBezTo>
                      <a:pt x="15416" y="61434"/>
                      <a:pt x="18785" y="59468"/>
                      <a:pt x="18861" y="59290"/>
                    </a:cubicBezTo>
                    <a:cubicBezTo>
                      <a:pt x="18948" y="59138"/>
                      <a:pt x="20396" y="59023"/>
                      <a:pt x="21019" y="59023"/>
                    </a:cubicBezTo>
                    <a:cubicBezTo>
                      <a:pt x="21129" y="59023"/>
                      <a:pt x="21214" y="59027"/>
                      <a:pt x="21260" y="59034"/>
                    </a:cubicBezTo>
                    <a:cubicBezTo>
                      <a:pt x="21326" y="59046"/>
                      <a:pt x="21523" y="59057"/>
                      <a:pt x="21793" y="59057"/>
                    </a:cubicBezTo>
                    <a:cubicBezTo>
                      <a:pt x="22678" y="59057"/>
                      <a:pt x="24346" y="58944"/>
                      <a:pt x="24757" y="58396"/>
                    </a:cubicBezTo>
                    <a:cubicBezTo>
                      <a:pt x="25267" y="57605"/>
                      <a:pt x="25701" y="56737"/>
                      <a:pt x="26033" y="55870"/>
                    </a:cubicBezTo>
                    <a:cubicBezTo>
                      <a:pt x="26365" y="55078"/>
                      <a:pt x="28049" y="53522"/>
                      <a:pt x="29861" y="52884"/>
                    </a:cubicBezTo>
                    <a:cubicBezTo>
                      <a:pt x="31461" y="52343"/>
                      <a:pt x="38033" y="51862"/>
                      <a:pt x="39938" y="51862"/>
                    </a:cubicBezTo>
                    <a:cubicBezTo>
                      <a:pt x="40191" y="51862"/>
                      <a:pt x="40362" y="51870"/>
                      <a:pt x="40428" y="51888"/>
                    </a:cubicBezTo>
                    <a:cubicBezTo>
                      <a:pt x="40989" y="52016"/>
                      <a:pt x="43337" y="52884"/>
                      <a:pt x="43567" y="53088"/>
                    </a:cubicBezTo>
                    <a:cubicBezTo>
                      <a:pt x="43822" y="53343"/>
                      <a:pt x="44052" y="53598"/>
                      <a:pt x="44256" y="53879"/>
                    </a:cubicBezTo>
                    <a:lnTo>
                      <a:pt x="45762" y="54721"/>
                    </a:lnTo>
                    <a:lnTo>
                      <a:pt x="45762" y="54313"/>
                    </a:lnTo>
                    <a:cubicBezTo>
                      <a:pt x="45328" y="53930"/>
                      <a:pt x="44894" y="53496"/>
                      <a:pt x="44511" y="53062"/>
                    </a:cubicBezTo>
                    <a:cubicBezTo>
                      <a:pt x="44103" y="52526"/>
                      <a:pt x="43439" y="52348"/>
                      <a:pt x="42954" y="52041"/>
                    </a:cubicBezTo>
                    <a:cubicBezTo>
                      <a:pt x="42444" y="51761"/>
                      <a:pt x="40351" y="51327"/>
                      <a:pt x="40351" y="51327"/>
                    </a:cubicBezTo>
                    <a:cubicBezTo>
                      <a:pt x="39879" y="51301"/>
                      <a:pt x="39407" y="51288"/>
                      <a:pt x="38932" y="51288"/>
                    </a:cubicBezTo>
                    <a:cubicBezTo>
                      <a:pt x="38456" y="51288"/>
                      <a:pt x="37978" y="51301"/>
                      <a:pt x="37493" y="51327"/>
                    </a:cubicBezTo>
                    <a:cubicBezTo>
                      <a:pt x="36676" y="51454"/>
                      <a:pt x="35196" y="51607"/>
                      <a:pt x="34634" y="51710"/>
                    </a:cubicBezTo>
                    <a:cubicBezTo>
                      <a:pt x="34442" y="51742"/>
                      <a:pt x="34245" y="51756"/>
                      <a:pt x="34047" y="51756"/>
                    </a:cubicBezTo>
                    <a:cubicBezTo>
                      <a:pt x="33773" y="51756"/>
                      <a:pt x="33497" y="51728"/>
                      <a:pt x="33230" y="51684"/>
                    </a:cubicBezTo>
                    <a:cubicBezTo>
                      <a:pt x="33690" y="51454"/>
                      <a:pt x="34149" y="51276"/>
                      <a:pt x="34634" y="51123"/>
                    </a:cubicBezTo>
                    <a:cubicBezTo>
                      <a:pt x="35017" y="51071"/>
                      <a:pt x="36166" y="50638"/>
                      <a:pt x="36421" y="50587"/>
                    </a:cubicBezTo>
                    <a:cubicBezTo>
                      <a:pt x="36650" y="50535"/>
                      <a:pt x="37824" y="50000"/>
                      <a:pt x="38207" y="50000"/>
                    </a:cubicBezTo>
                    <a:cubicBezTo>
                      <a:pt x="38463" y="50000"/>
                      <a:pt x="38865" y="49988"/>
                      <a:pt x="39166" y="49988"/>
                    </a:cubicBezTo>
                    <a:cubicBezTo>
                      <a:pt x="39316" y="49988"/>
                      <a:pt x="39441" y="49991"/>
                      <a:pt x="39509" y="50000"/>
                    </a:cubicBezTo>
                    <a:cubicBezTo>
                      <a:pt x="39514" y="50000"/>
                      <a:pt x="39519" y="50000"/>
                      <a:pt x="39524" y="50000"/>
                    </a:cubicBezTo>
                    <a:cubicBezTo>
                      <a:pt x="39736" y="50000"/>
                      <a:pt x="40206" y="49487"/>
                      <a:pt x="40530" y="49412"/>
                    </a:cubicBezTo>
                    <a:cubicBezTo>
                      <a:pt x="41066" y="49310"/>
                      <a:pt x="41627" y="49234"/>
                      <a:pt x="42189" y="49234"/>
                    </a:cubicBezTo>
                    <a:lnTo>
                      <a:pt x="43822" y="49234"/>
                    </a:lnTo>
                    <a:lnTo>
                      <a:pt x="43975" y="48953"/>
                    </a:lnTo>
                    <a:cubicBezTo>
                      <a:pt x="43975" y="48953"/>
                      <a:pt x="42455" y="48919"/>
                      <a:pt x="41366" y="48919"/>
                    </a:cubicBezTo>
                    <a:cubicBezTo>
                      <a:pt x="40822" y="48919"/>
                      <a:pt x="40385" y="48928"/>
                      <a:pt x="40300" y="48953"/>
                    </a:cubicBezTo>
                    <a:cubicBezTo>
                      <a:pt x="39764" y="49106"/>
                      <a:pt x="39177" y="49208"/>
                      <a:pt x="38616" y="49285"/>
                    </a:cubicBezTo>
                    <a:cubicBezTo>
                      <a:pt x="37748" y="49361"/>
                      <a:pt x="36880" y="49540"/>
                      <a:pt x="36038" y="49770"/>
                    </a:cubicBezTo>
                    <a:cubicBezTo>
                      <a:pt x="35757" y="49923"/>
                      <a:pt x="33435" y="50127"/>
                      <a:pt x="33281" y="50153"/>
                    </a:cubicBezTo>
                    <a:cubicBezTo>
                      <a:pt x="33154" y="50204"/>
                      <a:pt x="26646" y="51761"/>
                      <a:pt x="26339" y="51863"/>
                    </a:cubicBezTo>
                    <a:cubicBezTo>
                      <a:pt x="25497" y="52169"/>
                      <a:pt x="24680" y="52526"/>
                      <a:pt x="23889" y="52935"/>
                    </a:cubicBezTo>
                    <a:cubicBezTo>
                      <a:pt x="23328" y="53241"/>
                      <a:pt x="22741" y="53522"/>
                      <a:pt x="22128" y="53726"/>
                    </a:cubicBezTo>
                    <a:cubicBezTo>
                      <a:pt x="21490" y="53853"/>
                      <a:pt x="20826" y="53956"/>
                      <a:pt x="20137" y="54007"/>
                    </a:cubicBezTo>
                    <a:cubicBezTo>
                      <a:pt x="19550" y="54032"/>
                      <a:pt x="18453" y="54032"/>
                      <a:pt x="18325" y="54032"/>
                    </a:cubicBezTo>
                    <a:cubicBezTo>
                      <a:pt x="18198" y="54032"/>
                      <a:pt x="16539" y="53726"/>
                      <a:pt x="16539" y="53726"/>
                    </a:cubicBezTo>
                    <a:lnTo>
                      <a:pt x="15365" y="52833"/>
                    </a:lnTo>
                    <a:cubicBezTo>
                      <a:pt x="15365" y="52833"/>
                      <a:pt x="14216" y="43338"/>
                      <a:pt x="14216" y="42828"/>
                    </a:cubicBezTo>
                    <a:cubicBezTo>
                      <a:pt x="14216" y="42317"/>
                      <a:pt x="13578" y="40097"/>
                      <a:pt x="13782" y="39280"/>
                    </a:cubicBezTo>
                    <a:cubicBezTo>
                      <a:pt x="13833" y="38872"/>
                      <a:pt x="13884" y="38463"/>
                      <a:pt x="13884" y="38055"/>
                    </a:cubicBezTo>
                    <a:lnTo>
                      <a:pt x="19474" y="33920"/>
                    </a:lnTo>
                    <a:cubicBezTo>
                      <a:pt x="19474" y="33920"/>
                      <a:pt x="22511" y="31215"/>
                      <a:pt x="22894" y="29122"/>
                    </a:cubicBezTo>
                    <a:cubicBezTo>
                      <a:pt x="23251" y="27029"/>
                      <a:pt x="22281" y="24349"/>
                      <a:pt x="22894" y="22282"/>
                    </a:cubicBezTo>
                    <a:cubicBezTo>
                      <a:pt x="23506" y="20189"/>
                      <a:pt x="26084" y="17254"/>
                      <a:pt x="27054" y="16259"/>
                    </a:cubicBezTo>
                    <a:cubicBezTo>
                      <a:pt x="27615" y="15723"/>
                      <a:pt x="32337" y="14345"/>
                      <a:pt x="36727" y="13171"/>
                    </a:cubicBezTo>
                    <a:cubicBezTo>
                      <a:pt x="37161" y="14396"/>
                      <a:pt x="37799" y="16029"/>
                      <a:pt x="37952" y="16259"/>
                    </a:cubicBezTo>
                    <a:cubicBezTo>
                      <a:pt x="38207" y="16642"/>
                      <a:pt x="42240" y="18224"/>
                      <a:pt x="42597" y="18479"/>
                    </a:cubicBezTo>
                    <a:cubicBezTo>
                      <a:pt x="42949" y="18714"/>
                      <a:pt x="46493" y="19337"/>
                      <a:pt x="47995" y="19337"/>
                    </a:cubicBezTo>
                    <a:cubicBezTo>
                      <a:pt x="48127" y="19337"/>
                      <a:pt x="48243" y="19332"/>
                      <a:pt x="48340" y="19321"/>
                    </a:cubicBezTo>
                    <a:cubicBezTo>
                      <a:pt x="49565" y="19219"/>
                      <a:pt x="53240" y="18352"/>
                      <a:pt x="55333" y="18352"/>
                    </a:cubicBezTo>
                    <a:cubicBezTo>
                      <a:pt x="57400" y="18352"/>
                      <a:pt x="61943" y="18862"/>
                      <a:pt x="62785" y="19347"/>
                    </a:cubicBezTo>
                    <a:cubicBezTo>
                      <a:pt x="63653" y="19832"/>
                      <a:pt x="67201" y="21057"/>
                      <a:pt x="67201" y="21057"/>
                    </a:cubicBezTo>
                    <a:lnTo>
                      <a:pt x="70264" y="21057"/>
                    </a:lnTo>
                    <a:lnTo>
                      <a:pt x="70264" y="20189"/>
                    </a:lnTo>
                    <a:cubicBezTo>
                      <a:pt x="70264" y="20189"/>
                      <a:pt x="67201" y="19704"/>
                      <a:pt x="66844" y="19449"/>
                    </a:cubicBezTo>
                    <a:cubicBezTo>
                      <a:pt x="66461" y="19219"/>
                      <a:pt x="64495" y="18352"/>
                      <a:pt x="64138" y="18096"/>
                    </a:cubicBezTo>
                    <a:cubicBezTo>
                      <a:pt x="63800" y="17879"/>
                      <a:pt x="60053" y="16449"/>
                      <a:pt x="58507" y="16449"/>
                    </a:cubicBezTo>
                    <a:cubicBezTo>
                      <a:pt x="58420" y="16449"/>
                      <a:pt x="58340" y="16453"/>
                      <a:pt x="58268" y="16463"/>
                    </a:cubicBezTo>
                    <a:cubicBezTo>
                      <a:pt x="57311" y="16591"/>
                      <a:pt x="56347" y="16654"/>
                      <a:pt x="55387" y="16654"/>
                    </a:cubicBezTo>
                    <a:cubicBezTo>
                      <a:pt x="54427" y="16654"/>
                      <a:pt x="53470" y="16591"/>
                      <a:pt x="52525" y="16463"/>
                    </a:cubicBezTo>
                    <a:cubicBezTo>
                      <a:pt x="52211" y="16413"/>
                      <a:pt x="51907" y="16393"/>
                      <a:pt x="51614" y="16393"/>
                    </a:cubicBezTo>
                    <a:cubicBezTo>
                      <a:pt x="50466" y="16393"/>
                      <a:pt x="49468" y="16697"/>
                      <a:pt x="48508" y="16697"/>
                    </a:cubicBezTo>
                    <a:cubicBezTo>
                      <a:pt x="48082" y="16697"/>
                      <a:pt x="47663" y="16637"/>
                      <a:pt x="47242" y="16463"/>
                    </a:cubicBezTo>
                    <a:cubicBezTo>
                      <a:pt x="45660" y="15774"/>
                      <a:pt x="42240" y="15544"/>
                      <a:pt x="41500" y="14549"/>
                    </a:cubicBezTo>
                    <a:cubicBezTo>
                      <a:pt x="41117" y="14038"/>
                      <a:pt x="40836" y="13068"/>
                      <a:pt x="40581" y="12175"/>
                    </a:cubicBezTo>
                    <a:cubicBezTo>
                      <a:pt x="42342" y="11741"/>
                      <a:pt x="43720" y="11435"/>
                      <a:pt x="44205" y="11358"/>
                    </a:cubicBezTo>
                    <a:cubicBezTo>
                      <a:pt x="46043" y="11103"/>
                      <a:pt x="58038" y="9648"/>
                      <a:pt x="59263" y="9215"/>
                    </a:cubicBezTo>
                    <a:cubicBezTo>
                      <a:pt x="59398" y="9167"/>
                      <a:pt x="59566" y="9145"/>
                      <a:pt x="59760" y="9145"/>
                    </a:cubicBezTo>
                    <a:cubicBezTo>
                      <a:pt x="61330" y="9145"/>
                      <a:pt x="64646" y="10572"/>
                      <a:pt x="66486" y="11231"/>
                    </a:cubicBezTo>
                    <a:cubicBezTo>
                      <a:pt x="67312" y="11523"/>
                      <a:pt x="69257" y="11624"/>
                      <a:pt x="71349" y="11624"/>
                    </a:cubicBezTo>
                    <a:cubicBezTo>
                      <a:pt x="74558" y="11624"/>
                      <a:pt x="78111" y="11385"/>
                      <a:pt x="78482" y="11231"/>
                    </a:cubicBezTo>
                    <a:cubicBezTo>
                      <a:pt x="79094" y="11001"/>
                      <a:pt x="81417" y="7454"/>
                      <a:pt x="83152" y="6943"/>
                    </a:cubicBezTo>
                    <a:cubicBezTo>
                      <a:pt x="84862" y="6458"/>
                      <a:pt x="93412" y="5488"/>
                      <a:pt x="94280" y="5488"/>
                    </a:cubicBezTo>
                    <a:cubicBezTo>
                      <a:pt x="95148" y="5488"/>
                      <a:pt x="97215" y="7454"/>
                      <a:pt x="97215" y="8066"/>
                    </a:cubicBezTo>
                    <a:cubicBezTo>
                      <a:pt x="97215" y="8679"/>
                      <a:pt x="95990" y="11358"/>
                      <a:pt x="95990" y="11358"/>
                    </a:cubicBezTo>
                    <a:cubicBezTo>
                      <a:pt x="95990" y="11358"/>
                      <a:pt x="95378" y="12456"/>
                      <a:pt x="95378" y="12839"/>
                    </a:cubicBezTo>
                    <a:cubicBezTo>
                      <a:pt x="95378" y="12986"/>
                      <a:pt x="95546" y="13029"/>
                      <a:pt x="95745" y="13029"/>
                    </a:cubicBezTo>
                    <a:cubicBezTo>
                      <a:pt x="96029" y="13029"/>
                      <a:pt x="96373" y="12941"/>
                      <a:pt x="96373" y="12941"/>
                    </a:cubicBezTo>
                    <a:cubicBezTo>
                      <a:pt x="96373" y="12941"/>
                      <a:pt x="97700" y="10261"/>
                      <a:pt x="97828" y="9904"/>
                    </a:cubicBezTo>
                    <a:cubicBezTo>
                      <a:pt x="97955" y="9521"/>
                      <a:pt x="99053" y="7556"/>
                      <a:pt x="98925" y="6943"/>
                    </a:cubicBezTo>
                    <a:cubicBezTo>
                      <a:pt x="98798" y="6331"/>
                      <a:pt x="97573" y="4621"/>
                      <a:pt x="97573" y="4621"/>
                    </a:cubicBezTo>
                    <a:lnTo>
                      <a:pt x="96909" y="4340"/>
                    </a:lnTo>
                    <a:cubicBezTo>
                      <a:pt x="97777" y="4314"/>
                      <a:pt x="98696" y="4263"/>
                      <a:pt x="99487" y="4263"/>
                    </a:cubicBezTo>
                    <a:cubicBezTo>
                      <a:pt x="100814" y="4263"/>
                      <a:pt x="104183" y="4263"/>
                      <a:pt x="104923" y="4876"/>
                    </a:cubicBezTo>
                    <a:cubicBezTo>
                      <a:pt x="105663" y="5488"/>
                      <a:pt x="109083" y="5590"/>
                      <a:pt x="109083" y="5590"/>
                    </a:cubicBezTo>
                    <a:cubicBezTo>
                      <a:pt x="109083" y="5590"/>
                      <a:pt x="111125" y="6356"/>
                      <a:pt x="111865" y="6611"/>
                    </a:cubicBezTo>
                    <a:cubicBezTo>
                      <a:pt x="112937" y="6994"/>
                      <a:pt x="114009" y="7479"/>
                      <a:pt x="114009" y="7479"/>
                    </a:cubicBezTo>
                    <a:lnTo>
                      <a:pt x="114596" y="7122"/>
                    </a:lnTo>
                    <a:cubicBezTo>
                      <a:pt x="114596" y="7122"/>
                      <a:pt x="114494" y="6662"/>
                      <a:pt x="113141" y="5897"/>
                    </a:cubicBezTo>
                    <a:cubicBezTo>
                      <a:pt x="111789" y="5156"/>
                      <a:pt x="109339" y="4544"/>
                      <a:pt x="107884" y="4314"/>
                    </a:cubicBezTo>
                    <a:cubicBezTo>
                      <a:pt x="106403" y="4085"/>
                      <a:pt x="97828" y="2349"/>
                      <a:pt x="97471" y="2349"/>
                    </a:cubicBezTo>
                    <a:cubicBezTo>
                      <a:pt x="97088" y="2349"/>
                      <a:pt x="90528" y="2630"/>
                      <a:pt x="89890" y="2630"/>
                    </a:cubicBezTo>
                    <a:cubicBezTo>
                      <a:pt x="89671" y="2626"/>
                      <a:pt x="89453" y="2624"/>
                      <a:pt x="89238" y="2624"/>
                    </a:cubicBezTo>
                    <a:cubicBezTo>
                      <a:pt x="87975" y="2624"/>
                      <a:pt x="86837" y="2696"/>
                      <a:pt x="86445" y="2936"/>
                    </a:cubicBezTo>
                    <a:cubicBezTo>
                      <a:pt x="85449" y="3549"/>
                      <a:pt x="78712" y="3191"/>
                      <a:pt x="77869" y="3446"/>
                    </a:cubicBezTo>
                    <a:cubicBezTo>
                      <a:pt x="77069" y="3658"/>
                      <a:pt x="74839" y="5453"/>
                      <a:pt x="72856" y="5453"/>
                    </a:cubicBezTo>
                    <a:cubicBezTo>
                      <a:pt x="72687" y="5453"/>
                      <a:pt x="72520" y="5440"/>
                      <a:pt x="72356" y="5412"/>
                    </a:cubicBezTo>
                    <a:cubicBezTo>
                      <a:pt x="70383" y="5051"/>
                      <a:pt x="64506" y="2602"/>
                      <a:pt x="62002" y="2602"/>
                    </a:cubicBezTo>
                    <a:cubicBezTo>
                      <a:pt x="61850" y="2602"/>
                      <a:pt x="61711" y="2611"/>
                      <a:pt x="61586" y="2630"/>
                    </a:cubicBezTo>
                    <a:cubicBezTo>
                      <a:pt x="61349" y="2665"/>
                      <a:pt x="60992" y="2681"/>
                      <a:pt x="60539" y="2681"/>
                    </a:cubicBezTo>
                    <a:cubicBezTo>
                      <a:pt x="57028" y="2681"/>
                      <a:pt x="47741" y="1742"/>
                      <a:pt x="43934" y="1742"/>
                    </a:cubicBezTo>
                    <a:cubicBezTo>
                      <a:pt x="43619" y="1742"/>
                      <a:pt x="43341" y="1748"/>
                      <a:pt x="43108" y="1762"/>
                    </a:cubicBezTo>
                    <a:cubicBezTo>
                      <a:pt x="39688" y="1966"/>
                      <a:pt x="30244" y="3804"/>
                      <a:pt x="28177" y="4314"/>
                    </a:cubicBezTo>
                    <a:cubicBezTo>
                      <a:pt x="26110" y="4825"/>
                      <a:pt x="25114" y="5259"/>
                      <a:pt x="22894" y="5259"/>
                    </a:cubicBezTo>
                    <a:cubicBezTo>
                      <a:pt x="21184" y="5259"/>
                      <a:pt x="18785" y="4825"/>
                      <a:pt x="17355" y="4569"/>
                    </a:cubicBezTo>
                    <a:cubicBezTo>
                      <a:pt x="17815" y="3064"/>
                      <a:pt x="18223" y="1711"/>
                      <a:pt x="18223" y="1430"/>
                    </a:cubicBezTo>
                    <a:cubicBezTo>
                      <a:pt x="18223" y="971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6"/>
              <p:cNvSpPr/>
              <p:nvPr/>
            </p:nvSpPr>
            <p:spPr>
              <a:xfrm flipH="1">
                <a:off x="8312216" y="1574157"/>
                <a:ext cx="306925" cy="317325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12693" extrusionOk="0">
                    <a:moveTo>
                      <a:pt x="3278" y="1"/>
                    </a:moveTo>
                    <a:cubicBezTo>
                      <a:pt x="2776" y="1"/>
                      <a:pt x="2374" y="314"/>
                      <a:pt x="2374" y="314"/>
                    </a:cubicBezTo>
                    <a:lnTo>
                      <a:pt x="0" y="799"/>
                    </a:lnTo>
                    <a:cubicBezTo>
                      <a:pt x="51" y="1080"/>
                      <a:pt x="2144" y="1590"/>
                      <a:pt x="2144" y="1590"/>
                    </a:cubicBezTo>
                    <a:cubicBezTo>
                      <a:pt x="2272" y="1897"/>
                      <a:pt x="2425" y="2177"/>
                      <a:pt x="2604" y="2458"/>
                    </a:cubicBezTo>
                    <a:cubicBezTo>
                      <a:pt x="2246" y="5342"/>
                      <a:pt x="3880" y="8099"/>
                      <a:pt x="6560" y="9222"/>
                    </a:cubicBezTo>
                    <a:cubicBezTo>
                      <a:pt x="6560" y="9426"/>
                      <a:pt x="6764" y="10166"/>
                      <a:pt x="6738" y="10217"/>
                    </a:cubicBezTo>
                    <a:cubicBezTo>
                      <a:pt x="6738" y="10294"/>
                      <a:pt x="5539" y="11034"/>
                      <a:pt x="5590" y="11059"/>
                    </a:cubicBezTo>
                    <a:cubicBezTo>
                      <a:pt x="5590" y="11059"/>
                      <a:pt x="5753" y="11178"/>
                      <a:pt x="5909" y="11178"/>
                    </a:cubicBezTo>
                    <a:cubicBezTo>
                      <a:pt x="5958" y="11178"/>
                      <a:pt x="6007" y="11166"/>
                      <a:pt x="6049" y="11136"/>
                    </a:cubicBezTo>
                    <a:lnTo>
                      <a:pt x="7274" y="10243"/>
                    </a:lnTo>
                    <a:lnTo>
                      <a:pt x="7402" y="9349"/>
                    </a:lnTo>
                    <a:cubicBezTo>
                      <a:pt x="7683" y="9298"/>
                      <a:pt x="7963" y="9247"/>
                      <a:pt x="8219" y="9120"/>
                    </a:cubicBezTo>
                    <a:cubicBezTo>
                      <a:pt x="8857" y="11927"/>
                      <a:pt x="10592" y="12693"/>
                      <a:pt x="10592" y="12693"/>
                    </a:cubicBezTo>
                    <a:lnTo>
                      <a:pt x="10516" y="12080"/>
                    </a:lnTo>
                    <a:lnTo>
                      <a:pt x="10516" y="12080"/>
                    </a:lnTo>
                    <a:lnTo>
                      <a:pt x="11256" y="12642"/>
                    </a:lnTo>
                    <a:lnTo>
                      <a:pt x="12277" y="12642"/>
                    </a:lnTo>
                    <a:cubicBezTo>
                      <a:pt x="11639" y="12335"/>
                      <a:pt x="9674" y="9630"/>
                      <a:pt x="9673" y="9630"/>
                    </a:cubicBezTo>
                    <a:lnTo>
                      <a:pt x="9673" y="9630"/>
                    </a:lnTo>
                    <a:cubicBezTo>
                      <a:pt x="10056" y="9962"/>
                      <a:pt x="11256" y="10268"/>
                      <a:pt x="11256" y="10268"/>
                    </a:cubicBezTo>
                    <a:cubicBezTo>
                      <a:pt x="9571" y="5955"/>
                      <a:pt x="4696" y="1335"/>
                      <a:pt x="4696" y="1335"/>
                    </a:cubicBezTo>
                    <a:cubicBezTo>
                      <a:pt x="4302" y="275"/>
                      <a:pt x="3746" y="1"/>
                      <a:pt x="32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52" name="Google Shape;952;p36"/>
            <p:cNvSpPr/>
            <p:nvPr/>
          </p:nvSpPr>
          <p:spPr>
            <a:xfrm>
              <a:off x="217122" y="1076262"/>
              <a:ext cx="750450" cy="1156150"/>
            </a:xfrm>
            <a:custGeom>
              <a:avLst/>
              <a:gdLst/>
              <a:ahLst/>
              <a:cxnLst/>
              <a:rect l="l" t="t" r="r" b="b"/>
              <a:pathLst>
                <a:path w="30018" h="46246" extrusionOk="0">
                  <a:moveTo>
                    <a:pt x="29987" y="3"/>
                  </a:moveTo>
                  <a:cubicBezTo>
                    <a:pt x="30463" y="-60"/>
                    <a:pt x="25225" y="1083"/>
                    <a:pt x="23510" y="2099"/>
                  </a:cubicBezTo>
                  <a:cubicBezTo>
                    <a:pt x="21796" y="3115"/>
                    <a:pt x="20684" y="4766"/>
                    <a:pt x="19700" y="6099"/>
                  </a:cubicBezTo>
                  <a:cubicBezTo>
                    <a:pt x="18716" y="7433"/>
                    <a:pt x="19223" y="9402"/>
                    <a:pt x="17604" y="10100"/>
                  </a:cubicBezTo>
                  <a:cubicBezTo>
                    <a:pt x="15985" y="10799"/>
                    <a:pt x="11857" y="9846"/>
                    <a:pt x="9984" y="10290"/>
                  </a:cubicBezTo>
                  <a:cubicBezTo>
                    <a:pt x="8111" y="10735"/>
                    <a:pt x="7603" y="11815"/>
                    <a:pt x="6365" y="12767"/>
                  </a:cubicBezTo>
                  <a:cubicBezTo>
                    <a:pt x="5127" y="13720"/>
                    <a:pt x="3254" y="14227"/>
                    <a:pt x="2555" y="16005"/>
                  </a:cubicBezTo>
                  <a:cubicBezTo>
                    <a:pt x="1857" y="17783"/>
                    <a:pt x="2111" y="20736"/>
                    <a:pt x="2174" y="23435"/>
                  </a:cubicBezTo>
                  <a:cubicBezTo>
                    <a:pt x="2238" y="26134"/>
                    <a:pt x="2936" y="29785"/>
                    <a:pt x="2936" y="32198"/>
                  </a:cubicBezTo>
                  <a:cubicBezTo>
                    <a:pt x="2936" y="34611"/>
                    <a:pt x="1952" y="35627"/>
                    <a:pt x="2174" y="37913"/>
                  </a:cubicBezTo>
                  <a:cubicBezTo>
                    <a:pt x="2396" y="40199"/>
                    <a:pt x="4269" y="44993"/>
                    <a:pt x="4269" y="45914"/>
                  </a:cubicBezTo>
                  <a:cubicBezTo>
                    <a:pt x="4269" y="46835"/>
                    <a:pt x="2746" y="45787"/>
                    <a:pt x="2174" y="43437"/>
                  </a:cubicBezTo>
                  <a:cubicBezTo>
                    <a:pt x="1603" y="41088"/>
                    <a:pt x="1189" y="35849"/>
                    <a:pt x="840" y="31817"/>
                  </a:cubicBezTo>
                  <a:cubicBezTo>
                    <a:pt x="491" y="27785"/>
                    <a:pt x="-239" y="22387"/>
                    <a:pt x="78" y="19244"/>
                  </a:cubicBezTo>
                  <a:cubicBezTo>
                    <a:pt x="396" y="16101"/>
                    <a:pt x="1253" y="14640"/>
                    <a:pt x="2745" y="12957"/>
                  </a:cubicBezTo>
                  <a:cubicBezTo>
                    <a:pt x="4237" y="11274"/>
                    <a:pt x="6810" y="9909"/>
                    <a:pt x="9032" y="9147"/>
                  </a:cubicBezTo>
                  <a:cubicBezTo>
                    <a:pt x="11255" y="8385"/>
                    <a:pt x="14143" y="9496"/>
                    <a:pt x="16080" y="8385"/>
                  </a:cubicBezTo>
                  <a:cubicBezTo>
                    <a:pt x="18017" y="7274"/>
                    <a:pt x="18334" y="3877"/>
                    <a:pt x="20652" y="2480"/>
                  </a:cubicBezTo>
                  <a:cubicBezTo>
                    <a:pt x="22970" y="1083"/>
                    <a:pt x="29511" y="67"/>
                    <a:pt x="2998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3" name="Google Shape;953;p36"/>
            <p:cNvSpPr/>
            <p:nvPr/>
          </p:nvSpPr>
          <p:spPr>
            <a:xfrm>
              <a:off x="213376" y="2241167"/>
              <a:ext cx="848475" cy="799700"/>
            </a:xfrm>
            <a:custGeom>
              <a:avLst/>
              <a:gdLst/>
              <a:ahLst/>
              <a:cxnLst/>
              <a:rect l="l" t="t" r="r" b="b"/>
              <a:pathLst>
                <a:path w="33939" h="31988" extrusionOk="0">
                  <a:moveTo>
                    <a:pt x="33756" y="79"/>
                  </a:moveTo>
                  <a:cubicBezTo>
                    <a:pt x="34486" y="238"/>
                    <a:pt x="32233" y="2079"/>
                    <a:pt x="30899" y="2555"/>
                  </a:cubicBezTo>
                  <a:cubicBezTo>
                    <a:pt x="29566" y="3031"/>
                    <a:pt x="27311" y="3063"/>
                    <a:pt x="25755" y="2936"/>
                  </a:cubicBezTo>
                  <a:cubicBezTo>
                    <a:pt x="24199" y="2809"/>
                    <a:pt x="23025" y="1984"/>
                    <a:pt x="21564" y="1793"/>
                  </a:cubicBezTo>
                  <a:cubicBezTo>
                    <a:pt x="20104" y="1603"/>
                    <a:pt x="18516" y="1158"/>
                    <a:pt x="16992" y="1793"/>
                  </a:cubicBezTo>
                  <a:cubicBezTo>
                    <a:pt x="15468" y="2428"/>
                    <a:pt x="14198" y="3857"/>
                    <a:pt x="12420" y="5603"/>
                  </a:cubicBezTo>
                  <a:cubicBezTo>
                    <a:pt x="10642" y="7349"/>
                    <a:pt x="7943" y="10303"/>
                    <a:pt x="6324" y="12271"/>
                  </a:cubicBezTo>
                  <a:cubicBezTo>
                    <a:pt x="4705" y="14240"/>
                    <a:pt x="3372" y="15954"/>
                    <a:pt x="2705" y="17414"/>
                  </a:cubicBezTo>
                  <a:cubicBezTo>
                    <a:pt x="2038" y="18875"/>
                    <a:pt x="2134" y="19415"/>
                    <a:pt x="2324" y="21034"/>
                  </a:cubicBezTo>
                  <a:cubicBezTo>
                    <a:pt x="2515" y="22653"/>
                    <a:pt x="2864" y="25543"/>
                    <a:pt x="3848" y="27130"/>
                  </a:cubicBezTo>
                  <a:cubicBezTo>
                    <a:pt x="4832" y="28718"/>
                    <a:pt x="7943" y="29797"/>
                    <a:pt x="8229" y="30559"/>
                  </a:cubicBezTo>
                  <a:cubicBezTo>
                    <a:pt x="8515" y="31321"/>
                    <a:pt x="6800" y="32528"/>
                    <a:pt x="5562" y="31702"/>
                  </a:cubicBezTo>
                  <a:cubicBezTo>
                    <a:pt x="4324" y="30877"/>
                    <a:pt x="1562" y="28273"/>
                    <a:pt x="800" y="25606"/>
                  </a:cubicBezTo>
                  <a:cubicBezTo>
                    <a:pt x="38" y="22939"/>
                    <a:pt x="-566" y="19193"/>
                    <a:pt x="990" y="15700"/>
                  </a:cubicBezTo>
                  <a:cubicBezTo>
                    <a:pt x="2546" y="12208"/>
                    <a:pt x="7245" y="7191"/>
                    <a:pt x="10134" y="4651"/>
                  </a:cubicBezTo>
                  <a:cubicBezTo>
                    <a:pt x="13023" y="2111"/>
                    <a:pt x="15596" y="968"/>
                    <a:pt x="18326" y="460"/>
                  </a:cubicBezTo>
                  <a:cubicBezTo>
                    <a:pt x="21057" y="-48"/>
                    <a:pt x="23945" y="1667"/>
                    <a:pt x="26517" y="1603"/>
                  </a:cubicBezTo>
                  <a:cubicBezTo>
                    <a:pt x="29089" y="1540"/>
                    <a:pt x="33026" y="-80"/>
                    <a:pt x="33756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4" name="Google Shape;954;p36"/>
            <p:cNvSpPr/>
            <p:nvPr/>
          </p:nvSpPr>
          <p:spPr>
            <a:xfrm>
              <a:off x="376386" y="3011773"/>
              <a:ext cx="566000" cy="1819000"/>
            </a:xfrm>
            <a:custGeom>
              <a:avLst/>
              <a:gdLst/>
              <a:ahLst/>
              <a:cxnLst/>
              <a:rect l="l" t="t" r="r" b="b"/>
              <a:pathLst>
                <a:path w="22640" h="72760" extrusionOk="0">
                  <a:moveTo>
                    <a:pt x="22283" y="878"/>
                  </a:moveTo>
                  <a:cubicBezTo>
                    <a:pt x="21140" y="1545"/>
                    <a:pt x="14727" y="2211"/>
                    <a:pt x="11615" y="4497"/>
                  </a:cubicBezTo>
                  <a:cubicBezTo>
                    <a:pt x="8504" y="6783"/>
                    <a:pt x="5265" y="10721"/>
                    <a:pt x="3614" y="14594"/>
                  </a:cubicBezTo>
                  <a:cubicBezTo>
                    <a:pt x="1963" y="18468"/>
                    <a:pt x="1963" y="23039"/>
                    <a:pt x="1709" y="27738"/>
                  </a:cubicBezTo>
                  <a:cubicBezTo>
                    <a:pt x="1455" y="32437"/>
                    <a:pt x="1519" y="38946"/>
                    <a:pt x="2090" y="42788"/>
                  </a:cubicBezTo>
                  <a:cubicBezTo>
                    <a:pt x="2662" y="46630"/>
                    <a:pt x="4503" y="47551"/>
                    <a:pt x="5138" y="50789"/>
                  </a:cubicBezTo>
                  <a:cubicBezTo>
                    <a:pt x="5773" y="54028"/>
                    <a:pt x="5551" y="58600"/>
                    <a:pt x="5900" y="62219"/>
                  </a:cubicBezTo>
                  <a:cubicBezTo>
                    <a:pt x="6249" y="65839"/>
                    <a:pt x="7583" y="73014"/>
                    <a:pt x="7234" y="72506"/>
                  </a:cubicBezTo>
                  <a:cubicBezTo>
                    <a:pt x="6885" y="71998"/>
                    <a:pt x="4440" y="62791"/>
                    <a:pt x="3805" y="59171"/>
                  </a:cubicBezTo>
                  <a:cubicBezTo>
                    <a:pt x="3170" y="55552"/>
                    <a:pt x="3964" y="53520"/>
                    <a:pt x="3424" y="50789"/>
                  </a:cubicBezTo>
                  <a:cubicBezTo>
                    <a:pt x="2884" y="48059"/>
                    <a:pt x="1042" y="48249"/>
                    <a:pt x="566" y="42788"/>
                  </a:cubicBezTo>
                  <a:cubicBezTo>
                    <a:pt x="90" y="37327"/>
                    <a:pt x="-386" y="24056"/>
                    <a:pt x="566" y="18023"/>
                  </a:cubicBezTo>
                  <a:cubicBezTo>
                    <a:pt x="1519" y="11991"/>
                    <a:pt x="3297" y="9514"/>
                    <a:pt x="6281" y="6593"/>
                  </a:cubicBezTo>
                  <a:cubicBezTo>
                    <a:pt x="9266" y="3672"/>
                    <a:pt x="15806" y="1450"/>
                    <a:pt x="18473" y="497"/>
                  </a:cubicBezTo>
                  <a:cubicBezTo>
                    <a:pt x="21140" y="-455"/>
                    <a:pt x="23426" y="211"/>
                    <a:pt x="22283" y="87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55" name="Google Shape;955;p36"/>
            <p:cNvSpPr/>
            <p:nvPr/>
          </p:nvSpPr>
          <p:spPr>
            <a:xfrm>
              <a:off x="177006" y="13494"/>
              <a:ext cx="429425" cy="1155600"/>
            </a:xfrm>
            <a:custGeom>
              <a:avLst/>
              <a:gdLst/>
              <a:ahLst/>
              <a:cxnLst/>
              <a:rect l="l" t="t" r="r" b="b"/>
              <a:pathLst>
                <a:path w="17177" h="46224" extrusionOk="0">
                  <a:moveTo>
                    <a:pt x="16923" y="222"/>
                  </a:moveTo>
                  <a:cubicBezTo>
                    <a:pt x="17431" y="667"/>
                    <a:pt x="16034" y="5683"/>
                    <a:pt x="15018" y="7842"/>
                  </a:cubicBezTo>
                  <a:cubicBezTo>
                    <a:pt x="14002" y="10001"/>
                    <a:pt x="13050" y="11017"/>
                    <a:pt x="10827" y="13176"/>
                  </a:cubicBezTo>
                  <a:cubicBezTo>
                    <a:pt x="8605" y="15335"/>
                    <a:pt x="2890" y="16351"/>
                    <a:pt x="1683" y="20796"/>
                  </a:cubicBezTo>
                  <a:cubicBezTo>
                    <a:pt x="477" y="25241"/>
                    <a:pt x="2890" y="35655"/>
                    <a:pt x="3588" y="39846"/>
                  </a:cubicBezTo>
                  <a:cubicBezTo>
                    <a:pt x="4287" y="44037"/>
                    <a:pt x="6065" y="45434"/>
                    <a:pt x="5874" y="45942"/>
                  </a:cubicBezTo>
                  <a:cubicBezTo>
                    <a:pt x="5684" y="46450"/>
                    <a:pt x="3398" y="46577"/>
                    <a:pt x="2445" y="42894"/>
                  </a:cubicBezTo>
                  <a:cubicBezTo>
                    <a:pt x="1493" y="39211"/>
                    <a:pt x="-158" y="28924"/>
                    <a:pt x="159" y="23844"/>
                  </a:cubicBezTo>
                  <a:cubicBezTo>
                    <a:pt x="477" y="18764"/>
                    <a:pt x="2382" y="15526"/>
                    <a:pt x="4350" y="12414"/>
                  </a:cubicBezTo>
                  <a:cubicBezTo>
                    <a:pt x="6319" y="9303"/>
                    <a:pt x="9875" y="7207"/>
                    <a:pt x="11970" y="5175"/>
                  </a:cubicBezTo>
                  <a:cubicBezTo>
                    <a:pt x="14066" y="3143"/>
                    <a:pt x="16415" y="-222"/>
                    <a:pt x="16923" y="2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4"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37"/>
          <p:cNvSpPr/>
          <p:nvPr/>
        </p:nvSpPr>
        <p:spPr>
          <a:xfrm>
            <a:off x="-99797" y="3934423"/>
            <a:ext cx="9583399" cy="1711529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7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52999">
                <a:srgbClr val="A4FFCE">
                  <a:alpha val="12549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9" name="Google Shape;959;p37"/>
          <p:cNvGrpSpPr/>
          <p:nvPr/>
        </p:nvGrpSpPr>
        <p:grpSpPr>
          <a:xfrm>
            <a:off x="657235" y="517087"/>
            <a:ext cx="1581130" cy="1581103"/>
            <a:chOff x="5863107" y="-1311534"/>
            <a:chExt cx="2368735" cy="2368693"/>
          </a:xfrm>
        </p:grpSpPr>
        <p:sp>
          <p:nvSpPr>
            <p:cNvPr id="960" name="Google Shape;960;p37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4" name="Google Shape;964;p37"/>
          <p:cNvGrpSpPr/>
          <p:nvPr/>
        </p:nvGrpSpPr>
        <p:grpSpPr>
          <a:xfrm>
            <a:off x="9524" y="-1113826"/>
            <a:ext cx="2532680" cy="7059657"/>
            <a:chOff x="241138" y="-1085242"/>
            <a:chExt cx="1715443" cy="6879417"/>
          </a:xfrm>
        </p:grpSpPr>
        <p:grpSp>
          <p:nvGrpSpPr>
            <p:cNvPr id="965" name="Google Shape;965;p37"/>
            <p:cNvGrpSpPr/>
            <p:nvPr/>
          </p:nvGrpSpPr>
          <p:grpSpPr>
            <a:xfrm>
              <a:off x="241138" y="-1085242"/>
              <a:ext cx="1715443" cy="6879417"/>
              <a:chOff x="241138" y="-1085242"/>
              <a:chExt cx="1715443" cy="6879417"/>
            </a:xfrm>
          </p:grpSpPr>
          <p:sp>
            <p:nvSpPr>
              <p:cNvPr id="966" name="Google Shape;966;p37"/>
              <p:cNvSpPr/>
              <p:nvPr/>
            </p:nvSpPr>
            <p:spPr>
              <a:xfrm>
                <a:off x="241138" y="-1085242"/>
                <a:ext cx="1715443" cy="6879417"/>
              </a:xfrm>
              <a:custGeom>
                <a:avLst/>
                <a:gdLst/>
                <a:ahLst/>
                <a:cxnLst/>
                <a:rect l="l" t="t" r="r" b="b"/>
                <a:pathLst>
                  <a:path w="45794" h="183647" extrusionOk="0">
                    <a:moveTo>
                      <a:pt x="18185" y="113349"/>
                    </a:moveTo>
                    <a:cubicBezTo>
                      <a:pt x="18189" y="113349"/>
                      <a:pt x="18193" y="113349"/>
                      <a:pt x="18197" y="113350"/>
                    </a:cubicBezTo>
                    <a:lnTo>
                      <a:pt x="18211" y="113350"/>
                    </a:lnTo>
                    <a:cubicBezTo>
                      <a:pt x="19140" y="113434"/>
                      <a:pt x="20098" y="113322"/>
                      <a:pt x="21027" y="113533"/>
                    </a:cubicBezTo>
                    <a:cubicBezTo>
                      <a:pt x="21154" y="113575"/>
                      <a:pt x="21154" y="113758"/>
                      <a:pt x="21027" y="113800"/>
                    </a:cubicBezTo>
                    <a:cubicBezTo>
                      <a:pt x="20661" y="113882"/>
                      <a:pt x="20286" y="113916"/>
                      <a:pt x="19910" y="113916"/>
                    </a:cubicBezTo>
                    <a:cubicBezTo>
                      <a:pt x="19318" y="113916"/>
                      <a:pt x="18723" y="113833"/>
                      <a:pt x="18155" y="113730"/>
                    </a:cubicBezTo>
                    <a:cubicBezTo>
                      <a:pt x="17934" y="113702"/>
                      <a:pt x="17984" y="113349"/>
                      <a:pt x="18185" y="113349"/>
                    </a:cubicBezTo>
                    <a:close/>
                    <a:moveTo>
                      <a:pt x="19617" y="1"/>
                    </a:moveTo>
                    <a:cubicBezTo>
                      <a:pt x="19099" y="1"/>
                      <a:pt x="18564" y="346"/>
                      <a:pt x="18507" y="1020"/>
                    </a:cubicBezTo>
                    <a:cubicBezTo>
                      <a:pt x="18422" y="1977"/>
                      <a:pt x="18352" y="2935"/>
                      <a:pt x="18282" y="3878"/>
                    </a:cubicBezTo>
                    <a:cubicBezTo>
                      <a:pt x="18099" y="3507"/>
                      <a:pt x="17744" y="3319"/>
                      <a:pt x="17390" y="3319"/>
                    </a:cubicBezTo>
                    <a:cubicBezTo>
                      <a:pt x="16928" y="3319"/>
                      <a:pt x="16466" y="3640"/>
                      <a:pt x="16395" y="4287"/>
                    </a:cubicBezTo>
                    <a:cubicBezTo>
                      <a:pt x="15648" y="11300"/>
                      <a:pt x="15648" y="18425"/>
                      <a:pt x="15662" y="25494"/>
                    </a:cubicBezTo>
                    <a:cubicBezTo>
                      <a:pt x="14536" y="24438"/>
                      <a:pt x="13198" y="23649"/>
                      <a:pt x="11748" y="23156"/>
                    </a:cubicBezTo>
                    <a:cubicBezTo>
                      <a:pt x="11353" y="23016"/>
                      <a:pt x="10959" y="22889"/>
                      <a:pt x="10579" y="22762"/>
                    </a:cubicBezTo>
                    <a:cubicBezTo>
                      <a:pt x="10466" y="22973"/>
                      <a:pt x="10368" y="23199"/>
                      <a:pt x="10283" y="23424"/>
                    </a:cubicBezTo>
                    <a:cubicBezTo>
                      <a:pt x="10238" y="23576"/>
                      <a:pt x="10119" y="23642"/>
                      <a:pt x="9998" y="23642"/>
                    </a:cubicBezTo>
                    <a:cubicBezTo>
                      <a:pt x="9817" y="23642"/>
                      <a:pt x="9632" y="23492"/>
                      <a:pt x="9692" y="23255"/>
                    </a:cubicBezTo>
                    <a:cubicBezTo>
                      <a:pt x="9748" y="23016"/>
                      <a:pt x="9818" y="22776"/>
                      <a:pt x="9903" y="22537"/>
                    </a:cubicBezTo>
                    <a:lnTo>
                      <a:pt x="9480" y="22396"/>
                    </a:lnTo>
                    <a:cubicBezTo>
                      <a:pt x="9241" y="22100"/>
                      <a:pt x="8974" y="21819"/>
                      <a:pt x="8748" y="21537"/>
                    </a:cubicBezTo>
                    <a:cubicBezTo>
                      <a:pt x="8016" y="20593"/>
                      <a:pt x="7368" y="19467"/>
                      <a:pt x="7213" y="18270"/>
                    </a:cubicBezTo>
                    <a:cubicBezTo>
                      <a:pt x="7213" y="18101"/>
                      <a:pt x="7090" y="18017"/>
                      <a:pt x="6967" y="18017"/>
                    </a:cubicBezTo>
                    <a:cubicBezTo>
                      <a:pt x="6844" y="18017"/>
                      <a:pt x="6720" y="18101"/>
                      <a:pt x="6720" y="18270"/>
                    </a:cubicBezTo>
                    <a:cubicBezTo>
                      <a:pt x="6636" y="19326"/>
                      <a:pt x="6833" y="20396"/>
                      <a:pt x="7284" y="21382"/>
                    </a:cubicBezTo>
                    <a:lnTo>
                      <a:pt x="7382" y="21593"/>
                    </a:lnTo>
                    <a:cubicBezTo>
                      <a:pt x="6368" y="21157"/>
                      <a:pt x="5439" y="20551"/>
                      <a:pt x="4622" y="19805"/>
                    </a:cubicBezTo>
                    <a:cubicBezTo>
                      <a:pt x="2609" y="17932"/>
                      <a:pt x="1454" y="15228"/>
                      <a:pt x="848" y="12595"/>
                    </a:cubicBezTo>
                    <a:cubicBezTo>
                      <a:pt x="805" y="12395"/>
                      <a:pt x="628" y="12304"/>
                      <a:pt x="450" y="12304"/>
                    </a:cubicBezTo>
                    <a:cubicBezTo>
                      <a:pt x="227" y="12304"/>
                      <a:pt x="0" y="12449"/>
                      <a:pt x="32" y="12708"/>
                    </a:cubicBezTo>
                    <a:cubicBezTo>
                      <a:pt x="341" y="15200"/>
                      <a:pt x="1017" y="17524"/>
                      <a:pt x="2510" y="19580"/>
                    </a:cubicBezTo>
                    <a:cubicBezTo>
                      <a:pt x="3946" y="21565"/>
                      <a:pt x="6002" y="23086"/>
                      <a:pt x="8213" y="24072"/>
                    </a:cubicBezTo>
                    <a:cubicBezTo>
                      <a:pt x="9058" y="24438"/>
                      <a:pt x="9917" y="24748"/>
                      <a:pt x="10762" y="25071"/>
                    </a:cubicBezTo>
                    <a:cubicBezTo>
                      <a:pt x="10875" y="24945"/>
                      <a:pt x="10987" y="24818"/>
                      <a:pt x="11114" y="24691"/>
                    </a:cubicBezTo>
                    <a:cubicBezTo>
                      <a:pt x="11175" y="24623"/>
                      <a:pt x="11247" y="24594"/>
                      <a:pt x="11316" y="24594"/>
                    </a:cubicBezTo>
                    <a:cubicBezTo>
                      <a:pt x="11519" y="24594"/>
                      <a:pt x="11708" y="24837"/>
                      <a:pt x="11593" y="25057"/>
                    </a:cubicBezTo>
                    <a:lnTo>
                      <a:pt x="11438" y="25353"/>
                    </a:lnTo>
                    <a:cubicBezTo>
                      <a:pt x="12522" y="25818"/>
                      <a:pt x="13550" y="26409"/>
                      <a:pt x="14409" y="27339"/>
                    </a:cubicBezTo>
                    <a:cubicBezTo>
                      <a:pt x="14944" y="27958"/>
                      <a:pt x="15367" y="28662"/>
                      <a:pt x="15662" y="29409"/>
                    </a:cubicBezTo>
                    <a:lnTo>
                      <a:pt x="15662" y="35999"/>
                    </a:lnTo>
                    <a:cubicBezTo>
                      <a:pt x="15127" y="35534"/>
                      <a:pt x="14465" y="35224"/>
                      <a:pt x="13761" y="35126"/>
                    </a:cubicBezTo>
                    <a:cubicBezTo>
                      <a:pt x="11170" y="34788"/>
                      <a:pt x="8734" y="35576"/>
                      <a:pt x="7129" y="32915"/>
                    </a:cubicBezTo>
                    <a:cubicBezTo>
                      <a:pt x="7089" y="32857"/>
                      <a:pt x="7035" y="32833"/>
                      <a:pt x="6983" y="32833"/>
                    </a:cubicBezTo>
                    <a:cubicBezTo>
                      <a:pt x="6870" y="32833"/>
                      <a:pt x="6765" y="32949"/>
                      <a:pt x="6833" y="33084"/>
                    </a:cubicBezTo>
                    <a:cubicBezTo>
                      <a:pt x="7931" y="35309"/>
                      <a:pt x="9734" y="35788"/>
                      <a:pt x="12043" y="35900"/>
                    </a:cubicBezTo>
                    <a:cubicBezTo>
                      <a:pt x="13015" y="35957"/>
                      <a:pt x="14071" y="35999"/>
                      <a:pt x="14860" y="36633"/>
                    </a:cubicBezTo>
                    <a:cubicBezTo>
                      <a:pt x="15212" y="36914"/>
                      <a:pt x="15493" y="37266"/>
                      <a:pt x="15662" y="37689"/>
                    </a:cubicBezTo>
                    <a:lnTo>
                      <a:pt x="15662" y="40646"/>
                    </a:lnTo>
                    <a:cubicBezTo>
                      <a:pt x="15986" y="40688"/>
                      <a:pt x="16310" y="40702"/>
                      <a:pt x="16620" y="40702"/>
                    </a:cubicBezTo>
                    <a:cubicBezTo>
                      <a:pt x="17113" y="40702"/>
                      <a:pt x="17085" y="41392"/>
                      <a:pt x="16620" y="41448"/>
                    </a:cubicBezTo>
                    <a:cubicBezTo>
                      <a:pt x="16324" y="41477"/>
                      <a:pt x="16000" y="41491"/>
                      <a:pt x="15676" y="41505"/>
                    </a:cubicBezTo>
                    <a:cubicBezTo>
                      <a:pt x="15676" y="45166"/>
                      <a:pt x="15690" y="48813"/>
                      <a:pt x="15690" y="52474"/>
                    </a:cubicBezTo>
                    <a:cubicBezTo>
                      <a:pt x="15719" y="60529"/>
                      <a:pt x="15719" y="68598"/>
                      <a:pt x="15690" y="76653"/>
                    </a:cubicBezTo>
                    <a:cubicBezTo>
                      <a:pt x="16014" y="76681"/>
                      <a:pt x="16324" y="76709"/>
                      <a:pt x="16634" y="76737"/>
                    </a:cubicBezTo>
                    <a:cubicBezTo>
                      <a:pt x="17056" y="76737"/>
                      <a:pt x="17056" y="77385"/>
                      <a:pt x="16634" y="77385"/>
                    </a:cubicBezTo>
                    <a:cubicBezTo>
                      <a:pt x="16352" y="77413"/>
                      <a:pt x="16028" y="77441"/>
                      <a:pt x="15690" y="77470"/>
                    </a:cubicBezTo>
                    <a:cubicBezTo>
                      <a:pt x="15676" y="83215"/>
                      <a:pt x="15662" y="88974"/>
                      <a:pt x="15648" y="94734"/>
                    </a:cubicBezTo>
                    <a:cubicBezTo>
                      <a:pt x="16155" y="94748"/>
                      <a:pt x="16634" y="94804"/>
                      <a:pt x="17000" y="94818"/>
                    </a:cubicBezTo>
                    <a:cubicBezTo>
                      <a:pt x="17479" y="94818"/>
                      <a:pt x="17479" y="95550"/>
                      <a:pt x="17000" y="95550"/>
                    </a:cubicBezTo>
                    <a:lnTo>
                      <a:pt x="15648" y="95550"/>
                    </a:lnTo>
                    <a:lnTo>
                      <a:pt x="15648" y="98536"/>
                    </a:lnTo>
                    <a:cubicBezTo>
                      <a:pt x="15705" y="98536"/>
                      <a:pt x="15747" y="98536"/>
                      <a:pt x="15789" y="98522"/>
                    </a:cubicBezTo>
                    <a:cubicBezTo>
                      <a:pt x="15802" y="98520"/>
                      <a:pt x="15815" y="98519"/>
                      <a:pt x="15827" y="98519"/>
                    </a:cubicBezTo>
                    <a:cubicBezTo>
                      <a:pt x="16141" y="98519"/>
                      <a:pt x="16128" y="99030"/>
                      <a:pt x="15789" y="99071"/>
                    </a:cubicBezTo>
                    <a:lnTo>
                      <a:pt x="15648" y="99099"/>
                    </a:lnTo>
                    <a:lnTo>
                      <a:pt x="15648" y="100592"/>
                    </a:lnTo>
                    <a:cubicBezTo>
                      <a:pt x="15648" y="105732"/>
                      <a:pt x="15648" y="110871"/>
                      <a:pt x="15634" y="116011"/>
                    </a:cubicBezTo>
                    <a:cubicBezTo>
                      <a:pt x="16000" y="115997"/>
                      <a:pt x="16366" y="115997"/>
                      <a:pt x="16733" y="115983"/>
                    </a:cubicBezTo>
                    <a:cubicBezTo>
                      <a:pt x="17110" y="115974"/>
                      <a:pt x="17487" y="115942"/>
                      <a:pt x="17864" y="115942"/>
                    </a:cubicBezTo>
                    <a:cubicBezTo>
                      <a:pt x="18078" y="115942"/>
                      <a:pt x="18293" y="115952"/>
                      <a:pt x="18507" y="115983"/>
                    </a:cubicBezTo>
                    <a:cubicBezTo>
                      <a:pt x="18690" y="116039"/>
                      <a:pt x="18718" y="116279"/>
                      <a:pt x="18563" y="116363"/>
                    </a:cubicBezTo>
                    <a:cubicBezTo>
                      <a:pt x="18012" y="116653"/>
                      <a:pt x="17350" y="116750"/>
                      <a:pt x="16670" y="116750"/>
                    </a:cubicBezTo>
                    <a:cubicBezTo>
                      <a:pt x="16325" y="116750"/>
                      <a:pt x="15976" y="116725"/>
                      <a:pt x="15634" y="116687"/>
                    </a:cubicBezTo>
                    <a:lnTo>
                      <a:pt x="15634" y="119194"/>
                    </a:lnTo>
                    <a:cubicBezTo>
                      <a:pt x="16127" y="119194"/>
                      <a:pt x="16620" y="119194"/>
                      <a:pt x="17127" y="119222"/>
                    </a:cubicBezTo>
                    <a:cubicBezTo>
                      <a:pt x="17239" y="119222"/>
                      <a:pt x="17282" y="119405"/>
                      <a:pt x="17155" y="119433"/>
                    </a:cubicBezTo>
                    <a:cubicBezTo>
                      <a:pt x="16648" y="119546"/>
                      <a:pt x="16141" y="119616"/>
                      <a:pt x="15634" y="119630"/>
                    </a:cubicBezTo>
                    <a:cubicBezTo>
                      <a:pt x="15634" y="124995"/>
                      <a:pt x="15634" y="130346"/>
                      <a:pt x="15620" y="135697"/>
                    </a:cubicBezTo>
                    <a:cubicBezTo>
                      <a:pt x="15662" y="135655"/>
                      <a:pt x="15719" y="135627"/>
                      <a:pt x="15789" y="135627"/>
                    </a:cubicBezTo>
                    <a:cubicBezTo>
                      <a:pt x="16114" y="135627"/>
                      <a:pt x="16439" y="135609"/>
                      <a:pt x="16763" y="135609"/>
                    </a:cubicBezTo>
                    <a:cubicBezTo>
                      <a:pt x="17140" y="135609"/>
                      <a:pt x="17516" y="135634"/>
                      <a:pt x="17887" y="135740"/>
                    </a:cubicBezTo>
                    <a:cubicBezTo>
                      <a:pt x="18014" y="135782"/>
                      <a:pt x="18014" y="135965"/>
                      <a:pt x="17887" y="136007"/>
                    </a:cubicBezTo>
                    <a:cubicBezTo>
                      <a:pt x="17493" y="136122"/>
                      <a:pt x="17084" y="136146"/>
                      <a:pt x="16672" y="136146"/>
                    </a:cubicBezTo>
                    <a:cubicBezTo>
                      <a:pt x="16378" y="136146"/>
                      <a:pt x="16082" y="136134"/>
                      <a:pt x="15789" y="136134"/>
                    </a:cubicBezTo>
                    <a:cubicBezTo>
                      <a:pt x="15719" y="136120"/>
                      <a:pt x="15662" y="136092"/>
                      <a:pt x="15620" y="136049"/>
                    </a:cubicBezTo>
                    <a:lnTo>
                      <a:pt x="15620" y="136204"/>
                    </a:lnTo>
                    <a:cubicBezTo>
                      <a:pt x="15620" y="141682"/>
                      <a:pt x="15536" y="147174"/>
                      <a:pt x="15564" y="152666"/>
                    </a:cubicBezTo>
                    <a:cubicBezTo>
                      <a:pt x="17113" y="152722"/>
                      <a:pt x="18704" y="152624"/>
                      <a:pt x="20211" y="152933"/>
                    </a:cubicBezTo>
                    <a:cubicBezTo>
                      <a:pt x="20408" y="153004"/>
                      <a:pt x="20408" y="153285"/>
                      <a:pt x="20211" y="153356"/>
                    </a:cubicBezTo>
                    <a:cubicBezTo>
                      <a:pt x="19558" y="153493"/>
                      <a:pt x="18875" y="153547"/>
                      <a:pt x="18184" y="153547"/>
                    </a:cubicBezTo>
                    <a:cubicBezTo>
                      <a:pt x="17310" y="153547"/>
                      <a:pt x="16421" y="153460"/>
                      <a:pt x="15564" y="153342"/>
                    </a:cubicBezTo>
                    <a:lnTo>
                      <a:pt x="15564" y="153342"/>
                    </a:lnTo>
                    <a:cubicBezTo>
                      <a:pt x="15592" y="156778"/>
                      <a:pt x="15676" y="160214"/>
                      <a:pt x="15845" y="163636"/>
                    </a:cubicBezTo>
                    <a:cubicBezTo>
                      <a:pt x="15972" y="163629"/>
                      <a:pt x="16098" y="163625"/>
                      <a:pt x="16225" y="163625"/>
                    </a:cubicBezTo>
                    <a:cubicBezTo>
                      <a:pt x="16619" y="163625"/>
                      <a:pt x="17014" y="163659"/>
                      <a:pt x="17408" y="163734"/>
                    </a:cubicBezTo>
                    <a:cubicBezTo>
                      <a:pt x="17563" y="163790"/>
                      <a:pt x="17563" y="164002"/>
                      <a:pt x="17408" y="164058"/>
                    </a:cubicBezTo>
                    <a:cubicBezTo>
                      <a:pt x="17007" y="164125"/>
                      <a:pt x="16597" y="164165"/>
                      <a:pt x="16193" y="164165"/>
                    </a:cubicBezTo>
                    <a:cubicBezTo>
                      <a:pt x="16086" y="164165"/>
                      <a:pt x="15979" y="164162"/>
                      <a:pt x="15874" y="164157"/>
                    </a:cubicBezTo>
                    <a:lnTo>
                      <a:pt x="15874" y="164157"/>
                    </a:lnTo>
                    <a:cubicBezTo>
                      <a:pt x="16014" y="166902"/>
                      <a:pt x="16226" y="169648"/>
                      <a:pt x="16521" y="172366"/>
                    </a:cubicBezTo>
                    <a:cubicBezTo>
                      <a:pt x="16535" y="172479"/>
                      <a:pt x="16564" y="172592"/>
                      <a:pt x="16620" y="172704"/>
                    </a:cubicBezTo>
                    <a:cubicBezTo>
                      <a:pt x="16676" y="174507"/>
                      <a:pt x="16747" y="176281"/>
                      <a:pt x="17014" y="178055"/>
                    </a:cubicBezTo>
                    <a:cubicBezTo>
                      <a:pt x="17268" y="179801"/>
                      <a:pt x="18070" y="181421"/>
                      <a:pt x="18986" y="182913"/>
                    </a:cubicBezTo>
                    <a:cubicBezTo>
                      <a:pt x="19300" y="183427"/>
                      <a:pt x="19771" y="183647"/>
                      <a:pt x="20238" y="183647"/>
                    </a:cubicBezTo>
                    <a:cubicBezTo>
                      <a:pt x="21129" y="183647"/>
                      <a:pt x="22004" y="182844"/>
                      <a:pt x="21746" y="181745"/>
                    </a:cubicBezTo>
                    <a:cubicBezTo>
                      <a:pt x="20901" y="178168"/>
                      <a:pt x="20971" y="174422"/>
                      <a:pt x="20887" y="170761"/>
                    </a:cubicBezTo>
                    <a:cubicBezTo>
                      <a:pt x="20802" y="167578"/>
                      <a:pt x="20774" y="164396"/>
                      <a:pt x="20774" y="161213"/>
                    </a:cubicBezTo>
                    <a:cubicBezTo>
                      <a:pt x="19760" y="161185"/>
                      <a:pt x="18732" y="161044"/>
                      <a:pt x="17732" y="160974"/>
                    </a:cubicBezTo>
                    <a:cubicBezTo>
                      <a:pt x="17437" y="160974"/>
                      <a:pt x="17437" y="160538"/>
                      <a:pt x="17732" y="160538"/>
                    </a:cubicBezTo>
                    <a:cubicBezTo>
                      <a:pt x="18167" y="160501"/>
                      <a:pt x="18601" y="160483"/>
                      <a:pt x="19036" y="160483"/>
                    </a:cubicBezTo>
                    <a:cubicBezTo>
                      <a:pt x="19615" y="160483"/>
                      <a:pt x="20195" y="160515"/>
                      <a:pt x="20774" y="160580"/>
                    </a:cubicBezTo>
                    <a:lnTo>
                      <a:pt x="20774" y="158932"/>
                    </a:lnTo>
                    <a:cubicBezTo>
                      <a:pt x="20788" y="155496"/>
                      <a:pt x="20844" y="152060"/>
                      <a:pt x="20915" y="148624"/>
                    </a:cubicBezTo>
                    <a:lnTo>
                      <a:pt x="20915" y="148624"/>
                    </a:lnTo>
                    <a:cubicBezTo>
                      <a:pt x="20607" y="148641"/>
                      <a:pt x="20297" y="148649"/>
                      <a:pt x="19987" y="148649"/>
                    </a:cubicBezTo>
                    <a:cubicBezTo>
                      <a:pt x="19235" y="148649"/>
                      <a:pt x="18480" y="148602"/>
                      <a:pt x="17732" y="148512"/>
                    </a:cubicBezTo>
                    <a:cubicBezTo>
                      <a:pt x="17493" y="148484"/>
                      <a:pt x="17479" y="148132"/>
                      <a:pt x="17732" y="148132"/>
                    </a:cubicBezTo>
                    <a:cubicBezTo>
                      <a:pt x="18803" y="148103"/>
                      <a:pt x="19873" y="148033"/>
                      <a:pt x="20943" y="147906"/>
                    </a:cubicBezTo>
                    <a:cubicBezTo>
                      <a:pt x="20957" y="147090"/>
                      <a:pt x="20971" y="146287"/>
                      <a:pt x="20999" y="145470"/>
                    </a:cubicBezTo>
                    <a:cubicBezTo>
                      <a:pt x="19788" y="145386"/>
                      <a:pt x="18577" y="145273"/>
                      <a:pt x="17366" y="145231"/>
                    </a:cubicBezTo>
                    <a:cubicBezTo>
                      <a:pt x="17127" y="145231"/>
                      <a:pt x="17127" y="144879"/>
                      <a:pt x="17366" y="144879"/>
                    </a:cubicBezTo>
                    <a:cubicBezTo>
                      <a:pt x="18034" y="144863"/>
                      <a:pt x="18711" y="144843"/>
                      <a:pt x="19392" y="144843"/>
                    </a:cubicBezTo>
                    <a:cubicBezTo>
                      <a:pt x="19931" y="144843"/>
                      <a:pt x="20472" y="144855"/>
                      <a:pt x="21013" y="144893"/>
                    </a:cubicBezTo>
                    <a:cubicBezTo>
                      <a:pt x="21098" y="141654"/>
                      <a:pt x="21210" y="138429"/>
                      <a:pt x="21323" y="135190"/>
                    </a:cubicBezTo>
                    <a:cubicBezTo>
                      <a:pt x="21337" y="134768"/>
                      <a:pt x="21351" y="134346"/>
                      <a:pt x="21365" y="133923"/>
                    </a:cubicBezTo>
                    <a:cubicBezTo>
                      <a:pt x="20464" y="133909"/>
                      <a:pt x="19563" y="133782"/>
                      <a:pt x="18690" y="133740"/>
                    </a:cubicBezTo>
                    <a:cubicBezTo>
                      <a:pt x="18479" y="133726"/>
                      <a:pt x="18479" y="133416"/>
                      <a:pt x="18690" y="133416"/>
                    </a:cubicBezTo>
                    <a:cubicBezTo>
                      <a:pt x="19259" y="133389"/>
                      <a:pt x="19845" y="133367"/>
                      <a:pt x="20434" y="133367"/>
                    </a:cubicBezTo>
                    <a:cubicBezTo>
                      <a:pt x="20749" y="133367"/>
                      <a:pt x="21065" y="133373"/>
                      <a:pt x="21379" y="133388"/>
                    </a:cubicBezTo>
                    <a:cubicBezTo>
                      <a:pt x="21422" y="132332"/>
                      <a:pt x="21450" y="131276"/>
                      <a:pt x="21492" y="130234"/>
                    </a:cubicBezTo>
                    <a:cubicBezTo>
                      <a:pt x="20760" y="130234"/>
                      <a:pt x="20014" y="130206"/>
                      <a:pt x="19295" y="130191"/>
                    </a:cubicBezTo>
                    <a:cubicBezTo>
                      <a:pt x="18972" y="130191"/>
                      <a:pt x="18972" y="129713"/>
                      <a:pt x="19295" y="129713"/>
                    </a:cubicBezTo>
                    <a:cubicBezTo>
                      <a:pt x="20028" y="129713"/>
                      <a:pt x="20774" y="129670"/>
                      <a:pt x="21506" y="129670"/>
                    </a:cubicBezTo>
                    <a:cubicBezTo>
                      <a:pt x="21703" y="123601"/>
                      <a:pt x="21858" y="117518"/>
                      <a:pt x="21816" y="111449"/>
                    </a:cubicBezTo>
                    <a:lnTo>
                      <a:pt x="21816" y="111280"/>
                    </a:lnTo>
                    <a:cubicBezTo>
                      <a:pt x="21678" y="111281"/>
                      <a:pt x="21540" y="111282"/>
                      <a:pt x="21401" y="111282"/>
                    </a:cubicBezTo>
                    <a:cubicBezTo>
                      <a:pt x="20382" y="111282"/>
                      <a:pt x="19354" y="111235"/>
                      <a:pt x="18338" y="111111"/>
                    </a:cubicBezTo>
                    <a:cubicBezTo>
                      <a:pt x="18169" y="111111"/>
                      <a:pt x="18169" y="110857"/>
                      <a:pt x="18338" y="110857"/>
                    </a:cubicBezTo>
                    <a:cubicBezTo>
                      <a:pt x="19297" y="110752"/>
                      <a:pt x="20257" y="110695"/>
                      <a:pt x="21224" y="110695"/>
                    </a:cubicBezTo>
                    <a:cubicBezTo>
                      <a:pt x="21421" y="110695"/>
                      <a:pt x="21618" y="110698"/>
                      <a:pt x="21816" y="110702"/>
                    </a:cubicBezTo>
                    <a:cubicBezTo>
                      <a:pt x="21788" y="108942"/>
                      <a:pt x="21732" y="107182"/>
                      <a:pt x="21647" y="105422"/>
                    </a:cubicBezTo>
                    <a:cubicBezTo>
                      <a:pt x="20605" y="105394"/>
                      <a:pt x="19563" y="105323"/>
                      <a:pt x="18577" y="105210"/>
                    </a:cubicBezTo>
                    <a:cubicBezTo>
                      <a:pt x="18239" y="105210"/>
                      <a:pt x="18239" y="104704"/>
                      <a:pt x="18577" y="104704"/>
                    </a:cubicBezTo>
                    <a:cubicBezTo>
                      <a:pt x="19492" y="104600"/>
                      <a:pt x="20418" y="104533"/>
                      <a:pt x="21346" y="104533"/>
                    </a:cubicBezTo>
                    <a:cubicBezTo>
                      <a:pt x="21432" y="104533"/>
                      <a:pt x="21518" y="104533"/>
                      <a:pt x="21605" y="104535"/>
                    </a:cubicBezTo>
                    <a:cubicBezTo>
                      <a:pt x="21309" y="98972"/>
                      <a:pt x="20802" y="93424"/>
                      <a:pt x="20535" y="87862"/>
                    </a:cubicBezTo>
                    <a:cubicBezTo>
                      <a:pt x="20450" y="86102"/>
                      <a:pt x="20408" y="84327"/>
                      <a:pt x="20394" y="82567"/>
                    </a:cubicBezTo>
                    <a:cubicBezTo>
                      <a:pt x="19605" y="82525"/>
                      <a:pt x="18817" y="82314"/>
                      <a:pt x="18113" y="81933"/>
                    </a:cubicBezTo>
                    <a:cubicBezTo>
                      <a:pt x="17929" y="81835"/>
                      <a:pt x="18028" y="81581"/>
                      <a:pt x="18211" y="81567"/>
                    </a:cubicBezTo>
                    <a:cubicBezTo>
                      <a:pt x="18702" y="81519"/>
                      <a:pt x="19199" y="81497"/>
                      <a:pt x="19699" y="81497"/>
                    </a:cubicBezTo>
                    <a:cubicBezTo>
                      <a:pt x="19930" y="81497"/>
                      <a:pt x="20162" y="81502"/>
                      <a:pt x="20394" y="81511"/>
                    </a:cubicBezTo>
                    <a:cubicBezTo>
                      <a:pt x="20394" y="78779"/>
                      <a:pt x="20478" y="76047"/>
                      <a:pt x="20577" y="73315"/>
                    </a:cubicBezTo>
                    <a:cubicBezTo>
                      <a:pt x="20704" y="72837"/>
                      <a:pt x="20858" y="72358"/>
                      <a:pt x="21056" y="71907"/>
                    </a:cubicBezTo>
                    <a:cubicBezTo>
                      <a:pt x="21703" y="70386"/>
                      <a:pt x="22619" y="69063"/>
                      <a:pt x="23520" y="67697"/>
                    </a:cubicBezTo>
                    <a:cubicBezTo>
                      <a:pt x="23867" y="67201"/>
                      <a:pt x="23417" y="66486"/>
                      <a:pt x="22853" y="66486"/>
                    </a:cubicBezTo>
                    <a:cubicBezTo>
                      <a:pt x="22776" y="66486"/>
                      <a:pt x="22698" y="66499"/>
                      <a:pt x="22619" y="66528"/>
                    </a:cubicBezTo>
                    <a:cubicBezTo>
                      <a:pt x="21971" y="66739"/>
                      <a:pt x="21351" y="67035"/>
                      <a:pt x="20774" y="67387"/>
                    </a:cubicBezTo>
                    <a:cubicBezTo>
                      <a:pt x="20788" y="67176"/>
                      <a:pt x="20788" y="66965"/>
                      <a:pt x="20802" y="66753"/>
                    </a:cubicBezTo>
                    <a:cubicBezTo>
                      <a:pt x="20858" y="65049"/>
                      <a:pt x="20887" y="63346"/>
                      <a:pt x="20915" y="61642"/>
                    </a:cubicBezTo>
                    <a:cubicBezTo>
                      <a:pt x="20194" y="61588"/>
                      <a:pt x="19486" y="61472"/>
                      <a:pt x="18910" y="61472"/>
                    </a:cubicBezTo>
                    <a:cubicBezTo>
                      <a:pt x="18879" y="61472"/>
                      <a:pt x="18847" y="61472"/>
                      <a:pt x="18817" y="61473"/>
                    </a:cubicBezTo>
                    <a:cubicBezTo>
                      <a:pt x="18549" y="61473"/>
                      <a:pt x="18535" y="61121"/>
                      <a:pt x="18760" y="61022"/>
                    </a:cubicBezTo>
                    <a:cubicBezTo>
                      <a:pt x="19402" y="60770"/>
                      <a:pt x="20021" y="60710"/>
                      <a:pt x="20688" y="60710"/>
                    </a:cubicBezTo>
                    <a:cubicBezTo>
                      <a:pt x="20768" y="60710"/>
                      <a:pt x="20848" y="60711"/>
                      <a:pt x="20929" y="60712"/>
                    </a:cubicBezTo>
                    <a:cubicBezTo>
                      <a:pt x="20943" y="59769"/>
                      <a:pt x="20943" y="58839"/>
                      <a:pt x="20943" y="57896"/>
                    </a:cubicBezTo>
                    <a:lnTo>
                      <a:pt x="20943" y="57896"/>
                    </a:lnTo>
                    <a:cubicBezTo>
                      <a:pt x="20656" y="57913"/>
                      <a:pt x="20369" y="57925"/>
                      <a:pt x="20078" y="57925"/>
                    </a:cubicBezTo>
                    <a:cubicBezTo>
                      <a:pt x="19898" y="57925"/>
                      <a:pt x="19718" y="57921"/>
                      <a:pt x="19535" y="57910"/>
                    </a:cubicBezTo>
                    <a:cubicBezTo>
                      <a:pt x="19155" y="57910"/>
                      <a:pt x="19155" y="57333"/>
                      <a:pt x="19535" y="57333"/>
                    </a:cubicBezTo>
                    <a:cubicBezTo>
                      <a:pt x="19999" y="57305"/>
                      <a:pt x="20478" y="57248"/>
                      <a:pt x="20943" y="57178"/>
                    </a:cubicBezTo>
                    <a:lnTo>
                      <a:pt x="20943" y="52404"/>
                    </a:lnTo>
                    <a:cubicBezTo>
                      <a:pt x="20999" y="52235"/>
                      <a:pt x="21056" y="52038"/>
                      <a:pt x="21112" y="51869"/>
                    </a:cubicBezTo>
                    <a:cubicBezTo>
                      <a:pt x="21717" y="50066"/>
                      <a:pt x="22675" y="48447"/>
                      <a:pt x="23647" y="46828"/>
                    </a:cubicBezTo>
                    <a:cubicBezTo>
                      <a:pt x="24632" y="45180"/>
                      <a:pt x="25759" y="43603"/>
                      <a:pt x="26702" y="41927"/>
                    </a:cubicBezTo>
                    <a:cubicBezTo>
                      <a:pt x="26843" y="41674"/>
                      <a:pt x="26984" y="41406"/>
                      <a:pt x="27125" y="41153"/>
                    </a:cubicBezTo>
                    <a:cubicBezTo>
                      <a:pt x="27054" y="41040"/>
                      <a:pt x="26984" y="40927"/>
                      <a:pt x="26942" y="40801"/>
                    </a:cubicBezTo>
                    <a:cubicBezTo>
                      <a:pt x="26841" y="40576"/>
                      <a:pt x="27071" y="40361"/>
                      <a:pt x="27289" y="40361"/>
                    </a:cubicBezTo>
                    <a:cubicBezTo>
                      <a:pt x="27345" y="40361"/>
                      <a:pt x="27400" y="40375"/>
                      <a:pt x="27449" y="40406"/>
                    </a:cubicBezTo>
                    <a:lnTo>
                      <a:pt x="27505" y="40449"/>
                    </a:lnTo>
                    <a:cubicBezTo>
                      <a:pt x="28294" y="38984"/>
                      <a:pt x="29054" y="37534"/>
                      <a:pt x="30138" y="36224"/>
                    </a:cubicBezTo>
                    <a:cubicBezTo>
                      <a:pt x="31406" y="34689"/>
                      <a:pt x="32743" y="33211"/>
                      <a:pt x="33954" y="31619"/>
                    </a:cubicBezTo>
                    <a:cubicBezTo>
                      <a:pt x="34842" y="30394"/>
                      <a:pt x="35574" y="29042"/>
                      <a:pt x="36109" y="27634"/>
                    </a:cubicBezTo>
                    <a:cubicBezTo>
                      <a:pt x="36531" y="27029"/>
                      <a:pt x="36912" y="26409"/>
                      <a:pt x="37362" y="25832"/>
                    </a:cubicBezTo>
                    <a:cubicBezTo>
                      <a:pt x="38235" y="24733"/>
                      <a:pt x="39404" y="24015"/>
                      <a:pt x="40559" y="23241"/>
                    </a:cubicBezTo>
                    <a:cubicBezTo>
                      <a:pt x="41488" y="22593"/>
                      <a:pt x="42488" y="22072"/>
                      <a:pt x="43375" y="21368"/>
                    </a:cubicBezTo>
                    <a:cubicBezTo>
                      <a:pt x="44459" y="20523"/>
                      <a:pt x="45192" y="19312"/>
                      <a:pt x="45755" y="18073"/>
                    </a:cubicBezTo>
                    <a:cubicBezTo>
                      <a:pt x="45794" y="17976"/>
                      <a:pt x="45692" y="17878"/>
                      <a:pt x="45597" y="17878"/>
                    </a:cubicBezTo>
                    <a:cubicBezTo>
                      <a:pt x="45555" y="17878"/>
                      <a:pt x="45514" y="17898"/>
                      <a:pt x="45487" y="17946"/>
                    </a:cubicBezTo>
                    <a:cubicBezTo>
                      <a:pt x="44037" y="20819"/>
                      <a:pt x="41671" y="21889"/>
                      <a:pt x="38996" y="23368"/>
                    </a:cubicBezTo>
                    <a:cubicBezTo>
                      <a:pt x="38292" y="23762"/>
                      <a:pt x="37630" y="24269"/>
                      <a:pt x="37066" y="24860"/>
                    </a:cubicBezTo>
                    <a:cubicBezTo>
                      <a:pt x="38348" y="20537"/>
                      <a:pt x="38545" y="15961"/>
                      <a:pt x="39686" y="11595"/>
                    </a:cubicBezTo>
                    <a:cubicBezTo>
                      <a:pt x="39761" y="11317"/>
                      <a:pt x="39550" y="11145"/>
                      <a:pt x="39335" y="11145"/>
                    </a:cubicBezTo>
                    <a:cubicBezTo>
                      <a:pt x="39190" y="11145"/>
                      <a:pt x="39044" y="11223"/>
                      <a:pt x="38982" y="11398"/>
                    </a:cubicBezTo>
                    <a:cubicBezTo>
                      <a:pt x="37306" y="16031"/>
                      <a:pt x="36771" y="20960"/>
                      <a:pt x="35222" y="25621"/>
                    </a:cubicBezTo>
                    <a:cubicBezTo>
                      <a:pt x="34363" y="28212"/>
                      <a:pt x="32983" y="30437"/>
                      <a:pt x="31392" y="32535"/>
                    </a:cubicBezTo>
                    <a:cubicBezTo>
                      <a:pt x="31603" y="31493"/>
                      <a:pt x="31715" y="30408"/>
                      <a:pt x="31730" y="29338"/>
                    </a:cubicBezTo>
                    <a:cubicBezTo>
                      <a:pt x="31800" y="25705"/>
                      <a:pt x="31082" y="22114"/>
                      <a:pt x="31011" y="18509"/>
                    </a:cubicBezTo>
                    <a:cubicBezTo>
                      <a:pt x="31011" y="18418"/>
                      <a:pt x="30948" y="18372"/>
                      <a:pt x="30885" y="18372"/>
                    </a:cubicBezTo>
                    <a:cubicBezTo>
                      <a:pt x="30821" y="18372"/>
                      <a:pt x="30758" y="18418"/>
                      <a:pt x="30758" y="18509"/>
                    </a:cubicBezTo>
                    <a:cubicBezTo>
                      <a:pt x="30730" y="21650"/>
                      <a:pt x="31068" y="24790"/>
                      <a:pt x="31025" y="27944"/>
                    </a:cubicBezTo>
                    <a:cubicBezTo>
                      <a:pt x="30983" y="29606"/>
                      <a:pt x="30730" y="31267"/>
                      <a:pt x="30251" y="32873"/>
                    </a:cubicBezTo>
                    <a:cubicBezTo>
                      <a:pt x="29983" y="33732"/>
                      <a:pt x="29603" y="34563"/>
                      <a:pt x="29138" y="35351"/>
                    </a:cubicBezTo>
                    <a:cubicBezTo>
                      <a:pt x="28758" y="35788"/>
                      <a:pt x="28392" y="36238"/>
                      <a:pt x="27998" y="36689"/>
                    </a:cubicBezTo>
                    <a:cubicBezTo>
                      <a:pt x="26716" y="38210"/>
                      <a:pt x="25674" y="39928"/>
                      <a:pt x="24435" y="41491"/>
                    </a:cubicBezTo>
                    <a:cubicBezTo>
                      <a:pt x="23196" y="43054"/>
                      <a:pt x="21999" y="44645"/>
                      <a:pt x="20873" y="46293"/>
                    </a:cubicBezTo>
                    <a:cubicBezTo>
                      <a:pt x="20858" y="45828"/>
                      <a:pt x="20858" y="45363"/>
                      <a:pt x="20844" y="44899"/>
                    </a:cubicBezTo>
                    <a:cubicBezTo>
                      <a:pt x="20746" y="37308"/>
                      <a:pt x="20675" y="29718"/>
                      <a:pt x="20661" y="22114"/>
                    </a:cubicBezTo>
                    <a:cubicBezTo>
                      <a:pt x="20084" y="22100"/>
                      <a:pt x="19507" y="22030"/>
                      <a:pt x="18929" y="21945"/>
                    </a:cubicBezTo>
                    <a:cubicBezTo>
                      <a:pt x="18535" y="21945"/>
                      <a:pt x="18535" y="21354"/>
                      <a:pt x="18929" y="21354"/>
                    </a:cubicBezTo>
                    <a:cubicBezTo>
                      <a:pt x="19507" y="21298"/>
                      <a:pt x="20084" y="21269"/>
                      <a:pt x="20661" y="21199"/>
                    </a:cubicBezTo>
                    <a:lnTo>
                      <a:pt x="20661" y="18847"/>
                    </a:lnTo>
                    <a:cubicBezTo>
                      <a:pt x="19943" y="18819"/>
                      <a:pt x="19211" y="18763"/>
                      <a:pt x="18507" y="18650"/>
                    </a:cubicBezTo>
                    <a:cubicBezTo>
                      <a:pt x="18239" y="18622"/>
                      <a:pt x="18239" y="18171"/>
                      <a:pt x="18507" y="18129"/>
                    </a:cubicBezTo>
                    <a:cubicBezTo>
                      <a:pt x="19211" y="18002"/>
                      <a:pt x="19929" y="17918"/>
                      <a:pt x="20647" y="17876"/>
                    </a:cubicBezTo>
                    <a:cubicBezTo>
                      <a:pt x="20633" y="12257"/>
                      <a:pt x="20619" y="6638"/>
                      <a:pt x="20619" y="1020"/>
                    </a:cubicBezTo>
                    <a:cubicBezTo>
                      <a:pt x="20619" y="335"/>
                      <a:pt x="20127" y="1"/>
                      <a:pt x="19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>
                <a:off x="968282" y="1422033"/>
                <a:ext cx="157175" cy="34607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138430" extrusionOk="0">
                    <a:moveTo>
                      <a:pt x="5941" y="174"/>
                    </a:moveTo>
                    <a:cubicBezTo>
                      <a:pt x="5338" y="730"/>
                      <a:pt x="3115" y="3159"/>
                      <a:pt x="2131" y="5127"/>
                    </a:cubicBezTo>
                    <a:cubicBezTo>
                      <a:pt x="1147" y="7096"/>
                      <a:pt x="179" y="5286"/>
                      <a:pt x="36" y="11985"/>
                    </a:cubicBezTo>
                    <a:cubicBezTo>
                      <a:pt x="-107" y="18684"/>
                      <a:pt x="814" y="36877"/>
                      <a:pt x="1274" y="45322"/>
                    </a:cubicBezTo>
                    <a:cubicBezTo>
                      <a:pt x="1734" y="53768"/>
                      <a:pt x="2623" y="55292"/>
                      <a:pt x="2798" y="62658"/>
                    </a:cubicBezTo>
                    <a:cubicBezTo>
                      <a:pt x="2973" y="70024"/>
                      <a:pt x="2608" y="77564"/>
                      <a:pt x="2322" y="89518"/>
                    </a:cubicBezTo>
                    <a:cubicBezTo>
                      <a:pt x="2036" y="101472"/>
                      <a:pt x="1163" y="127745"/>
                      <a:pt x="1084" y="134381"/>
                    </a:cubicBezTo>
                    <a:cubicBezTo>
                      <a:pt x="1005" y="141017"/>
                      <a:pt x="1418" y="139477"/>
                      <a:pt x="1846" y="129333"/>
                    </a:cubicBezTo>
                    <a:cubicBezTo>
                      <a:pt x="2275" y="119189"/>
                      <a:pt x="3417" y="86010"/>
                      <a:pt x="3655" y="73516"/>
                    </a:cubicBezTo>
                    <a:cubicBezTo>
                      <a:pt x="3893" y="61022"/>
                      <a:pt x="3528" y="59403"/>
                      <a:pt x="3274" y="54371"/>
                    </a:cubicBezTo>
                    <a:cubicBezTo>
                      <a:pt x="3020" y="49339"/>
                      <a:pt x="2433" y="47846"/>
                      <a:pt x="2131" y="43322"/>
                    </a:cubicBezTo>
                    <a:cubicBezTo>
                      <a:pt x="1830" y="38798"/>
                      <a:pt x="1576" y="32527"/>
                      <a:pt x="1465" y="27225"/>
                    </a:cubicBezTo>
                    <a:cubicBezTo>
                      <a:pt x="1354" y="21923"/>
                      <a:pt x="1211" y="14954"/>
                      <a:pt x="1465" y="11509"/>
                    </a:cubicBezTo>
                    <a:cubicBezTo>
                      <a:pt x="1719" y="8064"/>
                      <a:pt x="2275" y="8175"/>
                      <a:pt x="2989" y="6556"/>
                    </a:cubicBezTo>
                    <a:cubicBezTo>
                      <a:pt x="3703" y="4937"/>
                      <a:pt x="5259" y="2857"/>
                      <a:pt x="5751" y="1793"/>
                    </a:cubicBezTo>
                    <a:cubicBezTo>
                      <a:pt x="6243" y="729"/>
                      <a:pt x="6544" y="-382"/>
                      <a:pt x="5941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968" name="Google Shape;968;p37"/>
            <p:cNvSpPr/>
            <p:nvPr/>
          </p:nvSpPr>
          <p:spPr>
            <a:xfrm>
              <a:off x="983654" y="-145256"/>
              <a:ext cx="666150" cy="1620575"/>
            </a:xfrm>
            <a:custGeom>
              <a:avLst/>
              <a:gdLst/>
              <a:ahLst/>
              <a:cxnLst/>
              <a:rect l="l" t="t" r="r" b="b"/>
              <a:pathLst>
                <a:path w="26646" h="64823" extrusionOk="0">
                  <a:moveTo>
                    <a:pt x="1612" y="63151"/>
                  </a:moveTo>
                  <a:cubicBezTo>
                    <a:pt x="1834" y="59944"/>
                    <a:pt x="1422" y="45784"/>
                    <a:pt x="1612" y="41434"/>
                  </a:cubicBezTo>
                  <a:cubicBezTo>
                    <a:pt x="1803" y="37084"/>
                    <a:pt x="977" y="40386"/>
                    <a:pt x="2755" y="37052"/>
                  </a:cubicBezTo>
                  <a:cubicBezTo>
                    <a:pt x="4533" y="33718"/>
                    <a:pt x="9581" y="25559"/>
                    <a:pt x="12280" y="21431"/>
                  </a:cubicBezTo>
                  <a:cubicBezTo>
                    <a:pt x="14979" y="17304"/>
                    <a:pt x="16979" y="15018"/>
                    <a:pt x="18947" y="12287"/>
                  </a:cubicBezTo>
                  <a:cubicBezTo>
                    <a:pt x="20916" y="9557"/>
                    <a:pt x="22821" y="7080"/>
                    <a:pt x="24091" y="5048"/>
                  </a:cubicBezTo>
                  <a:cubicBezTo>
                    <a:pt x="25361" y="3016"/>
                    <a:pt x="26726" y="286"/>
                    <a:pt x="26567" y="95"/>
                  </a:cubicBezTo>
                  <a:cubicBezTo>
                    <a:pt x="26408" y="-95"/>
                    <a:pt x="24630" y="1905"/>
                    <a:pt x="23138" y="3905"/>
                  </a:cubicBezTo>
                  <a:cubicBezTo>
                    <a:pt x="21646" y="5905"/>
                    <a:pt x="19837" y="8890"/>
                    <a:pt x="17614" y="12097"/>
                  </a:cubicBezTo>
                  <a:cubicBezTo>
                    <a:pt x="15392" y="15304"/>
                    <a:pt x="12248" y="19495"/>
                    <a:pt x="9803" y="23146"/>
                  </a:cubicBezTo>
                  <a:cubicBezTo>
                    <a:pt x="7358" y="26797"/>
                    <a:pt x="4533" y="31242"/>
                    <a:pt x="2945" y="34004"/>
                  </a:cubicBezTo>
                  <a:cubicBezTo>
                    <a:pt x="1358" y="36766"/>
                    <a:pt x="723" y="35274"/>
                    <a:pt x="278" y="39719"/>
                  </a:cubicBezTo>
                  <a:cubicBezTo>
                    <a:pt x="-166" y="44164"/>
                    <a:pt x="56" y="56769"/>
                    <a:pt x="278" y="60674"/>
                  </a:cubicBezTo>
                  <a:cubicBezTo>
                    <a:pt x="500" y="64579"/>
                    <a:pt x="1390" y="66358"/>
                    <a:pt x="1612" y="63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grpSp>
        <p:nvGrpSpPr>
          <p:cNvPr id="969" name="Google Shape;969;p37"/>
          <p:cNvGrpSpPr/>
          <p:nvPr/>
        </p:nvGrpSpPr>
        <p:grpSpPr>
          <a:xfrm flipH="1">
            <a:off x="-1114426" y="-504226"/>
            <a:ext cx="2532680" cy="7059657"/>
            <a:chOff x="241138" y="-1085242"/>
            <a:chExt cx="1715443" cy="6879417"/>
          </a:xfrm>
        </p:grpSpPr>
        <p:grpSp>
          <p:nvGrpSpPr>
            <p:cNvPr id="970" name="Google Shape;970;p37"/>
            <p:cNvGrpSpPr/>
            <p:nvPr/>
          </p:nvGrpSpPr>
          <p:grpSpPr>
            <a:xfrm>
              <a:off x="241138" y="-1085242"/>
              <a:ext cx="1715443" cy="6879417"/>
              <a:chOff x="241138" y="-1085242"/>
              <a:chExt cx="1715443" cy="6879417"/>
            </a:xfrm>
          </p:grpSpPr>
          <p:sp>
            <p:nvSpPr>
              <p:cNvPr id="971" name="Google Shape;971;p37"/>
              <p:cNvSpPr/>
              <p:nvPr/>
            </p:nvSpPr>
            <p:spPr>
              <a:xfrm>
                <a:off x="241138" y="-1085242"/>
                <a:ext cx="1715443" cy="6879417"/>
              </a:xfrm>
              <a:custGeom>
                <a:avLst/>
                <a:gdLst/>
                <a:ahLst/>
                <a:cxnLst/>
                <a:rect l="l" t="t" r="r" b="b"/>
                <a:pathLst>
                  <a:path w="45794" h="183647" extrusionOk="0">
                    <a:moveTo>
                      <a:pt x="18185" y="113349"/>
                    </a:moveTo>
                    <a:cubicBezTo>
                      <a:pt x="18189" y="113349"/>
                      <a:pt x="18193" y="113349"/>
                      <a:pt x="18197" y="113350"/>
                    </a:cubicBezTo>
                    <a:lnTo>
                      <a:pt x="18211" y="113350"/>
                    </a:lnTo>
                    <a:cubicBezTo>
                      <a:pt x="19140" y="113434"/>
                      <a:pt x="20098" y="113322"/>
                      <a:pt x="21027" y="113533"/>
                    </a:cubicBezTo>
                    <a:cubicBezTo>
                      <a:pt x="21154" y="113575"/>
                      <a:pt x="21154" y="113758"/>
                      <a:pt x="21027" y="113800"/>
                    </a:cubicBezTo>
                    <a:cubicBezTo>
                      <a:pt x="20661" y="113882"/>
                      <a:pt x="20286" y="113916"/>
                      <a:pt x="19910" y="113916"/>
                    </a:cubicBezTo>
                    <a:cubicBezTo>
                      <a:pt x="19318" y="113916"/>
                      <a:pt x="18723" y="113833"/>
                      <a:pt x="18155" y="113730"/>
                    </a:cubicBezTo>
                    <a:cubicBezTo>
                      <a:pt x="17934" y="113702"/>
                      <a:pt x="17984" y="113349"/>
                      <a:pt x="18185" y="113349"/>
                    </a:cubicBezTo>
                    <a:close/>
                    <a:moveTo>
                      <a:pt x="19617" y="1"/>
                    </a:moveTo>
                    <a:cubicBezTo>
                      <a:pt x="19099" y="1"/>
                      <a:pt x="18564" y="346"/>
                      <a:pt x="18507" y="1020"/>
                    </a:cubicBezTo>
                    <a:cubicBezTo>
                      <a:pt x="18422" y="1977"/>
                      <a:pt x="18352" y="2935"/>
                      <a:pt x="18282" y="3878"/>
                    </a:cubicBezTo>
                    <a:cubicBezTo>
                      <a:pt x="18099" y="3507"/>
                      <a:pt x="17744" y="3319"/>
                      <a:pt x="17390" y="3319"/>
                    </a:cubicBezTo>
                    <a:cubicBezTo>
                      <a:pt x="16928" y="3319"/>
                      <a:pt x="16466" y="3640"/>
                      <a:pt x="16395" y="4287"/>
                    </a:cubicBezTo>
                    <a:cubicBezTo>
                      <a:pt x="15648" y="11300"/>
                      <a:pt x="15648" y="18425"/>
                      <a:pt x="15662" y="25494"/>
                    </a:cubicBezTo>
                    <a:cubicBezTo>
                      <a:pt x="14536" y="24438"/>
                      <a:pt x="13198" y="23649"/>
                      <a:pt x="11748" y="23156"/>
                    </a:cubicBezTo>
                    <a:cubicBezTo>
                      <a:pt x="11353" y="23016"/>
                      <a:pt x="10959" y="22889"/>
                      <a:pt x="10579" y="22762"/>
                    </a:cubicBezTo>
                    <a:cubicBezTo>
                      <a:pt x="10466" y="22973"/>
                      <a:pt x="10368" y="23199"/>
                      <a:pt x="10283" y="23424"/>
                    </a:cubicBezTo>
                    <a:cubicBezTo>
                      <a:pt x="10238" y="23576"/>
                      <a:pt x="10119" y="23642"/>
                      <a:pt x="9998" y="23642"/>
                    </a:cubicBezTo>
                    <a:cubicBezTo>
                      <a:pt x="9817" y="23642"/>
                      <a:pt x="9632" y="23492"/>
                      <a:pt x="9692" y="23255"/>
                    </a:cubicBezTo>
                    <a:cubicBezTo>
                      <a:pt x="9748" y="23016"/>
                      <a:pt x="9818" y="22776"/>
                      <a:pt x="9903" y="22537"/>
                    </a:cubicBezTo>
                    <a:lnTo>
                      <a:pt x="9480" y="22396"/>
                    </a:lnTo>
                    <a:cubicBezTo>
                      <a:pt x="9241" y="22100"/>
                      <a:pt x="8974" y="21819"/>
                      <a:pt x="8748" y="21537"/>
                    </a:cubicBezTo>
                    <a:cubicBezTo>
                      <a:pt x="8016" y="20593"/>
                      <a:pt x="7368" y="19467"/>
                      <a:pt x="7213" y="18270"/>
                    </a:cubicBezTo>
                    <a:cubicBezTo>
                      <a:pt x="7213" y="18101"/>
                      <a:pt x="7090" y="18017"/>
                      <a:pt x="6967" y="18017"/>
                    </a:cubicBezTo>
                    <a:cubicBezTo>
                      <a:pt x="6844" y="18017"/>
                      <a:pt x="6720" y="18101"/>
                      <a:pt x="6720" y="18270"/>
                    </a:cubicBezTo>
                    <a:cubicBezTo>
                      <a:pt x="6636" y="19326"/>
                      <a:pt x="6833" y="20396"/>
                      <a:pt x="7284" y="21382"/>
                    </a:cubicBezTo>
                    <a:lnTo>
                      <a:pt x="7382" y="21593"/>
                    </a:lnTo>
                    <a:cubicBezTo>
                      <a:pt x="6368" y="21157"/>
                      <a:pt x="5439" y="20551"/>
                      <a:pt x="4622" y="19805"/>
                    </a:cubicBezTo>
                    <a:cubicBezTo>
                      <a:pt x="2609" y="17932"/>
                      <a:pt x="1454" y="15228"/>
                      <a:pt x="848" y="12595"/>
                    </a:cubicBezTo>
                    <a:cubicBezTo>
                      <a:pt x="805" y="12395"/>
                      <a:pt x="628" y="12304"/>
                      <a:pt x="450" y="12304"/>
                    </a:cubicBezTo>
                    <a:cubicBezTo>
                      <a:pt x="227" y="12304"/>
                      <a:pt x="0" y="12449"/>
                      <a:pt x="32" y="12708"/>
                    </a:cubicBezTo>
                    <a:cubicBezTo>
                      <a:pt x="341" y="15200"/>
                      <a:pt x="1017" y="17524"/>
                      <a:pt x="2510" y="19580"/>
                    </a:cubicBezTo>
                    <a:cubicBezTo>
                      <a:pt x="3946" y="21565"/>
                      <a:pt x="6002" y="23086"/>
                      <a:pt x="8213" y="24072"/>
                    </a:cubicBezTo>
                    <a:cubicBezTo>
                      <a:pt x="9058" y="24438"/>
                      <a:pt x="9917" y="24748"/>
                      <a:pt x="10762" y="25071"/>
                    </a:cubicBezTo>
                    <a:cubicBezTo>
                      <a:pt x="10875" y="24945"/>
                      <a:pt x="10987" y="24818"/>
                      <a:pt x="11114" y="24691"/>
                    </a:cubicBezTo>
                    <a:cubicBezTo>
                      <a:pt x="11175" y="24623"/>
                      <a:pt x="11247" y="24594"/>
                      <a:pt x="11316" y="24594"/>
                    </a:cubicBezTo>
                    <a:cubicBezTo>
                      <a:pt x="11519" y="24594"/>
                      <a:pt x="11708" y="24837"/>
                      <a:pt x="11593" y="25057"/>
                    </a:cubicBezTo>
                    <a:lnTo>
                      <a:pt x="11438" y="25353"/>
                    </a:lnTo>
                    <a:cubicBezTo>
                      <a:pt x="12522" y="25818"/>
                      <a:pt x="13550" y="26409"/>
                      <a:pt x="14409" y="27339"/>
                    </a:cubicBezTo>
                    <a:cubicBezTo>
                      <a:pt x="14944" y="27958"/>
                      <a:pt x="15367" y="28662"/>
                      <a:pt x="15662" y="29409"/>
                    </a:cubicBezTo>
                    <a:lnTo>
                      <a:pt x="15662" y="35999"/>
                    </a:lnTo>
                    <a:cubicBezTo>
                      <a:pt x="15127" y="35534"/>
                      <a:pt x="14465" y="35224"/>
                      <a:pt x="13761" y="35126"/>
                    </a:cubicBezTo>
                    <a:cubicBezTo>
                      <a:pt x="11170" y="34788"/>
                      <a:pt x="8734" y="35576"/>
                      <a:pt x="7129" y="32915"/>
                    </a:cubicBezTo>
                    <a:cubicBezTo>
                      <a:pt x="7089" y="32857"/>
                      <a:pt x="7035" y="32833"/>
                      <a:pt x="6983" y="32833"/>
                    </a:cubicBezTo>
                    <a:cubicBezTo>
                      <a:pt x="6870" y="32833"/>
                      <a:pt x="6765" y="32949"/>
                      <a:pt x="6833" y="33084"/>
                    </a:cubicBezTo>
                    <a:cubicBezTo>
                      <a:pt x="7931" y="35309"/>
                      <a:pt x="9734" y="35788"/>
                      <a:pt x="12043" y="35900"/>
                    </a:cubicBezTo>
                    <a:cubicBezTo>
                      <a:pt x="13015" y="35957"/>
                      <a:pt x="14071" y="35999"/>
                      <a:pt x="14860" y="36633"/>
                    </a:cubicBezTo>
                    <a:cubicBezTo>
                      <a:pt x="15212" y="36914"/>
                      <a:pt x="15493" y="37266"/>
                      <a:pt x="15662" y="37689"/>
                    </a:cubicBezTo>
                    <a:lnTo>
                      <a:pt x="15662" y="40646"/>
                    </a:lnTo>
                    <a:cubicBezTo>
                      <a:pt x="15986" y="40688"/>
                      <a:pt x="16310" y="40702"/>
                      <a:pt x="16620" y="40702"/>
                    </a:cubicBezTo>
                    <a:cubicBezTo>
                      <a:pt x="17113" y="40702"/>
                      <a:pt x="17085" y="41392"/>
                      <a:pt x="16620" y="41448"/>
                    </a:cubicBezTo>
                    <a:cubicBezTo>
                      <a:pt x="16324" y="41477"/>
                      <a:pt x="16000" y="41491"/>
                      <a:pt x="15676" y="41505"/>
                    </a:cubicBezTo>
                    <a:cubicBezTo>
                      <a:pt x="15676" y="45166"/>
                      <a:pt x="15690" y="48813"/>
                      <a:pt x="15690" y="52474"/>
                    </a:cubicBezTo>
                    <a:cubicBezTo>
                      <a:pt x="15719" y="60529"/>
                      <a:pt x="15719" y="68598"/>
                      <a:pt x="15690" y="76653"/>
                    </a:cubicBezTo>
                    <a:cubicBezTo>
                      <a:pt x="16014" y="76681"/>
                      <a:pt x="16324" y="76709"/>
                      <a:pt x="16634" y="76737"/>
                    </a:cubicBezTo>
                    <a:cubicBezTo>
                      <a:pt x="17056" y="76737"/>
                      <a:pt x="17056" y="77385"/>
                      <a:pt x="16634" y="77385"/>
                    </a:cubicBezTo>
                    <a:cubicBezTo>
                      <a:pt x="16352" y="77413"/>
                      <a:pt x="16028" y="77441"/>
                      <a:pt x="15690" y="77470"/>
                    </a:cubicBezTo>
                    <a:cubicBezTo>
                      <a:pt x="15676" y="83215"/>
                      <a:pt x="15662" y="88974"/>
                      <a:pt x="15648" y="94734"/>
                    </a:cubicBezTo>
                    <a:cubicBezTo>
                      <a:pt x="16155" y="94748"/>
                      <a:pt x="16634" y="94804"/>
                      <a:pt x="17000" y="94818"/>
                    </a:cubicBezTo>
                    <a:cubicBezTo>
                      <a:pt x="17479" y="94818"/>
                      <a:pt x="17479" y="95550"/>
                      <a:pt x="17000" y="95550"/>
                    </a:cubicBezTo>
                    <a:lnTo>
                      <a:pt x="15648" y="95550"/>
                    </a:lnTo>
                    <a:lnTo>
                      <a:pt x="15648" y="98536"/>
                    </a:lnTo>
                    <a:cubicBezTo>
                      <a:pt x="15705" y="98536"/>
                      <a:pt x="15747" y="98536"/>
                      <a:pt x="15789" y="98522"/>
                    </a:cubicBezTo>
                    <a:cubicBezTo>
                      <a:pt x="15802" y="98520"/>
                      <a:pt x="15815" y="98519"/>
                      <a:pt x="15827" y="98519"/>
                    </a:cubicBezTo>
                    <a:cubicBezTo>
                      <a:pt x="16141" y="98519"/>
                      <a:pt x="16128" y="99030"/>
                      <a:pt x="15789" y="99071"/>
                    </a:cubicBezTo>
                    <a:lnTo>
                      <a:pt x="15648" y="99099"/>
                    </a:lnTo>
                    <a:lnTo>
                      <a:pt x="15648" y="100592"/>
                    </a:lnTo>
                    <a:cubicBezTo>
                      <a:pt x="15648" y="105732"/>
                      <a:pt x="15648" y="110871"/>
                      <a:pt x="15634" y="116011"/>
                    </a:cubicBezTo>
                    <a:cubicBezTo>
                      <a:pt x="16000" y="115997"/>
                      <a:pt x="16366" y="115997"/>
                      <a:pt x="16733" y="115983"/>
                    </a:cubicBezTo>
                    <a:cubicBezTo>
                      <a:pt x="17110" y="115974"/>
                      <a:pt x="17487" y="115942"/>
                      <a:pt x="17864" y="115942"/>
                    </a:cubicBezTo>
                    <a:cubicBezTo>
                      <a:pt x="18078" y="115942"/>
                      <a:pt x="18293" y="115952"/>
                      <a:pt x="18507" y="115983"/>
                    </a:cubicBezTo>
                    <a:cubicBezTo>
                      <a:pt x="18690" y="116039"/>
                      <a:pt x="18718" y="116279"/>
                      <a:pt x="18563" y="116363"/>
                    </a:cubicBezTo>
                    <a:cubicBezTo>
                      <a:pt x="18012" y="116653"/>
                      <a:pt x="17350" y="116750"/>
                      <a:pt x="16670" y="116750"/>
                    </a:cubicBezTo>
                    <a:cubicBezTo>
                      <a:pt x="16325" y="116750"/>
                      <a:pt x="15976" y="116725"/>
                      <a:pt x="15634" y="116687"/>
                    </a:cubicBezTo>
                    <a:lnTo>
                      <a:pt x="15634" y="119194"/>
                    </a:lnTo>
                    <a:cubicBezTo>
                      <a:pt x="16127" y="119194"/>
                      <a:pt x="16620" y="119194"/>
                      <a:pt x="17127" y="119222"/>
                    </a:cubicBezTo>
                    <a:cubicBezTo>
                      <a:pt x="17239" y="119222"/>
                      <a:pt x="17282" y="119405"/>
                      <a:pt x="17155" y="119433"/>
                    </a:cubicBezTo>
                    <a:cubicBezTo>
                      <a:pt x="16648" y="119546"/>
                      <a:pt x="16141" y="119616"/>
                      <a:pt x="15634" y="119630"/>
                    </a:cubicBezTo>
                    <a:cubicBezTo>
                      <a:pt x="15634" y="124995"/>
                      <a:pt x="15634" y="130346"/>
                      <a:pt x="15620" y="135697"/>
                    </a:cubicBezTo>
                    <a:cubicBezTo>
                      <a:pt x="15662" y="135655"/>
                      <a:pt x="15719" y="135627"/>
                      <a:pt x="15789" y="135627"/>
                    </a:cubicBezTo>
                    <a:cubicBezTo>
                      <a:pt x="16114" y="135627"/>
                      <a:pt x="16439" y="135609"/>
                      <a:pt x="16763" y="135609"/>
                    </a:cubicBezTo>
                    <a:cubicBezTo>
                      <a:pt x="17140" y="135609"/>
                      <a:pt x="17516" y="135634"/>
                      <a:pt x="17887" y="135740"/>
                    </a:cubicBezTo>
                    <a:cubicBezTo>
                      <a:pt x="18014" y="135782"/>
                      <a:pt x="18014" y="135965"/>
                      <a:pt x="17887" y="136007"/>
                    </a:cubicBezTo>
                    <a:cubicBezTo>
                      <a:pt x="17493" y="136122"/>
                      <a:pt x="17084" y="136146"/>
                      <a:pt x="16672" y="136146"/>
                    </a:cubicBezTo>
                    <a:cubicBezTo>
                      <a:pt x="16378" y="136146"/>
                      <a:pt x="16082" y="136134"/>
                      <a:pt x="15789" y="136134"/>
                    </a:cubicBezTo>
                    <a:cubicBezTo>
                      <a:pt x="15719" y="136120"/>
                      <a:pt x="15662" y="136092"/>
                      <a:pt x="15620" y="136049"/>
                    </a:cubicBezTo>
                    <a:lnTo>
                      <a:pt x="15620" y="136204"/>
                    </a:lnTo>
                    <a:cubicBezTo>
                      <a:pt x="15620" y="141682"/>
                      <a:pt x="15536" y="147174"/>
                      <a:pt x="15564" y="152666"/>
                    </a:cubicBezTo>
                    <a:cubicBezTo>
                      <a:pt x="17113" y="152722"/>
                      <a:pt x="18704" y="152624"/>
                      <a:pt x="20211" y="152933"/>
                    </a:cubicBezTo>
                    <a:cubicBezTo>
                      <a:pt x="20408" y="153004"/>
                      <a:pt x="20408" y="153285"/>
                      <a:pt x="20211" y="153356"/>
                    </a:cubicBezTo>
                    <a:cubicBezTo>
                      <a:pt x="19558" y="153493"/>
                      <a:pt x="18875" y="153547"/>
                      <a:pt x="18184" y="153547"/>
                    </a:cubicBezTo>
                    <a:cubicBezTo>
                      <a:pt x="17310" y="153547"/>
                      <a:pt x="16421" y="153460"/>
                      <a:pt x="15564" y="153342"/>
                    </a:cubicBezTo>
                    <a:lnTo>
                      <a:pt x="15564" y="153342"/>
                    </a:lnTo>
                    <a:cubicBezTo>
                      <a:pt x="15592" y="156778"/>
                      <a:pt x="15676" y="160214"/>
                      <a:pt x="15845" y="163636"/>
                    </a:cubicBezTo>
                    <a:cubicBezTo>
                      <a:pt x="15972" y="163629"/>
                      <a:pt x="16098" y="163625"/>
                      <a:pt x="16225" y="163625"/>
                    </a:cubicBezTo>
                    <a:cubicBezTo>
                      <a:pt x="16619" y="163625"/>
                      <a:pt x="17014" y="163659"/>
                      <a:pt x="17408" y="163734"/>
                    </a:cubicBezTo>
                    <a:cubicBezTo>
                      <a:pt x="17563" y="163790"/>
                      <a:pt x="17563" y="164002"/>
                      <a:pt x="17408" y="164058"/>
                    </a:cubicBezTo>
                    <a:cubicBezTo>
                      <a:pt x="17007" y="164125"/>
                      <a:pt x="16597" y="164165"/>
                      <a:pt x="16193" y="164165"/>
                    </a:cubicBezTo>
                    <a:cubicBezTo>
                      <a:pt x="16086" y="164165"/>
                      <a:pt x="15979" y="164162"/>
                      <a:pt x="15874" y="164157"/>
                    </a:cubicBezTo>
                    <a:lnTo>
                      <a:pt x="15874" y="164157"/>
                    </a:lnTo>
                    <a:cubicBezTo>
                      <a:pt x="16014" y="166902"/>
                      <a:pt x="16226" y="169648"/>
                      <a:pt x="16521" y="172366"/>
                    </a:cubicBezTo>
                    <a:cubicBezTo>
                      <a:pt x="16535" y="172479"/>
                      <a:pt x="16564" y="172592"/>
                      <a:pt x="16620" y="172704"/>
                    </a:cubicBezTo>
                    <a:cubicBezTo>
                      <a:pt x="16676" y="174507"/>
                      <a:pt x="16747" y="176281"/>
                      <a:pt x="17014" y="178055"/>
                    </a:cubicBezTo>
                    <a:cubicBezTo>
                      <a:pt x="17268" y="179801"/>
                      <a:pt x="18070" y="181421"/>
                      <a:pt x="18986" y="182913"/>
                    </a:cubicBezTo>
                    <a:cubicBezTo>
                      <a:pt x="19300" y="183427"/>
                      <a:pt x="19771" y="183647"/>
                      <a:pt x="20238" y="183647"/>
                    </a:cubicBezTo>
                    <a:cubicBezTo>
                      <a:pt x="21129" y="183647"/>
                      <a:pt x="22004" y="182844"/>
                      <a:pt x="21746" y="181745"/>
                    </a:cubicBezTo>
                    <a:cubicBezTo>
                      <a:pt x="20901" y="178168"/>
                      <a:pt x="20971" y="174422"/>
                      <a:pt x="20887" y="170761"/>
                    </a:cubicBezTo>
                    <a:cubicBezTo>
                      <a:pt x="20802" y="167578"/>
                      <a:pt x="20774" y="164396"/>
                      <a:pt x="20774" y="161213"/>
                    </a:cubicBezTo>
                    <a:cubicBezTo>
                      <a:pt x="19760" y="161185"/>
                      <a:pt x="18732" y="161044"/>
                      <a:pt x="17732" y="160974"/>
                    </a:cubicBezTo>
                    <a:cubicBezTo>
                      <a:pt x="17437" y="160974"/>
                      <a:pt x="17437" y="160538"/>
                      <a:pt x="17732" y="160538"/>
                    </a:cubicBezTo>
                    <a:cubicBezTo>
                      <a:pt x="18167" y="160501"/>
                      <a:pt x="18601" y="160483"/>
                      <a:pt x="19036" y="160483"/>
                    </a:cubicBezTo>
                    <a:cubicBezTo>
                      <a:pt x="19615" y="160483"/>
                      <a:pt x="20195" y="160515"/>
                      <a:pt x="20774" y="160580"/>
                    </a:cubicBezTo>
                    <a:lnTo>
                      <a:pt x="20774" y="158932"/>
                    </a:lnTo>
                    <a:cubicBezTo>
                      <a:pt x="20788" y="155496"/>
                      <a:pt x="20844" y="152060"/>
                      <a:pt x="20915" y="148624"/>
                    </a:cubicBezTo>
                    <a:lnTo>
                      <a:pt x="20915" y="148624"/>
                    </a:lnTo>
                    <a:cubicBezTo>
                      <a:pt x="20607" y="148641"/>
                      <a:pt x="20297" y="148649"/>
                      <a:pt x="19987" y="148649"/>
                    </a:cubicBezTo>
                    <a:cubicBezTo>
                      <a:pt x="19235" y="148649"/>
                      <a:pt x="18480" y="148602"/>
                      <a:pt x="17732" y="148512"/>
                    </a:cubicBezTo>
                    <a:cubicBezTo>
                      <a:pt x="17493" y="148484"/>
                      <a:pt x="17479" y="148132"/>
                      <a:pt x="17732" y="148132"/>
                    </a:cubicBezTo>
                    <a:cubicBezTo>
                      <a:pt x="18803" y="148103"/>
                      <a:pt x="19873" y="148033"/>
                      <a:pt x="20943" y="147906"/>
                    </a:cubicBezTo>
                    <a:cubicBezTo>
                      <a:pt x="20957" y="147090"/>
                      <a:pt x="20971" y="146287"/>
                      <a:pt x="20999" y="145470"/>
                    </a:cubicBezTo>
                    <a:cubicBezTo>
                      <a:pt x="19788" y="145386"/>
                      <a:pt x="18577" y="145273"/>
                      <a:pt x="17366" y="145231"/>
                    </a:cubicBezTo>
                    <a:cubicBezTo>
                      <a:pt x="17127" y="145231"/>
                      <a:pt x="17127" y="144879"/>
                      <a:pt x="17366" y="144879"/>
                    </a:cubicBezTo>
                    <a:cubicBezTo>
                      <a:pt x="18034" y="144863"/>
                      <a:pt x="18711" y="144843"/>
                      <a:pt x="19392" y="144843"/>
                    </a:cubicBezTo>
                    <a:cubicBezTo>
                      <a:pt x="19931" y="144843"/>
                      <a:pt x="20472" y="144855"/>
                      <a:pt x="21013" y="144893"/>
                    </a:cubicBezTo>
                    <a:cubicBezTo>
                      <a:pt x="21098" y="141654"/>
                      <a:pt x="21210" y="138429"/>
                      <a:pt x="21323" y="135190"/>
                    </a:cubicBezTo>
                    <a:cubicBezTo>
                      <a:pt x="21337" y="134768"/>
                      <a:pt x="21351" y="134346"/>
                      <a:pt x="21365" y="133923"/>
                    </a:cubicBezTo>
                    <a:cubicBezTo>
                      <a:pt x="20464" y="133909"/>
                      <a:pt x="19563" y="133782"/>
                      <a:pt x="18690" y="133740"/>
                    </a:cubicBezTo>
                    <a:cubicBezTo>
                      <a:pt x="18479" y="133726"/>
                      <a:pt x="18479" y="133416"/>
                      <a:pt x="18690" y="133416"/>
                    </a:cubicBezTo>
                    <a:cubicBezTo>
                      <a:pt x="19259" y="133389"/>
                      <a:pt x="19845" y="133367"/>
                      <a:pt x="20434" y="133367"/>
                    </a:cubicBezTo>
                    <a:cubicBezTo>
                      <a:pt x="20749" y="133367"/>
                      <a:pt x="21065" y="133373"/>
                      <a:pt x="21379" y="133388"/>
                    </a:cubicBezTo>
                    <a:cubicBezTo>
                      <a:pt x="21422" y="132332"/>
                      <a:pt x="21450" y="131276"/>
                      <a:pt x="21492" y="130234"/>
                    </a:cubicBezTo>
                    <a:cubicBezTo>
                      <a:pt x="20760" y="130234"/>
                      <a:pt x="20014" y="130206"/>
                      <a:pt x="19295" y="130191"/>
                    </a:cubicBezTo>
                    <a:cubicBezTo>
                      <a:pt x="18972" y="130191"/>
                      <a:pt x="18972" y="129713"/>
                      <a:pt x="19295" y="129713"/>
                    </a:cubicBezTo>
                    <a:cubicBezTo>
                      <a:pt x="20028" y="129713"/>
                      <a:pt x="20774" y="129670"/>
                      <a:pt x="21506" y="129670"/>
                    </a:cubicBezTo>
                    <a:cubicBezTo>
                      <a:pt x="21703" y="123601"/>
                      <a:pt x="21858" y="117518"/>
                      <a:pt x="21816" y="111449"/>
                    </a:cubicBezTo>
                    <a:lnTo>
                      <a:pt x="21816" y="111280"/>
                    </a:lnTo>
                    <a:cubicBezTo>
                      <a:pt x="21678" y="111281"/>
                      <a:pt x="21540" y="111282"/>
                      <a:pt x="21401" y="111282"/>
                    </a:cubicBezTo>
                    <a:cubicBezTo>
                      <a:pt x="20382" y="111282"/>
                      <a:pt x="19354" y="111235"/>
                      <a:pt x="18338" y="111111"/>
                    </a:cubicBezTo>
                    <a:cubicBezTo>
                      <a:pt x="18169" y="111111"/>
                      <a:pt x="18169" y="110857"/>
                      <a:pt x="18338" y="110857"/>
                    </a:cubicBezTo>
                    <a:cubicBezTo>
                      <a:pt x="19297" y="110752"/>
                      <a:pt x="20257" y="110695"/>
                      <a:pt x="21224" y="110695"/>
                    </a:cubicBezTo>
                    <a:cubicBezTo>
                      <a:pt x="21421" y="110695"/>
                      <a:pt x="21618" y="110698"/>
                      <a:pt x="21816" y="110702"/>
                    </a:cubicBezTo>
                    <a:cubicBezTo>
                      <a:pt x="21788" y="108942"/>
                      <a:pt x="21732" y="107182"/>
                      <a:pt x="21647" y="105422"/>
                    </a:cubicBezTo>
                    <a:cubicBezTo>
                      <a:pt x="20605" y="105394"/>
                      <a:pt x="19563" y="105323"/>
                      <a:pt x="18577" y="105210"/>
                    </a:cubicBezTo>
                    <a:cubicBezTo>
                      <a:pt x="18239" y="105210"/>
                      <a:pt x="18239" y="104704"/>
                      <a:pt x="18577" y="104704"/>
                    </a:cubicBezTo>
                    <a:cubicBezTo>
                      <a:pt x="19492" y="104600"/>
                      <a:pt x="20418" y="104533"/>
                      <a:pt x="21346" y="104533"/>
                    </a:cubicBezTo>
                    <a:cubicBezTo>
                      <a:pt x="21432" y="104533"/>
                      <a:pt x="21518" y="104533"/>
                      <a:pt x="21605" y="104535"/>
                    </a:cubicBezTo>
                    <a:cubicBezTo>
                      <a:pt x="21309" y="98972"/>
                      <a:pt x="20802" y="93424"/>
                      <a:pt x="20535" y="87862"/>
                    </a:cubicBezTo>
                    <a:cubicBezTo>
                      <a:pt x="20450" y="86102"/>
                      <a:pt x="20408" y="84327"/>
                      <a:pt x="20394" y="82567"/>
                    </a:cubicBezTo>
                    <a:cubicBezTo>
                      <a:pt x="19605" y="82525"/>
                      <a:pt x="18817" y="82314"/>
                      <a:pt x="18113" y="81933"/>
                    </a:cubicBezTo>
                    <a:cubicBezTo>
                      <a:pt x="17929" y="81835"/>
                      <a:pt x="18028" y="81581"/>
                      <a:pt x="18211" y="81567"/>
                    </a:cubicBezTo>
                    <a:cubicBezTo>
                      <a:pt x="18702" y="81519"/>
                      <a:pt x="19199" y="81497"/>
                      <a:pt x="19699" y="81497"/>
                    </a:cubicBezTo>
                    <a:cubicBezTo>
                      <a:pt x="19930" y="81497"/>
                      <a:pt x="20162" y="81502"/>
                      <a:pt x="20394" y="81511"/>
                    </a:cubicBezTo>
                    <a:cubicBezTo>
                      <a:pt x="20394" y="78779"/>
                      <a:pt x="20478" y="76047"/>
                      <a:pt x="20577" y="73315"/>
                    </a:cubicBezTo>
                    <a:cubicBezTo>
                      <a:pt x="20704" y="72837"/>
                      <a:pt x="20858" y="72358"/>
                      <a:pt x="21056" y="71907"/>
                    </a:cubicBezTo>
                    <a:cubicBezTo>
                      <a:pt x="21703" y="70386"/>
                      <a:pt x="22619" y="69063"/>
                      <a:pt x="23520" y="67697"/>
                    </a:cubicBezTo>
                    <a:cubicBezTo>
                      <a:pt x="23867" y="67201"/>
                      <a:pt x="23417" y="66486"/>
                      <a:pt x="22853" y="66486"/>
                    </a:cubicBezTo>
                    <a:cubicBezTo>
                      <a:pt x="22776" y="66486"/>
                      <a:pt x="22698" y="66499"/>
                      <a:pt x="22619" y="66528"/>
                    </a:cubicBezTo>
                    <a:cubicBezTo>
                      <a:pt x="21971" y="66739"/>
                      <a:pt x="21351" y="67035"/>
                      <a:pt x="20774" y="67387"/>
                    </a:cubicBezTo>
                    <a:cubicBezTo>
                      <a:pt x="20788" y="67176"/>
                      <a:pt x="20788" y="66965"/>
                      <a:pt x="20802" y="66753"/>
                    </a:cubicBezTo>
                    <a:cubicBezTo>
                      <a:pt x="20858" y="65049"/>
                      <a:pt x="20887" y="63346"/>
                      <a:pt x="20915" y="61642"/>
                    </a:cubicBezTo>
                    <a:cubicBezTo>
                      <a:pt x="20194" y="61588"/>
                      <a:pt x="19486" y="61472"/>
                      <a:pt x="18910" y="61472"/>
                    </a:cubicBezTo>
                    <a:cubicBezTo>
                      <a:pt x="18879" y="61472"/>
                      <a:pt x="18847" y="61472"/>
                      <a:pt x="18817" y="61473"/>
                    </a:cubicBezTo>
                    <a:cubicBezTo>
                      <a:pt x="18549" y="61473"/>
                      <a:pt x="18535" y="61121"/>
                      <a:pt x="18760" y="61022"/>
                    </a:cubicBezTo>
                    <a:cubicBezTo>
                      <a:pt x="19402" y="60770"/>
                      <a:pt x="20021" y="60710"/>
                      <a:pt x="20688" y="60710"/>
                    </a:cubicBezTo>
                    <a:cubicBezTo>
                      <a:pt x="20768" y="60710"/>
                      <a:pt x="20848" y="60711"/>
                      <a:pt x="20929" y="60712"/>
                    </a:cubicBezTo>
                    <a:cubicBezTo>
                      <a:pt x="20943" y="59769"/>
                      <a:pt x="20943" y="58839"/>
                      <a:pt x="20943" y="57896"/>
                    </a:cubicBezTo>
                    <a:lnTo>
                      <a:pt x="20943" y="57896"/>
                    </a:lnTo>
                    <a:cubicBezTo>
                      <a:pt x="20656" y="57913"/>
                      <a:pt x="20369" y="57925"/>
                      <a:pt x="20078" y="57925"/>
                    </a:cubicBezTo>
                    <a:cubicBezTo>
                      <a:pt x="19898" y="57925"/>
                      <a:pt x="19718" y="57921"/>
                      <a:pt x="19535" y="57910"/>
                    </a:cubicBezTo>
                    <a:cubicBezTo>
                      <a:pt x="19155" y="57910"/>
                      <a:pt x="19155" y="57333"/>
                      <a:pt x="19535" y="57333"/>
                    </a:cubicBezTo>
                    <a:cubicBezTo>
                      <a:pt x="19999" y="57305"/>
                      <a:pt x="20478" y="57248"/>
                      <a:pt x="20943" y="57178"/>
                    </a:cubicBezTo>
                    <a:lnTo>
                      <a:pt x="20943" y="52404"/>
                    </a:lnTo>
                    <a:cubicBezTo>
                      <a:pt x="20999" y="52235"/>
                      <a:pt x="21056" y="52038"/>
                      <a:pt x="21112" y="51869"/>
                    </a:cubicBezTo>
                    <a:cubicBezTo>
                      <a:pt x="21717" y="50066"/>
                      <a:pt x="22675" y="48447"/>
                      <a:pt x="23647" y="46828"/>
                    </a:cubicBezTo>
                    <a:cubicBezTo>
                      <a:pt x="24632" y="45180"/>
                      <a:pt x="25759" y="43603"/>
                      <a:pt x="26702" y="41927"/>
                    </a:cubicBezTo>
                    <a:cubicBezTo>
                      <a:pt x="26843" y="41674"/>
                      <a:pt x="26984" y="41406"/>
                      <a:pt x="27125" y="41153"/>
                    </a:cubicBezTo>
                    <a:cubicBezTo>
                      <a:pt x="27054" y="41040"/>
                      <a:pt x="26984" y="40927"/>
                      <a:pt x="26942" y="40801"/>
                    </a:cubicBezTo>
                    <a:cubicBezTo>
                      <a:pt x="26841" y="40576"/>
                      <a:pt x="27071" y="40361"/>
                      <a:pt x="27289" y="40361"/>
                    </a:cubicBezTo>
                    <a:cubicBezTo>
                      <a:pt x="27345" y="40361"/>
                      <a:pt x="27400" y="40375"/>
                      <a:pt x="27449" y="40406"/>
                    </a:cubicBezTo>
                    <a:lnTo>
                      <a:pt x="27505" y="40449"/>
                    </a:lnTo>
                    <a:cubicBezTo>
                      <a:pt x="28294" y="38984"/>
                      <a:pt x="29054" y="37534"/>
                      <a:pt x="30138" y="36224"/>
                    </a:cubicBezTo>
                    <a:cubicBezTo>
                      <a:pt x="31406" y="34689"/>
                      <a:pt x="32743" y="33211"/>
                      <a:pt x="33954" y="31619"/>
                    </a:cubicBezTo>
                    <a:cubicBezTo>
                      <a:pt x="34842" y="30394"/>
                      <a:pt x="35574" y="29042"/>
                      <a:pt x="36109" y="27634"/>
                    </a:cubicBezTo>
                    <a:cubicBezTo>
                      <a:pt x="36531" y="27029"/>
                      <a:pt x="36912" y="26409"/>
                      <a:pt x="37362" y="25832"/>
                    </a:cubicBezTo>
                    <a:cubicBezTo>
                      <a:pt x="38235" y="24733"/>
                      <a:pt x="39404" y="24015"/>
                      <a:pt x="40559" y="23241"/>
                    </a:cubicBezTo>
                    <a:cubicBezTo>
                      <a:pt x="41488" y="22593"/>
                      <a:pt x="42488" y="22072"/>
                      <a:pt x="43375" y="21368"/>
                    </a:cubicBezTo>
                    <a:cubicBezTo>
                      <a:pt x="44459" y="20523"/>
                      <a:pt x="45192" y="19312"/>
                      <a:pt x="45755" y="18073"/>
                    </a:cubicBezTo>
                    <a:cubicBezTo>
                      <a:pt x="45794" y="17976"/>
                      <a:pt x="45692" y="17878"/>
                      <a:pt x="45597" y="17878"/>
                    </a:cubicBezTo>
                    <a:cubicBezTo>
                      <a:pt x="45555" y="17878"/>
                      <a:pt x="45514" y="17898"/>
                      <a:pt x="45487" y="17946"/>
                    </a:cubicBezTo>
                    <a:cubicBezTo>
                      <a:pt x="44037" y="20819"/>
                      <a:pt x="41671" y="21889"/>
                      <a:pt x="38996" y="23368"/>
                    </a:cubicBezTo>
                    <a:cubicBezTo>
                      <a:pt x="38292" y="23762"/>
                      <a:pt x="37630" y="24269"/>
                      <a:pt x="37066" y="24860"/>
                    </a:cubicBezTo>
                    <a:cubicBezTo>
                      <a:pt x="38348" y="20537"/>
                      <a:pt x="38545" y="15961"/>
                      <a:pt x="39686" y="11595"/>
                    </a:cubicBezTo>
                    <a:cubicBezTo>
                      <a:pt x="39761" y="11317"/>
                      <a:pt x="39550" y="11145"/>
                      <a:pt x="39335" y="11145"/>
                    </a:cubicBezTo>
                    <a:cubicBezTo>
                      <a:pt x="39190" y="11145"/>
                      <a:pt x="39044" y="11223"/>
                      <a:pt x="38982" y="11398"/>
                    </a:cubicBezTo>
                    <a:cubicBezTo>
                      <a:pt x="37306" y="16031"/>
                      <a:pt x="36771" y="20960"/>
                      <a:pt x="35222" y="25621"/>
                    </a:cubicBezTo>
                    <a:cubicBezTo>
                      <a:pt x="34363" y="28212"/>
                      <a:pt x="32983" y="30437"/>
                      <a:pt x="31392" y="32535"/>
                    </a:cubicBezTo>
                    <a:cubicBezTo>
                      <a:pt x="31603" y="31493"/>
                      <a:pt x="31715" y="30408"/>
                      <a:pt x="31730" y="29338"/>
                    </a:cubicBezTo>
                    <a:cubicBezTo>
                      <a:pt x="31800" y="25705"/>
                      <a:pt x="31082" y="22114"/>
                      <a:pt x="31011" y="18509"/>
                    </a:cubicBezTo>
                    <a:cubicBezTo>
                      <a:pt x="31011" y="18418"/>
                      <a:pt x="30948" y="18372"/>
                      <a:pt x="30885" y="18372"/>
                    </a:cubicBezTo>
                    <a:cubicBezTo>
                      <a:pt x="30821" y="18372"/>
                      <a:pt x="30758" y="18418"/>
                      <a:pt x="30758" y="18509"/>
                    </a:cubicBezTo>
                    <a:cubicBezTo>
                      <a:pt x="30730" y="21650"/>
                      <a:pt x="31068" y="24790"/>
                      <a:pt x="31025" y="27944"/>
                    </a:cubicBezTo>
                    <a:cubicBezTo>
                      <a:pt x="30983" y="29606"/>
                      <a:pt x="30730" y="31267"/>
                      <a:pt x="30251" y="32873"/>
                    </a:cubicBezTo>
                    <a:cubicBezTo>
                      <a:pt x="29983" y="33732"/>
                      <a:pt x="29603" y="34563"/>
                      <a:pt x="29138" y="35351"/>
                    </a:cubicBezTo>
                    <a:cubicBezTo>
                      <a:pt x="28758" y="35788"/>
                      <a:pt x="28392" y="36238"/>
                      <a:pt x="27998" y="36689"/>
                    </a:cubicBezTo>
                    <a:cubicBezTo>
                      <a:pt x="26716" y="38210"/>
                      <a:pt x="25674" y="39928"/>
                      <a:pt x="24435" y="41491"/>
                    </a:cubicBezTo>
                    <a:cubicBezTo>
                      <a:pt x="23196" y="43054"/>
                      <a:pt x="21999" y="44645"/>
                      <a:pt x="20873" y="46293"/>
                    </a:cubicBezTo>
                    <a:cubicBezTo>
                      <a:pt x="20858" y="45828"/>
                      <a:pt x="20858" y="45363"/>
                      <a:pt x="20844" y="44899"/>
                    </a:cubicBezTo>
                    <a:cubicBezTo>
                      <a:pt x="20746" y="37308"/>
                      <a:pt x="20675" y="29718"/>
                      <a:pt x="20661" y="22114"/>
                    </a:cubicBezTo>
                    <a:cubicBezTo>
                      <a:pt x="20084" y="22100"/>
                      <a:pt x="19507" y="22030"/>
                      <a:pt x="18929" y="21945"/>
                    </a:cubicBezTo>
                    <a:cubicBezTo>
                      <a:pt x="18535" y="21945"/>
                      <a:pt x="18535" y="21354"/>
                      <a:pt x="18929" y="21354"/>
                    </a:cubicBezTo>
                    <a:cubicBezTo>
                      <a:pt x="19507" y="21298"/>
                      <a:pt x="20084" y="21269"/>
                      <a:pt x="20661" y="21199"/>
                    </a:cubicBezTo>
                    <a:lnTo>
                      <a:pt x="20661" y="18847"/>
                    </a:lnTo>
                    <a:cubicBezTo>
                      <a:pt x="19943" y="18819"/>
                      <a:pt x="19211" y="18763"/>
                      <a:pt x="18507" y="18650"/>
                    </a:cubicBezTo>
                    <a:cubicBezTo>
                      <a:pt x="18239" y="18622"/>
                      <a:pt x="18239" y="18171"/>
                      <a:pt x="18507" y="18129"/>
                    </a:cubicBezTo>
                    <a:cubicBezTo>
                      <a:pt x="19211" y="18002"/>
                      <a:pt x="19929" y="17918"/>
                      <a:pt x="20647" y="17876"/>
                    </a:cubicBezTo>
                    <a:cubicBezTo>
                      <a:pt x="20633" y="12257"/>
                      <a:pt x="20619" y="6638"/>
                      <a:pt x="20619" y="1020"/>
                    </a:cubicBezTo>
                    <a:cubicBezTo>
                      <a:pt x="20619" y="335"/>
                      <a:pt x="20127" y="1"/>
                      <a:pt x="1961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37"/>
              <p:cNvSpPr/>
              <p:nvPr/>
            </p:nvSpPr>
            <p:spPr>
              <a:xfrm>
                <a:off x="968282" y="1422033"/>
                <a:ext cx="157175" cy="3460750"/>
              </a:xfrm>
              <a:custGeom>
                <a:avLst/>
                <a:gdLst/>
                <a:ahLst/>
                <a:cxnLst/>
                <a:rect l="l" t="t" r="r" b="b"/>
                <a:pathLst>
                  <a:path w="6287" h="138430" extrusionOk="0">
                    <a:moveTo>
                      <a:pt x="5941" y="174"/>
                    </a:moveTo>
                    <a:cubicBezTo>
                      <a:pt x="5338" y="730"/>
                      <a:pt x="3115" y="3159"/>
                      <a:pt x="2131" y="5127"/>
                    </a:cubicBezTo>
                    <a:cubicBezTo>
                      <a:pt x="1147" y="7096"/>
                      <a:pt x="179" y="5286"/>
                      <a:pt x="36" y="11985"/>
                    </a:cubicBezTo>
                    <a:cubicBezTo>
                      <a:pt x="-107" y="18684"/>
                      <a:pt x="814" y="36877"/>
                      <a:pt x="1274" y="45322"/>
                    </a:cubicBezTo>
                    <a:cubicBezTo>
                      <a:pt x="1734" y="53768"/>
                      <a:pt x="2623" y="55292"/>
                      <a:pt x="2798" y="62658"/>
                    </a:cubicBezTo>
                    <a:cubicBezTo>
                      <a:pt x="2973" y="70024"/>
                      <a:pt x="2608" y="77564"/>
                      <a:pt x="2322" y="89518"/>
                    </a:cubicBezTo>
                    <a:cubicBezTo>
                      <a:pt x="2036" y="101472"/>
                      <a:pt x="1163" y="127745"/>
                      <a:pt x="1084" y="134381"/>
                    </a:cubicBezTo>
                    <a:cubicBezTo>
                      <a:pt x="1005" y="141017"/>
                      <a:pt x="1418" y="139477"/>
                      <a:pt x="1846" y="129333"/>
                    </a:cubicBezTo>
                    <a:cubicBezTo>
                      <a:pt x="2275" y="119189"/>
                      <a:pt x="3417" y="86010"/>
                      <a:pt x="3655" y="73516"/>
                    </a:cubicBezTo>
                    <a:cubicBezTo>
                      <a:pt x="3893" y="61022"/>
                      <a:pt x="3528" y="59403"/>
                      <a:pt x="3274" y="54371"/>
                    </a:cubicBezTo>
                    <a:cubicBezTo>
                      <a:pt x="3020" y="49339"/>
                      <a:pt x="2433" y="47846"/>
                      <a:pt x="2131" y="43322"/>
                    </a:cubicBezTo>
                    <a:cubicBezTo>
                      <a:pt x="1830" y="38798"/>
                      <a:pt x="1576" y="32527"/>
                      <a:pt x="1465" y="27225"/>
                    </a:cubicBezTo>
                    <a:cubicBezTo>
                      <a:pt x="1354" y="21923"/>
                      <a:pt x="1211" y="14954"/>
                      <a:pt x="1465" y="11509"/>
                    </a:cubicBezTo>
                    <a:cubicBezTo>
                      <a:pt x="1719" y="8064"/>
                      <a:pt x="2275" y="8175"/>
                      <a:pt x="2989" y="6556"/>
                    </a:cubicBezTo>
                    <a:cubicBezTo>
                      <a:pt x="3703" y="4937"/>
                      <a:pt x="5259" y="2857"/>
                      <a:pt x="5751" y="1793"/>
                    </a:cubicBezTo>
                    <a:cubicBezTo>
                      <a:pt x="6243" y="729"/>
                      <a:pt x="6544" y="-382"/>
                      <a:pt x="5941" y="17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</p:sp>
        </p:grpSp>
        <p:sp>
          <p:nvSpPr>
            <p:cNvPr id="973" name="Google Shape;973;p37"/>
            <p:cNvSpPr/>
            <p:nvPr/>
          </p:nvSpPr>
          <p:spPr>
            <a:xfrm>
              <a:off x="983654" y="-145256"/>
              <a:ext cx="666150" cy="1620575"/>
            </a:xfrm>
            <a:custGeom>
              <a:avLst/>
              <a:gdLst/>
              <a:ahLst/>
              <a:cxnLst/>
              <a:rect l="l" t="t" r="r" b="b"/>
              <a:pathLst>
                <a:path w="26646" h="64823" extrusionOk="0">
                  <a:moveTo>
                    <a:pt x="1612" y="63151"/>
                  </a:moveTo>
                  <a:cubicBezTo>
                    <a:pt x="1834" y="59944"/>
                    <a:pt x="1422" y="45784"/>
                    <a:pt x="1612" y="41434"/>
                  </a:cubicBezTo>
                  <a:cubicBezTo>
                    <a:pt x="1803" y="37084"/>
                    <a:pt x="977" y="40386"/>
                    <a:pt x="2755" y="37052"/>
                  </a:cubicBezTo>
                  <a:cubicBezTo>
                    <a:pt x="4533" y="33718"/>
                    <a:pt x="9581" y="25559"/>
                    <a:pt x="12280" y="21431"/>
                  </a:cubicBezTo>
                  <a:cubicBezTo>
                    <a:pt x="14979" y="17304"/>
                    <a:pt x="16979" y="15018"/>
                    <a:pt x="18947" y="12287"/>
                  </a:cubicBezTo>
                  <a:cubicBezTo>
                    <a:pt x="20916" y="9557"/>
                    <a:pt x="22821" y="7080"/>
                    <a:pt x="24091" y="5048"/>
                  </a:cubicBezTo>
                  <a:cubicBezTo>
                    <a:pt x="25361" y="3016"/>
                    <a:pt x="26726" y="286"/>
                    <a:pt x="26567" y="95"/>
                  </a:cubicBezTo>
                  <a:cubicBezTo>
                    <a:pt x="26408" y="-95"/>
                    <a:pt x="24630" y="1905"/>
                    <a:pt x="23138" y="3905"/>
                  </a:cubicBezTo>
                  <a:cubicBezTo>
                    <a:pt x="21646" y="5905"/>
                    <a:pt x="19837" y="8890"/>
                    <a:pt x="17614" y="12097"/>
                  </a:cubicBezTo>
                  <a:cubicBezTo>
                    <a:pt x="15392" y="15304"/>
                    <a:pt x="12248" y="19495"/>
                    <a:pt x="9803" y="23146"/>
                  </a:cubicBezTo>
                  <a:cubicBezTo>
                    <a:pt x="7358" y="26797"/>
                    <a:pt x="4533" y="31242"/>
                    <a:pt x="2945" y="34004"/>
                  </a:cubicBezTo>
                  <a:cubicBezTo>
                    <a:pt x="1358" y="36766"/>
                    <a:pt x="723" y="35274"/>
                    <a:pt x="278" y="39719"/>
                  </a:cubicBezTo>
                  <a:cubicBezTo>
                    <a:pt x="-166" y="44164"/>
                    <a:pt x="56" y="56769"/>
                    <a:pt x="278" y="60674"/>
                  </a:cubicBezTo>
                  <a:cubicBezTo>
                    <a:pt x="500" y="64579"/>
                    <a:pt x="1390" y="66358"/>
                    <a:pt x="1612" y="6315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5"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38"/>
          <p:cNvGrpSpPr/>
          <p:nvPr/>
        </p:nvGrpSpPr>
        <p:grpSpPr>
          <a:xfrm>
            <a:off x="-530125" y="4043904"/>
            <a:ext cx="9852063" cy="2520798"/>
            <a:chOff x="-1611959" y="3316337"/>
            <a:chExt cx="11881407" cy="3162858"/>
          </a:xfrm>
        </p:grpSpPr>
        <p:sp>
          <p:nvSpPr>
            <p:cNvPr id="976" name="Google Shape;976;p38"/>
            <p:cNvSpPr/>
            <p:nvPr/>
          </p:nvSpPr>
          <p:spPr>
            <a:xfrm>
              <a:off x="-1611959" y="3316337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8"/>
            <p:cNvSpPr/>
            <p:nvPr/>
          </p:nvSpPr>
          <p:spPr>
            <a:xfrm>
              <a:off x="7050579" y="3828286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8"/>
            <p:cNvSpPr/>
            <p:nvPr/>
          </p:nvSpPr>
          <p:spPr>
            <a:xfrm>
              <a:off x="7344623" y="3816861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9" name="Google Shape;979;p38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0" name="Google Shape;980;p38"/>
          <p:cNvGrpSpPr/>
          <p:nvPr/>
        </p:nvGrpSpPr>
        <p:grpSpPr>
          <a:xfrm rot="-455" flipH="1">
            <a:off x="-1375553" y="-1010294"/>
            <a:ext cx="3592339" cy="6303870"/>
            <a:chOff x="4957800" y="471425"/>
            <a:chExt cx="2376200" cy="4443100"/>
          </a:xfrm>
        </p:grpSpPr>
        <p:sp>
          <p:nvSpPr>
            <p:cNvPr id="981" name="Google Shape;981;p38"/>
            <p:cNvSpPr/>
            <p:nvPr/>
          </p:nvSpPr>
          <p:spPr>
            <a:xfrm>
              <a:off x="4957800" y="471425"/>
              <a:ext cx="2376200" cy="4443100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8"/>
            <p:cNvSpPr/>
            <p:nvPr/>
          </p:nvSpPr>
          <p:spPr>
            <a:xfrm>
              <a:off x="4958575" y="1987950"/>
              <a:ext cx="1429375" cy="2918200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8"/>
            <p:cNvSpPr/>
            <p:nvPr/>
          </p:nvSpPr>
          <p:spPr>
            <a:xfrm>
              <a:off x="6603725" y="1981325"/>
              <a:ext cx="209000" cy="99775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8"/>
            <p:cNvSpPr/>
            <p:nvPr/>
          </p:nvSpPr>
          <p:spPr>
            <a:xfrm>
              <a:off x="6612100" y="1387850"/>
              <a:ext cx="91200" cy="876175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8"/>
            <p:cNvSpPr/>
            <p:nvPr/>
          </p:nvSpPr>
          <p:spPr>
            <a:xfrm>
              <a:off x="6568025" y="3154600"/>
              <a:ext cx="91975" cy="876175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8"/>
            <p:cNvSpPr/>
            <p:nvPr/>
          </p:nvSpPr>
          <p:spPr>
            <a:xfrm>
              <a:off x="6459350" y="2625700"/>
              <a:ext cx="68425" cy="100765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8"/>
            <p:cNvSpPr/>
            <p:nvPr/>
          </p:nvSpPr>
          <p:spPr>
            <a:xfrm>
              <a:off x="6150075" y="3309600"/>
              <a:ext cx="203675" cy="98865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8"/>
            <p:cNvSpPr/>
            <p:nvPr/>
          </p:nvSpPr>
          <p:spPr>
            <a:xfrm>
              <a:off x="6061175" y="2475250"/>
              <a:ext cx="202150" cy="546375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9" name="Google Shape;989;p38"/>
          <p:cNvGrpSpPr/>
          <p:nvPr/>
        </p:nvGrpSpPr>
        <p:grpSpPr>
          <a:xfrm>
            <a:off x="7115185" y="-606863"/>
            <a:ext cx="1581130" cy="1581103"/>
            <a:chOff x="5863107" y="-1311534"/>
            <a:chExt cx="2368735" cy="2368693"/>
          </a:xfrm>
        </p:grpSpPr>
        <p:sp>
          <p:nvSpPr>
            <p:cNvPr id="990" name="Google Shape;990;p38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8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8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8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/>
          <p:nvPr/>
        </p:nvSpPr>
        <p:spPr>
          <a:xfrm>
            <a:off x="-361974" y="1719938"/>
            <a:ext cx="13448840" cy="8766986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-19042" y="3770806"/>
            <a:ext cx="11314664" cy="3011989"/>
            <a:chOff x="-1611959" y="3476370"/>
            <a:chExt cx="11881407" cy="3162858"/>
          </a:xfrm>
        </p:grpSpPr>
        <p:sp>
          <p:nvSpPr>
            <p:cNvPr id="89" name="Google Shape;89;p5"/>
            <p:cNvSpPr/>
            <p:nvPr/>
          </p:nvSpPr>
          <p:spPr>
            <a:xfrm>
              <a:off x="-1611959" y="3476370"/>
              <a:ext cx="11881407" cy="3162858"/>
            </a:xfrm>
            <a:custGeom>
              <a:avLst/>
              <a:gdLst/>
              <a:ahLst/>
              <a:cxnLst/>
              <a:rect l="l" t="t" r="r" b="b"/>
              <a:pathLst>
                <a:path w="284960" h="75857" extrusionOk="0">
                  <a:moveTo>
                    <a:pt x="206673" y="0"/>
                  </a:moveTo>
                  <a:cubicBezTo>
                    <a:pt x="204724" y="0"/>
                    <a:pt x="202742" y="1655"/>
                    <a:pt x="202162" y="3636"/>
                  </a:cubicBezTo>
                  <a:cubicBezTo>
                    <a:pt x="201402" y="6159"/>
                    <a:pt x="202162" y="8804"/>
                    <a:pt x="202922" y="11327"/>
                  </a:cubicBezTo>
                  <a:cubicBezTo>
                    <a:pt x="201128" y="10202"/>
                    <a:pt x="199274" y="9047"/>
                    <a:pt x="197177" y="8834"/>
                  </a:cubicBezTo>
                  <a:cubicBezTo>
                    <a:pt x="196995" y="8815"/>
                    <a:pt x="196810" y="8806"/>
                    <a:pt x="196624" y="8806"/>
                  </a:cubicBezTo>
                  <a:cubicBezTo>
                    <a:pt x="194705" y="8806"/>
                    <a:pt x="192683" y="9801"/>
                    <a:pt x="192101" y="11631"/>
                  </a:cubicBezTo>
                  <a:cubicBezTo>
                    <a:pt x="191280" y="14275"/>
                    <a:pt x="193651" y="17345"/>
                    <a:pt x="192222" y="19716"/>
                  </a:cubicBezTo>
                  <a:cubicBezTo>
                    <a:pt x="191456" y="19365"/>
                    <a:pt x="190645" y="19196"/>
                    <a:pt x="189844" y="19196"/>
                  </a:cubicBezTo>
                  <a:cubicBezTo>
                    <a:pt x="188007" y="19196"/>
                    <a:pt x="186220" y="20083"/>
                    <a:pt x="185140" y="21691"/>
                  </a:cubicBezTo>
                  <a:cubicBezTo>
                    <a:pt x="183590" y="24032"/>
                    <a:pt x="183955" y="27132"/>
                    <a:pt x="186022" y="29017"/>
                  </a:cubicBezTo>
                  <a:lnTo>
                    <a:pt x="186356" y="28530"/>
                  </a:lnTo>
                  <a:lnTo>
                    <a:pt x="186356" y="28530"/>
                  </a:lnTo>
                  <a:cubicBezTo>
                    <a:pt x="186234" y="28804"/>
                    <a:pt x="186204" y="29108"/>
                    <a:pt x="186265" y="29412"/>
                  </a:cubicBezTo>
                  <a:cubicBezTo>
                    <a:pt x="164471" y="37953"/>
                    <a:pt x="143073" y="47376"/>
                    <a:pt x="119273" y="48895"/>
                  </a:cubicBezTo>
                  <a:cubicBezTo>
                    <a:pt x="116941" y="49044"/>
                    <a:pt x="114617" y="49114"/>
                    <a:pt x="112300" y="49114"/>
                  </a:cubicBezTo>
                  <a:cubicBezTo>
                    <a:pt x="74229" y="49114"/>
                    <a:pt x="37992" y="30220"/>
                    <a:pt x="0" y="29017"/>
                  </a:cubicBezTo>
                  <a:lnTo>
                    <a:pt x="0" y="75856"/>
                  </a:lnTo>
                  <a:lnTo>
                    <a:pt x="284960" y="75856"/>
                  </a:lnTo>
                  <a:lnTo>
                    <a:pt x="284960" y="20172"/>
                  </a:lnTo>
                  <a:cubicBezTo>
                    <a:pt x="273244" y="16695"/>
                    <a:pt x="261111" y="14930"/>
                    <a:pt x="248923" y="14930"/>
                  </a:cubicBezTo>
                  <a:cubicBezTo>
                    <a:pt x="246408" y="14930"/>
                    <a:pt x="243889" y="15006"/>
                    <a:pt x="241372" y="15156"/>
                  </a:cubicBezTo>
                  <a:cubicBezTo>
                    <a:pt x="241828" y="13971"/>
                    <a:pt x="241919" y="12694"/>
                    <a:pt x="241615" y="11509"/>
                  </a:cubicBezTo>
                  <a:cubicBezTo>
                    <a:pt x="241099" y="9320"/>
                    <a:pt x="239579" y="7254"/>
                    <a:pt x="237390" y="6676"/>
                  </a:cubicBezTo>
                  <a:cubicBezTo>
                    <a:pt x="237065" y="6589"/>
                    <a:pt x="236727" y="6548"/>
                    <a:pt x="236387" y="6548"/>
                  </a:cubicBezTo>
                  <a:cubicBezTo>
                    <a:pt x="234700" y="6548"/>
                    <a:pt x="232972" y="7569"/>
                    <a:pt x="232466" y="9138"/>
                  </a:cubicBezTo>
                  <a:cubicBezTo>
                    <a:pt x="232861" y="6646"/>
                    <a:pt x="231068" y="3910"/>
                    <a:pt x="228576" y="3424"/>
                  </a:cubicBezTo>
                  <a:cubicBezTo>
                    <a:pt x="228325" y="3377"/>
                    <a:pt x="228072" y="3355"/>
                    <a:pt x="227820" y="3355"/>
                  </a:cubicBezTo>
                  <a:cubicBezTo>
                    <a:pt x="225751" y="3355"/>
                    <a:pt x="223721" y="4850"/>
                    <a:pt x="223044" y="6828"/>
                  </a:cubicBezTo>
                  <a:cubicBezTo>
                    <a:pt x="223226" y="4305"/>
                    <a:pt x="221250" y="1661"/>
                    <a:pt x="218697" y="1387"/>
                  </a:cubicBezTo>
                  <a:cubicBezTo>
                    <a:pt x="218539" y="1369"/>
                    <a:pt x="218380" y="1360"/>
                    <a:pt x="218223" y="1360"/>
                  </a:cubicBezTo>
                  <a:cubicBezTo>
                    <a:pt x="215451" y="1360"/>
                    <a:pt x="212909" y="4069"/>
                    <a:pt x="213226" y="6858"/>
                  </a:cubicBezTo>
                  <a:cubicBezTo>
                    <a:pt x="210764" y="5521"/>
                    <a:pt x="210642" y="1661"/>
                    <a:pt x="208150" y="354"/>
                  </a:cubicBezTo>
                  <a:cubicBezTo>
                    <a:pt x="207676" y="111"/>
                    <a:pt x="207175" y="0"/>
                    <a:pt x="206673" y="0"/>
                  </a:cubicBezTo>
                  <a:close/>
                </a:path>
              </a:pathLst>
            </a:custGeom>
            <a:solidFill>
              <a:srgbClr val="23162C">
                <a:alpha val="4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758495" y="4228370"/>
              <a:ext cx="179997" cy="206599"/>
            </a:xfrm>
            <a:custGeom>
              <a:avLst/>
              <a:gdLst/>
              <a:ahLst/>
              <a:cxnLst/>
              <a:rect l="l" t="t" r="r" b="b"/>
              <a:pathLst>
                <a:path w="4317" h="4955" extrusionOk="0">
                  <a:moveTo>
                    <a:pt x="0" y="0"/>
                  </a:moveTo>
                  <a:cubicBezTo>
                    <a:pt x="0" y="1"/>
                    <a:pt x="349" y="4954"/>
                    <a:pt x="3020" y="4954"/>
                  </a:cubicBezTo>
                  <a:cubicBezTo>
                    <a:pt x="3403" y="4954"/>
                    <a:pt x="3833" y="4853"/>
                    <a:pt x="4317" y="462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7052539" y="4216945"/>
              <a:ext cx="178705" cy="205765"/>
            </a:xfrm>
            <a:custGeom>
              <a:avLst/>
              <a:gdLst/>
              <a:ahLst/>
              <a:cxnLst/>
              <a:rect l="l" t="t" r="r" b="b"/>
              <a:pathLst>
                <a:path w="4286" h="4935" extrusionOk="0">
                  <a:moveTo>
                    <a:pt x="4286" y="1"/>
                  </a:moveTo>
                  <a:lnTo>
                    <a:pt x="0" y="4590"/>
                  </a:lnTo>
                  <a:cubicBezTo>
                    <a:pt x="491" y="4830"/>
                    <a:pt x="926" y="4934"/>
                    <a:pt x="1311" y="4934"/>
                  </a:cubicBezTo>
                  <a:cubicBezTo>
                    <a:pt x="3962" y="4934"/>
                    <a:pt x="4286" y="1"/>
                    <a:pt x="4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5"/>
          <p:cNvSpPr/>
          <p:nvPr/>
        </p:nvSpPr>
        <p:spPr>
          <a:xfrm>
            <a:off x="-114300" y="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title" idx="2"/>
          </p:nvPr>
        </p:nvSpPr>
        <p:spPr>
          <a:xfrm>
            <a:off x="1444300" y="3178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title" idx="3"/>
          </p:nvPr>
        </p:nvSpPr>
        <p:spPr>
          <a:xfrm>
            <a:off x="4957147" y="3178997"/>
            <a:ext cx="27426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500" b="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1"/>
          </p:nvPr>
        </p:nvSpPr>
        <p:spPr>
          <a:xfrm>
            <a:off x="5075647" y="3590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subTitle" idx="4"/>
          </p:nvPr>
        </p:nvSpPr>
        <p:spPr>
          <a:xfrm>
            <a:off x="1562800" y="3590422"/>
            <a:ext cx="2505600" cy="101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/>
          <p:nvPr/>
        </p:nvSpPr>
        <p:spPr>
          <a:xfrm>
            <a:off x="-504649" y="3591925"/>
            <a:ext cx="10114582" cy="1806325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 flipH="1">
            <a:off x="-73342" y="-76200"/>
            <a:ext cx="9314630" cy="5323993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40000">
                <a:srgbClr val="A4FFCE">
                  <a:alpha val="12549"/>
                </a:srgbClr>
              </a:gs>
              <a:gs pos="100000">
                <a:srgbClr val="FFFFFF">
                  <a:alpha val="9411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" name="Google Shape;101;p6"/>
          <p:cNvGrpSpPr/>
          <p:nvPr/>
        </p:nvGrpSpPr>
        <p:grpSpPr>
          <a:xfrm flipH="1">
            <a:off x="-911495" y="4147360"/>
            <a:ext cx="10558204" cy="2082389"/>
            <a:chOff x="237350" y="3722525"/>
            <a:chExt cx="7124775" cy="1497475"/>
          </a:xfrm>
        </p:grpSpPr>
        <p:sp>
          <p:nvSpPr>
            <p:cNvPr id="102" name="Google Shape;102;p6"/>
            <p:cNvSpPr/>
            <p:nvPr/>
          </p:nvSpPr>
          <p:spPr>
            <a:xfrm>
              <a:off x="237350" y="3722525"/>
              <a:ext cx="7124775" cy="1497475"/>
            </a:xfrm>
            <a:custGeom>
              <a:avLst/>
              <a:gdLst/>
              <a:ahLst/>
              <a:cxnLst/>
              <a:rect l="l" t="t" r="r" b="b"/>
              <a:pathLst>
                <a:path w="284991" h="59899" extrusionOk="0">
                  <a:moveTo>
                    <a:pt x="999" y="0"/>
                  </a:moveTo>
                  <a:cubicBezTo>
                    <a:pt x="663" y="0"/>
                    <a:pt x="329" y="17"/>
                    <a:pt x="1" y="49"/>
                  </a:cubicBezTo>
                  <a:lnTo>
                    <a:pt x="1" y="59898"/>
                  </a:lnTo>
                  <a:lnTo>
                    <a:pt x="284991" y="59898"/>
                  </a:lnTo>
                  <a:lnTo>
                    <a:pt x="284991" y="20141"/>
                  </a:lnTo>
                  <a:cubicBezTo>
                    <a:pt x="283215" y="17673"/>
                    <a:pt x="280058" y="16114"/>
                    <a:pt x="277099" y="16114"/>
                  </a:cubicBezTo>
                  <a:cubicBezTo>
                    <a:pt x="275248" y="16114"/>
                    <a:pt x="273474" y="16724"/>
                    <a:pt x="272164" y="18104"/>
                  </a:cubicBezTo>
                  <a:lnTo>
                    <a:pt x="269519" y="13879"/>
                  </a:lnTo>
                  <a:cubicBezTo>
                    <a:pt x="268455" y="15612"/>
                    <a:pt x="266996" y="17101"/>
                    <a:pt x="265264" y="18226"/>
                  </a:cubicBezTo>
                  <a:cubicBezTo>
                    <a:pt x="264960" y="16585"/>
                    <a:pt x="265173" y="14943"/>
                    <a:pt x="265902" y="13454"/>
                  </a:cubicBezTo>
                  <a:lnTo>
                    <a:pt x="265902" y="13454"/>
                  </a:lnTo>
                  <a:cubicBezTo>
                    <a:pt x="263775" y="14275"/>
                    <a:pt x="261920" y="15673"/>
                    <a:pt x="260583" y="17527"/>
                  </a:cubicBezTo>
                  <a:cubicBezTo>
                    <a:pt x="260249" y="15642"/>
                    <a:pt x="260340" y="13667"/>
                    <a:pt x="260857" y="11813"/>
                  </a:cubicBezTo>
                  <a:lnTo>
                    <a:pt x="260857" y="11813"/>
                  </a:lnTo>
                  <a:cubicBezTo>
                    <a:pt x="257300" y="13332"/>
                    <a:pt x="254230" y="15794"/>
                    <a:pt x="251981" y="18925"/>
                  </a:cubicBezTo>
                  <a:cubicBezTo>
                    <a:pt x="251251" y="15399"/>
                    <a:pt x="249610" y="11813"/>
                    <a:pt x="246540" y="9958"/>
                  </a:cubicBezTo>
                  <a:cubicBezTo>
                    <a:pt x="245403" y="9279"/>
                    <a:pt x="244046" y="8938"/>
                    <a:pt x="242705" y="8938"/>
                  </a:cubicBezTo>
                  <a:cubicBezTo>
                    <a:pt x="240388" y="8938"/>
                    <a:pt x="238119" y="9954"/>
                    <a:pt x="237117" y="11995"/>
                  </a:cubicBezTo>
                  <a:lnTo>
                    <a:pt x="233075" y="5034"/>
                  </a:lnTo>
                  <a:lnTo>
                    <a:pt x="233075" y="5034"/>
                  </a:lnTo>
                  <a:lnTo>
                    <a:pt x="235263" y="18560"/>
                  </a:lnTo>
                  <a:cubicBezTo>
                    <a:pt x="233765" y="15621"/>
                    <a:pt x="230433" y="13959"/>
                    <a:pt x="227157" y="13959"/>
                  </a:cubicBezTo>
                  <a:cubicBezTo>
                    <a:pt x="225182" y="13959"/>
                    <a:pt x="223227" y="14563"/>
                    <a:pt x="221707" y="15855"/>
                  </a:cubicBezTo>
                  <a:lnTo>
                    <a:pt x="219944" y="8499"/>
                  </a:lnTo>
                  <a:cubicBezTo>
                    <a:pt x="218363" y="11509"/>
                    <a:pt x="217573" y="14883"/>
                    <a:pt x="217725" y="18287"/>
                  </a:cubicBezTo>
                  <a:cubicBezTo>
                    <a:pt x="216479" y="16858"/>
                    <a:pt x="214929" y="15764"/>
                    <a:pt x="213196" y="15065"/>
                  </a:cubicBezTo>
                  <a:lnTo>
                    <a:pt x="213196" y="15065"/>
                  </a:lnTo>
                  <a:cubicBezTo>
                    <a:pt x="214321" y="16919"/>
                    <a:pt x="215050" y="18956"/>
                    <a:pt x="215354" y="21083"/>
                  </a:cubicBezTo>
                  <a:cubicBezTo>
                    <a:pt x="212968" y="18974"/>
                    <a:pt x="209951" y="17879"/>
                    <a:pt x="206906" y="17879"/>
                  </a:cubicBezTo>
                  <a:cubicBezTo>
                    <a:pt x="204948" y="17879"/>
                    <a:pt x="202979" y="18332"/>
                    <a:pt x="201159" y="19259"/>
                  </a:cubicBezTo>
                  <a:lnTo>
                    <a:pt x="197816" y="15034"/>
                  </a:lnTo>
                  <a:lnTo>
                    <a:pt x="197421" y="21174"/>
                  </a:lnTo>
                  <a:lnTo>
                    <a:pt x="193560" y="20840"/>
                  </a:lnTo>
                  <a:lnTo>
                    <a:pt x="193560" y="20840"/>
                  </a:lnTo>
                  <a:cubicBezTo>
                    <a:pt x="193621" y="21904"/>
                    <a:pt x="194108" y="22877"/>
                    <a:pt x="194928" y="23576"/>
                  </a:cubicBezTo>
                  <a:cubicBezTo>
                    <a:pt x="192284" y="23697"/>
                    <a:pt x="189943" y="28591"/>
                    <a:pt x="188545" y="31327"/>
                  </a:cubicBezTo>
                  <a:cubicBezTo>
                    <a:pt x="162830" y="34913"/>
                    <a:pt x="138088" y="39776"/>
                    <a:pt x="111279" y="41722"/>
                  </a:cubicBezTo>
                  <a:cubicBezTo>
                    <a:pt x="106112" y="42087"/>
                    <a:pt x="100914" y="42360"/>
                    <a:pt x="95717" y="42512"/>
                  </a:cubicBezTo>
                  <a:cubicBezTo>
                    <a:pt x="95656" y="41083"/>
                    <a:pt x="95200" y="39685"/>
                    <a:pt x="94440" y="38500"/>
                  </a:cubicBezTo>
                  <a:cubicBezTo>
                    <a:pt x="93520" y="37156"/>
                    <a:pt x="91718" y="36291"/>
                    <a:pt x="90056" y="36291"/>
                  </a:cubicBezTo>
                  <a:cubicBezTo>
                    <a:pt x="88973" y="36291"/>
                    <a:pt x="87950" y="36658"/>
                    <a:pt x="87267" y="37497"/>
                  </a:cubicBezTo>
                  <a:lnTo>
                    <a:pt x="85625" y="30293"/>
                  </a:lnTo>
                  <a:cubicBezTo>
                    <a:pt x="85109" y="32178"/>
                    <a:pt x="84136" y="33910"/>
                    <a:pt x="82799" y="35339"/>
                  </a:cubicBezTo>
                  <a:cubicBezTo>
                    <a:pt x="80853" y="27193"/>
                    <a:pt x="79546" y="18895"/>
                    <a:pt x="78877" y="10536"/>
                  </a:cubicBezTo>
                  <a:lnTo>
                    <a:pt x="77631" y="34548"/>
                  </a:lnTo>
                  <a:cubicBezTo>
                    <a:pt x="75564" y="27649"/>
                    <a:pt x="74500" y="29229"/>
                    <a:pt x="72403" y="22299"/>
                  </a:cubicBezTo>
                  <a:lnTo>
                    <a:pt x="72403" y="22299"/>
                  </a:lnTo>
                  <a:cubicBezTo>
                    <a:pt x="73072" y="29837"/>
                    <a:pt x="71066" y="28986"/>
                    <a:pt x="68543" y="36159"/>
                  </a:cubicBezTo>
                  <a:lnTo>
                    <a:pt x="65625" y="25673"/>
                  </a:lnTo>
                  <a:lnTo>
                    <a:pt x="64136" y="31114"/>
                  </a:lnTo>
                  <a:lnTo>
                    <a:pt x="58725" y="25339"/>
                  </a:lnTo>
                  <a:lnTo>
                    <a:pt x="58725" y="25339"/>
                  </a:lnTo>
                  <a:cubicBezTo>
                    <a:pt x="60458" y="27527"/>
                    <a:pt x="59485" y="31083"/>
                    <a:pt x="56810" y="32269"/>
                  </a:cubicBezTo>
                  <a:cubicBezTo>
                    <a:pt x="56749" y="28591"/>
                    <a:pt x="54318" y="25065"/>
                    <a:pt x="50792" y="23484"/>
                  </a:cubicBezTo>
                  <a:cubicBezTo>
                    <a:pt x="49322" y="22842"/>
                    <a:pt x="47752" y="22526"/>
                    <a:pt x="46185" y="22526"/>
                  </a:cubicBezTo>
                  <a:cubicBezTo>
                    <a:pt x="43897" y="22526"/>
                    <a:pt x="41616" y="23201"/>
                    <a:pt x="39667" y="24518"/>
                  </a:cubicBezTo>
                  <a:lnTo>
                    <a:pt x="39485" y="16919"/>
                  </a:lnTo>
                  <a:cubicBezTo>
                    <a:pt x="37479" y="17679"/>
                    <a:pt x="36141" y="19715"/>
                    <a:pt x="36293" y="21722"/>
                  </a:cubicBezTo>
                  <a:cubicBezTo>
                    <a:pt x="35290" y="19168"/>
                    <a:pt x="33618" y="16919"/>
                    <a:pt x="31460" y="15217"/>
                  </a:cubicBezTo>
                  <a:lnTo>
                    <a:pt x="31460" y="15217"/>
                  </a:lnTo>
                  <a:cubicBezTo>
                    <a:pt x="32494" y="17922"/>
                    <a:pt x="32281" y="20931"/>
                    <a:pt x="30883" y="23484"/>
                  </a:cubicBezTo>
                  <a:cubicBezTo>
                    <a:pt x="29393" y="19685"/>
                    <a:pt x="27630" y="15582"/>
                    <a:pt x="23831" y="13667"/>
                  </a:cubicBezTo>
                  <a:cubicBezTo>
                    <a:pt x="22894" y="13198"/>
                    <a:pt x="21820" y="12982"/>
                    <a:pt x="20739" y="12982"/>
                  </a:cubicBezTo>
                  <a:cubicBezTo>
                    <a:pt x="17404" y="12982"/>
                    <a:pt x="14003" y="15036"/>
                    <a:pt x="14347" y="18044"/>
                  </a:cubicBezTo>
                  <a:cubicBezTo>
                    <a:pt x="13739" y="12937"/>
                    <a:pt x="12980" y="7496"/>
                    <a:pt x="9393" y="3575"/>
                  </a:cubicBezTo>
                  <a:cubicBezTo>
                    <a:pt x="7365" y="1355"/>
                    <a:pt x="4077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2566425" y="4730375"/>
              <a:ext cx="1496250" cy="156175"/>
            </a:xfrm>
            <a:custGeom>
              <a:avLst/>
              <a:gdLst/>
              <a:ahLst/>
              <a:cxnLst/>
              <a:rect l="l" t="t" r="r" b="b"/>
              <a:pathLst>
                <a:path w="59850" h="6247" extrusionOk="0">
                  <a:moveTo>
                    <a:pt x="48431" y="0"/>
                  </a:moveTo>
                  <a:cubicBezTo>
                    <a:pt x="47186" y="0"/>
                    <a:pt x="45937" y="50"/>
                    <a:pt x="44682" y="162"/>
                  </a:cubicBezTo>
                  <a:cubicBezTo>
                    <a:pt x="44074" y="192"/>
                    <a:pt x="43436" y="283"/>
                    <a:pt x="42798" y="374"/>
                  </a:cubicBezTo>
                  <a:cubicBezTo>
                    <a:pt x="42159" y="466"/>
                    <a:pt x="41521" y="557"/>
                    <a:pt x="40883" y="678"/>
                  </a:cubicBezTo>
                  <a:cubicBezTo>
                    <a:pt x="39636" y="921"/>
                    <a:pt x="38390" y="1165"/>
                    <a:pt x="37174" y="1438"/>
                  </a:cubicBezTo>
                  <a:cubicBezTo>
                    <a:pt x="34712" y="1985"/>
                    <a:pt x="32311" y="2472"/>
                    <a:pt x="29849" y="2897"/>
                  </a:cubicBezTo>
                  <a:cubicBezTo>
                    <a:pt x="27417" y="3292"/>
                    <a:pt x="24955" y="3596"/>
                    <a:pt x="22493" y="3870"/>
                  </a:cubicBezTo>
                  <a:cubicBezTo>
                    <a:pt x="20001" y="4143"/>
                    <a:pt x="17508" y="4295"/>
                    <a:pt x="15016" y="4478"/>
                  </a:cubicBezTo>
                  <a:cubicBezTo>
                    <a:pt x="10031" y="4812"/>
                    <a:pt x="5016" y="4994"/>
                    <a:pt x="0" y="5390"/>
                  </a:cubicBezTo>
                  <a:cubicBezTo>
                    <a:pt x="5016" y="5937"/>
                    <a:pt x="10031" y="6210"/>
                    <a:pt x="15077" y="6241"/>
                  </a:cubicBezTo>
                  <a:cubicBezTo>
                    <a:pt x="15397" y="6245"/>
                    <a:pt x="15718" y="6246"/>
                    <a:pt x="16039" y="6246"/>
                  </a:cubicBezTo>
                  <a:cubicBezTo>
                    <a:pt x="18248" y="6246"/>
                    <a:pt x="20473" y="6157"/>
                    <a:pt x="22676" y="5998"/>
                  </a:cubicBezTo>
                  <a:cubicBezTo>
                    <a:pt x="25198" y="5815"/>
                    <a:pt x="27721" y="5481"/>
                    <a:pt x="30214" y="5116"/>
                  </a:cubicBezTo>
                  <a:cubicBezTo>
                    <a:pt x="31490" y="4903"/>
                    <a:pt x="32737" y="4660"/>
                    <a:pt x="33983" y="4387"/>
                  </a:cubicBezTo>
                  <a:cubicBezTo>
                    <a:pt x="35229" y="4113"/>
                    <a:pt x="36445" y="3839"/>
                    <a:pt x="37661" y="3505"/>
                  </a:cubicBezTo>
                  <a:cubicBezTo>
                    <a:pt x="40092" y="2897"/>
                    <a:pt x="42494" y="2289"/>
                    <a:pt x="44925" y="1925"/>
                  </a:cubicBezTo>
                  <a:cubicBezTo>
                    <a:pt x="49758" y="1165"/>
                    <a:pt x="54804" y="1225"/>
                    <a:pt x="59850" y="1073"/>
                  </a:cubicBezTo>
                  <a:cubicBezTo>
                    <a:pt x="56082" y="476"/>
                    <a:pt x="52281" y="0"/>
                    <a:pt x="48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5062376" y="4426060"/>
              <a:ext cx="1470400" cy="228775"/>
            </a:xfrm>
            <a:custGeom>
              <a:avLst/>
              <a:gdLst/>
              <a:ahLst/>
              <a:cxnLst/>
              <a:rect l="l" t="t" r="r" b="b"/>
              <a:pathLst>
                <a:path w="58816" h="9151" extrusionOk="0">
                  <a:moveTo>
                    <a:pt x="58816" y="1"/>
                  </a:moveTo>
                  <a:lnTo>
                    <a:pt x="58816" y="1"/>
                  </a:lnTo>
                  <a:cubicBezTo>
                    <a:pt x="54044" y="1430"/>
                    <a:pt x="49241" y="2706"/>
                    <a:pt x="44378" y="3770"/>
                  </a:cubicBezTo>
                  <a:cubicBezTo>
                    <a:pt x="39545" y="4834"/>
                    <a:pt x="34651" y="5655"/>
                    <a:pt x="29758" y="6232"/>
                  </a:cubicBezTo>
                  <a:lnTo>
                    <a:pt x="26080" y="6627"/>
                  </a:lnTo>
                  <a:cubicBezTo>
                    <a:pt x="24833" y="6749"/>
                    <a:pt x="23587" y="6810"/>
                    <a:pt x="22371" y="6931"/>
                  </a:cubicBezTo>
                  <a:lnTo>
                    <a:pt x="18663" y="7144"/>
                  </a:lnTo>
                  <a:cubicBezTo>
                    <a:pt x="17417" y="7174"/>
                    <a:pt x="16171" y="7205"/>
                    <a:pt x="14955" y="7266"/>
                  </a:cubicBezTo>
                  <a:cubicBezTo>
                    <a:pt x="13858" y="7286"/>
                    <a:pt x="12761" y="7295"/>
                    <a:pt x="11661" y="7295"/>
                  </a:cubicBezTo>
                  <a:cubicBezTo>
                    <a:pt x="7793" y="7295"/>
                    <a:pt x="3906" y="7175"/>
                    <a:pt x="0" y="6962"/>
                  </a:cubicBezTo>
                  <a:lnTo>
                    <a:pt x="0" y="6962"/>
                  </a:lnTo>
                  <a:cubicBezTo>
                    <a:pt x="4894" y="8147"/>
                    <a:pt x="9879" y="8816"/>
                    <a:pt x="14894" y="9028"/>
                  </a:cubicBezTo>
                  <a:cubicBezTo>
                    <a:pt x="16140" y="9089"/>
                    <a:pt x="17417" y="9150"/>
                    <a:pt x="18663" y="9150"/>
                  </a:cubicBezTo>
                  <a:lnTo>
                    <a:pt x="22463" y="9089"/>
                  </a:lnTo>
                  <a:cubicBezTo>
                    <a:pt x="23709" y="9028"/>
                    <a:pt x="24955" y="8937"/>
                    <a:pt x="26232" y="8846"/>
                  </a:cubicBezTo>
                  <a:lnTo>
                    <a:pt x="30001" y="8512"/>
                  </a:lnTo>
                  <a:cubicBezTo>
                    <a:pt x="35016" y="7904"/>
                    <a:pt x="39970" y="6901"/>
                    <a:pt x="44803" y="5503"/>
                  </a:cubicBezTo>
                  <a:cubicBezTo>
                    <a:pt x="49636" y="4135"/>
                    <a:pt x="54348" y="2281"/>
                    <a:pt x="58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2062625" y="4965975"/>
              <a:ext cx="857925" cy="63400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3151550" y="4940525"/>
              <a:ext cx="439225" cy="75050"/>
            </a:xfrm>
            <a:custGeom>
              <a:avLst/>
              <a:gdLst/>
              <a:ahLst/>
              <a:cxnLst/>
              <a:rect l="l" t="t" r="r" b="b"/>
              <a:pathLst>
                <a:path w="17569" h="3002" extrusionOk="0">
                  <a:moveTo>
                    <a:pt x="14843" y="1"/>
                  </a:moveTo>
                  <a:cubicBezTo>
                    <a:pt x="14250" y="1"/>
                    <a:pt x="13658" y="18"/>
                    <a:pt x="13070" y="54"/>
                  </a:cubicBezTo>
                  <a:cubicBezTo>
                    <a:pt x="11581" y="145"/>
                    <a:pt x="10122" y="266"/>
                    <a:pt x="8663" y="479"/>
                  </a:cubicBezTo>
                  <a:cubicBezTo>
                    <a:pt x="7204" y="661"/>
                    <a:pt x="5775" y="905"/>
                    <a:pt x="4316" y="1239"/>
                  </a:cubicBezTo>
                  <a:cubicBezTo>
                    <a:pt x="2857" y="1543"/>
                    <a:pt x="1398" y="1968"/>
                    <a:pt x="0" y="2485"/>
                  </a:cubicBezTo>
                  <a:cubicBezTo>
                    <a:pt x="1459" y="2820"/>
                    <a:pt x="2979" y="3002"/>
                    <a:pt x="4499" y="3002"/>
                  </a:cubicBezTo>
                  <a:cubicBezTo>
                    <a:pt x="5988" y="3002"/>
                    <a:pt x="7477" y="2911"/>
                    <a:pt x="8967" y="2728"/>
                  </a:cubicBezTo>
                  <a:cubicBezTo>
                    <a:pt x="10456" y="2516"/>
                    <a:pt x="11915" y="2212"/>
                    <a:pt x="13344" y="1817"/>
                  </a:cubicBezTo>
                  <a:cubicBezTo>
                    <a:pt x="14803" y="1421"/>
                    <a:pt x="16231" y="844"/>
                    <a:pt x="17569" y="114"/>
                  </a:cubicBezTo>
                  <a:cubicBezTo>
                    <a:pt x="16667" y="41"/>
                    <a:pt x="15754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5074526" y="4751310"/>
              <a:ext cx="1208250" cy="121800"/>
            </a:xfrm>
            <a:custGeom>
              <a:avLst/>
              <a:gdLst/>
              <a:ahLst/>
              <a:cxnLst/>
              <a:rect l="l" t="t" r="r" b="b"/>
              <a:pathLst>
                <a:path w="48330" h="4872" extrusionOk="0">
                  <a:moveTo>
                    <a:pt x="48330" y="0"/>
                  </a:moveTo>
                  <a:lnTo>
                    <a:pt x="48330" y="0"/>
                  </a:lnTo>
                  <a:cubicBezTo>
                    <a:pt x="44348" y="669"/>
                    <a:pt x="40305" y="1186"/>
                    <a:pt x="36263" y="1459"/>
                  </a:cubicBezTo>
                  <a:cubicBezTo>
                    <a:pt x="32250" y="1763"/>
                    <a:pt x="28177" y="2006"/>
                    <a:pt x="24135" y="2310"/>
                  </a:cubicBezTo>
                  <a:cubicBezTo>
                    <a:pt x="20092" y="2614"/>
                    <a:pt x="16080" y="2918"/>
                    <a:pt x="12037" y="2918"/>
                  </a:cubicBezTo>
                  <a:cubicBezTo>
                    <a:pt x="11746" y="2923"/>
                    <a:pt x="11455" y="2925"/>
                    <a:pt x="11164" y="2925"/>
                  </a:cubicBezTo>
                  <a:cubicBezTo>
                    <a:pt x="7413" y="2925"/>
                    <a:pt x="3667" y="2564"/>
                    <a:pt x="0" y="1915"/>
                  </a:cubicBezTo>
                  <a:lnTo>
                    <a:pt x="0" y="1915"/>
                  </a:lnTo>
                  <a:cubicBezTo>
                    <a:pt x="3739" y="3557"/>
                    <a:pt x="7873" y="4377"/>
                    <a:pt x="11976" y="4712"/>
                  </a:cubicBezTo>
                  <a:cubicBezTo>
                    <a:pt x="13757" y="4817"/>
                    <a:pt x="15538" y="4871"/>
                    <a:pt x="17319" y="4871"/>
                  </a:cubicBezTo>
                  <a:cubicBezTo>
                    <a:pt x="19641" y="4871"/>
                    <a:pt x="21964" y="4779"/>
                    <a:pt x="24287" y="4590"/>
                  </a:cubicBezTo>
                  <a:cubicBezTo>
                    <a:pt x="28360" y="4256"/>
                    <a:pt x="32433" y="3891"/>
                    <a:pt x="36475" y="3253"/>
                  </a:cubicBezTo>
                  <a:cubicBezTo>
                    <a:pt x="40518" y="2584"/>
                    <a:pt x="44561" y="1611"/>
                    <a:pt x="48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5910401" y="4586085"/>
              <a:ext cx="931650" cy="111300"/>
            </a:xfrm>
            <a:custGeom>
              <a:avLst/>
              <a:gdLst/>
              <a:ahLst/>
              <a:cxnLst/>
              <a:rect l="l" t="t" r="r" b="b"/>
              <a:pathLst>
                <a:path w="37266" h="4452" extrusionOk="0">
                  <a:moveTo>
                    <a:pt x="26519" y="0"/>
                  </a:moveTo>
                  <a:cubicBezTo>
                    <a:pt x="23810" y="0"/>
                    <a:pt x="21104" y="157"/>
                    <a:pt x="18421" y="469"/>
                  </a:cubicBezTo>
                  <a:cubicBezTo>
                    <a:pt x="16870" y="713"/>
                    <a:pt x="15320" y="956"/>
                    <a:pt x="13740" y="1229"/>
                  </a:cubicBezTo>
                  <a:cubicBezTo>
                    <a:pt x="12189" y="1472"/>
                    <a:pt x="10639" y="1776"/>
                    <a:pt x="9119" y="2111"/>
                  </a:cubicBezTo>
                  <a:cubicBezTo>
                    <a:pt x="6080" y="2779"/>
                    <a:pt x="3040" y="3509"/>
                    <a:pt x="1" y="4451"/>
                  </a:cubicBezTo>
                  <a:cubicBezTo>
                    <a:pt x="3162" y="4421"/>
                    <a:pt x="6293" y="4178"/>
                    <a:pt x="9393" y="3874"/>
                  </a:cubicBezTo>
                  <a:cubicBezTo>
                    <a:pt x="10183" y="3782"/>
                    <a:pt x="10974" y="3722"/>
                    <a:pt x="11733" y="3631"/>
                  </a:cubicBezTo>
                  <a:lnTo>
                    <a:pt x="14074" y="3357"/>
                  </a:lnTo>
                  <a:cubicBezTo>
                    <a:pt x="15594" y="3175"/>
                    <a:pt x="17174" y="2962"/>
                    <a:pt x="18694" y="2749"/>
                  </a:cubicBezTo>
                  <a:cubicBezTo>
                    <a:pt x="21764" y="2384"/>
                    <a:pt x="24834" y="2080"/>
                    <a:pt x="27934" y="1807"/>
                  </a:cubicBezTo>
                  <a:lnTo>
                    <a:pt x="37266" y="1108"/>
                  </a:lnTo>
                  <a:cubicBezTo>
                    <a:pt x="34196" y="439"/>
                    <a:pt x="31035" y="105"/>
                    <a:pt x="27874" y="13"/>
                  </a:cubicBezTo>
                  <a:cubicBezTo>
                    <a:pt x="27422" y="5"/>
                    <a:pt x="26970" y="0"/>
                    <a:pt x="26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2359725" y="5089275"/>
              <a:ext cx="1186975" cy="59925"/>
            </a:xfrm>
            <a:custGeom>
              <a:avLst/>
              <a:gdLst/>
              <a:ahLst/>
              <a:cxnLst/>
              <a:rect l="l" t="t" r="r" b="b"/>
              <a:pathLst>
                <a:path w="47479" h="2397" extrusionOk="0">
                  <a:moveTo>
                    <a:pt x="27683" y="0"/>
                  </a:moveTo>
                  <a:cubicBezTo>
                    <a:pt x="26361" y="0"/>
                    <a:pt x="25037" y="10"/>
                    <a:pt x="23709" y="31"/>
                  </a:cubicBezTo>
                  <a:cubicBezTo>
                    <a:pt x="19758" y="122"/>
                    <a:pt x="15807" y="274"/>
                    <a:pt x="11855" y="578"/>
                  </a:cubicBezTo>
                  <a:cubicBezTo>
                    <a:pt x="7873" y="882"/>
                    <a:pt x="3952" y="1307"/>
                    <a:pt x="1" y="1946"/>
                  </a:cubicBezTo>
                  <a:cubicBezTo>
                    <a:pt x="3983" y="2250"/>
                    <a:pt x="7934" y="2341"/>
                    <a:pt x="11886" y="2371"/>
                  </a:cubicBezTo>
                  <a:cubicBezTo>
                    <a:pt x="13052" y="2389"/>
                    <a:pt x="14215" y="2396"/>
                    <a:pt x="15377" y="2396"/>
                  </a:cubicBezTo>
                  <a:cubicBezTo>
                    <a:pt x="18182" y="2396"/>
                    <a:pt x="20976" y="2353"/>
                    <a:pt x="23770" y="2310"/>
                  </a:cubicBezTo>
                  <a:cubicBezTo>
                    <a:pt x="27722" y="2250"/>
                    <a:pt x="31673" y="2128"/>
                    <a:pt x="35625" y="1946"/>
                  </a:cubicBezTo>
                  <a:cubicBezTo>
                    <a:pt x="39576" y="1733"/>
                    <a:pt x="43527" y="1490"/>
                    <a:pt x="47479" y="1064"/>
                  </a:cubicBezTo>
                  <a:cubicBezTo>
                    <a:pt x="43527" y="547"/>
                    <a:pt x="39576" y="274"/>
                    <a:pt x="35625" y="122"/>
                  </a:cubicBezTo>
                  <a:cubicBezTo>
                    <a:pt x="32970" y="41"/>
                    <a:pt x="30329" y="0"/>
                    <a:pt x="27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239725" y="4256425"/>
              <a:ext cx="99575" cy="103375"/>
            </a:xfrm>
            <a:custGeom>
              <a:avLst/>
              <a:gdLst/>
              <a:ahLst/>
              <a:cxnLst/>
              <a:rect l="l" t="t" r="r" b="b"/>
              <a:pathLst>
                <a:path w="3983" h="413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679"/>
                    <a:pt x="3739" y="4135"/>
                    <a:pt x="3739" y="4135"/>
                  </a:cubicBezTo>
                  <a:cubicBezTo>
                    <a:pt x="3982" y="1095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154625" y="4303550"/>
              <a:ext cx="98800" cy="104125"/>
            </a:xfrm>
            <a:custGeom>
              <a:avLst/>
              <a:gdLst/>
              <a:ahLst/>
              <a:cxnLst/>
              <a:rect l="l" t="t" r="r" b="b"/>
              <a:pathLst>
                <a:path w="3952" h="4165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78"/>
                    <a:pt x="3708" y="4164"/>
                    <a:pt x="3708" y="4164"/>
                  </a:cubicBezTo>
                  <a:cubicBezTo>
                    <a:pt x="3952" y="109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5353700" y="4225275"/>
              <a:ext cx="101100" cy="127675"/>
            </a:xfrm>
            <a:custGeom>
              <a:avLst/>
              <a:gdLst/>
              <a:ahLst/>
              <a:cxnLst/>
              <a:rect l="l" t="t" r="r" b="b"/>
              <a:pathLst>
                <a:path w="4044" h="5107" extrusionOk="0">
                  <a:moveTo>
                    <a:pt x="3375" y="1"/>
                  </a:moveTo>
                  <a:lnTo>
                    <a:pt x="3375" y="1"/>
                  </a:lnTo>
                  <a:cubicBezTo>
                    <a:pt x="1" y="1520"/>
                    <a:pt x="1156" y="5107"/>
                    <a:pt x="1156" y="5107"/>
                  </a:cubicBezTo>
                  <a:cubicBezTo>
                    <a:pt x="4043" y="4043"/>
                    <a:pt x="3375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6166800" y="4059625"/>
              <a:ext cx="117800" cy="136050"/>
            </a:xfrm>
            <a:custGeom>
              <a:avLst/>
              <a:gdLst/>
              <a:ahLst/>
              <a:cxnLst/>
              <a:rect l="l" t="t" r="r" b="b"/>
              <a:pathLst>
                <a:path w="4712" h="5442" extrusionOk="0">
                  <a:moveTo>
                    <a:pt x="1794" y="0"/>
                  </a:moveTo>
                  <a:lnTo>
                    <a:pt x="1794" y="0"/>
                  </a:lnTo>
                  <a:cubicBezTo>
                    <a:pt x="0" y="3222"/>
                    <a:pt x="3009" y="5441"/>
                    <a:pt x="3009" y="5441"/>
                  </a:cubicBezTo>
                  <a:cubicBezTo>
                    <a:pt x="4712" y="2888"/>
                    <a:pt x="1794" y="1"/>
                    <a:pt x="17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5733534" y="4184531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1" y="0"/>
                  </a:moveTo>
                  <a:cubicBezTo>
                    <a:pt x="1" y="1"/>
                    <a:pt x="326" y="4925"/>
                    <a:pt x="2987" y="4925"/>
                  </a:cubicBezTo>
                  <a:cubicBezTo>
                    <a:pt x="3370" y="4925"/>
                    <a:pt x="3801" y="4823"/>
                    <a:pt x="4287" y="45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909084" y="4177681"/>
              <a:ext cx="107925" cy="123150"/>
            </a:xfrm>
            <a:custGeom>
              <a:avLst/>
              <a:gdLst/>
              <a:ahLst/>
              <a:cxnLst/>
              <a:rect l="l" t="t" r="r" b="b"/>
              <a:pathLst>
                <a:path w="4317" h="4926" extrusionOk="0">
                  <a:moveTo>
                    <a:pt x="4316" y="1"/>
                  </a:moveTo>
                  <a:lnTo>
                    <a:pt x="0" y="4591"/>
                  </a:lnTo>
                  <a:cubicBezTo>
                    <a:pt x="490" y="4824"/>
                    <a:pt x="924" y="4926"/>
                    <a:pt x="1310" y="4926"/>
                  </a:cubicBezTo>
                  <a:cubicBezTo>
                    <a:pt x="3991" y="4926"/>
                    <a:pt x="4316" y="1"/>
                    <a:pt x="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2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 rot="1970189">
            <a:off x="8541845" y="219572"/>
            <a:ext cx="436070" cy="639729"/>
            <a:chOff x="2332160" y="1252382"/>
            <a:chExt cx="697099" cy="1022668"/>
          </a:xfrm>
        </p:grpSpPr>
        <p:sp>
          <p:nvSpPr>
            <p:cNvPr id="118" name="Google Shape;118;p6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/>
          <p:nvPr/>
        </p:nvSpPr>
        <p:spPr>
          <a:xfrm flipH="1">
            <a:off x="-1599915" y="485399"/>
            <a:ext cx="11315568" cy="7376355"/>
          </a:xfrm>
          <a:custGeom>
            <a:avLst/>
            <a:gdLst/>
            <a:ahLst/>
            <a:cxnLst/>
            <a:rect l="l" t="t" r="r" b="b"/>
            <a:pathLst>
              <a:path w="284991" h="185779" extrusionOk="0">
                <a:moveTo>
                  <a:pt x="284990" y="57114"/>
                </a:moveTo>
                <a:lnTo>
                  <a:pt x="284808" y="57235"/>
                </a:lnTo>
                <a:lnTo>
                  <a:pt x="284990" y="57873"/>
                </a:lnTo>
                <a:lnTo>
                  <a:pt x="284990" y="57114"/>
                </a:lnTo>
                <a:close/>
                <a:moveTo>
                  <a:pt x="88543" y="104683"/>
                </a:moveTo>
                <a:lnTo>
                  <a:pt x="88543" y="104683"/>
                </a:lnTo>
                <a:lnTo>
                  <a:pt x="88543" y="104683"/>
                </a:lnTo>
                <a:close/>
                <a:moveTo>
                  <a:pt x="95291" y="0"/>
                </a:moveTo>
                <a:cubicBezTo>
                  <a:pt x="95291" y="0"/>
                  <a:pt x="94014" y="5927"/>
                  <a:pt x="94044" y="6444"/>
                </a:cubicBezTo>
                <a:cubicBezTo>
                  <a:pt x="94044" y="6961"/>
                  <a:pt x="93649" y="9788"/>
                  <a:pt x="93649" y="9788"/>
                </a:cubicBezTo>
                <a:cubicBezTo>
                  <a:pt x="93649" y="9788"/>
                  <a:pt x="93558" y="11003"/>
                  <a:pt x="93345" y="12189"/>
                </a:cubicBezTo>
                <a:cubicBezTo>
                  <a:pt x="93163" y="13070"/>
                  <a:pt x="92859" y="13921"/>
                  <a:pt x="92494" y="14742"/>
                </a:cubicBezTo>
                <a:lnTo>
                  <a:pt x="91856" y="16687"/>
                </a:lnTo>
                <a:cubicBezTo>
                  <a:pt x="91856" y="16687"/>
                  <a:pt x="91755" y="16990"/>
                  <a:pt x="91504" y="16990"/>
                </a:cubicBezTo>
                <a:cubicBezTo>
                  <a:pt x="91390" y="16990"/>
                  <a:pt x="91245" y="16928"/>
                  <a:pt x="91066" y="16748"/>
                </a:cubicBezTo>
                <a:cubicBezTo>
                  <a:pt x="90458" y="16140"/>
                  <a:pt x="89789" y="16535"/>
                  <a:pt x="89211" y="16201"/>
                </a:cubicBezTo>
                <a:cubicBezTo>
                  <a:pt x="89100" y="16136"/>
                  <a:pt x="88989" y="16112"/>
                  <a:pt x="88880" y="16112"/>
                </a:cubicBezTo>
                <a:cubicBezTo>
                  <a:pt x="88518" y="16112"/>
                  <a:pt x="88173" y="16385"/>
                  <a:pt x="87862" y="16385"/>
                </a:cubicBezTo>
                <a:cubicBezTo>
                  <a:pt x="87783" y="16385"/>
                  <a:pt x="87706" y="16368"/>
                  <a:pt x="87631" y="16323"/>
                </a:cubicBezTo>
                <a:cubicBezTo>
                  <a:pt x="87114" y="16019"/>
                  <a:pt x="86749" y="15532"/>
                  <a:pt x="86567" y="14955"/>
                </a:cubicBezTo>
                <a:cubicBezTo>
                  <a:pt x="86415" y="14560"/>
                  <a:pt x="86111" y="14195"/>
                  <a:pt x="85746" y="13982"/>
                </a:cubicBezTo>
                <a:lnTo>
                  <a:pt x="85746" y="13982"/>
                </a:lnTo>
                <a:cubicBezTo>
                  <a:pt x="85442" y="15077"/>
                  <a:pt x="85807" y="16566"/>
                  <a:pt x="86141" y="16748"/>
                </a:cubicBezTo>
                <a:cubicBezTo>
                  <a:pt x="86476" y="16961"/>
                  <a:pt x="86841" y="17934"/>
                  <a:pt x="87175" y="18116"/>
                </a:cubicBezTo>
                <a:lnTo>
                  <a:pt x="88695" y="18967"/>
                </a:lnTo>
                <a:cubicBezTo>
                  <a:pt x="89120" y="19241"/>
                  <a:pt x="89424" y="19697"/>
                  <a:pt x="89515" y="20213"/>
                </a:cubicBezTo>
                <a:cubicBezTo>
                  <a:pt x="89546" y="20760"/>
                  <a:pt x="89485" y="21338"/>
                  <a:pt x="89303" y="21885"/>
                </a:cubicBezTo>
                <a:lnTo>
                  <a:pt x="88755" y="23374"/>
                </a:lnTo>
                <a:cubicBezTo>
                  <a:pt x="88755" y="23374"/>
                  <a:pt x="87965" y="23162"/>
                  <a:pt x="87722" y="22007"/>
                </a:cubicBezTo>
                <a:cubicBezTo>
                  <a:pt x="87448" y="20821"/>
                  <a:pt x="87692" y="20973"/>
                  <a:pt x="87023" y="20335"/>
                </a:cubicBezTo>
                <a:cubicBezTo>
                  <a:pt x="86673" y="20001"/>
                  <a:pt x="86445" y="20001"/>
                  <a:pt x="86217" y="20001"/>
                </a:cubicBezTo>
                <a:cubicBezTo>
                  <a:pt x="85989" y="20001"/>
                  <a:pt x="85761" y="20001"/>
                  <a:pt x="85412" y="19666"/>
                </a:cubicBezTo>
                <a:cubicBezTo>
                  <a:pt x="84820" y="19100"/>
                  <a:pt x="84315" y="18272"/>
                  <a:pt x="84100" y="18272"/>
                </a:cubicBezTo>
                <a:cubicBezTo>
                  <a:pt x="84062" y="18272"/>
                  <a:pt x="84032" y="18299"/>
                  <a:pt x="84014" y="18359"/>
                </a:cubicBezTo>
                <a:cubicBezTo>
                  <a:pt x="83679" y="19453"/>
                  <a:pt x="84956" y="20700"/>
                  <a:pt x="85199" y="21095"/>
                </a:cubicBezTo>
                <a:cubicBezTo>
                  <a:pt x="85473" y="21429"/>
                  <a:pt x="85685" y="21824"/>
                  <a:pt x="85868" y="22250"/>
                </a:cubicBezTo>
                <a:cubicBezTo>
                  <a:pt x="86111" y="22888"/>
                  <a:pt x="86263" y="24530"/>
                  <a:pt x="86476" y="24651"/>
                </a:cubicBezTo>
                <a:cubicBezTo>
                  <a:pt x="86719" y="24742"/>
                  <a:pt x="87084" y="25989"/>
                  <a:pt x="87084" y="25989"/>
                </a:cubicBezTo>
                <a:cubicBezTo>
                  <a:pt x="86871" y="27417"/>
                  <a:pt x="87540" y="31612"/>
                  <a:pt x="87540" y="31612"/>
                </a:cubicBezTo>
                <a:lnTo>
                  <a:pt x="86354" y="35533"/>
                </a:lnTo>
                <a:cubicBezTo>
                  <a:pt x="86354" y="35533"/>
                  <a:pt x="85929" y="36840"/>
                  <a:pt x="85473" y="37843"/>
                </a:cubicBezTo>
                <a:cubicBezTo>
                  <a:pt x="85047" y="38876"/>
                  <a:pt x="83953" y="40791"/>
                  <a:pt x="83406" y="42037"/>
                </a:cubicBezTo>
                <a:cubicBezTo>
                  <a:pt x="82859" y="43253"/>
                  <a:pt x="80974" y="46779"/>
                  <a:pt x="80761" y="47174"/>
                </a:cubicBezTo>
                <a:cubicBezTo>
                  <a:pt x="80549" y="47539"/>
                  <a:pt x="79758" y="49150"/>
                  <a:pt x="79758" y="49150"/>
                </a:cubicBezTo>
                <a:cubicBezTo>
                  <a:pt x="79758" y="49150"/>
                  <a:pt x="78360" y="46566"/>
                  <a:pt x="78451" y="45594"/>
                </a:cubicBezTo>
                <a:cubicBezTo>
                  <a:pt x="78573" y="44803"/>
                  <a:pt x="78634" y="43983"/>
                  <a:pt x="78634" y="43162"/>
                </a:cubicBezTo>
                <a:cubicBezTo>
                  <a:pt x="78603" y="42129"/>
                  <a:pt x="78482" y="41277"/>
                  <a:pt x="78026" y="40761"/>
                </a:cubicBezTo>
                <a:cubicBezTo>
                  <a:pt x="77539" y="40244"/>
                  <a:pt x="76476" y="37326"/>
                  <a:pt x="76232" y="36688"/>
                </a:cubicBezTo>
                <a:cubicBezTo>
                  <a:pt x="75989" y="36019"/>
                  <a:pt x="73406" y="32797"/>
                  <a:pt x="73406" y="32007"/>
                </a:cubicBezTo>
                <a:cubicBezTo>
                  <a:pt x="73375" y="31217"/>
                  <a:pt x="73254" y="31156"/>
                  <a:pt x="73466" y="30274"/>
                </a:cubicBezTo>
                <a:cubicBezTo>
                  <a:pt x="73649" y="29302"/>
                  <a:pt x="73953" y="28359"/>
                  <a:pt x="74348" y="27448"/>
                </a:cubicBezTo>
                <a:cubicBezTo>
                  <a:pt x="74986" y="25776"/>
                  <a:pt x="76080" y="22798"/>
                  <a:pt x="76080" y="22797"/>
                </a:cubicBezTo>
                <a:lnTo>
                  <a:pt x="76080" y="22797"/>
                </a:lnTo>
                <a:lnTo>
                  <a:pt x="72676" y="30062"/>
                </a:lnTo>
                <a:cubicBezTo>
                  <a:pt x="72676" y="30062"/>
                  <a:pt x="71521" y="30700"/>
                  <a:pt x="71795" y="31095"/>
                </a:cubicBezTo>
                <a:cubicBezTo>
                  <a:pt x="72038" y="31490"/>
                  <a:pt x="72524" y="33557"/>
                  <a:pt x="72646" y="34135"/>
                </a:cubicBezTo>
                <a:cubicBezTo>
                  <a:pt x="72737" y="34742"/>
                  <a:pt x="72767" y="35381"/>
                  <a:pt x="72798" y="36019"/>
                </a:cubicBezTo>
                <a:cubicBezTo>
                  <a:pt x="72220" y="35806"/>
                  <a:pt x="71764" y="35442"/>
                  <a:pt x="71430" y="34955"/>
                </a:cubicBezTo>
                <a:cubicBezTo>
                  <a:pt x="70731" y="34043"/>
                  <a:pt x="69120" y="33648"/>
                  <a:pt x="69120" y="33648"/>
                </a:cubicBezTo>
                <a:lnTo>
                  <a:pt x="69120" y="33648"/>
                </a:lnTo>
                <a:lnTo>
                  <a:pt x="72828" y="37812"/>
                </a:lnTo>
                <a:cubicBezTo>
                  <a:pt x="72828" y="37812"/>
                  <a:pt x="75017" y="39059"/>
                  <a:pt x="77904" y="51399"/>
                </a:cubicBezTo>
                <a:cubicBezTo>
                  <a:pt x="77904" y="51399"/>
                  <a:pt x="72129" y="67023"/>
                  <a:pt x="67782" y="70913"/>
                </a:cubicBezTo>
                <a:cubicBezTo>
                  <a:pt x="67782" y="70913"/>
                  <a:pt x="67660" y="71007"/>
                  <a:pt x="67521" y="71007"/>
                </a:cubicBezTo>
                <a:cubicBezTo>
                  <a:pt x="67233" y="71007"/>
                  <a:pt x="66875" y="70606"/>
                  <a:pt x="67387" y="68147"/>
                </a:cubicBezTo>
                <a:cubicBezTo>
                  <a:pt x="68147" y="64469"/>
                  <a:pt x="69545" y="62494"/>
                  <a:pt x="70548" y="61004"/>
                </a:cubicBezTo>
                <a:cubicBezTo>
                  <a:pt x="71430" y="59728"/>
                  <a:pt x="72129" y="58299"/>
                  <a:pt x="72615" y="56840"/>
                </a:cubicBezTo>
                <a:cubicBezTo>
                  <a:pt x="73071" y="55533"/>
                  <a:pt x="72828" y="55411"/>
                  <a:pt x="73801" y="53162"/>
                </a:cubicBezTo>
                <a:lnTo>
                  <a:pt x="74804" y="50913"/>
                </a:lnTo>
                <a:lnTo>
                  <a:pt x="74804" y="50913"/>
                </a:lnTo>
                <a:cubicBezTo>
                  <a:pt x="73770" y="51582"/>
                  <a:pt x="72950" y="52554"/>
                  <a:pt x="72463" y="53679"/>
                </a:cubicBezTo>
                <a:cubicBezTo>
                  <a:pt x="71460" y="55655"/>
                  <a:pt x="69059" y="61187"/>
                  <a:pt x="68390" y="61582"/>
                </a:cubicBezTo>
                <a:cubicBezTo>
                  <a:pt x="68222" y="61662"/>
                  <a:pt x="68045" y="61700"/>
                  <a:pt x="67872" y="61700"/>
                </a:cubicBezTo>
                <a:cubicBezTo>
                  <a:pt x="67389" y="61700"/>
                  <a:pt x="66936" y="61405"/>
                  <a:pt x="66779" y="60913"/>
                </a:cubicBezTo>
                <a:cubicBezTo>
                  <a:pt x="66658" y="60336"/>
                  <a:pt x="66354" y="57357"/>
                  <a:pt x="65867" y="55807"/>
                </a:cubicBezTo>
                <a:cubicBezTo>
                  <a:pt x="65381" y="54256"/>
                  <a:pt x="64834" y="54439"/>
                  <a:pt x="64925" y="53466"/>
                </a:cubicBezTo>
                <a:cubicBezTo>
                  <a:pt x="65016" y="52524"/>
                  <a:pt x="65776" y="50639"/>
                  <a:pt x="65989" y="50001"/>
                </a:cubicBezTo>
                <a:cubicBezTo>
                  <a:pt x="66293" y="49211"/>
                  <a:pt x="66354" y="48360"/>
                  <a:pt x="66171" y="47569"/>
                </a:cubicBezTo>
                <a:cubicBezTo>
                  <a:pt x="65989" y="46901"/>
                  <a:pt x="65746" y="46232"/>
                  <a:pt x="65442" y="45624"/>
                </a:cubicBezTo>
                <a:cubicBezTo>
                  <a:pt x="65442" y="45624"/>
                  <a:pt x="65057" y="45290"/>
                  <a:pt x="64820" y="45290"/>
                </a:cubicBezTo>
                <a:cubicBezTo>
                  <a:pt x="64693" y="45290"/>
                  <a:pt x="64609" y="45387"/>
                  <a:pt x="64652" y="45685"/>
                </a:cubicBezTo>
                <a:cubicBezTo>
                  <a:pt x="64773" y="46506"/>
                  <a:pt x="65168" y="47995"/>
                  <a:pt x="64834" y="49089"/>
                </a:cubicBezTo>
                <a:cubicBezTo>
                  <a:pt x="64500" y="50183"/>
                  <a:pt x="63861" y="51855"/>
                  <a:pt x="63861" y="51855"/>
                </a:cubicBezTo>
                <a:lnTo>
                  <a:pt x="63071" y="52676"/>
                </a:lnTo>
                <a:cubicBezTo>
                  <a:pt x="63071" y="52676"/>
                  <a:pt x="59515" y="51430"/>
                  <a:pt x="58329" y="50001"/>
                </a:cubicBezTo>
                <a:cubicBezTo>
                  <a:pt x="57174" y="48572"/>
                  <a:pt x="57053" y="47995"/>
                  <a:pt x="57022" y="46445"/>
                </a:cubicBezTo>
                <a:cubicBezTo>
                  <a:pt x="57016" y="46099"/>
                  <a:pt x="56968" y="45997"/>
                  <a:pt x="56910" y="45997"/>
                </a:cubicBezTo>
                <a:cubicBezTo>
                  <a:pt x="56826" y="45997"/>
                  <a:pt x="56720" y="46209"/>
                  <a:pt x="56684" y="46209"/>
                </a:cubicBezTo>
                <a:cubicBezTo>
                  <a:pt x="56633" y="46209"/>
                  <a:pt x="56721" y="45785"/>
                  <a:pt x="57205" y="43740"/>
                </a:cubicBezTo>
                <a:cubicBezTo>
                  <a:pt x="57205" y="43740"/>
                  <a:pt x="57150" y="43721"/>
                  <a:pt x="57067" y="43721"/>
                </a:cubicBezTo>
                <a:cubicBezTo>
                  <a:pt x="56593" y="43721"/>
                  <a:pt x="55177" y="44336"/>
                  <a:pt x="57478" y="52585"/>
                </a:cubicBezTo>
                <a:cubicBezTo>
                  <a:pt x="57238" y="52626"/>
                  <a:pt x="56998" y="52647"/>
                  <a:pt x="56760" y="52647"/>
                </a:cubicBezTo>
                <a:cubicBezTo>
                  <a:pt x="56303" y="52647"/>
                  <a:pt x="55851" y="52572"/>
                  <a:pt x="55411" y="52433"/>
                </a:cubicBezTo>
                <a:cubicBezTo>
                  <a:pt x="54287" y="52038"/>
                  <a:pt x="52889" y="51490"/>
                  <a:pt x="52220" y="51369"/>
                </a:cubicBezTo>
                <a:cubicBezTo>
                  <a:pt x="52130" y="51349"/>
                  <a:pt x="52037" y="51341"/>
                  <a:pt x="51943" y="51341"/>
                </a:cubicBezTo>
                <a:cubicBezTo>
                  <a:pt x="51302" y="51341"/>
                  <a:pt x="50609" y="51734"/>
                  <a:pt x="50609" y="51734"/>
                </a:cubicBezTo>
                <a:lnTo>
                  <a:pt x="53496" y="53375"/>
                </a:lnTo>
                <a:cubicBezTo>
                  <a:pt x="54348" y="53800"/>
                  <a:pt x="55229" y="54135"/>
                  <a:pt x="56171" y="54378"/>
                </a:cubicBezTo>
                <a:cubicBezTo>
                  <a:pt x="56840" y="54500"/>
                  <a:pt x="57661" y="55229"/>
                  <a:pt x="58117" y="55229"/>
                </a:cubicBezTo>
                <a:cubicBezTo>
                  <a:pt x="58377" y="55229"/>
                  <a:pt x="58747" y="55130"/>
                  <a:pt x="59084" y="55130"/>
                </a:cubicBezTo>
                <a:cubicBezTo>
                  <a:pt x="59337" y="55130"/>
                  <a:pt x="59571" y="55186"/>
                  <a:pt x="59728" y="55381"/>
                </a:cubicBezTo>
                <a:cubicBezTo>
                  <a:pt x="60062" y="55837"/>
                  <a:pt x="61126" y="57205"/>
                  <a:pt x="61582" y="57721"/>
                </a:cubicBezTo>
                <a:cubicBezTo>
                  <a:pt x="62038" y="58238"/>
                  <a:pt x="61946" y="58664"/>
                  <a:pt x="62433" y="59454"/>
                </a:cubicBezTo>
                <a:cubicBezTo>
                  <a:pt x="62858" y="60275"/>
                  <a:pt x="63071" y="61187"/>
                  <a:pt x="63041" y="62129"/>
                </a:cubicBezTo>
                <a:cubicBezTo>
                  <a:pt x="63047" y="62339"/>
                  <a:pt x="62965" y="62425"/>
                  <a:pt x="62821" y="62425"/>
                </a:cubicBezTo>
                <a:cubicBezTo>
                  <a:pt x="62260" y="62425"/>
                  <a:pt x="60763" y="61118"/>
                  <a:pt x="59940" y="60852"/>
                </a:cubicBezTo>
                <a:cubicBezTo>
                  <a:pt x="59755" y="60792"/>
                  <a:pt x="59533" y="60769"/>
                  <a:pt x="59289" y="60769"/>
                </a:cubicBezTo>
                <a:cubicBezTo>
                  <a:pt x="58516" y="60769"/>
                  <a:pt x="57518" y="60998"/>
                  <a:pt x="56729" y="60998"/>
                </a:cubicBezTo>
                <a:cubicBezTo>
                  <a:pt x="56377" y="60998"/>
                  <a:pt x="56067" y="60952"/>
                  <a:pt x="55837" y="60822"/>
                </a:cubicBezTo>
                <a:cubicBezTo>
                  <a:pt x="54895" y="60305"/>
                  <a:pt x="53162" y="59059"/>
                  <a:pt x="53162" y="59059"/>
                </a:cubicBezTo>
                <a:lnTo>
                  <a:pt x="53162" y="59059"/>
                </a:lnTo>
                <a:cubicBezTo>
                  <a:pt x="53436" y="59788"/>
                  <a:pt x="53740" y="60487"/>
                  <a:pt x="54135" y="61126"/>
                </a:cubicBezTo>
                <a:cubicBezTo>
                  <a:pt x="54443" y="61546"/>
                  <a:pt x="54803" y="63076"/>
                  <a:pt x="55475" y="63076"/>
                </a:cubicBezTo>
                <a:cubicBezTo>
                  <a:pt x="55533" y="63076"/>
                  <a:pt x="55592" y="63065"/>
                  <a:pt x="55655" y="63041"/>
                </a:cubicBezTo>
                <a:cubicBezTo>
                  <a:pt x="55930" y="62935"/>
                  <a:pt x="56165" y="62895"/>
                  <a:pt x="56403" y="62895"/>
                </a:cubicBezTo>
                <a:cubicBezTo>
                  <a:pt x="56848" y="62895"/>
                  <a:pt x="57304" y="63033"/>
                  <a:pt x="58056" y="63132"/>
                </a:cubicBezTo>
                <a:cubicBezTo>
                  <a:pt x="59180" y="63253"/>
                  <a:pt x="60305" y="63557"/>
                  <a:pt x="61369" y="63983"/>
                </a:cubicBezTo>
                <a:cubicBezTo>
                  <a:pt x="62007" y="64378"/>
                  <a:pt x="62524" y="64956"/>
                  <a:pt x="62889" y="65624"/>
                </a:cubicBezTo>
                <a:cubicBezTo>
                  <a:pt x="63253" y="66323"/>
                  <a:pt x="62950" y="68694"/>
                  <a:pt x="63071" y="69302"/>
                </a:cubicBezTo>
                <a:cubicBezTo>
                  <a:pt x="63193" y="69880"/>
                  <a:pt x="63253" y="72190"/>
                  <a:pt x="63041" y="72828"/>
                </a:cubicBezTo>
                <a:cubicBezTo>
                  <a:pt x="62767" y="73618"/>
                  <a:pt x="62463" y="74378"/>
                  <a:pt x="62038" y="75077"/>
                </a:cubicBezTo>
                <a:cubicBezTo>
                  <a:pt x="61670" y="75731"/>
                  <a:pt x="60945" y="76289"/>
                  <a:pt x="60260" y="76289"/>
                </a:cubicBezTo>
                <a:cubicBezTo>
                  <a:pt x="59926" y="76289"/>
                  <a:pt x="59601" y="76156"/>
                  <a:pt x="59332" y="75837"/>
                </a:cubicBezTo>
                <a:cubicBezTo>
                  <a:pt x="58642" y="75073"/>
                  <a:pt x="58071" y="74828"/>
                  <a:pt x="57264" y="74828"/>
                </a:cubicBezTo>
                <a:cubicBezTo>
                  <a:pt x="57076" y="74828"/>
                  <a:pt x="56875" y="74842"/>
                  <a:pt x="56658" y="74865"/>
                </a:cubicBezTo>
                <a:cubicBezTo>
                  <a:pt x="56616" y="74868"/>
                  <a:pt x="56573" y="74870"/>
                  <a:pt x="56530" y="74870"/>
                </a:cubicBezTo>
                <a:cubicBezTo>
                  <a:pt x="55413" y="74870"/>
                  <a:pt x="53892" y="73762"/>
                  <a:pt x="53892" y="72767"/>
                </a:cubicBezTo>
                <a:cubicBezTo>
                  <a:pt x="53864" y="71840"/>
                  <a:pt x="50264" y="70937"/>
                  <a:pt x="48866" y="70937"/>
                </a:cubicBezTo>
                <a:cubicBezTo>
                  <a:pt x="48706" y="70937"/>
                  <a:pt x="48575" y="70949"/>
                  <a:pt x="48481" y="70974"/>
                </a:cubicBezTo>
                <a:cubicBezTo>
                  <a:pt x="48357" y="71007"/>
                  <a:pt x="48219" y="71022"/>
                  <a:pt x="48071" y="71022"/>
                </a:cubicBezTo>
                <a:cubicBezTo>
                  <a:pt x="47128" y="71022"/>
                  <a:pt x="45785" y="70409"/>
                  <a:pt x="45259" y="69910"/>
                </a:cubicBezTo>
                <a:cubicBezTo>
                  <a:pt x="44682" y="69333"/>
                  <a:pt x="42493" y="67053"/>
                  <a:pt x="42493" y="67053"/>
                </a:cubicBezTo>
                <a:lnTo>
                  <a:pt x="42493" y="67053"/>
                </a:lnTo>
                <a:cubicBezTo>
                  <a:pt x="42493" y="67053"/>
                  <a:pt x="42767" y="69758"/>
                  <a:pt x="43253" y="70032"/>
                </a:cubicBezTo>
                <a:cubicBezTo>
                  <a:pt x="43709" y="70305"/>
                  <a:pt x="44408" y="71703"/>
                  <a:pt x="44864" y="71734"/>
                </a:cubicBezTo>
                <a:cubicBezTo>
                  <a:pt x="45320" y="71734"/>
                  <a:pt x="48116" y="74074"/>
                  <a:pt x="48572" y="74074"/>
                </a:cubicBezTo>
                <a:cubicBezTo>
                  <a:pt x="49028" y="74074"/>
                  <a:pt x="51430" y="75229"/>
                  <a:pt x="51430" y="75229"/>
                </a:cubicBezTo>
                <a:cubicBezTo>
                  <a:pt x="51430" y="75229"/>
                  <a:pt x="53436" y="77631"/>
                  <a:pt x="53892" y="77631"/>
                </a:cubicBezTo>
                <a:cubicBezTo>
                  <a:pt x="54348" y="77631"/>
                  <a:pt x="56536" y="79637"/>
                  <a:pt x="56536" y="79637"/>
                </a:cubicBezTo>
                <a:cubicBezTo>
                  <a:pt x="56536" y="79637"/>
                  <a:pt x="58147" y="79789"/>
                  <a:pt x="58725" y="79849"/>
                </a:cubicBezTo>
                <a:cubicBezTo>
                  <a:pt x="59302" y="79941"/>
                  <a:pt x="59636" y="79849"/>
                  <a:pt x="60214" y="80457"/>
                </a:cubicBezTo>
                <a:cubicBezTo>
                  <a:pt x="60579" y="80853"/>
                  <a:pt x="60822" y="81339"/>
                  <a:pt x="60913" y="81886"/>
                </a:cubicBezTo>
                <a:cubicBezTo>
                  <a:pt x="60913" y="81886"/>
                  <a:pt x="58816" y="85807"/>
                  <a:pt x="58056" y="86628"/>
                </a:cubicBezTo>
                <a:cubicBezTo>
                  <a:pt x="57266" y="87448"/>
                  <a:pt x="53922" y="93193"/>
                  <a:pt x="53162" y="94044"/>
                </a:cubicBezTo>
                <a:cubicBezTo>
                  <a:pt x="52767" y="94439"/>
                  <a:pt x="51946" y="95321"/>
                  <a:pt x="51126" y="96142"/>
                </a:cubicBezTo>
                <a:cubicBezTo>
                  <a:pt x="42154" y="93883"/>
                  <a:pt x="32830" y="92254"/>
                  <a:pt x="24040" y="92254"/>
                </a:cubicBezTo>
                <a:cubicBezTo>
                  <a:pt x="20174" y="92254"/>
                  <a:pt x="16411" y="92569"/>
                  <a:pt x="12827" y="93284"/>
                </a:cubicBezTo>
                <a:cubicBezTo>
                  <a:pt x="13161" y="92312"/>
                  <a:pt x="13435" y="91491"/>
                  <a:pt x="13678" y="90913"/>
                </a:cubicBezTo>
                <a:cubicBezTo>
                  <a:pt x="14468" y="88968"/>
                  <a:pt x="16718" y="84986"/>
                  <a:pt x="17478" y="83041"/>
                </a:cubicBezTo>
                <a:cubicBezTo>
                  <a:pt x="18237" y="81065"/>
                  <a:pt x="19514" y="77752"/>
                  <a:pt x="20456" y="75351"/>
                </a:cubicBezTo>
                <a:cubicBezTo>
                  <a:pt x="21399" y="72950"/>
                  <a:pt x="26779" y="69545"/>
                  <a:pt x="28268" y="62858"/>
                </a:cubicBezTo>
                <a:lnTo>
                  <a:pt x="28268" y="62858"/>
                </a:lnTo>
                <a:cubicBezTo>
                  <a:pt x="28268" y="62859"/>
                  <a:pt x="25320" y="68542"/>
                  <a:pt x="24195" y="69181"/>
                </a:cubicBezTo>
                <a:cubicBezTo>
                  <a:pt x="24111" y="69227"/>
                  <a:pt x="24050" y="69250"/>
                  <a:pt x="24011" y="69250"/>
                </a:cubicBezTo>
                <a:cubicBezTo>
                  <a:pt x="23529" y="69250"/>
                  <a:pt x="26051" y="65983"/>
                  <a:pt x="27174" y="62250"/>
                </a:cubicBezTo>
                <a:cubicBezTo>
                  <a:pt x="28390" y="58208"/>
                  <a:pt x="30821" y="53314"/>
                  <a:pt x="32067" y="51490"/>
                </a:cubicBezTo>
                <a:cubicBezTo>
                  <a:pt x="32625" y="50707"/>
                  <a:pt x="32777" y="50306"/>
                  <a:pt x="32636" y="50306"/>
                </a:cubicBezTo>
                <a:cubicBezTo>
                  <a:pt x="32455" y="50306"/>
                  <a:pt x="31789" y="50972"/>
                  <a:pt x="30882" y="52341"/>
                </a:cubicBezTo>
                <a:cubicBezTo>
                  <a:pt x="29301" y="54773"/>
                  <a:pt x="27356" y="61308"/>
                  <a:pt x="26383" y="62706"/>
                </a:cubicBezTo>
                <a:cubicBezTo>
                  <a:pt x="25411" y="64105"/>
                  <a:pt x="22006" y="69910"/>
                  <a:pt x="22006" y="69910"/>
                </a:cubicBezTo>
                <a:lnTo>
                  <a:pt x="22006" y="69910"/>
                </a:lnTo>
                <a:cubicBezTo>
                  <a:pt x="22949" y="65868"/>
                  <a:pt x="24256" y="61916"/>
                  <a:pt x="25988" y="58117"/>
                </a:cubicBezTo>
                <a:cubicBezTo>
                  <a:pt x="28633" y="52554"/>
                  <a:pt x="34165" y="36080"/>
                  <a:pt x="34165" y="36080"/>
                </a:cubicBezTo>
                <a:cubicBezTo>
                  <a:pt x="34165" y="36080"/>
                  <a:pt x="35259" y="33983"/>
                  <a:pt x="36809" y="32767"/>
                </a:cubicBezTo>
                <a:cubicBezTo>
                  <a:pt x="38390" y="31551"/>
                  <a:pt x="42037" y="26080"/>
                  <a:pt x="42706" y="24833"/>
                </a:cubicBezTo>
                <a:cubicBezTo>
                  <a:pt x="42888" y="24499"/>
                  <a:pt x="43101" y="24165"/>
                  <a:pt x="43375" y="23891"/>
                </a:cubicBezTo>
                <a:cubicBezTo>
                  <a:pt x="43983" y="22767"/>
                  <a:pt x="44682" y="21672"/>
                  <a:pt x="45472" y="20669"/>
                </a:cubicBezTo>
                <a:lnTo>
                  <a:pt x="45472" y="20669"/>
                </a:lnTo>
                <a:lnTo>
                  <a:pt x="45259" y="20730"/>
                </a:lnTo>
                <a:cubicBezTo>
                  <a:pt x="45259" y="20730"/>
                  <a:pt x="45898" y="20061"/>
                  <a:pt x="46809" y="18967"/>
                </a:cubicBezTo>
                <a:cubicBezTo>
                  <a:pt x="47235" y="18420"/>
                  <a:pt x="47660" y="17873"/>
                  <a:pt x="48056" y="17326"/>
                </a:cubicBezTo>
                <a:cubicBezTo>
                  <a:pt x="49211" y="15776"/>
                  <a:pt x="50183" y="14104"/>
                  <a:pt x="50974" y="12341"/>
                </a:cubicBezTo>
                <a:cubicBezTo>
                  <a:pt x="51065" y="12159"/>
                  <a:pt x="51156" y="11976"/>
                  <a:pt x="51217" y="11794"/>
                </a:cubicBezTo>
                <a:cubicBezTo>
                  <a:pt x="51691" y="10643"/>
                  <a:pt x="51820" y="10199"/>
                  <a:pt x="51736" y="10199"/>
                </a:cubicBezTo>
                <a:cubicBezTo>
                  <a:pt x="51456" y="10199"/>
                  <a:pt x="48785" y="15198"/>
                  <a:pt x="48785" y="15198"/>
                </a:cubicBezTo>
                <a:cubicBezTo>
                  <a:pt x="49211" y="13010"/>
                  <a:pt x="49515" y="10791"/>
                  <a:pt x="49727" y="8572"/>
                </a:cubicBezTo>
                <a:lnTo>
                  <a:pt x="49727" y="8572"/>
                </a:lnTo>
                <a:cubicBezTo>
                  <a:pt x="49727" y="8573"/>
                  <a:pt x="48025" y="15928"/>
                  <a:pt x="44135" y="20578"/>
                </a:cubicBezTo>
                <a:cubicBezTo>
                  <a:pt x="40244" y="25229"/>
                  <a:pt x="36657" y="30244"/>
                  <a:pt x="36657" y="30244"/>
                </a:cubicBezTo>
                <a:cubicBezTo>
                  <a:pt x="36657" y="30244"/>
                  <a:pt x="39332" y="21460"/>
                  <a:pt x="40274" y="19058"/>
                </a:cubicBezTo>
                <a:cubicBezTo>
                  <a:pt x="41217" y="16657"/>
                  <a:pt x="44651" y="7143"/>
                  <a:pt x="44834" y="6231"/>
                </a:cubicBezTo>
                <a:cubicBezTo>
                  <a:pt x="45016" y="5289"/>
                  <a:pt x="40305" y="4712"/>
                  <a:pt x="40305" y="4712"/>
                </a:cubicBezTo>
                <a:lnTo>
                  <a:pt x="34590" y="21612"/>
                </a:lnTo>
                <a:cubicBezTo>
                  <a:pt x="34013" y="18207"/>
                  <a:pt x="34104" y="14712"/>
                  <a:pt x="34833" y="11307"/>
                </a:cubicBezTo>
                <a:cubicBezTo>
                  <a:pt x="35533" y="8025"/>
                  <a:pt x="36414" y="4742"/>
                  <a:pt x="37478" y="1550"/>
                </a:cubicBezTo>
                <a:cubicBezTo>
                  <a:pt x="37502" y="1471"/>
                  <a:pt x="37507" y="1435"/>
                  <a:pt x="37494" y="1435"/>
                </a:cubicBezTo>
                <a:cubicBezTo>
                  <a:pt x="37365" y="1435"/>
                  <a:pt x="35491" y="5169"/>
                  <a:pt x="35381" y="5806"/>
                </a:cubicBezTo>
                <a:cubicBezTo>
                  <a:pt x="35371" y="5883"/>
                  <a:pt x="35359" y="5917"/>
                  <a:pt x="35346" y="5917"/>
                </a:cubicBezTo>
                <a:cubicBezTo>
                  <a:pt x="35239" y="5917"/>
                  <a:pt x="35050" y="3655"/>
                  <a:pt x="35077" y="3222"/>
                </a:cubicBezTo>
                <a:cubicBezTo>
                  <a:pt x="35077" y="3210"/>
                  <a:pt x="35077" y="3204"/>
                  <a:pt x="35077" y="3204"/>
                </a:cubicBezTo>
                <a:lnTo>
                  <a:pt x="35077" y="3204"/>
                </a:lnTo>
                <a:cubicBezTo>
                  <a:pt x="35049" y="3204"/>
                  <a:pt x="34011" y="11060"/>
                  <a:pt x="33952" y="12007"/>
                </a:cubicBezTo>
                <a:cubicBezTo>
                  <a:pt x="33861" y="12979"/>
                  <a:pt x="32888" y="21308"/>
                  <a:pt x="33192" y="22402"/>
                </a:cubicBezTo>
                <a:cubicBezTo>
                  <a:pt x="33466" y="23466"/>
                  <a:pt x="27690" y="39879"/>
                  <a:pt x="27174" y="40700"/>
                </a:cubicBezTo>
                <a:cubicBezTo>
                  <a:pt x="26627" y="41490"/>
                  <a:pt x="18055" y="62402"/>
                  <a:pt x="16991" y="66019"/>
                </a:cubicBezTo>
                <a:cubicBezTo>
                  <a:pt x="16991" y="66019"/>
                  <a:pt x="16811" y="66365"/>
                  <a:pt x="16656" y="66365"/>
                </a:cubicBezTo>
                <a:cubicBezTo>
                  <a:pt x="16428" y="66365"/>
                  <a:pt x="16255" y="65625"/>
                  <a:pt x="16778" y="61977"/>
                </a:cubicBezTo>
                <a:cubicBezTo>
                  <a:pt x="16900" y="61217"/>
                  <a:pt x="17022" y="60457"/>
                  <a:pt x="17143" y="59758"/>
                </a:cubicBezTo>
                <a:lnTo>
                  <a:pt x="17143" y="59758"/>
                </a:lnTo>
                <a:cubicBezTo>
                  <a:pt x="15867" y="61187"/>
                  <a:pt x="15380" y="64378"/>
                  <a:pt x="14985" y="66263"/>
                </a:cubicBezTo>
                <a:cubicBezTo>
                  <a:pt x="14863" y="66871"/>
                  <a:pt x="14772" y="67509"/>
                  <a:pt x="14651" y="68147"/>
                </a:cubicBezTo>
                <a:cubicBezTo>
                  <a:pt x="14468" y="69606"/>
                  <a:pt x="14164" y="71035"/>
                  <a:pt x="13800" y="72433"/>
                </a:cubicBezTo>
                <a:lnTo>
                  <a:pt x="13800" y="72494"/>
                </a:lnTo>
                <a:cubicBezTo>
                  <a:pt x="13587" y="73254"/>
                  <a:pt x="13374" y="73983"/>
                  <a:pt x="13131" y="74682"/>
                </a:cubicBezTo>
                <a:cubicBezTo>
                  <a:pt x="13101" y="74773"/>
                  <a:pt x="13070" y="74865"/>
                  <a:pt x="13009" y="74956"/>
                </a:cubicBezTo>
                <a:cubicBezTo>
                  <a:pt x="11946" y="78360"/>
                  <a:pt x="10304" y="83771"/>
                  <a:pt x="9514" y="85564"/>
                </a:cubicBezTo>
                <a:cubicBezTo>
                  <a:pt x="9119" y="86506"/>
                  <a:pt x="7417" y="90610"/>
                  <a:pt x="5471" y="95442"/>
                </a:cubicBezTo>
                <a:cubicBezTo>
                  <a:pt x="3556" y="96202"/>
                  <a:pt x="1733" y="97175"/>
                  <a:pt x="0" y="98269"/>
                </a:cubicBezTo>
                <a:lnTo>
                  <a:pt x="0" y="185778"/>
                </a:lnTo>
                <a:lnTo>
                  <a:pt x="284960" y="185778"/>
                </a:lnTo>
                <a:lnTo>
                  <a:pt x="284960" y="105139"/>
                </a:lnTo>
                <a:cubicBezTo>
                  <a:pt x="276358" y="103072"/>
                  <a:pt x="267543" y="101825"/>
                  <a:pt x="258698" y="101400"/>
                </a:cubicBezTo>
                <a:cubicBezTo>
                  <a:pt x="259032" y="100853"/>
                  <a:pt x="259306" y="100397"/>
                  <a:pt x="259488" y="100093"/>
                </a:cubicBezTo>
                <a:lnTo>
                  <a:pt x="261646" y="97996"/>
                </a:lnTo>
                <a:lnTo>
                  <a:pt x="259853" y="98543"/>
                </a:lnTo>
                <a:cubicBezTo>
                  <a:pt x="260005" y="97661"/>
                  <a:pt x="260248" y="96810"/>
                  <a:pt x="260582" y="95990"/>
                </a:cubicBezTo>
                <a:cubicBezTo>
                  <a:pt x="261555" y="93953"/>
                  <a:pt x="262649" y="91977"/>
                  <a:pt x="263865" y="90093"/>
                </a:cubicBezTo>
                <a:cubicBezTo>
                  <a:pt x="264412" y="89181"/>
                  <a:pt x="265142" y="88391"/>
                  <a:pt x="266023" y="87813"/>
                </a:cubicBezTo>
                <a:cubicBezTo>
                  <a:pt x="266853" y="87250"/>
                  <a:pt x="269992" y="86687"/>
                  <a:pt x="270517" y="86687"/>
                </a:cubicBezTo>
                <a:cubicBezTo>
                  <a:pt x="270530" y="86687"/>
                  <a:pt x="270542" y="86688"/>
                  <a:pt x="270552" y="86688"/>
                </a:cubicBezTo>
                <a:cubicBezTo>
                  <a:pt x="271130" y="86840"/>
                  <a:pt x="271646" y="87144"/>
                  <a:pt x="272072" y="87540"/>
                </a:cubicBezTo>
                <a:cubicBezTo>
                  <a:pt x="272558" y="87995"/>
                  <a:pt x="272346" y="88573"/>
                  <a:pt x="273075" y="89515"/>
                </a:cubicBezTo>
                <a:cubicBezTo>
                  <a:pt x="273774" y="90458"/>
                  <a:pt x="273379" y="90397"/>
                  <a:pt x="273896" y="91400"/>
                </a:cubicBezTo>
                <a:cubicBezTo>
                  <a:pt x="274382" y="92372"/>
                  <a:pt x="273683" y="93923"/>
                  <a:pt x="273622" y="94227"/>
                </a:cubicBezTo>
                <a:cubicBezTo>
                  <a:pt x="273561" y="94531"/>
                  <a:pt x="273409" y="95503"/>
                  <a:pt x="273409" y="95503"/>
                </a:cubicBezTo>
                <a:lnTo>
                  <a:pt x="274291" y="96537"/>
                </a:lnTo>
                <a:lnTo>
                  <a:pt x="274108" y="94683"/>
                </a:lnTo>
                <a:lnTo>
                  <a:pt x="274838" y="92281"/>
                </a:lnTo>
                <a:lnTo>
                  <a:pt x="274960" y="92342"/>
                </a:lnTo>
                <a:cubicBezTo>
                  <a:pt x="274960" y="91825"/>
                  <a:pt x="274960" y="91309"/>
                  <a:pt x="274960" y="90761"/>
                </a:cubicBezTo>
                <a:cubicBezTo>
                  <a:pt x="274777" y="90518"/>
                  <a:pt x="274595" y="90275"/>
                  <a:pt x="274504" y="90154"/>
                </a:cubicBezTo>
                <a:cubicBezTo>
                  <a:pt x="274169" y="89789"/>
                  <a:pt x="272589" y="85533"/>
                  <a:pt x="271312" y="85017"/>
                </a:cubicBezTo>
                <a:cubicBezTo>
                  <a:pt x="270897" y="84834"/>
                  <a:pt x="270350" y="84774"/>
                  <a:pt x="269805" y="84774"/>
                </a:cubicBezTo>
                <a:cubicBezTo>
                  <a:pt x="268715" y="84774"/>
                  <a:pt x="267634" y="85017"/>
                  <a:pt x="267634" y="85017"/>
                </a:cubicBezTo>
                <a:lnTo>
                  <a:pt x="270218" y="80488"/>
                </a:lnTo>
                <a:lnTo>
                  <a:pt x="271890" y="77570"/>
                </a:lnTo>
                <a:cubicBezTo>
                  <a:pt x="272285" y="76901"/>
                  <a:pt x="272710" y="75928"/>
                  <a:pt x="273105" y="75807"/>
                </a:cubicBezTo>
                <a:cubicBezTo>
                  <a:pt x="273501" y="75685"/>
                  <a:pt x="274291" y="75047"/>
                  <a:pt x="274595" y="75047"/>
                </a:cubicBezTo>
                <a:cubicBezTo>
                  <a:pt x="274960" y="75047"/>
                  <a:pt x="275294" y="75138"/>
                  <a:pt x="275628" y="75260"/>
                </a:cubicBezTo>
                <a:cubicBezTo>
                  <a:pt x="275679" y="75291"/>
                  <a:pt x="275739" y="75305"/>
                  <a:pt x="275805" y="75305"/>
                </a:cubicBezTo>
                <a:cubicBezTo>
                  <a:pt x="276058" y="75305"/>
                  <a:pt x="276409" y="75113"/>
                  <a:pt x="276722" y="75017"/>
                </a:cubicBezTo>
                <a:cubicBezTo>
                  <a:pt x="276920" y="74956"/>
                  <a:pt x="277133" y="74903"/>
                  <a:pt x="277327" y="74903"/>
                </a:cubicBezTo>
                <a:cubicBezTo>
                  <a:pt x="277520" y="74903"/>
                  <a:pt x="277695" y="74956"/>
                  <a:pt x="277817" y="75108"/>
                </a:cubicBezTo>
                <a:cubicBezTo>
                  <a:pt x="277883" y="75199"/>
                  <a:pt x="277983" y="75215"/>
                  <a:pt x="278092" y="75215"/>
                </a:cubicBezTo>
                <a:cubicBezTo>
                  <a:pt x="278155" y="75215"/>
                  <a:pt x="278222" y="75210"/>
                  <a:pt x="278287" y="75210"/>
                </a:cubicBezTo>
                <a:cubicBezTo>
                  <a:pt x="278521" y="75210"/>
                  <a:pt x="278733" y="75283"/>
                  <a:pt x="278698" y="75959"/>
                </a:cubicBezTo>
                <a:cubicBezTo>
                  <a:pt x="278637" y="77175"/>
                  <a:pt x="278577" y="77296"/>
                  <a:pt x="278820" y="78147"/>
                </a:cubicBezTo>
                <a:cubicBezTo>
                  <a:pt x="279063" y="78998"/>
                  <a:pt x="279306" y="79302"/>
                  <a:pt x="279640" y="79302"/>
                </a:cubicBezTo>
                <a:cubicBezTo>
                  <a:pt x="279944" y="79302"/>
                  <a:pt x="280887" y="78603"/>
                  <a:pt x="280492" y="78390"/>
                </a:cubicBezTo>
                <a:cubicBezTo>
                  <a:pt x="280066" y="78147"/>
                  <a:pt x="279276" y="76810"/>
                  <a:pt x="279337" y="76141"/>
                </a:cubicBezTo>
                <a:cubicBezTo>
                  <a:pt x="279397" y="75473"/>
                  <a:pt x="279792" y="75017"/>
                  <a:pt x="279154" y="74287"/>
                </a:cubicBezTo>
                <a:cubicBezTo>
                  <a:pt x="278516" y="73558"/>
                  <a:pt x="278485" y="73375"/>
                  <a:pt x="278090" y="73345"/>
                </a:cubicBezTo>
                <a:cubicBezTo>
                  <a:pt x="278048" y="73338"/>
                  <a:pt x="278006" y="73336"/>
                  <a:pt x="277963" y="73336"/>
                </a:cubicBezTo>
                <a:cubicBezTo>
                  <a:pt x="277752" y="73336"/>
                  <a:pt x="277532" y="73400"/>
                  <a:pt x="277343" y="73400"/>
                </a:cubicBezTo>
                <a:cubicBezTo>
                  <a:pt x="277207" y="73400"/>
                  <a:pt x="277087" y="73367"/>
                  <a:pt x="276996" y="73254"/>
                </a:cubicBezTo>
                <a:cubicBezTo>
                  <a:pt x="276753" y="72919"/>
                  <a:pt x="277057" y="71856"/>
                  <a:pt x="277057" y="71855"/>
                </a:cubicBezTo>
                <a:lnTo>
                  <a:pt x="277057" y="71855"/>
                </a:lnTo>
                <a:lnTo>
                  <a:pt x="275811" y="73284"/>
                </a:lnTo>
                <a:lnTo>
                  <a:pt x="274260" y="73801"/>
                </a:lnTo>
                <a:cubicBezTo>
                  <a:pt x="274260" y="73801"/>
                  <a:pt x="274929" y="72433"/>
                  <a:pt x="275172" y="71855"/>
                </a:cubicBezTo>
                <a:cubicBezTo>
                  <a:pt x="275385" y="71278"/>
                  <a:pt x="276084" y="70792"/>
                  <a:pt x="276874" y="70184"/>
                </a:cubicBezTo>
                <a:cubicBezTo>
                  <a:pt x="277634" y="69545"/>
                  <a:pt x="278273" y="69029"/>
                  <a:pt x="278577" y="69029"/>
                </a:cubicBezTo>
                <a:cubicBezTo>
                  <a:pt x="278881" y="69029"/>
                  <a:pt x="279640" y="70336"/>
                  <a:pt x="279640" y="70336"/>
                </a:cubicBezTo>
                <a:lnTo>
                  <a:pt x="280279" y="70883"/>
                </a:lnTo>
                <a:lnTo>
                  <a:pt x="279762" y="68451"/>
                </a:lnTo>
                <a:cubicBezTo>
                  <a:pt x="279762" y="68451"/>
                  <a:pt x="281464" y="68208"/>
                  <a:pt x="281707" y="68178"/>
                </a:cubicBezTo>
                <a:cubicBezTo>
                  <a:pt x="281743" y="68175"/>
                  <a:pt x="281778" y="68174"/>
                  <a:pt x="281813" y="68174"/>
                </a:cubicBezTo>
                <a:cubicBezTo>
                  <a:pt x="282198" y="68174"/>
                  <a:pt x="282553" y="68327"/>
                  <a:pt x="282832" y="68634"/>
                </a:cubicBezTo>
                <a:cubicBezTo>
                  <a:pt x="283046" y="68834"/>
                  <a:pt x="283126" y="68919"/>
                  <a:pt x="283217" y="68919"/>
                </a:cubicBezTo>
                <a:cubicBezTo>
                  <a:pt x="283320" y="68919"/>
                  <a:pt x="283436" y="68811"/>
                  <a:pt x="283774" y="68634"/>
                </a:cubicBezTo>
                <a:cubicBezTo>
                  <a:pt x="284261" y="68330"/>
                  <a:pt x="284534" y="67904"/>
                  <a:pt x="284990" y="67691"/>
                </a:cubicBezTo>
                <a:lnTo>
                  <a:pt x="284990" y="66901"/>
                </a:lnTo>
                <a:cubicBezTo>
                  <a:pt x="284352" y="66901"/>
                  <a:pt x="283318" y="67227"/>
                  <a:pt x="282927" y="67227"/>
                </a:cubicBezTo>
                <a:cubicBezTo>
                  <a:pt x="282871" y="67227"/>
                  <a:pt x="282828" y="67220"/>
                  <a:pt x="282802" y="67205"/>
                </a:cubicBezTo>
                <a:cubicBezTo>
                  <a:pt x="282747" y="67171"/>
                  <a:pt x="282654" y="67160"/>
                  <a:pt x="282536" y="67160"/>
                </a:cubicBezTo>
                <a:cubicBezTo>
                  <a:pt x="282306" y="67160"/>
                  <a:pt x="281983" y="67203"/>
                  <a:pt x="281682" y="67203"/>
                </a:cubicBezTo>
                <a:cubicBezTo>
                  <a:pt x="281447" y="67203"/>
                  <a:pt x="281224" y="67177"/>
                  <a:pt x="281069" y="67083"/>
                </a:cubicBezTo>
                <a:cubicBezTo>
                  <a:pt x="280583" y="66810"/>
                  <a:pt x="281039" y="65837"/>
                  <a:pt x="281343" y="65138"/>
                </a:cubicBezTo>
                <a:cubicBezTo>
                  <a:pt x="281647" y="64439"/>
                  <a:pt x="282315" y="63223"/>
                  <a:pt x="282771" y="62433"/>
                </a:cubicBezTo>
                <a:cubicBezTo>
                  <a:pt x="283227" y="61643"/>
                  <a:pt x="283774" y="61065"/>
                  <a:pt x="284230" y="60275"/>
                </a:cubicBezTo>
                <a:cubicBezTo>
                  <a:pt x="284443" y="59910"/>
                  <a:pt x="284686" y="59606"/>
                  <a:pt x="284990" y="59302"/>
                </a:cubicBezTo>
                <a:lnTo>
                  <a:pt x="284990" y="57873"/>
                </a:lnTo>
                <a:lnTo>
                  <a:pt x="279063" y="67235"/>
                </a:lnTo>
                <a:lnTo>
                  <a:pt x="276358" y="68694"/>
                </a:lnTo>
                <a:lnTo>
                  <a:pt x="276844" y="65959"/>
                </a:lnTo>
                <a:lnTo>
                  <a:pt x="277726" y="63132"/>
                </a:lnTo>
                <a:lnTo>
                  <a:pt x="278789" y="61095"/>
                </a:lnTo>
                <a:cubicBezTo>
                  <a:pt x="278789" y="61095"/>
                  <a:pt x="280978" y="59332"/>
                  <a:pt x="281586" y="58998"/>
                </a:cubicBezTo>
                <a:cubicBezTo>
                  <a:pt x="282862" y="58117"/>
                  <a:pt x="283957" y="56992"/>
                  <a:pt x="284838" y="55715"/>
                </a:cubicBezTo>
                <a:lnTo>
                  <a:pt x="284960" y="55533"/>
                </a:lnTo>
                <a:lnTo>
                  <a:pt x="284960" y="53101"/>
                </a:lnTo>
                <a:lnTo>
                  <a:pt x="284777" y="53405"/>
                </a:lnTo>
                <a:cubicBezTo>
                  <a:pt x="284565" y="53800"/>
                  <a:pt x="283957" y="54682"/>
                  <a:pt x="283714" y="55077"/>
                </a:cubicBezTo>
                <a:cubicBezTo>
                  <a:pt x="283349" y="55655"/>
                  <a:pt x="282923" y="56171"/>
                  <a:pt x="282498" y="56688"/>
                </a:cubicBezTo>
                <a:cubicBezTo>
                  <a:pt x="282103" y="57174"/>
                  <a:pt x="281099" y="58360"/>
                  <a:pt x="280704" y="58481"/>
                </a:cubicBezTo>
                <a:cubicBezTo>
                  <a:pt x="280340" y="58633"/>
                  <a:pt x="278212" y="59728"/>
                  <a:pt x="278212" y="59728"/>
                </a:cubicBezTo>
                <a:cubicBezTo>
                  <a:pt x="278212" y="59728"/>
                  <a:pt x="278333" y="56414"/>
                  <a:pt x="278394" y="55594"/>
                </a:cubicBezTo>
                <a:cubicBezTo>
                  <a:pt x="278516" y="54652"/>
                  <a:pt x="278820" y="53740"/>
                  <a:pt x="279276" y="52919"/>
                </a:cubicBezTo>
                <a:cubicBezTo>
                  <a:pt x="279610" y="52281"/>
                  <a:pt x="280005" y="51703"/>
                  <a:pt x="280492" y="51156"/>
                </a:cubicBezTo>
                <a:cubicBezTo>
                  <a:pt x="281099" y="50457"/>
                  <a:pt x="281343" y="50761"/>
                  <a:pt x="281951" y="49515"/>
                </a:cubicBezTo>
                <a:cubicBezTo>
                  <a:pt x="282315" y="48846"/>
                  <a:pt x="282619" y="48116"/>
                  <a:pt x="282862" y="47387"/>
                </a:cubicBezTo>
                <a:cubicBezTo>
                  <a:pt x="283136" y="46506"/>
                  <a:pt x="283531" y="45654"/>
                  <a:pt x="283987" y="44864"/>
                </a:cubicBezTo>
                <a:cubicBezTo>
                  <a:pt x="284473" y="44043"/>
                  <a:pt x="284747" y="43436"/>
                  <a:pt x="284960" y="43010"/>
                </a:cubicBezTo>
                <a:lnTo>
                  <a:pt x="284960" y="42949"/>
                </a:lnTo>
                <a:cubicBezTo>
                  <a:pt x="284169" y="44135"/>
                  <a:pt x="281069" y="49059"/>
                  <a:pt x="280917" y="49272"/>
                </a:cubicBezTo>
                <a:cubicBezTo>
                  <a:pt x="280908" y="49289"/>
                  <a:pt x="280900" y="49297"/>
                  <a:pt x="280892" y="49297"/>
                </a:cubicBezTo>
                <a:cubicBezTo>
                  <a:pt x="280789" y="49297"/>
                  <a:pt x="280756" y="47912"/>
                  <a:pt x="281039" y="47235"/>
                </a:cubicBezTo>
                <a:cubicBezTo>
                  <a:pt x="281373" y="46597"/>
                  <a:pt x="281647" y="45898"/>
                  <a:pt x="281799" y="45199"/>
                </a:cubicBezTo>
                <a:cubicBezTo>
                  <a:pt x="281981" y="44560"/>
                  <a:pt x="282042" y="43861"/>
                  <a:pt x="282011" y="43192"/>
                </a:cubicBezTo>
                <a:cubicBezTo>
                  <a:pt x="281890" y="42645"/>
                  <a:pt x="281859" y="42098"/>
                  <a:pt x="281890" y="41551"/>
                </a:cubicBezTo>
                <a:cubicBezTo>
                  <a:pt x="281920" y="41034"/>
                  <a:pt x="281920" y="40487"/>
                  <a:pt x="281859" y="39970"/>
                </a:cubicBezTo>
                <a:lnTo>
                  <a:pt x="281677" y="38633"/>
                </a:lnTo>
                <a:cubicBezTo>
                  <a:pt x="281677" y="38633"/>
                  <a:pt x="280826" y="42706"/>
                  <a:pt x="280826" y="43071"/>
                </a:cubicBezTo>
                <a:cubicBezTo>
                  <a:pt x="280826" y="43405"/>
                  <a:pt x="280552" y="45381"/>
                  <a:pt x="280552" y="45381"/>
                </a:cubicBezTo>
                <a:cubicBezTo>
                  <a:pt x="280552" y="45381"/>
                  <a:pt x="280492" y="46202"/>
                  <a:pt x="280340" y="47022"/>
                </a:cubicBezTo>
                <a:cubicBezTo>
                  <a:pt x="280218" y="47630"/>
                  <a:pt x="280005" y="48208"/>
                  <a:pt x="279762" y="48785"/>
                </a:cubicBezTo>
                <a:lnTo>
                  <a:pt x="279306" y="50123"/>
                </a:lnTo>
                <a:cubicBezTo>
                  <a:pt x="279306" y="50123"/>
                  <a:pt x="279235" y="50321"/>
                  <a:pt x="279064" y="50321"/>
                </a:cubicBezTo>
                <a:cubicBezTo>
                  <a:pt x="278985" y="50321"/>
                  <a:pt x="278884" y="50278"/>
                  <a:pt x="278759" y="50153"/>
                </a:cubicBezTo>
                <a:cubicBezTo>
                  <a:pt x="278364" y="49758"/>
                  <a:pt x="277878" y="50001"/>
                  <a:pt x="277482" y="49758"/>
                </a:cubicBezTo>
                <a:cubicBezTo>
                  <a:pt x="277409" y="49718"/>
                  <a:pt x="277335" y="49703"/>
                  <a:pt x="277262" y="49703"/>
                </a:cubicBezTo>
                <a:cubicBezTo>
                  <a:pt x="277008" y="49703"/>
                  <a:pt x="276760" y="49891"/>
                  <a:pt x="276544" y="49891"/>
                </a:cubicBezTo>
                <a:cubicBezTo>
                  <a:pt x="276490" y="49891"/>
                  <a:pt x="276438" y="49879"/>
                  <a:pt x="276388" y="49849"/>
                </a:cubicBezTo>
                <a:cubicBezTo>
                  <a:pt x="276054" y="49636"/>
                  <a:pt x="275780" y="49302"/>
                  <a:pt x="275659" y="48907"/>
                </a:cubicBezTo>
                <a:cubicBezTo>
                  <a:pt x="275567" y="48633"/>
                  <a:pt x="275355" y="48390"/>
                  <a:pt x="275112" y="48238"/>
                </a:cubicBezTo>
                <a:lnTo>
                  <a:pt x="275112" y="48238"/>
                </a:lnTo>
                <a:cubicBezTo>
                  <a:pt x="274868" y="48998"/>
                  <a:pt x="275142" y="50031"/>
                  <a:pt x="275385" y="50153"/>
                </a:cubicBezTo>
                <a:cubicBezTo>
                  <a:pt x="275628" y="50275"/>
                  <a:pt x="275871" y="50943"/>
                  <a:pt x="276115" y="51065"/>
                </a:cubicBezTo>
                <a:lnTo>
                  <a:pt x="277148" y="51673"/>
                </a:lnTo>
                <a:cubicBezTo>
                  <a:pt x="277452" y="51855"/>
                  <a:pt x="277665" y="52159"/>
                  <a:pt x="277695" y="52524"/>
                </a:cubicBezTo>
                <a:cubicBezTo>
                  <a:pt x="277726" y="52889"/>
                  <a:pt x="277665" y="53284"/>
                  <a:pt x="277574" y="53648"/>
                </a:cubicBezTo>
                <a:lnTo>
                  <a:pt x="277178" y="54682"/>
                </a:lnTo>
                <a:cubicBezTo>
                  <a:pt x="276783" y="54530"/>
                  <a:pt x="276510" y="54165"/>
                  <a:pt x="276449" y="53740"/>
                </a:cubicBezTo>
                <a:cubicBezTo>
                  <a:pt x="276297" y="52919"/>
                  <a:pt x="276449" y="53010"/>
                  <a:pt x="275963" y="52585"/>
                </a:cubicBezTo>
                <a:cubicBezTo>
                  <a:pt x="275719" y="52357"/>
                  <a:pt x="275560" y="52357"/>
                  <a:pt x="275404" y="52357"/>
                </a:cubicBezTo>
                <a:cubicBezTo>
                  <a:pt x="275248" y="52357"/>
                  <a:pt x="275096" y="52357"/>
                  <a:pt x="274868" y="52129"/>
                </a:cubicBezTo>
                <a:cubicBezTo>
                  <a:pt x="274455" y="51742"/>
                  <a:pt x="274108" y="51157"/>
                  <a:pt x="273957" y="51157"/>
                </a:cubicBezTo>
                <a:cubicBezTo>
                  <a:pt x="273930" y="51157"/>
                  <a:pt x="273909" y="51176"/>
                  <a:pt x="273896" y="51217"/>
                </a:cubicBezTo>
                <a:cubicBezTo>
                  <a:pt x="273683" y="51977"/>
                  <a:pt x="274564" y="52828"/>
                  <a:pt x="274716" y="53101"/>
                </a:cubicBezTo>
                <a:cubicBezTo>
                  <a:pt x="274929" y="53345"/>
                  <a:pt x="275081" y="53618"/>
                  <a:pt x="275203" y="53892"/>
                </a:cubicBezTo>
                <a:cubicBezTo>
                  <a:pt x="275385" y="54348"/>
                  <a:pt x="275476" y="55472"/>
                  <a:pt x="275628" y="55563"/>
                </a:cubicBezTo>
                <a:cubicBezTo>
                  <a:pt x="275780" y="55655"/>
                  <a:pt x="276054" y="56475"/>
                  <a:pt x="276054" y="56475"/>
                </a:cubicBezTo>
                <a:cubicBezTo>
                  <a:pt x="275902" y="57478"/>
                  <a:pt x="276358" y="60366"/>
                  <a:pt x="276358" y="60366"/>
                </a:cubicBezTo>
                <a:lnTo>
                  <a:pt x="275537" y="63071"/>
                </a:lnTo>
                <a:cubicBezTo>
                  <a:pt x="275537" y="63071"/>
                  <a:pt x="275233" y="63953"/>
                  <a:pt x="274929" y="64652"/>
                </a:cubicBezTo>
                <a:cubicBezTo>
                  <a:pt x="274625" y="65381"/>
                  <a:pt x="273865" y="66688"/>
                  <a:pt x="273501" y="67539"/>
                </a:cubicBezTo>
                <a:cubicBezTo>
                  <a:pt x="273136" y="68390"/>
                  <a:pt x="271829" y="70822"/>
                  <a:pt x="271677" y="71065"/>
                </a:cubicBezTo>
                <a:cubicBezTo>
                  <a:pt x="271525" y="71339"/>
                  <a:pt x="271008" y="72463"/>
                  <a:pt x="271008" y="72463"/>
                </a:cubicBezTo>
                <a:cubicBezTo>
                  <a:pt x="271008" y="72463"/>
                  <a:pt x="270035" y="70670"/>
                  <a:pt x="270096" y="70001"/>
                </a:cubicBezTo>
                <a:cubicBezTo>
                  <a:pt x="270157" y="69454"/>
                  <a:pt x="270218" y="68877"/>
                  <a:pt x="270218" y="68299"/>
                </a:cubicBezTo>
                <a:cubicBezTo>
                  <a:pt x="270218" y="67600"/>
                  <a:pt x="270096" y="67023"/>
                  <a:pt x="269792" y="66658"/>
                </a:cubicBezTo>
                <a:cubicBezTo>
                  <a:pt x="269458" y="66293"/>
                  <a:pt x="268728" y="64287"/>
                  <a:pt x="268546" y="63861"/>
                </a:cubicBezTo>
                <a:cubicBezTo>
                  <a:pt x="268394" y="63405"/>
                  <a:pt x="266601" y="61156"/>
                  <a:pt x="266601" y="60639"/>
                </a:cubicBezTo>
                <a:cubicBezTo>
                  <a:pt x="266540" y="60244"/>
                  <a:pt x="266570" y="59819"/>
                  <a:pt x="266662" y="59424"/>
                </a:cubicBezTo>
                <a:cubicBezTo>
                  <a:pt x="266783" y="58755"/>
                  <a:pt x="266996" y="58117"/>
                  <a:pt x="267239" y="57478"/>
                </a:cubicBezTo>
                <a:cubicBezTo>
                  <a:pt x="267695" y="56324"/>
                  <a:pt x="268455" y="54288"/>
                  <a:pt x="268455" y="54287"/>
                </a:cubicBezTo>
                <a:lnTo>
                  <a:pt x="268455" y="54287"/>
                </a:lnTo>
                <a:lnTo>
                  <a:pt x="266114" y="59302"/>
                </a:lnTo>
                <a:cubicBezTo>
                  <a:pt x="266114" y="59302"/>
                  <a:pt x="265354" y="59728"/>
                  <a:pt x="265506" y="60001"/>
                </a:cubicBezTo>
                <a:cubicBezTo>
                  <a:pt x="265750" y="60670"/>
                  <a:pt x="265932" y="61369"/>
                  <a:pt x="266084" y="62098"/>
                </a:cubicBezTo>
                <a:cubicBezTo>
                  <a:pt x="266145" y="62524"/>
                  <a:pt x="266175" y="62950"/>
                  <a:pt x="266175" y="63375"/>
                </a:cubicBezTo>
                <a:cubicBezTo>
                  <a:pt x="265780" y="63253"/>
                  <a:pt x="265446" y="63010"/>
                  <a:pt x="265233" y="62676"/>
                </a:cubicBezTo>
                <a:cubicBezTo>
                  <a:pt x="264747" y="62038"/>
                  <a:pt x="263622" y="61764"/>
                  <a:pt x="263622" y="61764"/>
                </a:cubicBezTo>
                <a:lnTo>
                  <a:pt x="263622" y="61764"/>
                </a:lnTo>
                <a:lnTo>
                  <a:pt x="266206" y="64621"/>
                </a:lnTo>
                <a:cubicBezTo>
                  <a:pt x="266206" y="64621"/>
                  <a:pt x="267725" y="65503"/>
                  <a:pt x="269701" y="74014"/>
                </a:cubicBezTo>
                <a:cubicBezTo>
                  <a:pt x="269701" y="74014"/>
                  <a:pt x="265719" y="84774"/>
                  <a:pt x="262710" y="87448"/>
                </a:cubicBezTo>
                <a:cubicBezTo>
                  <a:pt x="262710" y="87448"/>
                  <a:pt x="262624" y="87520"/>
                  <a:pt x="262529" y="87520"/>
                </a:cubicBezTo>
                <a:cubicBezTo>
                  <a:pt x="262340" y="87520"/>
                  <a:pt x="262114" y="87239"/>
                  <a:pt x="262437" y="85564"/>
                </a:cubicBezTo>
                <a:cubicBezTo>
                  <a:pt x="262801" y="83771"/>
                  <a:pt x="263531" y="82099"/>
                  <a:pt x="264625" y="80640"/>
                </a:cubicBezTo>
                <a:cubicBezTo>
                  <a:pt x="265233" y="79758"/>
                  <a:pt x="265719" y="78786"/>
                  <a:pt x="266054" y="77752"/>
                </a:cubicBezTo>
                <a:cubicBezTo>
                  <a:pt x="266358" y="76871"/>
                  <a:pt x="266206" y="76780"/>
                  <a:pt x="266874" y="75229"/>
                </a:cubicBezTo>
                <a:lnTo>
                  <a:pt x="267543" y="73679"/>
                </a:lnTo>
                <a:lnTo>
                  <a:pt x="267543" y="73679"/>
                </a:lnTo>
                <a:cubicBezTo>
                  <a:pt x="266844" y="74166"/>
                  <a:pt x="266297" y="74804"/>
                  <a:pt x="265932" y="75594"/>
                </a:cubicBezTo>
                <a:cubicBezTo>
                  <a:pt x="265263" y="76962"/>
                  <a:pt x="263592" y="80761"/>
                  <a:pt x="263136" y="81035"/>
                </a:cubicBezTo>
                <a:cubicBezTo>
                  <a:pt x="263015" y="81104"/>
                  <a:pt x="262885" y="81136"/>
                  <a:pt x="262758" y="81136"/>
                </a:cubicBezTo>
                <a:cubicBezTo>
                  <a:pt x="262435" y="81136"/>
                  <a:pt x="262129" y="80928"/>
                  <a:pt x="262041" y="80579"/>
                </a:cubicBezTo>
                <a:cubicBezTo>
                  <a:pt x="261950" y="80184"/>
                  <a:pt x="261737" y="78117"/>
                  <a:pt x="261403" y="77053"/>
                </a:cubicBezTo>
                <a:cubicBezTo>
                  <a:pt x="261069" y="75989"/>
                  <a:pt x="260674" y="76111"/>
                  <a:pt x="260734" y="75442"/>
                </a:cubicBezTo>
                <a:cubicBezTo>
                  <a:pt x="260826" y="74773"/>
                  <a:pt x="261342" y="73497"/>
                  <a:pt x="261494" y="73071"/>
                </a:cubicBezTo>
                <a:cubicBezTo>
                  <a:pt x="261707" y="72524"/>
                  <a:pt x="261737" y="71947"/>
                  <a:pt x="261616" y="71369"/>
                </a:cubicBezTo>
                <a:cubicBezTo>
                  <a:pt x="261494" y="70913"/>
                  <a:pt x="261312" y="70457"/>
                  <a:pt x="261129" y="70032"/>
                </a:cubicBezTo>
                <a:cubicBezTo>
                  <a:pt x="261129" y="70032"/>
                  <a:pt x="260856" y="69797"/>
                  <a:pt x="260693" y="69797"/>
                </a:cubicBezTo>
                <a:cubicBezTo>
                  <a:pt x="260606" y="69797"/>
                  <a:pt x="260551" y="69863"/>
                  <a:pt x="260582" y="70062"/>
                </a:cubicBezTo>
                <a:cubicBezTo>
                  <a:pt x="260643" y="70640"/>
                  <a:pt x="260917" y="71673"/>
                  <a:pt x="260704" y="72433"/>
                </a:cubicBezTo>
                <a:cubicBezTo>
                  <a:pt x="260461" y="73193"/>
                  <a:pt x="260035" y="74317"/>
                  <a:pt x="260035" y="74317"/>
                </a:cubicBezTo>
                <a:lnTo>
                  <a:pt x="259488" y="74895"/>
                </a:lnTo>
                <a:cubicBezTo>
                  <a:pt x="259488" y="74895"/>
                  <a:pt x="257026" y="74044"/>
                  <a:pt x="256236" y="73041"/>
                </a:cubicBezTo>
                <a:cubicBezTo>
                  <a:pt x="255415" y="72068"/>
                  <a:pt x="255324" y="71673"/>
                  <a:pt x="255324" y="70609"/>
                </a:cubicBezTo>
                <a:cubicBezTo>
                  <a:pt x="255317" y="70370"/>
                  <a:pt x="255282" y="70300"/>
                  <a:pt x="255241" y="70300"/>
                </a:cubicBezTo>
                <a:cubicBezTo>
                  <a:pt x="255183" y="70300"/>
                  <a:pt x="255113" y="70437"/>
                  <a:pt x="255088" y="70437"/>
                </a:cubicBezTo>
                <a:cubicBezTo>
                  <a:pt x="255051" y="70437"/>
                  <a:pt x="255111" y="70147"/>
                  <a:pt x="255446" y="68725"/>
                </a:cubicBezTo>
                <a:cubicBezTo>
                  <a:pt x="255446" y="68725"/>
                  <a:pt x="255409" y="68712"/>
                  <a:pt x="255353" y="68712"/>
                </a:cubicBezTo>
                <a:cubicBezTo>
                  <a:pt x="255028" y="68712"/>
                  <a:pt x="254048" y="69131"/>
                  <a:pt x="255628" y="74804"/>
                </a:cubicBezTo>
                <a:cubicBezTo>
                  <a:pt x="255446" y="74838"/>
                  <a:pt x="255263" y="74855"/>
                  <a:pt x="255082" y="74855"/>
                </a:cubicBezTo>
                <a:cubicBezTo>
                  <a:pt x="254781" y="74855"/>
                  <a:pt x="254484" y="74808"/>
                  <a:pt x="254199" y="74713"/>
                </a:cubicBezTo>
                <a:cubicBezTo>
                  <a:pt x="253409" y="74439"/>
                  <a:pt x="252467" y="74074"/>
                  <a:pt x="251980" y="73983"/>
                </a:cubicBezTo>
                <a:cubicBezTo>
                  <a:pt x="251934" y="73979"/>
                  <a:pt x="251887" y="73977"/>
                  <a:pt x="251840" y="73977"/>
                </a:cubicBezTo>
                <a:cubicBezTo>
                  <a:pt x="251516" y="73977"/>
                  <a:pt x="251178" y="74067"/>
                  <a:pt x="250886" y="74226"/>
                </a:cubicBezTo>
                <a:lnTo>
                  <a:pt x="252892" y="75381"/>
                </a:lnTo>
                <a:cubicBezTo>
                  <a:pt x="253470" y="75655"/>
                  <a:pt x="254078" y="75898"/>
                  <a:pt x="254716" y="76050"/>
                </a:cubicBezTo>
                <a:cubicBezTo>
                  <a:pt x="255172" y="76141"/>
                  <a:pt x="255749" y="76658"/>
                  <a:pt x="256053" y="76658"/>
                </a:cubicBezTo>
                <a:cubicBezTo>
                  <a:pt x="256231" y="76658"/>
                  <a:pt x="256501" y="76586"/>
                  <a:pt x="256738" y="76586"/>
                </a:cubicBezTo>
                <a:cubicBezTo>
                  <a:pt x="256907" y="76586"/>
                  <a:pt x="257059" y="76622"/>
                  <a:pt x="257148" y="76749"/>
                </a:cubicBezTo>
                <a:cubicBezTo>
                  <a:pt x="257391" y="77053"/>
                  <a:pt x="258120" y="77995"/>
                  <a:pt x="258455" y="78360"/>
                </a:cubicBezTo>
                <a:cubicBezTo>
                  <a:pt x="258759" y="78725"/>
                  <a:pt x="258698" y="79029"/>
                  <a:pt x="259032" y="79576"/>
                </a:cubicBezTo>
                <a:cubicBezTo>
                  <a:pt x="259336" y="80123"/>
                  <a:pt x="259488" y="80761"/>
                  <a:pt x="259458" y="81400"/>
                </a:cubicBezTo>
                <a:cubicBezTo>
                  <a:pt x="259458" y="81542"/>
                  <a:pt x="259399" y="81600"/>
                  <a:pt x="259298" y="81600"/>
                </a:cubicBezTo>
                <a:cubicBezTo>
                  <a:pt x="258905" y="81600"/>
                  <a:pt x="257881" y="80712"/>
                  <a:pt x="257300" y="80518"/>
                </a:cubicBezTo>
                <a:cubicBezTo>
                  <a:pt x="257185" y="80483"/>
                  <a:pt x="257049" y="80470"/>
                  <a:pt x="256899" y="80470"/>
                </a:cubicBezTo>
                <a:cubicBezTo>
                  <a:pt x="256365" y="80470"/>
                  <a:pt x="255653" y="80642"/>
                  <a:pt x="255091" y="80642"/>
                </a:cubicBezTo>
                <a:cubicBezTo>
                  <a:pt x="254848" y="80642"/>
                  <a:pt x="254634" y="80610"/>
                  <a:pt x="254473" y="80518"/>
                </a:cubicBezTo>
                <a:cubicBezTo>
                  <a:pt x="253835" y="80153"/>
                  <a:pt x="252649" y="79303"/>
                  <a:pt x="252649" y="79302"/>
                </a:cubicBezTo>
                <a:lnTo>
                  <a:pt x="252649" y="79302"/>
                </a:lnTo>
                <a:cubicBezTo>
                  <a:pt x="252831" y="79789"/>
                  <a:pt x="253044" y="80275"/>
                  <a:pt x="253318" y="80731"/>
                </a:cubicBezTo>
                <a:cubicBezTo>
                  <a:pt x="253539" y="81008"/>
                  <a:pt x="253760" y="82039"/>
                  <a:pt x="254211" y="82039"/>
                </a:cubicBezTo>
                <a:cubicBezTo>
                  <a:pt x="254255" y="82039"/>
                  <a:pt x="254302" y="82029"/>
                  <a:pt x="254351" y="82008"/>
                </a:cubicBezTo>
                <a:cubicBezTo>
                  <a:pt x="254538" y="81935"/>
                  <a:pt x="254699" y="81908"/>
                  <a:pt x="254862" y="81908"/>
                </a:cubicBezTo>
                <a:cubicBezTo>
                  <a:pt x="255176" y="81908"/>
                  <a:pt x="255492" y="82008"/>
                  <a:pt x="255993" y="82068"/>
                </a:cubicBezTo>
                <a:cubicBezTo>
                  <a:pt x="256783" y="82190"/>
                  <a:pt x="257543" y="82372"/>
                  <a:pt x="258272" y="82676"/>
                </a:cubicBezTo>
                <a:cubicBezTo>
                  <a:pt x="258728" y="82950"/>
                  <a:pt x="259093" y="83345"/>
                  <a:pt x="259336" y="83801"/>
                </a:cubicBezTo>
                <a:cubicBezTo>
                  <a:pt x="259579" y="84287"/>
                  <a:pt x="259367" y="85929"/>
                  <a:pt x="259458" y="86324"/>
                </a:cubicBezTo>
                <a:cubicBezTo>
                  <a:pt x="259579" y="87144"/>
                  <a:pt x="259549" y="87965"/>
                  <a:pt x="259427" y="88786"/>
                </a:cubicBezTo>
                <a:cubicBezTo>
                  <a:pt x="259275" y="89302"/>
                  <a:pt x="259032" y="89850"/>
                  <a:pt x="258759" y="90336"/>
                </a:cubicBezTo>
                <a:cubicBezTo>
                  <a:pt x="258491" y="90768"/>
                  <a:pt x="257973" y="91158"/>
                  <a:pt x="257497" y="91158"/>
                </a:cubicBezTo>
                <a:cubicBezTo>
                  <a:pt x="257269" y="91158"/>
                  <a:pt x="257051" y="91069"/>
                  <a:pt x="256874" y="90853"/>
                </a:cubicBezTo>
                <a:cubicBezTo>
                  <a:pt x="256391" y="90293"/>
                  <a:pt x="255992" y="90138"/>
                  <a:pt x="255412" y="90138"/>
                </a:cubicBezTo>
                <a:cubicBezTo>
                  <a:pt x="255299" y="90138"/>
                  <a:pt x="255179" y="90144"/>
                  <a:pt x="255050" y="90154"/>
                </a:cubicBezTo>
                <a:cubicBezTo>
                  <a:pt x="255010" y="90158"/>
                  <a:pt x="254968" y="90161"/>
                  <a:pt x="254926" y="90161"/>
                </a:cubicBezTo>
                <a:cubicBezTo>
                  <a:pt x="254147" y="90161"/>
                  <a:pt x="253135" y="89388"/>
                  <a:pt x="253135" y="88725"/>
                </a:cubicBezTo>
                <a:cubicBezTo>
                  <a:pt x="253135" y="88066"/>
                  <a:pt x="250632" y="87457"/>
                  <a:pt x="249676" y="87457"/>
                </a:cubicBezTo>
                <a:cubicBezTo>
                  <a:pt x="249574" y="87457"/>
                  <a:pt x="249489" y="87464"/>
                  <a:pt x="249427" y="87479"/>
                </a:cubicBezTo>
                <a:cubicBezTo>
                  <a:pt x="249336" y="87505"/>
                  <a:pt x="249234" y="87517"/>
                  <a:pt x="249125" y="87517"/>
                </a:cubicBezTo>
                <a:cubicBezTo>
                  <a:pt x="248467" y="87517"/>
                  <a:pt x="247547" y="87088"/>
                  <a:pt x="247208" y="86749"/>
                </a:cubicBezTo>
                <a:cubicBezTo>
                  <a:pt x="246813" y="86354"/>
                  <a:pt x="245294" y="84774"/>
                  <a:pt x="245293" y="84774"/>
                </a:cubicBezTo>
                <a:lnTo>
                  <a:pt x="245293" y="84774"/>
                </a:lnTo>
                <a:cubicBezTo>
                  <a:pt x="245293" y="84774"/>
                  <a:pt x="245476" y="86658"/>
                  <a:pt x="245810" y="86840"/>
                </a:cubicBezTo>
                <a:cubicBezTo>
                  <a:pt x="246114" y="87023"/>
                  <a:pt x="246600" y="87995"/>
                  <a:pt x="246935" y="87995"/>
                </a:cubicBezTo>
                <a:cubicBezTo>
                  <a:pt x="247269" y="87995"/>
                  <a:pt x="249184" y="89606"/>
                  <a:pt x="249488" y="89606"/>
                </a:cubicBezTo>
                <a:cubicBezTo>
                  <a:pt x="249792" y="89637"/>
                  <a:pt x="251464" y="90366"/>
                  <a:pt x="251464" y="90366"/>
                </a:cubicBezTo>
                <a:cubicBezTo>
                  <a:pt x="251464" y="90366"/>
                  <a:pt x="252831" y="92038"/>
                  <a:pt x="253166" y="92038"/>
                </a:cubicBezTo>
                <a:cubicBezTo>
                  <a:pt x="253470" y="92038"/>
                  <a:pt x="254990" y="93436"/>
                  <a:pt x="254990" y="93436"/>
                </a:cubicBezTo>
                <a:cubicBezTo>
                  <a:pt x="254990" y="93436"/>
                  <a:pt x="256084" y="93527"/>
                  <a:pt x="256479" y="93588"/>
                </a:cubicBezTo>
                <a:cubicBezTo>
                  <a:pt x="256512" y="93586"/>
                  <a:pt x="256546" y="93584"/>
                  <a:pt x="256578" y="93584"/>
                </a:cubicBezTo>
                <a:cubicBezTo>
                  <a:pt x="256935" y="93584"/>
                  <a:pt x="257262" y="93733"/>
                  <a:pt x="257512" y="93983"/>
                </a:cubicBezTo>
                <a:cubicBezTo>
                  <a:pt x="257756" y="94257"/>
                  <a:pt x="257938" y="94622"/>
                  <a:pt x="257999" y="94986"/>
                </a:cubicBezTo>
                <a:cubicBezTo>
                  <a:pt x="257999" y="94986"/>
                  <a:pt x="256570" y="97692"/>
                  <a:pt x="256023" y="98239"/>
                </a:cubicBezTo>
                <a:cubicBezTo>
                  <a:pt x="255719" y="98573"/>
                  <a:pt x="254868" y="99971"/>
                  <a:pt x="254078" y="101218"/>
                </a:cubicBezTo>
                <a:cubicBezTo>
                  <a:pt x="253494" y="101210"/>
                  <a:pt x="252911" y="101207"/>
                  <a:pt x="252328" y="101207"/>
                </a:cubicBezTo>
                <a:cubicBezTo>
                  <a:pt x="243003" y="101207"/>
                  <a:pt x="233689" y="102121"/>
                  <a:pt x="224563" y="103923"/>
                </a:cubicBezTo>
                <a:cubicBezTo>
                  <a:pt x="222952" y="99667"/>
                  <a:pt x="221585" y="96506"/>
                  <a:pt x="221038" y="94865"/>
                </a:cubicBezTo>
                <a:cubicBezTo>
                  <a:pt x="220369" y="92859"/>
                  <a:pt x="219457" y="88421"/>
                  <a:pt x="218788" y="86415"/>
                </a:cubicBezTo>
                <a:cubicBezTo>
                  <a:pt x="218120" y="84409"/>
                  <a:pt x="216904" y="81096"/>
                  <a:pt x="216053" y="78634"/>
                </a:cubicBezTo>
                <a:cubicBezTo>
                  <a:pt x="215202" y="76202"/>
                  <a:pt x="217086" y="70123"/>
                  <a:pt x="213834" y="64074"/>
                </a:cubicBezTo>
                <a:lnTo>
                  <a:pt x="213834" y="64074"/>
                </a:lnTo>
                <a:cubicBezTo>
                  <a:pt x="213834" y="64075"/>
                  <a:pt x="215293" y="70336"/>
                  <a:pt x="214867" y="71521"/>
                </a:cubicBezTo>
                <a:cubicBezTo>
                  <a:pt x="214817" y="71653"/>
                  <a:pt x="214770" y="71714"/>
                  <a:pt x="214725" y="71714"/>
                </a:cubicBezTo>
                <a:cubicBezTo>
                  <a:pt x="214365" y="71714"/>
                  <a:pt x="214101" y="67776"/>
                  <a:pt x="212588" y="64317"/>
                </a:cubicBezTo>
                <a:cubicBezTo>
                  <a:pt x="210916" y="60427"/>
                  <a:pt x="209548" y="55168"/>
                  <a:pt x="209305" y="52980"/>
                </a:cubicBezTo>
                <a:cubicBezTo>
                  <a:pt x="209220" y="52108"/>
                  <a:pt x="209092" y="51695"/>
                  <a:pt x="208992" y="51695"/>
                </a:cubicBezTo>
                <a:cubicBezTo>
                  <a:pt x="208840" y="51695"/>
                  <a:pt x="208751" y="52640"/>
                  <a:pt x="208970" y="54378"/>
                </a:cubicBezTo>
                <a:cubicBezTo>
                  <a:pt x="209366" y="57266"/>
                  <a:pt x="212132" y="63497"/>
                  <a:pt x="212314" y="65199"/>
                </a:cubicBezTo>
                <a:cubicBezTo>
                  <a:pt x="212466" y="66871"/>
                  <a:pt x="213682" y="73527"/>
                  <a:pt x="213682" y="73527"/>
                </a:cubicBezTo>
                <a:cubicBezTo>
                  <a:pt x="211736" y="69849"/>
                  <a:pt x="210156" y="65959"/>
                  <a:pt x="209001" y="61977"/>
                </a:cubicBezTo>
                <a:cubicBezTo>
                  <a:pt x="207390" y="56050"/>
                  <a:pt x="200855" y="39940"/>
                  <a:pt x="200855" y="39940"/>
                </a:cubicBezTo>
                <a:cubicBezTo>
                  <a:pt x="200855" y="39940"/>
                  <a:pt x="200308" y="37630"/>
                  <a:pt x="200703" y="35685"/>
                </a:cubicBezTo>
                <a:cubicBezTo>
                  <a:pt x="201128" y="33739"/>
                  <a:pt x="200338" y="27235"/>
                  <a:pt x="200034" y="25837"/>
                </a:cubicBezTo>
                <a:cubicBezTo>
                  <a:pt x="199943" y="25472"/>
                  <a:pt x="199913" y="25077"/>
                  <a:pt x="199913" y="24682"/>
                </a:cubicBezTo>
                <a:cubicBezTo>
                  <a:pt x="199639" y="23435"/>
                  <a:pt x="199487" y="22159"/>
                  <a:pt x="199426" y="20882"/>
                </a:cubicBezTo>
                <a:lnTo>
                  <a:pt x="199274" y="21064"/>
                </a:lnTo>
                <a:cubicBezTo>
                  <a:pt x="199274" y="21064"/>
                  <a:pt x="199335" y="20153"/>
                  <a:pt x="199305" y="18724"/>
                </a:cubicBezTo>
                <a:cubicBezTo>
                  <a:pt x="199305" y="18025"/>
                  <a:pt x="199274" y="17356"/>
                  <a:pt x="199213" y="16657"/>
                </a:cubicBezTo>
                <a:cubicBezTo>
                  <a:pt x="199061" y="14742"/>
                  <a:pt x="198727" y="12858"/>
                  <a:pt x="198180" y="11003"/>
                </a:cubicBezTo>
                <a:cubicBezTo>
                  <a:pt x="198119" y="10821"/>
                  <a:pt x="198058" y="10608"/>
                  <a:pt x="197998" y="10426"/>
                </a:cubicBezTo>
                <a:cubicBezTo>
                  <a:pt x="197636" y="9314"/>
                  <a:pt x="197449" y="8879"/>
                  <a:pt x="197379" y="8879"/>
                </a:cubicBezTo>
                <a:cubicBezTo>
                  <a:pt x="197124" y="8879"/>
                  <a:pt x="198393" y="14590"/>
                  <a:pt x="198393" y="14590"/>
                </a:cubicBezTo>
                <a:cubicBezTo>
                  <a:pt x="197268" y="12645"/>
                  <a:pt x="196083" y="10730"/>
                  <a:pt x="194776" y="8937"/>
                </a:cubicBezTo>
                <a:lnTo>
                  <a:pt x="194776" y="8937"/>
                </a:lnTo>
                <a:cubicBezTo>
                  <a:pt x="194776" y="8938"/>
                  <a:pt x="198271" y="15624"/>
                  <a:pt x="198362" y="21672"/>
                </a:cubicBezTo>
                <a:cubicBezTo>
                  <a:pt x="198423" y="27721"/>
                  <a:pt x="198909" y="33831"/>
                  <a:pt x="198909" y="33831"/>
                </a:cubicBezTo>
                <a:cubicBezTo>
                  <a:pt x="198909" y="33831"/>
                  <a:pt x="195262" y="25441"/>
                  <a:pt x="194381" y="23010"/>
                </a:cubicBezTo>
                <a:cubicBezTo>
                  <a:pt x="193529" y="20578"/>
                  <a:pt x="189973" y="11125"/>
                  <a:pt x="189487" y="10304"/>
                </a:cubicBezTo>
                <a:cubicBezTo>
                  <a:pt x="189425" y="10193"/>
                  <a:pt x="189299" y="10145"/>
                  <a:pt x="189127" y="10145"/>
                </a:cubicBezTo>
                <a:cubicBezTo>
                  <a:pt x="188031" y="10145"/>
                  <a:pt x="185079" y="12098"/>
                  <a:pt x="185079" y="12098"/>
                </a:cubicBezTo>
                <a:lnTo>
                  <a:pt x="191766" y="28633"/>
                </a:lnTo>
                <a:cubicBezTo>
                  <a:pt x="189122" y="26414"/>
                  <a:pt x="186903" y="23709"/>
                  <a:pt x="185231" y="20669"/>
                </a:cubicBezTo>
                <a:cubicBezTo>
                  <a:pt x="183620" y="17691"/>
                  <a:pt x="182161" y="14651"/>
                  <a:pt x="180854" y="11520"/>
                </a:cubicBezTo>
                <a:cubicBezTo>
                  <a:pt x="180828" y="11452"/>
                  <a:pt x="180810" y="11420"/>
                  <a:pt x="180801" y="11420"/>
                </a:cubicBezTo>
                <a:lnTo>
                  <a:pt x="180801" y="11420"/>
                </a:lnTo>
                <a:cubicBezTo>
                  <a:pt x="180701" y="11420"/>
                  <a:pt x="181707" y="15551"/>
                  <a:pt x="182070" y="16110"/>
                </a:cubicBezTo>
                <a:cubicBezTo>
                  <a:pt x="182118" y="16190"/>
                  <a:pt x="182125" y="16225"/>
                  <a:pt x="182100" y="16225"/>
                </a:cubicBezTo>
                <a:cubicBezTo>
                  <a:pt x="181937" y="16225"/>
                  <a:pt x="180393" y="14690"/>
                  <a:pt x="180155" y="14347"/>
                </a:cubicBezTo>
                <a:cubicBezTo>
                  <a:pt x="180148" y="14336"/>
                  <a:pt x="180144" y="14331"/>
                  <a:pt x="180144" y="14331"/>
                </a:cubicBezTo>
                <a:lnTo>
                  <a:pt x="180144" y="14331"/>
                </a:lnTo>
                <a:cubicBezTo>
                  <a:pt x="180128" y="14331"/>
                  <a:pt x="184458" y="20994"/>
                  <a:pt x="185049" y="21733"/>
                </a:cubicBezTo>
                <a:cubicBezTo>
                  <a:pt x="185627" y="22523"/>
                  <a:pt x="190308" y="29484"/>
                  <a:pt x="191219" y="30122"/>
                </a:cubicBezTo>
                <a:cubicBezTo>
                  <a:pt x="192131" y="30791"/>
                  <a:pt x="198423" y="46961"/>
                  <a:pt x="198575" y="47934"/>
                </a:cubicBezTo>
                <a:cubicBezTo>
                  <a:pt x="198697" y="48907"/>
                  <a:pt x="205809" y="70366"/>
                  <a:pt x="207329" y="73770"/>
                </a:cubicBezTo>
                <a:cubicBezTo>
                  <a:pt x="207329" y="73770"/>
                  <a:pt x="207450" y="74279"/>
                  <a:pt x="207235" y="74279"/>
                </a:cubicBezTo>
                <a:cubicBezTo>
                  <a:pt x="206993" y="74279"/>
                  <a:pt x="206322" y="73628"/>
                  <a:pt x="204563" y="70852"/>
                </a:cubicBezTo>
                <a:cubicBezTo>
                  <a:pt x="204138" y="70184"/>
                  <a:pt x="203742" y="69545"/>
                  <a:pt x="203378" y="68937"/>
                </a:cubicBezTo>
                <a:lnTo>
                  <a:pt x="203378" y="68937"/>
                </a:lnTo>
                <a:cubicBezTo>
                  <a:pt x="203347" y="70852"/>
                  <a:pt x="205049" y="73588"/>
                  <a:pt x="205992" y="75260"/>
                </a:cubicBezTo>
                <a:cubicBezTo>
                  <a:pt x="206296" y="75807"/>
                  <a:pt x="206630" y="76354"/>
                  <a:pt x="206964" y="76931"/>
                </a:cubicBezTo>
                <a:cubicBezTo>
                  <a:pt x="207755" y="78147"/>
                  <a:pt x="208454" y="79424"/>
                  <a:pt x="209092" y="80731"/>
                </a:cubicBezTo>
                <a:lnTo>
                  <a:pt x="209092" y="80761"/>
                </a:lnTo>
                <a:cubicBezTo>
                  <a:pt x="209426" y="81460"/>
                  <a:pt x="209761" y="82160"/>
                  <a:pt x="210034" y="82889"/>
                </a:cubicBezTo>
                <a:cubicBezTo>
                  <a:pt x="210065" y="82950"/>
                  <a:pt x="210095" y="83041"/>
                  <a:pt x="210125" y="83163"/>
                </a:cubicBezTo>
                <a:cubicBezTo>
                  <a:pt x="211554" y="86445"/>
                  <a:pt x="213803" y="91613"/>
                  <a:pt x="214381" y="93467"/>
                </a:cubicBezTo>
                <a:cubicBezTo>
                  <a:pt x="214715" y="94561"/>
                  <a:pt x="216357" y="99637"/>
                  <a:pt x="218302" y="105260"/>
                </a:cubicBezTo>
                <a:cubicBezTo>
                  <a:pt x="217147" y="105534"/>
                  <a:pt x="216022" y="105807"/>
                  <a:pt x="214867" y="106111"/>
                </a:cubicBezTo>
                <a:lnTo>
                  <a:pt x="213165" y="103923"/>
                </a:lnTo>
                <a:cubicBezTo>
                  <a:pt x="212343" y="103440"/>
                  <a:pt x="211694" y="103243"/>
                  <a:pt x="211182" y="103243"/>
                </a:cubicBezTo>
                <a:cubicBezTo>
                  <a:pt x="208855" y="103243"/>
                  <a:pt x="209366" y="107327"/>
                  <a:pt x="209366" y="107327"/>
                </a:cubicBezTo>
                <a:cubicBezTo>
                  <a:pt x="207522" y="104647"/>
                  <a:pt x="205893" y="103805"/>
                  <a:pt x="204575" y="103805"/>
                </a:cubicBezTo>
                <a:cubicBezTo>
                  <a:pt x="202349" y="103805"/>
                  <a:pt x="201007" y="106202"/>
                  <a:pt x="201007" y="106202"/>
                </a:cubicBezTo>
                <a:lnTo>
                  <a:pt x="199092" y="100488"/>
                </a:lnTo>
                <a:lnTo>
                  <a:pt x="198727" y="105807"/>
                </a:lnTo>
                <a:lnTo>
                  <a:pt x="193773" y="100883"/>
                </a:lnTo>
                <a:lnTo>
                  <a:pt x="195292" y="106962"/>
                </a:lnTo>
                <a:cubicBezTo>
                  <a:pt x="194741" y="106652"/>
                  <a:pt x="194189" y="106522"/>
                  <a:pt x="193651" y="106522"/>
                </a:cubicBezTo>
                <a:cubicBezTo>
                  <a:pt x="190866" y="106522"/>
                  <a:pt x="188453" y="110002"/>
                  <a:pt x="188453" y="110002"/>
                </a:cubicBezTo>
                <a:lnTo>
                  <a:pt x="185049" y="104683"/>
                </a:lnTo>
                <a:lnTo>
                  <a:pt x="186569" y="111522"/>
                </a:lnTo>
                <a:lnTo>
                  <a:pt x="182769" y="109607"/>
                </a:lnTo>
                <a:lnTo>
                  <a:pt x="183894" y="112646"/>
                </a:lnTo>
                <a:cubicBezTo>
                  <a:pt x="182465" y="113133"/>
                  <a:pt x="181827" y="114683"/>
                  <a:pt x="181584" y="116324"/>
                </a:cubicBezTo>
                <a:cubicBezTo>
                  <a:pt x="180531" y="115523"/>
                  <a:pt x="179013" y="114584"/>
                  <a:pt x="177614" y="114584"/>
                </a:cubicBezTo>
                <a:cubicBezTo>
                  <a:pt x="177155" y="114584"/>
                  <a:pt x="176708" y="114686"/>
                  <a:pt x="176295" y="114926"/>
                </a:cubicBezTo>
                <a:lnTo>
                  <a:pt x="178575" y="117966"/>
                </a:lnTo>
                <a:lnTo>
                  <a:pt x="172891" y="118361"/>
                </a:lnTo>
                <a:lnTo>
                  <a:pt x="180095" y="120549"/>
                </a:lnTo>
                <a:cubicBezTo>
                  <a:pt x="175566" y="122920"/>
                  <a:pt x="171006" y="125200"/>
                  <a:pt x="166265" y="126932"/>
                </a:cubicBezTo>
                <a:cubicBezTo>
                  <a:pt x="166234" y="126871"/>
                  <a:pt x="166234" y="126811"/>
                  <a:pt x="166204" y="126750"/>
                </a:cubicBezTo>
                <a:cubicBezTo>
                  <a:pt x="165626" y="124501"/>
                  <a:pt x="162253" y="123285"/>
                  <a:pt x="162252" y="123285"/>
                </a:cubicBezTo>
                <a:lnTo>
                  <a:pt x="162252" y="123285"/>
                </a:lnTo>
                <a:lnTo>
                  <a:pt x="163559" y="126294"/>
                </a:lnTo>
                <a:cubicBezTo>
                  <a:pt x="162343" y="124409"/>
                  <a:pt x="155778" y="121765"/>
                  <a:pt x="155778" y="121765"/>
                </a:cubicBezTo>
                <a:lnTo>
                  <a:pt x="155778" y="121765"/>
                </a:lnTo>
                <a:lnTo>
                  <a:pt x="159973" y="127479"/>
                </a:lnTo>
                <a:lnTo>
                  <a:pt x="156538" y="124805"/>
                </a:lnTo>
                <a:lnTo>
                  <a:pt x="156538" y="124805"/>
                </a:lnTo>
                <a:lnTo>
                  <a:pt x="157875" y="128148"/>
                </a:lnTo>
                <a:lnTo>
                  <a:pt x="158301" y="129212"/>
                </a:lnTo>
                <a:cubicBezTo>
                  <a:pt x="154476" y="129995"/>
                  <a:pt x="150599" y="130355"/>
                  <a:pt x="146707" y="130355"/>
                </a:cubicBezTo>
                <a:cubicBezTo>
                  <a:pt x="133680" y="130355"/>
                  <a:pt x="120493" y="126320"/>
                  <a:pt x="108604" y="120610"/>
                </a:cubicBezTo>
                <a:cubicBezTo>
                  <a:pt x="103011" y="117935"/>
                  <a:pt x="97570" y="114865"/>
                  <a:pt x="92069" y="111886"/>
                </a:cubicBezTo>
                <a:lnTo>
                  <a:pt x="93102" y="109607"/>
                </a:lnTo>
                <a:lnTo>
                  <a:pt x="91005" y="110458"/>
                </a:lnTo>
                <a:lnTo>
                  <a:pt x="91005" y="110458"/>
                </a:lnTo>
                <a:lnTo>
                  <a:pt x="91947" y="103163"/>
                </a:lnTo>
                <a:lnTo>
                  <a:pt x="88816" y="110032"/>
                </a:lnTo>
                <a:lnTo>
                  <a:pt x="88543" y="104683"/>
                </a:lnTo>
                <a:lnTo>
                  <a:pt x="86506" y="108908"/>
                </a:lnTo>
                <a:cubicBezTo>
                  <a:pt x="85746" y="108513"/>
                  <a:pt x="84986" y="108148"/>
                  <a:pt x="84226" y="107753"/>
                </a:cubicBezTo>
                <a:lnTo>
                  <a:pt x="85503" y="105047"/>
                </a:lnTo>
                <a:lnTo>
                  <a:pt x="82828" y="105807"/>
                </a:lnTo>
                <a:lnTo>
                  <a:pt x="82828" y="105807"/>
                </a:lnTo>
                <a:lnTo>
                  <a:pt x="85868" y="100883"/>
                </a:lnTo>
                <a:lnTo>
                  <a:pt x="80549" y="104683"/>
                </a:lnTo>
                <a:lnTo>
                  <a:pt x="80549" y="104683"/>
                </a:lnTo>
                <a:lnTo>
                  <a:pt x="80944" y="98604"/>
                </a:lnTo>
                <a:lnTo>
                  <a:pt x="80944" y="98604"/>
                </a:lnTo>
                <a:lnTo>
                  <a:pt x="78269" y="103923"/>
                </a:lnTo>
                <a:lnTo>
                  <a:pt x="77509" y="98968"/>
                </a:lnTo>
                <a:lnTo>
                  <a:pt x="76111" y="104014"/>
                </a:lnTo>
                <a:cubicBezTo>
                  <a:pt x="74105" y="103163"/>
                  <a:pt x="72068" y="102403"/>
                  <a:pt x="69971" y="101734"/>
                </a:cubicBezTo>
                <a:cubicBezTo>
                  <a:pt x="66171" y="100488"/>
                  <a:pt x="62159" y="99181"/>
                  <a:pt x="57995" y="97996"/>
                </a:cubicBezTo>
                <a:cubicBezTo>
                  <a:pt x="59971" y="94561"/>
                  <a:pt x="62220" y="90579"/>
                  <a:pt x="63101" y="89211"/>
                </a:cubicBezTo>
                <a:lnTo>
                  <a:pt x="66232" y="86141"/>
                </a:lnTo>
                <a:lnTo>
                  <a:pt x="63618" y="86962"/>
                </a:lnTo>
                <a:cubicBezTo>
                  <a:pt x="63801" y="85655"/>
                  <a:pt x="64165" y="84409"/>
                  <a:pt x="64682" y="83223"/>
                </a:cubicBezTo>
                <a:cubicBezTo>
                  <a:pt x="65564" y="81156"/>
                  <a:pt x="68330" y="76354"/>
                  <a:pt x="69424" y="74682"/>
                </a:cubicBezTo>
                <a:cubicBezTo>
                  <a:pt x="70548" y="73010"/>
                  <a:pt x="71339" y="72190"/>
                  <a:pt x="72555" y="71369"/>
                </a:cubicBezTo>
                <a:cubicBezTo>
                  <a:pt x="73759" y="70547"/>
                  <a:pt x="78253" y="69725"/>
                  <a:pt x="79077" y="69725"/>
                </a:cubicBezTo>
                <a:cubicBezTo>
                  <a:pt x="79106" y="69725"/>
                  <a:pt x="79131" y="69726"/>
                  <a:pt x="79150" y="69728"/>
                </a:cubicBezTo>
                <a:cubicBezTo>
                  <a:pt x="79728" y="69819"/>
                  <a:pt x="80640" y="70336"/>
                  <a:pt x="81339" y="70974"/>
                </a:cubicBezTo>
                <a:cubicBezTo>
                  <a:pt x="82038" y="71643"/>
                  <a:pt x="81704" y="72463"/>
                  <a:pt x="82768" y="73831"/>
                </a:cubicBezTo>
                <a:cubicBezTo>
                  <a:pt x="83801" y="75199"/>
                  <a:pt x="83254" y="75138"/>
                  <a:pt x="83953" y="76567"/>
                </a:cubicBezTo>
                <a:cubicBezTo>
                  <a:pt x="84652" y="77995"/>
                  <a:pt x="83679" y="80245"/>
                  <a:pt x="83588" y="80670"/>
                </a:cubicBezTo>
                <a:cubicBezTo>
                  <a:pt x="83467" y="81126"/>
                  <a:pt x="83254" y="82555"/>
                  <a:pt x="83254" y="82555"/>
                </a:cubicBezTo>
                <a:lnTo>
                  <a:pt x="84561" y="84044"/>
                </a:lnTo>
                <a:lnTo>
                  <a:pt x="84257" y="81339"/>
                </a:lnTo>
                <a:lnTo>
                  <a:pt x="85351" y="77874"/>
                </a:lnTo>
                <a:lnTo>
                  <a:pt x="85503" y="77935"/>
                </a:lnTo>
                <a:cubicBezTo>
                  <a:pt x="85503" y="77175"/>
                  <a:pt x="85503" y="76415"/>
                  <a:pt x="85534" y="75655"/>
                </a:cubicBezTo>
                <a:cubicBezTo>
                  <a:pt x="85230" y="75290"/>
                  <a:pt x="84986" y="74925"/>
                  <a:pt x="84834" y="74743"/>
                </a:cubicBezTo>
                <a:cubicBezTo>
                  <a:pt x="84348" y="74226"/>
                  <a:pt x="82068" y="68086"/>
                  <a:pt x="80245" y="67296"/>
                </a:cubicBezTo>
                <a:cubicBezTo>
                  <a:pt x="79627" y="67033"/>
                  <a:pt x="78823" y="66945"/>
                  <a:pt x="78026" y="66945"/>
                </a:cubicBezTo>
                <a:cubicBezTo>
                  <a:pt x="76432" y="66945"/>
                  <a:pt x="74865" y="67296"/>
                  <a:pt x="74865" y="67296"/>
                </a:cubicBezTo>
                <a:lnTo>
                  <a:pt x="78664" y="60761"/>
                </a:lnTo>
                <a:lnTo>
                  <a:pt x="81065" y="56536"/>
                </a:lnTo>
                <a:cubicBezTo>
                  <a:pt x="81612" y="55563"/>
                  <a:pt x="82281" y="54135"/>
                  <a:pt x="82859" y="53952"/>
                </a:cubicBezTo>
                <a:cubicBezTo>
                  <a:pt x="83406" y="53770"/>
                  <a:pt x="84530" y="52889"/>
                  <a:pt x="84986" y="52889"/>
                </a:cubicBezTo>
                <a:cubicBezTo>
                  <a:pt x="85503" y="52889"/>
                  <a:pt x="86020" y="53010"/>
                  <a:pt x="86476" y="53223"/>
                </a:cubicBezTo>
                <a:cubicBezTo>
                  <a:pt x="86541" y="53256"/>
                  <a:pt x="86617" y="53270"/>
                  <a:pt x="86700" y="53270"/>
                </a:cubicBezTo>
                <a:cubicBezTo>
                  <a:pt x="87078" y="53270"/>
                  <a:pt x="87613" y="52977"/>
                  <a:pt x="88087" y="52828"/>
                </a:cubicBezTo>
                <a:cubicBezTo>
                  <a:pt x="88354" y="52739"/>
                  <a:pt x="88657" y="52664"/>
                  <a:pt x="88936" y="52664"/>
                </a:cubicBezTo>
                <a:cubicBezTo>
                  <a:pt x="89229" y="52664"/>
                  <a:pt x="89496" y="52746"/>
                  <a:pt x="89667" y="52980"/>
                </a:cubicBezTo>
                <a:cubicBezTo>
                  <a:pt x="89759" y="53094"/>
                  <a:pt x="89890" y="53118"/>
                  <a:pt x="90033" y="53118"/>
                </a:cubicBezTo>
                <a:cubicBezTo>
                  <a:pt x="90144" y="53118"/>
                  <a:pt x="90261" y="53104"/>
                  <a:pt x="90374" y="53104"/>
                </a:cubicBezTo>
                <a:cubicBezTo>
                  <a:pt x="90704" y="53104"/>
                  <a:pt x="90995" y="53227"/>
                  <a:pt x="90944" y="54196"/>
                </a:cubicBezTo>
                <a:cubicBezTo>
                  <a:pt x="90883" y="55959"/>
                  <a:pt x="90762" y="56141"/>
                  <a:pt x="91126" y="57357"/>
                </a:cubicBezTo>
                <a:cubicBezTo>
                  <a:pt x="91491" y="58603"/>
                  <a:pt x="91856" y="59059"/>
                  <a:pt x="92312" y="59059"/>
                </a:cubicBezTo>
                <a:cubicBezTo>
                  <a:pt x="92768" y="59059"/>
                  <a:pt x="94105" y="58025"/>
                  <a:pt x="93528" y="57721"/>
                </a:cubicBezTo>
                <a:cubicBezTo>
                  <a:pt x="92950" y="57387"/>
                  <a:pt x="91795" y="55442"/>
                  <a:pt x="91886" y="54469"/>
                </a:cubicBezTo>
                <a:cubicBezTo>
                  <a:pt x="91977" y="53497"/>
                  <a:pt x="92525" y="52797"/>
                  <a:pt x="91582" y="51764"/>
                </a:cubicBezTo>
                <a:cubicBezTo>
                  <a:pt x="90670" y="50731"/>
                  <a:pt x="90670" y="50457"/>
                  <a:pt x="90062" y="50396"/>
                </a:cubicBezTo>
                <a:cubicBezTo>
                  <a:pt x="90016" y="50391"/>
                  <a:pt x="89968" y="50389"/>
                  <a:pt x="89920" y="50389"/>
                </a:cubicBezTo>
                <a:cubicBezTo>
                  <a:pt x="89613" y="50389"/>
                  <a:pt x="89291" y="50477"/>
                  <a:pt x="89013" y="50477"/>
                </a:cubicBezTo>
                <a:cubicBezTo>
                  <a:pt x="88801" y="50477"/>
                  <a:pt x="88615" y="50426"/>
                  <a:pt x="88482" y="50244"/>
                </a:cubicBezTo>
                <a:cubicBezTo>
                  <a:pt x="88117" y="49788"/>
                  <a:pt x="88543" y="48238"/>
                  <a:pt x="88543" y="48238"/>
                </a:cubicBezTo>
                <a:lnTo>
                  <a:pt x="88543" y="48238"/>
                </a:lnTo>
                <a:lnTo>
                  <a:pt x="86780" y="50305"/>
                </a:lnTo>
                <a:lnTo>
                  <a:pt x="84500" y="51065"/>
                </a:lnTo>
                <a:cubicBezTo>
                  <a:pt x="84500" y="51065"/>
                  <a:pt x="85473" y="49059"/>
                  <a:pt x="85807" y="48238"/>
                </a:cubicBezTo>
                <a:cubicBezTo>
                  <a:pt x="86141" y="47387"/>
                  <a:pt x="87144" y="46718"/>
                  <a:pt x="88269" y="45806"/>
                </a:cubicBezTo>
                <a:cubicBezTo>
                  <a:pt x="89394" y="44895"/>
                  <a:pt x="90275" y="44135"/>
                  <a:pt x="90731" y="44135"/>
                </a:cubicBezTo>
                <a:cubicBezTo>
                  <a:pt x="91187" y="44135"/>
                  <a:pt x="92251" y="46050"/>
                  <a:pt x="92251" y="46050"/>
                </a:cubicBezTo>
                <a:lnTo>
                  <a:pt x="93193" y="46840"/>
                </a:lnTo>
                <a:lnTo>
                  <a:pt x="93193" y="46840"/>
                </a:lnTo>
                <a:lnTo>
                  <a:pt x="92433" y="43344"/>
                </a:lnTo>
                <a:cubicBezTo>
                  <a:pt x="92433" y="43344"/>
                  <a:pt x="94926" y="42949"/>
                  <a:pt x="95260" y="42919"/>
                </a:cubicBezTo>
                <a:cubicBezTo>
                  <a:pt x="95328" y="42908"/>
                  <a:pt x="95402" y="42900"/>
                  <a:pt x="95482" y="42900"/>
                </a:cubicBezTo>
                <a:cubicBezTo>
                  <a:pt x="95833" y="42900"/>
                  <a:pt x="96302" y="43037"/>
                  <a:pt x="96871" y="43557"/>
                </a:cubicBezTo>
                <a:cubicBezTo>
                  <a:pt x="97199" y="43870"/>
                  <a:pt x="97326" y="44004"/>
                  <a:pt x="97459" y="44004"/>
                </a:cubicBezTo>
                <a:cubicBezTo>
                  <a:pt x="97611" y="44004"/>
                  <a:pt x="97770" y="43832"/>
                  <a:pt x="98239" y="43557"/>
                </a:cubicBezTo>
                <a:cubicBezTo>
                  <a:pt x="99151" y="43040"/>
                  <a:pt x="99485" y="42220"/>
                  <a:pt x="100519" y="42037"/>
                </a:cubicBezTo>
                <a:cubicBezTo>
                  <a:pt x="100701" y="42010"/>
                  <a:pt x="100848" y="42001"/>
                  <a:pt x="100974" y="42001"/>
                </a:cubicBezTo>
                <a:cubicBezTo>
                  <a:pt x="101174" y="42001"/>
                  <a:pt x="101321" y="42023"/>
                  <a:pt x="101477" y="42023"/>
                </a:cubicBezTo>
                <a:cubicBezTo>
                  <a:pt x="101762" y="42023"/>
                  <a:pt x="102077" y="41952"/>
                  <a:pt x="102798" y="41551"/>
                </a:cubicBezTo>
                <a:cubicBezTo>
                  <a:pt x="104136" y="40791"/>
                  <a:pt x="104926" y="40457"/>
                  <a:pt x="105382" y="39970"/>
                </a:cubicBezTo>
                <a:cubicBezTo>
                  <a:pt x="105442" y="39902"/>
                  <a:pt x="105413" y="39873"/>
                  <a:pt x="105315" y="39873"/>
                </a:cubicBezTo>
                <a:cubicBezTo>
                  <a:pt x="104690" y="39873"/>
                  <a:pt x="101266" y="41068"/>
                  <a:pt x="100242" y="41068"/>
                </a:cubicBezTo>
                <a:cubicBezTo>
                  <a:pt x="100210" y="41068"/>
                  <a:pt x="100181" y="41067"/>
                  <a:pt x="100154" y="41065"/>
                </a:cubicBezTo>
                <a:cubicBezTo>
                  <a:pt x="100111" y="41062"/>
                  <a:pt x="100066" y="41061"/>
                  <a:pt x="100019" y="41061"/>
                </a:cubicBezTo>
                <a:cubicBezTo>
                  <a:pt x="99109" y="41061"/>
                  <a:pt x="97668" y="41531"/>
                  <a:pt x="97062" y="41531"/>
                </a:cubicBezTo>
                <a:cubicBezTo>
                  <a:pt x="96965" y="41531"/>
                  <a:pt x="96889" y="41519"/>
                  <a:pt x="96841" y="41490"/>
                </a:cubicBezTo>
                <a:cubicBezTo>
                  <a:pt x="96776" y="41455"/>
                  <a:pt x="96667" y="41442"/>
                  <a:pt x="96529" y="41442"/>
                </a:cubicBezTo>
                <a:cubicBezTo>
                  <a:pt x="96202" y="41442"/>
                  <a:pt x="95709" y="41513"/>
                  <a:pt x="95247" y="41513"/>
                </a:cubicBezTo>
                <a:cubicBezTo>
                  <a:pt x="94904" y="41513"/>
                  <a:pt x="94578" y="41474"/>
                  <a:pt x="94348" y="41338"/>
                </a:cubicBezTo>
                <a:cubicBezTo>
                  <a:pt x="93649" y="40943"/>
                  <a:pt x="94318" y="39545"/>
                  <a:pt x="94743" y="38511"/>
                </a:cubicBezTo>
                <a:cubicBezTo>
                  <a:pt x="95169" y="37478"/>
                  <a:pt x="96172" y="35745"/>
                  <a:pt x="96841" y="34590"/>
                </a:cubicBezTo>
                <a:cubicBezTo>
                  <a:pt x="97509" y="33435"/>
                  <a:pt x="98269" y="32615"/>
                  <a:pt x="98938" y="31460"/>
                </a:cubicBezTo>
                <a:cubicBezTo>
                  <a:pt x="99607" y="30305"/>
                  <a:pt x="99941" y="30487"/>
                  <a:pt x="100610" y="29089"/>
                </a:cubicBezTo>
                <a:cubicBezTo>
                  <a:pt x="101005" y="28116"/>
                  <a:pt x="101522" y="27204"/>
                  <a:pt x="102160" y="26384"/>
                </a:cubicBezTo>
                <a:cubicBezTo>
                  <a:pt x="102829" y="25472"/>
                  <a:pt x="103497" y="24317"/>
                  <a:pt x="104500" y="23101"/>
                </a:cubicBezTo>
                <a:cubicBezTo>
                  <a:pt x="105503" y="21885"/>
                  <a:pt x="106476" y="20153"/>
                  <a:pt x="107601" y="18238"/>
                </a:cubicBezTo>
                <a:cubicBezTo>
                  <a:pt x="108269" y="17052"/>
                  <a:pt x="108634" y="16444"/>
                  <a:pt x="108969" y="15958"/>
                </a:cubicBezTo>
                <a:lnTo>
                  <a:pt x="108969" y="15958"/>
                </a:lnTo>
                <a:cubicBezTo>
                  <a:pt x="108148" y="16900"/>
                  <a:pt x="107023" y="18177"/>
                  <a:pt x="107023" y="18177"/>
                </a:cubicBezTo>
                <a:lnTo>
                  <a:pt x="107905" y="15593"/>
                </a:lnTo>
                <a:lnTo>
                  <a:pt x="101917" y="25472"/>
                </a:lnTo>
                <a:lnTo>
                  <a:pt x="99789" y="27083"/>
                </a:lnTo>
                <a:lnTo>
                  <a:pt x="100032" y="27964"/>
                </a:lnTo>
                <a:lnTo>
                  <a:pt x="91521" y="41521"/>
                </a:lnTo>
                <a:lnTo>
                  <a:pt x="87570" y="43618"/>
                </a:lnTo>
                <a:lnTo>
                  <a:pt x="88300" y="39667"/>
                </a:lnTo>
                <a:lnTo>
                  <a:pt x="89576" y="35563"/>
                </a:lnTo>
                <a:lnTo>
                  <a:pt x="91126" y="32615"/>
                </a:lnTo>
                <a:cubicBezTo>
                  <a:pt x="91126" y="32615"/>
                  <a:pt x="94257" y="30062"/>
                  <a:pt x="95169" y="29545"/>
                </a:cubicBezTo>
                <a:cubicBezTo>
                  <a:pt x="96081" y="29028"/>
                  <a:pt x="98543" y="26870"/>
                  <a:pt x="99880" y="24803"/>
                </a:cubicBezTo>
                <a:cubicBezTo>
                  <a:pt x="101187" y="22767"/>
                  <a:pt x="102282" y="21095"/>
                  <a:pt x="102950" y="19180"/>
                </a:cubicBezTo>
                <a:cubicBezTo>
                  <a:pt x="103589" y="17295"/>
                  <a:pt x="103710" y="17326"/>
                  <a:pt x="104683" y="15320"/>
                </a:cubicBezTo>
                <a:cubicBezTo>
                  <a:pt x="105686" y="13344"/>
                  <a:pt x="105564" y="12766"/>
                  <a:pt x="106780" y="10882"/>
                </a:cubicBezTo>
                <a:cubicBezTo>
                  <a:pt x="107996" y="9028"/>
                  <a:pt x="107874" y="8967"/>
                  <a:pt x="109425" y="7052"/>
                </a:cubicBezTo>
                <a:cubicBezTo>
                  <a:pt x="109717" y="6685"/>
                  <a:pt x="109800" y="6526"/>
                  <a:pt x="109733" y="6526"/>
                </a:cubicBezTo>
                <a:cubicBezTo>
                  <a:pt x="109448" y="6526"/>
                  <a:pt x="106421" y="9441"/>
                  <a:pt x="105534" y="11216"/>
                </a:cubicBezTo>
                <a:lnTo>
                  <a:pt x="104105" y="13952"/>
                </a:lnTo>
                <a:lnTo>
                  <a:pt x="104288" y="11247"/>
                </a:lnTo>
                <a:lnTo>
                  <a:pt x="102555" y="15624"/>
                </a:lnTo>
                <a:cubicBezTo>
                  <a:pt x="102282" y="16566"/>
                  <a:pt x="101978" y="17478"/>
                  <a:pt x="101582" y="18390"/>
                </a:cubicBezTo>
                <a:lnTo>
                  <a:pt x="99789" y="21460"/>
                </a:lnTo>
                <a:cubicBezTo>
                  <a:pt x="99455" y="22037"/>
                  <a:pt x="98573" y="23314"/>
                  <a:pt x="98239" y="23891"/>
                </a:cubicBezTo>
                <a:cubicBezTo>
                  <a:pt x="97692" y="24712"/>
                  <a:pt x="97084" y="25472"/>
                  <a:pt x="96446" y="26201"/>
                </a:cubicBezTo>
                <a:cubicBezTo>
                  <a:pt x="95898" y="26900"/>
                  <a:pt x="94439" y="28633"/>
                  <a:pt x="93892" y="28815"/>
                </a:cubicBezTo>
                <a:cubicBezTo>
                  <a:pt x="93315" y="29028"/>
                  <a:pt x="90275" y="30609"/>
                  <a:pt x="90275" y="30609"/>
                </a:cubicBezTo>
                <a:cubicBezTo>
                  <a:pt x="90275" y="30609"/>
                  <a:pt x="90397" y="25837"/>
                  <a:pt x="90488" y="24621"/>
                </a:cubicBezTo>
                <a:cubicBezTo>
                  <a:pt x="90579" y="23374"/>
                  <a:pt x="91339" y="21520"/>
                  <a:pt x="91795" y="20760"/>
                </a:cubicBezTo>
                <a:cubicBezTo>
                  <a:pt x="92281" y="19818"/>
                  <a:pt x="92889" y="18967"/>
                  <a:pt x="93558" y="18177"/>
                </a:cubicBezTo>
                <a:cubicBezTo>
                  <a:pt x="94470" y="17143"/>
                  <a:pt x="94804" y="17599"/>
                  <a:pt x="95686" y="15806"/>
                </a:cubicBezTo>
                <a:cubicBezTo>
                  <a:pt x="96202" y="14833"/>
                  <a:pt x="96658" y="13800"/>
                  <a:pt x="96993" y="12736"/>
                </a:cubicBezTo>
                <a:cubicBezTo>
                  <a:pt x="97418" y="11459"/>
                  <a:pt x="97965" y="10213"/>
                  <a:pt x="98634" y="9058"/>
                </a:cubicBezTo>
                <a:cubicBezTo>
                  <a:pt x="99516" y="7508"/>
                  <a:pt x="99971" y="6505"/>
                  <a:pt x="100306" y="5927"/>
                </a:cubicBezTo>
                <a:cubicBezTo>
                  <a:pt x="100316" y="5909"/>
                  <a:pt x="100320" y="5900"/>
                  <a:pt x="100318" y="5900"/>
                </a:cubicBezTo>
                <a:lnTo>
                  <a:pt x="100318" y="5900"/>
                </a:lnTo>
                <a:cubicBezTo>
                  <a:pt x="100269" y="5900"/>
                  <a:pt x="94404" y="15088"/>
                  <a:pt x="94227" y="15472"/>
                </a:cubicBezTo>
                <a:cubicBezTo>
                  <a:pt x="94210" y="15502"/>
                  <a:pt x="94195" y="15516"/>
                  <a:pt x="94181" y="15516"/>
                </a:cubicBezTo>
                <a:cubicBezTo>
                  <a:pt x="94007" y="15516"/>
                  <a:pt x="93986" y="13447"/>
                  <a:pt x="94379" y="12493"/>
                </a:cubicBezTo>
                <a:cubicBezTo>
                  <a:pt x="94835" y="11459"/>
                  <a:pt x="95260" y="10700"/>
                  <a:pt x="95473" y="9545"/>
                </a:cubicBezTo>
                <a:cubicBezTo>
                  <a:pt x="95686" y="8389"/>
                  <a:pt x="95898" y="7478"/>
                  <a:pt x="95746" y="6657"/>
                </a:cubicBezTo>
                <a:cubicBezTo>
                  <a:pt x="95594" y="5867"/>
                  <a:pt x="95534" y="5076"/>
                  <a:pt x="95594" y="4256"/>
                </a:cubicBezTo>
                <a:cubicBezTo>
                  <a:pt x="95625" y="3496"/>
                  <a:pt x="95625" y="2706"/>
                  <a:pt x="95534" y="1946"/>
                </a:cubicBezTo>
                <a:lnTo>
                  <a:pt x="95291" y="0"/>
                </a:ln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-114300" y="-9525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53725"/>
                </a:srgbClr>
              </a:gs>
              <a:gs pos="52999">
                <a:srgbClr val="A4FFCE">
                  <a:alpha val="12549"/>
                </a:srgbClr>
              </a:gs>
              <a:gs pos="100000">
                <a:srgbClr val="FFFFFF">
                  <a:alpha val="1411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1988700" y="1767050"/>
            <a:ext cx="51666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🝯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2133600" y="445025"/>
            <a:ext cx="4876800" cy="12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rot="959442" flipH="1">
            <a:off x="5005315" y="-896345"/>
            <a:ext cx="5697446" cy="7351714"/>
            <a:chOff x="275350" y="470675"/>
            <a:chExt cx="3416500" cy="4697650"/>
          </a:xfrm>
        </p:grpSpPr>
        <p:sp>
          <p:nvSpPr>
            <p:cNvPr id="136" name="Google Shape;136;p7"/>
            <p:cNvSpPr/>
            <p:nvPr/>
          </p:nvSpPr>
          <p:spPr>
            <a:xfrm>
              <a:off x="275350" y="470675"/>
              <a:ext cx="3416500" cy="4697650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3180425" y="1192100"/>
              <a:ext cx="245450" cy="108800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952425" y="2385500"/>
              <a:ext cx="244725" cy="90275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71100" y="2899275"/>
              <a:ext cx="250800" cy="746225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143150" y="2157625"/>
              <a:ext cx="320700" cy="968125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469150" y="1065650"/>
              <a:ext cx="319925" cy="818425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768525" y="761700"/>
              <a:ext cx="95025" cy="196825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759425" y="890875"/>
              <a:ext cx="303225" cy="96280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1472175" y="1880250"/>
              <a:ext cx="224200" cy="908100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1110475" y="3092275"/>
              <a:ext cx="285750" cy="82070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044350" y="3246550"/>
              <a:ext cx="110975" cy="395150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53809" y="1931800"/>
              <a:ext cx="107925" cy="123375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1630084" y="1924975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" name="Google Shape;149;p7"/>
          <p:cNvGrpSpPr/>
          <p:nvPr/>
        </p:nvGrpSpPr>
        <p:grpSpPr>
          <a:xfrm rot="-959442">
            <a:off x="-1643135" y="-752907"/>
            <a:ext cx="5697446" cy="7351714"/>
            <a:chOff x="275350" y="470675"/>
            <a:chExt cx="3416500" cy="4697650"/>
          </a:xfrm>
        </p:grpSpPr>
        <p:sp>
          <p:nvSpPr>
            <p:cNvPr id="150" name="Google Shape;150;p7"/>
            <p:cNvSpPr/>
            <p:nvPr/>
          </p:nvSpPr>
          <p:spPr>
            <a:xfrm>
              <a:off x="275350" y="470675"/>
              <a:ext cx="3416500" cy="4697650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3180425" y="1192100"/>
              <a:ext cx="245450" cy="108800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1952425" y="2385500"/>
              <a:ext cx="244725" cy="90275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71100" y="2899275"/>
              <a:ext cx="250800" cy="746225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143150" y="2157625"/>
              <a:ext cx="320700" cy="968125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69150" y="1065650"/>
              <a:ext cx="319925" cy="818425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1768525" y="761700"/>
              <a:ext cx="95025" cy="196825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759425" y="890875"/>
              <a:ext cx="303225" cy="96280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472175" y="1880250"/>
              <a:ext cx="224200" cy="908100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110475" y="3092275"/>
              <a:ext cx="285750" cy="82070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044350" y="3246550"/>
              <a:ext cx="110975" cy="395150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1453809" y="1931800"/>
              <a:ext cx="107925" cy="123375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630084" y="1924975"/>
              <a:ext cx="107175" cy="1231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7"/>
          <p:cNvGrpSpPr/>
          <p:nvPr/>
        </p:nvGrpSpPr>
        <p:grpSpPr>
          <a:xfrm rot="-684510">
            <a:off x="-360763" y="-91128"/>
            <a:ext cx="3329449" cy="6805167"/>
            <a:chOff x="-413627" y="-772796"/>
            <a:chExt cx="3281384" cy="7147340"/>
          </a:xfrm>
        </p:grpSpPr>
        <p:sp>
          <p:nvSpPr>
            <p:cNvPr id="164" name="Google Shape;164;p7"/>
            <p:cNvSpPr/>
            <p:nvPr/>
          </p:nvSpPr>
          <p:spPr>
            <a:xfrm rot="-173607">
              <a:off x="-331893" y="2607436"/>
              <a:ext cx="1673197" cy="3726718"/>
            </a:xfrm>
            <a:custGeom>
              <a:avLst/>
              <a:gdLst/>
              <a:ahLst/>
              <a:cxnLst/>
              <a:rect l="l" t="t" r="r" b="b"/>
              <a:pathLst>
                <a:path w="40124" h="89394" extrusionOk="0">
                  <a:moveTo>
                    <a:pt x="40123" y="0"/>
                  </a:moveTo>
                  <a:cubicBezTo>
                    <a:pt x="39424" y="578"/>
                    <a:pt x="38755" y="1185"/>
                    <a:pt x="38117" y="1763"/>
                  </a:cubicBezTo>
                  <a:cubicBezTo>
                    <a:pt x="35077" y="4468"/>
                    <a:pt x="31856" y="6566"/>
                    <a:pt x="28512" y="8845"/>
                  </a:cubicBezTo>
                  <a:cubicBezTo>
                    <a:pt x="26232" y="10395"/>
                    <a:pt x="24013" y="12128"/>
                    <a:pt x="22372" y="14377"/>
                  </a:cubicBezTo>
                  <a:cubicBezTo>
                    <a:pt x="20275" y="17326"/>
                    <a:pt x="19089" y="20791"/>
                    <a:pt x="17661" y="24073"/>
                  </a:cubicBezTo>
                  <a:cubicBezTo>
                    <a:pt x="15837" y="28268"/>
                    <a:pt x="13588" y="32189"/>
                    <a:pt x="11460" y="36201"/>
                  </a:cubicBezTo>
                  <a:cubicBezTo>
                    <a:pt x="7113" y="44560"/>
                    <a:pt x="3983" y="53527"/>
                    <a:pt x="2159" y="62767"/>
                  </a:cubicBezTo>
                  <a:cubicBezTo>
                    <a:pt x="457" y="71308"/>
                    <a:pt x="62" y="80032"/>
                    <a:pt x="1" y="88694"/>
                  </a:cubicBezTo>
                  <a:lnTo>
                    <a:pt x="2797" y="89393"/>
                  </a:lnTo>
                  <a:cubicBezTo>
                    <a:pt x="2797" y="89393"/>
                    <a:pt x="1399" y="74226"/>
                    <a:pt x="4803" y="64013"/>
                  </a:cubicBezTo>
                  <a:cubicBezTo>
                    <a:pt x="8177" y="53770"/>
                    <a:pt x="9575" y="45624"/>
                    <a:pt x="10913" y="42128"/>
                  </a:cubicBezTo>
                  <a:cubicBezTo>
                    <a:pt x="12220" y="38602"/>
                    <a:pt x="17296" y="31733"/>
                    <a:pt x="18603" y="28238"/>
                  </a:cubicBezTo>
                  <a:cubicBezTo>
                    <a:pt x="19910" y="24712"/>
                    <a:pt x="21795" y="18815"/>
                    <a:pt x="23284" y="14499"/>
                  </a:cubicBezTo>
                  <a:cubicBezTo>
                    <a:pt x="24469" y="11094"/>
                    <a:pt x="35503" y="7386"/>
                    <a:pt x="4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7"/>
            <p:cNvSpPr/>
            <p:nvPr/>
          </p:nvSpPr>
          <p:spPr>
            <a:xfrm rot="-203936">
              <a:off x="658972" y="1499584"/>
              <a:ext cx="765674" cy="1327978"/>
            </a:xfrm>
            <a:custGeom>
              <a:avLst/>
              <a:gdLst/>
              <a:ahLst/>
              <a:cxnLst/>
              <a:rect l="l" t="t" r="r" b="b"/>
              <a:pathLst>
                <a:path w="18360" h="31856" extrusionOk="0">
                  <a:moveTo>
                    <a:pt x="18360" y="1"/>
                  </a:moveTo>
                  <a:cubicBezTo>
                    <a:pt x="13132" y="2341"/>
                    <a:pt x="11369" y="8238"/>
                    <a:pt x="9727" y="13800"/>
                  </a:cubicBezTo>
                  <a:cubicBezTo>
                    <a:pt x="8572" y="17661"/>
                    <a:pt x="7205" y="21308"/>
                    <a:pt x="4986" y="24713"/>
                  </a:cubicBezTo>
                  <a:cubicBezTo>
                    <a:pt x="3405" y="27144"/>
                    <a:pt x="1642" y="29454"/>
                    <a:pt x="1" y="31855"/>
                  </a:cubicBezTo>
                  <a:cubicBezTo>
                    <a:pt x="943" y="31248"/>
                    <a:pt x="1885" y="30640"/>
                    <a:pt x="2797" y="30001"/>
                  </a:cubicBezTo>
                  <a:cubicBezTo>
                    <a:pt x="3040" y="29819"/>
                    <a:pt x="3253" y="29667"/>
                    <a:pt x="3496" y="29485"/>
                  </a:cubicBezTo>
                  <a:cubicBezTo>
                    <a:pt x="5107" y="27266"/>
                    <a:pt x="7995" y="23527"/>
                    <a:pt x="8694" y="19302"/>
                  </a:cubicBezTo>
                  <a:cubicBezTo>
                    <a:pt x="9910" y="11946"/>
                    <a:pt x="14895" y="3344"/>
                    <a:pt x="18056" y="305"/>
                  </a:cubicBezTo>
                  <a:lnTo>
                    <a:pt x="18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 rot="-221059">
              <a:off x="368522" y="-698427"/>
              <a:ext cx="2402319" cy="3511534"/>
            </a:xfrm>
            <a:custGeom>
              <a:avLst/>
              <a:gdLst/>
              <a:ahLst/>
              <a:cxnLst/>
              <a:rect l="l" t="t" r="r" b="b"/>
              <a:pathLst>
                <a:path w="57601" h="84236" extrusionOk="0">
                  <a:moveTo>
                    <a:pt x="47304" y="0"/>
                  </a:moveTo>
                  <a:cubicBezTo>
                    <a:pt x="40683" y="0"/>
                    <a:pt x="34193" y="4890"/>
                    <a:pt x="29423" y="8825"/>
                  </a:cubicBezTo>
                  <a:cubicBezTo>
                    <a:pt x="26201" y="11469"/>
                    <a:pt x="23192" y="14326"/>
                    <a:pt x="20396" y="17396"/>
                  </a:cubicBezTo>
                  <a:cubicBezTo>
                    <a:pt x="19241" y="18642"/>
                    <a:pt x="18116" y="19949"/>
                    <a:pt x="17083" y="21317"/>
                  </a:cubicBezTo>
                  <a:cubicBezTo>
                    <a:pt x="16384" y="22199"/>
                    <a:pt x="16536" y="22290"/>
                    <a:pt x="16505" y="23445"/>
                  </a:cubicBezTo>
                  <a:cubicBezTo>
                    <a:pt x="16444" y="24691"/>
                    <a:pt x="16353" y="25907"/>
                    <a:pt x="16171" y="27123"/>
                  </a:cubicBezTo>
                  <a:cubicBezTo>
                    <a:pt x="15472" y="32229"/>
                    <a:pt x="13709" y="37092"/>
                    <a:pt x="11824" y="41865"/>
                  </a:cubicBezTo>
                  <a:cubicBezTo>
                    <a:pt x="9909" y="46728"/>
                    <a:pt x="8177" y="51561"/>
                    <a:pt x="6687" y="56546"/>
                  </a:cubicBezTo>
                  <a:cubicBezTo>
                    <a:pt x="4013" y="65664"/>
                    <a:pt x="1854" y="74935"/>
                    <a:pt x="0" y="84236"/>
                  </a:cubicBezTo>
                  <a:cubicBezTo>
                    <a:pt x="456" y="83385"/>
                    <a:pt x="943" y="82564"/>
                    <a:pt x="1459" y="81744"/>
                  </a:cubicBezTo>
                  <a:cubicBezTo>
                    <a:pt x="1551" y="78765"/>
                    <a:pt x="2098" y="69525"/>
                    <a:pt x="6444" y="61439"/>
                  </a:cubicBezTo>
                  <a:cubicBezTo>
                    <a:pt x="11703" y="51622"/>
                    <a:pt x="18663" y="21925"/>
                    <a:pt x="18663" y="21925"/>
                  </a:cubicBezTo>
                  <a:cubicBezTo>
                    <a:pt x="20487" y="19402"/>
                    <a:pt x="22979" y="17487"/>
                    <a:pt x="25897" y="16393"/>
                  </a:cubicBezTo>
                  <a:cubicBezTo>
                    <a:pt x="30761" y="14539"/>
                    <a:pt x="39849" y="5238"/>
                    <a:pt x="41369" y="3049"/>
                  </a:cubicBezTo>
                  <a:cubicBezTo>
                    <a:pt x="42367" y="1612"/>
                    <a:pt x="44363" y="410"/>
                    <a:pt x="46865" y="410"/>
                  </a:cubicBezTo>
                  <a:cubicBezTo>
                    <a:pt x="48171" y="410"/>
                    <a:pt x="49614" y="737"/>
                    <a:pt x="51126" y="1530"/>
                  </a:cubicBezTo>
                  <a:cubicBezTo>
                    <a:pt x="52646" y="2320"/>
                    <a:pt x="55017" y="3870"/>
                    <a:pt x="57600" y="5390"/>
                  </a:cubicBezTo>
                  <a:cubicBezTo>
                    <a:pt x="55624" y="2837"/>
                    <a:pt x="53102" y="922"/>
                    <a:pt x="49849" y="253"/>
                  </a:cubicBezTo>
                  <a:cubicBezTo>
                    <a:pt x="49001" y="81"/>
                    <a:pt x="48151" y="0"/>
                    <a:pt x="47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 rot="811194" flipH="1">
            <a:off x="6098279" y="-158378"/>
            <a:ext cx="3403432" cy="6787248"/>
            <a:chOff x="-413627" y="-754086"/>
            <a:chExt cx="3354403" cy="7128630"/>
          </a:xfrm>
        </p:grpSpPr>
        <p:sp>
          <p:nvSpPr>
            <p:cNvPr id="168" name="Google Shape;168;p7"/>
            <p:cNvSpPr/>
            <p:nvPr/>
          </p:nvSpPr>
          <p:spPr>
            <a:xfrm rot="-173607">
              <a:off x="-331893" y="2607436"/>
              <a:ext cx="1673197" cy="3726718"/>
            </a:xfrm>
            <a:custGeom>
              <a:avLst/>
              <a:gdLst/>
              <a:ahLst/>
              <a:cxnLst/>
              <a:rect l="l" t="t" r="r" b="b"/>
              <a:pathLst>
                <a:path w="40124" h="89394" extrusionOk="0">
                  <a:moveTo>
                    <a:pt x="40123" y="0"/>
                  </a:moveTo>
                  <a:cubicBezTo>
                    <a:pt x="39424" y="578"/>
                    <a:pt x="38755" y="1185"/>
                    <a:pt x="38117" y="1763"/>
                  </a:cubicBezTo>
                  <a:cubicBezTo>
                    <a:pt x="35077" y="4468"/>
                    <a:pt x="31856" y="6566"/>
                    <a:pt x="28512" y="8845"/>
                  </a:cubicBezTo>
                  <a:cubicBezTo>
                    <a:pt x="26232" y="10395"/>
                    <a:pt x="24013" y="12128"/>
                    <a:pt x="22372" y="14377"/>
                  </a:cubicBezTo>
                  <a:cubicBezTo>
                    <a:pt x="20275" y="17326"/>
                    <a:pt x="19089" y="20791"/>
                    <a:pt x="17661" y="24073"/>
                  </a:cubicBezTo>
                  <a:cubicBezTo>
                    <a:pt x="15837" y="28268"/>
                    <a:pt x="13588" y="32189"/>
                    <a:pt x="11460" y="36201"/>
                  </a:cubicBezTo>
                  <a:cubicBezTo>
                    <a:pt x="7113" y="44560"/>
                    <a:pt x="3983" y="53527"/>
                    <a:pt x="2159" y="62767"/>
                  </a:cubicBezTo>
                  <a:cubicBezTo>
                    <a:pt x="457" y="71308"/>
                    <a:pt x="62" y="80032"/>
                    <a:pt x="1" y="88694"/>
                  </a:cubicBezTo>
                  <a:lnTo>
                    <a:pt x="2797" y="89393"/>
                  </a:lnTo>
                  <a:cubicBezTo>
                    <a:pt x="2797" y="89393"/>
                    <a:pt x="1399" y="74226"/>
                    <a:pt x="4803" y="64013"/>
                  </a:cubicBezTo>
                  <a:cubicBezTo>
                    <a:pt x="8177" y="53770"/>
                    <a:pt x="9575" y="45624"/>
                    <a:pt x="10913" y="42128"/>
                  </a:cubicBezTo>
                  <a:cubicBezTo>
                    <a:pt x="12220" y="38602"/>
                    <a:pt x="17296" y="31733"/>
                    <a:pt x="18603" y="28238"/>
                  </a:cubicBezTo>
                  <a:cubicBezTo>
                    <a:pt x="19910" y="24712"/>
                    <a:pt x="21795" y="18815"/>
                    <a:pt x="23284" y="14499"/>
                  </a:cubicBezTo>
                  <a:cubicBezTo>
                    <a:pt x="24469" y="11094"/>
                    <a:pt x="35503" y="7386"/>
                    <a:pt x="401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7"/>
            <p:cNvSpPr/>
            <p:nvPr/>
          </p:nvSpPr>
          <p:spPr>
            <a:xfrm rot="-203936">
              <a:off x="658972" y="1499584"/>
              <a:ext cx="765674" cy="1327978"/>
            </a:xfrm>
            <a:custGeom>
              <a:avLst/>
              <a:gdLst/>
              <a:ahLst/>
              <a:cxnLst/>
              <a:rect l="l" t="t" r="r" b="b"/>
              <a:pathLst>
                <a:path w="18360" h="31856" extrusionOk="0">
                  <a:moveTo>
                    <a:pt x="18360" y="1"/>
                  </a:moveTo>
                  <a:cubicBezTo>
                    <a:pt x="13132" y="2341"/>
                    <a:pt x="11369" y="8238"/>
                    <a:pt x="9727" y="13800"/>
                  </a:cubicBezTo>
                  <a:cubicBezTo>
                    <a:pt x="8572" y="17661"/>
                    <a:pt x="7205" y="21308"/>
                    <a:pt x="4986" y="24713"/>
                  </a:cubicBezTo>
                  <a:cubicBezTo>
                    <a:pt x="3405" y="27144"/>
                    <a:pt x="1642" y="29454"/>
                    <a:pt x="1" y="31855"/>
                  </a:cubicBezTo>
                  <a:cubicBezTo>
                    <a:pt x="943" y="31248"/>
                    <a:pt x="1885" y="30640"/>
                    <a:pt x="2797" y="30001"/>
                  </a:cubicBezTo>
                  <a:cubicBezTo>
                    <a:pt x="3040" y="29819"/>
                    <a:pt x="3253" y="29667"/>
                    <a:pt x="3496" y="29485"/>
                  </a:cubicBezTo>
                  <a:cubicBezTo>
                    <a:pt x="5107" y="27266"/>
                    <a:pt x="7995" y="23527"/>
                    <a:pt x="8694" y="19302"/>
                  </a:cubicBezTo>
                  <a:cubicBezTo>
                    <a:pt x="9910" y="11946"/>
                    <a:pt x="14895" y="3344"/>
                    <a:pt x="18056" y="305"/>
                  </a:cubicBezTo>
                  <a:lnTo>
                    <a:pt x="183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 rot="-221059">
              <a:off x="441541" y="-679717"/>
              <a:ext cx="2402319" cy="3511534"/>
            </a:xfrm>
            <a:custGeom>
              <a:avLst/>
              <a:gdLst/>
              <a:ahLst/>
              <a:cxnLst/>
              <a:rect l="l" t="t" r="r" b="b"/>
              <a:pathLst>
                <a:path w="57601" h="84236" extrusionOk="0">
                  <a:moveTo>
                    <a:pt x="47304" y="0"/>
                  </a:moveTo>
                  <a:cubicBezTo>
                    <a:pt x="40683" y="0"/>
                    <a:pt x="34193" y="4890"/>
                    <a:pt x="29423" y="8825"/>
                  </a:cubicBezTo>
                  <a:cubicBezTo>
                    <a:pt x="26201" y="11469"/>
                    <a:pt x="23192" y="14326"/>
                    <a:pt x="20396" y="17396"/>
                  </a:cubicBezTo>
                  <a:cubicBezTo>
                    <a:pt x="19241" y="18642"/>
                    <a:pt x="18116" y="19949"/>
                    <a:pt x="17083" y="21317"/>
                  </a:cubicBezTo>
                  <a:cubicBezTo>
                    <a:pt x="16384" y="22199"/>
                    <a:pt x="16536" y="22290"/>
                    <a:pt x="16505" y="23445"/>
                  </a:cubicBezTo>
                  <a:cubicBezTo>
                    <a:pt x="16444" y="24691"/>
                    <a:pt x="16353" y="25907"/>
                    <a:pt x="16171" y="27123"/>
                  </a:cubicBezTo>
                  <a:cubicBezTo>
                    <a:pt x="15472" y="32229"/>
                    <a:pt x="13709" y="37092"/>
                    <a:pt x="11824" y="41865"/>
                  </a:cubicBezTo>
                  <a:cubicBezTo>
                    <a:pt x="9909" y="46728"/>
                    <a:pt x="8177" y="51561"/>
                    <a:pt x="6687" y="56546"/>
                  </a:cubicBezTo>
                  <a:cubicBezTo>
                    <a:pt x="4013" y="65664"/>
                    <a:pt x="1854" y="74935"/>
                    <a:pt x="0" y="84236"/>
                  </a:cubicBezTo>
                  <a:cubicBezTo>
                    <a:pt x="456" y="83385"/>
                    <a:pt x="943" y="82564"/>
                    <a:pt x="1459" y="81744"/>
                  </a:cubicBezTo>
                  <a:cubicBezTo>
                    <a:pt x="1551" y="78765"/>
                    <a:pt x="2098" y="69525"/>
                    <a:pt x="6444" y="61439"/>
                  </a:cubicBezTo>
                  <a:cubicBezTo>
                    <a:pt x="11703" y="51622"/>
                    <a:pt x="18663" y="21925"/>
                    <a:pt x="18663" y="21925"/>
                  </a:cubicBezTo>
                  <a:cubicBezTo>
                    <a:pt x="20487" y="19402"/>
                    <a:pt x="22979" y="17487"/>
                    <a:pt x="25897" y="16393"/>
                  </a:cubicBezTo>
                  <a:cubicBezTo>
                    <a:pt x="30761" y="14539"/>
                    <a:pt x="39849" y="5238"/>
                    <a:pt x="41369" y="3049"/>
                  </a:cubicBezTo>
                  <a:cubicBezTo>
                    <a:pt x="42367" y="1612"/>
                    <a:pt x="44363" y="410"/>
                    <a:pt x="46865" y="410"/>
                  </a:cubicBezTo>
                  <a:cubicBezTo>
                    <a:pt x="48171" y="410"/>
                    <a:pt x="49614" y="737"/>
                    <a:pt x="51126" y="1530"/>
                  </a:cubicBezTo>
                  <a:cubicBezTo>
                    <a:pt x="52646" y="2320"/>
                    <a:pt x="55017" y="3870"/>
                    <a:pt x="57600" y="5390"/>
                  </a:cubicBezTo>
                  <a:cubicBezTo>
                    <a:pt x="55624" y="2837"/>
                    <a:pt x="53102" y="922"/>
                    <a:pt x="49849" y="253"/>
                  </a:cubicBezTo>
                  <a:cubicBezTo>
                    <a:pt x="49001" y="81"/>
                    <a:pt x="48151" y="0"/>
                    <a:pt x="47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8"/>
          <p:cNvGrpSpPr/>
          <p:nvPr/>
        </p:nvGrpSpPr>
        <p:grpSpPr>
          <a:xfrm>
            <a:off x="55173" y="403190"/>
            <a:ext cx="1528705" cy="6582733"/>
            <a:chOff x="4703373" y="-892210"/>
            <a:chExt cx="1528705" cy="6582733"/>
          </a:xfrm>
        </p:grpSpPr>
        <p:sp>
          <p:nvSpPr>
            <p:cNvPr id="173" name="Google Shape;173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" name="Google Shape;175;p8"/>
          <p:cNvGrpSpPr/>
          <p:nvPr/>
        </p:nvGrpSpPr>
        <p:grpSpPr>
          <a:xfrm flipH="1">
            <a:off x="7675312" y="685769"/>
            <a:ext cx="1392345" cy="5995554"/>
            <a:chOff x="4703373" y="-892210"/>
            <a:chExt cx="1528705" cy="6582733"/>
          </a:xfrm>
        </p:grpSpPr>
        <p:sp>
          <p:nvSpPr>
            <p:cNvPr id="176" name="Google Shape;176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" name="Google Shape;178;p8"/>
          <p:cNvSpPr/>
          <p:nvPr/>
        </p:nvSpPr>
        <p:spPr>
          <a:xfrm>
            <a:off x="1710805" y="-1075502"/>
            <a:ext cx="2656813" cy="6668816"/>
          </a:xfrm>
          <a:custGeom>
            <a:avLst/>
            <a:gdLst/>
            <a:ahLst/>
            <a:cxnLst/>
            <a:rect l="l" t="t" r="r" b="b"/>
            <a:pathLst>
              <a:path w="70924" h="178025" extrusionOk="0">
                <a:moveTo>
                  <a:pt x="39015" y="118629"/>
                </a:moveTo>
                <a:cubicBezTo>
                  <a:pt x="39532" y="118629"/>
                  <a:pt x="40056" y="118673"/>
                  <a:pt x="40547" y="118680"/>
                </a:cubicBezTo>
                <a:cubicBezTo>
                  <a:pt x="40927" y="118680"/>
                  <a:pt x="40927" y="119258"/>
                  <a:pt x="40547" y="119258"/>
                </a:cubicBezTo>
                <a:cubicBezTo>
                  <a:pt x="40052" y="119258"/>
                  <a:pt x="39529" y="119299"/>
                  <a:pt x="39010" y="119299"/>
                </a:cubicBezTo>
                <a:cubicBezTo>
                  <a:pt x="38569" y="119299"/>
                  <a:pt x="38131" y="119269"/>
                  <a:pt x="37717" y="119159"/>
                </a:cubicBezTo>
                <a:cubicBezTo>
                  <a:pt x="37534" y="119103"/>
                  <a:pt x="37534" y="118835"/>
                  <a:pt x="37717" y="118779"/>
                </a:cubicBezTo>
                <a:cubicBezTo>
                  <a:pt x="38128" y="118661"/>
                  <a:pt x="38569" y="118629"/>
                  <a:pt x="39015" y="118629"/>
                </a:cubicBezTo>
                <a:close/>
                <a:moveTo>
                  <a:pt x="32674" y="0"/>
                </a:moveTo>
                <a:cubicBezTo>
                  <a:pt x="31967" y="0"/>
                  <a:pt x="31208" y="635"/>
                  <a:pt x="31478" y="1436"/>
                </a:cubicBezTo>
                <a:cubicBezTo>
                  <a:pt x="31830" y="2492"/>
                  <a:pt x="32154" y="3534"/>
                  <a:pt x="32464" y="4590"/>
                </a:cubicBezTo>
                <a:cubicBezTo>
                  <a:pt x="32112" y="4759"/>
                  <a:pt x="31901" y="5097"/>
                  <a:pt x="31901" y="5491"/>
                </a:cubicBezTo>
                <a:cubicBezTo>
                  <a:pt x="31647" y="11335"/>
                  <a:pt x="31830" y="17179"/>
                  <a:pt x="32168" y="23023"/>
                </a:cubicBezTo>
                <a:lnTo>
                  <a:pt x="32225" y="23023"/>
                </a:lnTo>
                <a:cubicBezTo>
                  <a:pt x="33577" y="22925"/>
                  <a:pt x="34914" y="22727"/>
                  <a:pt x="36224" y="22403"/>
                </a:cubicBezTo>
                <a:cubicBezTo>
                  <a:pt x="36258" y="22394"/>
                  <a:pt x="36291" y="22390"/>
                  <a:pt x="36321" y="22390"/>
                </a:cubicBezTo>
                <a:cubicBezTo>
                  <a:pt x="36670" y="22390"/>
                  <a:pt x="36781" y="22935"/>
                  <a:pt x="36393" y="23051"/>
                </a:cubicBezTo>
                <a:cubicBezTo>
                  <a:pt x="35210" y="23431"/>
                  <a:pt x="33703" y="23854"/>
                  <a:pt x="32239" y="24023"/>
                </a:cubicBezTo>
                <a:cubicBezTo>
                  <a:pt x="32253" y="24417"/>
                  <a:pt x="32281" y="24811"/>
                  <a:pt x="32309" y="25206"/>
                </a:cubicBezTo>
                <a:cubicBezTo>
                  <a:pt x="33534" y="25220"/>
                  <a:pt x="34759" y="25332"/>
                  <a:pt x="35942" y="25347"/>
                </a:cubicBezTo>
                <a:cubicBezTo>
                  <a:pt x="36308" y="25347"/>
                  <a:pt x="36308" y="25896"/>
                  <a:pt x="35942" y="25896"/>
                </a:cubicBezTo>
                <a:cubicBezTo>
                  <a:pt x="34865" y="25936"/>
                  <a:pt x="33684" y="26080"/>
                  <a:pt x="32523" y="26080"/>
                </a:cubicBezTo>
                <a:cubicBezTo>
                  <a:pt x="32470" y="26080"/>
                  <a:pt x="32418" y="26079"/>
                  <a:pt x="32366" y="26079"/>
                </a:cubicBezTo>
                <a:lnTo>
                  <a:pt x="32366" y="26079"/>
                </a:lnTo>
                <a:cubicBezTo>
                  <a:pt x="32506" y="28149"/>
                  <a:pt x="32661" y="30219"/>
                  <a:pt x="32816" y="32289"/>
                </a:cubicBezTo>
                <a:cubicBezTo>
                  <a:pt x="32211" y="31768"/>
                  <a:pt x="31493" y="31388"/>
                  <a:pt x="30704" y="31190"/>
                </a:cubicBezTo>
                <a:cubicBezTo>
                  <a:pt x="30621" y="31171"/>
                  <a:pt x="30538" y="31162"/>
                  <a:pt x="30454" y="31162"/>
                </a:cubicBezTo>
                <a:cubicBezTo>
                  <a:pt x="29740" y="31162"/>
                  <a:pt x="29044" y="31830"/>
                  <a:pt x="29296" y="32599"/>
                </a:cubicBezTo>
                <a:cubicBezTo>
                  <a:pt x="29718" y="33782"/>
                  <a:pt x="30225" y="34922"/>
                  <a:pt x="30803" y="36035"/>
                </a:cubicBezTo>
                <a:cubicBezTo>
                  <a:pt x="31155" y="36035"/>
                  <a:pt x="31493" y="36063"/>
                  <a:pt x="31830" y="36063"/>
                </a:cubicBezTo>
                <a:cubicBezTo>
                  <a:pt x="32239" y="36063"/>
                  <a:pt x="32239" y="36682"/>
                  <a:pt x="31830" y="36682"/>
                </a:cubicBezTo>
                <a:lnTo>
                  <a:pt x="31126" y="36696"/>
                </a:lnTo>
                <a:cubicBezTo>
                  <a:pt x="31450" y="37344"/>
                  <a:pt x="31774" y="37992"/>
                  <a:pt x="32084" y="38640"/>
                </a:cubicBezTo>
                <a:cubicBezTo>
                  <a:pt x="32577" y="39682"/>
                  <a:pt x="32999" y="40752"/>
                  <a:pt x="33492" y="41766"/>
                </a:cubicBezTo>
                <a:cubicBezTo>
                  <a:pt x="33717" y="45272"/>
                  <a:pt x="33901" y="48779"/>
                  <a:pt x="33971" y="52285"/>
                </a:cubicBezTo>
                <a:lnTo>
                  <a:pt x="33971" y="52651"/>
                </a:lnTo>
                <a:cubicBezTo>
                  <a:pt x="31662" y="50285"/>
                  <a:pt x="28704" y="48666"/>
                  <a:pt x="25804" y="47061"/>
                </a:cubicBezTo>
                <a:cubicBezTo>
                  <a:pt x="25761" y="47131"/>
                  <a:pt x="25705" y="47173"/>
                  <a:pt x="25635" y="47201"/>
                </a:cubicBezTo>
                <a:cubicBezTo>
                  <a:pt x="25088" y="47377"/>
                  <a:pt x="24270" y="47741"/>
                  <a:pt x="23578" y="47741"/>
                </a:cubicBezTo>
                <a:cubicBezTo>
                  <a:pt x="23325" y="47741"/>
                  <a:pt x="23089" y="47692"/>
                  <a:pt x="22889" y="47568"/>
                </a:cubicBezTo>
                <a:cubicBezTo>
                  <a:pt x="22748" y="47469"/>
                  <a:pt x="22748" y="47272"/>
                  <a:pt x="22889" y="47173"/>
                </a:cubicBezTo>
                <a:cubicBezTo>
                  <a:pt x="23255" y="46934"/>
                  <a:pt x="23748" y="46934"/>
                  <a:pt x="24170" y="46863"/>
                </a:cubicBezTo>
                <a:cubicBezTo>
                  <a:pt x="24480" y="46807"/>
                  <a:pt x="24790" y="46737"/>
                  <a:pt x="25099" y="46666"/>
                </a:cubicBezTo>
                <a:cubicBezTo>
                  <a:pt x="24339" y="46244"/>
                  <a:pt x="23593" y="45821"/>
                  <a:pt x="22860" y="45371"/>
                </a:cubicBezTo>
                <a:cubicBezTo>
                  <a:pt x="22734" y="45286"/>
                  <a:pt x="22593" y="45202"/>
                  <a:pt x="22452" y="45117"/>
                </a:cubicBezTo>
                <a:cubicBezTo>
                  <a:pt x="21724" y="45398"/>
                  <a:pt x="20974" y="45748"/>
                  <a:pt x="20220" y="45748"/>
                </a:cubicBezTo>
                <a:cubicBezTo>
                  <a:pt x="20143" y="45748"/>
                  <a:pt x="20065" y="45745"/>
                  <a:pt x="19988" y="45737"/>
                </a:cubicBezTo>
                <a:cubicBezTo>
                  <a:pt x="19982" y="45737"/>
                  <a:pt x="19977" y="45738"/>
                  <a:pt x="19972" y="45738"/>
                </a:cubicBezTo>
                <a:cubicBezTo>
                  <a:pt x="19814" y="45738"/>
                  <a:pt x="19738" y="45536"/>
                  <a:pt x="19861" y="45427"/>
                </a:cubicBezTo>
                <a:cubicBezTo>
                  <a:pt x="20354" y="45019"/>
                  <a:pt x="20931" y="44709"/>
                  <a:pt x="21565" y="44540"/>
                </a:cubicBezTo>
                <a:cubicBezTo>
                  <a:pt x="19903" y="43427"/>
                  <a:pt x="18354" y="42202"/>
                  <a:pt x="16904" y="40851"/>
                </a:cubicBezTo>
                <a:cubicBezTo>
                  <a:pt x="16425" y="40386"/>
                  <a:pt x="15989" y="39865"/>
                  <a:pt x="15608" y="39316"/>
                </a:cubicBezTo>
                <a:cubicBezTo>
                  <a:pt x="14411" y="37471"/>
                  <a:pt x="13665" y="35443"/>
                  <a:pt x="13088" y="33331"/>
                </a:cubicBezTo>
                <a:cubicBezTo>
                  <a:pt x="13003" y="33007"/>
                  <a:pt x="12919" y="32669"/>
                  <a:pt x="12848" y="32345"/>
                </a:cubicBezTo>
                <a:cubicBezTo>
                  <a:pt x="13003" y="31585"/>
                  <a:pt x="13215" y="30838"/>
                  <a:pt x="13468" y="30106"/>
                </a:cubicBezTo>
                <a:cubicBezTo>
                  <a:pt x="14214" y="27867"/>
                  <a:pt x="15031" y="25685"/>
                  <a:pt x="15299" y="23333"/>
                </a:cubicBezTo>
                <a:cubicBezTo>
                  <a:pt x="15307" y="23253"/>
                  <a:pt x="15243" y="23210"/>
                  <a:pt x="15180" y="23210"/>
                </a:cubicBezTo>
                <a:cubicBezTo>
                  <a:pt x="15132" y="23210"/>
                  <a:pt x="15086" y="23236"/>
                  <a:pt x="15073" y="23291"/>
                </a:cubicBezTo>
                <a:cubicBezTo>
                  <a:pt x="14623" y="25938"/>
                  <a:pt x="13341" y="28487"/>
                  <a:pt x="12581" y="31064"/>
                </a:cubicBezTo>
                <a:cubicBezTo>
                  <a:pt x="11835" y="27656"/>
                  <a:pt x="11426" y="24164"/>
                  <a:pt x="11356" y="20671"/>
                </a:cubicBezTo>
                <a:cubicBezTo>
                  <a:pt x="11342" y="20502"/>
                  <a:pt x="11211" y="20418"/>
                  <a:pt x="11081" y="20418"/>
                </a:cubicBezTo>
                <a:cubicBezTo>
                  <a:pt x="10951" y="20418"/>
                  <a:pt x="10821" y="20502"/>
                  <a:pt x="10807" y="20671"/>
                </a:cubicBezTo>
                <a:cubicBezTo>
                  <a:pt x="10412" y="25135"/>
                  <a:pt x="10623" y="29670"/>
                  <a:pt x="11680" y="34035"/>
                </a:cubicBezTo>
                <a:cubicBezTo>
                  <a:pt x="11778" y="34443"/>
                  <a:pt x="11891" y="34852"/>
                  <a:pt x="12003" y="35260"/>
                </a:cubicBezTo>
                <a:lnTo>
                  <a:pt x="12003" y="35359"/>
                </a:lnTo>
                <a:cubicBezTo>
                  <a:pt x="7835" y="29810"/>
                  <a:pt x="4878" y="23277"/>
                  <a:pt x="2625" y="16616"/>
                </a:cubicBezTo>
                <a:cubicBezTo>
                  <a:pt x="2062" y="14940"/>
                  <a:pt x="1414" y="13293"/>
                  <a:pt x="823" y="11631"/>
                </a:cubicBezTo>
                <a:cubicBezTo>
                  <a:pt x="766" y="11439"/>
                  <a:pt x="615" y="11356"/>
                  <a:pt x="461" y="11356"/>
                </a:cubicBezTo>
                <a:cubicBezTo>
                  <a:pt x="233" y="11356"/>
                  <a:pt x="0" y="11541"/>
                  <a:pt x="76" y="11828"/>
                </a:cubicBezTo>
                <a:cubicBezTo>
                  <a:pt x="2160" y="23713"/>
                  <a:pt x="7258" y="35373"/>
                  <a:pt x="16496" y="43427"/>
                </a:cubicBezTo>
                <a:cubicBezTo>
                  <a:pt x="17988" y="44709"/>
                  <a:pt x="19551" y="45920"/>
                  <a:pt x="21171" y="47046"/>
                </a:cubicBezTo>
                <a:cubicBezTo>
                  <a:pt x="20368" y="47103"/>
                  <a:pt x="19579" y="47230"/>
                  <a:pt x="18805" y="47441"/>
                </a:cubicBezTo>
                <a:cubicBezTo>
                  <a:pt x="15817" y="48279"/>
                  <a:pt x="12452" y="48940"/>
                  <a:pt x="9268" y="48940"/>
                </a:cubicBezTo>
                <a:cubicBezTo>
                  <a:pt x="8655" y="48940"/>
                  <a:pt x="8050" y="48915"/>
                  <a:pt x="7455" y="48863"/>
                </a:cubicBezTo>
                <a:cubicBezTo>
                  <a:pt x="7447" y="48862"/>
                  <a:pt x="7439" y="48862"/>
                  <a:pt x="7431" y="48862"/>
                </a:cubicBezTo>
                <a:cubicBezTo>
                  <a:pt x="7113" y="48862"/>
                  <a:pt x="7041" y="49400"/>
                  <a:pt x="7371" y="49454"/>
                </a:cubicBezTo>
                <a:cubicBezTo>
                  <a:pt x="8800" y="49726"/>
                  <a:pt x="10219" y="49928"/>
                  <a:pt x="11662" y="49928"/>
                </a:cubicBezTo>
                <a:cubicBezTo>
                  <a:pt x="11939" y="49928"/>
                  <a:pt x="12217" y="49921"/>
                  <a:pt x="12496" y="49905"/>
                </a:cubicBezTo>
                <a:cubicBezTo>
                  <a:pt x="14214" y="49806"/>
                  <a:pt x="15960" y="49511"/>
                  <a:pt x="17692" y="49285"/>
                </a:cubicBezTo>
                <a:cubicBezTo>
                  <a:pt x="18283" y="49209"/>
                  <a:pt x="18904" y="49181"/>
                  <a:pt x="19534" y="49181"/>
                </a:cubicBezTo>
                <a:cubicBezTo>
                  <a:pt x="20648" y="49181"/>
                  <a:pt x="21789" y="49270"/>
                  <a:pt x="22832" y="49342"/>
                </a:cubicBezTo>
                <a:cubicBezTo>
                  <a:pt x="23508" y="49398"/>
                  <a:pt x="24184" y="49483"/>
                  <a:pt x="24860" y="49595"/>
                </a:cubicBezTo>
                <a:cubicBezTo>
                  <a:pt x="26240" y="50567"/>
                  <a:pt x="27620" y="51539"/>
                  <a:pt x="28930" y="52581"/>
                </a:cubicBezTo>
                <a:cubicBezTo>
                  <a:pt x="29704" y="53186"/>
                  <a:pt x="30450" y="53834"/>
                  <a:pt x="31140" y="54524"/>
                </a:cubicBezTo>
                <a:cubicBezTo>
                  <a:pt x="31225" y="54439"/>
                  <a:pt x="31324" y="54355"/>
                  <a:pt x="31394" y="54284"/>
                </a:cubicBezTo>
                <a:cubicBezTo>
                  <a:pt x="31461" y="54218"/>
                  <a:pt x="31535" y="54190"/>
                  <a:pt x="31605" y="54190"/>
                </a:cubicBezTo>
                <a:cubicBezTo>
                  <a:pt x="31831" y="54190"/>
                  <a:pt x="32017" y="54478"/>
                  <a:pt x="31802" y="54693"/>
                </a:cubicBezTo>
                <a:cubicBezTo>
                  <a:pt x="31732" y="54777"/>
                  <a:pt x="31647" y="54862"/>
                  <a:pt x="31577" y="54960"/>
                </a:cubicBezTo>
                <a:cubicBezTo>
                  <a:pt x="32352" y="55777"/>
                  <a:pt x="33056" y="56678"/>
                  <a:pt x="33647" y="57650"/>
                </a:cubicBezTo>
                <a:cubicBezTo>
                  <a:pt x="33788" y="57889"/>
                  <a:pt x="33915" y="58129"/>
                  <a:pt x="34041" y="58382"/>
                </a:cubicBezTo>
                <a:cubicBezTo>
                  <a:pt x="34027" y="61269"/>
                  <a:pt x="33971" y="64170"/>
                  <a:pt x="33872" y="67057"/>
                </a:cubicBezTo>
                <a:cubicBezTo>
                  <a:pt x="34816" y="67057"/>
                  <a:pt x="35745" y="67000"/>
                  <a:pt x="36675" y="67000"/>
                </a:cubicBezTo>
                <a:cubicBezTo>
                  <a:pt x="36858" y="67000"/>
                  <a:pt x="36900" y="67268"/>
                  <a:pt x="36717" y="67310"/>
                </a:cubicBezTo>
                <a:cubicBezTo>
                  <a:pt x="35787" y="67578"/>
                  <a:pt x="34830" y="67704"/>
                  <a:pt x="33858" y="67704"/>
                </a:cubicBezTo>
                <a:cubicBezTo>
                  <a:pt x="33844" y="68268"/>
                  <a:pt x="33816" y="68831"/>
                  <a:pt x="33802" y="69380"/>
                </a:cubicBezTo>
                <a:cubicBezTo>
                  <a:pt x="34830" y="69450"/>
                  <a:pt x="35858" y="69521"/>
                  <a:pt x="36844" y="69803"/>
                </a:cubicBezTo>
                <a:cubicBezTo>
                  <a:pt x="36984" y="69845"/>
                  <a:pt x="36984" y="70042"/>
                  <a:pt x="36844" y="70084"/>
                </a:cubicBezTo>
                <a:cubicBezTo>
                  <a:pt x="36122" y="70265"/>
                  <a:pt x="35386" y="70352"/>
                  <a:pt x="34651" y="70352"/>
                </a:cubicBezTo>
                <a:cubicBezTo>
                  <a:pt x="34353" y="70352"/>
                  <a:pt x="34056" y="70338"/>
                  <a:pt x="33760" y="70309"/>
                </a:cubicBezTo>
                <a:cubicBezTo>
                  <a:pt x="33746" y="70732"/>
                  <a:pt x="33732" y="71154"/>
                  <a:pt x="33703" y="71577"/>
                </a:cubicBezTo>
                <a:cubicBezTo>
                  <a:pt x="33901" y="71577"/>
                  <a:pt x="34084" y="71591"/>
                  <a:pt x="34267" y="71591"/>
                </a:cubicBezTo>
                <a:cubicBezTo>
                  <a:pt x="34721" y="71591"/>
                  <a:pt x="35199" y="71562"/>
                  <a:pt x="35675" y="71562"/>
                </a:cubicBezTo>
                <a:cubicBezTo>
                  <a:pt x="36246" y="71562"/>
                  <a:pt x="36814" y="71604"/>
                  <a:pt x="37336" y="71788"/>
                </a:cubicBezTo>
                <a:cubicBezTo>
                  <a:pt x="37534" y="71858"/>
                  <a:pt x="37534" y="72140"/>
                  <a:pt x="37336" y="72196"/>
                </a:cubicBezTo>
                <a:cubicBezTo>
                  <a:pt x="36672" y="72429"/>
                  <a:pt x="35886" y="72504"/>
                  <a:pt x="35108" y="72504"/>
                </a:cubicBezTo>
                <a:cubicBezTo>
                  <a:pt x="34617" y="72504"/>
                  <a:pt x="34128" y="72474"/>
                  <a:pt x="33675" y="72436"/>
                </a:cubicBezTo>
                <a:cubicBezTo>
                  <a:pt x="33379" y="79153"/>
                  <a:pt x="32943" y="85870"/>
                  <a:pt x="32535" y="92587"/>
                </a:cubicBezTo>
                <a:cubicBezTo>
                  <a:pt x="33221" y="92566"/>
                  <a:pt x="33915" y="92551"/>
                  <a:pt x="34609" y="92551"/>
                </a:cubicBezTo>
                <a:cubicBezTo>
                  <a:pt x="36223" y="92551"/>
                  <a:pt x="37838" y="92631"/>
                  <a:pt x="39364" y="92897"/>
                </a:cubicBezTo>
                <a:cubicBezTo>
                  <a:pt x="39463" y="92925"/>
                  <a:pt x="39463" y="93066"/>
                  <a:pt x="39364" y="93094"/>
                </a:cubicBezTo>
                <a:cubicBezTo>
                  <a:pt x="38296" y="93279"/>
                  <a:pt x="37184" y="93340"/>
                  <a:pt x="36062" y="93340"/>
                </a:cubicBezTo>
                <a:cubicBezTo>
                  <a:pt x="34876" y="93340"/>
                  <a:pt x="33678" y="93271"/>
                  <a:pt x="32506" y="93206"/>
                </a:cubicBezTo>
                <a:cubicBezTo>
                  <a:pt x="32366" y="95375"/>
                  <a:pt x="32239" y="97558"/>
                  <a:pt x="32126" y="99726"/>
                </a:cubicBezTo>
                <a:cubicBezTo>
                  <a:pt x="31774" y="106204"/>
                  <a:pt x="31352" y="112681"/>
                  <a:pt x="30972" y="119159"/>
                </a:cubicBezTo>
                <a:cubicBezTo>
                  <a:pt x="32211" y="119159"/>
                  <a:pt x="33464" y="119173"/>
                  <a:pt x="34576" y="119595"/>
                </a:cubicBezTo>
                <a:cubicBezTo>
                  <a:pt x="34802" y="119680"/>
                  <a:pt x="34745" y="120018"/>
                  <a:pt x="34506" y="120032"/>
                </a:cubicBezTo>
                <a:cubicBezTo>
                  <a:pt x="33948" y="120085"/>
                  <a:pt x="33383" y="120113"/>
                  <a:pt x="32816" y="120113"/>
                </a:cubicBezTo>
                <a:cubicBezTo>
                  <a:pt x="32183" y="120113"/>
                  <a:pt x="31547" y="120078"/>
                  <a:pt x="30915" y="120004"/>
                </a:cubicBezTo>
                <a:lnTo>
                  <a:pt x="30859" y="121018"/>
                </a:lnTo>
                <a:cubicBezTo>
                  <a:pt x="32535" y="121144"/>
                  <a:pt x="34224" y="121144"/>
                  <a:pt x="35886" y="121454"/>
                </a:cubicBezTo>
                <a:cubicBezTo>
                  <a:pt x="36125" y="121454"/>
                  <a:pt x="36125" y="121806"/>
                  <a:pt x="35886" y="121806"/>
                </a:cubicBezTo>
                <a:cubicBezTo>
                  <a:pt x="35048" y="121947"/>
                  <a:pt x="34200" y="122018"/>
                  <a:pt x="33351" y="122018"/>
                </a:cubicBezTo>
                <a:cubicBezTo>
                  <a:pt x="32503" y="122018"/>
                  <a:pt x="31654" y="121947"/>
                  <a:pt x="30817" y="121806"/>
                </a:cubicBezTo>
                <a:cubicBezTo>
                  <a:pt x="30563" y="126158"/>
                  <a:pt x="30324" y="130523"/>
                  <a:pt x="30141" y="134888"/>
                </a:cubicBezTo>
                <a:cubicBezTo>
                  <a:pt x="29958" y="139197"/>
                  <a:pt x="29831" y="143520"/>
                  <a:pt x="29746" y="147843"/>
                </a:cubicBezTo>
                <a:cubicBezTo>
                  <a:pt x="30803" y="147872"/>
                  <a:pt x="31859" y="147970"/>
                  <a:pt x="32901" y="148167"/>
                </a:cubicBezTo>
                <a:cubicBezTo>
                  <a:pt x="33154" y="148252"/>
                  <a:pt x="33154" y="148604"/>
                  <a:pt x="32901" y="148688"/>
                </a:cubicBezTo>
                <a:cubicBezTo>
                  <a:pt x="32161" y="148826"/>
                  <a:pt x="31422" y="148895"/>
                  <a:pt x="30683" y="148895"/>
                </a:cubicBezTo>
                <a:cubicBezTo>
                  <a:pt x="30366" y="148895"/>
                  <a:pt x="30049" y="148883"/>
                  <a:pt x="29732" y="148857"/>
                </a:cubicBezTo>
                <a:cubicBezTo>
                  <a:pt x="29704" y="149871"/>
                  <a:pt x="29690" y="150899"/>
                  <a:pt x="29676" y="151913"/>
                </a:cubicBezTo>
                <a:cubicBezTo>
                  <a:pt x="30929" y="151927"/>
                  <a:pt x="32197" y="151983"/>
                  <a:pt x="33365" y="152293"/>
                </a:cubicBezTo>
                <a:cubicBezTo>
                  <a:pt x="33605" y="152364"/>
                  <a:pt x="33605" y="152702"/>
                  <a:pt x="33365" y="152772"/>
                </a:cubicBezTo>
                <a:cubicBezTo>
                  <a:pt x="32569" y="153057"/>
                  <a:pt x="31704" y="153164"/>
                  <a:pt x="30818" y="153164"/>
                </a:cubicBezTo>
                <a:cubicBezTo>
                  <a:pt x="30435" y="153164"/>
                  <a:pt x="30048" y="153144"/>
                  <a:pt x="29662" y="153110"/>
                </a:cubicBezTo>
                <a:lnTo>
                  <a:pt x="29662" y="153110"/>
                </a:lnTo>
                <a:cubicBezTo>
                  <a:pt x="29634" y="155969"/>
                  <a:pt x="29648" y="158827"/>
                  <a:pt x="29676" y="161672"/>
                </a:cubicBezTo>
                <a:cubicBezTo>
                  <a:pt x="29718" y="164713"/>
                  <a:pt x="29873" y="167685"/>
                  <a:pt x="30619" y="170656"/>
                </a:cubicBezTo>
                <a:cubicBezTo>
                  <a:pt x="30776" y="171268"/>
                  <a:pt x="31347" y="171585"/>
                  <a:pt x="31909" y="171585"/>
                </a:cubicBezTo>
                <a:cubicBezTo>
                  <a:pt x="32459" y="171585"/>
                  <a:pt x="33001" y="171282"/>
                  <a:pt x="33140" y="170656"/>
                </a:cubicBezTo>
                <a:cubicBezTo>
                  <a:pt x="33408" y="169360"/>
                  <a:pt x="33605" y="168037"/>
                  <a:pt x="33717" y="166713"/>
                </a:cubicBezTo>
                <a:cubicBezTo>
                  <a:pt x="33830" y="167375"/>
                  <a:pt x="33929" y="168037"/>
                  <a:pt x="34041" y="168698"/>
                </a:cubicBezTo>
                <a:cubicBezTo>
                  <a:pt x="34106" y="169076"/>
                  <a:pt x="34428" y="169248"/>
                  <a:pt x="34758" y="169248"/>
                </a:cubicBezTo>
                <a:cubicBezTo>
                  <a:pt x="34933" y="169248"/>
                  <a:pt x="35111" y="169200"/>
                  <a:pt x="35252" y="169107"/>
                </a:cubicBezTo>
                <a:cubicBezTo>
                  <a:pt x="35435" y="170276"/>
                  <a:pt x="35717" y="171430"/>
                  <a:pt x="36069" y="172557"/>
                </a:cubicBezTo>
                <a:cubicBezTo>
                  <a:pt x="36252" y="173176"/>
                  <a:pt x="36773" y="173641"/>
                  <a:pt x="37421" y="173726"/>
                </a:cubicBezTo>
                <a:cubicBezTo>
                  <a:pt x="37449" y="174641"/>
                  <a:pt x="37477" y="175556"/>
                  <a:pt x="37505" y="176472"/>
                </a:cubicBezTo>
                <a:cubicBezTo>
                  <a:pt x="37540" y="177524"/>
                  <a:pt x="38255" y="178024"/>
                  <a:pt x="39005" y="178024"/>
                </a:cubicBezTo>
                <a:cubicBezTo>
                  <a:pt x="39781" y="178024"/>
                  <a:pt x="40594" y="177488"/>
                  <a:pt x="40730" y="176472"/>
                </a:cubicBezTo>
                <a:cubicBezTo>
                  <a:pt x="41786" y="168642"/>
                  <a:pt x="40913" y="160742"/>
                  <a:pt x="40406" y="152899"/>
                </a:cubicBezTo>
                <a:cubicBezTo>
                  <a:pt x="40251" y="150449"/>
                  <a:pt x="40082" y="147998"/>
                  <a:pt x="39984" y="145548"/>
                </a:cubicBezTo>
                <a:cubicBezTo>
                  <a:pt x="39047" y="145653"/>
                  <a:pt x="38081" y="145713"/>
                  <a:pt x="37117" y="145713"/>
                </a:cubicBezTo>
                <a:cubicBezTo>
                  <a:pt x="35489" y="145713"/>
                  <a:pt x="33868" y="145541"/>
                  <a:pt x="32408" y="145126"/>
                </a:cubicBezTo>
                <a:cubicBezTo>
                  <a:pt x="32183" y="145055"/>
                  <a:pt x="32225" y="144731"/>
                  <a:pt x="32450" y="144731"/>
                </a:cubicBezTo>
                <a:cubicBezTo>
                  <a:pt x="32823" y="144689"/>
                  <a:pt x="33197" y="144672"/>
                  <a:pt x="33572" y="144672"/>
                </a:cubicBezTo>
                <a:cubicBezTo>
                  <a:pt x="34826" y="144672"/>
                  <a:pt x="36090" y="144860"/>
                  <a:pt x="37336" y="144914"/>
                </a:cubicBezTo>
                <a:cubicBezTo>
                  <a:pt x="37876" y="144932"/>
                  <a:pt x="38421" y="144944"/>
                  <a:pt x="38965" y="144944"/>
                </a:cubicBezTo>
                <a:cubicBezTo>
                  <a:pt x="39301" y="144944"/>
                  <a:pt x="39636" y="144939"/>
                  <a:pt x="39970" y="144928"/>
                </a:cubicBezTo>
                <a:cubicBezTo>
                  <a:pt x="39927" y="143760"/>
                  <a:pt x="39899" y="142591"/>
                  <a:pt x="39871" y="141408"/>
                </a:cubicBezTo>
                <a:cubicBezTo>
                  <a:pt x="38514" y="141599"/>
                  <a:pt x="37008" y="141842"/>
                  <a:pt x="35573" y="141842"/>
                </a:cubicBezTo>
                <a:cubicBezTo>
                  <a:pt x="34893" y="141842"/>
                  <a:pt x="34229" y="141788"/>
                  <a:pt x="33605" y="141647"/>
                </a:cubicBezTo>
                <a:cubicBezTo>
                  <a:pt x="33394" y="141577"/>
                  <a:pt x="33394" y="141281"/>
                  <a:pt x="33605" y="141211"/>
                </a:cubicBezTo>
                <a:cubicBezTo>
                  <a:pt x="34633" y="140972"/>
                  <a:pt x="35717" y="141042"/>
                  <a:pt x="36773" y="141000"/>
                </a:cubicBezTo>
                <a:cubicBezTo>
                  <a:pt x="37815" y="140957"/>
                  <a:pt x="38843" y="140887"/>
                  <a:pt x="39871" y="140817"/>
                </a:cubicBezTo>
                <a:lnTo>
                  <a:pt x="39871" y="138958"/>
                </a:lnTo>
                <a:cubicBezTo>
                  <a:pt x="38529" y="139176"/>
                  <a:pt x="37056" y="139525"/>
                  <a:pt x="35673" y="139525"/>
                </a:cubicBezTo>
                <a:cubicBezTo>
                  <a:pt x="35358" y="139525"/>
                  <a:pt x="35048" y="139507"/>
                  <a:pt x="34745" y="139465"/>
                </a:cubicBezTo>
                <a:cubicBezTo>
                  <a:pt x="34520" y="139451"/>
                  <a:pt x="34464" y="139127"/>
                  <a:pt x="34689" y="139056"/>
                </a:cubicBezTo>
                <a:cubicBezTo>
                  <a:pt x="36323" y="138592"/>
                  <a:pt x="38181" y="138578"/>
                  <a:pt x="39885" y="138395"/>
                </a:cubicBezTo>
                <a:cubicBezTo>
                  <a:pt x="39913" y="136789"/>
                  <a:pt x="39984" y="135184"/>
                  <a:pt x="40054" y="133579"/>
                </a:cubicBezTo>
                <a:cubicBezTo>
                  <a:pt x="40251" y="130917"/>
                  <a:pt x="40420" y="128256"/>
                  <a:pt x="40575" y="125594"/>
                </a:cubicBezTo>
                <a:cubicBezTo>
                  <a:pt x="40589" y="125116"/>
                  <a:pt x="40617" y="124651"/>
                  <a:pt x="40646" y="124186"/>
                </a:cubicBezTo>
                <a:cubicBezTo>
                  <a:pt x="41040" y="118483"/>
                  <a:pt x="41491" y="112794"/>
                  <a:pt x="41927" y="107105"/>
                </a:cubicBezTo>
                <a:lnTo>
                  <a:pt x="41927" y="107105"/>
                </a:lnTo>
                <a:cubicBezTo>
                  <a:pt x="41514" y="107229"/>
                  <a:pt x="41088" y="107273"/>
                  <a:pt x="40656" y="107273"/>
                </a:cubicBezTo>
                <a:cubicBezTo>
                  <a:pt x="39866" y="107273"/>
                  <a:pt x="39059" y="107127"/>
                  <a:pt x="38294" y="107063"/>
                </a:cubicBezTo>
                <a:cubicBezTo>
                  <a:pt x="37090" y="106955"/>
                  <a:pt x="35873" y="106794"/>
                  <a:pt x="34656" y="106794"/>
                </a:cubicBezTo>
                <a:cubicBezTo>
                  <a:pt x="34606" y="106794"/>
                  <a:pt x="34556" y="106795"/>
                  <a:pt x="34506" y="106795"/>
                </a:cubicBezTo>
                <a:cubicBezTo>
                  <a:pt x="34337" y="106795"/>
                  <a:pt x="34337" y="106528"/>
                  <a:pt x="34506" y="106528"/>
                </a:cubicBezTo>
                <a:cubicBezTo>
                  <a:pt x="35631" y="106461"/>
                  <a:pt x="36748" y="106420"/>
                  <a:pt x="37870" y="106420"/>
                </a:cubicBezTo>
                <a:cubicBezTo>
                  <a:pt x="38166" y="106420"/>
                  <a:pt x="38462" y="106423"/>
                  <a:pt x="38759" y="106429"/>
                </a:cubicBezTo>
                <a:cubicBezTo>
                  <a:pt x="39815" y="106457"/>
                  <a:pt x="40941" y="106373"/>
                  <a:pt x="41955" y="106711"/>
                </a:cubicBezTo>
                <a:cubicBezTo>
                  <a:pt x="41997" y="106133"/>
                  <a:pt x="42040" y="105570"/>
                  <a:pt x="42082" y="104993"/>
                </a:cubicBezTo>
                <a:lnTo>
                  <a:pt x="42082" y="104993"/>
                </a:lnTo>
                <a:cubicBezTo>
                  <a:pt x="41293" y="105035"/>
                  <a:pt x="40505" y="105077"/>
                  <a:pt x="39730" y="105105"/>
                </a:cubicBezTo>
                <a:cubicBezTo>
                  <a:pt x="39540" y="105113"/>
                  <a:pt x="39353" y="105118"/>
                  <a:pt x="39170" y="105118"/>
                </a:cubicBezTo>
                <a:cubicBezTo>
                  <a:pt x="38352" y="105118"/>
                  <a:pt x="37600" y="105020"/>
                  <a:pt x="36830" y="104641"/>
                </a:cubicBezTo>
                <a:cubicBezTo>
                  <a:pt x="36643" y="104547"/>
                  <a:pt x="36772" y="104315"/>
                  <a:pt x="36942" y="104315"/>
                </a:cubicBezTo>
                <a:cubicBezTo>
                  <a:pt x="36951" y="104315"/>
                  <a:pt x="36961" y="104315"/>
                  <a:pt x="36970" y="104317"/>
                </a:cubicBezTo>
                <a:cubicBezTo>
                  <a:pt x="37661" y="104407"/>
                  <a:pt x="38357" y="104450"/>
                  <a:pt x="39055" y="104450"/>
                </a:cubicBezTo>
                <a:cubicBezTo>
                  <a:pt x="39551" y="104450"/>
                  <a:pt x="40049" y="104428"/>
                  <a:pt x="40547" y="104387"/>
                </a:cubicBezTo>
                <a:cubicBezTo>
                  <a:pt x="41082" y="104331"/>
                  <a:pt x="41603" y="104317"/>
                  <a:pt x="42138" y="104317"/>
                </a:cubicBezTo>
                <a:cubicBezTo>
                  <a:pt x="42462" y="99923"/>
                  <a:pt x="42758" y="95530"/>
                  <a:pt x="42983" y="91136"/>
                </a:cubicBezTo>
                <a:lnTo>
                  <a:pt x="42983" y="91136"/>
                </a:lnTo>
                <a:cubicBezTo>
                  <a:pt x="42668" y="91142"/>
                  <a:pt x="42353" y="91145"/>
                  <a:pt x="42038" y="91145"/>
                </a:cubicBezTo>
                <a:cubicBezTo>
                  <a:pt x="39970" y="91145"/>
                  <a:pt x="37895" y="91031"/>
                  <a:pt x="35830" y="90897"/>
                </a:cubicBezTo>
                <a:cubicBezTo>
                  <a:pt x="35759" y="90897"/>
                  <a:pt x="35759" y="90784"/>
                  <a:pt x="35830" y="90784"/>
                </a:cubicBezTo>
                <a:cubicBezTo>
                  <a:pt x="37482" y="90666"/>
                  <a:pt x="39183" y="90418"/>
                  <a:pt x="40859" y="90418"/>
                </a:cubicBezTo>
                <a:cubicBezTo>
                  <a:pt x="41583" y="90418"/>
                  <a:pt x="42302" y="90464"/>
                  <a:pt x="43011" y="90587"/>
                </a:cubicBezTo>
                <a:cubicBezTo>
                  <a:pt x="43166" y="87602"/>
                  <a:pt x="43293" y="84602"/>
                  <a:pt x="43363" y="81617"/>
                </a:cubicBezTo>
                <a:cubicBezTo>
                  <a:pt x="43490" y="76688"/>
                  <a:pt x="43448" y="71732"/>
                  <a:pt x="43363" y="66803"/>
                </a:cubicBezTo>
                <a:cubicBezTo>
                  <a:pt x="42804" y="66864"/>
                  <a:pt x="42224" y="66905"/>
                  <a:pt x="41647" y="66905"/>
                </a:cubicBezTo>
                <a:cubicBezTo>
                  <a:pt x="40627" y="66905"/>
                  <a:pt x="39617" y="66778"/>
                  <a:pt x="38745" y="66409"/>
                </a:cubicBezTo>
                <a:cubicBezTo>
                  <a:pt x="38576" y="66296"/>
                  <a:pt x="38604" y="66057"/>
                  <a:pt x="38801" y="66000"/>
                </a:cubicBezTo>
                <a:cubicBezTo>
                  <a:pt x="39252" y="65932"/>
                  <a:pt x="39710" y="65908"/>
                  <a:pt x="40171" y="65908"/>
                </a:cubicBezTo>
                <a:cubicBezTo>
                  <a:pt x="41222" y="65908"/>
                  <a:pt x="42293" y="66033"/>
                  <a:pt x="43349" y="66043"/>
                </a:cubicBezTo>
                <a:cubicBezTo>
                  <a:pt x="43335" y="64832"/>
                  <a:pt x="43307" y="63607"/>
                  <a:pt x="43293" y="62396"/>
                </a:cubicBezTo>
                <a:cubicBezTo>
                  <a:pt x="42193" y="62615"/>
                  <a:pt x="41061" y="62746"/>
                  <a:pt x="39931" y="62746"/>
                </a:cubicBezTo>
                <a:cubicBezTo>
                  <a:pt x="39107" y="62746"/>
                  <a:pt x="38285" y="62677"/>
                  <a:pt x="37477" y="62522"/>
                </a:cubicBezTo>
                <a:cubicBezTo>
                  <a:pt x="37238" y="62522"/>
                  <a:pt x="37238" y="62170"/>
                  <a:pt x="37477" y="62170"/>
                </a:cubicBezTo>
                <a:cubicBezTo>
                  <a:pt x="39392" y="61818"/>
                  <a:pt x="41350" y="62086"/>
                  <a:pt x="43293" y="61875"/>
                </a:cubicBezTo>
                <a:cubicBezTo>
                  <a:pt x="43223" y="57946"/>
                  <a:pt x="43194" y="54017"/>
                  <a:pt x="43138" y="50088"/>
                </a:cubicBezTo>
                <a:cubicBezTo>
                  <a:pt x="42899" y="50092"/>
                  <a:pt x="42658" y="50094"/>
                  <a:pt x="42418" y="50094"/>
                </a:cubicBezTo>
                <a:cubicBezTo>
                  <a:pt x="41836" y="50094"/>
                  <a:pt x="41251" y="50084"/>
                  <a:pt x="40674" y="50074"/>
                </a:cubicBezTo>
                <a:cubicBezTo>
                  <a:pt x="40294" y="50074"/>
                  <a:pt x="40294" y="49497"/>
                  <a:pt x="40674" y="49497"/>
                </a:cubicBezTo>
                <a:cubicBezTo>
                  <a:pt x="41491" y="49497"/>
                  <a:pt x="42321" y="49469"/>
                  <a:pt x="43138" y="49440"/>
                </a:cubicBezTo>
                <a:cubicBezTo>
                  <a:pt x="43124" y="48539"/>
                  <a:pt x="43124" y="47638"/>
                  <a:pt x="43096" y="46737"/>
                </a:cubicBezTo>
                <a:cubicBezTo>
                  <a:pt x="42012" y="46694"/>
                  <a:pt x="40913" y="46540"/>
                  <a:pt x="39956" y="46483"/>
                </a:cubicBezTo>
                <a:cubicBezTo>
                  <a:pt x="39561" y="46455"/>
                  <a:pt x="39561" y="45878"/>
                  <a:pt x="39956" y="45850"/>
                </a:cubicBezTo>
                <a:cubicBezTo>
                  <a:pt x="40240" y="45838"/>
                  <a:pt x="40524" y="45834"/>
                  <a:pt x="40808" y="45834"/>
                </a:cubicBezTo>
                <a:cubicBezTo>
                  <a:pt x="41566" y="45834"/>
                  <a:pt x="42324" y="45864"/>
                  <a:pt x="43082" y="45864"/>
                </a:cubicBezTo>
                <a:cubicBezTo>
                  <a:pt x="43068" y="44639"/>
                  <a:pt x="43040" y="43399"/>
                  <a:pt x="43011" y="42174"/>
                </a:cubicBezTo>
                <a:cubicBezTo>
                  <a:pt x="42997" y="41794"/>
                  <a:pt x="42983" y="41414"/>
                  <a:pt x="42969" y="41034"/>
                </a:cubicBezTo>
                <a:cubicBezTo>
                  <a:pt x="43011" y="40921"/>
                  <a:pt x="43054" y="40808"/>
                  <a:pt x="43096" y="40682"/>
                </a:cubicBezTo>
                <a:cubicBezTo>
                  <a:pt x="42575" y="40189"/>
                  <a:pt x="42082" y="39682"/>
                  <a:pt x="41617" y="39189"/>
                </a:cubicBezTo>
                <a:cubicBezTo>
                  <a:pt x="41406" y="38911"/>
                  <a:pt x="41642" y="38573"/>
                  <a:pt x="41923" y="38573"/>
                </a:cubicBezTo>
                <a:cubicBezTo>
                  <a:pt x="41999" y="38573"/>
                  <a:pt x="42078" y="38597"/>
                  <a:pt x="42152" y="38654"/>
                </a:cubicBezTo>
                <a:cubicBezTo>
                  <a:pt x="42519" y="39006"/>
                  <a:pt x="42927" y="39344"/>
                  <a:pt x="43349" y="39682"/>
                </a:cubicBezTo>
                <a:cubicBezTo>
                  <a:pt x="43504" y="38978"/>
                  <a:pt x="43603" y="38274"/>
                  <a:pt x="43758" y="37710"/>
                </a:cubicBezTo>
                <a:cubicBezTo>
                  <a:pt x="44152" y="36105"/>
                  <a:pt x="44729" y="34556"/>
                  <a:pt x="45447" y="33092"/>
                </a:cubicBezTo>
                <a:cubicBezTo>
                  <a:pt x="46236" y="31585"/>
                  <a:pt x="47194" y="30177"/>
                  <a:pt x="48292" y="28881"/>
                </a:cubicBezTo>
                <a:cubicBezTo>
                  <a:pt x="49559" y="27360"/>
                  <a:pt x="51151" y="26149"/>
                  <a:pt x="52460" y="24685"/>
                </a:cubicBezTo>
                <a:cubicBezTo>
                  <a:pt x="52883" y="24206"/>
                  <a:pt x="53291" y="23713"/>
                  <a:pt x="53671" y="23192"/>
                </a:cubicBezTo>
                <a:cubicBezTo>
                  <a:pt x="54868" y="22234"/>
                  <a:pt x="56333" y="21643"/>
                  <a:pt x="57868" y="21502"/>
                </a:cubicBezTo>
                <a:cubicBezTo>
                  <a:pt x="60318" y="21235"/>
                  <a:pt x="62655" y="20277"/>
                  <a:pt x="64585" y="18742"/>
                </a:cubicBezTo>
                <a:cubicBezTo>
                  <a:pt x="68316" y="15771"/>
                  <a:pt x="70358" y="10786"/>
                  <a:pt x="70893" y="6167"/>
                </a:cubicBezTo>
                <a:cubicBezTo>
                  <a:pt x="70924" y="5920"/>
                  <a:pt x="70718" y="5788"/>
                  <a:pt x="70509" y="5788"/>
                </a:cubicBezTo>
                <a:cubicBezTo>
                  <a:pt x="70337" y="5788"/>
                  <a:pt x="70163" y="5878"/>
                  <a:pt x="70119" y="6069"/>
                </a:cubicBezTo>
                <a:cubicBezTo>
                  <a:pt x="68978" y="10645"/>
                  <a:pt x="66894" y="15194"/>
                  <a:pt x="63247" y="18320"/>
                </a:cubicBezTo>
                <a:cubicBezTo>
                  <a:pt x="62374" y="19080"/>
                  <a:pt x="61402" y="19545"/>
                  <a:pt x="60346" y="20010"/>
                </a:cubicBezTo>
                <a:cubicBezTo>
                  <a:pt x="59701" y="20300"/>
                  <a:pt x="58982" y="20353"/>
                  <a:pt x="58247" y="20353"/>
                </a:cubicBezTo>
                <a:cubicBezTo>
                  <a:pt x="57833" y="20353"/>
                  <a:pt x="57415" y="20336"/>
                  <a:pt x="57001" y="20336"/>
                </a:cubicBezTo>
                <a:cubicBezTo>
                  <a:pt x="56512" y="20336"/>
                  <a:pt x="56030" y="20359"/>
                  <a:pt x="55572" y="20460"/>
                </a:cubicBezTo>
                <a:cubicBezTo>
                  <a:pt x="55488" y="20474"/>
                  <a:pt x="55389" y="20502"/>
                  <a:pt x="55319" y="20531"/>
                </a:cubicBezTo>
                <a:cubicBezTo>
                  <a:pt x="56093" y="18996"/>
                  <a:pt x="56727" y="17390"/>
                  <a:pt x="57192" y="15743"/>
                </a:cubicBezTo>
                <a:cubicBezTo>
                  <a:pt x="58248" y="12096"/>
                  <a:pt x="58487" y="8280"/>
                  <a:pt x="59233" y="4576"/>
                </a:cubicBezTo>
                <a:cubicBezTo>
                  <a:pt x="59284" y="4314"/>
                  <a:pt x="59076" y="4143"/>
                  <a:pt x="58874" y="4143"/>
                </a:cubicBezTo>
                <a:cubicBezTo>
                  <a:pt x="58740" y="4143"/>
                  <a:pt x="58608" y="4219"/>
                  <a:pt x="58558" y="4393"/>
                </a:cubicBezTo>
                <a:cubicBezTo>
                  <a:pt x="57530" y="7913"/>
                  <a:pt x="56727" y="11490"/>
                  <a:pt x="55741" y="15011"/>
                </a:cubicBezTo>
                <a:cubicBezTo>
                  <a:pt x="55685" y="15194"/>
                  <a:pt x="55629" y="15377"/>
                  <a:pt x="55572" y="15560"/>
                </a:cubicBezTo>
                <a:cubicBezTo>
                  <a:pt x="55248" y="14701"/>
                  <a:pt x="54657" y="13884"/>
                  <a:pt x="54136" y="13222"/>
                </a:cubicBezTo>
                <a:cubicBezTo>
                  <a:pt x="52671" y="11434"/>
                  <a:pt x="51348" y="9913"/>
                  <a:pt x="52136" y="7449"/>
                </a:cubicBezTo>
                <a:cubicBezTo>
                  <a:pt x="52195" y="7264"/>
                  <a:pt x="52054" y="7150"/>
                  <a:pt x="51906" y="7150"/>
                </a:cubicBezTo>
                <a:cubicBezTo>
                  <a:pt x="51806" y="7150"/>
                  <a:pt x="51703" y="7202"/>
                  <a:pt x="51658" y="7322"/>
                </a:cubicBezTo>
                <a:cubicBezTo>
                  <a:pt x="50897" y="9265"/>
                  <a:pt x="51108" y="10927"/>
                  <a:pt x="52362" y="12603"/>
                </a:cubicBezTo>
                <a:cubicBezTo>
                  <a:pt x="52953" y="13377"/>
                  <a:pt x="53629" y="14095"/>
                  <a:pt x="54150" y="14940"/>
                </a:cubicBezTo>
                <a:cubicBezTo>
                  <a:pt x="54671" y="15771"/>
                  <a:pt x="54713" y="16630"/>
                  <a:pt x="54882" y="17517"/>
                </a:cubicBezTo>
                <a:cubicBezTo>
                  <a:pt x="54094" y="19489"/>
                  <a:pt x="53009" y="21319"/>
                  <a:pt x="51672" y="22953"/>
                </a:cubicBezTo>
                <a:cubicBezTo>
                  <a:pt x="51108" y="23446"/>
                  <a:pt x="50587" y="24009"/>
                  <a:pt x="50137" y="24600"/>
                </a:cubicBezTo>
                <a:cubicBezTo>
                  <a:pt x="50137" y="24628"/>
                  <a:pt x="50123" y="24642"/>
                  <a:pt x="50123" y="24657"/>
                </a:cubicBezTo>
                <a:cubicBezTo>
                  <a:pt x="47602" y="27135"/>
                  <a:pt x="45011" y="29346"/>
                  <a:pt x="43265" y="32500"/>
                </a:cubicBezTo>
                <a:cubicBezTo>
                  <a:pt x="42997" y="32979"/>
                  <a:pt x="42758" y="33472"/>
                  <a:pt x="42533" y="33993"/>
                </a:cubicBezTo>
                <a:cubicBezTo>
                  <a:pt x="42110" y="28782"/>
                  <a:pt x="41476" y="23600"/>
                  <a:pt x="40885" y="18404"/>
                </a:cubicBezTo>
                <a:cubicBezTo>
                  <a:pt x="40055" y="18584"/>
                  <a:pt x="39183" y="18636"/>
                  <a:pt x="38323" y="18636"/>
                </a:cubicBezTo>
                <a:cubicBezTo>
                  <a:pt x="37972" y="18636"/>
                  <a:pt x="37623" y="18628"/>
                  <a:pt x="37280" y="18615"/>
                </a:cubicBezTo>
                <a:cubicBezTo>
                  <a:pt x="36801" y="18615"/>
                  <a:pt x="36801" y="17897"/>
                  <a:pt x="37280" y="17897"/>
                </a:cubicBezTo>
                <a:cubicBezTo>
                  <a:pt x="38050" y="17860"/>
                  <a:pt x="38857" y="17766"/>
                  <a:pt x="39652" y="17766"/>
                </a:cubicBezTo>
                <a:cubicBezTo>
                  <a:pt x="40050" y="17766"/>
                  <a:pt x="40444" y="17789"/>
                  <a:pt x="40829" y="17855"/>
                </a:cubicBezTo>
                <a:cubicBezTo>
                  <a:pt x="40280" y="13025"/>
                  <a:pt x="39787" y="8181"/>
                  <a:pt x="39533" y="3309"/>
                </a:cubicBezTo>
                <a:cubicBezTo>
                  <a:pt x="39498" y="2569"/>
                  <a:pt x="38938" y="2200"/>
                  <a:pt x="38378" y="2200"/>
                </a:cubicBezTo>
                <a:cubicBezTo>
                  <a:pt x="37819" y="2200"/>
                  <a:pt x="37259" y="2569"/>
                  <a:pt x="37224" y="3309"/>
                </a:cubicBezTo>
                <a:cubicBezTo>
                  <a:pt x="37153" y="4984"/>
                  <a:pt x="37111" y="6660"/>
                  <a:pt x="37111" y="8322"/>
                </a:cubicBezTo>
                <a:cubicBezTo>
                  <a:pt x="36801" y="6322"/>
                  <a:pt x="36182" y="4393"/>
                  <a:pt x="35266" y="2591"/>
                </a:cubicBezTo>
                <a:cubicBezTo>
                  <a:pt x="34999" y="2055"/>
                  <a:pt x="34591" y="1844"/>
                  <a:pt x="34168" y="1844"/>
                </a:cubicBezTo>
                <a:cubicBezTo>
                  <a:pt x="33971" y="1422"/>
                  <a:pt x="33774" y="985"/>
                  <a:pt x="33577" y="563"/>
                </a:cubicBezTo>
                <a:cubicBezTo>
                  <a:pt x="33386" y="167"/>
                  <a:pt x="33037" y="0"/>
                  <a:pt x="32674" y="0"/>
                </a:cubicBezTo>
                <a:close/>
              </a:path>
            </a:pathLst>
          </a:custGeom>
          <a:solidFill>
            <a:srgbClr val="23162C">
              <a:alpha val="262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" name="Google Shape;179;p8"/>
          <p:cNvGrpSpPr/>
          <p:nvPr/>
        </p:nvGrpSpPr>
        <p:grpSpPr>
          <a:xfrm>
            <a:off x="5465373" y="-892210"/>
            <a:ext cx="1528705" cy="6582733"/>
            <a:chOff x="4703373" y="-892210"/>
            <a:chExt cx="1528705" cy="6582733"/>
          </a:xfrm>
        </p:grpSpPr>
        <p:sp>
          <p:nvSpPr>
            <p:cNvPr id="180" name="Google Shape;180;p8"/>
            <p:cNvSpPr/>
            <p:nvPr/>
          </p:nvSpPr>
          <p:spPr>
            <a:xfrm>
              <a:off x="4897491" y="-892210"/>
              <a:ext cx="1334587" cy="3854184"/>
            </a:xfrm>
            <a:custGeom>
              <a:avLst/>
              <a:gdLst/>
              <a:ahLst/>
              <a:cxnLst/>
              <a:rect l="l" t="t" r="r" b="b"/>
              <a:pathLst>
                <a:path w="35627" h="102888" extrusionOk="0">
                  <a:moveTo>
                    <a:pt x="6733" y="0"/>
                  </a:moveTo>
                  <a:cubicBezTo>
                    <a:pt x="6448" y="0"/>
                    <a:pt x="6174" y="139"/>
                    <a:pt x="6013" y="472"/>
                  </a:cubicBezTo>
                  <a:cubicBezTo>
                    <a:pt x="5943" y="612"/>
                    <a:pt x="5887" y="753"/>
                    <a:pt x="5816" y="894"/>
                  </a:cubicBezTo>
                  <a:cubicBezTo>
                    <a:pt x="5506" y="964"/>
                    <a:pt x="5253" y="1176"/>
                    <a:pt x="5112" y="1457"/>
                  </a:cubicBezTo>
                  <a:cubicBezTo>
                    <a:pt x="3451" y="4752"/>
                    <a:pt x="3141" y="8498"/>
                    <a:pt x="2746" y="12131"/>
                  </a:cubicBezTo>
                  <a:cubicBezTo>
                    <a:pt x="2352" y="15877"/>
                    <a:pt x="2141" y="19651"/>
                    <a:pt x="2028" y="23411"/>
                  </a:cubicBezTo>
                  <a:cubicBezTo>
                    <a:pt x="1944" y="26804"/>
                    <a:pt x="1972" y="30212"/>
                    <a:pt x="2071" y="33606"/>
                  </a:cubicBezTo>
                  <a:cubicBezTo>
                    <a:pt x="2211" y="33599"/>
                    <a:pt x="2351" y="33596"/>
                    <a:pt x="2492" y="33596"/>
                  </a:cubicBezTo>
                  <a:cubicBezTo>
                    <a:pt x="3280" y="33596"/>
                    <a:pt x="4066" y="33696"/>
                    <a:pt x="4831" y="33888"/>
                  </a:cubicBezTo>
                  <a:cubicBezTo>
                    <a:pt x="5070" y="33958"/>
                    <a:pt x="5070" y="34310"/>
                    <a:pt x="4831" y="34380"/>
                  </a:cubicBezTo>
                  <a:cubicBezTo>
                    <a:pt x="3943" y="34606"/>
                    <a:pt x="3028" y="34718"/>
                    <a:pt x="2113" y="34718"/>
                  </a:cubicBezTo>
                  <a:cubicBezTo>
                    <a:pt x="2240" y="38478"/>
                    <a:pt x="2465" y="42238"/>
                    <a:pt x="2718" y="45984"/>
                  </a:cubicBezTo>
                  <a:cubicBezTo>
                    <a:pt x="3267" y="53672"/>
                    <a:pt x="3422" y="61291"/>
                    <a:pt x="3070" y="68979"/>
                  </a:cubicBezTo>
                  <a:cubicBezTo>
                    <a:pt x="4338" y="69050"/>
                    <a:pt x="5633" y="69204"/>
                    <a:pt x="6816" y="69247"/>
                  </a:cubicBezTo>
                  <a:cubicBezTo>
                    <a:pt x="7168" y="69247"/>
                    <a:pt x="7168" y="69768"/>
                    <a:pt x="6816" y="69768"/>
                  </a:cubicBezTo>
                  <a:cubicBezTo>
                    <a:pt x="5866" y="69799"/>
                    <a:pt x="4915" y="69815"/>
                    <a:pt x="3965" y="69815"/>
                  </a:cubicBezTo>
                  <a:cubicBezTo>
                    <a:pt x="3648" y="69815"/>
                    <a:pt x="3331" y="69813"/>
                    <a:pt x="3014" y="69810"/>
                  </a:cubicBezTo>
                  <a:cubicBezTo>
                    <a:pt x="2972" y="70669"/>
                    <a:pt x="2915" y="71542"/>
                    <a:pt x="2873" y="72401"/>
                  </a:cubicBezTo>
                  <a:cubicBezTo>
                    <a:pt x="3209" y="72423"/>
                    <a:pt x="3548" y="72434"/>
                    <a:pt x="3887" y="72434"/>
                  </a:cubicBezTo>
                  <a:cubicBezTo>
                    <a:pt x="4430" y="72434"/>
                    <a:pt x="4975" y="72405"/>
                    <a:pt x="5521" y="72345"/>
                  </a:cubicBezTo>
                  <a:cubicBezTo>
                    <a:pt x="5538" y="72342"/>
                    <a:pt x="5555" y="72341"/>
                    <a:pt x="5572" y="72341"/>
                  </a:cubicBezTo>
                  <a:cubicBezTo>
                    <a:pt x="5930" y="72341"/>
                    <a:pt x="6080" y="72897"/>
                    <a:pt x="5690" y="72964"/>
                  </a:cubicBezTo>
                  <a:cubicBezTo>
                    <a:pt x="4746" y="73133"/>
                    <a:pt x="3774" y="73232"/>
                    <a:pt x="2817" y="73274"/>
                  </a:cubicBezTo>
                  <a:cubicBezTo>
                    <a:pt x="2394" y="79597"/>
                    <a:pt x="1775" y="85891"/>
                    <a:pt x="1099" y="92186"/>
                  </a:cubicBezTo>
                  <a:cubicBezTo>
                    <a:pt x="733" y="95664"/>
                    <a:pt x="353" y="99142"/>
                    <a:pt x="1" y="102620"/>
                  </a:cubicBezTo>
                  <a:cubicBezTo>
                    <a:pt x="2817" y="102649"/>
                    <a:pt x="5633" y="102775"/>
                    <a:pt x="8435" y="102888"/>
                  </a:cubicBezTo>
                  <a:cubicBezTo>
                    <a:pt x="8872" y="97438"/>
                    <a:pt x="9280" y="91989"/>
                    <a:pt x="9647" y="86525"/>
                  </a:cubicBezTo>
                  <a:cubicBezTo>
                    <a:pt x="8745" y="86426"/>
                    <a:pt x="7844" y="86243"/>
                    <a:pt x="6985" y="85962"/>
                  </a:cubicBezTo>
                  <a:cubicBezTo>
                    <a:pt x="6703" y="85841"/>
                    <a:pt x="6805" y="85438"/>
                    <a:pt x="7084" y="85438"/>
                  </a:cubicBezTo>
                  <a:cubicBezTo>
                    <a:pt x="7098" y="85438"/>
                    <a:pt x="7112" y="85439"/>
                    <a:pt x="7126" y="85441"/>
                  </a:cubicBezTo>
                  <a:cubicBezTo>
                    <a:pt x="7971" y="85638"/>
                    <a:pt x="8830" y="85765"/>
                    <a:pt x="9689" y="85807"/>
                  </a:cubicBezTo>
                  <a:cubicBezTo>
                    <a:pt x="9759" y="84849"/>
                    <a:pt x="9830" y="83878"/>
                    <a:pt x="9886" y="82920"/>
                  </a:cubicBezTo>
                  <a:cubicBezTo>
                    <a:pt x="9928" y="82258"/>
                    <a:pt x="9970" y="81596"/>
                    <a:pt x="10013" y="80935"/>
                  </a:cubicBezTo>
                  <a:cubicBezTo>
                    <a:pt x="9548" y="80892"/>
                    <a:pt x="9083" y="80850"/>
                    <a:pt x="8619" y="80836"/>
                  </a:cubicBezTo>
                  <a:cubicBezTo>
                    <a:pt x="8379" y="80808"/>
                    <a:pt x="8379" y="80456"/>
                    <a:pt x="8619" y="80442"/>
                  </a:cubicBezTo>
                  <a:cubicBezTo>
                    <a:pt x="8851" y="80435"/>
                    <a:pt x="9087" y="80431"/>
                    <a:pt x="9324" y="80431"/>
                  </a:cubicBezTo>
                  <a:cubicBezTo>
                    <a:pt x="9562" y="80431"/>
                    <a:pt x="9801" y="80435"/>
                    <a:pt x="10041" y="80442"/>
                  </a:cubicBezTo>
                  <a:cubicBezTo>
                    <a:pt x="10266" y="76780"/>
                    <a:pt x="10463" y="73133"/>
                    <a:pt x="10576" y="69472"/>
                  </a:cubicBezTo>
                  <a:cubicBezTo>
                    <a:pt x="11167" y="68388"/>
                    <a:pt x="11632" y="67219"/>
                    <a:pt x="12195" y="66149"/>
                  </a:cubicBezTo>
                  <a:cubicBezTo>
                    <a:pt x="13251" y="64163"/>
                    <a:pt x="14279" y="62164"/>
                    <a:pt x="14857" y="59967"/>
                  </a:cubicBezTo>
                  <a:cubicBezTo>
                    <a:pt x="15045" y="59236"/>
                    <a:pt x="14406" y="58453"/>
                    <a:pt x="13700" y="58453"/>
                  </a:cubicBezTo>
                  <a:cubicBezTo>
                    <a:pt x="13508" y="58453"/>
                    <a:pt x="13311" y="58511"/>
                    <a:pt x="13125" y="58643"/>
                  </a:cubicBezTo>
                  <a:cubicBezTo>
                    <a:pt x="12407" y="59122"/>
                    <a:pt x="11745" y="59657"/>
                    <a:pt x="11111" y="60248"/>
                  </a:cubicBezTo>
                  <a:cubicBezTo>
                    <a:pt x="11308" y="57418"/>
                    <a:pt x="11393" y="54602"/>
                    <a:pt x="11350" y="51771"/>
                  </a:cubicBezTo>
                  <a:lnTo>
                    <a:pt x="11350" y="51771"/>
                  </a:lnTo>
                  <a:cubicBezTo>
                    <a:pt x="9280" y="51842"/>
                    <a:pt x="7196" y="51954"/>
                    <a:pt x="5140" y="52335"/>
                  </a:cubicBezTo>
                  <a:cubicBezTo>
                    <a:pt x="5118" y="52338"/>
                    <a:pt x="5096" y="52340"/>
                    <a:pt x="5075" y="52340"/>
                  </a:cubicBezTo>
                  <a:cubicBezTo>
                    <a:pt x="4685" y="52340"/>
                    <a:pt x="4529" y="51751"/>
                    <a:pt x="4943" y="51645"/>
                  </a:cubicBezTo>
                  <a:cubicBezTo>
                    <a:pt x="7041" y="51166"/>
                    <a:pt x="9182" y="50870"/>
                    <a:pt x="11336" y="50743"/>
                  </a:cubicBezTo>
                  <a:cubicBezTo>
                    <a:pt x="11322" y="50363"/>
                    <a:pt x="11308" y="49969"/>
                    <a:pt x="11294" y="49589"/>
                  </a:cubicBezTo>
                  <a:cubicBezTo>
                    <a:pt x="11590" y="48490"/>
                    <a:pt x="11900" y="47406"/>
                    <a:pt x="12223" y="46322"/>
                  </a:cubicBezTo>
                  <a:cubicBezTo>
                    <a:pt x="11516" y="46292"/>
                    <a:pt x="10810" y="46262"/>
                    <a:pt x="10103" y="46262"/>
                  </a:cubicBezTo>
                  <a:cubicBezTo>
                    <a:pt x="9810" y="46262"/>
                    <a:pt x="9517" y="46267"/>
                    <a:pt x="9224" y="46279"/>
                  </a:cubicBezTo>
                  <a:cubicBezTo>
                    <a:pt x="9219" y="46280"/>
                    <a:pt x="9215" y="46280"/>
                    <a:pt x="9211" y="46280"/>
                  </a:cubicBezTo>
                  <a:cubicBezTo>
                    <a:pt x="8900" y="46280"/>
                    <a:pt x="8905" y="45800"/>
                    <a:pt x="9224" y="45787"/>
                  </a:cubicBezTo>
                  <a:cubicBezTo>
                    <a:pt x="9946" y="45738"/>
                    <a:pt x="10668" y="45717"/>
                    <a:pt x="11389" y="45717"/>
                  </a:cubicBezTo>
                  <a:cubicBezTo>
                    <a:pt x="11724" y="45717"/>
                    <a:pt x="12058" y="45721"/>
                    <a:pt x="12392" y="45730"/>
                  </a:cubicBezTo>
                  <a:cubicBezTo>
                    <a:pt x="12688" y="44716"/>
                    <a:pt x="12984" y="43702"/>
                    <a:pt x="13294" y="42703"/>
                  </a:cubicBezTo>
                  <a:cubicBezTo>
                    <a:pt x="13970" y="40421"/>
                    <a:pt x="14871" y="38225"/>
                    <a:pt x="16011" y="36155"/>
                  </a:cubicBezTo>
                  <a:cubicBezTo>
                    <a:pt x="16194" y="35831"/>
                    <a:pt x="16363" y="35521"/>
                    <a:pt x="16547" y="35197"/>
                  </a:cubicBezTo>
                  <a:cubicBezTo>
                    <a:pt x="19102" y="30937"/>
                    <a:pt x="23793" y="29642"/>
                    <a:pt x="25350" y="29642"/>
                  </a:cubicBezTo>
                  <a:cubicBezTo>
                    <a:pt x="25466" y="29642"/>
                    <a:pt x="25564" y="29649"/>
                    <a:pt x="25643" y="29663"/>
                  </a:cubicBezTo>
                  <a:cubicBezTo>
                    <a:pt x="26826" y="29860"/>
                    <a:pt x="27896" y="30367"/>
                    <a:pt x="28967" y="30874"/>
                  </a:cubicBezTo>
                  <a:cubicBezTo>
                    <a:pt x="31037" y="31832"/>
                    <a:pt x="32980" y="33057"/>
                    <a:pt x="35303" y="33155"/>
                  </a:cubicBezTo>
                  <a:cubicBezTo>
                    <a:pt x="35308" y="33155"/>
                    <a:pt x="35313" y="33156"/>
                    <a:pt x="35318" y="33156"/>
                  </a:cubicBezTo>
                  <a:cubicBezTo>
                    <a:pt x="35627" y="33156"/>
                    <a:pt x="35609" y="32718"/>
                    <a:pt x="35317" y="32676"/>
                  </a:cubicBezTo>
                  <a:cubicBezTo>
                    <a:pt x="32571" y="32367"/>
                    <a:pt x="30445" y="30480"/>
                    <a:pt x="28079" y="29269"/>
                  </a:cubicBezTo>
                  <a:cubicBezTo>
                    <a:pt x="27939" y="29198"/>
                    <a:pt x="27784" y="29114"/>
                    <a:pt x="27629" y="29043"/>
                  </a:cubicBezTo>
                  <a:cubicBezTo>
                    <a:pt x="27854" y="29001"/>
                    <a:pt x="28079" y="28973"/>
                    <a:pt x="28319" y="28917"/>
                  </a:cubicBezTo>
                  <a:cubicBezTo>
                    <a:pt x="30656" y="28466"/>
                    <a:pt x="32755" y="27762"/>
                    <a:pt x="34571" y="26143"/>
                  </a:cubicBezTo>
                  <a:cubicBezTo>
                    <a:pt x="34805" y="25943"/>
                    <a:pt x="34591" y="25588"/>
                    <a:pt x="34342" y="25588"/>
                  </a:cubicBezTo>
                  <a:cubicBezTo>
                    <a:pt x="34292" y="25588"/>
                    <a:pt x="34241" y="25603"/>
                    <a:pt x="34191" y="25636"/>
                  </a:cubicBezTo>
                  <a:cubicBezTo>
                    <a:pt x="32642" y="26664"/>
                    <a:pt x="30966" y="27100"/>
                    <a:pt x="29220" y="27354"/>
                  </a:cubicBezTo>
                  <a:cubicBezTo>
                    <a:pt x="30628" y="26227"/>
                    <a:pt x="31656" y="24889"/>
                    <a:pt x="32712" y="23439"/>
                  </a:cubicBezTo>
                  <a:cubicBezTo>
                    <a:pt x="32883" y="23194"/>
                    <a:pt x="32633" y="22924"/>
                    <a:pt x="32392" y="22924"/>
                  </a:cubicBezTo>
                  <a:cubicBezTo>
                    <a:pt x="32315" y="22924"/>
                    <a:pt x="32239" y="22952"/>
                    <a:pt x="32177" y="23016"/>
                  </a:cubicBezTo>
                  <a:cubicBezTo>
                    <a:pt x="31065" y="24185"/>
                    <a:pt x="29868" y="25284"/>
                    <a:pt x="28615" y="26312"/>
                  </a:cubicBezTo>
                  <a:cubicBezTo>
                    <a:pt x="28051" y="26762"/>
                    <a:pt x="27460" y="27199"/>
                    <a:pt x="26868" y="27607"/>
                  </a:cubicBezTo>
                  <a:cubicBezTo>
                    <a:pt x="24996" y="27762"/>
                    <a:pt x="23095" y="27903"/>
                    <a:pt x="21306" y="28452"/>
                  </a:cubicBezTo>
                  <a:cubicBezTo>
                    <a:pt x="23813" y="25734"/>
                    <a:pt x="26474" y="23157"/>
                    <a:pt x="28220" y="19834"/>
                  </a:cubicBezTo>
                  <a:cubicBezTo>
                    <a:pt x="30473" y="15511"/>
                    <a:pt x="30699" y="10962"/>
                    <a:pt x="29938" y="6245"/>
                  </a:cubicBezTo>
                  <a:cubicBezTo>
                    <a:pt x="29907" y="6026"/>
                    <a:pt x="29732" y="5927"/>
                    <a:pt x="29549" y="5927"/>
                  </a:cubicBezTo>
                  <a:cubicBezTo>
                    <a:pt x="29319" y="5927"/>
                    <a:pt x="29078" y="6084"/>
                    <a:pt x="29093" y="6358"/>
                  </a:cubicBezTo>
                  <a:cubicBezTo>
                    <a:pt x="29755" y="15821"/>
                    <a:pt x="24967" y="24439"/>
                    <a:pt x="17603" y="30128"/>
                  </a:cubicBezTo>
                  <a:cubicBezTo>
                    <a:pt x="17391" y="30254"/>
                    <a:pt x="12829" y="33240"/>
                    <a:pt x="10393" y="38943"/>
                  </a:cubicBezTo>
                  <a:cubicBezTo>
                    <a:pt x="9999" y="35676"/>
                    <a:pt x="9534" y="32437"/>
                    <a:pt x="9111" y="29170"/>
                  </a:cubicBezTo>
                  <a:cubicBezTo>
                    <a:pt x="7323" y="29128"/>
                    <a:pt x="5506" y="28846"/>
                    <a:pt x="3789" y="28649"/>
                  </a:cubicBezTo>
                  <a:cubicBezTo>
                    <a:pt x="3549" y="28621"/>
                    <a:pt x="3535" y="28255"/>
                    <a:pt x="3789" y="28255"/>
                  </a:cubicBezTo>
                  <a:cubicBezTo>
                    <a:pt x="5270" y="28338"/>
                    <a:pt x="6732" y="28371"/>
                    <a:pt x="8190" y="28371"/>
                  </a:cubicBezTo>
                  <a:cubicBezTo>
                    <a:pt x="8464" y="28371"/>
                    <a:pt x="8739" y="28370"/>
                    <a:pt x="9013" y="28367"/>
                  </a:cubicBezTo>
                  <a:cubicBezTo>
                    <a:pt x="8858" y="27114"/>
                    <a:pt x="8703" y="25861"/>
                    <a:pt x="8562" y="24608"/>
                  </a:cubicBezTo>
                  <a:cubicBezTo>
                    <a:pt x="8337" y="24594"/>
                    <a:pt x="8126" y="24580"/>
                    <a:pt x="7900" y="24580"/>
                  </a:cubicBezTo>
                  <a:cubicBezTo>
                    <a:pt x="7605" y="24580"/>
                    <a:pt x="7605" y="24129"/>
                    <a:pt x="7900" y="24129"/>
                  </a:cubicBezTo>
                  <a:lnTo>
                    <a:pt x="8506" y="24115"/>
                  </a:lnTo>
                  <a:cubicBezTo>
                    <a:pt x="8492" y="23932"/>
                    <a:pt x="8464" y="23763"/>
                    <a:pt x="8450" y="23580"/>
                  </a:cubicBezTo>
                  <a:cubicBezTo>
                    <a:pt x="8153" y="23588"/>
                    <a:pt x="7856" y="23592"/>
                    <a:pt x="7560" y="23592"/>
                  </a:cubicBezTo>
                  <a:cubicBezTo>
                    <a:pt x="6901" y="23592"/>
                    <a:pt x="6246" y="23575"/>
                    <a:pt x="5605" y="23566"/>
                  </a:cubicBezTo>
                  <a:cubicBezTo>
                    <a:pt x="5366" y="23566"/>
                    <a:pt x="5366" y="23199"/>
                    <a:pt x="5605" y="23199"/>
                  </a:cubicBezTo>
                  <a:cubicBezTo>
                    <a:pt x="6534" y="23171"/>
                    <a:pt x="7464" y="23101"/>
                    <a:pt x="8393" y="23016"/>
                  </a:cubicBezTo>
                  <a:cubicBezTo>
                    <a:pt x="8365" y="22735"/>
                    <a:pt x="8323" y="22453"/>
                    <a:pt x="8295" y="22172"/>
                  </a:cubicBezTo>
                  <a:cubicBezTo>
                    <a:pt x="8126" y="20383"/>
                    <a:pt x="7971" y="18609"/>
                    <a:pt x="7872" y="16820"/>
                  </a:cubicBezTo>
                  <a:cubicBezTo>
                    <a:pt x="6971" y="16722"/>
                    <a:pt x="6070" y="16609"/>
                    <a:pt x="5183" y="16483"/>
                  </a:cubicBezTo>
                  <a:cubicBezTo>
                    <a:pt x="4937" y="16442"/>
                    <a:pt x="4982" y="16031"/>
                    <a:pt x="5216" y="16031"/>
                  </a:cubicBezTo>
                  <a:cubicBezTo>
                    <a:pt x="5223" y="16031"/>
                    <a:pt x="5231" y="16031"/>
                    <a:pt x="5239" y="16032"/>
                  </a:cubicBezTo>
                  <a:cubicBezTo>
                    <a:pt x="6112" y="16116"/>
                    <a:pt x="6971" y="16187"/>
                    <a:pt x="7844" y="16257"/>
                  </a:cubicBezTo>
                  <a:cubicBezTo>
                    <a:pt x="7760" y="14736"/>
                    <a:pt x="7703" y="13201"/>
                    <a:pt x="7703" y="11667"/>
                  </a:cubicBezTo>
                  <a:cubicBezTo>
                    <a:pt x="7703" y="8090"/>
                    <a:pt x="7999" y="4527"/>
                    <a:pt x="7774" y="950"/>
                  </a:cubicBezTo>
                  <a:cubicBezTo>
                    <a:pt x="7738" y="408"/>
                    <a:pt x="7220" y="0"/>
                    <a:pt x="6733" y="0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703373" y="2986211"/>
              <a:ext cx="579768" cy="2704312"/>
            </a:xfrm>
            <a:custGeom>
              <a:avLst/>
              <a:gdLst/>
              <a:ahLst/>
              <a:cxnLst/>
              <a:rect l="l" t="t" r="r" b="b"/>
              <a:pathLst>
                <a:path w="15477" h="72192" extrusionOk="0">
                  <a:moveTo>
                    <a:pt x="7069" y="16941"/>
                  </a:moveTo>
                  <a:cubicBezTo>
                    <a:pt x="7084" y="17152"/>
                    <a:pt x="7084" y="17363"/>
                    <a:pt x="7084" y="17575"/>
                  </a:cubicBezTo>
                  <a:cubicBezTo>
                    <a:pt x="7041" y="17603"/>
                    <a:pt x="7013" y="17617"/>
                    <a:pt x="6985" y="17645"/>
                  </a:cubicBezTo>
                  <a:cubicBezTo>
                    <a:pt x="7013" y="17420"/>
                    <a:pt x="7041" y="17180"/>
                    <a:pt x="7069" y="16941"/>
                  </a:cubicBezTo>
                  <a:close/>
                  <a:moveTo>
                    <a:pt x="5084" y="1"/>
                  </a:moveTo>
                  <a:cubicBezTo>
                    <a:pt x="4831" y="2620"/>
                    <a:pt x="4577" y="5211"/>
                    <a:pt x="4352" y="7816"/>
                  </a:cubicBezTo>
                  <a:cubicBezTo>
                    <a:pt x="4309" y="8196"/>
                    <a:pt x="4281" y="8576"/>
                    <a:pt x="4239" y="8943"/>
                  </a:cubicBezTo>
                  <a:cubicBezTo>
                    <a:pt x="4493" y="8943"/>
                    <a:pt x="4732" y="8943"/>
                    <a:pt x="4985" y="8928"/>
                  </a:cubicBezTo>
                  <a:cubicBezTo>
                    <a:pt x="4995" y="8928"/>
                    <a:pt x="5004" y="8928"/>
                    <a:pt x="5012" y="8928"/>
                  </a:cubicBezTo>
                  <a:cubicBezTo>
                    <a:pt x="5506" y="8928"/>
                    <a:pt x="5483" y="9689"/>
                    <a:pt x="4985" y="9717"/>
                  </a:cubicBezTo>
                  <a:cubicBezTo>
                    <a:pt x="4732" y="9745"/>
                    <a:pt x="4450" y="9759"/>
                    <a:pt x="4155" y="9759"/>
                  </a:cubicBezTo>
                  <a:cubicBezTo>
                    <a:pt x="4140" y="9928"/>
                    <a:pt x="4126" y="10083"/>
                    <a:pt x="4112" y="10252"/>
                  </a:cubicBezTo>
                  <a:cubicBezTo>
                    <a:pt x="5295" y="10308"/>
                    <a:pt x="6478" y="10393"/>
                    <a:pt x="7647" y="10407"/>
                  </a:cubicBezTo>
                  <a:cubicBezTo>
                    <a:pt x="7985" y="10407"/>
                    <a:pt x="7985" y="10900"/>
                    <a:pt x="7647" y="10900"/>
                  </a:cubicBezTo>
                  <a:cubicBezTo>
                    <a:pt x="6478" y="10928"/>
                    <a:pt x="5253" y="11055"/>
                    <a:pt x="4028" y="11055"/>
                  </a:cubicBezTo>
                  <a:cubicBezTo>
                    <a:pt x="3746" y="13547"/>
                    <a:pt x="3422" y="16040"/>
                    <a:pt x="3070" y="18532"/>
                  </a:cubicBezTo>
                  <a:cubicBezTo>
                    <a:pt x="3521" y="18560"/>
                    <a:pt x="3986" y="18589"/>
                    <a:pt x="4422" y="18603"/>
                  </a:cubicBezTo>
                  <a:cubicBezTo>
                    <a:pt x="5337" y="18631"/>
                    <a:pt x="5337" y="19997"/>
                    <a:pt x="4422" y="20011"/>
                  </a:cubicBezTo>
                  <a:cubicBezTo>
                    <a:pt x="3915" y="20025"/>
                    <a:pt x="3380" y="20053"/>
                    <a:pt x="2859" y="20067"/>
                  </a:cubicBezTo>
                  <a:cubicBezTo>
                    <a:pt x="2662" y="21405"/>
                    <a:pt x="2465" y="22729"/>
                    <a:pt x="2282" y="24052"/>
                  </a:cubicBezTo>
                  <a:cubicBezTo>
                    <a:pt x="2451" y="24066"/>
                    <a:pt x="2634" y="24080"/>
                    <a:pt x="2817" y="24080"/>
                  </a:cubicBezTo>
                  <a:cubicBezTo>
                    <a:pt x="3925" y="24094"/>
                    <a:pt x="3929" y="25798"/>
                    <a:pt x="2830" y="25798"/>
                  </a:cubicBezTo>
                  <a:cubicBezTo>
                    <a:pt x="2826" y="25798"/>
                    <a:pt x="2821" y="25798"/>
                    <a:pt x="2817" y="25798"/>
                  </a:cubicBezTo>
                  <a:cubicBezTo>
                    <a:pt x="2563" y="25798"/>
                    <a:pt x="2282" y="25784"/>
                    <a:pt x="2042" y="25770"/>
                  </a:cubicBezTo>
                  <a:cubicBezTo>
                    <a:pt x="2000" y="26080"/>
                    <a:pt x="1944" y="26404"/>
                    <a:pt x="1902" y="26714"/>
                  </a:cubicBezTo>
                  <a:cubicBezTo>
                    <a:pt x="1634" y="28629"/>
                    <a:pt x="1395" y="30530"/>
                    <a:pt x="1169" y="32445"/>
                  </a:cubicBezTo>
                  <a:cubicBezTo>
                    <a:pt x="1845" y="32445"/>
                    <a:pt x="2530" y="32481"/>
                    <a:pt x="3159" y="32481"/>
                  </a:cubicBezTo>
                  <a:cubicBezTo>
                    <a:pt x="3316" y="32481"/>
                    <a:pt x="3470" y="32479"/>
                    <a:pt x="3619" y="32473"/>
                  </a:cubicBezTo>
                  <a:cubicBezTo>
                    <a:pt x="3624" y="32473"/>
                    <a:pt x="3628" y="32473"/>
                    <a:pt x="3632" y="32473"/>
                  </a:cubicBezTo>
                  <a:cubicBezTo>
                    <a:pt x="4016" y="32473"/>
                    <a:pt x="4108" y="33121"/>
                    <a:pt x="3718" y="33163"/>
                  </a:cubicBezTo>
                  <a:cubicBezTo>
                    <a:pt x="2859" y="33276"/>
                    <a:pt x="1986" y="33332"/>
                    <a:pt x="1127" y="33346"/>
                  </a:cubicBezTo>
                  <a:lnTo>
                    <a:pt x="1057" y="33346"/>
                  </a:lnTo>
                  <a:cubicBezTo>
                    <a:pt x="592" y="37514"/>
                    <a:pt x="240" y="41697"/>
                    <a:pt x="113" y="45893"/>
                  </a:cubicBezTo>
                  <a:cubicBezTo>
                    <a:pt x="0" y="49061"/>
                    <a:pt x="127" y="52244"/>
                    <a:pt x="493" y="55412"/>
                  </a:cubicBezTo>
                  <a:cubicBezTo>
                    <a:pt x="859" y="58524"/>
                    <a:pt x="1310" y="61707"/>
                    <a:pt x="2394" y="64650"/>
                  </a:cubicBezTo>
                  <a:cubicBezTo>
                    <a:pt x="2557" y="65099"/>
                    <a:pt x="2990" y="65325"/>
                    <a:pt x="3401" y="65325"/>
                  </a:cubicBezTo>
                  <a:cubicBezTo>
                    <a:pt x="3879" y="65325"/>
                    <a:pt x="4327" y="65018"/>
                    <a:pt x="4281" y="64396"/>
                  </a:cubicBezTo>
                  <a:cubicBezTo>
                    <a:pt x="4028" y="60637"/>
                    <a:pt x="3648" y="56919"/>
                    <a:pt x="3549" y="53145"/>
                  </a:cubicBezTo>
                  <a:cubicBezTo>
                    <a:pt x="3521" y="51948"/>
                    <a:pt x="3521" y="50737"/>
                    <a:pt x="3535" y="49526"/>
                  </a:cubicBezTo>
                  <a:lnTo>
                    <a:pt x="3535" y="49526"/>
                  </a:lnTo>
                  <a:cubicBezTo>
                    <a:pt x="3662" y="51892"/>
                    <a:pt x="3986" y="54258"/>
                    <a:pt x="4493" y="56567"/>
                  </a:cubicBezTo>
                  <a:cubicBezTo>
                    <a:pt x="4549" y="57722"/>
                    <a:pt x="4619" y="58890"/>
                    <a:pt x="4718" y="60045"/>
                  </a:cubicBezTo>
                  <a:cubicBezTo>
                    <a:pt x="5042" y="63974"/>
                    <a:pt x="5605" y="68114"/>
                    <a:pt x="7379" y="71677"/>
                  </a:cubicBezTo>
                  <a:cubicBezTo>
                    <a:pt x="7558" y="72039"/>
                    <a:pt x="7864" y="72192"/>
                    <a:pt x="8180" y="72192"/>
                  </a:cubicBezTo>
                  <a:cubicBezTo>
                    <a:pt x="8710" y="72192"/>
                    <a:pt x="9268" y="71761"/>
                    <a:pt x="9294" y="71170"/>
                  </a:cubicBezTo>
                  <a:cubicBezTo>
                    <a:pt x="9351" y="69663"/>
                    <a:pt x="9323" y="68156"/>
                    <a:pt x="9210" y="66649"/>
                  </a:cubicBezTo>
                  <a:lnTo>
                    <a:pt x="9210" y="66649"/>
                  </a:lnTo>
                  <a:cubicBezTo>
                    <a:pt x="9294" y="66692"/>
                    <a:pt x="9393" y="66720"/>
                    <a:pt x="9492" y="66734"/>
                  </a:cubicBezTo>
                  <a:cubicBezTo>
                    <a:pt x="9534" y="66931"/>
                    <a:pt x="9562" y="67128"/>
                    <a:pt x="9604" y="67325"/>
                  </a:cubicBezTo>
                  <a:cubicBezTo>
                    <a:pt x="9661" y="67945"/>
                    <a:pt x="9830" y="68536"/>
                    <a:pt x="10111" y="69086"/>
                  </a:cubicBezTo>
                  <a:cubicBezTo>
                    <a:pt x="10308" y="69536"/>
                    <a:pt x="10717" y="69832"/>
                    <a:pt x="11195" y="69888"/>
                  </a:cubicBezTo>
                  <a:cubicBezTo>
                    <a:pt x="11195" y="70114"/>
                    <a:pt x="11181" y="70325"/>
                    <a:pt x="11181" y="70550"/>
                  </a:cubicBezTo>
                  <a:cubicBezTo>
                    <a:pt x="11143" y="71563"/>
                    <a:pt x="11875" y="72069"/>
                    <a:pt x="12646" y="72069"/>
                  </a:cubicBezTo>
                  <a:cubicBezTo>
                    <a:pt x="13302" y="72069"/>
                    <a:pt x="13986" y="71703"/>
                    <a:pt x="14251" y="70973"/>
                  </a:cubicBezTo>
                  <a:cubicBezTo>
                    <a:pt x="15420" y="67776"/>
                    <a:pt x="15476" y="64298"/>
                    <a:pt x="15350" y="60932"/>
                  </a:cubicBezTo>
                  <a:cubicBezTo>
                    <a:pt x="15223" y="57370"/>
                    <a:pt x="14758" y="53835"/>
                    <a:pt x="14223" y="50315"/>
                  </a:cubicBezTo>
                  <a:cubicBezTo>
                    <a:pt x="13688" y="46865"/>
                    <a:pt x="13054" y="43415"/>
                    <a:pt x="12477" y="39965"/>
                  </a:cubicBezTo>
                  <a:cubicBezTo>
                    <a:pt x="12223" y="38472"/>
                    <a:pt x="12026" y="36979"/>
                    <a:pt x="11857" y="35487"/>
                  </a:cubicBezTo>
                  <a:cubicBezTo>
                    <a:pt x="10005" y="35419"/>
                    <a:pt x="8114" y="35105"/>
                    <a:pt x="6271" y="35105"/>
                  </a:cubicBezTo>
                  <a:cubicBezTo>
                    <a:pt x="6194" y="35105"/>
                    <a:pt x="6118" y="35105"/>
                    <a:pt x="6042" y="35106"/>
                  </a:cubicBezTo>
                  <a:cubicBezTo>
                    <a:pt x="5788" y="35106"/>
                    <a:pt x="5788" y="34726"/>
                    <a:pt x="6042" y="34712"/>
                  </a:cubicBezTo>
                  <a:cubicBezTo>
                    <a:pt x="6912" y="34648"/>
                    <a:pt x="7783" y="34616"/>
                    <a:pt x="8653" y="34616"/>
                  </a:cubicBezTo>
                  <a:cubicBezTo>
                    <a:pt x="9698" y="34616"/>
                    <a:pt x="10742" y="34662"/>
                    <a:pt x="11787" y="34754"/>
                  </a:cubicBezTo>
                  <a:cubicBezTo>
                    <a:pt x="11716" y="34149"/>
                    <a:pt x="11660" y="33529"/>
                    <a:pt x="11604" y="32910"/>
                  </a:cubicBezTo>
                  <a:cubicBezTo>
                    <a:pt x="9787" y="32896"/>
                    <a:pt x="7957" y="32755"/>
                    <a:pt x="6196" y="32713"/>
                  </a:cubicBezTo>
                  <a:cubicBezTo>
                    <a:pt x="5915" y="32713"/>
                    <a:pt x="5915" y="32276"/>
                    <a:pt x="6196" y="32276"/>
                  </a:cubicBezTo>
                  <a:cubicBezTo>
                    <a:pt x="7928" y="32234"/>
                    <a:pt x="9745" y="32107"/>
                    <a:pt x="11547" y="32079"/>
                  </a:cubicBezTo>
                  <a:cubicBezTo>
                    <a:pt x="11505" y="31544"/>
                    <a:pt x="11463" y="30995"/>
                    <a:pt x="11435" y="30445"/>
                  </a:cubicBezTo>
                  <a:lnTo>
                    <a:pt x="11604" y="26812"/>
                  </a:lnTo>
                  <a:cubicBezTo>
                    <a:pt x="11660" y="25855"/>
                    <a:pt x="11702" y="24897"/>
                    <a:pt x="11759" y="23926"/>
                  </a:cubicBezTo>
                  <a:cubicBezTo>
                    <a:pt x="10956" y="23785"/>
                    <a:pt x="10167" y="23616"/>
                    <a:pt x="9435" y="23503"/>
                  </a:cubicBezTo>
                  <a:cubicBezTo>
                    <a:pt x="8914" y="23433"/>
                    <a:pt x="8914" y="22560"/>
                    <a:pt x="9435" y="22475"/>
                  </a:cubicBezTo>
                  <a:cubicBezTo>
                    <a:pt x="10182" y="22348"/>
                    <a:pt x="11012" y="22165"/>
                    <a:pt x="11885" y="22010"/>
                  </a:cubicBezTo>
                  <a:cubicBezTo>
                    <a:pt x="12111" y="18335"/>
                    <a:pt x="12392" y="14660"/>
                    <a:pt x="12674" y="10984"/>
                  </a:cubicBezTo>
                  <a:cubicBezTo>
                    <a:pt x="11829" y="10970"/>
                    <a:pt x="10984" y="10914"/>
                    <a:pt x="10182" y="10858"/>
                  </a:cubicBezTo>
                  <a:cubicBezTo>
                    <a:pt x="9815" y="10773"/>
                    <a:pt x="9815" y="10252"/>
                    <a:pt x="10182" y="10168"/>
                  </a:cubicBezTo>
                  <a:cubicBezTo>
                    <a:pt x="11012" y="10111"/>
                    <a:pt x="11885" y="10055"/>
                    <a:pt x="12758" y="10041"/>
                  </a:cubicBezTo>
                  <a:cubicBezTo>
                    <a:pt x="12942" y="7732"/>
                    <a:pt x="13125" y="5408"/>
                    <a:pt x="13322" y="3099"/>
                  </a:cubicBezTo>
                  <a:cubicBezTo>
                    <a:pt x="13392" y="2113"/>
                    <a:pt x="13477" y="1127"/>
                    <a:pt x="13561" y="141"/>
                  </a:cubicBezTo>
                  <a:cubicBezTo>
                    <a:pt x="10745" y="85"/>
                    <a:pt x="7914" y="1"/>
                    <a:pt x="5084" y="1"/>
                  </a:cubicBez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" name="Google Shape;182;p8"/>
          <p:cNvSpPr/>
          <p:nvPr/>
        </p:nvSpPr>
        <p:spPr>
          <a:xfrm>
            <a:off x="-99809" y="3965688"/>
            <a:ext cx="7061635" cy="1261159"/>
          </a:xfrm>
          <a:custGeom>
            <a:avLst/>
            <a:gdLst/>
            <a:ahLst/>
            <a:cxnLst/>
            <a:rect l="l" t="t" r="r" b="b"/>
            <a:pathLst>
              <a:path w="155090" h="27698" extrusionOk="0">
                <a:moveTo>
                  <a:pt x="19658" y="5322"/>
                </a:moveTo>
                <a:lnTo>
                  <a:pt x="19757" y="5589"/>
                </a:lnTo>
                <a:lnTo>
                  <a:pt x="19757" y="5589"/>
                </a:lnTo>
                <a:lnTo>
                  <a:pt x="19616" y="5336"/>
                </a:lnTo>
                <a:lnTo>
                  <a:pt x="19658" y="5322"/>
                </a:lnTo>
                <a:close/>
                <a:moveTo>
                  <a:pt x="134621" y="6603"/>
                </a:moveTo>
                <a:lnTo>
                  <a:pt x="134480" y="6857"/>
                </a:lnTo>
                <a:lnTo>
                  <a:pt x="134579" y="6603"/>
                </a:lnTo>
                <a:close/>
                <a:moveTo>
                  <a:pt x="90785" y="8701"/>
                </a:moveTo>
                <a:lnTo>
                  <a:pt x="90884" y="8969"/>
                </a:lnTo>
                <a:lnTo>
                  <a:pt x="90743" y="8715"/>
                </a:lnTo>
                <a:lnTo>
                  <a:pt x="90785" y="8701"/>
                </a:lnTo>
                <a:close/>
                <a:moveTo>
                  <a:pt x="39063" y="12743"/>
                </a:moveTo>
                <a:lnTo>
                  <a:pt x="39147" y="13010"/>
                </a:lnTo>
                <a:lnTo>
                  <a:pt x="39021" y="12757"/>
                </a:lnTo>
                <a:lnTo>
                  <a:pt x="39063" y="12743"/>
                </a:lnTo>
                <a:close/>
                <a:moveTo>
                  <a:pt x="102318" y="13940"/>
                </a:moveTo>
                <a:cubicBezTo>
                  <a:pt x="102501" y="14165"/>
                  <a:pt x="102712" y="14376"/>
                  <a:pt x="102937" y="14573"/>
                </a:cubicBezTo>
                <a:cubicBezTo>
                  <a:pt x="102994" y="14616"/>
                  <a:pt x="103050" y="14658"/>
                  <a:pt x="103106" y="14700"/>
                </a:cubicBezTo>
                <a:cubicBezTo>
                  <a:pt x="102980" y="14925"/>
                  <a:pt x="102853" y="15151"/>
                  <a:pt x="102726" y="15390"/>
                </a:cubicBezTo>
                <a:lnTo>
                  <a:pt x="102726" y="15376"/>
                </a:lnTo>
                <a:cubicBezTo>
                  <a:pt x="102614" y="14897"/>
                  <a:pt x="102487" y="14404"/>
                  <a:pt x="102318" y="13940"/>
                </a:cubicBezTo>
                <a:close/>
                <a:moveTo>
                  <a:pt x="103768" y="15179"/>
                </a:moveTo>
                <a:lnTo>
                  <a:pt x="103867" y="15249"/>
                </a:lnTo>
                <a:cubicBezTo>
                  <a:pt x="103782" y="15404"/>
                  <a:pt x="103684" y="15587"/>
                  <a:pt x="103585" y="15770"/>
                </a:cubicBezTo>
                <a:cubicBezTo>
                  <a:pt x="103656" y="15573"/>
                  <a:pt x="103712" y="15362"/>
                  <a:pt x="103768" y="15179"/>
                </a:cubicBezTo>
                <a:close/>
                <a:moveTo>
                  <a:pt x="142380" y="15446"/>
                </a:moveTo>
                <a:lnTo>
                  <a:pt x="142437" y="15489"/>
                </a:lnTo>
                <a:cubicBezTo>
                  <a:pt x="142380" y="15573"/>
                  <a:pt x="142324" y="15672"/>
                  <a:pt x="142282" y="15770"/>
                </a:cubicBezTo>
                <a:cubicBezTo>
                  <a:pt x="142310" y="15658"/>
                  <a:pt x="142352" y="15545"/>
                  <a:pt x="142380" y="15446"/>
                </a:cubicBezTo>
                <a:close/>
                <a:moveTo>
                  <a:pt x="55285" y="14996"/>
                </a:moveTo>
                <a:cubicBezTo>
                  <a:pt x="55313" y="15109"/>
                  <a:pt x="55341" y="15235"/>
                  <a:pt x="55355" y="15362"/>
                </a:cubicBezTo>
                <a:cubicBezTo>
                  <a:pt x="55384" y="15517"/>
                  <a:pt x="55412" y="15672"/>
                  <a:pt x="55426" y="15827"/>
                </a:cubicBezTo>
                <a:cubicBezTo>
                  <a:pt x="55355" y="15742"/>
                  <a:pt x="55285" y="15658"/>
                  <a:pt x="55215" y="15573"/>
                </a:cubicBezTo>
                <a:lnTo>
                  <a:pt x="55215" y="15559"/>
                </a:lnTo>
                <a:cubicBezTo>
                  <a:pt x="55243" y="15362"/>
                  <a:pt x="55257" y="15179"/>
                  <a:pt x="55285" y="14996"/>
                </a:cubicBezTo>
                <a:close/>
                <a:moveTo>
                  <a:pt x="3816" y="15953"/>
                </a:moveTo>
                <a:lnTo>
                  <a:pt x="3816" y="15953"/>
                </a:lnTo>
                <a:cubicBezTo>
                  <a:pt x="3901" y="16024"/>
                  <a:pt x="3999" y="16094"/>
                  <a:pt x="4084" y="16165"/>
                </a:cubicBezTo>
                <a:cubicBezTo>
                  <a:pt x="4112" y="16249"/>
                  <a:pt x="4140" y="16334"/>
                  <a:pt x="4168" y="16432"/>
                </a:cubicBezTo>
                <a:cubicBezTo>
                  <a:pt x="4056" y="16263"/>
                  <a:pt x="3929" y="16108"/>
                  <a:pt x="3816" y="15953"/>
                </a:cubicBezTo>
                <a:close/>
                <a:moveTo>
                  <a:pt x="10139" y="12574"/>
                </a:moveTo>
                <a:cubicBezTo>
                  <a:pt x="10139" y="12701"/>
                  <a:pt x="10167" y="12855"/>
                  <a:pt x="10181" y="13010"/>
                </a:cubicBezTo>
                <a:cubicBezTo>
                  <a:pt x="10266" y="13672"/>
                  <a:pt x="10364" y="14573"/>
                  <a:pt x="10393" y="15601"/>
                </a:cubicBezTo>
                <a:lnTo>
                  <a:pt x="10393" y="15742"/>
                </a:lnTo>
                <a:cubicBezTo>
                  <a:pt x="10322" y="15982"/>
                  <a:pt x="10252" y="16221"/>
                  <a:pt x="10195" y="16460"/>
                </a:cubicBezTo>
                <a:cubicBezTo>
                  <a:pt x="10069" y="15587"/>
                  <a:pt x="9872" y="14714"/>
                  <a:pt x="9646" y="13869"/>
                </a:cubicBezTo>
                <a:cubicBezTo>
                  <a:pt x="9646" y="13729"/>
                  <a:pt x="9660" y="13602"/>
                  <a:pt x="9660" y="13461"/>
                </a:cubicBezTo>
                <a:cubicBezTo>
                  <a:pt x="9731" y="13222"/>
                  <a:pt x="9829" y="12996"/>
                  <a:pt x="9942" y="12785"/>
                </a:cubicBezTo>
                <a:cubicBezTo>
                  <a:pt x="10055" y="12771"/>
                  <a:pt x="10125" y="12686"/>
                  <a:pt x="10139" y="12574"/>
                </a:cubicBezTo>
                <a:close/>
                <a:moveTo>
                  <a:pt x="57482" y="15644"/>
                </a:moveTo>
                <a:lnTo>
                  <a:pt x="57454" y="15742"/>
                </a:lnTo>
                <a:cubicBezTo>
                  <a:pt x="57313" y="16122"/>
                  <a:pt x="57144" y="16615"/>
                  <a:pt x="56961" y="17193"/>
                </a:cubicBezTo>
                <a:cubicBezTo>
                  <a:pt x="56975" y="17052"/>
                  <a:pt x="56989" y="16897"/>
                  <a:pt x="57003" y="16742"/>
                </a:cubicBezTo>
                <a:lnTo>
                  <a:pt x="57031" y="16348"/>
                </a:lnTo>
                <a:lnTo>
                  <a:pt x="57087" y="15968"/>
                </a:lnTo>
                <a:cubicBezTo>
                  <a:pt x="57214" y="15855"/>
                  <a:pt x="57341" y="15742"/>
                  <a:pt x="57482" y="15644"/>
                </a:cubicBezTo>
                <a:close/>
                <a:moveTo>
                  <a:pt x="113668" y="15038"/>
                </a:moveTo>
                <a:cubicBezTo>
                  <a:pt x="113794" y="15362"/>
                  <a:pt x="113949" y="15728"/>
                  <a:pt x="114090" y="16108"/>
                </a:cubicBezTo>
                <a:lnTo>
                  <a:pt x="114146" y="16277"/>
                </a:lnTo>
                <a:lnTo>
                  <a:pt x="114104" y="16305"/>
                </a:lnTo>
                <a:cubicBezTo>
                  <a:pt x="113992" y="16460"/>
                  <a:pt x="113865" y="16629"/>
                  <a:pt x="113724" y="16798"/>
                </a:cubicBezTo>
                <a:cubicBezTo>
                  <a:pt x="113668" y="16883"/>
                  <a:pt x="113597" y="16981"/>
                  <a:pt x="113527" y="17066"/>
                </a:cubicBezTo>
                <a:lnTo>
                  <a:pt x="113386" y="17277"/>
                </a:lnTo>
                <a:lnTo>
                  <a:pt x="113316" y="17164"/>
                </a:lnTo>
                <a:cubicBezTo>
                  <a:pt x="113090" y="16798"/>
                  <a:pt x="112865" y="16446"/>
                  <a:pt x="112597" y="16108"/>
                </a:cubicBezTo>
                <a:cubicBezTo>
                  <a:pt x="112626" y="15996"/>
                  <a:pt x="112654" y="15911"/>
                  <a:pt x="112668" y="15841"/>
                </a:cubicBezTo>
                <a:cubicBezTo>
                  <a:pt x="113020" y="15601"/>
                  <a:pt x="113358" y="15334"/>
                  <a:pt x="113668" y="15038"/>
                </a:cubicBezTo>
                <a:close/>
                <a:moveTo>
                  <a:pt x="13448" y="15587"/>
                </a:moveTo>
                <a:cubicBezTo>
                  <a:pt x="13307" y="15897"/>
                  <a:pt x="13167" y="16249"/>
                  <a:pt x="13026" y="16615"/>
                </a:cubicBezTo>
                <a:lnTo>
                  <a:pt x="13012" y="16615"/>
                </a:lnTo>
                <a:cubicBezTo>
                  <a:pt x="12871" y="16995"/>
                  <a:pt x="12730" y="17404"/>
                  <a:pt x="12603" y="17826"/>
                </a:cubicBezTo>
                <a:lnTo>
                  <a:pt x="12603" y="17770"/>
                </a:lnTo>
                <a:cubicBezTo>
                  <a:pt x="12603" y="17728"/>
                  <a:pt x="12603" y="17685"/>
                  <a:pt x="12589" y="17657"/>
                </a:cubicBezTo>
                <a:cubicBezTo>
                  <a:pt x="12575" y="17587"/>
                  <a:pt x="12575" y="17516"/>
                  <a:pt x="12561" y="17446"/>
                </a:cubicBezTo>
                <a:cubicBezTo>
                  <a:pt x="12547" y="17362"/>
                  <a:pt x="12533" y="17291"/>
                  <a:pt x="12519" y="17221"/>
                </a:cubicBezTo>
                <a:lnTo>
                  <a:pt x="12505" y="17080"/>
                </a:lnTo>
                <a:lnTo>
                  <a:pt x="12505" y="17066"/>
                </a:lnTo>
                <a:cubicBezTo>
                  <a:pt x="12477" y="16939"/>
                  <a:pt x="12449" y="16798"/>
                  <a:pt x="12420" y="16658"/>
                </a:cubicBezTo>
                <a:cubicBezTo>
                  <a:pt x="12406" y="16587"/>
                  <a:pt x="12392" y="16531"/>
                  <a:pt x="12364" y="16460"/>
                </a:cubicBezTo>
                <a:cubicBezTo>
                  <a:pt x="12350" y="16390"/>
                  <a:pt x="12350" y="16362"/>
                  <a:pt x="12336" y="16305"/>
                </a:cubicBezTo>
                <a:lnTo>
                  <a:pt x="12336" y="16291"/>
                </a:lnTo>
                <a:cubicBezTo>
                  <a:pt x="12702" y="16052"/>
                  <a:pt x="13082" y="15813"/>
                  <a:pt x="13448" y="15587"/>
                </a:cubicBezTo>
                <a:close/>
                <a:moveTo>
                  <a:pt x="50934" y="15883"/>
                </a:moveTo>
                <a:lnTo>
                  <a:pt x="50934" y="15883"/>
                </a:lnTo>
                <a:cubicBezTo>
                  <a:pt x="51060" y="15925"/>
                  <a:pt x="51201" y="15968"/>
                  <a:pt x="51342" y="15996"/>
                </a:cubicBezTo>
                <a:cubicBezTo>
                  <a:pt x="51525" y="16052"/>
                  <a:pt x="51736" y="16080"/>
                  <a:pt x="51934" y="16094"/>
                </a:cubicBezTo>
                <a:cubicBezTo>
                  <a:pt x="51849" y="16277"/>
                  <a:pt x="51779" y="16446"/>
                  <a:pt x="51708" y="16615"/>
                </a:cubicBezTo>
                <a:cubicBezTo>
                  <a:pt x="51582" y="16995"/>
                  <a:pt x="51441" y="17404"/>
                  <a:pt x="51314" y="17826"/>
                </a:cubicBezTo>
                <a:lnTo>
                  <a:pt x="51314" y="17770"/>
                </a:lnTo>
                <a:cubicBezTo>
                  <a:pt x="51314" y="17728"/>
                  <a:pt x="51300" y="17685"/>
                  <a:pt x="51286" y="17643"/>
                </a:cubicBezTo>
                <a:cubicBezTo>
                  <a:pt x="51286" y="17601"/>
                  <a:pt x="51272" y="17516"/>
                  <a:pt x="51258" y="17446"/>
                </a:cubicBezTo>
                <a:cubicBezTo>
                  <a:pt x="51244" y="17376"/>
                  <a:pt x="51229" y="17291"/>
                  <a:pt x="51215" y="17207"/>
                </a:cubicBezTo>
                <a:lnTo>
                  <a:pt x="51201" y="17080"/>
                </a:lnTo>
                <a:lnTo>
                  <a:pt x="51201" y="17066"/>
                </a:lnTo>
                <a:cubicBezTo>
                  <a:pt x="51173" y="16925"/>
                  <a:pt x="51145" y="16798"/>
                  <a:pt x="51117" y="16658"/>
                </a:cubicBezTo>
                <a:cubicBezTo>
                  <a:pt x="51103" y="16587"/>
                  <a:pt x="51089" y="16517"/>
                  <a:pt x="51075" y="16446"/>
                </a:cubicBezTo>
                <a:cubicBezTo>
                  <a:pt x="51060" y="16390"/>
                  <a:pt x="51046" y="16348"/>
                  <a:pt x="51032" y="16305"/>
                </a:cubicBezTo>
                <a:lnTo>
                  <a:pt x="51004" y="16179"/>
                </a:lnTo>
                <a:lnTo>
                  <a:pt x="51004" y="16151"/>
                </a:lnTo>
                <a:cubicBezTo>
                  <a:pt x="50976" y="16066"/>
                  <a:pt x="50962" y="15982"/>
                  <a:pt x="50934" y="15883"/>
                </a:cubicBezTo>
                <a:close/>
                <a:moveTo>
                  <a:pt x="21644" y="15137"/>
                </a:moveTo>
                <a:cubicBezTo>
                  <a:pt x="21616" y="15686"/>
                  <a:pt x="21559" y="16249"/>
                  <a:pt x="21475" y="16798"/>
                </a:cubicBezTo>
                <a:cubicBezTo>
                  <a:pt x="21404" y="17235"/>
                  <a:pt x="21306" y="17671"/>
                  <a:pt x="21193" y="18094"/>
                </a:cubicBezTo>
                <a:cubicBezTo>
                  <a:pt x="21278" y="17319"/>
                  <a:pt x="21390" y="16587"/>
                  <a:pt x="21503" y="15911"/>
                </a:cubicBezTo>
                <a:cubicBezTo>
                  <a:pt x="21545" y="15644"/>
                  <a:pt x="21588" y="15390"/>
                  <a:pt x="21644" y="15137"/>
                </a:cubicBezTo>
                <a:close/>
                <a:moveTo>
                  <a:pt x="114583" y="17615"/>
                </a:moveTo>
                <a:cubicBezTo>
                  <a:pt x="114639" y="17784"/>
                  <a:pt x="114682" y="17967"/>
                  <a:pt x="114738" y="18150"/>
                </a:cubicBezTo>
                <a:lnTo>
                  <a:pt x="114358" y="18178"/>
                </a:lnTo>
                <a:cubicBezTo>
                  <a:pt x="114386" y="18094"/>
                  <a:pt x="114428" y="18023"/>
                  <a:pt x="114456" y="17939"/>
                </a:cubicBezTo>
                <a:lnTo>
                  <a:pt x="114569" y="17643"/>
                </a:lnTo>
                <a:lnTo>
                  <a:pt x="114583" y="17615"/>
                </a:lnTo>
                <a:close/>
                <a:moveTo>
                  <a:pt x="146422" y="18080"/>
                </a:moveTo>
                <a:lnTo>
                  <a:pt x="146422" y="18080"/>
                </a:lnTo>
                <a:cubicBezTo>
                  <a:pt x="146408" y="18136"/>
                  <a:pt x="146394" y="18192"/>
                  <a:pt x="146365" y="18235"/>
                </a:cubicBezTo>
                <a:cubicBezTo>
                  <a:pt x="146365" y="18197"/>
                  <a:pt x="146365" y="18160"/>
                  <a:pt x="146365" y="18122"/>
                </a:cubicBezTo>
                <a:lnTo>
                  <a:pt x="146422" y="18080"/>
                </a:lnTo>
                <a:close/>
                <a:moveTo>
                  <a:pt x="112245" y="17432"/>
                </a:moveTo>
                <a:lnTo>
                  <a:pt x="112288" y="17615"/>
                </a:lnTo>
                <a:cubicBezTo>
                  <a:pt x="112358" y="17840"/>
                  <a:pt x="112414" y="18066"/>
                  <a:pt x="112485" y="18305"/>
                </a:cubicBezTo>
                <a:lnTo>
                  <a:pt x="112006" y="18347"/>
                </a:lnTo>
                <a:cubicBezTo>
                  <a:pt x="112091" y="18023"/>
                  <a:pt x="112161" y="17714"/>
                  <a:pt x="112245" y="17432"/>
                </a:cubicBezTo>
                <a:close/>
                <a:moveTo>
                  <a:pt x="53539" y="16165"/>
                </a:moveTo>
                <a:cubicBezTo>
                  <a:pt x="53680" y="16165"/>
                  <a:pt x="53821" y="16179"/>
                  <a:pt x="53961" y="16193"/>
                </a:cubicBezTo>
                <a:cubicBezTo>
                  <a:pt x="53750" y="16953"/>
                  <a:pt x="53595" y="17742"/>
                  <a:pt x="53511" y="18530"/>
                </a:cubicBezTo>
                <a:lnTo>
                  <a:pt x="53511" y="18516"/>
                </a:lnTo>
                <a:cubicBezTo>
                  <a:pt x="53426" y="18488"/>
                  <a:pt x="53356" y="18460"/>
                  <a:pt x="53271" y="18446"/>
                </a:cubicBezTo>
                <a:cubicBezTo>
                  <a:pt x="53299" y="17939"/>
                  <a:pt x="53328" y="17446"/>
                  <a:pt x="53356" y="16981"/>
                </a:cubicBezTo>
                <a:lnTo>
                  <a:pt x="53356" y="16869"/>
                </a:lnTo>
                <a:lnTo>
                  <a:pt x="53412" y="16165"/>
                </a:lnTo>
                <a:close/>
                <a:moveTo>
                  <a:pt x="111837" y="16249"/>
                </a:moveTo>
                <a:lnTo>
                  <a:pt x="111922" y="16503"/>
                </a:lnTo>
                <a:cubicBezTo>
                  <a:pt x="111527" y="17136"/>
                  <a:pt x="111161" y="17798"/>
                  <a:pt x="110851" y="18474"/>
                </a:cubicBezTo>
                <a:lnTo>
                  <a:pt x="110851" y="18488"/>
                </a:lnTo>
                <a:cubicBezTo>
                  <a:pt x="110556" y="18530"/>
                  <a:pt x="110274" y="18587"/>
                  <a:pt x="109978" y="18657"/>
                </a:cubicBezTo>
                <a:cubicBezTo>
                  <a:pt x="110006" y="18587"/>
                  <a:pt x="110035" y="18530"/>
                  <a:pt x="110049" y="18474"/>
                </a:cubicBezTo>
                <a:cubicBezTo>
                  <a:pt x="110218" y="17981"/>
                  <a:pt x="110288" y="17685"/>
                  <a:pt x="110246" y="17657"/>
                </a:cubicBezTo>
                <a:lnTo>
                  <a:pt x="110232" y="17657"/>
                </a:lnTo>
                <a:cubicBezTo>
                  <a:pt x="110147" y="17671"/>
                  <a:pt x="109936" y="17869"/>
                  <a:pt x="109612" y="18235"/>
                </a:cubicBezTo>
                <a:cubicBezTo>
                  <a:pt x="109570" y="18291"/>
                  <a:pt x="109528" y="18333"/>
                  <a:pt x="109485" y="18404"/>
                </a:cubicBezTo>
                <a:lnTo>
                  <a:pt x="109345" y="18573"/>
                </a:lnTo>
                <a:cubicBezTo>
                  <a:pt x="109274" y="18685"/>
                  <a:pt x="109190" y="18798"/>
                  <a:pt x="109105" y="18925"/>
                </a:cubicBezTo>
                <a:lnTo>
                  <a:pt x="109021" y="18967"/>
                </a:lnTo>
                <a:cubicBezTo>
                  <a:pt x="109063" y="18756"/>
                  <a:pt x="109091" y="18559"/>
                  <a:pt x="109133" y="18361"/>
                </a:cubicBezTo>
                <a:cubicBezTo>
                  <a:pt x="109246" y="17883"/>
                  <a:pt x="109373" y="17418"/>
                  <a:pt x="109514" y="16967"/>
                </a:cubicBezTo>
                <a:cubicBezTo>
                  <a:pt x="109570" y="16826"/>
                  <a:pt x="109612" y="16686"/>
                  <a:pt x="109654" y="16559"/>
                </a:cubicBezTo>
                <a:cubicBezTo>
                  <a:pt x="110204" y="16559"/>
                  <a:pt x="110753" y="16517"/>
                  <a:pt x="111288" y="16404"/>
                </a:cubicBezTo>
                <a:cubicBezTo>
                  <a:pt x="111471" y="16362"/>
                  <a:pt x="111654" y="16305"/>
                  <a:pt x="111837" y="16249"/>
                </a:cubicBezTo>
                <a:close/>
                <a:moveTo>
                  <a:pt x="59735" y="14123"/>
                </a:moveTo>
                <a:lnTo>
                  <a:pt x="59735" y="14123"/>
                </a:lnTo>
                <a:cubicBezTo>
                  <a:pt x="59538" y="14573"/>
                  <a:pt x="59326" y="15066"/>
                  <a:pt x="59115" y="15615"/>
                </a:cubicBezTo>
                <a:lnTo>
                  <a:pt x="59115" y="15601"/>
                </a:lnTo>
                <a:cubicBezTo>
                  <a:pt x="58721" y="16672"/>
                  <a:pt x="58411" y="17756"/>
                  <a:pt x="58172" y="18868"/>
                </a:cubicBezTo>
                <a:cubicBezTo>
                  <a:pt x="58017" y="18953"/>
                  <a:pt x="57862" y="19023"/>
                  <a:pt x="57707" y="19122"/>
                </a:cubicBezTo>
                <a:cubicBezTo>
                  <a:pt x="57735" y="18826"/>
                  <a:pt x="57763" y="18544"/>
                  <a:pt x="57777" y="18263"/>
                </a:cubicBezTo>
                <a:cubicBezTo>
                  <a:pt x="57862" y="17277"/>
                  <a:pt x="57918" y="16432"/>
                  <a:pt x="57932" y="15827"/>
                </a:cubicBezTo>
                <a:lnTo>
                  <a:pt x="57932" y="15334"/>
                </a:lnTo>
                <a:cubicBezTo>
                  <a:pt x="58538" y="14982"/>
                  <a:pt x="59115" y="14587"/>
                  <a:pt x="59664" y="14179"/>
                </a:cubicBezTo>
                <a:lnTo>
                  <a:pt x="59735" y="14123"/>
                </a:lnTo>
                <a:close/>
                <a:moveTo>
                  <a:pt x="61453" y="18728"/>
                </a:moveTo>
                <a:cubicBezTo>
                  <a:pt x="61396" y="18868"/>
                  <a:pt x="61326" y="19009"/>
                  <a:pt x="61256" y="19136"/>
                </a:cubicBezTo>
                <a:lnTo>
                  <a:pt x="61256" y="19108"/>
                </a:lnTo>
                <a:cubicBezTo>
                  <a:pt x="61326" y="18981"/>
                  <a:pt x="61396" y="18854"/>
                  <a:pt x="61453" y="18728"/>
                </a:cubicBezTo>
                <a:close/>
                <a:moveTo>
                  <a:pt x="42245" y="17559"/>
                </a:moveTo>
                <a:cubicBezTo>
                  <a:pt x="42428" y="18066"/>
                  <a:pt x="42597" y="18615"/>
                  <a:pt x="42738" y="19178"/>
                </a:cubicBezTo>
                <a:cubicBezTo>
                  <a:pt x="42710" y="19136"/>
                  <a:pt x="42682" y="19094"/>
                  <a:pt x="42654" y="19051"/>
                </a:cubicBezTo>
                <a:lnTo>
                  <a:pt x="42654" y="19037"/>
                </a:lnTo>
                <a:cubicBezTo>
                  <a:pt x="42443" y="18685"/>
                  <a:pt x="42203" y="18347"/>
                  <a:pt x="41950" y="18038"/>
                </a:cubicBezTo>
                <a:cubicBezTo>
                  <a:pt x="42034" y="17883"/>
                  <a:pt x="42133" y="17742"/>
                  <a:pt x="42217" y="17615"/>
                </a:cubicBezTo>
                <a:lnTo>
                  <a:pt x="42245" y="17559"/>
                </a:lnTo>
                <a:close/>
                <a:moveTo>
                  <a:pt x="5534" y="16883"/>
                </a:moveTo>
                <a:cubicBezTo>
                  <a:pt x="5605" y="16897"/>
                  <a:pt x="5661" y="16911"/>
                  <a:pt x="5732" y="16939"/>
                </a:cubicBezTo>
                <a:cubicBezTo>
                  <a:pt x="6126" y="17010"/>
                  <a:pt x="6534" y="17066"/>
                  <a:pt x="6928" y="17066"/>
                </a:cubicBezTo>
                <a:lnTo>
                  <a:pt x="6957" y="17164"/>
                </a:lnTo>
                <a:cubicBezTo>
                  <a:pt x="6999" y="17277"/>
                  <a:pt x="7027" y="17376"/>
                  <a:pt x="7055" y="17488"/>
                </a:cubicBezTo>
                <a:cubicBezTo>
                  <a:pt x="7083" y="17601"/>
                  <a:pt x="7112" y="17714"/>
                  <a:pt x="7140" y="17826"/>
                </a:cubicBezTo>
                <a:cubicBezTo>
                  <a:pt x="7196" y="18066"/>
                  <a:pt x="7252" y="18291"/>
                  <a:pt x="7295" y="18530"/>
                </a:cubicBezTo>
                <a:cubicBezTo>
                  <a:pt x="7337" y="18770"/>
                  <a:pt x="7393" y="19023"/>
                  <a:pt x="7435" y="19277"/>
                </a:cubicBezTo>
                <a:lnTo>
                  <a:pt x="7435" y="19291"/>
                </a:lnTo>
                <a:lnTo>
                  <a:pt x="7295" y="19249"/>
                </a:lnTo>
                <a:cubicBezTo>
                  <a:pt x="6999" y="19164"/>
                  <a:pt x="6703" y="19108"/>
                  <a:pt x="6393" y="19051"/>
                </a:cubicBezTo>
                <a:cubicBezTo>
                  <a:pt x="6154" y="18305"/>
                  <a:pt x="5872" y="17587"/>
                  <a:pt x="5534" y="16883"/>
                </a:cubicBezTo>
                <a:close/>
                <a:moveTo>
                  <a:pt x="104571" y="15672"/>
                </a:moveTo>
                <a:cubicBezTo>
                  <a:pt x="104853" y="15855"/>
                  <a:pt x="105134" y="16052"/>
                  <a:pt x="105388" y="16263"/>
                </a:cubicBezTo>
                <a:cubicBezTo>
                  <a:pt x="105261" y="16587"/>
                  <a:pt x="105120" y="16967"/>
                  <a:pt x="105007" y="17390"/>
                </a:cubicBezTo>
                <a:cubicBezTo>
                  <a:pt x="104909" y="17770"/>
                  <a:pt x="104810" y="18192"/>
                  <a:pt x="104726" y="18629"/>
                </a:cubicBezTo>
                <a:cubicBezTo>
                  <a:pt x="104627" y="18826"/>
                  <a:pt x="104543" y="19037"/>
                  <a:pt x="104458" y="19263"/>
                </a:cubicBezTo>
                <a:lnTo>
                  <a:pt x="104444" y="19291"/>
                </a:lnTo>
                <a:cubicBezTo>
                  <a:pt x="104275" y="19206"/>
                  <a:pt x="104078" y="19122"/>
                  <a:pt x="103895" y="19051"/>
                </a:cubicBezTo>
                <a:cubicBezTo>
                  <a:pt x="103965" y="18347"/>
                  <a:pt x="104078" y="17671"/>
                  <a:pt x="104219" y="17052"/>
                </a:cubicBezTo>
                <a:cubicBezTo>
                  <a:pt x="104317" y="16559"/>
                  <a:pt x="104444" y="16094"/>
                  <a:pt x="104571" y="15672"/>
                </a:cubicBezTo>
                <a:close/>
                <a:moveTo>
                  <a:pt x="34909" y="17432"/>
                </a:moveTo>
                <a:lnTo>
                  <a:pt x="34965" y="17601"/>
                </a:lnTo>
                <a:cubicBezTo>
                  <a:pt x="35050" y="17925"/>
                  <a:pt x="35148" y="18277"/>
                  <a:pt x="35247" y="18629"/>
                </a:cubicBezTo>
                <a:cubicBezTo>
                  <a:pt x="35176" y="18742"/>
                  <a:pt x="35134" y="18840"/>
                  <a:pt x="35092" y="18953"/>
                </a:cubicBezTo>
                <a:lnTo>
                  <a:pt x="34923" y="19305"/>
                </a:lnTo>
                <a:cubicBezTo>
                  <a:pt x="34909" y="19347"/>
                  <a:pt x="34895" y="19389"/>
                  <a:pt x="34881" y="19418"/>
                </a:cubicBezTo>
                <a:cubicBezTo>
                  <a:pt x="34740" y="19319"/>
                  <a:pt x="34613" y="19220"/>
                  <a:pt x="34486" y="19136"/>
                </a:cubicBezTo>
                <a:cubicBezTo>
                  <a:pt x="34515" y="19051"/>
                  <a:pt x="34529" y="18953"/>
                  <a:pt x="34543" y="18882"/>
                </a:cubicBezTo>
                <a:cubicBezTo>
                  <a:pt x="34669" y="18347"/>
                  <a:pt x="34796" y="17854"/>
                  <a:pt x="34909" y="17432"/>
                </a:cubicBezTo>
                <a:close/>
                <a:moveTo>
                  <a:pt x="73577" y="17474"/>
                </a:moveTo>
                <a:lnTo>
                  <a:pt x="73619" y="17587"/>
                </a:lnTo>
                <a:cubicBezTo>
                  <a:pt x="73718" y="17925"/>
                  <a:pt x="73817" y="18291"/>
                  <a:pt x="73901" y="18657"/>
                </a:cubicBezTo>
                <a:cubicBezTo>
                  <a:pt x="73859" y="18770"/>
                  <a:pt x="73817" y="18854"/>
                  <a:pt x="73760" y="18953"/>
                </a:cubicBezTo>
                <a:lnTo>
                  <a:pt x="73774" y="18939"/>
                </a:lnTo>
                <a:lnTo>
                  <a:pt x="73774" y="18939"/>
                </a:lnTo>
                <a:lnTo>
                  <a:pt x="73605" y="19291"/>
                </a:lnTo>
                <a:cubicBezTo>
                  <a:pt x="73591" y="19333"/>
                  <a:pt x="73577" y="19389"/>
                  <a:pt x="73549" y="19432"/>
                </a:cubicBezTo>
                <a:cubicBezTo>
                  <a:pt x="73422" y="19319"/>
                  <a:pt x="73281" y="19220"/>
                  <a:pt x="73169" y="19136"/>
                </a:cubicBezTo>
                <a:cubicBezTo>
                  <a:pt x="73183" y="19051"/>
                  <a:pt x="73211" y="18953"/>
                  <a:pt x="73225" y="18868"/>
                </a:cubicBezTo>
                <a:cubicBezTo>
                  <a:pt x="73352" y="18361"/>
                  <a:pt x="73464" y="17883"/>
                  <a:pt x="73577" y="17474"/>
                </a:cubicBezTo>
                <a:close/>
                <a:moveTo>
                  <a:pt x="101163" y="19122"/>
                </a:moveTo>
                <a:lnTo>
                  <a:pt x="101163" y="19122"/>
                </a:lnTo>
                <a:cubicBezTo>
                  <a:pt x="101219" y="19234"/>
                  <a:pt x="101276" y="19361"/>
                  <a:pt x="101332" y="19474"/>
                </a:cubicBezTo>
                <a:cubicBezTo>
                  <a:pt x="101332" y="19474"/>
                  <a:pt x="101332" y="19480"/>
                  <a:pt x="101332" y="19488"/>
                </a:cubicBezTo>
                <a:cubicBezTo>
                  <a:pt x="101262" y="19375"/>
                  <a:pt x="101205" y="19249"/>
                  <a:pt x="101163" y="19122"/>
                </a:cubicBezTo>
                <a:close/>
                <a:moveTo>
                  <a:pt x="143155" y="15996"/>
                </a:moveTo>
                <a:cubicBezTo>
                  <a:pt x="143422" y="16179"/>
                  <a:pt x="143704" y="16334"/>
                  <a:pt x="143971" y="16517"/>
                </a:cubicBezTo>
                <a:cubicBezTo>
                  <a:pt x="143887" y="16770"/>
                  <a:pt x="143788" y="17080"/>
                  <a:pt x="143690" y="17390"/>
                </a:cubicBezTo>
                <a:cubicBezTo>
                  <a:pt x="143577" y="17770"/>
                  <a:pt x="143493" y="18192"/>
                  <a:pt x="143408" y="18629"/>
                </a:cubicBezTo>
                <a:cubicBezTo>
                  <a:pt x="143310" y="18826"/>
                  <a:pt x="143225" y="19023"/>
                  <a:pt x="143141" y="19249"/>
                </a:cubicBezTo>
                <a:cubicBezTo>
                  <a:pt x="143084" y="19403"/>
                  <a:pt x="143028" y="19558"/>
                  <a:pt x="142972" y="19713"/>
                </a:cubicBezTo>
                <a:cubicBezTo>
                  <a:pt x="142817" y="19657"/>
                  <a:pt x="142662" y="19587"/>
                  <a:pt x="142521" y="19516"/>
                </a:cubicBezTo>
                <a:cubicBezTo>
                  <a:pt x="142591" y="18685"/>
                  <a:pt x="142718" y="17869"/>
                  <a:pt x="142887" y="17052"/>
                </a:cubicBezTo>
                <a:cubicBezTo>
                  <a:pt x="142972" y="16672"/>
                  <a:pt x="143070" y="16320"/>
                  <a:pt x="143155" y="15996"/>
                </a:cubicBezTo>
                <a:close/>
                <a:moveTo>
                  <a:pt x="150153" y="17249"/>
                </a:moveTo>
                <a:cubicBezTo>
                  <a:pt x="149942" y="17629"/>
                  <a:pt x="149731" y="18052"/>
                  <a:pt x="149520" y="18516"/>
                </a:cubicBezTo>
                <a:lnTo>
                  <a:pt x="149506" y="18516"/>
                </a:lnTo>
                <a:cubicBezTo>
                  <a:pt x="149407" y="18742"/>
                  <a:pt x="149294" y="18995"/>
                  <a:pt x="149196" y="19249"/>
                </a:cubicBezTo>
                <a:cubicBezTo>
                  <a:pt x="149168" y="19319"/>
                  <a:pt x="149125" y="19403"/>
                  <a:pt x="149097" y="19488"/>
                </a:cubicBezTo>
                <a:lnTo>
                  <a:pt x="149055" y="19502"/>
                </a:lnTo>
                <a:cubicBezTo>
                  <a:pt x="148816" y="19572"/>
                  <a:pt x="148576" y="19643"/>
                  <a:pt x="148351" y="19727"/>
                </a:cubicBezTo>
                <a:lnTo>
                  <a:pt x="148393" y="19587"/>
                </a:lnTo>
                <a:cubicBezTo>
                  <a:pt x="148407" y="19488"/>
                  <a:pt x="148435" y="19403"/>
                  <a:pt x="148464" y="19333"/>
                </a:cubicBezTo>
                <a:lnTo>
                  <a:pt x="148604" y="18868"/>
                </a:lnTo>
                <a:lnTo>
                  <a:pt x="148675" y="18643"/>
                </a:lnTo>
                <a:cubicBezTo>
                  <a:pt x="148689" y="18587"/>
                  <a:pt x="148717" y="18516"/>
                  <a:pt x="148731" y="18460"/>
                </a:cubicBezTo>
                <a:cubicBezTo>
                  <a:pt x="148900" y="17981"/>
                  <a:pt x="148985" y="17671"/>
                  <a:pt x="148942" y="17643"/>
                </a:cubicBezTo>
                <a:lnTo>
                  <a:pt x="148914" y="17643"/>
                </a:lnTo>
                <a:cubicBezTo>
                  <a:pt x="148830" y="17657"/>
                  <a:pt x="148618" y="17869"/>
                  <a:pt x="148309" y="18221"/>
                </a:cubicBezTo>
                <a:cubicBezTo>
                  <a:pt x="148266" y="18277"/>
                  <a:pt x="148210" y="18333"/>
                  <a:pt x="148168" y="18390"/>
                </a:cubicBezTo>
                <a:lnTo>
                  <a:pt x="148041" y="18559"/>
                </a:lnTo>
                <a:cubicBezTo>
                  <a:pt x="147943" y="18699"/>
                  <a:pt x="147844" y="18840"/>
                  <a:pt x="147745" y="18981"/>
                </a:cubicBezTo>
                <a:lnTo>
                  <a:pt x="147675" y="19080"/>
                </a:lnTo>
                <a:cubicBezTo>
                  <a:pt x="147731" y="18826"/>
                  <a:pt x="147774" y="18587"/>
                  <a:pt x="147830" y="18347"/>
                </a:cubicBezTo>
                <a:cubicBezTo>
                  <a:pt x="147900" y="17995"/>
                  <a:pt x="147985" y="17671"/>
                  <a:pt x="148083" y="17348"/>
                </a:cubicBezTo>
                <a:cubicBezTo>
                  <a:pt x="148182" y="17348"/>
                  <a:pt x="148295" y="17333"/>
                  <a:pt x="148393" y="17333"/>
                </a:cubicBezTo>
                <a:cubicBezTo>
                  <a:pt x="148985" y="17333"/>
                  <a:pt x="149562" y="17319"/>
                  <a:pt x="150153" y="17249"/>
                </a:cubicBezTo>
                <a:close/>
                <a:moveTo>
                  <a:pt x="75915" y="17629"/>
                </a:moveTo>
                <a:cubicBezTo>
                  <a:pt x="76055" y="18136"/>
                  <a:pt x="76210" y="18657"/>
                  <a:pt x="76337" y="19192"/>
                </a:cubicBezTo>
                <a:cubicBezTo>
                  <a:pt x="76351" y="19291"/>
                  <a:pt x="76379" y="19403"/>
                  <a:pt x="76393" y="19488"/>
                </a:cubicBezTo>
                <a:cubicBezTo>
                  <a:pt x="76365" y="19587"/>
                  <a:pt x="76337" y="19685"/>
                  <a:pt x="76309" y="19798"/>
                </a:cubicBezTo>
                <a:lnTo>
                  <a:pt x="76309" y="19784"/>
                </a:lnTo>
                <a:cubicBezTo>
                  <a:pt x="76239" y="20037"/>
                  <a:pt x="76168" y="20361"/>
                  <a:pt x="76112" y="20741"/>
                </a:cubicBezTo>
                <a:cubicBezTo>
                  <a:pt x="76027" y="20417"/>
                  <a:pt x="75929" y="20093"/>
                  <a:pt x="75830" y="19784"/>
                </a:cubicBezTo>
                <a:cubicBezTo>
                  <a:pt x="75718" y="19460"/>
                  <a:pt x="75605" y="19136"/>
                  <a:pt x="75478" y="18826"/>
                </a:cubicBezTo>
                <a:lnTo>
                  <a:pt x="75563" y="18544"/>
                </a:lnTo>
                <a:cubicBezTo>
                  <a:pt x="75647" y="18333"/>
                  <a:pt x="75732" y="18122"/>
                  <a:pt x="75802" y="17925"/>
                </a:cubicBezTo>
                <a:lnTo>
                  <a:pt x="75915" y="17629"/>
                </a:lnTo>
                <a:close/>
                <a:moveTo>
                  <a:pt x="37246" y="17601"/>
                </a:moveTo>
                <a:cubicBezTo>
                  <a:pt x="37401" y="18136"/>
                  <a:pt x="37542" y="18657"/>
                  <a:pt x="37669" y="19220"/>
                </a:cubicBezTo>
                <a:cubicBezTo>
                  <a:pt x="37697" y="19305"/>
                  <a:pt x="37711" y="19418"/>
                  <a:pt x="37739" y="19502"/>
                </a:cubicBezTo>
                <a:cubicBezTo>
                  <a:pt x="37711" y="19587"/>
                  <a:pt x="37683" y="19685"/>
                  <a:pt x="37655" y="19798"/>
                </a:cubicBezTo>
                <a:cubicBezTo>
                  <a:pt x="37584" y="20051"/>
                  <a:pt x="37514" y="20389"/>
                  <a:pt x="37458" y="20755"/>
                </a:cubicBezTo>
                <a:cubicBezTo>
                  <a:pt x="37373" y="20431"/>
                  <a:pt x="37289" y="20108"/>
                  <a:pt x="37176" y="19798"/>
                </a:cubicBezTo>
                <a:cubicBezTo>
                  <a:pt x="37063" y="19446"/>
                  <a:pt x="36937" y="19108"/>
                  <a:pt x="36796" y="18784"/>
                </a:cubicBezTo>
                <a:cubicBezTo>
                  <a:pt x="36824" y="18713"/>
                  <a:pt x="36852" y="18629"/>
                  <a:pt x="36880" y="18559"/>
                </a:cubicBezTo>
                <a:cubicBezTo>
                  <a:pt x="36951" y="18347"/>
                  <a:pt x="37035" y="18136"/>
                  <a:pt x="37120" y="17939"/>
                </a:cubicBezTo>
                <a:lnTo>
                  <a:pt x="37232" y="17643"/>
                </a:lnTo>
                <a:lnTo>
                  <a:pt x="37246" y="17601"/>
                </a:lnTo>
                <a:close/>
                <a:moveTo>
                  <a:pt x="115020" y="19277"/>
                </a:moveTo>
                <a:cubicBezTo>
                  <a:pt x="115048" y="19361"/>
                  <a:pt x="115062" y="19432"/>
                  <a:pt x="115076" y="19516"/>
                </a:cubicBezTo>
                <a:cubicBezTo>
                  <a:pt x="115048" y="19587"/>
                  <a:pt x="115020" y="19685"/>
                  <a:pt x="114991" y="19798"/>
                </a:cubicBezTo>
                <a:lnTo>
                  <a:pt x="114991" y="19812"/>
                </a:lnTo>
                <a:cubicBezTo>
                  <a:pt x="114921" y="20065"/>
                  <a:pt x="114851" y="20389"/>
                  <a:pt x="114794" y="20769"/>
                </a:cubicBezTo>
                <a:cubicBezTo>
                  <a:pt x="114710" y="20445"/>
                  <a:pt x="114625" y="20122"/>
                  <a:pt x="114513" y="19812"/>
                </a:cubicBezTo>
                <a:cubicBezTo>
                  <a:pt x="114696" y="19643"/>
                  <a:pt x="114865" y="19460"/>
                  <a:pt x="115020" y="19277"/>
                </a:cubicBezTo>
                <a:close/>
                <a:moveTo>
                  <a:pt x="108443" y="16615"/>
                </a:moveTo>
                <a:lnTo>
                  <a:pt x="108443" y="16615"/>
                </a:lnTo>
                <a:cubicBezTo>
                  <a:pt x="108204" y="17038"/>
                  <a:pt x="107993" y="17474"/>
                  <a:pt x="107810" y="17925"/>
                </a:cubicBezTo>
                <a:cubicBezTo>
                  <a:pt x="107697" y="18178"/>
                  <a:pt x="107613" y="18446"/>
                  <a:pt x="107514" y="18728"/>
                </a:cubicBezTo>
                <a:cubicBezTo>
                  <a:pt x="107415" y="18995"/>
                  <a:pt x="107331" y="19277"/>
                  <a:pt x="107261" y="19572"/>
                </a:cubicBezTo>
                <a:cubicBezTo>
                  <a:pt x="107204" y="19854"/>
                  <a:pt x="107120" y="20178"/>
                  <a:pt x="107063" y="20488"/>
                </a:cubicBezTo>
                <a:cubicBezTo>
                  <a:pt x="107007" y="20586"/>
                  <a:pt x="106965" y="20685"/>
                  <a:pt x="106908" y="20798"/>
                </a:cubicBezTo>
                <a:cubicBezTo>
                  <a:pt x="106880" y="19643"/>
                  <a:pt x="106923" y="18488"/>
                  <a:pt x="107035" y="17348"/>
                </a:cubicBezTo>
                <a:cubicBezTo>
                  <a:pt x="107345" y="17150"/>
                  <a:pt x="107598" y="16855"/>
                  <a:pt x="107951" y="16742"/>
                </a:cubicBezTo>
                <a:cubicBezTo>
                  <a:pt x="108120" y="16686"/>
                  <a:pt x="108274" y="16643"/>
                  <a:pt x="108443" y="16615"/>
                </a:cubicBezTo>
                <a:close/>
                <a:moveTo>
                  <a:pt x="106134" y="17024"/>
                </a:moveTo>
                <a:cubicBezTo>
                  <a:pt x="106261" y="17193"/>
                  <a:pt x="106373" y="17376"/>
                  <a:pt x="106458" y="17573"/>
                </a:cubicBezTo>
                <a:cubicBezTo>
                  <a:pt x="106486" y="17629"/>
                  <a:pt x="106542" y="17671"/>
                  <a:pt x="106599" y="17671"/>
                </a:cubicBezTo>
                <a:lnTo>
                  <a:pt x="106613" y="17700"/>
                </a:lnTo>
                <a:cubicBezTo>
                  <a:pt x="106613" y="17714"/>
                  <a:pt x="106627" y="17742"/>
                  <a:pt x="106627" y="17756"/>
                </a:cubicBezTo>
                <a:cubicBezTo>
                  <a:pt x="106542" y="18967"/>
                  <a:pt x="106542" y="20192"/>
                  <a:pt x="106613" y="21403"/>
                </a:cubicBezTo>
                <a:cubicBezTo>
                  <a:pt x="106571" y="21319"/>
                  <a:pt x="106528" y="21234"/>
                  <a:pt x="106486" y="21150"/>
                </a:cubicBezTo>
                <a:cubicBezTo>
                  <a:pt x="106387" y="20967"/>
                  <a:pt x="106261" y="20798"/>
                  <a:pt x="106134" y="20629"/>
                </a:cubicBezTo>
                <a:cubicBezTo>
                  <a:pt x="106134" y="20502"/>
                  <a:pt x="106134" y="20389"/>
                  <a:pt x="106120" y="20277"/>
                </a:cubicBezTo>
                <a:cubicBezTo>
                  <a:pt x="106092" y="19333"/>
                  <a:pt x="106078" y="18390"/>
                  <a:pt x="106106" y="17573"/>
                </a:cubicBezTo>
                <a:cubicBezTo>
                  <a:pt x="106106" y="17376"/>
                  <a:pt x="106120" y="17193"/>
                  <a:pt x="106134" y="17024"/>
                </a:cubicBezTo>
                <a:close/>
                <a:moveTo>
                  <a:pt x="144802" y="17108"/>
                </a:moveTo>
                <a:cubicBezTo>
                  <a:pt x="145225" y="17446"/>
                  <a:pt x="145563" y="17869"/>
                  <a:pt x="145788" y="18347"/>
                </a:cubicBezTo>
                <a:cubicBezTo>
                  <a:pt x="145816" y="18404"/>
                  <a:pt x="145873" y="18446"/>
                  <a:pt x="145929" y="18446"/>
                </a:cubicBezTo>
                <a:lnTo>
                  <a:pt x="145943" y="18460"/>
                </a:lnTo>
                <a:cubicBezTo>
                  <a:pt x="145943" y="18488"/>
                  <a:pt x="145957" y="18502"/>
                  <a:pt x="145957" y="18530"/>
                </a:cubicBezTo>
                <a:cubicBezTo>
                  <a:pt x="145943" y="18939"/>
                  <a:pt x="145929" y="19333"/>
                  <a:pt x="145915" y="19727"/>
                </a:cubicBezTo>
                <a:cubicBezTo>
                  <a:pt x="145774" y="20248"/>
                  <a:pt x="145689" y="20783"/>
                  <a:pt x="145633" y="21319"/>
                </a:cubicBezTo>
                <a:cubicBezTo>
                  <a:pt x="145619" y="21403"/>
                  <a:pt x="145605" y="21502"/>
                  <a:pt x="145605" y="21586"/>
                </a:cubicBezTo>
                <a:cubicBezTo>
                  <a:pt x="145380" y="21248"/>
                  <a:pt x="145126" y="20952"/>
                  <a:pt x="144830" y="20699"/>
                </a:cubicBezTo>
                <a:cubicBezTo>
                  <a:pt x="144830" y="20558"/>
                  <a:pt x="144816" y="20417"/>
                  <a:pt x="144802" y="20277"/>
                </a:cubicBezTo>
                <a:cubicBezTo>
                  <a:pt x="144774" y="19319"/>
                  <a:pt x="144760" y="18375"/>
                  <a:pt x="144788" y="17559"/>
                </a:cubicBezTo>
                <a:cubicBezTo>
                  <a:pt x="144788" y="17404"/>
                  <a:pt x="144802" y="17249"/>
                  <a:pt x="144802" y="17108"/>
                </a:cubicBezTo>
                <a:close/>
                <a:moveTo>
                  <a:pt x="103754" y="21614"/>
                </a:moveTo>
                <a:lnTo>
                  <a:pt x="103853" y="21642"/>
                </a:lnTo>
                <a:cubicBezTo>
                  <a:pt x="103825" y="21713"/>
                  <a:pt x="103825" y="21755"/>
                  <a:pt x="103811" y="21811"/>
                </a:cubicBezTo>
                <a:cubicBezTo>
                  <a:pt x="103782" y="21994"/>
                  <a:pt x="103768" y="22192"/>
                  <a:pt x="103754" y="22389"/>
                </a:cubicBezTo>
                <a:lnTo>
                  <a:pt x="103754" y="21614"/>
                </a:lnTo>
                <a:close/>
                <a:moveTo>
                  <a:pt x="142465" y="22206"/>
                </a:moveTo>
                <a:cubicBezTo>
                  <a:pt x="142451" y="22276"/>
                  <a:pt x="142437" y="22332"/>
                  <a:pt x="142437" y="22403"/>
                </a:cubicBezTo>
                <a:lnTo>
                  <a:pt x="142437" y="22206"/>
                </a:lnTo>
                <a:close/>
                <a:moveTo>
                  <a:pt x="92249" y="13545"/>
                </a:moveTo>
                <a:cubicBezTo>
                  <a:pt x="92432" y="14362"/>
                  <a:pt x="92573" y="15179"/>
                  <a:pt x="92672" y="16010"/>
                </a:cubicBezTo>
                <a:cubicBezTo>
                  <a:pt x="92362" y="17038"/>
                  <a:pt x="92179" y="18094"/>
                  <a:pt x="92109" y="19164"/>
                </a:cubicBezTo>
                <a:lnTo>
                  <a:pt x="92109" y="19150"/>
                </a:lnTo>
                <a:lnTo>
                  <a:pt x="92109" y="19150"/>
                </a:lnTo>
                <a:cubicBezTo>
                  <a:pt x="92038" y="20093"/>
                  <a:pt x="92052" y="21037"/>
                  <a:pt x="92151" y="21966"/>
                </a:cubicBezTo>
                <a:cubicBezTo>
                  <a:pt x="92095" y="22149"/>
                  <a:pt x="92038" y="22318"/>
                  <a:pt x="91982" y="22501"/>
                </a:cubicBezTo>
                <a:cubicBezTo>
                  <a:pt x="91968" y="22234"/>
                  <a:pt x="91954" y="21980"/>
                  <a:pt x="91940" y="21727"/>
                </a:cubicBezTo>
                <a:cubicBezTo>
                  <a:pt x="91940" y="21572"/>
                  <a:pt x="91926" y="21431"/>
                  <a:pt x="91911" y="21276"/>
                </a:cubicBezTo>
                <a:lnTo>
                  <a:pt x="91911" y="21150"/>
                </a:lnTo>
                <a:cubicBezTo>
                  <a:pt x="91911" y="20896"/>
                  <a:pt x="91897" y="20629"/>
                  <a:pt x="91897" y="20375"/>
                </a:cubicBezTo>
                <a:cubicBezTo>
                  <a:pt x="91897" y="20122"/>
                  <a:pt x="91897" y="19798"/>
                  <a:pt x="91897" y="19516"/>
                </a:cubicBezTo>
                <a:cubicBezTo>
                  <a:pt x="91897" y="19234"/>
                  <a:pt x="91911" y="18981"/>
                  <a:pt x="91911" y="18742"/>
                </a:cubicBezTo>
                <a:lnTo>
                  <a:pt x="91911" y="18615"/>
                </a:lnTo>
                <a:cubicBezTo>
                  <a:pt x="91940" y="18038"/>
                  <a:pt x="91982" y="17488"/>
                  <a:pt x="92010" y="16967"/>
                </a:cubicBezTo>
                <a:cubicBezTo>
                  <a:pt x="92010" y="16925"/>
                  <a:pt x="92010" y="16883"/>
                  <a:pt x="92010" y="16841"/>
                </a:cubicBezTo>
                <a:cubicBezTo>
                  <a:pt x="92052" y="16362"/>
                  <a:pt x="92095" y="15925"/>
                  <a:pt x="92123" y="15531"/>
                </a:cubicBezTo>
                <a:cubicBezTo>
                  <a:pt x="92165" y="15080"/>
                  <a:pt x="92193" y="14672"/>
                  <a:pt x="92221" y="14334"/>
                </a:cubicBezTo>
                <a:cubicBezTo>
                  <a:pt x="92235" y="14052"/>
                  <a:pt x="92249" y="13813"/>
                  <a:pt x="92249" y="13630"/>
                </a:cubicBezTo>
                <a:lnTo>
                  <a:pt x="92249" y="13545"/>
                </a:lnTo>
                <a:close/>
                <a:moveTo>
                  <a:pt x="111598" y="21347"/>
                </a:moveTo>
                <a:cubicBezTo>
                  <a:pt x="111527" y="21685"/>
                  <a:pt x="111471" y="22023"/>
                  <a:pt x="111443" y="22361"/>
                </a:cubicBezTo>
                <a:lnTo>
                  <a:pt x="111443" y="22375"/>
                </a:lnTo>
                <a:cubicBezTo>
                  <a:pt x="111443" y="22459"/>
                  <a:pt x="111429" y="22544"/>
                  <a:pt x="111415" y="22642"/>
                </a:cubicBezTo>
                <a:lnTo>
                  <a:pt x="111288" y="22642"/>
                </a:lnTo>
                <a:cubicBezTo>
                  <a:pt x="111302" y="22445"/>
                  <a:pt x="111316" y="22234"/>
                  <a:pt x="111344" y="22037"/>
                </a:cubicBezTo>
                <a:cubicBezTo>
                  <a:pt x="111358" y="21840"/>
                  <a:pt x="111386" y="21600"/>
                  <a:pt x="111415" y="21375"/>
                </a:cubicBezTo>
                <a:lnTo>
                  <a:pt x="111598" y="21347"/>
                </a:lnTo>
                <a:close/>
                <a:moveTo>
                  <a:pt x="41499" y="19122"/>
                </a:moveTo>
                <a:cubicBezTo>
                  <a:pt x="41555" y="19263"/>
                  <a:pt x="41598" y="19389"/>
                  <a:pt x="41654" y="19530"/>
                </a:cubicBezTo>
                <a:cubicBezTo>
                  <a:pt x="41978" y="20445"/>
                  <a:pt x="42217" y="21389"/>
                  <a:pt x="42372" y="22347"/>
                </a:cubicBezTo>
                <a:cubicBezTo>
                  <a:pt x="42400" y="22473"/>
                  <a:pt x="42414" y="22600"/>
                  <a:pt x="42443" y="22727"/>
                </a:cubicBezTo>
                <a:lnTo>
                  <a:pt x="42302" y="22853"/>
                </a:lnTo>
                <a:cubicBezTo>
                  <a:pt x="42133" y="22135"/>
                  <a:pt x="41921" y="21431"/>
                  <a:pt x="41654" y="20741"/>
                </a:cubicBezTo>
                <a:cubicBezTo>
                  <a:pt x="41584" y="20516"/>
                  <a:pt x="41485" y="20291"/>
                  <a:pt x="41400" y="20079"/>
                </a:cubicBezTo>
                <a:cubicBezTo>
                  <a:pt x="41415" y="19755"/>
                  <a:pt x="41457" y="19446"/>
                  <a:pt x="41499" y="19122"/>
                </a:cubicBezTo>
                <a:close/>
                <a:moveTo>
                  <a:pt x="34303" y="20023"/>
                </a:moveTo>
                <a:cubicBezTo>
                  <a:pt x="34374" y="20150"/>
                  <a:pt x="34444" y="20277"/>
                  <a:pt x="34515" y="20403"/>
                </a:cubicBezTo>
                <a:cubicBezTo>
                  <a:pt x="34317" y="21037"/>
                  <a:pt x="34177" y="21699"/>
                  <a:pt x="34092" y="22361"/>
                </a:cubicBezTo>
                <a:lnTo>
                  <a:pt x="34106" y="22361"/>
                </a:lnTo>
                <a:cubicBezTo>
                  <a:pt x="34092" y="22558"/>
                  <a:pt x="34078" y="22741"/>
                  <a:pt x="34064" y="22924"/>
                </a:cubicBezTo>
                <a:lnTo>
                  <a:pt x="34036" y="22938"/>
                </a:lnTo>
                <a:cubicBezTo>
                  <a:pt x="34036" y="22839"/>
                  <a:pt x="34050" y="22727"/>
                  <a:pt x="34050" y="22628"/>
                </a:cubicBezTo>
                <a:lnTo>
                  <a:pt x="34050" y="22628"/>
                </a:lnTo>
                <a:lnTo>
                  <a:pt x="33937" y="22713"/>
                </a:lnTo>
                <a:cubicBezTo>
                  <a:pt x="33965" y="22487"/>
                  <a:pt x="33979" y="22262"/>
                  <a:pt x="34008" y="22037"/>
                </a:cubicBezTo>
                <a:cubicBezTo>
                  <a:pt x="34064" y="21473"/>
                  <a:pt x="34134" y="20924"/>
                  <a:pt x="34233" y="20389"/>
                </a:cubicBezTo>
                <a:cubicBezTo>
                  <a:pt x="34261" y="20277"/>
                  <a:pt x="34275" y="20150"/>
                  <a:pt x="34303" y="20023"/>
                </a:cubicBezTo>
                <a:close/>
                <a:moveTo>
                  <a:pt x="14772" y="21558"/>
                </a:moveTo>
                <a:cubicBezTo>
                  <a:pt x="14800" y="21966"/>
                  <a:pt x="14842" y="22361"/>
                  <a:pt x="14913" y="22755"/>
                </a:cubicBezTo>
                <a:cubicBezTo>
                  <a:pt x="14927" y="22825"/>
                  <a:pt x="14927" y="22882"/>
                  <a:pt x="14941" y="22938"/>
                </a:cubicBezTo>
                <a:lnTo>
                  <a:pt x="14673" y="22642"/>
                </a:lnTo>
                <a:lnTo>
                  <a:pt x="14673" y="22642"/>
                </a:lnTo>
                <a:cubicBezTo>
                  <a:pt x="14687" y="22811"/>
                  <a:pt x="14702" y="22980"/>
                  <a:pt x="14702" y="23149"/>
                </a:cubicBezTo>
                <a:lnTo>
                  <a:pt x="14673" y="23093"/>
                </a:lnTo>
                <a:cubicBezTo>
                  <a:pt x="14645" y="22656"/>
                  <a:pt x="14617" y="22206"/>
                  <a:pt x="14589" y="21741"/>
                </a:cubicBezTo>
                <a:lnTo>
                  <a:pt x="14589" y="21657"/>
                </a:lnTo>
                <a:lnTo>
                  <a:pt x="14772" y="21558"/>
                </a:lnTo>
                <a:close/>
                <a:moveTo>
                  <a:pt x="109809" y="21417"/>
                </a:moveTo>
                <a:lnTo>
                  <a:pt x="109809" y="21417"/>
                </a:lnTo>
                <a:cubicBezTo>
                  <a:pt x="109781" y="21530"/>
                  <a:pt x="109753" y="21642"/>
                  <a:pt x="109725" y="21755"/>
                </a:cubicBezTo>
                <a:cubicBezTo>
                  <a:pt x="109640" y="22065"/>
                  <a:pt x="109598" y="22361"/>
                  <a:pt x="109542" y="22670"/>
                </a:cubicBezTo>
                <a:cubicBezTo>
                  <a:pt x="109514" y="22910"/>
                  <a:pt x="109471" y="23135"/>
                  <a:pt x="109457" y="23374"/>
                </a:cubicBezTo>
                <a:lnTo>
                  <a:pt x="109007" y="23107"/>
                </a:lnTo>
                <a:lnTo>
                  <a:pt x="109007" y="23093"/>
                </a:lnTo>
                <a:cubicBezTo>
                  <a:pt x="109035" y="22853"/>
                  <a:pt x="109063" y="22614"/>
                  <a:pt x="109091" y="22389"/>
                </a:cubicBezTo>
                <a:cubicBezTo>
                  <a:pt x="109133" y="22149"/>
                  <a:pt x="109176" y="21924"/>
                  <a:pt x="109218" y="21699"/>
                </a:cubicBezTo>
                <a:lnTo>
                  <a:pt x="109260" y="21459"/>
                </a:lnTo>
                <a:lnTo>
                  <a:pt x="109429" y="21445"/>
                </a:lnTo>
                <a:cubicBezTo>
                  <a:pt x="109556" y="21431"/>
                  <a:pt x="109683" y="21431"/>
                  <a:pt x="109809" y="21417"/>
                </a:cubicBezTo>
                <a:close/>
                <a:moveTo>
                  <a:pt x="106247" y="22276"/>
                </a:moveTo>
                <a:lnTo>
                  <a:pt x="106247" y="22276"/>
                </a:lnTo>
                <a:cubicBezTo>
                  <a:pt x="106345" y="22375"/>
                  <a:pt x="106430" y="22473"/>
                  <a:pt x="106514" y="22586"/>
                </a:cubicBezTo>
                <a:cubicBezTo>
                  <a:pt x="106528" y="22600"/>
                  <a:pt x="106556" y="22614"/>
                  <a:pt x="106571" y="22628"/>
                </a:cubicBezTo>
                <a:lnTo>
                  <a:pt x="106711" y="22952"/>
                </a:lnTo>
                <a:lnTo>
                  <a:pt x="106345" y="23403"/>
                </a:lnTo>
                <a:cubicBezTo>
                  <a:pt x="106345" y="23304"/>
                  <a:pt x="106331" y="23220"/>
                  <a:pt x="106317" y="23121"/>
                </a:cubicBezTo>
                <a:cubicBezTo>
                  <a:pt x="106289" y="22839"/>
                  <a:pt x="106275" y="22558"/>
                  <a:pt x="106247" y="22276"/>
                </a:cubicBezTo>
                <a:close/>
                <a:moveTo>
                  <a:pt x="53257" y="21065"/>
                </a:moveTo>
                <a:lnTo>
                  <a:pt x="53440" y="21079"/>
                </a:lnTo>
                <a:cubicBezTo>
                  <a:pt x="53468" y="21642"/>
                  <a:pt x="53525" y="22192"/>
                  <a:pt x="53609" y="22755"/>
                </a:cubicBezTo>
                <a:cubicBezTo>
                  <a:pt x="53623" y="22825"/>
                  <a:pt x="53637" y="22896"/>
                  <a:pt x="53652" y="22966"/>
                </a:cubicBezTo>
                <a:cubicBezTo>
                  <a:pt x="53652" y="23220"/>
                  <a:pt x="53652" y="23459"/>
                  <a:pt x="53666" y="23712"/>
                </a:cubicBezTo>
                <a:cubicBezTo>
                  <a:pt x="53595" y="23558"/>
                  <a:pt x="53539" y="23417"/>
                  <a:pt x="53468" y="23276"/>
                </a:cubicBezTo>
                <a:lnTo>
                  <a:pt x="53426" y="23684"/>
                </a:lnTo>
                <a:cubicBezTo>
                  <a:pt x="53370" y="23051"/>
                  <a:pt x="53314" y="22403"/>
                  <a:pt x="53285" y="21755"/>
                </a:cubicBezTo>
                <a:cubicBezTo>
                  <a:pt x="53285" y="21600"/>
                  <a:pt x="53271" y="21445"/>
                  <a:pt x="53257" y="21304"/>
                </a:cubicBezTo>
                <a:lnTo>
                  <a:pt x="53257" y="21178"/>
                </a:lnTo>
                <a:lnTo>
                  <a:pt x="53257" y="21065"/>
                </a:lnTo>
                <a:close/>
                <a:moveTo>
                  <a:pt x="7097" y="21952"/>
                </a:moveTo>
                <a:cubicBezTo>
                  <a:pt x="7266" y="21952"/>
                  <a:pt x="7421" y="21952"/>
                  <a:pt x="7590" y="21966"/>
                </a:cubicBezTo>
                <a:lnTo>
                  <a:pt x="7703" y="21980"/>
                </a:lnTo>
                <a:cubicBezTo>
                  <a:pt x="7717" y="22375"/>
                  <a:pt x="7731" y="22755"/>
                  <a:pt x="7745" y="23135"/>
                </a:cubicBezTo>
                <a:lnTo>
                  <a:pt x="7745" y="23431"/>
                </a:lnTo>
                <a:lnTo>
                  <a:pt x="7309" y="23783"/>
                </a:lnTo>
                <a:cubicBezTo>
                  <a:pt x="7309" y="23670"/>
                  <a:pt x="7295" y="23558"/>
                  <a:pt x="7281" y="23445"/>
                </a:cubicBezTo>
                <a:cubicBezTo>
                  <a:pt x="7238" y="22966"/>
                  <a:pt x="7182" y="22459"/>
                  <a:pt x="7097" y="21952"/>
                </a:cubicBezTo>
                <a:close/>
                <a:moveTo>
                  <a:pt x="150139" y="22178"/>
                </a:moveTo>
                <a:cubicBezTo>
                  <a:pt x="150139" y="22248"/>
                  <a:pt x="150139" y="22304"/>
                  <a:pt x="150125" y="22361"/>
                </a:cubicBezTo>
                <a:cubicBezTo>
                  <a:pt x="150083" y="22797"/>
                  <a:pt x="150069" y="23234"/>
                  <a:pt x="150069" y="23670"/>
                </a:cubicBezTo>
                <a:lnTo>
                  <a:pt x="149984" y="23783"/>
                </a:lnTo>
                <a:cubicBezTo>
                  <a:pt x="150013" y="23389"/>
                  <a:pt x="150041" y="23008"/>
                  <a:pt x="150069" y="22628"/>
                </a:cubicBezTo>
                <a:lnTo>
                  <a:pt x="150069" y="22628"/>
                </a:lnTo>
                <a:lnTo>
                  <a:pt x="149942" y="22924"/>
                </a:lnTo>
                <a:lnTo>
                  <a:pt x="149942" y="22868"/>
                </a:lnTo>
                <a:cubicBezTo>
                  <a:pt x="149956" y="22642"/>
                  <a:pt x="149984" y="22417"/>
                  <a:pt x="149998" y="22178"/>
                </a:cubicBezTo>
                <a:close/>
                <a:moveTo>
                  <a:pt x="61227" y="10504"/>
                </a:moveTo>
                <a:lnTo>
                  <a:pt x="61227" y="10504"/>
                </a:lnTo>
                <a:cubicBezTo>
                  <a:pt x="61256" y="10546"/>
                  <a:pt x="61270" y="10602"/>
                  <a:pt x="61298" y="10645"/>
                </a:cubicBezTo>
                <a:cubicBezTo>
                  <a:pt x="61734" y="11588"/>
                  <a:pt x="62072" y="12560"/>
                  <a:pt x="62312" y="13560"/>
                </a:cubicBezTo>
                <a:cubicBezTo>
                  <a:pt x="62622" y="14897"/>
                  <a:pt x="62762" y="16263"/>
                  <a:pt x="62762" y="17643"/>
                </a:cubicBezTo>
                <a:cubicBezTo>
                  <a:pt x="62791" y="18122"/>
                  <a:pt x="62776" y="18601"/>
                  <a:pt x="62762" y="19094"/>
                </a:cubicBezTo>
                <a:lnTo>
                  <a:pt x="62762" y="19080"/>
                </a:lnTo>
                <a:cubicBezTo>
                  <a:pt x="62706" y="19375"/>
                  <a:pt x="62650" y="19657"/>
                  <a:pt x="62607" y="19967"/>
                </a:cubicBezTo>
                <a:cubicBezTo>
                  <a:pt x="62410" y="21178"/>
                  <a:pt x="62354" y="22403"/>
                  <a:pt x="62410" y="23642"/>
                </a:cubicBezTo>
                <a:lnTo>
                  <a:pt x="62396" y="23741"/>
                </a:lnTo>
                <a:lnTo>
                  <a:pt x="61594" y="22642"/>
                </a:lnTo>
                <a:lnTo>
                  <a:pt x="61594" y="22642"/>
                </a:lnTo>
                <a:cubicBezTo>
                  <a:pt x="61608" y="23065"/>
                  <a:pt x="61650" y="23459"/>
                  <a:pt x="61678" y="23853"/>
                </a:cubicBezTo>
                <a:lnTo>
                  <a:pt x="61312" y="23727"/>
                </a:lnTo>
                <a:lnTo>
                  <a:pt x="61326" y="23698"/>
                </a:lnTo>
                <a:lnTo>
                  <a:pt x="61763" y="21290"/>
                </a:lnTo>
                <a:lnTo>
                  <a:pt x="61763" y="21290"/>
                </a:lnTo>
                <a:cubicBezTo>
                  <a:pt x="61594" y="21544"/>
                  <a:pt x="61396" y="21840"/>
                  <a:pt x="61199" y="22163"/>
                </a:cubicBezTo>
                <a:lnTo>
                  <a:pt x="61129" y="21262"/>
                </a:lnTo>
                <a:cubicBezTo>
                  <a:pt x="61087" y="21290"/>
                  <a:pt x="61058" y="21333"/>
                  <a:pt x="61030" y="21375"/>
                </a:cubicBezTo>
                <a:cubicBezTo>
                  <a:pt x="61058" y="20952"/>
                  <a:pt x="61087" y="20544"/>
                  <a:pt x="61129" y="20122"/>
                </a:cubicBezTo>
                <a:lnTo>
                  <a:pt x="61129" y="20051"/>
                </a:lnTo>
                <a:cubicBezTo>
                  <a:pt x="62101" y="19094"/>
                  <a:pt x="62143" y="17714"/>
                  <a:pt x="62157" y="16404"/>
                </a:cubicBezTo>
                <a:cubicBezTo>
                  <a:pt x="62157" y="16251"/>
                  <a:pt x="62033" y="16149"/>
                  <a:pt x="61905" y="16149"/>
                </a:cubicBezTo>
                <a:cubicBezTo>
                  <a:pt x="61845" y="16149"/>
                  <a:pt x="61784" y="16172"/>
                  <a:pt x="61734" y="16221"/>
                </a:cubicBezTo>
                <a:lnTo>
                  <a:pt x="61678" y="16291"/>
                </a:lnTo>
                <a:cubicBezTo>
                  <a:pt x="61946" y="14756"/>
                  <a:pt x="62129" y="13686"/>
                  <a:pt x="62030" y="13658"/>
                </a:cubicBezTo>
                <a:lnTo>
                  <a:pt x="62002" y="13658"/>
                </a:lnTo>
                <a:cubicBezTo>
                  <a:pt x="61833" y="13743"/>
                  <a:pt x="61171" y="14925"/>
                  <a:pt x="60481" y="16686"/>
                </a:cubicBezTo>
                <a:cubicBezTo>
                  <a:pt x="60326" y="17094"/>
                  <a:pt x="60171" y="17545"/>
                  <a:pt x="60016" y="18009"/>
                </a:cubicBezTo>
                <a:lnTo>
                  <a:pt x="59862" y="18108"/>
                </a:lnTo>
                <a:cubicBezTo>
                  <a:pt x="59946" y="17333"/>
                  <a:pt x="60059" y="16587"/>
                  <a:pt x="60171" y="15911"/>
                </a:cubicBezTo>
                <a:cubicBezTo>
                  <a:pt x="60411" y="14503"/>
                  <a:pt x="60664" y="13362"/>
                  <a:pt x="60777" y="12757"/>
                </a:cubicBezTo>
                <a:cubicBezTo>
                  <a:pt x="61101" y="12053"/>
                  <a:pt x="61256" y="11278"/>
                  <a:pt x="61227" y="10504"/>
                </a:cubicBezTo>
                <a:close/>
                <a:moveTo>
                  <a:pt x="72972" y="20065"/>
                </a:moveTo>
                <a:cubicBezTo>
                  <a:pt x="73042" y="20178"/>
                  <a:pt x="73112" y="20305"/>
                  <a:pt x="73183" y="20431"/>
                </a:cubicBezTo>
                <a:cubicBezTo>
                  <a:pt x="72986" y="21065"/>
                  <a:pt x="72859" y="21713"/>
                  <a:pt x="72789" y="22361"/>
                </a:cubicBezTo>
                <a:lnTo>
                  <a:pt x="72789" y="22347"/>
                </a:lnTo>
                <a:cubicBezTo>
                  <a:pt x="72732" y="22882"/>
                  <a:pt x="72718" y="23417"/>
                  <a:pt x="72746" y="23952"/>
                </a:cubicBezTo>
                <a:lnTo>
                  <a:pt x="72577" y="23825"/>
                </a:lnTo>
                <a:lnTo>
                  <a:pt x="72577" y="23698"/>
                </a:lnTo>
                <a:cubicBezTo>
                  <a:pt x="72577" y="23417"/>
                  <a:pt x="72591" y="23135"/>
                  <a:pt x="72605" y="22853"/>
                </a:cubicBezTo>
                <a:cubicBezTo>
                  <a:pt x="72620" y="22586"/>
                  <a:pt x="72648" y="22304"/>
                  <a:pt x="72676" y="22023"/>
                </a:cubicBezTo>
                <a:cubicBezTo>
                  <a:pt x="72746" y="21459"/>
                  <a:pt x="72817" y="20910"/>
                  <a:pt x="72915" y="20389"/>
                </a:cubicBezTo>
                <a:cubicBezTo>
                  <a:pt x="72929" y="20277"/>
                  <a:pt x="72958" y="20164"/>
                  <a:pt x="72972" y="20065"/>
                </a:cubicBezTo>
                <a:close/>
                <a:moveTo>
                  <a:pt x="148295" y="22276"/>
                </a:moveTo>
                <a:lnTo>
                  <a:pt x="148295" y="22276"/>
                </a:lnTo>
                <a:cubicBezTo>
                  <a:pt x="148280" y="22403"/>
                  <a:pt x="148252" y="22544"/>
                  <a:pt x="148224" y="22670"/>
                </a:cubicBezTo>
                <a:cubicBezTo>
                  <a:pt x="148182" y="22980"/>
                  <a:pt x="148126" y="23290"/>
                  <a:pt x="148111" y="23600"/>
                </a:cubicBezTo>
                <a:cubicBezTo>
                  <a:pt x="148097" y="23755"/>
                  <a:pt x="148083" y="23896"/>
                  <a:pt x="148069" y="24050"/>
                </a:cubicBezTo>
                <a:lnTo>
                  <a:pt x="147590" y="24008"/>
                </a:lnTo>
                <a:cubicBezTo>
                  <a:pt x="147619" y="23698"/>
                  <a:pt x="147647" y="23389"/>
                  <a:pt x="147689" y="23079"/>
                </a:cubicBezTo>
                <a:cubicBezTo>
                  <a:pt x="147717" y="22853"/>
                  <a:pt x="147745" y="22628"/>
                  <a:pt x="147774" y="22403"/>
                </a:cubicBezTo>
                <a:cubicBezTo>
                  <a:pt x="147943" y="22347"/>
                  <a:pt x="148111" y="22304"/>
                  <a:pt x="148295" y="22276"/>
                </a:cubicBezTo>
                <a:close/>
                <a:moveTo>
                  <a:pt x="35880" y="24276"/>
                </a:moveTo>
                <a:cubicBezTo>
                  <a:pt x="35909" y="24374"/>
                  <a:pt x="35923" y="24459"/>
                  <a:pt x="35937" y="24543"/>
                </a:cubicBezTo>
                <a:lnTo>
                  <a:pt x="35880" y="24459"/>
                </a:lnTo>
                <a:cubicBezTo>
                  <a:pt x="35880" y="24402"/>
                  <a:pt x="35880" y="24346"/>
                  <a:pt x="35880" y="24276"/>
                </a:cubicBezTo>
                <a:close/>
                <a:moveTo>
                  <a:pt x="113217" y="24290"/>
                </a:moveTo>
                <a:cubicBezTo>
                  <a:pt x="113231" y="24388"/>
                  <a:pt x="113245" y="24473"/>
                  <a:pt x="113259" y="24557"/>
                </a:cubicBezTo>
                <a:lnTo>
                  <a:pt x="113217" y="24473"/>
                </a:lnTo>
                <a:lnTo>
                  <a:pt x="113217" y="24290"/>
                </a:lnTo>
                <a:close/>
                <a:moveTo>
                  <a:pt x="96502" y="24219"/>
                </a:moveTo>
                <a:cubicBezTo>
                  <a:pt x="96516" y="24332"/>
                  <a:pt x="96530" y="24445"/>
                  <a:pt x="96544" y="24571"/>
                </a:cubicBezTo>
                <a:lnTo>
                  <a:pt x="96389" y="24586"/>
                </a:lnTo>
                <a:cubicBezTo>
                  <a:pt x="96418" y="24473"/>
                  <a:pt x="96460" y="24346"/>
                  <a:pt x="96502" y="24219"/>
                </a:cubicBezTo>
                <a:close/>
                <a:moveTo>
                  <a:pt x="22601" y="10560"/>
                </a:moveTo>
                <a:lnTo>
                  <a:pt x="22644" y="10631"/>
                </a:lnTo>
                <a:cubicBezTo>
                  <a:pt x="23066" y="11574"/>
                  <a:pt x="23404" y="12560"/>
                  <a:pt x="23643" y="13560"/>
                </a:cubicBezTo>
                <a:cubicBezTo>
                  <a:pt x="23953" y="14897"/>
                  <a:pt x="24094" y="16263"/>
                  <a:pt x="24094" y="17643"/>
                </a:cubicBezTo>
                <a:cubicBezTo>
                  <a:pt x="24108" y="18122"/>
                  <a:pt x="24094" y="18601"/>
                  <a:pt x="24080" y="19094"/>
                </a:cubicBezTo>
                <a:lnTo>
                  <a:pt x="24066" y="19094"/>
                </a:lnTo>
                <a:cubicBezTo>
                  <a:pt x="24010" y="19375"/>
                  <a:pt x="23953" y="19671"/>
                  <a:pt x="23911" y="19967"/>
                </a:cubicBezTo>
                <a:cubicBezTo>
                  <a:pt x="23714" y="21192"/>
                  <a:pt x="23658" y="22417"/>
                  <a:pt x="23714" y="23642"/>
                </a:cubicBezTo>
                <a:lnTo>
                  <a:pt x="23658" y="24304"/>
                </a:lnTo>
                <a:lnTo>
                  <a:pt x="22320" y="24656"/>
                </a:lnTo>
                <a:lnTo>
                  <a:pt x="22235" y="24628"/>
                </a:lnTo>
                <a:cubicBezTo>
                  <a:pt x="22235" y="24233"/>
                  <a:pt x="22221" y="23825"/>
                  <a:pt x="22235" y="23403"/>
                </a:cubicBezTo>
                <a:cubicBezTo>
                  <a:pt x="22263" y="22347"/>
                  <a:pt x="22334" y="21220"/>
                  <a:pt x="22461" y="20108"/>
                </a:cubicBezTo>
                <a:cubicBezTo>
                  <a:pt x="22573" y="19009"/>
                  <a:pt x="22742" y="17925"/>
                  <a:pt x="22897" y="16967"/>
                </a:cubicBezTo>
                <a:cubicBezTo>
                  <a:pt x="23207" y="15066"/>
                  <a:pt x="23474" y="13686"/>
                  <a:pt x="23376" y="13644"/>
                </a:cubicBezTo>
                <a:lnTo>
                  <a:pt x="23348" y="13644"/>
                </a:lnTo>
                <a:cubicBezTo>
                  <a:pt x="23179" y="13729"/>
                  <a:pt x="22615" y="14742"/>
                  <a:pt x="21982" y="16263"/>
                </a:cubicBezTo>
                <a:cubicBezTo>
                  <a:pt x="22038" y="15925"/>
                  <a:pt x="22066" y="15601"/>
                  <a:pt x="22080" y="15263"/>
                </a:cubicBezTo>
                <a:cubicBezTo>
                  <a:pt x="22123" y="14545"/>
                  <a:pt x="22109" y="13813"/>
                  <a:pt x="22052" y="13109"/>
                </a:cubicBezTo>
                <a:cubicBezTo>
                  <a:pt x="22151" y="12574"/>
                  <a:pt x="22193" y="12264"/>
                  <a:pt x="22151" y="12250"/>
                </a:cubicBezTo>
                <a:lnTo>
                  <a:pt x="22137" y="12250"/>
                </a:lnTo>
                <a:cubicBezTo>
                  <a:pt x="22094" y="12278"/>
                  <a:pt x="22066" y="12306"/>
                  <a:pt x="22038" y="12334"/>
                </a:cubicBezTo>
                <a:cubicBezTo>
                  <a:pt x="22052" y="11996"/>
                  <a:pt x="22109" y="11673"/>
                  <a:pt x="22221" y="11349"/>
                </a:cubicBezTo>
                <a:cubicBezTo>
                  <a:pt x="22320" y="11067"/>
                  <a:pt x="22447" y="10800"/>
                  <a:pt x="22601" y="10560"/>
                </a:cubicBezTo>
                <a:close/>
                <a:moveTo>
                  <a:pt x="92292" y="22924"/>
                </a:moveTo>
                <a:lnTo>
                  <a:pt x="92292" y="22952"/>
                </a:lnTo>
                <a:cubicBezTo>
                  <a:pt x="92292" y="23304"/>
                  <a:pt x="92292" y="23656"/>
                  <a:pt x="92306" y="23994"/>
                </a:cubicBezTo>
                <a:cubicBezTo>
                  <a:pt x="92334" y="24248"/>
                  <a:pt x="92348" y="24487"/>
                  <a:pt x="92376" y="24726"/>
                </a:cubicBezTo>
                <a:lnTo>
                  <a:pt x="92221" y="24811"/>
                </a:lnTo>
                <a:lnTo>
                  <a:pt x="92207" y="24684"/>
                </a:lnTo>
                <a:lnTo>
                  <a:pt x="92151" y="24290"/>
                </a:lnTo>
                <a:cubicBezTo>
                  <a:pt x="92151" y="24233"/>
                  <a:pt x="92137" y="24191"/>
                  <a:pt x="92137" y="24149"/>
                </a:cubicBezTo>
                <a:cubicBezTo>
                  <a:pt x="92123" y="24050"/>
                  <a:pt x="92109" y="23966"/>
                  <a:pt x="92095" y="23867"/>
                </a:cubicBezTo>
                <a:cubicBezTo>
                  <a:pt x="92080" y="23769"/>
                  <a:pt x="92080" y="23642"/>
                  <a:pt x="92066" y="23529"/>
                </a:cubicBezTo>
                <a:cubicBezTo>
                  <a:pt x="92137" y="23332"/>
                  <a:pt x="92221" y="23121"/>
                  <a:pt x="92292" y="22924"/>
                </a:cubicBezTo>
                <a:close/>
                <a:moveTo>
                  <a:pt x="68212" y="23248"/>
                </a:moveTo>
                <a:cubicBezTo>
                  <a:pt x="68226" y="23572"/>
                  <a:pt x="68254" y="23896"/>
                  <a:pt x="68268" y="24205"/>
                </a:cubicBezTo>
                <a:lnTo>
                  <a:pt x="68142" y="24304"/>
                </a:lnTo>
                <a:cubicBezTo>
                  <a:pt x="68113" y="24600"/>
                  <a:pt x="68085" y="24881"/>
                  <a:pt x="68057" y="25163"/>
                </a:cubicBezTo>
                <a:cubicBezTo>
                  <a:pt x="68071" y="24740"/>
                  <a:pt x="68113" y="24304"/>
                  <a:pt x="68156" y="23853"/>
                </a:cubicBezTo>
                <a:cubicBezTo>
                  <a:pt x="68170" y="23656"/>
                  <a:pt x="68198" y="23459"/>
                  <a:pt x="68212" y="23248"/>
                </a:cubicBezTo>
                <a:close/>
                <a:moveTo>
                  <a:pt x="81167" y="23248"/>
                </a:moveTo>
                <a:cubicBezTo>
                  <a:pt x="81181" y="23459"/>
                  <a:pt x="81209" y="23656"/>
                  <a:pt x="81238" y="23867"/>
                </a:cubicBezTo>
                <a:cubicBezTo>
                  <a:pt x="81280" y="24304"/>
                  <a:pt x="81308" y="24740"/>
                  <a:pt x="81336" y="25163"/>
                </a:cubicBezTo>
                <a:cubicBezTo>
                  <a:pt x="81294" y="24895"/>
                  <a:pt x="81280" y="24614"/>
                  <a:pt x="81238" y="24318"/>
                </a:cubicBezTo>
                <a:lnTo>
                  <a:pt x="81238" y="24304"/>
                </a:lnTo>
                <a:cubicBezTo>
                  <a:pt x="81209" y="24121"/>
                  <a:pt x="81181" y="23924"/>
                  <a:pt x="81139" y="23741"/>
                </a:cubicBezTo>
                <a:cubicBezTo>
                  <a:pt x="81153" y="23572"/>
                  <a:pt x="81153" y="23417"/>
                  <a:pt x="81167" y="23248"/>
                </a:cubicBezTo>
                <a:close/>
                <a:moveTo>
                  <a:pt x="3042" y="20826"/>
                </a:moveTo>
                <a:cubicBezTo>
                  <a:pt x="3169" y="20924"/>
                  <a:pt x="3295" y="21009"/>
                  <a:pt x="3422" y="21107"/>
                </a:cubicBezTo>
                <a:cubicBezTo>
                  <a:pt x="3521" y="21502"/>
                  <a:pt x="3619" y="21924"/>
                  <a:pt x="3690" y="22332"/>
                </a:cubicBezTo>
                <a:cubicBezTo>
                  <a:pt x="3732" y="22586"/>
                  <a:pt x="3760" y="22839"/>
                  <a:pt x="3802" y="23093"/>
                </a:cubicBezTo>
                <a:cubicBezTo>
                  <a:pt x="3845" y="23360"/>
                  <a:pt x="3859" y="23614"/>
                  <a:pt x="3887" y="23867"/>
                </a:cubicBezTo>
                <a:cubicBezTo>
                  <a:pt x="3929" y="24304"/>
                  <a:pt x="3957" y="24754"/>
                  <a:pt x="3985" y="25177"/>
                </a:cubicBezTo>
                <a:cubicBezTo>
                  <a:pt x="3957" y="24895"/>
                  <a:pt x="3929" y="24614"/>
                  <a:pt x="3887" y="24318"/>
                </a:cubicBezTo>
                <a:cubicBezTo>
                  <a:pt x="3732" y="23206"/>
                  <a:pt x="3450" y="22093"/>
                  <a:pt x="3070" y="21023"/>
                </a:cubicBezTo>
                <a:cubicBezTo>
                  <a:pt x="3070" y="20967"/>
                  <a:pt x="3056" y="20896"/>
                  <a:pt x="3042" y="20826"/>
                </a:cubicBezTo>
                <a:close/>
                <a:moveTo>
                  <a:pt x="42513" y="23262"/>
                </a:moveTo>
                <a:cubicBezTo>
                  <a:pt x="42541" y="23473"/>
                  <a:pt x="42555" y="23670"/>
                  <a:pt x="42583" y="23881"/>
                </a:cubicBezTo>
                <a:cubicBezTo>
                  <a:pt x="42626" y="24318"/>
                  <a:pt x="42654" y="24754"/>
                  <a:pt x="42682" y="25177"/>
                </a:cubicBezTo>
                <a:cubicBezTo>
                  <a:pt x="42640" y="24895"/>
                  <a:pt x="42611" y="24614"/>
                  <a:pt x="42583" y="24318"/>
                </a:cubicBezTo>
                <a:cubicBezTo>
                  <a:pt x="42555" y="24135"/>
                  <a:pt x="42527" y="23938"/>
                  <a:pt x="42485" y="23755"/>
                </a:cubicBezTo>
                <a:cubicBezTo>
                  <a:pt x="42499" y="23586"/>
                  <a:pt x="42513" y="23431"/>
                  <a:pt x="42513" y="23262"/>
                </a:cubicBezTo>
                <a:close/>
                <a:moveTo>
                  <a:pt x="106824" y="23670"/>
                </a:moveTo>
                <a:cubicBezTo>
                  <a:pt x="106838" y="23769"/>
                  <a:pt x="106852" y="23867"/>
                  <a:pt x="106852" y="23966"/>
                </a:cubicBezTo>
                <a:cubicBezTo>
                  <a:pt x="106838" y="24079"/>
                  <a:pt x="106810" y="24205"/>
                  <a:pt x="106796" y="24318"/>
                </a:cubicBezTo>
                <a:cubicBezTo>
                  <a:pt x="106754" y="24614"/>
                  <a:pt x="106725" y="24895"/>
                  <a:pt x="106697" y="25177"/>
                </a:cubicBezTo>
                <a:cubicBezTo>
                  <a:pt x="106725" y="24754"/>
                  <a:pt x="106768" y="24318"/>
                  <a:pt x="106810" y="23881"/>
                </a:cubicBezTo>
                <a:cubicBezTo>
                  <a:pt x="106810" y="23811"/>
                  <a:pt x="106824" y="23741"/>
                  <a:pt x="106824" y="23670"/>
                </a:cubicBezTo>
                <a:close/>
                <a:moveTo>
                  <a:pt x="144971" y="22699"/>
                </a:moveTo>
                <a:lnTo>
                  <a:pt x="144971" y="22699"/>
                </a:lnTo>
                <a:cubicBezTo>
                  <a:pt x="145014" y="22713"/>
                  <a:pt x="145070" y="22727"/>
                  <a:pt x="145126" y="22741"/>
                </a:cubicBezTo>
                <a:cubicBezTo>
                  <a:pt x="145225" y="22769"/>
                  <a:pt x="145309" y="22811"/>
                  <a:pt x="145394" y="22853"/>
                </a:cubicBezTo>
                <a:cubicBezTo>
                  <a:pt x="145450" y="22896"/>
                  <a:pt x="145492" y="22952"/>
                  <a:pt x="145535" y="23008"/>
                </a:cubicBezTo>
                <a:lnTo>
                  <a:pt x="145535" y="23051"/>
                </a:lnTo>
                <a:cubicBezTo>
                  <a:pt x="145535" y="23445"/>
                  <a:pt x="145577" y="23839"/>
                  <a:pt x="145605" y="24205"/>
                </a:cubicBezTo>
                <a:lnTo>
                  <a:pt x="145478" y="24318"/>
                </a:lnTo>
                <a:cubicBezTo>
                  <a:pt x="145436" y="24614"/>
                  <a:pt x="145408" y="24895"/>
                  <a:pt x="145380" y="25177"/>
                </a:cubicBezTo>
                <a:cubicBezTo>
                  <a:pt x="145408" y="24740"/>
                  <a:pt x="145436" y="24318"/>
                  <a:pt x="145478" y="23867"/>
                </a:cubicBezTo>
                <a:lnTo>
                  <a:pt x="145042" y="23515"/>
                </a:lnTo>
                <a:cubicBezTo>
                  <a:pt x="145028" y="23389"/>
                  <a:pt x="145014" y="23248"/>
                  <a:pt x="144999" y="23107"/>
                </a:cubicBezTo>
                <a:cubicBezTo>
                  <a:pt x="144985" y="22966"/>
                  <a:pt x="144971" y="22839"/>
                  <a:pt x="144971" y="22699"/>
                </a:cubicBezTo>
                <a:close/>
                <a:moveTo>
                  <a:pt x="74690" y="25121"/>
                </a:moveTo>
                <a:cubicBezTo>
                  <a:pt x="74718" y="25290"/>
                  <a:pt x="74746" y="25487"/>
                  <a:pt x="74774" y="25670"/>
                </a:cubicBezTo>
                <a:cubicBezTo>
                  <a:pt x="74760" y="25853"/>
                  <a:pt x="74760" y="26022"/>
                  <a:pt x="74746" y="26191"/>
                </a:cubicBezTo>
                <a:lnTo>
                  <a:pt x="74746" y="26177"/>
                </a:lnTo>
                <a:cubicBezTo>
                  <a:pt x="74732" y="26360"/>
                  <a:pt x="74718" y="26529"/>
                  <a:pt x="74718" y="26684"/>
                </a:cubicBezTo>
                <a:cubicBezTo>
                  <a:pt x="74718" y="26810"/>
                  <a:pt x="74704" y="26909"/>
                  <a:pt x="74690" y="27022"/>
                </a:cubicBezTo>
                <a:cubicBezTo>
                  <a:pt x="74690" y="26909"/>
                  <a:pt x="74675" y="26810"/>
                  <a:pt x="74675" y="26684"/>
                </a:cubicBezTo>
                <a:cubicBezTo>
                  <a:pt x="74661" y="26529"/>
                  <a:pt x="74647" y="26360"/>
                  <a:pt x="74633" y="26177"/>
                </a:cubicBezTo>
                <a:cubicBezTo>
                  <a:pt x="74605" y="26008"/>
                  <a:pt x="74605" y="25839"/>
                  <a:pt x="74605" y="25670"/>
                </a:cubicBezTo>
                <a:cubicBezTo>
                  <a:pt x="74633" y="25487"/>
                  <a:pt x="74661" y="25304"/>
                  <a:pt x="74690" y="25121"/>
                </a:cubicBezTo>
                <a:close/>
                <a:moveTo>
                  <a:pt x="36035" y="25036"/>
                </a:moveTo>
                <a:cubicBezTo>
                  <a:pt x="36063" y="25261"/>
                  <a:pt x="36106" y="25473"/>
                  <a:pt x="36134" y="25684"/>
                </a:cubicBezTo>
                <a:cubicBezTo>
                  <a:pt x="36106" y="25853"/>
                  <a:pt x="36106" y="26022"/>
                  <a:pt x="36092" y="26191"/>
                </a:cubicBezTo>
                <a:lnTo>
                  <a:pt x="36106" y="26191"/>
                </a:lnTo>
                <a:cubicBezTo>
                  <a:pt x="36078" y="26374"/>
                  <a:pt x="36078" y="26543"/>
                  <a:pt x="36063" y="26698"/>
                </a:cubicBezTo>
                <a:cubicBezTo>
                  <a:pt x="36049" y="26867"/>
                  <a:pt x="36049" y="27036"/>
                  <a:pt x="36021" y="27177"/>
                </a:cubicBezTo>
                <a:cubicBezTo>
                  <a:pt x="36007" y="27036"/>
                  <a:pt x="36007" y="26867"/>
                  <a:pt x="35993" y="26698"/>
                </a:cubicBezTo>
                <a:cubicBezTo>
                  <a:pt x="35979" y="26543"/>
                  <a:pt x="35965" y="26374"/>
                  <a:pt x="35951" y="26191"/>
                </a:cubicBezTo>
                <a:cubicBezTo>
                  <a:pt x="35937" y="26008"/>
                  <a:pt x="35937" y="25853"/>
                  <a:pt x="35923" y="25684"/>
                </a:cubicBezTo>
                <a:cubicBezTo>
                  <a:pt x="35965" y="25473"/>
                  <a:pt x="35993" y="25261"/>
                  <a:pt x="36035" y="25036"/>
                </a:cubicBezTo>
                <a:close/>
                <a:moveTo>
                  <a:pt x="113358" y="25050"/>
                </a:moveTo>
                <a:cubicBezTo>
                  <a:pt x="113400" y="25261"/>
                  <a:pt x="113428" y="25473"/>
                  <a:pt x="113471" y="25684"/>
                </a:cubicBezTo>
                <a:cubicBezTo>
                  <a:pt x="113456" y="25853"/>
                  <a:pt x="113456" y="26022"/>
                  <a:pt x="113428" y="26191"/>
                </a:cubicBezTo>
                <a:cubicBezTo>
                  <a:pt x="113414" y="26374"/>
                  <a:pt x="113400" y="26543"/>
                  <a:pt x="113386" y="26712"/>
                </a:cubicBezTo>
                <a:cubicBezTo>
                  <a:pt x="113386" y="26881"/>
                  <a:pt x="113372" y="27036"/>
                  <a:pt x="113358" y="27191"/>
                </a:cubicBezTo>
                <a:cubicBezTo>
                  <a:pt x="113344" y="27036"/>
                  <a:pt x="113344" y="26881"/>
                  <a:pt x="113330" y="26712"/>
                </a:cubicBezTo>
                <a:cubicBezTo>
                  <a:pt x="113316" y="26543"/>
                  <a:pt x="113302" y="26374"/>
                  <a:pt x="113287" y="26191"/>
                </a:cubicBezTo>
                <a:cubicBezTo>
                  <a:pt x="113273" y="26022"/>
                  <a:pt x="113259" y="25853"/>
                  <a:pt x="113259" y="25684"/>
                </a:cubicBezTo>
                <a:cubicBezTo>
                  <a:pt x="113287" y="25473"/>
                  <a:pt x="113330" y="25261"/>
                  <a:pt x="113358" y="25050"/>
                </a:cubicBezTo>
                <a:close/>
                <a:moveTo>
                  <a:pt x="18349" y="0"/>
                </a:moveTo>
                <a:cubicBezTo>
                  <a:pt x="18302" y="0"/>
                  <a:pt x="18254" y="25"/>
                  <a:pt x="18222" y="83"/>
                </a:cubicBezTo>
                <a:cubicBezTo>
                  <a:pt x="17264" y="1928"/>
                  <a:pt x="17546" y="3829"/>
                  <a:pt x="18461" y="5632"/>
                </a:cubicBezTo>
                <a:cubicBezTo>
                  <a:pt x="19264" y="7209"/>
                  <a:pt x="20334" y="8617"/>
                  <a:pt x="21137" y="10180"/>
                </a:cubicBezTo>
                <a:cubicBezTo>
                  <a:pt x="21348" y="11123"/>
                  <a:pt x="21503" y="12067"/>
                  <a:pt x="21588" y="13039"/>
                </a:cubicBezTo>
                <a:lnTo>
                  <a:pt x="21531" y="13137"/>
                </a:lnTo>
                <a:cubicBezTo>
                  <a:pt x="21109" y="13926"/>
                  <a:pt x="20743" y="14756"/>
                  <a:pt x="20433" y="15601"/>
                </a:cubicBezTo>
                <a:cubicBezTo>
                  <a:pt x="19996" y="16742"/>
                  <a:pt x="19672" y="17925"/>
                  <a:pt x="19433" y="19136"/>
                </a:cubicBezTo>
                <a:cubicBezTo>
                  <a:pt x="19306" y="19770"/>
                  <a:pt x="19222" y="20403"/>
                  <a:pt x="19151" y="21051"/>
                </a:cubicBezTo>
                <a:cubicBezTo>
                  <a:pt x="19109" y="21107"/>
                  <a:pt x="19067" y="21150"/>
                  <a:pt x="19039" y="21192"/>
                </a:cubicBezTo>
                <a:cubicBezTo>
                  <a:pt x="18940" y="21276"/>
                  <a:pt x="18856" y="21375"/>
                  <a:pt x="18785" y="21473"/>
                </a:cubicBezTo>
                <a:cubicBezTo>
                  <a:pt x="18884" y="20347"/>
                  <a:pt x="19011" y="19249"/>
                  <a:pt x="19095" y="18277"/>
                </a:cubicBezTo>
                <a:cubicBezTo>
                  <a:pt x="19165" y="17305"/>
                  <a:pt x="19236" y="16446"/>
                  <a:pt x="19250" y="15841"/>
                </a:cubicBezTo>
                <a:cubicBezTo>
                  <a:pt x="19264" y="15235"/>
                  <a:pt x="19250" y="14869"/>
                  <a:pt x="19194" y="14869"/>
                </a:cubicBezTo>
                <a:cubicBezTo>
                  <a:pt x="19187" y="14862"/>
                  <a:pt x="19183" y="14859"/>
                  <a:pt x="19180" y="14859"/>
                </a:cubicBezTo>
                <a:cubicBezTo>
                  <a:pt x="19176" y="14859"/>
                  <a:pt x="19173" y="14862"/>
                  <a:pt x="19165" y="14869"/>
                </a:cubicBezTo>
                <a:cubicBezTo>
                  <a:pt x="19095" y="14911"/>
                  <a:pt x="18954" y="15235"/>
                  <a:pt x="18757" y="15742"/>
                </a:cubicBezTo>
                <a:cubicBezTo>
                  <a:pt x="18616" y="16136"/>
                  <a:pt x="18447" y="16629"/>
                  <a:pt x="18264" y="17207"/>
                </a:cubicBezTo>
                <a:cubicBezTo>
                  <a:pt x="18278" y="17052"/>
                  <a:pt x="18292" y="16897"/>
                  <a:pt x="18306" y="16756"/>
                </a:cubicBezTo>
                <a:lnTo>
                  <a:pt x="18349" y="16348"/>
                </a:lnTo>
                <a:lnTo>
                  <a:pt x="18391" y="15968"/>
                </a:lnTo>
                <a:cubicBezTo>
                  <a:pt x="18659" y="13940"/>
                  <a:pt x="18954" y="12461"/>
                  <a:pt x="18842" y="12433"/>
                </a:cubicBezTo>
                <a:lnTo>
                  <a:pt x="18828" y="12433"/>
                </a:lnTo>
                <a:cubicBezTo>
                  <a:pt x="18743" y="12475"/>
                  <a:pt x="18546" y="12785"/>
                  <a:pt x="18292" y="13292"/>
                </a:cubicBezTo>
                <a:cubicBezTo>
                  <a:pt x="18138" y="13588"/>
                  <a:pt x="17997" y="13940"/>
                  <a:pt x="17828" y="14348"/>
                </a:cubicBezTo>
                <a:lnTo>
                  <a:pt x="17701" y="14658"/>
                </a:lnTo>
                <a:cubicBezTo>
                  <a:pt x="17659" y="14771"/>
                  <a:pt x="17602" y="14869"/>
                  <a:pt x="17574" y="14996"/>
                </a:cubicBezTo>
                <a:lnTo>
                  <a:pt x="17307" y="15728"/>
                </a:lnTo>
                <a:cubicBezTo>
                  <a:pt x="17264" y="15855"/>
                  <a:pt x="17222" y="15982"/>
                  <a:pt x="17180" y="16108"/>
                </a:cubicBezTo>
                <a:lnTo>
                  <a:pt x="17067" y="16517"/>
                </a:lnTo>
                <a:cubicBezTo>
                  <a:pt x="17011" y="16728"/>
                  <a:pt x="16941" y="16967"/>
                  <a:pt x="16898" y="17193"/>
                </a:cubicBezTo>
                <a:lnTo>
                  <a:pt x="16898" y="17108"/>
                </a:lnTo>
                <a:cubicBezTo>
                  <a:pt x="16898" y="16953"/>
                  <a:pt x="16912" y="16826"/>
                  <a:pt x="16926" y="16700"/>
                </a:cubicBezTo>
                <a:cubicBezTo>
                  <a:pt x="16969" y="16221"/>
                  <a:pt x="16983" y="15925"/>
                  <a:pt x="16926" y="15911"/>
                </a:cubicBezTo>
                <a:lnTo>
                  <a:pt x="16898" y="15911"/>
                </a:lnTo>
                <a:cubicBezTo>
                  <a:pt x="16828" y="15939"/>
                  <a:pt x="16659" y="16165"/>
                  <a:pt x="16448" y="16559"/>
                </a:cubicBezTo>
                <a:lnTo>
                  <a:pt x="16420" y="16615"/>
                </a:lnTo>
                <a:cubicBezTo>
                  <a:pt x="16434" y="16432"/>
                  <a:pt x="16448" y="16249"/>
                  <a:pt x="16462" y="16080"/>
                </a:cubicBezTo>
                <a:cubicBezTo>
                  <a:pt x="16645" y="14179"/>
                  <a:pt x="17025" y="12827"/>
                  <a:pt x="16926" y="12785"/>
                </a:cubicBezTo>
                <a:cubicBezTo>
                  <a:pt x="16919" y="12778"/>
                  <a:pt x="16916" y="12774"/>
                  <a:pt x="16912" y="12774"/>
                </a:cubicBezTo>
                <a:cubicBezTo>
                  <a:pt x="16909" y="12774"/>
                  <a:pt x="16905" y="12778"/>
                  <a:pt x="16898" y="12785"/>
                </a:cubicBezTo>
                <a:cubicBezTo>
                  <a:pt x="16828" y="12827"/>
                  <a:pt x="16772" y="12884"/>
                  <a:pt x="16729" y="12954"/>
                </a:cubicBezTo>
                <a:cubicBezTo>
                  <a:pt x="16673" y="13024"/>
                  <a:pt x="16617" y="13109"/>
                  <a:pt x="16546" y="13207"/>
                </a:cubicBezTo>
                <a:cubicBezTo>
                  <a:pt x="16490" y="13306"/>
                  <a:pt x="16420" y="13419"/>
                  <a:pt x="16349" y="13560"/>
                </a:cubicBezTo>
                <a:cubicBezTo>
                  <a:pt x="15941" y="14292"/>
                  <a:pt x="15617" y="15052"/>
                  <a:pt x="15377" y="15841"/>
                </a:cubicBezTo>
                <a:cubicBezTo>
                  <a:pt x="15096" y="16770"/>
                  <a:pt x="14899" y="17714"/>
                  <a:pt x="14800" y="18657"/>
                </a:cubicBezTo>
                <a:cubicBezTo>
                  <a:pt x="14730" y="18728"/>
                  <a:pt x="14645" y="18784"/>
                  <a:pt x="14561" y="18840"/>
                </a:cubicBezTo>
                <a:lnTo>
                  <a:pt x="14561" y="18742"/>
                </a:lnTo>
                <a:lnTo>
                  <a:pt x="14561" y="18629"/>
                </a:lnTo>
                <a:cubicBezTo>
                  <a:pt x="14589" y="18052"/>
                  <a:pt x="14617" y="17502"/>
                  <a:pt x="14659" y="16981"/>
                </a:cubicBezTo>
                <a:lnTo>
                  <a:pt x="14659" y="16869"/>
                </a:lnTo>
                <a:lnTo>
                  <a:pt x="14758" y="15545"/>
                </a:lnTo>
                <a:cubicBezTo>
                  <a:pt x="14800" y="15094"/>
                  <a:pt x="14828" y="14686"/>
                  <a:pt x="14856" y="14348"/>
                </a:cubicBezTo>
                <a:lnTo>
                  <a:pt x="14856" y="14235"/>
                </a:lnTo>
                <a:cubicBezTo>
                  <a:pt x="15462" y="13320"/>
                  <a:pt x="15730" y="12222"/>
                  <a:pt x="15631" y="11123"/>
                </a:cubicBezTo>
                <a:cubicBezTo>
                  <a:pt x="15641" y="11019"/>
                  <a:pt x="15551" y="10937"/>
                  <a:pt x="15451" y="10937"/>
                </a:cubicBezTo>
                <a:cubicBezTo>
                  <a:pt x="15417" y="10937"/>
                  <a:pt x="15382" y="10947"/>
                  <a:pt x="15349" y="10968"/>
                </a:cubicBezTo>
                <a:cubicBezTo>
                  <a:pt x="14730" y="11349"/>
                  <a:pt x="14350" y="11968"/>
                  <a:pt x="13800" y="12433"/>
                </a:cubicBezTo>
                <a:cubicBezTo>
                  <a:pt x="13674" y="12532"/>
                  <a:pt x="13547" y="12630"/>
                  <a:pt x="13420" y="12729"/>
                </a:cubicBezTo>
                <a:cubicBezTo>
                  <a:pt x="12786" y="13151"/>
                  <a:pt x="12082" y="13447"/>
                  <a:pt x="11505" y="13968"/>
                </a:cubicBezTo>
                <a:lnTo>
                  <a:pt x="11449" y="13841"/>
                </a:lnTo>
                <a:lnTo>
                  <a:pt x="11449" y="13827"/>
                </a:lnTo>
                <a:cubicBezTo>
                  <a:pt x="11406" y="13729"/>
                  <a:pt x="11350" y="13644"/>
                  <a:pt x="11308" y="13545"/>
                </a:cubicBezTo>
                <a:lnTo>
                  <a:pt x="11294" y="13503"/>
                </a:lnTo>
                <a:cubicBezTo>
                  <a:pt x="11252" y="13419"/>
                  <a:pt x="11209" y="13348"/>
                  <a:pt x="11167" y="13264"/>
                </a:cubicBezTo>
                <a:lnTo>
                  <a:pt x="11139" y="13222"/>
                </a:lnTo>
                <a:cubicBezTo>
                  <a:pt x="11068" y="13109"/>
                  <a:pt x="10998" y="12982"/>
                  <a:pt x="10942" y="12870"/>
                </a:cubicBezTo>
                <a:lnTo>
                  <a:pt x="10871" y="12757"/>
                </a:lnTo>
                <a:lnTo>
                  <a:pt x="10857" y="12743"/>
                </a:lnTo>
                <a:lnTo>
                  <a:pt x="10843" y="12715"/>
                </a:lnTo>
                <a:lnTo>
                  <a:pt x="10759" y="12602"/>
                </a:lnTo>
                <a:lnTo>
                  <a:pt x="10688" y="12503"/>
                </a:lnTo>
                <a:lnTo>
                  <a:pt x="10660" y="12447"/>
                </a:lnTo>
                <a:lnTo>
                  <a:pt x="10604" y="12363"/>
                </a:lnTo>
                <a:lnTo>
                  <a:pt x="10576" y="12320"/>
                </a:lnTo>
                <a:lnTo>
                  <a:pt x="10519" y="12250"/>
                </a:lnTo>
                <a:lnTo>
                  <a:pt x="10463" y="12194"/>
                </a:lnTo>
                <a:lnTo>
                  <a:pt x="10449" y="12180"/>
                </a:lnTo>
                <a:lnTo>
                  <a:pt x="10421" y="12137"/>
                </a:lnTo>
                <a:lnTo>
                  <a:pt x="10378" y="12095"/>
                </a:lnTo>
                <a:lnTo>
                  <a:pt x="10378" y="12081"/>
                </a:lnTo>
                <a:cubicBezTo>
                  <a:pt x="10857" y="11461"/>
                  <a:pt x="11449" y="10884"/>
                  <a:pt x="11899" y="10264"/>
                </a:cubicBezTo>
                <a:cubicBezTo>
                  <a:pt x="12871" y="8941"/>
                  <a:pt x="12857" y="7251"/>
                  <a:pt x="12308" y="5772"/>
                </a:cubicBezTo>
                <a:cubicBezTo>
                  <a:pt x="12284" y="5679"/>
                  <a:pt x="12200" y="5628"/>
                  <a:pt x="12113" y="5628"/>
                </a:cubicBezTo>
                <a:cubicBezTo>
                  <a:pt x="12043" y="5628"/>
                  <a:pt x="11971" y="5661"/>
                  <a:pt x="11927" y="5730"/>
                </a:cubicBezTo>
                <a:cubicBezTo>
                  <a:pt x="11561" y="6322"/>
                  <a:pt x="11322" y="6997"/>
                  <a:pt x="11012" y="7631"/>
                </a:cubicBezTo>
                <a:cubicBezTo>
                  <a:pt x="10660" y="8307"/>
                  <a:pt x="10181" y="8913"/>
                  <a:pt x="9843" y="9603"/>
                </a:cubicBezTo>
                <a:cubicBezTo>
                  <a:pt x="9351" y="10616"/>
                  <a:pt x="9294" y="11687"/>
                  <a:pt x="9294" y="12771"/>
                </a:cubicBezTo>
                <a:cubicBezTo>
                  <a:pt x="8900" y="11588"/>
                  <a:pt x="8407" y="10433"/>
                  <a:pt x="7830" y="9321"/>
                </a:cubicBezTo>
                <a:cubicBezTo>
                  <a:pt x="7717" y="8842"/>
                  <a:pt x="7576" y="8349"/>
                  <a:pt x="7478" y="7856"/>
                </a:cubicBezTo>
                <a:cubicBezTo>
                  <a:pt x="7365" y="7166"/>
                  <a:pt x="7154" y="6476"/>
                  <a:pt x="6872" y="5843"/>
                </a:cubicBezTo>
                <a:cubicBezTo>
                  <a:pt x="6309" y="4688"/>
                  <a:pt x="5267" y="3857"/>
                  <a:pt x="4225" y="3139"/>
                </a:cubicBezTo>
                <a:cubicBezTo>
                  <a:pt x="4198" y="3124"/>
                  <a:pt x="4170" y="3117"/>
                  <a:pt x="4143" y="3117"/>
                </a:cubicBezTo>
                <a:cubicBezTo>
                  <a:pt x="4041" y="3117"/>
                  <a:pt x="3952" y="3211"/>
                  <a:pt x="3985" y="3322"/>
                </a:cubicBezTo>
                <a:cubicBezTo>
                  <a:pt x="4366" y="4716"/>
                  <a:pt x="4746" y="6124"/>
                  <a:pt x="5464" y="7378"/>
                </a:cubicBezTo>
                <a:cubicBezTo>
                  <a:pt x="6098" y="8476"/>
                  <a:pt x="7041" y="9321"/>
                  <a:pt x="7872" y="10278"/>
                </a:cubicBezTo>
                <a:cubicBezTo>
                  <a:pt x="8140" y="10898"/>
                  <a:pt x="8393" y="11518"/>
                  <a:pt x="8646" y="12151"/>
                </a:cubicBezTo>
                <a:cubicBezTo>
                  <a:pt x="8125" y="11447"/>
                  <a:pt x="7478" y="10842"/>
                  <a:pt x="6745" y="10363"/>
                </a:cubicBezTo>
                <a:lnTo>
                  <a:pt x="6605" y="10264"/>
                </a:lnTo>
                <a:cubicBezTo>
                  <a:pt x="6224" y="9856"/>
                  <a:pt x="5802" y="9476"/>
                  <a:pt x="5365" y="9138"/>
                </a:cubicBezTo>
                <a:cubicBezTo>
                  <a:pt x="5112" y="8941"/>
                  <a:pt x="4858" y="8758"/>
                  <a:pt x="4591" y="8589"/>
                </a:cubicBezTo>
                <a:cubicBezTo>
                  <a:pt x="4414" y="8487"/>
                  <a:pt x="4305" y="8432"/>
                  <a:pt x="4274" y="8432"/>
                </a:cubicBezTo>
                <a:cubicBezTo>
                  <a:pt x="4271" y="8432"/>
                  <a:pt x="4268" y="8432"/>
                  <a:pt x="4267" y="8434"/>
                </a:cubicBezTo>
                <a:cubicBezTo>
                  <a:pt x="4267" y="8448"/>
                  <a:pt x="4267" y="8462"/>
                  <a:pt x="4267" y="8462"/>
                </a:cubicBezTo>
                <a:cubicBezTo>
                  <a:pt x="4309" y="8575"/>
                  <a:pt x="4366" y="8673"/>
                  <a:pt x="4450" y="8744"/>
                </a:cubicBezTo>
                <a:cubicBezTo>
                  <a:pt x="4563" y="8913"/>
                  <a:pt x="4746" y="9110"/>
                  <a:pt x="4943" y="9377"/>
                </a:cubicBezTo>
                <a:cubicBezTo>
                  <a:pt x="4225" y="9067"/>
                  <a:pt x="3478" y="8786"/>
                  <a:pt x="2732" y="8561"/>
                </a:cubicBezTo>
                <a:cubicBezTo>
                  <a:pt x="2707" y="8553"/>
                  <a:pt x="2684" y="8550"/>
                  <a:pt x="2661" y="8550"/>
                </a:cubicBezTo>
                <a:cubicBezTo>
                  <a:pt x="2506" y="8550"/>
                  <a:pt x="2412" y="8709"/>
                  <a:pt x="2436" y="8856"/>
                </a:cubicBezTo>
                <a:cubicBezTo>
                  <a:pt x="2662" y="10377"/>
                  <a:pt x="3647" y="11363"/>
                  <a:pt x="4985" y="12039"/>
                </a:cubicBezTo>
                <a:cubicBezTo>
                  <a:pt x="5619" y="12363"/>
                  <a:pt x="6295" y="12517"/>
                  <a:pt x="6971" y="12701"/>
                </a:cubicBezTo>
                <a:lnTo>
                  <a:pt x="7112" y="13010"/>
                </a:lnTo>
                <a:cubicBezTo>
                  <a:pt x="7182" y="13165"/>
                  <a:pt x="7238" y="13334"/>
                  <a:pt x="7295" y="13489"/>
                </a:cubicBezTo>
                <a:lnTo>
                  <a:pt x="7379" y="13729"/>
                </a:lnTo>
                <a:cubicBezTo>
                  <a:pt x="7407" y="13813"/>
                  <a:pt x="7435" y="13897"/>
                  <a:pt x="7464" y="13982"/>
                </a:cubicBezTo>
                <a:cubicBezTo>
                  <a:pt x="7590" y="14362"/>
                  <a:pt x="7703" y="14771"/>
                  <a:pt x="7787" y="15179"/>
                </a:cubicBezTo>
                <a:lnTo>
                  <a:pt x="7717" y="15137"/>
                </a:lnTo>
                <a:cubicBezTo>
                  <a:pt x="7379" y="14996"/>
                  <a:pt x="7041" y="14897"/>
                  <a:pt x="6689" y="14827"/>
                </a:cubicBezTo>
                <a:lnTo>
                  <a:pt x="6661" y="14799"/>
                </a:lnTo>
                <a:cubicBezTo>
                  <a:pt x="6576" y="14686"/>
                  <a:pt x="6492" y="14587"/>
                  <a:pt x="6407" y="14503"/>
                </a:cubicBezTo>
                <a:cubicBezTo>
                  <a:pt x="6323" y="14433"/>
                  <a:pt x="6253" y="14362"/>
                  <a:pt x="6196" y="14306"/>
                </a:cubicBezTo>
                <a:cubicBezTo>
                  <a:pt x="6095" y="14217"/>
                  <a:pt x="6028" y="14163"/>
                  <a:pt x="5995" y="14163"/>
                </a:cubicBezTo>
                <a:cubicBezTo>
                  <a:pt x="5991" y="14163"/>
                  <a:pt x="5988" y="14164"/>
                  <a:pt x="5985" y="14165"/>
                </a:cubicBezTo>
                <a:cubicBezTo>
                  <a:pt x="5985" y="14165"/>
                  <a:pt x="5971" y="14179"/>
                  <a:pt x="5971" y="14179"/>
                </a:cubicBezTo>
                <a:cubicBezTo>
                  <a:pt x="5957" y="14250"/>
                  <a:pt x="6013" y="14433"/>
                  <a:pt x="6126" y="14714"/>
                </a:cubicBezTo>
                <a:cubicBezTo>
                  <a:pt x="5464" y="14616"/>
                  <a:pt x="4802" y="14587"/>
                  <a:pt x="4140" y="14503"/>
                </a:cubicBezTo>
                <a:cubicBezTo>
                  <a:pt x="4070" y="14390"/>
                  <a:pt x="3999" y="14292"/>
                  <a:pt x="3929" y="14207"/>
                </a:cubicBezTo>
                <a:cubicBezTo>
                  <a:pt x="3831" y="14081"/>
                  <a:pt x="3732" y="13968"/>
                  <a:pt x="3647" y="13869"/>
                </a:cubicBezTo>
                <a:cubicBezTo>
                  <a:pt x="3563" y="13771"/>
                  <a:pt x="3493" y="13700"/>
                  <a:pt x="3436" y="13630"/>
                </a:cubicBezTo>
                <a:cubicBezTo>
                  <a:pt x="3320" y="13527"/>
                  <a:pt x="3240" y="13459"/>
                  <a:pt x="3216" y="13459"/>
                </a:cubicBezTo>
                <a:cubicBezTo>
                  <a:pt x="3214" y="13459"/>
                  <a:pt x="3212" y="13460"/>
                  <a:pt x="3211" y="13461"/>
                </a:cubicBezTo>
                <a:cubicBezTo>
                  <a:pt x="3155" y="13503"/>
                  <a:pt x="3267" y="13841"/>
                  <a:pt x="3478" y="14390"/>
                </a:cubicBezTo>
                <a:cubicBezTo>
                  <a:pt x="3225" y="14348"/>
                  <a:pt x="2972" y="14278"/>
                  <a:pt x="2718" y="14207"/>
                </a:cubicBezTo>
                <a:cubicBezTo>
                  <a:pt x="2695" y="14200"/>
                  <a:pt x="2672" y="14197"/>
                  <a:pt x="2651" y="14197"/>
                </a:cubicBezTo>
                <a:cubicBezTo>
                  <a:pt x="2500" y="14197"/>
                  <a:pt x="2391" y="14355"/>
                  <a:pt x="2465" y="14503"/>
                </a:cubicBezTo>
                <a:lnTo>
                  <a:pt x="2408" y="14461"/>
                </a:lnTo>
                <a:cubicBezTo>
                  <a:pt x="2282" y="14372"/>
                  <a:pt x="2201" y="14318"/>
                  <a:pt x="2175" y="14318"/>
                </a:cubicBezTo>
                <a:cubicBezTo>
                  <a:pt x="2172" y="14318"/>
                  <a:pt x="2170" y="14319"/>
                  <a:pt x="2169" y="14320"/>
                </a:cubicBezTo>
                <a:cubicBezTo>
                  <a:pt x="2155" y="14334"/>
                  <a:pt x="2155" y="14348"/>
                  <a:pt x="2169" y="14362"/>
                </a:cubicBezTo>
                <a:cubicBezTo>
                  <a:pt x="2141" y="14559"/>
                  <a:pt x="2901" y="15728"/>
                  <a:pt x="3535" y="17460"/>
                </a:cubicBezTo>
                <a:cubicBezTo>
                  <a:pt x="3676" y="17883"/>
                  <a:pt x="3816" y="18319"/>
                  <a:pt x="3957" y="18784"/>
                </a:cubicBezTo>
                <a:lnTo>
                  <a:pt x="3788" y="18770"/>
                </a:lnTo>
                <a:cubicBezTo>
                  <a:pt x="3422" y="18206"/>
                  <a:pt x="3000" y="17671"/>
                  <a:pt x="2535" y="17179"/>
                </a:cubicBezTo>
                <a:cubicBezTo>
                  <a:pt x="2380" y="17024"/>
                  <a:pt x="2211" y="16869"/>
                  <a:pt x="2042" y="16728"/>
                </a:cubicBezTo>
                <a:lnTo>
                  <a:pt x="2028" y="16714"/>
                </a:lnTo>
                <a:cubicBezTo>
                  <a:pt x="1845" y="16249"/>
                  <a:pt x="1648" y="15799"/>
                  <a:pt x="1423" y="15362"/>
                </a:cubicBezTo>
                <a:cubicBezTo>
                  <a:pt x="1014" y="14602"/>
                  <a:pt x="564" y="13869"/>
                  <a:pt x="43" y="13193"/>
                </a:cubicBezTo>
                <a:lnTo>
                  <a:pt x="0" y="13095"/>
                </a:lnTo>
                <a:lnTo>
                  <a:pt x="0" y="13883"/>
                </a:lnTo>
                <a:cubicBezTo>
                  <a:pt x="28" y="13926"/>
                  <a:pt x="57" y="13954"/>
                  <a:pt x="85" y="13996"/>
                </a:cubicBezTo>
                <a:cubicBezTo>
                  <a:pt x="733" y="14925"/>
                  <a:pt x="1268" y="15939"/>
                  <a:pt x="1676" y="16995"/>
                </a:cubicBezTo>
                <a:cubicBezTo>
                  <a:pt x="1887" y="17531"/>
                  <a:pt x="2070" y="18094"/>
                  <a:pt x="2211" y="18657"/>
                </a:cubicBezTo>
                <a:lnTo>
                  <a:pt x="2028" y="18643"/>
                </a:lnTo>
                <a:cubicBezTo>
                  <a:pt x="1831" y="18291"/>
                  <a:pt x="1634" y="17939"/>
                  <a:pt x="1451" y="17629"/>
                </a:cubicBezTo>
                <a:cubicBezTo>
                  <a:pt x="1014" y="16925"/>
                  <a:pt x="535" y="16263"/>
                  <a:pt x="14" y="15644"/>
                </a:cubicBezTo>
                <a:lnTo>
                  <a:pt x="14" y="27698"/>
                </a:lnTo>
                <a:lnTo>
                  <a:pt x="152097" y="27698"/>
                </a:lnTo>
                <a:cubicBezTo>
                  <a:pt x="152097" y="27529"/>
                  <a:pt x="152068" y="27360"/>
                  <a:pt x="152054" y="27177"/>
                </a:cubicBezTo>
                <a:cubicBezTo>
                  <a:pt x="152040" y="27036"/>
                  <a:pt x="152040" y="26867"/>
                  <a:pt x="152026" y="26698"/>
                </a:cubicBezTo>
                <a:cubicBezTo>
                  <a:pt x="152012" y="26543"/>
                  <a:pt x="151998" y="26374"/>
                  <a:pt x="151984" y="26191"/>
                </a:cubicBezTo>
                <a:cubicBezTo>
                  <a:pt x="151970" y="26008"/>
                  <a:pt x="151956" y="25853"/>
                  <a:pt x="151956" y="25670"/>
                </a:cubicBezTo>
                <a:cubicBezTo>
                  <a:pt x="151998" y="25374"/>
                  <a:pt x="152040" y="25078"/>
                  <a:pt x="152111" y="24769"/>
                </a:cubicBezTo>
                <a:cubicBezTo>
                  <a:pt x="152167" y="24417"/>
                  <a:pt x="152237" y="24064"/>
                  <a:pt x="152322" y="23698"/>
                </a:cubicBezTo>
                <a:cubicBezTo>
                  <a:pt x="152406" y="23332"/>
                  <a:pt x="152505" y="22980"/>
                  <a:pt x="152604" y="22642"/>
                </a:cubicBezTo>
                <a:lnTo>
                  <a:pt x="151984" y="22642"/>
                </a:lnTo>
                <a:lnTo>
                  <a:pt x="151984" y="22572"/>
                </a:lnTo>
                <a:cubicBezTo>
                  <a:pt x="152012" y="22332"/>
                  <a:pt x="152054" y="22079"/>
                  <a:pt x="152083" y="21825"/>
                </a:cubicBezTo>
                <a:cubicBezTo>
                  <a:pt x="153279" y="21333"/>
                  <a:pt x="154153" y="20361"/>
                  <a:pt x="154983" y="19319"/>
                </a:cubicBezTo>
                <a:cubicBezTo>
                  <a:pt x="155089" y="19160"/>
                  <a:pt x="155058" y="18851"/>
                  <a:pt x="154830" y="18851"/>
                </a:cubicBezTo>
                <a:cubicBezTo>
                  <a:pt x="154816" y="18851"/>
                  <a:pt x="154802" y="18852"/>
                  <a:pt x="154786" y="18854"/>
                </a:cubicBezTo>
                <a:cubicBezTo>
                  <a:pt x="154110" y="18939"/>
                  <a:pt x="153420" y="18981"/>
                  <a:pt x="152744" y="19023"/>
                </a:cubicBezTo>
                <a:cubicBezTo>
                  <a:pt x="152787" y="18868"/>
                  <a:pt x="152843" y="18713"/>
                  <a:pt x="152899" y="18559"/>
                </a:cubicBezTo>
                <a:cubicBezTo>
                  <a:pt x="152970" y="18347"/>
                  <a:pt x="153054" y="18150"/>
                  <a:pt x="153125" y="17939"/>
                </a:cubicBezTo>
                <a:lnTo>
                  <a:pt x="153251" y="17643"/>
                </a:lnTo>
                <a:lnTo>
                  <a:pt x="153378" y="17362"/>
                </a:lnTo>
                <a:lnTo>
                  <a:pt x="153603" y="16812"/>
                </a:lnTo>
                <a:cubicBezTo>
                  <a:pt x="153674" y="16643"/>
                  <a:pt x="153758" y="16474"/>
                  <a:pt x="153829" y="16320"/>
                </a:cubicBezTo>
                <a:cubicBezTo>
                  <a:pt x="153969" y="15996"/>
                  <a:pt x="154096" y="15714"/>
                  <a:pt x="154209" y="15489"/>
                </a:cubicBezTo>
                <a:cubicBezTo>
                  <a:pt x="154420" y="15024"/>
                  <a:pt x="154533" y="14728"/>
                  <a:pt x="154491" y="14700"/>
                </a:cubicBezTo>
                <a:lnTo>
                  <a:pt x="154476" y="14700"/>
                </a:lnTo>
                <a:cubicBezTo>
                  <a:pt x="154392" y="14700"/>
                  <a:pt x="154153" y="14883"/>
                  <a:pt x="153815" y="15207"/>
                </a:cubicBezTo>
                <a:cubicBezTo>
                  <a:pt x="153575" y="15418"/>
                  <a:pt x="153364" y="15644"/>
                  <a:pt x="153167" y="15883"/>
                </a:cubicBezTo>
                <a:cubicBezTo>
                  <a:pt x="153040" y="16024"/>
                  <a:pt x="152913" y="16151"/>
                  <a:pt x="152787" y="16320"/>
                </a:cubicBezTo>
                <a:cubicBezTo>
                  <a:pt x="152674" y="16474"/>
                  <a:pt x="152547" y="16629"/>
                  <a:pt x="152406" y="16812"/>
                </a:cubicBezTo>
                <a:cubicBezTo>
                  <a:pt x="152350" y="16897"/>
                  <a:pt x="152280" y="16981"/>
                  <a:pt x="152209" y="17080"/>
                </a:cubicBezTo>
                <a:lnTo>
                  <a:pt x="152026" y="17362"/>
                </a:lnTo>
                <a:cubicBezTo>
                  <a:pt x="151899" y="17559"/>
                  <a:pt x="151759" y="17756"/>
                  <a:pt x="151632" y="17967"/>
                </a:cubicBezTo>
                <a:cubicBezTo>
                  <a:pt x="151519" y="18178"/>
                  <a:pt x="151393" y="18404"/>
                  <a:pt x="151280" y="18629"/>
                </a:cubicBezTo>
                <a:cubicBezTo>
                  <a:pt x="151209" y="18728"/>
                  <a:pt x="151153" y="18854"/>
                  <a:pt x="151097" y="18981"/>
                </a:cubicBezTo>
                <a:lnTo>
                  <a:pt x="151012" y="19164"/>
                </a:lnTo>
                <a:cubicBezTo>
                  <a:pt x="150829" y="19192"/>
                  <a:pt x="150660" y="19206"/>
                  <a:pt x="150477" y="19234"/>
                </a:cubicBezTo>
                <a:cubicBezTo>
                  <a:pt x="150505" y="19122"/>
                  <a:pt x="150534" y="19009"/>
                  <a:pt x="150562" y="18897"/>
                </a:cubicBezTo>
                <a:cubicBezTo>
                  <a:pt x="150717" y="18221"/>
                  <a:pt x="150872" y="17601"/>
                  <a:pt x="151012" y="17094"/>
                </a:cubicBezTo>
                <a:cubicBezTo>
                  <a:pt x="152209" y="16700"/>
                  <a:pt x="153040" y="15841"/>
                  <a:pt x="153857" y="14869"/>
                </a:cubicBezTo>
                <a:cubicBezTo>
                  <a:pt x="153970" y="14730"/>
                  <a:pt x="153880" y="14478"/>
                  <a:pt x="153698" y="14478"/>
                </a:cubicBezTo>
                <a:cubicBezTo>
                  <a:pt x="153677" y="14478"/>
                  <a:pt x="153655" y="14482"/>
                  <a:pt x="153632" y="14489"/>
                </a:cubicBezTo>
                <a:cubicBezTo>
                  <a:pt x="152068" y="14996"/>
                  <a:pt x="150393" y="14756"/>
                  <a:pt x="148858" y="15334"/>
                </a:cubicBezTo>
                <a:cubicBezTo>
                  <a:pt x="149224" y="14545"/>
                  <a:pt x="149506" y="14066"/>
                  <a:pt x="149449" y="14010"/>
                </a:cubicBezTo>
                <a:lnTo>
                  <a:pt x="149435" y="14010"/>
                </a:lnTo>
                <a:cubicBezTo>
                  <a:pt x="149351" y="14038"/>
                  <a:pt x="149266" y="14081"/>
                  <a:pt x="149210" y="14123"/>
                </a:cubicBezTo>
                <a:cubicBezTo>
                  <a:pt x="149139" y="14179"/>
                  <a:pt x="149069" y="14235"/>
                  <a:pt x="148970" y="14306"/>
                </a:cubicBezTo>
                <a:cubicBezTo>
                  <a:pt x="148886" y="14376"/>
                  <a:pt x="148787" y="14475"/>
                  <a:pt x="148675" y="14573"/>
                </a:cubicBezTo>
                <a:cubicBezTo>
                  <a:pt x="148224" y="15038"/>
                  <a:pt x="147802" y="15545"/>
                  <a:pt x="147464" y="16080"/>
                </a:cubicBezTo>
                <a:cubicBezTo>
                  <a:pt x="147098" y="16348"/>
                  <a:pt x="146774" y="16672"/>
                  <a:pt x="146506" y="17024"/>
                </a:cubicBezTo>
                <a:cubicBezTo>
                  <a:pt x="146534" y="16869"/>
                  <a:pt x="146563" y="16714"/>
                  <a:pt x="146591" y="16559"/>
                </a:cubicBezTo>
                <a:cubicBezTo>
                  <a:pt x="146703" y="15841"/>
                  <a:pt x="146858" y="15137"/>
                  <a:pt x="147055" y="14447"/>
                </a:cubicBezTo>
                <a:cubicBezTo>
                  <a:pt x="147069" y="14447"/>
                  <a:pt x="147084" y="14433"/>
                  <a:pt x="147098" y="14419"/>
                </a:cubicBezTo>
                <a:cubicBezTo>
                  <a:pt x="147309" y="14109"/>
                  <a:pt x="147562" y="13827"/>
                  <a:pt x="147830" y="13574"/>
                </a:cubicBezTo>
                <a:cubicBezTo>
                  <a:pt x="148182" y="13362"/>
                  <a:pt x="148576" y="13193"/>
                  <a:pt x="148970" y="13081"/>
                </a:cubicBezTo>
                <a:cubicBezTo>
                  <a:pt x="149773" y="12841"/>
                  <a:pt x="150618" y="12701"/>
                  <a:pt x="151364" y="12320"/>
                </a:cubicBezTo>
                <a:cubicBezTo>
                  <a:pt x="152702" y="11630"/>
                  <a:pt x="153688" y="10659"/>
                  <a:pt x="153927" y="9124"/>
                </a:cubicBezTo>
                <a:cubicBezTo>
                  <a:pt x="153940" y="8976"/>
                  <a:pt x="153844" y="8818"/>
                  <a:pt x="153698" y="8818"/>
                </a:cubicBezTo>
                <a:cubicBezTo>
                  <a:pt x="153677" y="8818"/>
                  <a:pt x="153655" y="8821"/>
                  <a:pt x="153632" y="8828"/>
                </a:cubicBezTo>
                <a:cubicBezTo>
                  <a:pt x="152252" y="9265"/>
                  <a:pt x="150829" y="9814"/>
                  <a:pt x="149618" y="10616"/>
                </a:cubicBezTo>
                <a:cubicBezTo>
                  <a:pt x="148886" y="11095"/>
                  <a:pt x="148238" y="11715"/>
                  <a:pt x="147717" y="12419"/>
                </a:cubicBezTo>
                <a:cubicBezTo>
                  <a:pt x="147957" y="11785"/>
                  <a:pt x="148210" y="11166"/>
                  <a:pt x="148492" y="10546"/>
                </a:cubicBezTo>
                <a:cubicBezTo>
                  <a:pt x="149308" y="9588"/>
                  <a:pt x="150266" y="8744"/>
                  <a:pt x="150900" y="7645"/>
                </a:cubicBezTo>
                <a:cubicBezTo>
                  <a:pt x="151618" y="6392"/>
                  <a:pt x="151998" y="4984"/>
                  <a:pt x="152378" y="3590"/>
                </a:cubicBezTo>
                <a:cubicBezTo>
                  <a:pt x="152390" y="3486"/>
                  <a:pt x="152298" y="3392"/>
                  <a:pt x="152202" y="3392"/>
                </a:cubicBezTo>
                <a:cubicBezTo>
                  <a:pt x="152181" y="3392"/>
                  <a:pt x="152159" y="3396"/>
                  <a:pt x="152139" y="3407"/>
                </a:cubicBezTo>
                <a:cubicBezTo>
                  <a:pt x="151083" y="4125"/>
                  <a:pt x="150055" y="4970"/>
                  <a:pt x="149477" y="6124"/>
                </a:cubicBezTo>
                <a:cubicBezTo>
                  <a:pt x="149182" y="6758"/>
                  <a:pt x="148970" y="7448"/>
                  <a:pt x="148858" y="8138"/>
                </a:cubicBezTo>
                <a:cubicBezTo>
                  <a:pt x="148759" y="8631"/>
                  <a:pt x="148618" y="9124"/>
                  <a:pt x="148506" y="9617"/>
                </a:cubicBezTo>
                <a:cubicBezTo>
                  <a:pt x="147928" y="10715"/>
                  <a:pt x="147450" y="11870"/>
                  <a:pt x="147041" y="13053"/>
                </a:cubicBezTo>
                <a:cubicBezTo>
                  <a:pt x="147041" y="11968"/>
                  <a:pt x="146999" y="10898"/>
                  <a:pt x="146492" y="9884"/>
                </a:cubicBezTo>
                <a:cubicBezTo>
                  <a:pt x="146154" y="9194"/>
                  <a:pt x="145675" y="8589"/>
                  <a:pt x="145337" y="7913"/>
                </a:cubicBezTo>
                <a:cubicBezTo>
                  <a:pt x="145014" y="7279"/>
                  <a:pt x="144774" y="6603"/>
                  <a:pt x="144408" y="6012"/>
                </a:cubicBezTo>
                <a:cubicBezTo>
                  <a:pt x="144364" y="5943"/>
                  <a:pt x="144295" y="5910"/>
                  <a:pt x="144227" y="5910"/>
                </a:cubicBezTo>
                <a:cubicBezTo>
                  <a:pt x="144142" y="5910"/>
                  <a:pt x="144059" y="5960"/>
                  <a:pt x="144028" y="6054"/>
                </a:cubicBezTo>
                <a:cubicBezTo>
                  <a:pt x="143479" y="7533"/>
                  <a:pt x="143479" y="9222"/>
                  <a:pt x="144436" y="10546"/>
                </a:cubicBezTo>
                <a:cubicBezTo>
                  <a:pt x="144985" y="11292"/>
                  <a:pt x="145718" y="11954"/>
                  <a:pt x="146225" y="12743"/>
                </a:cubicBezTo>
                <a:lnTo>
                  <a:pt x="146225" y="12841"/>
                </a:lnTo>
                <a:cubicBezTo>
                  <a:pt x="146225" y="12954"/>
                  <a:pt x="146309" y="13039"/>
                  <a:pt x="146422" y="13053"/>
                </a:cubicBezTo>
                <a:cubicBezTo>
                  <a:pt x="146534" y="13264"/>
                  <a:pt x="146633" y="13503"/>
                  <a:pt x="146689" y="13729"/>
                </a:cubicBezTo>
                <a:lnTo>
                  <a:pt x="146717" y="14137"/>
                </a:lnTo>
                <a:cubicBezTo>
                  <a:pt x="146478" y="14996"/>
                  <a:pt x="146295" y="15855"/>
                  <a:pt x="146168" y="16742"/>
                </a:cubicBezTo>
                <a:cubicBezTo>
                  <a:pt x="145957" y="15770"/>
                  <a:pt x="145520" y="14841"/>
                  <a:pt x="144830" y="14235"/>
                </a:cubicBezTo>
                <a:cubicBezTo>
                  <a:pt x="144549" y="13996"/>
                  <a:pt x="144225" y="13771"/>
                  <a:pt x="143901" y="13588"/>
                </a:cubicBezTo>
                <a:cubicBezTo>
                  <a:pt x="143915" y="13531"/>
                  <a:pt x="143915" y="13503"/>
                  <a:pt x="143901" y="13489"/>
                </a:cubicBezTo>
                <a:lnTo>
                  <a:pt x="143873" y="13489"/>
                </a:lnTo>
                <a:cubicBezTo>
                  <a:pt x="143845" y="13503"/>
                  <a:pt x="143831" y="13517"/>
                  <a:pt x="143802" y="13531"/>
                </a:cubicBezTo>
                <a:cubicBezTo>
                  <a:pt x="143591" y="13419"/>
                  <a:pt x="143380" y="13292"/>
                  <a:pt x="143169" y="13165"/>
                </a:cubicBezTo>
                <a:cubicBezTo>
                  <a:pt x="143211" y="13053"/>
                  <a:pt x="143225" y="12982"/>
                  <a:pt x="143211" y="12968"/>
                </a:cubicBezTo>
                <a:cubicBezTo>
                  <a:pt x="143197" y="12968"/>
                  <a:pt x="143127" y="12996"/>
                  <a:pt x="143028" y="13081"/>
                </a:cubicBezTo>
                <a:lnTo>
                  <a:pt x="142915" y="13010"/>
                </a:lnTo>
                <a:cubicBezTo>
                  <a:pt x="142789" y="12912"/>
                  <a:pt x="142662" y="12813"/>
                  <a:pt x="142535" y="12715"/>
                </a:cubicBezTo>
                <a:cubicBezTo>
                  <a:pt x="142000" y="12250"/>
                  <a:pt x="141606" y="11630"/>
                  <a:pt x="140986" y="11250"/>
                </a:cubicBezTo>
                <a:cubicBezTo>
                  <a:pt x="140954" y="11229"/>
                  <a:pt x="140919" y="11219"/>
                  <a:pt x="140884" y="11219"/>
                </a:cubicBezTo>
                <a:cubicBezTo>
                  <a:pt x="140785" y="11219"/>
                  <a:pt x="140694" y="11300"/>
                  <a:pt x="140705" y="11405"/>
                </a:cubicBezTo>
                <a:cubicBezTo>
                  <a:pt x="140620" y="12658"/>
                  <a:pt x="140930" y="13897"/>
                  <a:pt x="141732" y="14841"/>
                </a:cubicBezTo>
                <a:cubicBezTo>
                  <a:pt x="141620" y="15010"/>
                  <a:pt x="141521" y="15207"/>
                  <a:pt x="141409" y="15404"/>
                </a:cubicBezTo>
                <a:cubicBezTo>
                  <a:pt x="141240" y="14672"/>
                  <a:pt x="141014" y="13940"/>
                  <a:pt x="140733" y="13236"/>
                </a:cubicBezTo>
                <a:cubicBezTo>
                  <a:pt x="140592" y="12926"/>
                  <a:pt x="140479" y="12630"/>
                  <a:pt x="140324" y="12363"/>
                </a:cubicBezTo>
                <a:lnTo>
                  <a:pt x="140113" y="11954"/>
                </a:lnTo>
                <a:lnTo>
                  <a:pt x="139902" y="11588"/>
                </a:lnTo>
                <a:cubicBezTo>
                  <a:pt x="139831" y="11475"/>
                  <a:pt x="139761" y="11349"/>
                  <a:pt x="139691" y="11250"/>
                </a:cubicBezTo>
                <a:lnTo>
                  <a:pt x="139465" y="10940"/>
                </a:lnTo>
                <a:lnTo>
                  <a:pt x="139268" y="10645"/>
                </a:lnTo>
                <a:lnTo>
                  <a:pt x="139071" y="10405"/>
                </a:lnTo>
                <a:cubicBezTo>
                  <a:pt x="138944" y="10250"/>
                  <a:pt x="138832" y="10110"/>
                  <a:pt x="138719" y="9997"/>
                </a:cubicBezTo>
                <a:cubicBezTo>
                  <a:pt x="138606" y="9884"/>
                  <a:pt x="138508" y="9786"/>
                  <a:pt x="138437" y="9701"/>
                </a:cubicBezTo>
                <a:cubicBezTo>
                  <a:pt x="138302" y="9579"/>
                  <a:pt x="138210" y="9499"/>
                  <a:pt x="138179" y="9499"/>
                </a:cubicBezTo>
                <a:cubicBezTo>
                  <a:pt x="138175" y="9499"/>
                  <a:pt x="138172" y="9500"/>
                  <a:pt x="138170" y="9504"/>
                </a:cubicBezTo>
                <a:cubicBezTo>
                  <a:pt x="138156" y="9504"/>
                  <a:pt x="138156" y="9518"/>
                  <a:pt x="138170" y="9518"/>
                </a:cubicBezTo>
                <a:cubicBezTo>
                  <a:pt x="138184" y="9631"/>
                  <a:pt x="138212" y="9729"/>
                  <a:pt x="138268" y="9828"/>
                </a:cubicBezTo>
                <a:cubicBezTo>
                  <a:pt x="138311" y="9926"/>
                  <a:pt x="138367" y="10053"/>
                  <a:pt x="138437" y="10180"/>
                </a:cubicBezTo>
                <a:cubicBezTo>
                  <a:pt x="138522" y="10321"/>
                  <a:pt x="138578" y="10490"/>
                  <a:pt x="138663" y="10659"/>
                </a:cubicBezTo>
                <a:cubicBezTo>
                  <a:pt x="139099" y="11602"/>
                  <a:pt x="139437" y="12574"/>
                  <a:pt x="139677" y="13574"/>
                </a:cubicBezTo>
                <a:cubicBezTo>
                  <a:pt x="139958" y="14813"/>
                  <a:pt x="140113" y="16080"/>
                  <a:pt x="140127" y="17348"/>
                </a:cubicBezTo>
                <a:cubicBezTo>
                  <a:pt x="140092" y="17333"/>
                  <a:pt x="140058" y="17326"/>
                  <a:pt x="140024" y="17326"/>
                </a:cubicBezTo>
                <a:cubicBezTo>
                  <a:pt x="139895" y="17326"/>
                  <a:pt x="139786" y="17427"/>
                  <a:pt x="139775" y="17573"/>
                </a:cubicBezTo>
                <a:cubicBezTo>
                  <a:pt x="139761" y="18305"/>
                  <a:pt x="139831" y="19037"/>
                  <a:pt x="139986" y="19741"/>
                </a:cubicBezTo>
                <a:cubicBezTo>
                  <a:pt x="139972" y="19826"/>
                  <a:pt x="139958" y="19910"/>
                  <a:pt x="139944" y="19995"/>
                </a:cubicBezTo>
                <a:cubicBezTo>
                  <a:pt x="139747" y="21206"/>
                  <a:pt x="139691" y="22431"/>
                  <a:pt x="139747" y="23670"/>
                </a:cubicBezTo>
                <a:cubicBezTo>
                  <a:pt x="139733" y="23797"/>
                  <a:pt x="139719" y="23938"/>
                  <a:pt x="139705" y="24079"/>
                </a:cubicBezTo>
                <a:lnTo>
                  <a:pt x="138268" y="23360"/>
                </a:lnTo>
                <a:cubicBezTo>
                  <a:pt x="138282" y="22318"/>
                  <a:pt x="138367" y="21220"/>
                  <a:pt x="138480" y="20122"/>
                </a:cubicBezTo>
                <a:cubicBezTo>
                  <a:pt x="138592" y="19037"/>
                  <a:pt x="138761" y="17939"/>
                  <a:pt x="138916" y="16981"/>
                </a:cubicBezTo>
                <a:cubicBezTo>
                  <a:pt x="139226" y="15080"/>
                  <a:pt x="139494" y="13700"/>
                  <a:pt x="139395" y="13658"/>
                </a:cubicBezTo>
                <a:lnTo>
                  <a:pt x="139367" y="13658"/>
                </a:lnTo>
                <a:cubicBezTo>
                  <a:pt x="139184" y="13743"/>
                  <a:pt x="138536" y="14940"/>
                  <a:pt x="137846" y="16686"/>
                </a:cubicBezTo>
                <a:cubicBezTo>
                  <a:pt x="137607" y="17305"/>
                  <a:pt x="137367" y="17995"/>
                  <a:pt x="137142" y="18728"/>
                </a:cubicBezTo>
                <a:cubicBezTo>
                  <a:pt x="137255" y="17742"/>
                  <a:pt x="137381" y="16770"/>
                  <a:pt x="137536" y="15911"/>
                </a:cubicBezTo>
                <a:cubicBezTo>
                  <a:pt x="137888" y="13813"/>
                  <a:pt x="138268" y="12306"/>
                  <a:pt x="138170" y="12264"/>
                </a:cubicBezTo>
                <a:lnTo>
                  <a:pt x="138156" y="12264"/>
                </a:lnTo>
                <a:cubicBezTo>
                  <a:pt x="138071" y="12320"/>
                  <a:pt x="138015" y="12391"/>
                  <a:pt x="137959" y="12475"/>
                </a:cubicBezTo>
                <a:cubicBezTo>
                  <a:pt x="137818" y="12686"/>
                  <a:pt x="137677" y="12912"/>
                  <a:pt x="137564" y="13151"/>
                </a:cubicBezTo>
                <a:cubicBezTo>
                  <a:pt x="137142" y="13940"/>
                  <a:pt x="136776" y="14771"/>
                  <a:pt x="136466" y="15615"/>
                </a:cubicBezTo>
                <a:cubicBezTo>
                  <a:pt x="136029" y="16756"/>
                  <a:pt x="135691" y="17939"/>
                  <a:pt x="135466" y="19150"/>
                </a:cubicBezTo>
                <a:cubicBezTo>
                  <a:pt x="135339" y="19770"/>
                  <a:pt x="135241" y="20417"/>
                  <a:pt x="135185" y="21051"/>
                </a:cubicBezTo>
                <a:cubicBezTo>
                  <a:pt x="135142" y="21107"/>
                  <a:pt x="135100" y="21150"/>
                  <a:pt x="135058" y="21192"/>
                </a:cubicBezTo>
                <a:cubicBezTo>
                  <a:pt x="134973" y="21276"/>
                  <a:pt x="134889" y="21375"/>
                  <a:pt x="134818" y="21473"/>
                </a:cubicBezTo>
                <a:cubicBezTo>
                  <a:pt x="134917" y="20347"/>
                  <a:pt x="135030" y="19249"/>
                  <a:pt x="135114" y="18277"/>
                </a:cubicBezTo>
                <a:cubicBezTo>
                  <a:pt x="135199" y="17305"/>
                  <a:pt x="135255" y="16446"/>
                  <a:pt x="135283" y="15841"/>
                </a:cubicBezTo>
                <a:cubicBezTo>
                  <a:pt x="135297" y="15235"/>
                  <a:pt x="135283" y="14869"/>
                  <a:pt x="135227" y="14869"/>
                </a:cubicBezTo>
                <a:cubicBezTo>
                  <a:pt x="135220" y="14862"/>
                  <a:pt x="135216" y="14859"/>
                  <a:pt x="135213" y="14859"/>
                </a:cubicBezTo>
                <a:cubicBezTo>
                  <a:pt x="135209" y="14859"/>
                  <a:pt x="135206" y="14862"/>
                  <a:pt x="135199" y="14869"/>
                </a:cubicBezTo>
                <a:cubicBezTo>
                  <a:pt x="135128" y="14911"/>
                  <a:pt x="134987" y="15235"/>
                  <a:pt x="134790" y="15742"/>
                </a:cubicBezTo>
                <a:cubicBezTo>
                  <a:pt x="134649" y="16136"/>
                  <a:pt x="134480" y="16629"/>
                  <a:pt x="134297" y="17207"/>
                </a:cubicBezTo>
                <a:cubicBezTo>
                  <a:pt x="134311" y="17052"/>
                  <a:pt x="134326" y="16897"/>
                  <a:pt x="134340" y="16756"/>
                </a:cubicBezTo>
                <a:lnTo>
                  <a:pt x="134382" y="16348"/>
                </a:lnTo>
                <a:lnTo>
                  <a:pt x="134424" y="15968"/>
                </a:lnTo>
                <a:cubicBezTo>
                  <a:pt x="134678" y="13940"/>
                  <a:pt x="134987" y="12461"/>
                  <a:pt x="134875" y="12433"/>
                </a:cubicBezTo>
                <a:lnTo>
                  <a:pt x="134847" y="12433"/>
                </a:lnTo>
                <a:cubicBezTo>
                  <a:pt x="134762" y="12475"/>
                  <a:pt x="134579" y="12785"/>
                  <a:pt x="134326" y="13292"/>
                </a:cubicBezTo>
                <a:cubicBezTo>
                  <a:pt x="134171" y="13588"/>
                  <a:pt x="134030" y="13940"/>
                  <a:pt x="133861" y="14348"/>
                </a:cubicBezTo>
                <a:lnTo>
                  <a:pt x="133720" y="14658"/>
                </a:lnTo>
                <a:cubicBezTo>
                  <a:pt x="133678" y="14771"/>
                  <a:pt x="133636" y="14869"/>
                  <a:pt x="133593" y="14996"/>
                </a:cubicBezTo>
                <a:lnTo>
                  <a:pt x="133354" y="15714"/>
                </a:lnTo>
                <a:cubicBezTo>
                  <a:pt x="133312" y="15841"/>
                  <a:pt x="133255" y="15968"/>
                  <a:pt x="133213" y="16094"/>
                </a:cubicBezTo>
                <a:lnTo>
                  <a:pt x="133100" y="16503"/>
                </a:lnTo>
                <a:cubicBezTo>
                  <a:pt x="133044" y="16728"/>
                  <a:pt x="132988" y="16953"/>
                  <a:pt x="132931" y="17179"/>
                </a:cubicBezTo>
                <a:lnTo>
                  <a:pt x="132931" y="17094"/>
                </a:lnTo>
                <a:cubicBezTo>
                  <a:pt x="132946" y="16953"/>
                  <a:pt x="132946" y="16812"/>
                  <a:pt x="132960" y="16700"/>
                </a:cubicBezTo>
                <a:cubicBezTo>
                  <a:pt x="133016" y="16207"/>
                  <a:pt x="133016" y="15911"/>
                  <a:pt x="132960" y="15897"/>
                </a:cubicBezTo>
                <a:lnTo>
                  <a:pt x="132946" y="15897"/>
                </a:lnTo>
                <a:cubicBezTo>
                  <a:pt x="132875" y="15925"/>
                  <a:pt x="132762" y="16080"/>
                  <a:pt x="132593" y="16362"/>
                </a:cubicBezTo>
                <a:cubicBezTo>
                  <a:pt x="132579" y="15996"/>
                  <a:pt x="132579" y="15630"/>
                  <a:pt x="132593" y="15263"/>
                </a:cubicBezTo>
                <a:cubicBezTo>
                  <a:pt x="132777" y="13799"/>
                  <a:pt x="133044" y="12799"/>
                  <a:pt x="132960" y="12771"/>
                </a:cubicBezTo>
                <a:lnTo>
                  <a:pt x="132931" y="12771"/>
                </a:lnTo>
                <a:cubicBezTo>
                  <a:pt x="132889" y="12785"/>
                  <a:pt x="132861" y="12827"/>
                  <a:pt x="132833" y="12855"/>
                </a:cubicBezTo>
                <a:cubicBezTo>
                  <a:pt x="132903" y="12391"/>
                  <a:pt x="133002" y="11926"/>
                  <a:pt x="133100" y="11447"/>
                </a:cubicBezTo>
                <a:cubicBezTo>
                  <a:pt x="133903" y="9884"/>
                  <a:pt x="134973" y="8476"/>
                  <a:pt x="135762" y="6913"/>
                </a:cubicBezTo>
                <a:cubicBezTo>
                  <a:pt x="136691" y="5111"/>
                  <a:pt x="136959" y="3209"/>
                  <a:pt x="136001" y="1351"/>
                </a:cubicBezTo>
                <a:cubicBezTo>
                  <a:pt x="135976" y="1300"/>
                  <a:pt x="135934" y="1278"/>
                  <a:pt x="135890" y="1278"/>
                </a:cubicBezTo>
                <a:cubicBezTo>
                  <a:pt x="135812" y="1278"/>
                  <a:pt x="135729" y="1345"/>
                  <a:pt x="135720" y="1435"/>
                </a:cubicBezTo>
                <a:cubicBezTo>
                  <a:pt x="135635" y="2139"/>
                  <a:pt x="135480" y="2829"/>
                  <a:pt x="135227" y="3491"/>
                </a:cubicBezTo>
                <a:cubicBezTo>
                  <a:pt x="134480" y="5688"/>
                  <a:pt x="133593" y="7828"/>
                  <a:pt x="132988" y="10067"/>
                </a:cubicBezTo>
                <a:cubicBezTo>
                  <a:pt x="132833" y="10687"/>
                  <a:pt x="132678" y="11321"/>
                  <a:pt x="132551" y="11954"/>
                </a:cubicBezTo>
                <a:cubicBezTo>
                  <a:pt x="132199" y="9701"/>
                  <a:pt x="130819" y="7730"/>
                  <a:pt x="130017" y="5575"/>
                </a:cubicBezTo>
                <a:cubicBezTo>
                  <a:pt x="129960" y="5378"/>
                  <a:pt x="129890" y="5181"/>
                  <a:pt x="129805" y="4984"/>
                </a:cubicBezTo>
                <a:cubicBezTo>
                  <a:pt x="129777" y="4903"/>
                  <a:pt x="129708" y="4867"/>
                  <a:pt x="129642" y="4867"/>
                </a:cubicBezTo>
                <a:cubicBezTo>
                  <a:pt x="129545" y="4867"/>
                  <a:pt x="129454" y="4943"/>
                  <a:pt x="129496" y="5068"/>
                </a:cubicBezTo>
                <a:cubicBezTo>
                  <a:pt x="129580" y="5378"/>
                  <a:pt x="129679" y="5688"/>
                  <a:pt x="129791" y="5984"/>
                </a:cubicBezTo>
                <a:cubicBezTo>
                  <a:pt x="130059" y="7124"/>
                  <a:pt x="129974" y="8335"/>
                  <a:pt x="130326" y="9462"/>
                </a:cubicBezTo>
                <a:cubicBezTo>
                  <a:pt x="130566" y="10208"/>
                  <a:pt x="130988" y="10814"/>
                  <a:pt x="131411" y="11461"/>
                </a:cubicBezTo>
                <a:cubicBezTo>
                  <a:pt x="131664" y="11827"/>
                  <a:pt x="131875" y="12208"/>
                  <a:pt x="132030" y="12616"/>
                </a:cubicBezTo>
                <a:cubicBezTo>
                  <a:pt x="132143" y="13010"/>
                  <a:pt x="132213" y="13419"/>
                  <a:pt x="132227" y="13841"/>
                </a:cubicBezTo>
                <a:cubicBezTo>
                  <a:pt x="131889" y="14475"/>
                  <a:pt x="131622" y="15151"/>
                  <a:pt x="131411" y="15841"/>
                </a:cubicBezTo>
                <a:cubicBezTo>
                  <a:pt x="131073" y="16925"/>
                  <a:pt x="130861" y="18023"/>
                  <a:pt x="130791" y="19150"/>
                </a:cubicBezTo>
                <a:cubicBezTo>
                  <a:pt x="130692" y="20319"/>
                  <a:pt x="130749" y="21473"/>
                  <a:pt x="130918" y="22628"/>
                </a:cubicBezTo>
                <a:lnTo>
                  <a:pt x="130678" y="22628"/>
                </a:lnTo>
                <a:cubicBezTo>
                  <a:pt x="130650" y="22332"/>
                  <a:pt x="130636" y="22023"/>
                  <a:pt x="130622" y="21727"/>
                </a:cubicBezTo>
                <a:cubicBezTo>
                  <a:pt x="130622" y="21586"/>
                  <a:pt x="130608" y="21445"/>
                  <a:pt x="130594" y="21290"/>
                </a:cubicBezTo>
                <a:lnTo>
                  <a:pt x="130594" y="21150"/>
                </a:lnTo>
                <a:cubicBezTo>
                  <a:pt x="130594" y="20896"/>
                  <a:pt x="130580" y="20643"/>
                  <a:pt x="130580" y="20389"/>
                </a:cubicBezTo>
                <a:lnTo>
                  <a:pt x="130580" y="19530"/>
                </a:lnTo>
                <a:cubicBezTo>
                  <a:pt x="130580" y="19249"/>
                  <a:pt x="130594" y="18995"/>
                  <a:pt x="130594" y="18742"/>
                </a:cubicBezTo>
                <a:lnTo>
                  <a:pt x="130594" y="18629"/>
                </a:lnTo>
                <a:cubicBezTo>
                  <a:pt x="130622" y="18052"/>
                  <a:pt x="130664" y="17502"/>
                  <a:pt x="130692" y="16981"/>
                </a:cubicBezTo>
                <a:lnTo>
                  <a:pt x="130692" y="16855"/>
                </a:lnTo>
                <a:lnTo>
                  <a:pt x="130805" y="15559"/>
                </a:lnTo>
                <a:cubicBezTo>
                  <a:pt x="130847" y="15094"/>
                  <a:pt x="130876" y="14672"/>
                  <a:pt x="130904" y="14334"/>
                </a:cubicBezTo>
                <a:cubicBezTo>
                  <a:pt x="130918" y="14052"/>
                  <a:pt x="130932" y="13813"/>
                  <a:pt x="130932" y="13630"/>
                </a:cubicBezTo>
                <a:lnTo>
                  <a:pt x="130932" y="13545"/>
                </a:lnTo>
                <a:cubicBezTo>
                  <a:pt x="130946" y="13461"/>
                  <a:pt x="130932" y="13376"/>
                  <a:pt x="130904" y="13306"/>
                </a:cubicBezTo>
                <a:cubicBezTo>
                  <a:pt x="130904" y="13306"/>
                  <a:pt x="130890" y="13292"/>
                  <a:pt x="130876" y="13292"/>
                </a:cubicBezTo>
                <a:cubicBezTo>
                  <a:pt x="130871" y="13290"/>
                  <a:pt x="130866" y="13289"/>
                  <a:pt x="130860" y="13289"/>
                </a:cubicBezTo>
                <a:cubicBezTo>
                  <a:pt x="130648" y="13289"/>
                  <a:pt x="129800" y="14597"/>
                  <a:pt x="129045" y="16601"/>
                </a:cubicBezTo>
                <a:cubicBezTo>
                  <a:pt x="128918" y="16981"/>
                  <a:pt x="128777" y="17390"/>
                  <a:pt x="128651" y="17812"/>
                </a:cubicBezTo>
                <a:lnTo>
                  <a:pt x="128651" y="17770"/>
                </a:lnTo>
                <a:cubicBezTo>
                  <a:pt x="128651" y="17728"/>
                  <a:pt x="128637" y="17685"/>
                  <a:pt x="128622" y="17629"/>
                </a:cubicBezTo>
                <a:cubicBezTo>
                  <a:pt x="128622" y="17587"/>
                  <a:pt x="128608" y="17502"/>
                  <a:pt x="128594" y="17460"/>
                </a:cubicBezTo>
                <a:cubicBezTo>
                  <a:pt x="128594" y="17404"/>
                  <a:pt x="128580" y="17291"/>
                  <a:pt x="128566" y="17207"/>
                </a:cubicBezTo>
                <a:cubicBezTo>
                  <a:pt x="128524" y="17024"/>
                  <a:pt x="128482" y="16841"/>
                  <a:pt x="128453" y="16658"/>
                </a:cubicBezTo>
                <a:cubicBezTo>
                  <a:pt x="128439" y="16587"/>
                  <a:pt x="128425" y="16531"/>
                  <a:pt x="128411" y="16474"/>
                </a:cubicBezTo>
                <a:cubicBezTo>
                  <a:pt x="128397" y="16418"/>
                  <a:pt x="128383" y="16362"/>
                  <a:pt x="128369" y="16305"/>
                </a:cubicBezTo>
                <a:lnTo>
                  <a:pt x="128327" y="16165"/>
                </a:lnTo>
                <a:lnTo>
                  <a:pt x="128327" y="16151"/>
                </a:lnTo>
                <a:cubicBezTo>
                  <a:pt x="128313" y="16052"/>
                  <a:pt x="128284" y="15968"/>
                  <a:pt x="128256" y="15869"/>
                </a:cubicBezTo>
                <a:lnTo>
                  <a:pt x="128242" y="15799"/>
                </a:lnTo>
                <a:cubicBezTo>
                  <a:pt x="128214" y="15700"/>
                  <a:pt x="128186" y="15601"/>
                  <a:pt x="128158" y="15517"/>
                </a:cubicBezTo>
                <a:lnTo>
                  <a:pt x="128130" y="15461"/>
                </a:lnTo>
                <a:lnTo>
                  <a:pt x="128130" y="15432"/>
                </a:lnTo>
                <a:cubicBezTo>
                  <a:pt x="128130" y="15390"/>
                  <a:pt x="128115" y="15348"/>
                  <a:pt x="128101" y="15306"/>
                </a:cubicBezTo>
                <a:cubicBezTo>
                  <a:pt x="128087" y="15263"/>
                  <a:pt x="128059" y="15207"/>
                  <a:pt x="128045" y="15165"/>
                </a:cubicBezTo>
                <a:cubicBezTo>
                  <a:pt x="128031" y="15094"/>
                  <a:pt x="128003" y="15024"/>
                  <a:pt x="127975" y="14940"/>
                </a:cubicBezTo>
                <a:lnTo>
                  <a:pt x="127947" y="14855"/>
                </a:lnTo>
                <a:cubicBezTo>
                  <a:pt x="127806" y="14489"/>
                  <a:pt x="127665" y="14151"/>
                  <a:pt x="127510" y="13841"/>
                </a:cubicBezTo>
                <a:cubicBezTo>
                  <a:pt x="127468" y="13729"/>
                  <a:pt x="127425" y="13630"/>
                  <a:pt x="127369" y="13545"/>
                </a:cubicBezTo>
                <a:lnTo>
                  <a:pt x="127355" y="13503"/>
                </a:lnTo>
                <a:cubicBezTo>
                  <a:pt x="127313" y="13419"/>
                  <a:pt x="127271" y="13334"/>
                  <a:pt x="127228" y="13264"/>
                </a:cubicBezTo>
                <a:lnTo>
                  <a:pt x="127200" y="13222"/>
                </a:lnTo>
                <a:cubicBezTo>
                  <a:pt x="127130" y="13109"/>
                  <a:pt x="127073" y="12982"/>
                  <a:pt x="127003" y="12870"/>
                </a:cubicBezTo>
                <a:lnTo>
                  <a:pt x="126933" y="12757"/>
                </a:lnTo>
                <a:lnTo>
                  <a:pt x="126933" y="12743"/>
                </a:lnTo>
                <a:lnTo>
                  <a:pt x="126919" y="12729"/>
                </a:lnTo>
                <a:lnTo>
                  <a:pt x="126834" y="12602"/>
                </a:lnTo>
                <a:lnTo>
                  <a:pt x="126764" y="12503"/>
                </a:lnTo>
                <a:lnTo>
                  <a:pt x="126735" y="12447"/>
                </a:lnTo>
                <a:lnTo>
                  <a:pt x="126665" y="12363"/>
                </a:lnTo>
                <a:lnTo>
                  <a:pt x="126637" y="12320"/>
                </a:lnTo>
                <a:lnTo>
                  <a:pt x="126581" y="12250"/>
                </a:lnTo>
                <a:lnTo>
                  <a:pt x="126538" y="12194"/>
                </a:lnTo>
                <a:lnTo>
                  <a:pt x="126510" y="12165"/>
                </a:lnTo>
                <a:lnTo>
                  <a:pt x="126482" y="12137"/>
                </a:lnTo>
                <a:lnTo>
                  <a:pt x="126454" y="12095"/>
                </a:lnTo>
                <a:lnTo>
                  <a:pt x="126440" y="12081"/>
                </a:lnTo>
                <a:lnTo>
                  <a:pt x="126398" y="12039"/>
                </a:lnTo>
                <a:lnTo>
                  <a:pt x="126355" y="11982"/>
                </a:lnTo>
                <a:lnTo>
                  <a:pt x="126327" y="11968"/>
                </a:lnTo>
                <a:lnTo>
                  <a:pt x="126285" y="11926"/>
                </a:lnTo>
                <a:lnTo>
                  <a:pt x="126271" y="11926"/>
                </a:lnTo>
                <a:cubicBezTo>
                  <a:pt x="126257" y="11912"/>
                  <a:pt x="126243" y="11912"/>
                  <a:pt x="126243" y="11898"/>
                </a:cubicBezTo>
                <a:lnTo>
                  <a:pt x="126214" y="11898"/>
                </a:lnTo>
                <a:cubicBezTo>
                  <a:pt x="126158" y="11926"/>
                  <a:pt x="126144" y="12039"/>
                  <a:pt x="126158" y="12222"/>
                </a:cubicBezTo>
                <a:cubicBezTo>
                  <a:pt x="126158" y="12320"/>
                  <a:pt x="126172" y="12433"/>
                  <a:pt x="126186" y="12560"/>
                </a:cubicBezTo>
                <a:cubicBezTo>
                  <a:pt x="126200" y="12701"/>
                  <a:pt x="126214" y="12841"/>
                  <a:pt x="126229" y="13010"/>
                </a:cubicBezTo>
                <a:cubicBezTo>
                  <a:pt x="126313" y="13658"/>
                  <a:pt x="126412" y="14559"/>
                  <a:pt x="126454" y="15587"/>
                </a:cubicBezTo>
                <a:cubicBezTo>
                  <a:pt x="126468" y="16446"/>
                  <a:pt x="126440" y="17305"/>
                  <a:pt x="126383" y="18164"/>
                </a:cubicBezTo>
                <a:cubicBezTo>
                  <a:pt x="126369" y="18164"/>
                  <a:pt x="126369" y="18164"/>
                  <a:pt x="126369" y="18178"/>
                </a:cubicBezTo>
                <a:cubicBezTo>
                  <a:pt x="126355" y="18066"/>
                  <a:pt x="126341" y="17967"/>
                  <a:pt x="126327" y="17854"/>
                </a:cubicBezTo>
                <a:cubicBezTo>
                  <a:pt x="126243" y="17207"/>
                  <a:pt x="126102" y="16545"/>
                  <a:pt x="125933" y="15911"/>
                </a:cubicBezTo>
                <a:cubicBezTo>
                  <a:pt x="125778" y="15306"/>
                  <a:pt x="125581" y="14728"/>
                  <a:pt x="125355" y="14151"/>
                </a:cubicBezTo>
                <a:cubicBezTo>
                  <a:pt x="125003" y="13278"/>
                  <a:pt x="124553" y="12447"/>
                  <a:pt x="124004" y="11673"/>
                </a:cubicBezTo>
                <a:cubicBezTo>
                  <a:pt x="123891" y="11532"/>
                  <a:pt x="123807" y="11405"/>
                  <a:pt x="123722" y="11306"/>
                </a:cubicBezTo>
                <a:cubicBezTo>
                  <a:pt x="123638" y="11208"/>
                  <a:pt x="123553" y="11109"/>
                  <a:pt x="123483" y="11053"/>
                </a:cubicBezTo>
                <a:cubicBezTo>
                  <a:pt x="123367" y="10924"/>
                  <a:pt x="123298" y="10854"/>
                  <a:pt x="123265" y="10854"/>
                </a:cubicBezTo>
                <a:cubicBezTo>
                  <a:pt x="123262" y="10854"/>
                  <a:pt x="123260" y="10855"/>
                  <a:pt x="123257" y="10856"/>
                </a:cubicBezTo>
                <a:cubicBezTo>
                  <a:pt x="123243" y="10870"/>
                  <a:pt x="123243" y="10898"/>
                  <a:pt x="123257" y="10940"/>
                </a:cubicBezTo>
                <a:cubicBezTo>
                  <a:pt x="122708" y="10264"/>
                  <a:pt x="122089" y="9659"/>
                  <a:pt x="121413" y="9124"/>
                </a:cubicBezTo>
                <a:cubicBezTo>
                  <a:pt x="121159" y="8913"/>
                  <a:pt x="120892" y="8730"/>
                  <a:pt x="120624" y="8575"/>
                </a:cubicBezTo>
                <a:cubicBezTo>
                  <a:pt x="120456" y="8479"/>
                  <a:pt x="120360" y="8413"/>
                  <a:pt x="120326" y="8413"/>
                </a:cubicBezTo>
                <a:cubicBezTo>
                  <a:pt x="120320" y="8413"/>
                  <a:pt x="120316" y="8416"/>
                  <a:pt x="120314" y="8420"/>
                </a:cubicBezTo>
                <a:cubicBezTo>
                  <a:pt x="120300" y="8434"/>
                  <a:pt x="120300" y="8434"/>
                  <a:pt x="120314" y="8448"/>
                </a:cubicBezTo>
                <a:cubicBezTo>
                  <a:pt x="120342" y="8546"/>
                  <a:pt x="120413" y="8645"/>
                  <a:pt x="120483" y="8730"/>
                </a:cubicBezTo>
                <a:cubicBezTo>
                  <a:pt x="120610" y="8913"/>
                  <a:pt x="120821" y="9152"/>
                  <a:pt x="121061" y="9462"/>
                </a:cubicBezTo>
                <a:cubicBezTo>
                  <a:pt x="121708" y="10293"/>
                  <a:pt x="122272" y="11194"/>
                  <a:pt x="122750" y="12137"/>
                </a:cubicBezTo>
                <a:cubicBezTo>
                  <a:pt x="122891" y="12419"/>
                  <a:pt x="123018" y="12715"/>
                  <a:pt x="123145" y="13010"/>
                </a:cubicBezTo>
                <a:cubicBezTo>
                  <a:pt x="123215" y="13165"/>
                  <a:pt x="123271" y="13334"/>
                  <a:pt x="123328" y="13489"/>
                </a:cubicBezTo>
                <a:lnTo>
                  <a:pt x="123412" y="13729"/>
                </a:lnTo>
                <a:cubicBezTo>
                  <a:pt x="123440" y="13813"/>
                  <a:pt x="123469" y="13897"/>
                  <a:pt x="123497" y="13982"/>
                </a:cubicBezTo>
                <a:cubicBezTo>
                  <a:pt x="123722" y="14658"/>
                  <a:pt x="123891" y="15362"/>
                  <a:pt x="124004" y="16080"/>
                </a:cubicBezTo>
                <a:cubicBezTo>
                  <a:pt x="124060" y="16362"/>
                  <a:pt x="124102" y="16658"/>
                  <a:pt x="124144" y="16953"/>
                </a:cubicBezTo>
                <a:cubicBezTo>
                  <a:pt x="124102" y="16883"/>
                  <a:pt x="124060" y="16812"/>
                  <a:pt x="124032" y="16742"/>
                </a:cubicBezTo>
                <a:cubicBezTo>
                  <a:pt x="123652" y="16052"/>
                  <a:pt x="123215" y="15404"/>
                  <a:pt x="122708" y="14799"/>
                </a:cubicBezTo>
                <a:cubicBezTo>
                  <a:pt x="122610" y="14686"/>
                  <a:pt x="122525" y="14602"/>
                  <a:pt x="122441" y="14517"/>
                </a:cubicBezTo>
                <a:cubicBezTo>
                  <a:pt x="122356" y="14433"/>
                  <a:pt x="122300" y="14362"/>
                  <a:pt x="122229" y="14320"/>
                </a:cubicBezTo>
                <a:cubicBezTo>
                  <a:pt x="122128" y="14219"/>
                  <a:pt x="122061" y="14163"/>
                  <a:pt x="122038" y="14163"/>
                </a:cubicBezTo>
                <a:cubicBezTo>
                  <a:pt x="122036" y="14163"/>
                  <a:pt x="122034" y="14164"/>
                  <a:pt x="122032" y="14165"/>
                </a:cubicBezTo>
                <a:cubicBezTo>
                  <a:pt x="122018" y="14179"/>
                  <a:pt x="122018" y="14179"/>
                  <a:pt x="122018" y="14193"/>
                </a:cubicBezTo>
                <a:cubicBezTo>
                  <a:pt x="121948" y="14362"/>
                  <a:pt x="122539" y="15531"/>
                  <a:pt x="123004" y="17164"/>
                </a:cubicBezTo>
                <a:cubicBezTo>
                  <a:pt x="123032" y="17263"/>
                  <a:pt x="123060" y="17376"/>
                  <a:pt x="123088" y="17488"/>
                </a:cubicBezTo>
                <a:cubicBezTo>
                  <a:pt x="123116" y="17601"/>
                  <a:pt x="123145" y="17714"/>
                  <a:pt x="123173" y="17826"/>
                </a:cubicBezTo>
                <a:cubicBezTo>
                  <a:pt x="123229" y="18066"/>
                  <a:pt x="123285" y="18291"/>
                  <a:pt x="123328" y="18530"/>
                </a:cubicBezTo>
                <a:cubicBezTo>
                  <a:pt x="123370" y="18770"/>
                  <a:pt x="123426" y="19023"/>
                  <a:pt x="123469" y="19277"/>
                </a:cubicBezTo>
                <a:cubicBezTo>
                  <a:pt x="123511" y="19516"/>
                  <a:pt x="123553" y="19770"/>
                  <a:pt x="123581" y="20037"/>
                </a:cubicBezTo>
                <a:cubicBezTo>
                  <a:pt x="123694" y="21037"/>
                  <a:pt x="123764" y="22065"/>
                  <a:pt x="123778" y="23079"/>
                </a:cubicBezTo>
                <a:lnTo>
                  <a:pt x="123243" y="22783"/>
                </a:lnTo>
                <a:cubicBezTo>
                  <a:pt x="123116" y="21755"/>
                  <a:pt x="122919" y="20741"/>
                  <a:pt x="122638" y="19741"/>
                </a:cubicBezTo>
                <a:cubicBezTo>
                  <a:pt x="122328" y="18601"/>
                  <a:pt x="121891" y="17488"/>
                  <a:pt x="121356" y="16432"/>
                </a:cubicBezTo>
                <a:cubicBezTo>
                  <a:pt x="120962" y="15658"/>
                  <a:pt x="120497" y="14911"/>
                  <a:pt x="119962" y="14221"/>
                </a:cubicBezTo>
                <a:cubicBezTo>
                  <a:pt x="119864" y="14095"/>
                  <a:pt x="119765" y="13982"/>
                  <a:pt x="119681" y="13883"/>
                </a:cubicBezTo>
                <a:cubicBezTo>
                  <a:pt x="119610" y="13785"/>
                  <a:pt x="119526" y="13714"/>
                  <a:pt x="119469" y="13644"/>
                </a:cubicBezTo>
                <a:cubicBezTo>
                  <a:pt x="119355" y="13530"/>
                  <a:pt x="119275" y="13473"/>
                  <a:pt x="119250" y="13473"/>
                </a:cubicBezTo>
                <a:cubicBezTo>
                  <a:pt x="119248" y="13473"/>
                  <a:pt x="119245" y="13474"/>
                  <a:pt x="119244" y="13475"/>
                </a:cubicBezTo>
                <a:cubicBezTo>
                  <a:pt x="119131" y="13545"/>
                  <a:pt x="119681" y="14700"/>
                  <a:pt x="120202" y="16432"/>
                </a:cubicBezTo>
                <a:cubicBezTo>
                  <a:pt x="119835" y="15911"/>
                  <a:pt x="119427" y="15418"/>
                  <a:pt x="118976" y="14968"/>
                </a:cubicBezTo>
                <a:cubicBezTo>
                  <a:pt x="118864" y="14855"/>
                  <a:pt x="118765" y="14756"/>
                  <a:pt x="118681" y="14672"/>
                </a:cubicBezTo>
                <a:cubicBezTo>
                  <a:pt x="118582" y="14587"/>
                  <a:pt x="118498" y="14531"/>
                  <a:pt x="118441" y="14475"/>
                </a:cubicBezTo>
                <a:cubicBezTo>
                  <a:pt x="118315" y="14386"/>
                  <a:pt x="118234" y="14332"/>
                  <a:pt x="118208" y="14332"/>
                </a:cubicBezTo>
                <a:cubicBezTo>
                  <a:pt x="118206" y="14332"/>
                  <a:pt x="118203" y="14333"/>
                  <a:pt x="118202" y="14334"/>
                </a:cubicBezTo>
                <a:cubicBezTo>
                  <a:pt x="118188" y="14348"/>
                  <a:pt x="118188" y="14348"/>
                  <a:pt x="118188" y="14362"/>
                </a:cubicBezTo>
                <a:cubicBezTo>
                  <a:pt x="118160" y="14559"/>
                  <a:pt x="118920" y="15728"/>
                  <a:pt x="119554" y="17460"/>
                </a:cubicBezTo>
                <a:cubicBezTo>
                  <a:pt x="119737" y="17981"/>
                  <a:pt x="119920" y="18573"/>
                  <a:pt x="120075" y="19192"/>
                </a:cubicBezTo>
                <a:cubicBezTo>
                  <a:pt x="120047" y="19136"/>
                  <a:pt x="120019" y="19094"/>
                  <a:pt x="119990" y="19037"/>
                </a:cubicBezTo>
                <a:cubicBezTo>
                  <a:pt x="119582" y="18375"/>
                  <a:pt x="119103" y="17756"/>
                  <a:pt x="118554" y="17179"/>
                </a:cubicBezTo>
                <a:cubicBezTo>
                  <a:pt x="118399" y="17024"/>
                  <a:pt x="118244" y="16869"/>
                  <a:pt x="118075" y="16728"/>
                </a:cubicBezTo>
                <a:cubicBezTo>
                  <a:pt x="117971" y="16647"/>
                  <a:pt x="117904" y="16594"/>
                  <a:pt x="117869" y="16594"/>
                </a:cubicBezTo>
                <a:cubicBezTo>
                  <a:pt x="117861" y="16594"/>
                  <a:pt x="117855" y="16596"/>
                  <a:pt x="117850" y="16601"/>
                </a:cubicBezTo>
                <a:cubicBezTo>
                  <a:pt x="117850" y="16601"/>
                  <a:pt x="117836" y="16601"/>
                  <a:pt x="117836" y="16615"/>
                </a:cubicBezTo>
                <a:cubicBezTo>
                  <a:pt x="117836" y="16700"/>
                  <a:pt x="117864" y="16784"/>
                  <a:pt x="117892" y="16855"/>
                </a:cubicBezTo>
                <a:cubicBezTo>
                  <a:pt x="117949" y="16995"/>
                  <a:pt x="118047" y="17207"/>
                  <a:pt x="118146" y="17460"/>
                </a:cubicBezTo>
                <a:cubicBezTo>
                  <a:pt x="118385" y="17967"/>
                  <a:pt x="118695" y="18685"/>
                  <a:pt x="118991" y="19516"/>
                </a:cubicBezTo>
                <a:cubicBezTo>
                  <a:pt x="119314" y="20431"/>
                  <a:pt x="119554" y="21375"/>
                  <a:pt x="119709" y="22332"/>
                </a:cubicBezTo>
                <a:cubicBezTo>
                  <a:pt x="119751" y="22586"/>
                  <a:pt x="119793" y="22839"/>
                  <a:pt x="119821" y="23093"/>
                </a:cubicBezTo>
                <a:cubicBezTo>
                  <a:pt x="119864" y="23346"/>
                  <a:pt x="119892" y="23614"/>
                  <a:pt x="119920" y="23867"/>
                </a:cubicBezTo>
                <a:cubicBezTo>
                  <a:pt x="119962" y="24304"/>
                  <a:pt x="119990" y="24754"/>
                  <a:pt x="120019" y="25177"/>
                </a:cubicBezTo>
                <a:cubicBezTo>
                  <a:pt x="119990" y="24895"/>
                  <a:pt x="119962" y="24600"/>
                  <a:pt x="119920" y="24318"/>
                </a:cubicBezTo>
                <a:cubicBezTo>
                  <a:pt x="119737" y="23093"/>
                  <a:pt x="119427" y="21882"/>
                  <a:pt x="118991" y="20727"/>
                </a:cubicBezTo>
                <a:cubicBezTo>
                  <a:pt x="118582" y="19643"/>
                  <a:pt x="118075" y="18615"/>
                  <a:pt x="117470" y="17629"/>
                </a:cubicBezTo>
                <a:cubicBezTo>
                  <a:pt x="116935" y="16770"/>
                  <a:pt x="116329" y="15968"/>
                  <a:pt x="115653" y="15221"/>
                </a:cubicBezTo>
                <a:cubicBezTo>
                  <a:pt x="115780" y="14911"/>
                  <a:pt x="115850" y="14714"/>
                  <a:pt x="115822" y="14686"/>
                </a:cubicBezTo>
                <a:lnTo>
                  <a:pt x="115794" y="14686"/>
                </a:lnTo>
                <a:cubicBezTo>
                  <a:pt x="115639" y="14742"/>
                  <a:pt x="115498" y="14841"/>
                  <a:pt x="115386" y="14954"/>
                </a:cubicBezTo>
                <a:cubicBezTo>
                  <a:pt x="115327" y="14895"/>
                  <a:pt x="115278" y="14866"/>
                  <a:pt x="115255" y="14866"/>
                </a:cubicBezTo>
                <a:cubicBezTo>
                  <a:pt x="115251" y="14866"/>
                  <a:pt x="115247" y="14867"/>
                  <a:pt x="115245" y="14869"/>
                </a:cubicBezTo>
                <a:cubicBezTo>
                  <a:pt x="115245" y="14869"/>
                  <a:pt x="115245" y="14869"/>
                  <a:pt x="115245" y="14883"/>
                </a:cubicBezTo>
                <a:cubicBezTo>
                  <a:pt x="115005" y="14587"/>
                  <a:pt x="114766" y="14306"/>
                  <a:pt x="114527" y="14066"/>
                </a:cubicBezTo>
                <a:cubicBezTo>
                  <a:pt x="114653" y="13928"/>
                  <a:pt x="114564" y="13676"/>
                  <a:pt x="114382" y="13676"/>
                </a:cubicBezTo>
                <a:cubicBezTo>
                  <a:pt x="114361" y="13676"/>
                  <a:pt x="114339" y="13679"/>
                  <a:pt x="114315" y="13686"/>
                </a:cubicBezTo>
                <a:lnTo>
                  <a:pt x="114175" y="13729"/>
                </a:lnTo>
                <a:lnTo>
                  <a:pt x="114146" y="13700"/>
                </a:lnTo>
                <a:lnTo>
                  <a:pt x="114132" y="13686"/>
                </a:lnTo>
                <a:cubicBezTo>
                  <a:pt x="114034" y="13602"/>
                  <a:pt x="113935" y="13517"/>
                  <a:pt x="113837" y="13433"/>
                </a:cubicBezTo>
                <a:cubicBezTo>
                  <a:pt x="113752" y="13348"/>
                  <a:pt x="113654" y="13278"/>
                  <a:pt x="113569" y="13207"/>
                </a:cubicBezTo>
                <a:lnTo>
                  <a:pt x="113499" y="13151"/>
                </a:lnTo>
                <a:lnTo>
                  <a:pt x="113471" y="13137"/>
                </a:lnTo>
                <a:lnTo>
                  <a:pt x="113386" y="13067"/>
                </a:lnTo>
                <a:lnTo>
                  <a:pt x="113203" y="12954"/>
                </a:lnTo>
                <a:lnTo>
                  <a:pt x="113147" y="12912"/>
                </a:lnTo>
                <a:lnTo>
                  <a:pt x="113104" y="12884"/>
                </a:lnTo>
                <a:lnTo>
                  <a:pt x="113090" y="12884"/>
                </a:lnTo>
                <a:lnTo>
                  <a:pt x="113048" y="12855"/>
                </a:lnTo>
                <a:lnTo>
                  <a:pt x="112978" y="12813"/>
                </a:lnTo>
                <a:lnTo>
                  <a:pt x="112964" y="12813"/>
                </a:lnTo>
                <a:lnTo>
                  <a:pt x="112893" y="12785"/>
                </a:lnTo>
                <a:lnTo>
                  <a:pt x="112823" y="12785"/>
                </a:lnTo>
                <a:cubicBezTo>
                  <a:pt x="112781" y="12813"/>
                  <a:pt x="112795" y="12926"/>
                  <a:pt x="112851" y="13109"/>
                </a:cubicBezTo>
                <a:cubicBezTo>
                  <a:pt x="112879" y="13193"/>
                  <a:pt x="112921" y="13292"/>
                  <a:pt x="112978" y="13405"/>
                </a:cubicBezTo>
                <a:cubicBezTo>
                  <a:pt x="113020" y="13517"/>
                  <a:pt x="113076" y="13658"/>
                  <a:pt x="113147" y="13799"/>
                </a:cubicBezTo>
                <a:lnTo>
                  <a:pt x="113203" y="13940"/>
                </a:lnTo>
                <a:cubicBezTo>
                  <a:pt x="112372" y="14066"/>
                  <a:pt x="111541" y="14095"/>
                  <a:pt x="110711" y="14235"/>
                </a:cubicBezTo>
                <a:cubicBezTo>
                  <a:pt x="110781" y="14095"/>
                  <a:pt x="110809" y="14024"/>
                  <a:pt x="110781" y="13996"/>
                </a:cubicBezTo>
                <a:lnTo>
                  <a:pt x="110753" y="13996"/>
                </a:lnTo>
                <a:cubicBezTo>
                  <a:pt x="110682" y="14024"/>
                  <a:pt x="110598" y="14066"/>
                  <a:pt x="110542" y="14109"/>
                </a:cubicBezTo>
                <a:cubicBezTo>
                  <a:pt x="110471" y="14165"/>
                  <a:pt x="110387" y="14221"/>
                  <a:pt x="110302" y="14292"/>
                </a:cubicBezTo>
                <a:lnTo>
                  <a:pt x="110274" y="14306"/>
                </a:lnTo>
                <a:cubicBezTo>
                  <a:pt x="109950" y="14376"/>
                  <a:pt x="109626" y="14489"/>
                  <a:pt x="109316" y="14616"/>
                </a:cubicBezTo>
                <a:cubicBezTo>
                  <a:pt x="108472" y="14954"/>
                  <a:pt x="107739" y="15517"/>
                  <a:pt x="107190" y="16235"/>
                </a:cubicBezTo>
                <a:cubicBezTo>
                  <a:pt x="107204" y="16080"/>
                  <a:pt x="107232" y="15911"/>
                  <a:pt x="107261" y="15756"/>
                </a:cubicBezTo>
                <a:cubicBezTo>
                  <a:pt x="107387" y="15052"/>
                  <a:pt x="107542" y="14348"/>
                  <a:pt x="107725" y="13658"/>
                </a:cubicBezTo>
                <a:cubicBezTo>
                  <a:pt x="107739" y="13658"/>
                  <a:pt x="107753" y="13644"/>
                  <a:pt x="107767" y="13630"/>
                </a:cubicBezTo>
                <a:cubicBezTo>
                  <a:pt x="107979" y="13320"/>
                  <a:pt x="108232" y="13039"/>
                  <a:pt x="108500" y="12785"/>
                </a:cubicBezTo>
                <a:cubicBezTo>
                  <a:pt x="108852" y="12574"/>
                  <a:pt x="109246" y="12405"/>
                  <a:pt x="109640" y="12292"/>
                </a:cubicBezTo>
                <a:cubicBezTo>
                  <a:pt x="110443" y="12053"/>
                  <a:pt x="111288" y="11912"/>
                  <a:pt x="112034" y="11532"/>
                </a:cubicBezTo>
                <a:cubicBezTo>
                  <a:pt x="113372" y="10842"/>
                  <a:pt x="114358" y="9870"/>
                  <a:pt x="114597" y="8335"/>
                </a:cubicBezTo>
                <a:cubicBezTo>
                  <a:pt x="114609" y="8188"/>
                  <a:pt x="114514" y="8029"/>
                  <a:pt x="114368" y="8029"/>
                </a:cubicBezTo>
                <a:cubicBezTo>
                  <a:pt x="114347" y="8029"/>
                  <a:pt x="114324" y="8032"/>
                  <a:pt x="114301" y="8040"/>
                </a:cubicBezTo>
                <a:cubicBezTo>
                  <a:pt x="112921" y="8476"/>
                  <a:pt x="111499" y="9025"/>
                  <a:pt x="110288" y="9828"/>
                </a:cubicBezTo>
                <a:cubicBezTo>
                  <a:pt x="109542" y="10307"/>
                  <a:pt x="108908" y="10926"/>
                  <a:pt x="108387" y="11630"/>
                </a:cubicBezTo>
                <a:cubicBezTo>
                  <a:pt x="108626" y="10997"/>
                  <a:pt x="108880" y="10377"/>
                  <a:pt x="109162" y="9757"/>
                </a:cubicBezTo>
                <a:cubicBezTo>
                  <a:pt x="109978" y="8814"/>
                  <a:pt x="110936" y="7955"/>
                  <a:pt x="111570" y="6857"/>
                </a:cubicBezTo>
                <a:cubicBezTo>
                  <a:pt x="112288" y="5603"/>
                  <a:pt x="112668" y="4195"/>
                  <a:pt x="113048" y="2801"/>
                </a:cubicBezTo>
                <a:cubicBezTo>
                  <a:pt x="113060" y="2697"/>
                  <a:pt x="112967" y="2603"/>
                  <a:pt x="112864" y="2603"/>
                </a:cubicBezTo>
                <a:cubicBezTo>
                  <a:pt x="112841" y="2603"/>
                  <a:pt x="112818" y="2608"/>
                  <a:pt x="112795" y="2618"/>
                </a:cubicBezTo>
                <a:cubicBezTo>
                  <a:pt x="111753" y="3336"/>
                  <a:pt x="110711" y="4181"/>
                  <a:pt x="110147" y="5336"/>
                </a:cubicBezTo>
                <a:cubicBezTo>
                  <a:pt x="109852" y="5984"/>
                  <a:pt x="109640" y="6659"/>
                  <a:pt x="109528" y="7364"/>
                </a:cubicBezTo>
                <a:cubicBezTo>
                  <a:pt x="109429" y="7842"/>
                  <a:pt x="109288" y="8335"/>
                  <a:pt x="109176" y="8828"/>
                </a:cubicBezTo>
                <a:cubicBezTo>
                  <a:pt x="108598" y="9926"/>
                  <a:pt x="108120" y="11081"/>
                  <a:pt x="107711" y="12250"/>
                </a:cubicBezTo>
                <a:cubicBezTo>
                  <a:pt x="107711" y="11166"/>
                  <a:pt x="107669" y="10110"/>
                  <a:pt x="107162" y="9082"/>
                </a:cubicBezTo>
                <a:cubicBezTo>
                  <a:pt x="106824" y="8392"/>
                  <a:pt x="106345" y="7786"/>
                  <a:pt x="106007" y="7110"/>
                </a:cubicBezTo>
                <a:cubicBezTo>
                  <a:pt x="105683" y="6476"/>
                  <a:pt x="105444" y="5801"/>
                  <a:pt x="105078" y="5209"/>
                </a:cubicBezTo>
                <a:cubicBezTo>
                  <a:pt x="105034" y="5140"/>
                  <a:pt x="104965" y="5107"/>
                  <a:pt x="104897" y="5107"/>
                </a:cubicBezTo>
                <a:cubicBezTo>
                  <a:pt x="104812" y="5107"/>
                  <a:pt x="104729" y="5158"/>
                  <a:pt x="104698" y="5251"/>
                </a:cubicBezTo>
                <a:cubicBezTo>
                  <a:pt x="104148" y="6730"/>
                  <a:pt x="104134" y="8420"/>
                  <a:pt x="105106" y="9743"/>
                </a:cubicBezTo>
                <a:cubicBezTo>
                  <a:pt x="105655" y="10490"/>
                  <a:pt x="106387" y="11152"/>
                  <a:pt x="106894" y="11940"/>
                </a:cubicBezTo>
                <a:lnTo>
                  <a:pt x="106894" y="12039"/>
                </a:lnTo>
                <a:cubicBezTo>
                  <a:pt x="106894" y="12151"/>
                  <a:pt x="106979" y="12236"/>
                  <a:pt x="107077" y="12250"/>
                </a:cubicBezTo>
                <a:cubicBezTo>
                  <a:pt x="107190" y="12475"/>
                  <a:pt x="107289" y="12701"/>
                  <a:pt x="107359" y="12940"/>
                </a:cubicBezTo>
                <a:lnTo>
                  <a:pt x="107373" y="13334"/>
                </a:lnTo>
                <a:cubicBezTo>
                  <a:pt x="107134" y="14193"/>
                  <a:pt x="106951" y="15066"/>
                  <a:pt x="106824" y="15939"/>
                </a:cubicBezTo>
                <a:cubicBezTo>
                  <a:pt x="106627" y="14982"/>
                  <a:pt x="106176" y="14052"/>
                  <a:pt x="105486" y="13433"/>
                </a:cubicBezTo>
                <a:cubicBezTo>
                  <a:pt x="104923" y="12926"/>
                  <a:pt x="104205" y="12644"/>
                  <a:pt x="103571" y="12208"/>
                </a:cubicBezTo>
                <a:cubicBezTo>
                  <a:pt x="103458" y="12109"/>
                  <a:pt x="103318" y="12011"/>
                  <a:pt x="103191" y="11912"/>
                </a:cubicBezTo>
                <a:cubicBezTo>
                  <a:pt x="102656" y="11447"/>
                  <a:pt x="102262" y="10828"/>
                  <a:pt x="101642" y="10447"/>
                </a:cubicBezTo>
                <a:cubicBezTo>
                  <a:pt x="101609" y="10426"/>
                  <a:pt x="101574" y="10416"/>
                  <a:pt x="101540" y="10416"/>
                </a:cubicBezTo>
                <a:cubicBezTo>
                  <a:pt x="101441" y="10416"/>
                  <a:pt x="101350" y="10498"/>
                  <a:pt x="101360" y="10602"/>
                </a:cubicBezTo>
                <a:cubicBezTo>
                  <a:pt x="101332" y="11053"/>
                  <a:pt x="101346" y="11504"/>
                  <a:pt x="101431" y="11940"/>
                </a:cubicBezTo>
                <a:lnTo>
                  <a:pt x="101205" y="11574"/>
                </a:lnTo>
                <a:cubicBezTo>
                  <a:pt x="101135" y="11447"/>
                  <a:pt x="101065" y="11335"/>
                  <a:pt x="100994" y="11222"/>
                </a:cubicBezTo>
                <a:lnTo>
                  <a:pt x="100783" y="10912"/>
                </a:lnTo>
                <a:lnTo>
                  <a:pt x="100586" y="10631"/>
                </a:lnTo>
                <a:lnTo>
                  <a:pt x="100389" y="10391"/>
                </a:lnTo>
                <a:cubicBezTo>
                  <a:pt x="100262" y="10236"/>
                  <a:pt x="100149" y="10095"/>
                  <a:pt x="100037" y="9983"/>
                </a:cubicBezTo>
                <a:cubicBezTo>
                  <a:pt x="99924" y="9856"/>
                  <a:pt x="99839" y="9772"/>
                  <a:pt x="99755" y="9687"/>
                </a:cubicBezTo>
                <a:cubicBezTo>
                  <a:pt x="99611" y="9556"/>
                  <a:pt x="99516" y="9474"/>
                  <a:pt x="99492" y="9474"/>
                </a:cubicBezTo>
                <a:cubicBezTo>
                  <a:pt x="99490" y="9474"/>
                  <a:pt x="99488" y="9475"/>
                  <a:pt x="99487" y="9476"/>
                </a:cubicBezTo>
                <a:cubicBezTo>
                  <a:pt x="99487" y="9490"/>
                  <a:pt x="99487" y="9504"/>
                  <a:pt x="99487" y="9504"/>
                </a:cubicBezTo>
                <a:cubicBezTo>
                  <a:pt x="99502" y="9617"/>
                  <a:pt x="99530" y="9715"/>
                  <a:pt x="99586" y="9814"/>
                </a:cubicBezTo>
                <a:cubicBezTo>
                  <a:pt x="99628" y="9912"/>
                  <a:pt x="99685" y="10039"/>
                  <a:pt x="99769" y="10166"/>
                </a:cubicBezTo>
                <a:cubicBezTo>
                  <a:pt x="99839" y="10307"/>
                  <a:pt x="99896" y="10462"/>
                  <a:pt x="99980" y="10645"/>
                </a:cubicBezTo>
                <a:cubicBezTo>
                  <a:pt x="100417" y="11574"/>
                  <a:pt x="100755" y="12560"/>
                  <a:pt x="100994" y="13560"/>
                </a:cubicBezTo>
                <a:cubicBezTo>
                  <a:pt x="101276" y="14799"/>
                  <a:pt x="101431" y="16052"/>
                  <a:pt x="101445" y="17319"/>
                </a:cubicBezTo>
                <a:cubicBezTo>
                  <a:pt x="101248" y="17080"/>
                  <a:pt x="101065" y="16841"/>
                  <a:pt x="100867" y="16601"/>
                </a:cubicBezTo>
                <a:cubicBezTo>
                  <a:pt x="100818" y="16551"/>
                  <a:pt x="100756" y="16529"/>
                  <a:pt x="100695" y="16529"/>
                </a:cubicBezTo>
                <a:cubicBezTo>
                  <a:pt x="100568" y="16529"/>
                  <a:pt x="100445" y="16627"/>
                  <a:pt x="100445" y="16770"/>
                </a:cubicBezTo>
                <a:cubicBezTo>
                  <a:pt x="100473" y="17981"/>
                  <a:pt x="100501" y="19220"/>
                  <a:pt x="101234" y="20164"/>
                </a:cubicBezTo>
                <a:cubicBezTo>
                  <a:pt x="101065" y="21319"/>
                  <a:pt x="101008" y="22487"/>
                  <a:pt x="101079" y="23642"/>
                </a:cubicBezTo>
                <a:cubicBezTo>
                  <a:pt x="101079" y="23684"/>
                  <a:pt x="101079" y="23712"/>
                  <a:pt x="101065" y="23741"/>
                </a:cubicBezTo>
                <a:lnTo>
                  <a:pt x="100248" y="22642"/>
                </a:lnTo>
                <a:lnTo>
                  <a:pt x="100248" y="22642"/>
                </a:lnTo>
                <a:cubicBezTo>
                  <a:pt x="100304" y="23642"/>
                  <a:pt x="100389" y="24571"/>
                  <a:pt x="100501" y="25445"/>
                </a:cubicBezTo>
                <a:lnTo>
                  <a:pt x="100206" y="25360"/>
                </a:lnTo>
                <a:lnTo>
                  <a:pt x="100206" y="25346"/>
                </a:lnTo>
                <a:cubicBezTo>
                  <a:pt x="100079" y="24923"/>
                  <a:pt x="99966" y="24501"/>
                  <a:pt x="99868" y="24064"/>
                </a:cubicBezTo>
                <a:cubicBezTo>
                  <a:pt x="99910" y="23938"/>
                  <a:pt x="99952" y="23825"/>
                  <a:pt x="99994" y="23698"/>
                </a:cubicBezTo>
                <a:lnTo>
                  <a:pt x="99656" y="23163"/>
                </a:lnTo>
                <a:cubicBezTo>
                  <a:pt x="99642" y="23065"/>
                  <a:pt x="99614" y="22966"/>
                  <a:pt x="99600" y="22868"/>
                </a:cubicBezTo>
                <a:lnTo>
                  <a:pt x="99600" y="22853"/>
                </a:lnTo>
                <a:lnTo>
                  <a:pt x="99628" y="22642"/>
                </a:lnTo>
                <a:lnTo>
                  <a:pt x="99600" y="22670"/>
                </a:lnTo>
                <a:cubicBezTo>
                  <a:pt x="99642" y="21840"/>
                  <a:pt x="99713" y="20981"/>
                  <a:pt x="99797" y="20122"/>
                </a:cubicBezTo>
                <a:cubicBezTo>
                  <a:pt x="99910" y="19023"/>
                  <a:pt x="100079" y="17939"/>
                  <a:pt x="100234" y="16981"/>
                </a:cubicBezTo>
                <a:cubicBezTo>
                  <a:pt x="100544" y="15080"/>
                  <a:pt x="100811" y="13686"/>
                  <a:pt x="100713" y="13658"/>
                </a:cubicBezTo>
                <a:lnTo>
                  <a:pt x="100684" y="13658"/>
                </a:lnTo>
                <a:cubicBezTo>
                  <a:pt x="100501" y="13743"/>
                  <a:pt x="99854" y="14940"/>
                  <a:pt x="99164" y="16686"/>
                </a:cubicBezTo>
                <a:cubicBezTo>
                  <a:pt x="98924" y="17305"/>
                  <a:pt x="98685" y="17995"/>
                  <a:pt x="98474" y="18728"/>
                </a:cubicBezTo>
                <a:cubicBezTo>
                  <a:pt x="98572" y="17742"/>
                  <a:pt x="98699" y="16770"/>
                  <a:pt x="98854" y="15911"/>
                </a:cubicBezTo>
                <a:cubicBezTo>
                  <a:pt x="99206" y="13813"/>
                  <a:pt x="99600" y="12306"/>
                  <a:pt x="99487" y="12264"/>
                </a:cubicBezTo>
                <a:lnTo>
                  <a:pt x="99473" y="12264"/>
                </a:lnTo>
                <a:cubicBezTo>
                  <a:pt x="99389" y="12320"/>
                  <a:pt x="99333" y="12391"/>
                  <a:pt x="99290" y="12475"/>
                </a:cubicBezTo>
                <a:cubicBezTo>
                  <a:pt x="99135" y="12686"/>
                  <a:pt x="99009" y="12912"/>
                  <a:pt x="98882" y="13151"/>
                </a:cubicBezTo>
                <a:cubicBezTo>
                  <a:pt x="98459" y="13940"/>
                  <a:pt x="98093" y="14771"/>
                  <a:pt x="97784" y="15615"/>
                </a:cubicBezTo>
                <a:cubicBezTo>
                  <a:pt x="97347" y="16756"/>
                  <a:pt x="97009" y="17939"/>
                  <a:pt x="96784" y="19136"/>
                </a:cubicBezTo>
                <a:cubicBezTo>
                  <a:pt x="96657" y="19770"/>
                  <a:pt x="96558" y="20417"/>
                  <a:pt x="96502" y="21051"/>
                </a:cubicBezTo>
                <a:cubicBezTo>
                  <a:pt x="96460" y="21107"/>
                  <a:pt x="96418" y="21150"/>
                  <a:pt x="96375" y="21192"/>
                </a:cubicBezTo>
                <a:cubicBezTo>
                  <a:pt x="96291" y="21276"/>
                  <a:pt x="96192" y="21375"/>
                  <a:pt x="96122" y="21473"/>
                </a:cubicBezTo>
                <a:cubicBezTo>
                  <a:pt x="96235" y="20347"/>
                  <a:pt x="96347" y="19249"/>
                  <a:pt x="96432" y="18277"/>
                </a:cubicBezTo>
                <a:cubicBezTo>
                  <a:pt x="96516" y="17305"/>
                  <a:pt x="96573" y="16446"/>
                  <a:pt x="96587" y="15841"/>
                </a:cubicBezTo>
                <a:cubicBezTo>
                  <a:pt x="96601" y="15235"/>
                  <a:pt x="96587" y="14869"/>
                  <a:pt x="96530" y="14869"/>
                </a:cubicBezTo>
                <a:cubicBezTo>
                  <a:pt x="96530" y="14862"/>
                  <a:pt x="96527" y="14859"/>
                  <a:pt x="96523" y="14859"/>
                </a:cubicBezTo>
                <a:cubicBezTo>
                  <a:pt x="96520" y="14859"/>
                  <a:pt x="96516" y="14862"/>
                  <a:pt x="96516" y="14869"/>
                </a:cubicBezTo>
                <a:cubicBezTo>
                  <a:pt x="96432" y="14911"/>
                  <a:pt x="96291" y="15235"/>
                  <a:pt x="96108" y="15742"/>
                </a:cubicBezTo>
                <a:cubicBezTo>
                  <a:pt x="95967" y="16136"/>
                  <a:pt x="95798" y="16629"/>
                  <a:pt x="95601" y="17207"/>
                </a:cubicBezTo>
                <a:cubicBezTo>
                  <a:pt x="95629" y="17052"/>
                  <a:pt x="95643" y="16897"/>
                  <a:pt x="95657" y="16756"/>
                </a:cubicBezTo>
                <a:lnTo>
                  <a:pt x="95685" y="16348"/>
                </a:lnTo>
                <a:cubicBezTo>
                  <a:pt x="95699" y="16221"/>
                  <a:pt x="95728" y="16094"/>
                  <a:pt x="95742" y="15968"/>
                </a:cubicBezTo>
                <a:cubicBezTo>
                  <a:pt x="95995" y="13940"/>
                  <a:pt x="96291" y="12461"/>
                  <a:pt x="96192" y="12433"/>
                </a:cubicBezTo>
                <a:lnTo>
                  <a:pt x="96164" y="12433"/>
                </a:lnTo>
                <a:cubicBezTo>
                  <a:pt x="96080" y="12475"/>
                  <a:pt x="95897" y="12785"/>
                  <a:pt x="95643" y="13292"/>
                </a:cubicBezTo>
                <a:cubicBezTo>
                  <a:pt x="95488" y="13588"/>
                  <a:pt x="95333" y="13940"/>
                  <a:pt x="95164" y="14348"/>
                </a:cubicBezTo>
                <a:lnTo>
                  <a:pt x="95038" y="14658"/>
                </a:lnTo>
                <a:cubicBezTo>
                  <a:pt x="94995" y="14771"/>
                  <a:pt x="94953" y="14869"/>
                  <a:pt x="94911" y="14996"/>
                </a:cubicBezTo>
                <a:lnTo>
                  <a:pt x="94657" y="15714"/>
                </a:lnTo>
                <a:cubicBezTo>
                  <a:pt x="94615" y="15841"/>
                  <a:pt x="94573" y="15968"/>
                  <a:pt x="94531" y="16094"/>
                </a:cubicBezTo>
                <a:lnTo>
                  <a:pt x="94418" y="16503"/>
                </a:lnTo>
                <a:cubicBezTo>
                  <a:pt x="94362" y="16728"/>
                  <a:pt x="94291" y="16953"/>
                  <a:pt x="94249" y="17179"/>
                </a:cubicBezTo>
                <a:lnTo>
                  <a:pt x="94249" y="17094"/>
                </a:lnTo>
                <a:cubicBezTo>
                  <a:pt x="94249" y="16953"/>
                  <a:pt x="94263" y="16812"/>
                  <a:pt x="94277" y="16700"/>
                </a:cubicBezTo>
                <a:cubicBezTo>
                  <a:pt x="94319" y="16207"/>
                  <a:pt x="94334" y="15911"/>
                  <a:pt x="94277" y="15897"/>
                </a:cubicBezTo>
                <a:lnTo>
                  <a:pt x="94249" y="15897"/>
                </a:lnTo>
                <a:cubicBezTo>
                  <a:pt x="94179" y="15925"/>
                  <a:pt x="94010" y="16151"/>
                  <a:pt x="93798" y="16559"/>
                </a:cubicBezTo>
                <a:lnTo>
                  <a:pt x="93770" y="16601"/>
                </a:lnTo>
                <a:cubicBezTo>
                  <a:pt x="93784" y="16418"/>
                  <a:pt x="93798" y="16235"/>
                  <a:pt x="93813" y="16066"/>
                </a:cubicBezTo>
                <a:cubicBezTo>
                  <a:pt x="93953" y="14658"/>
                  <a:pt x="94193" y="13545"/>
                  <a:pt x="94277" y="13053"/>
                </a:cubicBezTo>
                <a:cubicBezTo>
                  <a:pt x="94587" y="12588"/>
                  <a:pt x="94855" y="12081"/>
                  <a:pt x="95038" y="11560"/>
                </a:cubicBezTo>
                <a:cubicBezTo>
                  <a:pt x="95390" y="10433"/>
                  <a:pt x="95305" y="9222"/>
                  <a:pt x="95559" y="8082"/>
                </a:cubicBezTo>
                <a:cubicBezTo>
                  <a:pt x="95671" y="7786"/>
                  <a:pt x="95784" y="7476"/>
                  <a:pt x="95868" y="7166"/>
                </a:cubicBezTo>
                <a:cubicBezTo>
                  <a:pt x="95902" y="7041"/>
                  <a:pt x="95812" y="6966"/>
                  <a:pt x="95715" y="6966"/>
                </a:cubicBezTo>
                <a:cubicBezTo>
                  <a:pt x="95649" y="6966"/>
                  <a:pt x="95579" y="7002"/>
                  <a:pt x="95545" y="7082"/>
                </a:cubicBezTo>
                <a:cubicBezTo>
                  <a:pt x="95460" y="7279"/>
                  <a:pt x="95390" y="7476"/>
                  <a:pt x="95333" y="7673"/>
                </a:cubicBezTo>
                <a:cubicBezTo>
                  <a:pt x="94531" y="9814"/>
                  <a:pt x="93151" y="11799"/>
                  <a:pt x="92813" y="14052"/>
                </a:cubicBezTo>
                <a:cubicBezTo>
                  <a:pt x="92672" y="13419"/>
                  <a:pt x="92531" y="12785"/>
                  <a:pt x="92362" y="12165"/>
                </a:cubicBezTo>
                <a:cubicBezTo>
                  <a:pt x="91757" y="9926"/>
                  <a:pt x="90884" y="7786"/>
                  <a:pt x="90123" y="5589"/>
                </a:cubicBezTo>
                <a:cubicBezTo>
                  <a:pt x="89884" y="4927"/>
                  <a:pt x="89715" y="4237"/>
                  <a:pt x="89630" y="3533"/>
                </a:cubicBezTo>
                <a:cubicBezTo>
                  <a:pt x="89621" y="3443"/>
                  <a:pt x="89538" y="3376"/>
                  <a:pt x="89460" y="3376"/>
                </a:cubicBezTo>
                <a:cubicBezTo>
                  <a:pt x="89416" y="3376"/>
                  <a:pt x="89374" y="3398"/>
                  <a:pt x="89349" y="3449"/>
                </a:cubicBezTo>
                <a:cubicBezTo>
                  <a:pt x="88391" y="5308"/>
                  <a:pt x="88659" y="7209"/>
                  <a:pt x="89588" y="9011"/>
                </a:cubicBezTo>
                <a:cubicBezTo>
                  <a:pt x="90348" y="10504"/>
                  <a:pt x="91348" y="11842"/>
                  <a:pt x="92123" y="13320"/>
                </a:cubicBezTo>
                <a:cubicBezTo>
                  <a:pt x="91855" y="13475"/>
                  <a:pt x="91067" y="14728"/>
                  <a:pt x="90362" y="16615"/>
                </a:cubicBezTo>
                <a:cubicBezTo>
                  <a:pt x="90236" y="16995"/>
                  <a:pt x="90095" y="17404"/>
                  <a:pt x="89968" y="17826"/>
                </a:cubicBezTo>
                <a:lnTo>
                  <a:pt x="89968" y="17770"/>
                </a:lnTo>
                <a:cubicBezTo>
                  <a:pt x="89968" y="17756"/>
                  <a:pt x="89954" y="17685"/>
                  <a:pt x="89940" y="17643"/>
                </a:cubicBezTo>
                <a:cubicBezTo>
                  <a:pt x="89940" y="17573"/>
                  <a:pt x="89926" y="17516"/>
                  <a:pt x="89912" y="17446"/>
                </a:cubicBezTo>
                <a:cubicBezTo>
                  <a:pt x="89898" y="17376"/>
                  <a:pt x="89884" y="17291"/>
                  <a:pt x="89884" y="17207"/>
                </a:cubicBezTo>
                <a:lnTo>
                  <a:pt x="89856" y="17080"/>
                </a:lnTo>
                <a:lnTo>
                  <a:pt x="89856" y="17066"/>
                </a:lnTo>
                <a:cubicBezTo>
                  <a:pt x="89827" y="16925"/>
                  <a:pt x="89799" y="16798"/>
                  <a:pt x="89771" y="16658"/>
                </a:cubicBezTo>
                <a:cubicBezTo>
                  <a:pt x="89757" y="16587"/>
                  <a:pt x="89743" y="16531"/>
                  <a:pt x="89729" y="16474"/>
                </a:cubicBezTo>
                <a:cubicBezTo>
                  <a:pt x="89715" y="16404"/>
                  <a:pt x="89701" y="16362"/>
                  <a:pt x="89687" y="16305"/>
                </a:cubicBezTo>
                <a:lnTo>
                  <a:pt x="89658" y="16179"/>
                </a:lnTo>
                <a:lnTo>
                  <a:pt x="89658" y="16151"/>
                </a:lnTo>
                <a:cubicBezTo>
                  <a:pt x="89630" y="16052"/>
                  <a:pt x="89616" y="15968"/>
                  <a:pt x="89588" y="15869"/>
                </a:cubicBezTo>
                <a:lnTo>
                  <a:pt x="89560" y="15799"/>
                </a:lnTo>
                <a:cubicBezTo>
                  <a:pt x="89532" y="15700"/>
                  <a:pt x="89504" y="15587"/>
                  <a:pt x="89475" y="15489"/>
                </a:cubicBezTo>
                <a:lnTo>
                  <a:pt x="89461" y="15461"/>
                </a:lnTo>
                <a:lnTo>
                  <a:pt x="89461" y="15446"/>
                </a:lnTo>
                <a:cubicBezTo>
                  <a:pt x="89447" y="15404"/>
                  <a:pt x="89433" y="15348"/>
                  <a:pt x="89419" y="15306"/>
                </a:cubicBezTo>
                <a:cubicBezTo>
                  <a:pt x="89405" y="15263"/>
                  <a:pt x="89377" y="15207"/>
                  <a:pt x="89363" y="15151"/>
                </a:cubicBezTo>
                <a:cubicBezTo>
                  <a:pt x="89349" y="15109"/>
                  <a:pt x="89320" y="15024"/>
                  <a:pt x="89306" y="14954"/>
                </a:cubicBezTo>
                <a:lnTo>
                  <a:pt x="89264" y="14841"/>
                </a:lnTo>
                <a:cubicBezTo>
                  <a:pt x="89222" y="14742"/>
                  <a:pt x="89180" y="14630"/>
                  <a:pt x="89137" y="14531"/>
                </a:cubicBezTo>
                <a:lnTo>
                  <a:pt x="89137" y="14517"/>
                </a:lnTo>
                <a:cubicBezTo>
                  <a:pt x="89039" y="14278"/>
                  <a:pt x="88940" y="14052"/>
                  <a:pt x="88842" y="13841"/>
                </a:cubicBezTo>
                <a:lnTo>
                  <a:pt x="88842" y="13827"/>
                </a:lnTo>
                <a:cubicBezTo>
                  <a:pt x="88799" y="13729"/>
                  <a:pt x="88757" y="13644"/>
                  <a:pt x="88701" y="13545"/>
                </a:cubicBezTo>
                <a:lnTo>
                  <a:pt x="88687" y="13503"/>
                </a:lnTo>
                <a:cubicBezTo>
                  <a:pt x="88645" y="13419"/>
                  <a:pt x="88602" y="13334"/>
                  <a:pt x="88560" y="13264"/>
                </a:cubicBezTo>
                <a:lnTo>
                  <a:pt x="88532" y="13222"/>
                </a:lnTo>
                <a:cubicBezTo>
                  <a:pt x="88461" y="13095"/>
                  <a:pt x="88405" y="12982"/>
                  <a:pt x="88335" y="12870"/>
                </a:cubicBezTo>
                <a:lnTo>
                  <a:pt x="88264" y="12757"/>
                </a:lnTo>
                <a:lnTo>
                  <a:pt x="88264" y="12743"/>
                </a:lnTo>
                <a:lnTo>
                  <a:pt x="88250" y="12715"/>
                </a:lnTo>
                <a:lnTo>
                  <a:pt x="88166" y="12602"/>
                </a:lnTo>
                <a:lnTo>
                  <a:pt x="88095" y="12489"/>
                </a:lnTo>
                <a:lnTo>
                  <a:pt x="88067" y="12447"/>
                </a:lnTo>
                <a:lnTo>
                  <a:pt x="88011" y="12363"/>
                </a:lnTo>
                <a:lnTo>
                  <a:pt x="87969" y="12320"/>
                </a:lnTo>
                <a:lnTo>
                  <a:pt x="87912" y="12250"/>
                </a:lnTo>
                <a:lnTo>
                  <a:pt x="87870" y="12194"/>
                </a:lnTo>
                <a:lnTo>
                  <a:pt x="87856" y="12165"/>
                </a:lnTo>
                <a:lnTo>
                  <a:pt x="87828" y="12137"/>
                </a:lnTo>
                <a:lnTo>
                  <a:pt x="87786" y="12095"/>
                </a:lnTo>
                <a:lnTo>
                  <a:pt x="87771" y="12067"/>
                </a:lnTo>
                <a:lnTo>
                  <a:pt x="87743" y="12039"/>
                </a:lnTo>
                <a:lnTo>
                  <a:pt x="87687" y="11982"/>
                </a:lnTo>
                <a:lnTo>
                  <a:pt x="87659" y="11968"/>
                </a:lnTo>
                <a:lnTo>
                  <a:pt x="87617" y="11926"/>
                </a:lnTo>
                <a:lnTo>
                  <a:pt x="87602" y="11926"/>
                </a:lnTo>
                <a:cubicBezTo>
                  <a:pt x="87588" y="11912"/>
                  <a:pt x="87588" y="11912"/>
                  <a:pt x="87574" y="11898"/>
                </a:cubicBezTo>
                <a:lnTo>
                  <a:pt x="87546" y="11898"/>
                </a:lnTo>
                <a:cubicBezTo>
                  <a:pt x="87490" y="11926"/>
                  <a:pt x="87476" y="12039"/>
                  <a:pt x="87490" y="12222"/>
                </a:cubicBezTo>
                <a:cubicBezTo>
                  <a:pt x="87490" y="12320"/>
                  <a:pt x="87504" y="12433"/>
                  <a:pt x="87518" y="12560"/>
                </a:cubicBezTo>
                <a:cubicBezTo>
                  <a:pt x="87532" y="12701"/>
                  <a:pt x="87546" y="12841"/>
                  <a:pt x="87560" y="13010"/>
                </a:cubicBezTo>
                <a:cubicBezTo>
                  <a:pt x="87645" y="13658"/>
                  <a:pt x="87743" y="14559"/>
                  <a:pt x="87786" y="15587"/>
                </a:cubicBezTo>
                <a:cubicBezTo>
                  <a:pt x="87800" y="16446"/>
                  <a:pt x="87786" y="17305"/>
                  <a:pt x="87715" y="18164"/>
                </a:cubicBezTo>
                <a:cubicBezTo>
                  <a:pt x="87715" y="18164"/>
                  <a:pt x="87701" y="18164"/>
                  <a:pt x="87701" y="18178"/>
                </a:cubicBezTo>
                <a:cubicBezTo>
                  <a:pt x="87687" y="18066"/>
                  <a:pt x="87673" y="17967"/>
                  <a:pt x="87659" y="17854"/>
                </a:cubicBezTo>
                <a:cubicBezTo>
                  <a:pt x="87574" y="17207"/>
                  <a:pt x="87434" y="16545"/>
                  <a:pt x="87265" y="15911"/>
                </a:cubicBezTo>
                <a:cubicBezTo>
                  <a:pt x="87110" y="15306"/>
                  <a:pt x="86927" y="14728"/>
                  <a:pt x="86687" y="14151"/>
                </a:cubicBezTo>
                <a:cubicBezTo>
                  <a:pt x="86349" y="13278"/>
                  <a:pt x="85885" y="12447"/>
                  <a:pt x="85335" y="11673"/>
                </a:cubicBezTo>
                <a:cubicBezTo>
                  <a:pt x="85237" y="11532"/>
                  <a:pt x="85138" y="11405"/>
                  <a:pt x="85054" y="11306"/>
                </a:cubicBezTo>
                <a:cubicBezTo>
                  <a:pt x="84969" y="11208"/>
                  <a:pt x="84885" y="11109"/>
                  <a:pt x="84828" y="11053"/>
                </a:cubicBezTo>
                <a:cubicBezTo>
                  <a:pt x="84699" y="10924"/>
                  <a:pt x="84629" y="10854"/>
                  <a:pt x="84597" y="10854"/>
                </a:cubicBezTo>
                <a:cubicBezTo>
                  <a:pt x="84594" y="10854"/>
                  <a:pt x="84591" y="10855"/>
                  <a:pt x="84589" y="10856"/>
                </a:cubicBezTo>
                <a:cubicBezTo>
                  <a:pt x="84575" y="10870"/>
                  <a:pt x="84575" y="10898"/>
                  <a:pt x="84589" y="10940"/>
                </a:cubicBezTo>
                <a:cubicBezTo>
                  <a:pt x="84040" y="10264"/>
                  <a:pt x="83420" y="9659"/>
                  <a:pt x="82744" y="9124"/>
                </a:cubicBezTo>
                <a:cubicBezTo>
                  <a:pt x="82491" y="8927"/>
                  <a:pt x="82237" y="8744"/>
                  <a:pt x="81956" y="8575"/>
                </a:cubicBezTo>
                <a:cubicBezTo>
                  <a:pt x="81800" y="8479"/>
                  <a:pt x="81695" y="8413"/>
                  <a:pt x="81659" y="8413"/>
                </a:cubicBezTo>
                <a:cubicBezTo>
                  <a:pt x="81652" y="8413"/>
                  <a:pt x="81648" y="8416"/>
                  <a:pt x="81646" y="8420"/>
                </a:cubicBezTo>
                <a:cubicBezTo>
                  <a:pt x="81632" y="8434"/>
                  <a:pt x="81632" y="8448"/>
                  <a:pt x="81646" y="8448"/>
                </a:cubicBezTo>
                <a:cubicBezTo>
                  <a:pt x="81688" y="8561"/>
                  <a:pt x="81744" y="8645"/>
                  <a:pt x="81815" y="8730"/>
                </a:cubicBezTo>
                <a:cubicBezTo>
                  <a:pt x="81956" y="8913"/>
                  <a:pt x="82153" y="9152"/>
                  <a:pt x="82392" y="9462"/>
                </a:cubicBezTo>
                <a:cubicBezTo>
                  <a:pt x="83054" y="10293"/>
                  <a:pt x="83631" y="11180"/>
                  <a:pt x="84096" y="12123"/>
                </a:cubicBezTo>
                <a:cubicBezTo>
                  <a:pt x="84251" y="12391"/>
                  <a:pt x="84364" y="12701"/>
                  <a:pt x="84505" y="12996"/>
                </a:cubicBezTo>
                <a:cubicBezTo>
                  <a:pt x="84561" y="13151"/>
                  <a:pt x="84617" y="13320"/>
                  <a:pt x="84673" y="13475"/>
                </a:cubicBezTo>
                <a:lnTo>
                  <a:pt x="84772" y="13714"/>
                </a:lnTo>
                <a:cubicBezTo>
                  <a:pt x="84800" y="13799"/>
                  <a:pt x="84814" y="13883"/>
                  <a:pt x="84842" y="13968"/>
                </a:cubicBezTo>
                <a:cubicBezTo>
                  <a:pt x="85068" y="14644"/>
                  <a:pt x="85237" y="15348"/>
                  <a:pt x="85363" y="16052"/>
                </a:cubicBezTo>
                <a:cubicBezTo>
                  <a:pt x="85420" y="16348"/>
                  <a:pt x="85448" y="16643"/>
                  <a:pt x="85490" y="16939"/>
                </a:cubicBezTo>
                <a:cubicBezTo>
                  <a:pt x="85462" y="16855"/>
                  <a:pt x="85420" y="16784"/>
                  <a:pt x="85378" y="16714"/>
                </a:cubicBezTo>
                <a:cubicBezTo>
                  <a:pt x="85011" y="16024"/>
                  <a:pt x="84561" y="15376"/>
                  <a:pt x="84054" y="14785"/>
                </a:cubicBezTo>
                <a:cubicBezTo>
                  <a:pt x="83955" y="14672"/>
                  <a:pt x="83885" y="14573"/>
                  <a:pt x="83800" y="14489"/>
                </a:cubicBezTo>
                <a:cubicBezTo>
                  <a:pt x="83716" y="14419"/>
                  <a:pt x="83646" y="14348"/>
                  <a:pt x="83589" y="14292"/>
                </a:cubicBezTo>
                <a:cubicBezTo>
                  <a:pt x="83488" y="14203"/>
                  <a:pt x="83410" y="14149"/>
                  <a:pt x="83384" y="14149"/>
                </a:cubicBezTo>
                <a:cubicBezTo>
                  <a:pt x="83382" y="14149"/>
                  <a:pt x="83379" y="14150"/>
                  <a:pt x="83378" y="14151"/>
                </a:cubicBezTo>
                <a:cubicBezTo>
                  <a:pt x="83378" y="14165"/>
                  <a:pt x="83364" y="14165"/>
                  <a:pt x="83364" y="14179"/>
                </a:cubicBezTo>
                <a:cubicBezTo>
                  <a:pt x="83308" y="14348"/>
                  <a:pt x="83899" y="15503"/>
                  <a:pt x="84350" y="17150"/>
                </a:cubicBezTo>
                <a:cubicBezTo>
                  <a:pt x="84392" y="17249"/>
                  <a:pt x="84406" y="17362"/>
                  <a:pt x="84448" y="17474"/>
                </a:cubicBezTo>
                <a:cubicBezTo>
                  <a:pt x="84476" y="17587"/>
                  <a:pt x="84505" y="17700"/>
                  <a:pt x="84533" y="17812"/>
                </a:cubicBezTo>
                <a:cubicBezTo>
                  <a:pt x="84589" y="18038"/>
                  <a:pt x="84645" y="18277"/>
                  <a:pt x="84688" y="18516"/>
                </a:cubicBezTo>
                <a:cubicBezTo>
                  <a:pt x="84730" y="18756"/>
                  <a:pt x="84772" y="18995"/>
                  <a:pt x="84828" y="19249"/>
                </a:cubicBezTo>
                <a:cubicBezTo>
                  <a:pt x="84871" y="19502"/>
                  <a:pt x="84899" y="19755"/>
                  <a:pt x="84927" y="20009"/>
                </a:cubicBezTo>
                <a:cubicBezTo>
                  <a:pt x="85040" y="20868"/>
                  <a:pt x="85096" y="21755"/>
                  <a:pt x="85124" y="22614"/>
                </a:cubicBezTo>
                <a:lnTo>
                  <a:pt x="84589" y="22614"/>
                </a:lnTo>
                <a:cubicBezTo>
                  <a:pt x="84462" y="21642"/>
                  <a:pt x="84265" y="20671"/>
                  <a:pt x="83998" y="19727"/>
                </a:cubicBezTo>
                <a:cubicBezTo>
                  <a:pt x="83688" y="18587"/>
                  <a:pt x="83251" y="17474"/>
                  <a:pt x="82716" y="16418"/>
                </a:cubicBezTo>
                <a:cubicBezTo>
                  <a:pt x="82322" y="15630"/>
                  <a:pt x="81857" y="14897"/>
                  <a:pt x="81322" y="14193"/>
                </a:cubicBezTo>
                <a:cubicBezTo>
                  <a:pt x="81223" y="14066"/>
                  <a:pt x="81125" y="13954"/>
                  <a:pt x="81040" y="13869"/>
                </a:cubicBezTo>
                <a:cubicBezTo>
                  <a:pt x="80970" y="13771"/>
                  <a:pt x="80886" y="13686"/>
                  <a:pt x="80829" y="13630"/>
                </a:cubicBezTo>
                <a:cubicBezTo>
                  <a:pt x="80702" y="13503"/>
                  <a:pt x="80632" y="13447"/>
                  <a:pt x="80604" y="13447"/>
                </a:cubicBezTo>
                <a:cubicBezTo>
                  <a:pt x="80491" y="13531"/>
                  <a:pt x="81040" y="14686"/>
                  <a:pt x="81561" y="16418"/>
                </a:cubicBezTo>
                <a:cubicBezTo>
                  <a:pt x="81209" y="15883"/>
                  <a:pt x="80801" y="15390"/>
                  <a:pt x="80350" y="14940"/>
                </a:cubicBezTo>
                <a:cubicBezTo>
                  <a:pt x="80238" y="14827"/>
                  <a:pt x="80139" y="14728"/>
                  <a:pt x="80041" y="14658"/>
                </a:cubicBezTo>
                <a:cubicBezTo>
                  <a:pt x="79942" y="14573"/>
                  <a:pt x="79872" y="14503"/>
                  <a:pt x="79801" y="14461"/>
                </a:cubicBezTo>
                <a:cubicBezTo>
                  <a:pt x="79678" y="14362"/>
                  <a:pt x="79598" y="14317"/>
                  <a:pt x="79570" y="14317"/>
                </a:cubicBezTo>
                <a:cubicBezTo>
                  <a:pt x="79566" y="14317"/>
                  <a:pt x="79564" y="14318"/>
                  <a:pt x="79562" y="14320"/>
                </a:cubicBezTo>
                <a:cubicBezTo>
                  <a:pt x="79562" y="14320"/>
                  <a:pt x="79562" y="14334"/>
                  <a:pt x="79548" y="14348"/>
                </a:cubicBezTo>
                <a:cubicBezTo>
                  <a:pt x="79520" y="14531"/>
                  <a:pt x="80294" y="15700"/>
                  <a:pt x="80914" y="17432"/>
                </a:cubicBezTo>
                <a:cubicBezTo>
                  <a:pt x="81111" y="17967"/>
                  <a:pt x="81280" y="18559"/>
                  <a:pt x="81449" y="19164"/>
                </a:cubicBezTo>
                <a:cubicBezTo>
                  <a:pt x="81407" y="19122"/>
                  <a:pt x="81378" y="19065"/>
                  <a:pt x="81350" y="19023"/>
                </a:cubicBezTo>
                <a:cubicBezTo>
                  <a:pt x="80928" y="18361"/>
                  <a:pt x="80435" y="17742"/>
                  <a:pt x="79872" y="17179"/>
                </a:cubicBezTo>
                <a:cubicBezTo>
                  <a:pt x="79717" y="17024"/>
                  <a:pt x="79562" y="16869"/>
                  <a:pt x="79379" y="16728"/>
                </a:cubicBezTo>
                <a:cubicBezTo>
                  <a:pt x="79286" y="16647"/>
                  <a:pt x="79212" y="16594"/>
                  <a:pt x="79181" y="16594"/>
                </a:cubicBezTo>
                <a:cubicBezTo>
                  <a:pt x="79175" y="16594"/>
                  <a:pt x="79170" y="16596"/>
                  <a:pt x="79168" y="16601"/>
                </a:cubicBezTo>
                <a:cubicBezTo>
                  <a:pt x="79153" y="16601"/>
                  <a:pt x="79153" y="16601"/>
                  <a:pt x="79153" y="16615"/>
                </a:cubicBezTo>
                <a:cubicBezTo>
                  <a:pt x="79153" y="16700"/>
                  <a:pt x="79168" y="16784"/>
                  <a:pt x="79210" y="16855"/>
                </a:cubicBezTo>
                <a:cubicBezTo>
                  <a:pt x="79266" y="16995"/>
                  <a:pt x="79351" y="17207"/>
                  <a:pt x="79463" y="17460"/>
                </a:cubicBezTo>
                <a:cubicBezTo>
                  <a:pt x="79689" y="17967"/>
                  <a:pt x="80012" y="18685"/>
                  <a:pt x="80308" y="19516"/>
                </a:cubicBezTo>
                <a:cubicBezTo>
                  <a:pt x="80618" y="20431"/>
                  <a:pt x="80871" y="21375"/>
                  <a:pt x="81026" y="22332"/>
                </a:cubicBezTo>
                <a:cubicBezTo>
                  <a:pt x="81040" y="22459"/>
                  <a:pt x="81069" y="22586"/>
                  <a:pt x="81083" y="22713"/>
                </a:cubicBezTo>
                <a:lnTo>
                  <a:pt x="80956" y="22839"/>
                </a:lnTo>
                <a:cubicBezTo>
                  <a:pt x="80519" y="20995"/>
                  <a:pt x="79787" y="19234"/>
                  <a:pt x="78773" y="17615"/>
                </a:cubicBezTo>
                <a:cubicBezTo>
                  <a:pt x="78252" y="16770"/>
                  <a:pt x="77647" y="15968"/>
                  <a:pt x="76985" y="15235"/>
                </a:cubicBezTo>
                <a:cubicBezTo>
                  <a:pt x="77126" y="14911"/>
                  <a:pt x="77182" y="14714"/>
                  <a:pt x="77154" y="14686"/>
                </a:cubicBezTo>
                <a:lnTo>
                  <a:pt x="77126" y="14686"/>
                </a:lnTo>
                <a:cubicBezTo>
                  <a:pt x="76971" y="14756"/>
                  <a:pt x="76830" y="14855"/>
                  <a:pt x="76717" y="14982"/>
                </a:cubicBezTo>
                <a:cubicBezTo>
                  <a:pt x="76644" y="14908"/>
                  <a:pt x="76591" y="14866"/>
                  <a:pt x="76570" y="14866"/>
                </a:cubicBezTo>
                <a:cubicBezTo>
                  <a:pt x="76567" y="14866"/>
                  <a:pt x="76564" y="14867"/>
                  <a:pt x="76562" y="14869"/>
                </a:cubicBezTo>
                <a:cubicBezTo>
                  <a:pt x="76562" y="14869"/>
                  <a:pt x="76562" y="14883"/>
                  <a:pt x="76562" y="14883"/>
                </a:cubicBezTo>
                <a:cubicBezTo>
                  <a:pt x="76126" y="14362"/>
                  <a:pt x="75661" y="13869"/>
                  <a:pt x="75154" y="13433"/>
                </a:cubicBezTo>
                <a:cubicBezTo>
                  <a:pt x="75056" y="13348"/>
                  <a:pt x="74957" y="13278"/>
                  <a:pt x="74873" y="13207"/>
                </a:cubicBezTo>
                <a:lnTo>
                  <a:pt x="74830" y="13179"/>
                </a:lnTo>
                <a:lnTo>
                  <a:pt x="74774" y="13137"/>
                </a:lnTo>
                <a:lnTo>
                  <a:pt x="74690" y="13067"/>
                </a:lnTo>
                <a:lnTo>
                  <a:pt x="74521" y="12954"/>
                </a:lnTo>
                <a:lnTo>
                  <a:pt x="74450" y="12912"/>
                </a:lnTo>
                <a:lnTo>
                  <a:pt x="74408" y="12884"/>
                </a:lnTo>
                <a:lnTo>
                  <a:pt x="74394" y="12884"/>
                </a:lnTo>
                <a:lnTo>
                  <a:pt x="74352" y="12855"/>
                </a:lnTo>
                <a:lnTo>
                  <a:pt x="74281" y="12813"/>
                </a:lnTo>
                <a:lnTo>
                  <a:pt x="74267" y="12813"/>
                </a:lnTo>
                <a:lnTo>
                  <a:pt x="74211" y="12799"/>
                </a:lnTo>
                <a:cubicBezTo>
                  <a:pt x="74204" y="12792"/>
                  <a:pt x="74197" y="12789"/>
                  <a:pt x="74190" y="12789"/>
                </a:cubicBezTo>
                <a:cubicBezTo>
                  <a:pt x="74183" y="12789"/>
                  <a:pt x="74176" y="12792"/>
                  <a:pt x="74169" y="12799"/>
                </a:cubicBezTo>
                <a:cubicBezTo>
                  <a:pt x="74162" y="12792"/>
                  <a:pt x="74158" y="12789"/>
                  <a:pt x="74154" y="12789"/>
                </a:cubicBezTo>
                <a:cubicBezTo>
                  <a:pt x="74151" y="12789"/>
                  <a:pt x="74147" y="12792"/>
                  <a:pt x="74140" y="12799"/>
                </a:cubicBezTo>
                <a:cubicBezTo>
                  <a:pt x="74098" y="12827"/>
                  <a:pt x="74112" y="12940"/>
                  <a:pt x="74183" y="13109"/>
                </a:cubicBezTo>
                <a:cubicBezTo>
                  <a:pt x="74211" y="13193"/>
                  <a:pt x="74239" y="13306"/>
                  <a:pt x="74295" y="13419"/>
                </a:cubicBezTo>
                <a:cubicBezTo>
                  <a:pt x="74352" y="13531"/>
                  <a:pt x="74394" y="13658"/>
                  <a:pt x="74464" y="13813"/>
                </a:cubicBezTo>
                <a:cubicBezTo>
                  <a:pt x="74718" y="14376"/>
                  <a:pt x="75070" y="15179"/>
                  <a:pt x="75408" y="16108"/>
                </a:cubicBezTo>
                <a:lnTo>
                  <a:pt x="75478" y="16305"/>
                </a:lnTo>
                <a:lnTo>
                  <a:pt x="75464" y="16320"/>
                </a:lnTo>
                <a:cubicBezTo>
                  <a:pt x="75351" y="16474"/>
                  <a:pt x="75225" y="16629"/>
                  <a:pt x="75084" y="16812"/>
                </a:cubicBezTo>
                <a:cubicBezTo>
                  <a:pt x="75028" y="16897"/>
                  <a:pt x="74957" y="16981"/>
                  <a:pt x="74887" y="17080"/>
                </a:cubicBezTo>
                <a:lnTo>
                  <a:pt x="74732" y="17319"/>
                </a:lnTo>
                <a:lnTo>
                  <a:pt x="74647" y="17164"/>
                </a:lnTo>
                <a:cubicBezTo>
                  <a:pt x="74408" y="16784"/>
                  <a:pt x="74169" y="16432"/>
                  <a:pt x="73957" y="16136"/>
                </a:cubicBezTo>
                <a:cubicBezTo>
                  <a:pt x="73985" y="16024"/>
                  <a:pt x="74000" y="15925"/>
                  <a:pt x="74028" y="15841"/>
                </a:cubicBezTo>
                <a:cubicBezTo>
                  <a:pt x="74056" y="15672"/>
                  <a:pt x="74070" y="15587"/>
                  <a:pt x="74042" y="15573"/>
                </a:cubicBezTo>
                <a:lnTo>
                  <a:pt x="74014" y="15573"/>
                </a:lnTo>
                <a:cubicBezTo>
                  <a:pt x="73943" y="15615"/>
                  <a:pt x="73873" y="15672"/>
                  <a:pt x="73831" y="15742"/>
                </a:cubicBezTo>
                <a:lnTo>
                  <a:pt x="73732" y="15855"/>
                </a:lnTo>
                <a:cubicBezTo>
                  <a:pt x="73619" y="15700"/>
                  <a:pt x="73493" y="15559"/>
                  <a:pt x="73380" y="15432"/>
                </a:cubicBezTo>
                <a:cubicBezTo>
                  <a:pt x="73050" y="15076"/>
                  <a:pt x="72819" y="14881"/>
                  <a:pt x="72768" y="14881"/>
                </a:cubicBezTo>
                <a:cubicBezTo>
                  <a:pt x="72765" y="14881"/>
                  <a:pt x="72762" y="14881"/>
                  <a:pt x="72760" y="14883"/>
                </a:cubicBezTo>
                <a:cubicBezTo>
                  <a:pt x="72746" y="14883"/>
                  <a:pt x="72746" y="14883"/>
                  <a:pt x="72746" y="14897"/>
                </a:cubicBezTo>
                <a:cubicBezTo>
                  <a:pt x="72718" y="14982"/>
                  <a:pt x="72803" y="15263"/>
                  <a:pt x="72972" y="15700"/>
                </a:cubicBezTo>
                <a:cubicBezTo>
                  <a:pt x="73056" y="15925"/>
                  <a:pt x="73155" y="16221"/>
                  <a:pt x="73267" y="16531"/>
                </a:cubicBezTo>
                <a:cubicBezTo>
                  <a:pt x="72859" y="17179"/>
                  <a:pt x="72507" y="17840"/>
                  <a:pt x="72183" y="18530"/>
                </a:cubicBezTo>
                <a:cubicBezTo>
                  <a:pt x="72084" y="18756"/>
                  <a:pt x="71986" y="19009"/>
                  <a:pt x="71873" y="19263"/>
                </a:cubicBezTo>
                <a:cubicBezTo>
                  <a:pt x="71817" y="19389"/>
                  <a:pt x="71775" y="19516"/>
                  <a:pt x="71718" y="19643"/>
                </a:cubicBezTo>
                <a:cubicBezTo>
                  <a:pt x="71676" y="19784"/>
                  <a:pt x="71620" y="19910"/>
                  <a:pt x="71578" y="20051"/>
                </a:cubicBezTo>
                <a:cubicBezTo>
                  <a:pt x="71380" y="20614"/>
                  <a:pt x="71211" y="21192"/>
                  <a:pt x="71085" y="21769"/>
                </a:cubicBezTo>
                <a:cubicBezTo>
                  <a:pt x="71014" y="22065"/>
                  <a:pt x="70958" y="22375"/>
                  <a:pt x="70902" y="22684"/>
                </a:cubicBezTo>
                <a:cubicBezTo>
                  <a:pt x="70888" y="22825"/>
                  <a:pt x="70859" y="22980"/>
                  <a:pt x="70845" y="23135"/>
                </a:cubicBezTo>
                <a:lnTo>
                  <a:pt x="70338" y="23431"/>
                </a:lnTo>
                <a:cubicBezTo>
                  <a:pt x="70338" y="23318"/>
                  <a:pt x="70352" y="23206"/>
                  <a:pt x="70366" y="23093"/>
                </a:cubicBezTo>
                <a:cubicBezTo>
                  <a:pt x="70395" y="22853"/>
                  <a:pt x="70437" y="22628"/>
                  <a:pt x="70465" y="22389"/>
                </a:cubicBezTo>
                <a:cubicBezTo>
                  <a:pt x="70493" y="22163"/>
                  <a:pt x="70535" y="21938"/>
                  <a:pt x="70578" y="21713"/>
                </a:cubicBezTo>
                <a:cubicBezTo>
                  <a:pt x="70592" y="21600"/>
                  <a:pt x="70620" y="21488"/>
                  <a:pt x="70634" y="21375"/>
                </a:cubicBezTo>
                <a:lnTo>
                  <a:pt x="70704" y="21065"/>
                </a:lnTo>
                <a:cubicBezTo>
                  <a:pt x="70761" y="20854"/>
                  <a:pt x="70803" y="20643"/>
                  <a:pt x="70845" y="20431"/>
                </a:cubicBezTo>
                <a:lnTo>
                  <a:pt x="71000" y="19868"/>
                </a:lnTo>
                <a:lnTo>
                  <a:pt x="71071" y="19587"/>
                </a:lnTo>
                <a:cubicBezTo>
                  <a:pt x="71085" y="19502"/>
                  <a:pt x="71113" y="19418"/>
                  <a:pt x="71141" y="19333"/>
                </a:cubicBezTo>
                <a:lnTo>
                  <a:pt x="71282" y="18868"/>
                </a:lnTo>
                <a:lnTo>
                  <a:pt x="71352" y="18657"/>
                </a:lnTo>
                <a:cubicBezTo>
                  <a:pt x="71366" y="18601"/>
                  <a:pt x="71394" y="18530"/>
                  <a:pt x="71409" y="18474"/>
                </a:cubicBezTo>
                <a:cubicBezTo>
                  <a:pt x="71578" y="17981"/>
                  <a:pt x="71662" y="17685"/>
                  <a:pt x="71620" y="17657"/>
                </a:cubicBezTo>
                <a:lnTo>
                  <a:pt x="71592" y="17657"/>
                </a:lnTo>
                <a:cubicBezTo>
                  <a:pt x="71507" y="17671"/>
                  <a:pt x="71296" y="17869"/>
                  <a:pt x="70986" y="18235"/>
                </a:cubicBezTo>
                <a:cubicBezTo>
                  <a:pt x="70944" y="18291"/>
                  <a:pt x="70888" y="18347"/>
                  <a:pt x="70845" y="18404"/>
                </a:cubicBezTo>
                <a:lnTo>
                  <a:pt x="70719" y="18573"/>
                </a:lnTo>
                <a:cubicBezTo>
                  <a:pt x="70620" y="18699"/>
                  <a:pt x="70521" y="18840"/>
                  <a:pt x="70423" y="18995"/>
                </a:cubicBezTo>
                <a:lnTo>
                  <a:pt x="70352" y="19094"/>
                </a:lnTo>
                <a:cubicBezTo>
                  <a:pt x="70409" y="18840"/>
                  <a:pt x="70451" y="18601"/>
                  <a:pt x="70507" y="18361"/>
                </a:cubicBezTo>
                <a:cubicBezTo>
                  <a:pt x="70606" y="17883"/>
                  <a:pt x="70733" y="17418"/>
                  <a:pt x="70888" y="16967"/>
                </a:cubicBezTo>
                <a:cubicBezTo>
                  <a:pt x="71451" y="15221"/>
                  <a:pt x="72225" y="14066"/>
                  <a:pt x="72141" y="13996"/>
                </a:cubicBezTo>
                <a:lnTo>
                  <a:pt x="72113" y="13996"/>
                </a:lnTo>
                <a:cubicBezTo>
                  <a:pt x="72028" y="14024"/>
                  <a:pt x="71958" y="14066"/>
                  <a:pt x="71887" y="14123"/>
                </a:cubicBezTo>
                <a:cubicBezTo>
                  <a:pt x="71831" y="14165"/>
                  <a:pt x="71746" y="14221"/>
                  <a:pt x="71662" y="14292"/>
                </a:cubicBezTo>
                <a:cubicBezTo>
                  <a:pt x="71563" y="14362"/>
                  <a:pt x="71465" y="14475"/>
                  <a:pt x="71366" y="14559"/>
                </a:cubicBezTo>
                <a:cubicBezTo>
                  <a:pt x="70789" y="15137"/>
                  <a:pt x="70282" y="15799"/>
                  <a:pt x="69874" y="16503"/>
                </a:cubicBezTo>
                <a:cubicBezTo>
                  <a:pt x="69606" y="16953"/>
                  <a:pt x="69367" y="17432"/>
                  <a:pt x="69170" y="17925"/>
                </a:cubicBezTo>
                <a:cubicBezTo>
                  <a:pt x="69057" y="18178"/>
                  <a:pt x="68972" y="18460"/>
                  <a:pt x="68874" y="18728"/>
                </a:cubicBezTo>
                <a:cubicBezTo>
                  <a:pt x="68775" y="18995"/>
                  <a:pt x="68691" y="19291"/>
                  <a:pt x="68634" y="19572"/>
                </a:cubicBezTo>
                <a:cubicBezTo>
                  <a:pt x="68480" y="20150"/>
                  <a:pt x="68381" y="20741"/>
                  <a:pt x="68311" y="21333"/>
                </a:cubicBezTo>
                <a:cubicBezTo>
                  <a:pt x="68240" y="21910"/>
                  <a:pt x="68212" y="22501"/>
                  <a:pt x="68226" y="23079"/>
                </a:cubicBezTo>
                <a:lnTo>
                  <a:pt x="68226" y="23107"/>
                </a:lnTo>
                <a:lnTo>
                  <a:pt x="67663" y="22952"/>
                </a:lnTo>
                <a:cubicBezTo>
                  <a:pt x="67592" y="22093"/>
                  <a:pt x="67522" y="21192"/>
                  <a:pt x="67494" y="20291"/>
                </a:cubicBezTo>
                <a:cubicBezTo>
                  <a:pt x="67452" y="19333"/>
                  <a:pt x="67452" y="18404"/>
                  <a:pt x="67480" y="17573"/>
                </a:cubicBezTo>
                <a:cubicBezTo>
                  <a:pt x="67508" y="16756"/>
                  <a:pt x="67550" y="16038"/>
                  <a:pt x="67592" y="15531"/>
                </a:cubicBezTo>
                <a:cubicBezTo>
                  <a:pt x="67649" y="15024"/>
                  <a:pt x="67677" y="14728"/>
                  <a:pt x="67621" y="14700"/>
                </a:cubicBezTo>
                <a:lnTo>
                  <a:pt x="67606" y="14700"/>
                </a:lnTo>
                <a:cubicBezTo>
                  <a:pt x="67522" y="14728"/>
                  <a:pt x="67339" y="14968"/>
                  <a:pt x="67128" y="15404"/>
                </a:cubicBezTo>
                <a:cubicBezTo>
                  <a:pt x="66818" y="16038"/>
                  <a:pt x="66564" y="16714"/>
                  <a:pt x="66381" y="17404"/>
                </a:cubicBezTo>
                <a:cubicBezTo>
                  <a:pt x="66269" y="17784"/>
                  <a:pt x="66170" y="18192"/>
                  <a:pt x="66086" y="18629"/>
                </a:cubicBezTo>
                <a:cubicBezTo>
                  <a:pt x="66001" y="18826"/>
                  <a:pt x="65917" y="19037"/>
                  <a:pt x="65818" y="19263"/>
                </a:cubicBezTo>
                <a:cubicBezTo>
                  <a:pt x="65663" y="19657"/>
                  <a:pt x="65536" y="20065"/>
                  <a:pt x="65438" y="20474"/>
                </a:cubicBezTo>
                <a:cubicBezTo>
                  <a:pt x="65325" y="20924"/>
                  <a:pt x="65241" y="21375"/>
                  <a:pt x="65170" y="21840"/>
                </a:cubicBezTo>
                <a:cubicBezTo>
                  <a:pt x="65156" y="22023"/>
                  <a:pt x="65128" y="22220"/>
                  <a:pt x="65114" y="22417"/>
                </a:cubicBezTo>
                <a:cubicBezTo>
                  <a:pt x="65100" y="21783"/>
                  <a:pt x="65100" y="21150"/>
                  <a:pt x="65128" y="20516"/>
                </a:cubicBezTo>
                <a:cubicBezTo>
                  <a:pt x="65184" y="19347"/>
                  <a:pt x="65339" y="18192"/>
                  <a:pt x="65579" y="17052"/>
                </a:cubicBezTo>
                <a:cubicBezTo>
                  <a:pt x="66029" y="14982"/>
                  <a:pt x="66677" y="13531"/>
                  <a:pt x="66579" y="13489"/>
                </a:cubicBezTo>
                <a:lnTo>
                  <a:pt x="66564" y="13489"/>
                </a:lnTo>
                <a:cubicBezTo>
                  <a:pt x="66480" y="13531"/>
                  <a:pt x="66395" y="13588"/>
                  <a:pt x="66339" y="13672"/>
                </a:cubicBezTo>
                <a:cubicBezTo>
                  <a:pt x="66283" y="13729"/>
                  <a:pt x="66198" y="13813"/>
                  <a:pt x="66114" y="13926"/>
                </a:cubicBezTo>
                <a:cubicBezTo>
                  <a:pt x="66029" y="14024"/>
                  <a:pt x="65945" y="14151"/>
                  <a:pt x="65846" y="14292"/>
                </a:cubicBezTo>
                <a:cubicBezTo>
                  <a:pt x="65508" y="14756"/>
                  <a:pt x="65213" y="15263"/>
                  <a:pt x="64959" y="15784"/>
                </a:cubicBezTo>
                <a:cubicBezTo>
                  <a:pt x="65156" y="15080"/>
                  <a:pt x="65367" y="14475"/>
                  <a:pt x="65536" y="14010"/>
                </a:cubicBezTo>
                <a:cubicBezTo>
                  <a:pt x="65607" y="13855"/>
                  <a:pt x="65649" y="13700"/>
                  <a:pt x="65705" y="13574"/>
                </a:cubicBezTo>
                <a:cubicBezTo>
                  <a:pt x="65748" y="13447"/>
                  <a:pt x="65790" y="13348"/>
                  <a:pt x="65818" y="13264"/>
                </a:cubicBezTo>
                <a:cubicBezTo>
                  <a:pt x="65889" y="13081"/>
                  <a:pt x="65917" y="12982"/>
                  <a:pt x="65889" y="12968"/>
                </a:cubicBezTo>
                <a:cubicBezTo>
                  <a:pt x="65887" y="12967"/>
                  <a:pt x="65885" y="12966"/>
                  <a:pt x="65882" y="12966"/>
                </a:cubicBezTo>
                <a:cubicBezTo>
                  <a:pt x="65854" y="12966"/>
                  <a:pt x="65762" y="13023"/>
                  <a:pt x="65635" y="13137"/>
                </a:cubicBezTo>
                <a:cubicBezTo>
                  <a:pt x="65565" y="13207"/>
                  <a:pt x="65494" y="13292"/>
                  <a:pt x="65396" y="13391"/>
                </a:cubicBezTo>
                <a:cubicBezTo>
                  <a:pt x="65311" y="13503"/>
                  <a:pt x="65227" y="13630"/>
                  <a:pt x="65114" y="13771"/>
                </a:cubicBezTo>
                <a:cubicBezTo>
                  <a:pt x="64734" y="14278"/>
                  <a:pt x="64382" y="14827"/>
                  <a:pt x="64100" y="15390"/>
                </a:cubicBezTo>
                <a:cubicBezTo>
                  <a:pt x="63931" y="14658"/>
                  <a:pt x="63706" y="13926"/>
                  <a:pt x="63410" y="13222"/>
                </a:cubicBezTo>
                <a:cubicBezTo>
                  <a:pt x="63283" y="12912"/>
                  <a:pt x="63157" y="12616"/>
                  <a:pt x="63002" y="12349"/>
                </a:cubicBezTo>
                <a:lnTo>
                  <a:pt x="62805" y="11940"/>
                </a:lnTo>
                <a:lnTo>
                  <a:pt x="62579" y="11574"/>
                </a:lnTo>
                <a:cubicBezTo>
                  <a:pt x="62509" y="11447"/>
                  <a:pt x="62438" y="11335"/>
                  <a:pt x="62368" y="11222"/>
                </a:cubicBezTo>
                <a:lnTo>
                  <a:pt x="62157" y="10912"/>
                </a:lnTo>
                <a:lnTo>
                  <a:pt x="61960" y="10631"/>
                </a:lnTo>
                <a:lnTo>
                  <a:pt x="61748" y="10391"/>
                </a:lnTo>
                <a:cubicBezTo>
                  <a:pt x="61622" y="10236"/>
                  <a:pt x="61509" y="10095"/>
                  <a:pt x="61396" y="9983"/>
                </a:cubicBezTo>
                <a:cubicBezTo>
                  <a:pt x="61284" y="9856"/>
                  <a:pt x="61199" y="9772"/>
                  <a:pt x="61115" y="9687"/>
                </a:cubicBezTo>
                <a:cubicBezTo>
                  <a:pt x="60971" y="9556"/>
                  <a:pt x="60876" y="9474"/>
                  <a:pt x="60852" y="9474"/>
                </a:cubicBezTo>
                <a:cubicBezTo>
                  <a:pt x="60850" y="9474"/>
                  <a:pt x="60848" y="9475"/>
                  <a:pt x="60847" y="9476"/>
                </a:cubicBezTo>
                <a:cubicBezTo>
                  <a:pt x="60847" y="9490"/>
                  <a:pt x="60847" y="9504"/>
                  <a:pt x="60847" y="9504"/>
                </a:cubicBezTo>
                <a:cubicBezTo>
                  <a:pt x="60861" y="9617"/>
                  <a:pt x="60904" y="9715"/>
                  <a:pt x="60946" y="9814"/>
                </a:cubicBezTo>
                <a:cubicBezTo>
                  <a:pt x="60974" y="9884"/>
                  <a:pt x="61016" y="9955"/>
                  <a:pt x="61058" y="10039"/>
                </a:cubicBezTo>
                <a:cubicBezTo>
                  <a:pt x="61030" y="10039"/>
                  <a:pt x="61002" y="10053"/>
                  <a:pt x="60988" y="10067"/>
                </a:cubicBezTo>
                <a:cubicBezTo>
                  <a:pt x="60354" y="10447"/>
                  <a:pt x="59974" y="11053"/>
                  <a:pt x="59425" y="11532"/>
                </a:cubicBezTo>
                <a:cubicBezTo>
                  <a:pt x="59298" y="11616"/>
                  <a:pt x="59172" y="11715"/>
                  <a:pt x="59045" y="11813"/>
                </a:cubicBezTo>
                <a:cubicBezTo>
                  <a:pt x="58566" y="12137"/>
                  <a:pt x="58045" y="12391"/>
                  <a:pt x="57566" y="12715"/>
                </a:cubicBezTo>
                <a:cubicBezTo>
                  <a:pt x="57580" y="12532"/>
                  <a:pt x="57580" y="12447"/>
                  <a:pt x="57552" y="12433"/>
                </a:cubicBezTo>
                <a:lnTo>
                  <a:pt x="57524" y="12433"/>
                </a:lnTo>
                <a:cubicBezTo>
                  <a:pt x="57454" y="12461"/>
                  <a:pt x="57327" y="12686"/>
                  <a:pt x="57130" y="13039"/>
                </a:cubicBezTo>
                <a:cubicBezTo>
                  <a:pt x="56454" y="13644"/>
                  <a:pt x="56003" y="14573"/>
                  <a:pt x="55806" y="15531"/>
                </a:cubicBezTo>
                <a:cubicBezTo>
                  <a:pt x="55722" y="14982"/>
                  <a:pt x="55609" y="14433"/>
                  <a:pt x="55482" y="13897"/>
                </a:cubicBezTo>
                <a:cubicBezTo>
                  <a:pt x="55609" y="13207"/>
                  <a:pt x="55693" y="12799"/>
                  <a:pt x="55637" y="12771"/>
                </a:cubicBezTo>
                <a:lnTo>
                  <a:pt x="55623" y="12771"/>
                </a:lnTo>
                <a:cubicBezTo>
                  <a:pt x="55553" y="12813"/>
                  <a:pt x="55482" y="12884"/>
                  <a:pt x="55440" y="12954"/>
                </a:cubicBezTo>
                <a:cubicBezTo>
                  <a:pt x="55398" y="12996"/>
                  <a:pt x="55355" y="13067"/>
                  <a:pt x="55299" y="13137"/>
                </a:cubicBezTo>
                <a:cubicBezTo>
                  <a:pt x="55285" y="13067"/>
                  <a:pt x="55271" y="12996"/>
                  <a:pt x="55243" y="12926"/>
                </a:cubicBezTo>
                <a:cubicBezTo>
                  <a:pt x="55243" y="12799"/>
                  <a:pt x="55257" y="12658"/>
                  <a:pt x="55271" y="12532"/>
                </a:cubicBezTo>
                <a:cubicBezTo>
                  <a:pt x="55341" y="12292"/>
                  <a:pt x="55440" y="12067"/>
                  <a:pt x="55553" y="11842"/>
                </a:cubicBezTo>
                <a:cubicBezTo>
                  <a:pt x="55665" y="11842"/>
                  <a:pt x="55736" y="11743"/>
                  <a:pt x="55736" y="11630"/>
                </a:cubicBezTo>
                <a:lnTo>
                  <a:pt x="55736" y="11532"/>
                </a:lnTo>
                <a:cubicBezTo>
                  <a:pt x="56243" y="10757"/>
                  <a:pt x="56989" y="10081"/>
                  <a:pt x="57524" y="9335"/>
                </a:cubicBezTo>
                <a:cubicBezTo>
                  <a:pt x="58496" y="8025"/>
                  <a:pt x="58482" y="6336"/>
                  <a:pt x="57932" y="4857"/>
                </a:cubicBezTo>
                <a:cubicBezTo>
                  <a:pt x="57909" y="4754"/>
                  <a:pt x="57823" y="4700"/>
                  <a:pt x="57737" y="4700"/>
                </a:cubicBezTo>
                <a:cubicBezTo>
                  <a:pt x="57670" y="4700"/>
                  <a:pt x="57603" y="4733"/>
                  <a:pt x="57566" y="4801"/>
                </a:cubicBezTo>
                <a:cubicBezTo>
                  <a:pt x="57186" y="5406"/>
                  <a:pt x="56947" y="6068"/>
                  <a:pt x="56637" y="6702"/>
                </a:cubicBezTo>
                <a:cubicBezTo>
                  <a:pt x="56285" y="7392"/>
                  <a:pt x="55806" y="7997"/>
                  <a:pt x="55468" y="8687"/>
                </a:cubicBezTo>
                <a:cubicBezTo>
                  <a:pt x="54975" y="9701"/>
                  <a:pt x="54919" y="10771"/>
                  <a:pt x="54919" y="11856"/>
                </a:cubicBezTo>
                <a:cubicBezTo>
                  <a:pt x="54525" y="10659"/>
                  <a:pt x="54032" y="9518"/>
                  <a:pt x="53454" y="8406"/>
                </a:cubicBezTo>
                <a:cubicBezTo>
                  <a:pt x="53356" y="7913"/>
                  <a:pt x="53201" y="7420"/>
                  <a:pt x="53102" y="6941"/>
                </a:cubicBezTo>
                <a:cubicBezTo>
                  <a:pt x="52990" y="6237"/>
                  <a:pt x="52793" y="5561"/>
                  <a:pt x="52497" y="4913"/>
                </a:cubicBezTo>
                <a:cubicBezTo>
                  <a:pt x="51919" y="3759"/>
                  <a:pt x="50877" y="2914"/>
                  <a:pt x="49835" y="2196"/>
                </a:cubicBezTo>
                <a:cubicBezTo>
                  <a:pt x="49813" y="2185"/>
                  <a:pt x="49789" y="2181"/>
                  <a:pt x="49767" y="2181"/>
                </a:cubicBezTo>
                <a:cubicBezTo>
                  <a:pt x="49663" y="2181"/>
                  <a:pt x="49573" y="2277"/>
                  <a:pt x="49596" y="2393"/>
                </a:cubicBezTo>
                <a:cubicBezTo>
                  <a:pt x="49962" y="3773"/>
                  <a:pt x="50342" y="5181"/>
                  <a:pt x="51075" y="6434"/>
                </a:cubicBezTo>
                <a:cubicBezTo>
                  <a:pt x="51694" y="7533"/>
                  <a:pt x="52652" y="8392"/>
                  <a:pt x="53483" y="9335"/>
                </a:cubicBezTo>
                <a:cubicBezTo>
                  <a:pt x="53750" y="9955"/>
                  <a:pt x="54004" y="10574"/>
                  <a:pt x="54243" y="11208"/>
                </a:cubicBezTo>
                <a:cubicBezTo>
                  <a:pt x="53722" y="10504"/>
                  <a:pt x="53060" y="9912"/>
                  <a:pt x="52328" y="9434"/>
                </a:cubicBezTo>
                <a:cubicBezTo>
                  <a:pt x="51103" y="8631"/>
                  <a:pt x="49695" y="8082"/>
                  <a:pt x="48315" y="7645"/>
                </a:cubicBezTo>
                <a:cubicBezTo>
                  <a:pt x="48290" y="7638"/>
                  <a:pt x="48266" y="7635"/>
                  <a:pt x="48244" y="7635"/>
                </a:cubicBezTo>
                <a:cubicBezTo>
                  <a:pt x="48088" y="7635"/>
                  <a:pt x="47994" y="7793"/>
                  <a:pt x="48019" y="7941"/>
                </a:cubicBezTo>
                <a:cubicBezTo>
                  <a:pt x="48244" y="9476"/>
                  <a:pt x="49230" y="10447"/>
                  <a:pt x="50568" y="11137"/>
                </a:cubicBezTo>
                <a:cubicBezTo>
                  <a:pt x="51314" y="11518"/>
                  <a:pt x="52159" y="11659"/>
                  <a:pt x="52962" y="11898"/>
                </a:cubicBezTo>
                <a:cubicBezTo>
                  <a:pt x="53370" y="12011"/>
                  <a:pt x="53750" y="12180"/>
                  <a:pt x="54102" y="12391"/>
                </a:cubicBezTo>
                <a:cubicBezTo>
                  <a:pt x="54370" y="12644"/>
                  <a:pt x="54623" y="12926"/>
                  <a:pt x="54834" y="13236"/>
                </a:cubicBezTo>
                <a:cubicBezTo>
                  <a:pt x="54848" y="13250"/>
                  <a:pt x="54863" y="13264"/>
                  <a:pt x="54877" y="13278"/>
                </a:cubicBezTo>
                <a:cubicBezTo>
                  <a:pt x="54919" y="13405"/>
                  <a:pt x="54947" y="13531"/>
                  <a:pt x="54989" y="13658"/>
                </a:cubicBezTo>
                <a:cubicBezTo>
                  <a:pt x="54778" y="14052"/>
                  <a:pt x="54581" y="14447"/>
                  <a:pt x="54426" y="14869"/>
                </a:cubicBezTo>
                <a:cubicBezTo>
                  <a:pt x="54144" y="14672"/>
                  <a:pt x="53863" y="14503"/>
                  <a:pt x="53567" y="14348"/>
                </a:cubicBezTo>
                <a:cubicBezTo>
                  <a:pt x="53581" y="14066"/>
                  <a:pt x="53595" y="13827"/>
                  <a:pt x="53595" y="13644"/>
                </a:cubicBezTo>
                <a:lnTo>
                  <a:pt x="53595" y="13560"/>
                </a:lnTo>
                <a:cubicBezTo>
                  <a:pt x="53595" y="13489"/>
                  <a:pt x="53581" y="13405"/>
                  <a:pt x="53553" y="13320"/>
                </a:cubicBezTo>
                <a:cubicBezTo>
                  <a:pt x="53553" y="13320"/>
                  <a:pt x="53553" y="13306"/>
                  <a:pt x="53539" y="13306"/>
                </a:cubicBezTo>
                <a:cubicBezTo>
                  <a:pt x="53535" y="13305"/>
                  <a:pt x="53531" y="13304"/>
                  <a:pt x="53526" y="13304"/>
                </a:cubicBezTo>
                <a:cubicBezTo>
                  <a:pt x="53432" y="13304"/>
                  <a:pt x="53201" y="13583"/>
                  <a:pt x="52905" y="14081"/>
                </a:cubicBezTo>
                <a:cubicBezTo>
                  <a:pt x="51976" y="13771"/>
                  <a:pt x="51018" y="13729"/>
                  <a:pt x="50061" y="13630"/>
                </a:cubicBezTo>
                <a:lnTo>
                  <a:pt x="50018" y="13560"/>
                </a:lnTo>
                <a:lnTo>
                  <a:pt x="50004" y="13517"/>
                </a:lnTo>
                <a:cubicBezTo>
                  <a:pt x="49962" y="13433"/>
                  <a:pt x="49920" y="13362"/>
                  <a:pt x="49864" y="13278"/>
                </a:cubicBezTo>
                <a:lnTo>
                  <a:pt x="49849" y="13236"/>
                </a:lnTo>
                <a:cubicBezTo>
                  <a:pt x="49779" y="13109"/>
                  <a:pt x="49709" y="12996"/>
                  <a:pt x="49652" y="12884"/>
                </a:cubicBezTo>
                <a:lnTo>
                  <a:pt x="49582" y="12771"/>
                </a:lnTo>
                <a:lnTo>
                  <a:pt x="49568" y="12757"/>
                </a:lnTo>
                <a:lnTo>
                  <a:pt x="49554" y="12729"/>
                </a:lnTo>
                <a:lnTo>
                  <a:pt x="49469" y="12616"/>
                </a:lnTo>
                <a:lnTo>
                  <a:pt x="49399" y="12503"/>
                </a:lnTo>
                <a:lnTo>
                  <a:pt x="49371" y="12461"/>
                </a:lnTo>
                <a:lnTo>
                  <a:pt x="49314" y="12377"/>
                </a:lnTo>
                <a:lnTo>
                  <a:pt x="49286" y="12334"/>
                </a:lnTo>
                <a:lnTo>
                  <a:pt x="49230" y="12264"/>
                </a:lnTo>
                <a:lnTo>
                  <a:pt x="49174" y="12208"/>
                </a:lnTo>
                <a:lnTo>
                  <a:pt x="49159" y="12180"/>
                </a:lnTo>
                <a:lnTo>
                  <a:pt x="49131" y="12151"/>
                </a:lnTo>
                <a:lnTo>
                  <a:pt x="49089" y="12109"/>
                </a:lnTo>
                <a:lnTo>
                  <a:pt x="49075" y="12095"/>
                </a:lnTo>
                <a:lnTo>
                  <a:pt x="49047" y="12053"/>
                </a:lnTo>
                <a:lnTo>
                  <a:pt x="48990" y="11996"/>
                </a:lnTo>
                <a:lnTo>
                  <a:pt x="48976" y="11982"/>
                </a:lnTo>
                <a:lnTo>
                  <a:pt x="48934" y="11940"/>
                </a:lnTo>
                <a:lnTo>
                  <a:pt x="48920" y="11940"/>
                </a:lnTo>
                <a:cubicBezTo>
                  <a:pt x="48906" y="11926"/>
                  <a:pt x="48892" y="11926"/>
                  <a:pt x="48878" y="11912"/>
                </a:cubicBezTo>
                <a:lnTo>
                  <a:pt x="48864" y="11912"/>
                </a:lnTo>
                <a:cubicBezTo>
                  <a:pt x="48807" y="11940"/>
                  <a:pt x="48793" y="12053"/>
                  <a:pt x="48793" y="12250"/>
                </a:cubicBezTo>
                <a:cubicBezTo>
                  <a:pt x="48793" y="12334"/>
                  <a:pt x="48807" y="12447"/>
                  <a:pt x="48822" y="12574"/>
                </a:cubicBezTo>
                <a:cubicBezTo>
                  <a:pt x="48850" y="12715"/>
                  <a:pt x="48850" y="12855"/>
                  <a:pt x="48878" y="13024"/>
                </a:cubicBezTo>
                <a:cubicBezTo>
                  <a:pt x="48892" y="13179"/>
                  <a:pt x="48906" y="13306"/>
                  <a:pt x="48934" y="13461"/>
                </a:cubicBezTo>
                <a:cubicBezTo>
                  <a:pt x="48723" y="13419"/>
                  <a:pt x="48512" y="13362"/>
                  <a:pt x="48315" y="13306"/>
                </a:cubicBezTo>
                <a:cubicBezTo>
                  <a:pt x="48289" y="13298"/>
                  <a:pt x="48264" y="13295"/>
                  <a:pt x="48242" y="13295"/>
                </a:cubicBezTo>
                <a:cubicBezTo>
                  <a:pt x="48054" y="13295"/>
                  <a:pt x="47976" y="13535"/>
                  <a:pt x="48089" y="13686"/>
                </a:cubicBezTo>
                <a:cubicBezTo>
                  <a:pt x="48385" y="14052"/>
                  <a:pt x="48709" y="14390"/>
                  <a:pt x="49047" y="14714"/>
                </a:cubicBezTo>
                <a:cubicBezTo>
                  <a:pt x="49075" y="14996"/>
                  <a:pt x="49089" y="15292"/>
                  <a:pt x="49089" y="15601"/>
                </a:cubicBezTo>
                <a:cubicBezTo>
                  <a:pt x="49117" y="16291"/>
                  <a:pt x="49089" y="17052"/>
                  <a:pt x="49047" y="17826"/>
                </a:cubicBezTo>
                <a:lnTo>
                  <a:pt x="48976" y="17826"/>
                </a:lnTo>
                <a:cubicBezTo>
                  <a:pt x="48878" y="17193"/>
                  <a:pt x="48751" y="16545"/>
                  <a:pt x="48582" y="15925"/>
                </a:cubicBezTo>
                <a:cubicBezTo>
                  <a:pt x="48427" y="15320"/>
                  <a:pt x="48230" y="14742"/>
                  <a:pt x="48005" y="14165"/>
                </a:cubicBezTo>
                <a:cubicBezTo>
                  <a:pt x="47653" y="13292"/>
                  <a:pt x="47202" y="12461"/>
                  <a:pt x="46653" y="11687"/>
                </a:cubicBezTo>
                <a:cubicBezTo>
                  <a:pt x="46540" y="11546"/>
                  <a:pt x="46456" y="11419"/>
                  <a:pt x="46371" y="11321"/>
                </a:cubicBezTo>
                <a:cubicBezTo>
                  <a:pt x="46287" y="11222"/>
                  <a:pt x="46202" y="11123"/>
                  <a:pt x="46132" y="11067"/>
                </a:cubicBezTo>
                <a:cubicBezTo>
                  <a:pt x="46016" y="10938"/>
                  <a:pt x="45947" y="10868"/>
                  <a:pt x="45915" y="10868"/>
                </a:cubicBezTo>
                <a:cubicBezTo>
                  <a:pt x="45912" y="10868"/>
                  <a:pt x="45909" y="10869"/>
                  <a:pt x="45907" y="10870"/>
                </a:cubicBezTo>
                <a:cubicBezTo>
                  <a:pt x="45893" y="10884"/>
                  <a:pt x="45893" y="10912"/>
                  <a:pt x="45893" y="10954"/>
                </a:cubicBezTo>
                <a:cubicBezTo>
                  <a:pt x="45357" y="10278"/>
                  <a:pt x="44738" y="9673"/>
                  <a:pt x="44048" y="9138"/>
                </a:cubicBezTo>
                <a:cubicBezTo>
                  <a:pt x="43808" y="8941"/>
                  <a:pt x="43541" y="8758"/>
                  <a:pt x="43273" y="8589"/>
                </a:cubicBezTo>
                <a:cubicBezTo>
                  <a:pt x="43106" y="8493"/>
                  <a:pt x="43009" y="8428"/>
                  <a:pt x="42967" y="8428"/>
                </a:cubicBezTo>
                <a:cubicBezTo>
                  <a:pt x="42959" y="8428"/>
                  <a:pt x="42954" y="8430"/>
                  <a:pt x="42949" y="8434"/>
                </a:cubicBezTo>
                <a:cubicBezTo>
                  <a:pt x="42949" y="8448"/>
                  <a:pt x="42949" y="8462"/>
                  <a:pt x="42949" y="8462"/>
                </a:cubicBezTo>
                <a:cubicBezTo>
                  <a:pt x="42992" y="8575"/>
                  <a:pt x="43062" y="8659"/>
                  <a:pt x="43133" y="8744"/>
                </a:cubicBezTo>
                <a:cubicBezTo>
                  <a:pt x="43259" y="8927"/>
                  <a:pt x="43470" y="9166"/>
                  <a:pt x="43710" y="9490"/>
                </a:cubicBezTo>
                <a:cubicBezTo>
                  <a:pt x="44372" y="10307"/>
                  <a:pt x="44935" y="11194"/>
                  <a:pt x="45414" y="12137"/>
                </a:cubicBezTo>
                <a:cubicBezTo>
                  <a:pt x="45569" y="12405"/>
                  <a:pt x="45681" y="12715"/>
                  <a:pt x="45822" y="13010"/>
                </a:cubicBezTo>
                <a:cubicBezTo>
                  <a:pt x="45878" y="13165"/>
                  <a:pt x="45935" y="13334"/>
                  <a:pt x="45991" y="13489"/>
                </a:cubicBezTo>
                <a:lnTo>
                  <a:pt x="46090" y="13729"/>
                </a:lnTo>
                <a:cubicBezTo>
                  <a:pt x="46118" y="13813"/>
                  <a:pt x="46132" y="13897"/>
                  <a:pt x="46160" y="13982"/>
                </a:cubicBezTo>
                <a:cubicBezTo>
                  <a:pt x="46385" y="14658"/>
                  <a:pt x="46554" y="15362"/>
                  <a:pt x="46681" y="16066"/>
                </a:cubicBezTo>
                <a:cubicBezTo>
                  <a:pt x="46737" y="16362"/>
                  <a:pt x="46766" y="16658"/>
                  <a:pt x="46808" y="16953"/>
                </a:cubicBezTo>
                <a:cubicBezTo>
                  <a:pt x="46766" y="16883"/>
                  <a:pt x="46737" y="16798"/>
                  <a:pt x="46695" y="16728"/>
                </a:cubicBezTo>
                <a:cubicBezTo>
                  <a:pt x="46329" y="16038"/>
                  <a:pt x="45878" y="15390"/>
                  <a:pt x="45371" y="14799"/>
                </a:cubicBezTo>
                <a:cubicBezTo>
                  <a:pt x="45273" y="14686"/>
                  <a:pt x="45188" y="14587"/>
                  <a:pt x="45118" y="14517"/>
                </a:cubicBezTo>
                <a:cubicBezTo>
                  <a:pt x="45034" y="14433"/>
                  <a:pt x="44963" y="14362"/>
                  <a:pt x="44907" y="14306"/>
                </a:cubicBezTo>
                <a:cubicBezTo>
                  <a:pt x="44793" y="14217"/>
                  <a:pt x="44725" y="14163"/>
                  <a:pt x="44702" y="14163"/>
                </a:cubicBezTo>
                <a:cubicBezTo>
                  <a:pt x="44699" y="14163"/>
                  <a:pt x="44697" y="14164"/>
                  <a:pt x="44696" y="14165"/>
                </a:cubicBezTo>
                <a:cubicBezTo>
                  <a:pt x="44681" y="14179"/>
                  <a:pt x="44681" y="14179"/>
                  <a:pt x="44681" y="14193"/>
                </a:cubicBezTo>
                <a:cubicBezTo>
                  <a:pt x="44625" y="14362"/>
                  <a:pt x="45217" y="15531"/>
                  <a:pt x="45667" y="17164"/>
                </a:cubicBezTo>
                <a:cubicBezTo>
                  <a:pt x="45695" y="17263"/>
                  <a:pt x="45724" y="17376"/>
                  <a:pt x="45752" y="17488"/>
                </a:cubicBezTo>
                <a:cubicBezTo>
                  <a:pt x="45780" y="17601"/>
                  <a:pt x="45822" y="17714"/>
                  <a:pt x="45850" y="17826"/>
                </a:cubicBezTo>
                <a:cubicBezTo>
                  <a:pt x="45893" y="18052"/>
                  <a:pt x="45949" y="18291"/>
                  <a:pt x="46005" y="18530"/>
                </a:cubicBezTo>
                <a:cubicBezTo>
                  <a:pt x="46047" y="18770"/>
                  <a:pt x="46090" y="19023"/>
                  <a:pt x="46132" y="19263"/>
                </a:cubicBezTo>
                <a:cubicBezTo>
                  <a:pt x="46188" y="19516"/>
                  <a:pt x="46216" y="19770"/>
                  <a:pt x="46245" y="20023"/>
                </a:cubicBezTo>
                <a:cubicBezTo>
                  <a:pt x="46371" y="21051"/>
                  <a:pt x="46428" y="22093"/>
                  <a:pt x="46442" y="23121"/>
                </a:cubicBezTo>
                <a:lnTo>
                  <a:pt x="46442" y="23952"/>
                </a:lnTo>
                <a:cubicBezTo>
                  <a:pt x="46442" y="24036"/>
                  <a:pt x="46414" y="24121"/>
                  <a:pt x="46414" y="24219"/>
                </a:cubicBezTo>
                <a:lnTo>
                  <a:pt x="46033" y="24191"/>
                </a:lnTo>
                <a:cubicBezTo>
                  <a:pt x="46019" y="23938"/>
                  <a:pt x="46005" y="23698"/>
                  <a:pt x="45991" y="23445"/>
                </a:cubicBezTo>
                <a:cubicBezTo>
                  <a:pt x="45878" y="22192"/>
                  <a:pt x="45639" y="20952"/>
                  <a:pt x="45301" y="19741"/>
                </a:cubicBezTo>
                <a:cubicBezTo>
                  <a:pt x="44991" y="18601"/>
                  <a:pt x="44555" y="17488"/>
                  <a:pt x="44020" y="16432"/>
                </a:cubicBezTo>
                <a:cubicBezTo>
                  <a:pt x="43808" y="16024"/>
                  <a:pt x="43597" y="15644"/>
                  <a:pt x="43386" y="15306"/>
                </a:cubicBezTo>
                <a:cubicBezTo>
                  <a:pt x="43654" y="14264"/>
                  <a:pt x="43597" y="13165"/>
                  <a:pt x="43837" y="12123"/>
                </a:cubicBezTo>
                <a:cubicBezTo>
                  <a:pt x="43949" y="11827"/>
                  <a:pt x="44048" y="11518"/>
                  <a:pt x="44146" y="11208"/>
                </a:cubicBezTo>
                <a:cubicBezTo>
                  <a:pt x="44179" y="11084"/>
                  <a:pt x="44086" y="11013"/>
                  <a:pt x="43989" y="11013"/>
                </a:cubicBezTo>
                <a:cubicBezTo>
                  <a:pt x="43921" y="11013"/>
                  <a:pt x="43852" y="11048"/>
                  <a:pt x="43823" y="11123"/>
                </a:cubicBezTo>
                <a:cubicBezTo>
                  <a:pt x="43738" y="11321"/>
                  <a:pt x="43668" y="11518"/>
                  <a:pt x="43611" y="11715"/>
                </a:cubicBezTo>
                <a:cubicBezTo>
                  <a:pt x="43316" y="12532"/>
                  <a:pt x="42921" y="13320"/>
                  <a:pt x="42541" y="14109"/>
                </a:cubicBezTo>
                <a:cubicBezTo>
                  <a:pt x="42471" y="14024"/>
                  <a:pt x="42414" y="13954"/>
                  <a:pt x="42344" y="13883"/>
                </a:cubicBezTo>
                <a:cubicBezTo>
                  <a:pt x="42259" y="13785"/>
                  <a:pt x="42189" y="13700"/>
                  <a:pt x="42133" y="13644"/>
                </a:cubicBezTo>
                <a:cubicBezTo>
                  <a:pt x="42006" y="13517"/>
                  <a:pt x="41936" y="13461"/>
                  <a:pt x="41907" y="13461"/>
                </a:cubicBezTo>
                <a:cubicBezTo>
                  <a:pt x="41837" y="13517"/>
                  <a:pt x="42006" y="13954"/>
                  <a:pt x="42274" y="14672"/>
                </a:cubicBezTo>
                <a:cubicBezTo>
                  <a:pt x="42175" y="14883"/>
                  <a:pt x="42076" y="15094"/>
                  <a:pt x="41978" y="15306"/>
                </a:cubicBezTo>
                <a:cubicBezTo>
                  <a:pt x="41865" y="15179"/>
                  <a:pt x="41752" y="15066"/>
                  <a:pt x="41654" y="14954"/>
                </a:cubicBezTo>
                <a:cubicBezTo>
                  <a:pt x="41541" y="14855"/>
                  <a:pt x="41443" y="14756"/>
                  <a:pt x="41344" y="14672"/>
                </a:cubicBezTo>
                <a:cubicBezTo>
                  <a:pt x="41246" y="14587"/>
                  <a:pt x="41175" y="14531"/>
                  <a:pt x="41105" y="14475"/>
                </a:cubicBezTo>
                <a:cubicBezTo>
                  <a:pt x="40978" y="14386"/>
                  <a:pt x="40897" y="14332"/>
                  <a:pt x="40872" y="14332"/>
                </a:cubicBezTo>
                <a:cubicBezTo>
                  <a:pt x="40869" y="14332"/>
                  <a:pt x="40867" y="14333"/>
                  <a:pt x="40865" y="14334"/>
                </a:cubicBezTo>
                <a:cubicBezTo>
                  <a:pt x="40865" y="14348"/>
                  <a:pt x="40851" y="14348"/>
                  <a:pt x="40851" y="14362"/>
                </a:cubicBezTo>
                <a:cubicBezTo>
                  <a:pt x="40837" y="14489"/>
                  <a:pt x="41203" y="15109"/>
                  <a:pt x="41654" y="16080"/>
                </a:cubicBezTo>
                <a:cubicBezTo>
                  <a:pt x="41499" y="16446"/>
                  <a:pt x="41372" y="16841"/>
                  <a:pt x="41274" y="17221"/>
                </a:cubicBezTo>
                <a:lnTo>
                  <a:pt x="41231" y="17179"/>
                </a:lnTo>
                <a:cubicBezTo>
                  <a:pt x="41091" y="17038"/>
                  <a:pt x="40936" y="16897"/>
                  <a:pt x="40781" y="16756"/>
                </a:cubicBezTo>
                <a:cubicBezTo>
                  <a:pt x="40739" y="16573"/>
                  <a:pt x="40682" y="16390"/>
                  <a:pt x="40640" y="16207"/>
                </a:cubicBezTo>
                <a:cubicBezTo>
                  <a:pt x="40035" y="13968"/>
                  <a:pt x="39161" y="11827"/>
                  <a:pt x="38401" y="9631"/>
                </a:cubicBezTo>
                <a:cubicBezTo>
                  <a:pt x="38162" y="8969"/>
                  <a:pt x="37993" y="8279"/>
                  <a:pt x="37908" y="7561"/>
                </a:cubicBezTo>
                <a:cubicBezTo>
                  <a:pt x="37899" y="7481"/>
                  <a:pt x="37817" y="7417"/>
                  <a:pt x="37740" y="7417"/>
                </a:cubicBezTo>
                <a:cubicBezTo>
                  <a:pt x="37695" y="7417"/>
                  <a:pt x="37652" y="7439"/>
                  <a:pt x="37627" y="7490"/>
                </a:cubicBezTo>
                <a:cubicBezTo>
                  <a:pt x="36669" y="9349"/>
                  <a:pt x="36937" y="11250"/>
                  <a:pt x="37866" y="13053"/>
                </a:cubicBezTo>
                <a:cubicBezTo>
                  <a:pt x="38669" y="14616"/>
                  <a:pt x="39725" y="16024"/>
                  <a:pt x="40527" y="17587"/>
                </a:cubicBezTo>
                <a:cubicBezTo>
                  <a:pt x="40612" y="17967"/>
                  <a:pt x="40682" y="18333"/>
                  <a:pt x="40753" y="18713"/>
                </a:cubicBezTo>
                <a:cubicBezTo>
                  <a:pt x="40541" y="18319"/>
                  <a:pt x="40330" y="17953"/>
                  <a:pt x="40133" y="17615"/>
                </a:cubicBezTo>
                <a:cubicBezTo>
                  <a:pt x="39598" y="16756"/>
                  <a:pt x="38992" y="15953"/>
                  <a:pt x="38317" y="15207"/>
                </a:cubicBezTo>
                <a:cubicBezTo>
                  <a:pt x="38443" y="14897"/>
                  <a:pt x="38514" y="14714"/>
                  <a:pt x="38486" y="14672"/>
                </a:cubicBezTo>
                <a:lnTo>
                  <a:pt x="38457" y="14672"/>
                </a:lnTo>
                <a:cubicBezTo>
                  <a:pt x="38302" y="14742"/>
                  <a:pt x="38162" y="14827"/>
                  <a:pt x="38049" y="14954"/>
                </a:cubicBezTo>
                <a:cubicBezTo>
                  <a:pt x="37988" y="14892"/>
                  <a:pt x="37937" y="14852"/>
                  <a:pt x="37925" y="14852"/>
                </a:cubicBezTo>
                <a:cubicBezTo>
                  <a:pt x="37923" y="14852"/>
                  <a:pt x="37922" y="14853"/>
                  <a:pt x="37922" y="14855"/>
                </a:cubicBezTo>
                <a:cubicBezTo>
                  <a:pt x="37918" y="14855"/>
                  <a:pt x="37915" y="14856"/>
                  <a:pt x="37913" y="14858"/>
                </a:cubicBezTo>
                <a:lnTo>
                  <a:pt x="37913" y="14858"/>
                </a:lnTo>
                <a:cubicBezTo>
                  <a:pt x="37634" y="14524"/>
                  <a:pt x="37342" y="14204"/>
                  <a:pt x="37035" y="13897"/>
                </a:cubicBezTo>
                <a:cubicBezTo>
                  <a:pt x="36965" y="13827"/>
                  <a:pt x="36894" y="13757"/>
                  <a:pt x="36824" y="13700"/>
                </a:cubicBezTo>
                <a:lnTo>
                  <a:pt x="36810" y="13686"/>
                </a:lnTo>
                <a:cubicBezTo>
                  <a:pt x="36711" y="13588"/>
                  <a:pt x="36613" y="13517"/>
                  <a:pt x="36514" y="13419"/>
                </a:cubicBezTo>
                <a:cubicBezTo>
                  <a:pt x="36430" y="13334"/>
                  <a:pt x="36331" y="13278"/>
                  <a:pt x="36247" y="13207"/>
                </a:cubicBezTo>
                <a:lnTo>
                  <a:pt x="36176" y="13151"/>
                </a:lnTo>
                <a:lnTo>
                  <a:pt x="36148" y="13137"/>
                </a:lnTo>
                <a:lnTo>
                  <a:pt x="36063" y="13067"/>
                </a:lnTo>
                <a:lnTo>
                  <a:pt x="35880" y="12954"/>
                </a:lnTo>
                <a:lnTo>
                  <a:pt x="35824" y="12912"/>
                </a:lnTo>
                <a:lnTo>
                  <a:pt x="35782" y="12884"/>
                </a:lnTo>
                <a:lnTo>
                  <a:pt x="35768" y="12870"/>
                </a:lnTo>
                <a:lnTo>
                  <a:pt x="35726" y="12855"/>
                </a:lnTo>
                <a:lnTo>
                  <a:pt x="35655" y="12813"/>
                </a:lnTo>
                <a:lnTo>
                  <a:pt x="35641" y="12813"/>
                </a:lnTo>
                <a:cubicBezTo>
                  <a:pt x="35613" y="12799"/>
                  <a:pt x="35599" y="12799"/>
                  <a:pt x="35571" y="12785"/>
                </a:cubicBezTo>
                <a:lnTo>
                  <a:pt x="35514" y="12785"/>
                </a:lnTo>
                <a:cubicBezTo>
                  <a:pt x="35472" y="12827"/>
                  <a:pt x="35486" y="12940"/>
                  <a:pt x="35542" y="13109"/>
                </a:cubicBezTo>
                <a:cubicBezTo>
                  <a:pt x="35571" y="13193"/>
                  <a:pt x="35613" y="13292"/>
                  <a:pt x="35655" y="13405"/>
                </a:cubicBezTo>
                <a:cubicBezTo>
                  <a:pt x="35711" y="13517"/>
                  <a:pt x="35768" y="13658"/>
                  <a:pt x="35824" y="13799"/>
                </a:cubicBezTo>
                <a:cubicBezTo>
                  <a:pt x="36078" y="14376"/>
                  <a:pt x="36444" y="15165"/>
                  <a:pt x="36782" y="16094"/>
                </a:cubicBezTo>
                <a:lnTo>
                  <a:pt x="36838" y="16263"/>
                </a:lnTo>
                <a:lnTo>
                  <a:pt x="36796" y="16305"/>
                </a:lnTo>
                <a:cubicBezTo>
                  <a:pt x="36683" y="16460"/>
                  <a:pt x="36556" y="16629"/>
                  <a:pt x="36416" y="16798"/>
                </a:cubicBezTo>
                <a:cubicBezTo>
                  <a:pt x="36359" y="16883"/>
                  <a:pt x="36289" y="16981"/>
                  <a:pt x="36218" y="17066"/>
                </a:cubicBezTo>
                <a:lnTo>
                  <a:pt x="36078" y="17277"/>
                </a:lnTo>
                <a:lnTo>
                  <a:pt x="36007" y="17164"/>
                </a:lnTo>
                <a:cubicBezTo>
                  <a:pt x="35796" y="16798"/>
                  <a:pt x="35557" y="16446"/>
                  <a:pt x="35303" y="16108"/>
                </a:cubicBezTo>
                <a:cubicBezTo>
                  <a:pt x="35317" y="16010"/>
                  <a:pt x="35345" y="15911"/>
                  <a:pt x="35359" y="15841"/>
                </a:cubicBezTo>
                <a:cubicBezTo>
                  <a:pt x="35402" y="15686"/>
                  <a:pt x="35402" y="15587"/>
                  <a:pt x="35388" y="15573"/>
                </a:cubicBezTo>
                <a:lnTo>
                  <a:pt x="35359" y="15573"/>
                </a:lnTo>
                <a:cubicBezTo>
                  <a:pt x="35275" y="15615"/>
                  <a:pt x="35219" y="15672"/>
                  <a:pt x="35162" y="15756"/>
                </a:cubicBezTo>
                <a:lnTo>
                  <a:pt x="35092" y="15841"/>
                </a:lnTo>
                <a:cubicBezTo>
                  <a:pt x="34979" y="15686"/>
                  <a:pt x="34852" y="15559"/>
                  <a:pt x="34754" y="15432"/>
                </a:cubicBezTo>
                <a:cubicBezTo>
                  <a:pt x="34411" y="15076"/>
                  <a:pt x="34191" y="14881"/>
                  <a:pt x="34130" y="14881"/>
                </a:cubicBezTo>
                <a:cubicBezTo>
                  <a:pt x="34126" y="14881"/>
                  <a:pt x="34123" y="14881"/>
                  <a:pt x="34120" y="14883"/>
                </a:cubicBezTo>
                <a:cubicBezTo>
                  <a:pt x="34120" y="14883"/>
                  <a:pt x="34106" y="14897"/>
                  <a:pt x="34106" y="14897"/>
                </a:cubicBezTo>
                <a:cubicBezTo>
                  <a:pt x="34078" y="14982"/>
                  <a:pt x="34162" y="15278"/>
                  <a:pt x="34331" y="15700"/>
                </a:cubicBezTo>
                <a:cubicBezTo>
                  <a:pt x="34416" y="15925"/>
                  <a:pt x="34515" y="16193"/>
                  <a:pt x="34627" y="16503"/>
                </a:cubicBezTo>
                <a:cubicBezTo>
                  <a:pt x="34219" y="17150"/>
                  <a:pt x="33853" y="17826"/>
                  <a:pt x="33529" y="18530"/>
                </a:cubicBezTo>
                <a:cubicBezTo>
                  <a:pt x="33416" y="18770"/>
                  <a:pt x="33318" y="19009"/>
                  <a:pt x="33205" y="19263"/>
                </a:cubicBezTo>
                <a:cubicBezTo>
                  <a:pt x="33163" y="19389"/>
                  <a:pt x="33106" y="19516"/>
                  <a:pt x="33064" y="19643"/>
                </a:cubicBezTo>
                <a:cubicBezTo>
                  <a:pt x="33008" y="19784"/>
                  <a:pt x="32966" y="19910"/>
                  <a:pt x="32909" y="20051"/>
                </a:cubicBezTo>
                <a:cubicBezTo>
                  <a:pt x="32712" y="20614"/>
                  <a:pt x="32543" y="21192"/>
                  <a:pt x="32416" y="21769"/>
                </a:cubicBezTo>
                <a:cubicBezTo>
                  <a:pt x="32346" y="22065"/>
                  <a:pt x="32290" y="22375"/>
                  <a:pt x="32247" y="22684"/>
                </a:cubicBezTo>
                <a:cubicBezTo>
                  <a:pt x="32191" y="22980"/>
                  <a:pt x="32149" y="23304"/>
                  <a:pt x="32121" y="23614"/>
                </a:cubicBezTo>
                <a:cubicBezTo>
                  <a:pt x="32121" y="23684"/>
                  <a:pt x="32121" y="23755"/>
                  <a:pt x="32107" y="23839"/>
                </a:cubicBezTo>
                <a:lnTo>
                  <a:pt x="31600" y="24205"/>
                </a:lnTo>
                <a:cubicBezTo>
                  <a:pt x="31628" y="23839"/>
                  <a:pt x="31670" y="23459"/>
                  <a:pt x="31712" y="23093"/>
                </a:cubicBezTo>
                <a:cubicBezTo>
                  <a:pt x="31740" y="22853"/>
                  <a:pt x="31769" y="22628"/>
                  <a:pt x="31797" y="22389"/>
                </a:cubicBezTo>
                <a:cubicBezTo>
                  <a:pt x="31839" y="22163"/>
                  <a:pt x="31881" y="21938"/>
                  <a:pt x="31923" y="21713"/>
                </a:cubicBezTo>
                <a:cubicBezTo>
                  <a:pt x="31938" y="21600"/>
                  <a:pt x="31952" y="21488"/>
                  <a:pt x="31980" y="21375"/>
                </a:cubicBezTo>
                <a:lnTo>
                  <a:pt x="32050" y="21065"/>
                </a:lnTo>
                <a:cubicBezTo>
                  <a:pt x="32092" y="20854"/>
                  <a:pt x="32135" y="20643"/>
                  <a:pt x="32177" y="20431"/>
                </a:cubicBezTo>
                <a:lnTo>
                  <a:pt x="32332" y="19868"/>
                </a:lnTo>
                <a:lnTo>
                  <a:pt x="32402" y="19587"/>
                </a:lnTo>
                <a:cubicBezTo>
                  <a:pt x="32430" y="19502"/>
                  <a:pt x="32459" y="19418"/>
                  <a:pt x="32487" y="19333"/>
                </a:cubicBezTo>
                <a:lnTo>
                  <a:pt x="32628" y="18868"/>
                </a:lnTo>
                <a:lnTo>
                  <a:pt x="32684" y="18657"/>
                </a:lnTo>
                <a:cubicBezTo>
                  <a:pt x="32712" y="18601"/>
                  <a:pt x="32726" y="18530"/>
                  <a:pt x="32754" y="18474"/>
                </a:cubicBezTo>
                <a:cubicBezTo>
                  <a:pt x="32923" y="17981"/>
                  <a:pt x="32994" y="17685"/>
                  <a:pt x="32951" y="17657"/>
                </a:cubicBezTo>
                <a:lnTo>
                  <a:pt x="32937" y="17657"/>
                </a:lnTo>
                <a:cubicBezTo>
                  <a:pt x="32853" y="17671"/>
                  <a:pt x="32628" y="17869"/>
                  <a:pt x="32318" y="18235"/>
                </a:cubicBezTo>
                <a:cubicBezTo>
                  <a:pt x="32276" y="18291"/>
                  <a:pt x="32233" y="18347"/>
                  <a:pt x="32191" y="18404"/>
                </a:cubicBezTo>
                <a:lnTo>
                  <a:pt x="32050" y="18573"/>
                </a:lnTo>
                <a:cubicBezTo>
                  <a:pt x="31966" y="18699"/>
                  <a:pt x="31867" y="18840"/>
                  <a:pt x="31755" y="18995"/>
                </a:cubicBezTo>
                <a:lnTo>
                  <a:pt x="31698" y="19094"/>
                </a:lnTo>
                <a:cubicBezTo>
                  <a:pt x="31740" y="18840"/>
                  <a:pt x="31783" y="18601"/>
                  <a:pt x="31839" y="18361"/>
                </a:cubicBezTo>
                <a:cubicBezTo>
                  <a:pt x="31938" y="17883"/>
                  <a:pt x="32078" y="17418"/>
                  <a:pt x="32219" y="16967"/>
                </a:cubicBezTo>
                <a:cubicBezTo>
                  <a:pt x="32797" y="15221"/>
                  <a:pt x="33571" y="14066"/>
                  <a:pt x="33472" y="13996"/>
                </a:cubicBezTo>
                <a:lnTo>
                  <a:pt x="33458" y="13996"/>
                </a:lnTo>
                <a:cubicBezTo>
                  <a:pt x="33374" y="14024"/>
                  <a:pt x="33289" y="14066"/>
                  <a:pt x="33233" y="14109"/>
                </a:cubicBezTo>
                <a:cubicBezTo>
                  <a:pt x="33163" y="14165"/>
                  <a:pt x="33092" y="14221"/>
                  <a:pt x="32994" y="14292"/>
                </a:cubicBezTo>
                <a:cubicBezTo>
                  <a:pt x="32909" y="14362"/>
                  <a:pt x="32811" y="14461"/>
                  <a:pt x="32698" y="14559"/>
                </a:cubicBezTo>
                <a:cubicBezTo>
                  <a:pt x="32121" y="15137"/>
                  <a:pt x="31628" y="15784"/>
                  <a:pt x="31219" y="16503"/>
                </a:cubicBezTo>
                <a:cubicBezTo>
                  <a:pt x="30952" y="16953"/>
                  <a:pt x="30712" y="17432"/>
                  <a:pt x="30515" y="17925"/>
                </a:cubicBezTo>
                <a:cubicBezTo>
                  <a:pt x="30403" y="18178"/>
                  <a:pt x="30304" y="18460"/>
                  <a:pt x="30206" y="18728"/>
                </a:cubicBezTo>
                <a:cubicBezTo>
                  <a:pt x="30121" y="18995"/>
                  <a:pt x="30037" y="19277"/>
                  <a:pt x="29966" y="19572"/>
                </a:cubicBezTo>
                <a:cubicBezTo>
                  <a:pt x="29825" y="20150"/>
                  <a:pt x="29713" y="20741"/>
                  <a:pt x="29642" y="21333"/>
                </a:cubicBezTo>
                <a:cubicBezTo>
                  <a:pt x="29586" y="21910"/>
                  <a:pt x="29558" y="22487"/>
                  <a:pt x="29558" y="23079"/>
                </a:cubicBezTo>
                <a:cubicBezTo>
                  <a:pt x="29558" y="23515"/>
                  <a:pt x="29600" y="23938"/>
                  <a:pt x="29642" y="24346"/>
                </a:cubicBezTo>
                <a:lnTo>
                  <a:pt x="29501" y="24332"/>
                </a:lnTo>
                <a:cubicBezTo>
                  <a:pt x="29459" y="24628"/>
                  <a:pt x="29431" y="24923"/>
                  <a:pt x="29403" y="25205"/>
                </a:cubicBezTo>
                <a:cubicBezTo>
                  <a:pt x="29403" y="25276"/>
                  <a:pt x="29389" y="25346"/>
                  <a:pt x="29389" y="25402"/>
                </a:cubicBezTo>
                <a:lnTo>
                  <a:pt x="29290" y="25247"/>
                </a:lnTo>
                <a:cubicBezTo>
                  <a:pt x="29192" y="24586"/>
                  <a:pt x="29093" y="23881"/>
                  <a:pt x="29023" y="23135"/>
                </a:cubicBezTo>
                <a:cubicBezTo>
                  <a:pt x="28938" y="22220"/>
                  <a:pt x="28868" y="21248"/>
                  <a:pt x="28826" y="20291"/>
                </a:cubicBezTo>
                <a:cubicBezTo>
                  <a:pt x="28783" y="19333"/>
                  <a:pt x="28783" y="18404"/>
                  <a:pt x="28811" y="17573"/>
                </a:cubicBezTo>
                <a:cubicBezTo>
                  <a:pt x="28840" y="16756"/>
                  <a:pt x="28882" y="16038"/>
                  <a:pt x="28938" y="15531"/>
                </a:cubicBezTo>
                <a:cubicBezTo>
                  <a:pt x="28980" y="15024"/>
                  <a:pt x="29009" y="14714"/>
                  <a:pt x="28966" y="14700"/>
                </a:cubicBezTo>
                <a:lnTo>
                  <a:pt x="28938" y="14700"/>
                </a:lnTo>
                <a:cubicBezTo>
                  <a:pt x="28854" y="14728"/>
                  <a:pt x="28685" y="14968"/>
                  <a:pt x="28459" y="15390"/>
                </a:cubicBezTo>
                <a:cubicBezTo>
                  <a:pt x="28150" y="16038"/>
                  <a:pt x="27896" y="16714"/>
                  <a:pt x="27713" y="17404"/>
                </a:cubicBezTo>
                <a:cubicBezTo>
                  <a:pt x="27600" y="17784"/>
                  <a:pt x="27516" y="18192"/>
                  <a:pt x="27431" y="18629"/>
                </a:cubicBezTo>
                <a:cubicBezTo>
                  <a:pt x="27333" y="18826"/>
                  <a:pt x="27248" y="19037"/>
                  <a:pt x="27150" y="19263"/>
                </a:cubicBezTo>
                <a:cubicBezTo>
                  <a:pt x="27009" y="19657"/>
                  <a:pt x="26882" y="20065"/>
                  <a:pt x="26770" y="20474"/>
                </a:cubicBezTo>
                <a:cubicBezTo>
                  <a:pt x="26657" y="20924"/>
                  <a:pt x="26572" y="21375"/>
                  <a:pt x="26516" y="21840"/>
                </a:cubicBezTo>
                <a:cubicBezTo>
                  <a:pt x="26488" y="22023"/>
                  <a:pt x="26474" y="22220"/>
                  <a:pt x="26446" y="22417"/>
                </a:cubicBezTo>
                <a:cubicBezTo>
                  <a:pt x="26432" y="21783"/>
                  <a:pt x="26432" y="21135"/>
                  <a:pt x="26474" y="20516"/>
                </a:cubicBezTo>
                <a:cubicBezTo>
                  <a:pt x="26516" y="19347"/>
                  <a:pt x="26671" y="18192"/>
                  <a:pt x="26910" y="17052"/>
                </a:cubicBezTo>
                <a:cubicBezTo>
                  <a:pt x="27361" y="14982"/>
                  <a:pt x="28023" y="13531"/>
                  <a:pt x="27924" y="13489"/>
                </a:cubicBezTo>
                <a:lnTo>
                  <a:pt x="27896" y="13489"/>
                </a:lnTo>
                <a:cubicBezTo>
                  <a:pt x="27812" y="13531"/>
                  <a:pt x="27741" y="13588"/>
                  <a:pt x="27685" y="13658"/>
                </a:cubicBezTo>
                <a:cubicBezTo>
                  <a:pt x="27614" y="13729"/>
                  <a:pt x="27544" y="13813"/>
                  <a:pt x="27460" y="13926"/>
                </a:cubicBezTo>
                <a:cubicBezTo>
                  <a:pt x="27375" y="14024"/>
                  <a:pt x="27277" y="14151"/>
                  <a:pt x="27178" y="14292"/>
                </a:cubicBezTo>
                <a:cubicBezTo>
                  <a:pt x="26854" y="14756"/>
                  <a:pt x="26544" y="15263"/>
                  <a:pt x="26291" y="15784"/>
                </a:cubicBezTo>
                <a:cubicBezTo>
                  <a:pt x="26488" y="15080"/>
                  <a:pt x="26699" y="14475"/>
                  <a:pt x="26882" y="14010"/>
                </a:cubicBezTo>
                <a:cubicBezTo>
                  <a:pt x="26939" y="13841"/>
                  <a:pt x="26981" y="13700"/>
                  <a:pt x="27037" y="13574"/>
                </a:cubicBezTo>
                <a:cubicBezTo>
                  <a:pt x="27079" y="13447"/>
                  <a:pt x="27122" y="13348"/>
                  <a:pt x="27164" y="13250"/>
                </a:cubicBezTo>
                <a:cubicBezTo>
                  <a:pt x="27220" y="13081"/>
                  <a:pt x="27248" y="12968"/>
                  <a:pt x="27220" y="12954"/>
                </a:cubicBezTo>
                <a:cubicBezTo>
                  <a:pt x="27219" y="12953"/>
                  <a:pt x="27217" y="12952"/>
                  <a:pt x="27215" y="12952"/>
                </a:cubicBezTo>
                <a:cubicBezTo>
                  <a:pt x="27189" y="12952"/>
                  <a:pt x="27096" y="13021"/>
                  <a:pt x="26967" y="13137"/>
                </a:cubicBezTo>
                <a:cubicBezTo>
                  <a:pt x="26910" y="13207"/>
                  <a:pt x="26826" y="13292"/>
                  <a:pt x="26727" y="13391"/>
                </a:cubicBezTo>
                <a:cubicBezTo>
                  <a:pt x="26643" y="13503"/>
                  <a:pt x="26558" y="13630"/>
                  <a:pt x="26446" y="13757"/>
                </a:cubicBezTo>
                <a:cubicBezTo>
                  <a:pt x="26065" y="14278"/>
                  <a:pt x="25728" y="14827"/>
                  <a:pt x="25432" y="15390"/>
                </a:cubicBezTo>
                <a:cubicBezTo>
                  <a:pt x="25249" y="14644"/>
                  <a:pt x="24995" y="13926"/>
                  <a:pt x="24700" y="13222"/>
                </a:cubicBezTo>
                <a:cubicBezTo>
                  <a:pt x="24559" y="12912"/>
                  <a:pt x="24446" y="12616"/>
                  <a:pt x="24291" y="12334"/>
                </a:cubicBezTo>
                <a:lnTo>
                  <a:pt x="24094" y="11940"/>
                </a:lnTo>
                <a:lnTo>
                  <a:pt x="23869" y="11574"/>
                </a:lnTo>
                <a:cubicBezTo>
                  <a:pt x="23798" y="11447"/>
                  <a:pt x="23728" y="11335"/>
                  <a:pt x="23658" y="11222"/>
                </a:cubicBezTo>
                <a:lnTo>
                  <a:pt x="23446" y="10912"/>
                </a:lnTo>
                <a:lnTo>
                  <a:pt x="23235" y="10631"/>
                </a:lnTo>
                <a:lnTo>
                  <a:pt x="23038" y="10391"/>
                </a:lnTo>
                <a:lnTo>
                  <a:pt x="22855" y="10138"/>
                </a:lnTo>
                <a:cubicBezTo>
                  <a:pt x="23263" y="9504"/>
                  <a:pt x="23672" y="8913"/>
                  <a:pt x="23911" y="8180"/>
                </a:cubicBezTo>
                <a:cubicBezTo>
                  <a:pt x="24263" y="7054"/>
                  <a:pt x="24179" y="5843"/>
                  <a:pt x="24432" y="4716"/>
                </a:cubicBezTo>
                <a:cubicBezTo>
                  <a:pt x="24545" y="4406"/>
                  <a:pt x="24657" y="4111"/>
                  <a:pt x="24742" y="3801"/>
                </a:cubicBezTo>
                <a:cubicBezTo>
                  <a:pt x="24776" y="3673"/>
                  <a:pt x="24681" y="3597"/>
                  <a:pt x="24583" y="3597"/>
                </a:cubicBezTo>
                <a:cubicBezTo>
                  <a:pt x="24518" y="3597"/>
                  <a:pt x="24451" y="3630"/>
                  <a:pt x="24418" y="3702"/>
                </a:cubicBezTo>
                <a:cubicBezTo>
                  <a:pt x="24333" y="3899"/>
                  <a:pt x="24277" y="4097"/>
                  <a:pt x="24221" y="4308"/>
                </a:cubicBezTo>
                <a:cubicBezTo>
                  <a:pt x="23418" y="6448"/>
                  <a:pt x="22024" y="8420"/>
                  <a:pt x="21686" y="10673"/>
                </a:cubicBezTo>
                <a:cubicBezTo>
                  <a:pt x="21559" y="10039"/>
                  <a:pt x="21404" y="9405"/>
                  <a:pt x="21235" y="8786"/>
                </a:cubicBezTo>
                <a:cubicBezTo>
                  <a:pt x="20630" y="6547"/>
                  <a:pt x="19757" y="4406"/>
                  <a:pt x="18996" y="2224"/>
                </a:cubicBezTo>
                <a:cubicBezTo>
                  <a:pt x="18757" y="1548"/>
                  <a:pt x="18588" y="858"/>
                  <a:pt x="18504" y="154"/>
                </a:cubicBezTo>
                <a:cubicBezTo>
                  <a:pt x="18504" y="66"/>
                  <a:pt x="18427" y="0"/>
                  <a:pt x="1834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8"/>
          <p:cNvSpPr/>
          <p:nvPr/>
        </p:nvSpPr>
        <p:spPr>
          <a:xfrm>
            <a:off x="6502121" y="3864876"/>
            <a:ext cx="2870369" cy="1259383"/>
          </a:xfrm>
          <a:custGeom>
            <a:avLst/>
            <a:gdLst/>
            <a:ahLst/>
            <a:cxnLst/>
            <a:rect l="l" t="t" r="r" b="b"/>
            <a:pathLst>
              <a:path w="63040" h="27659" extrusionOk="0">
                <a:moveTo>
                  <a:pt x="29271" y="5325"/>
                </a:moveTo>
                <a:lnTo>
                  <a:pt x="29370" y="5592"/>
                </a:lnTo>
                <a:lnTo>
                  <a:pt x="29229" y="5339"/>
                </a:lnTo>
                <a:lnTo>
                  <a:pt x="29271" y="5325"/>
                </a:lnTo>
                <a:close/>
                <a:moveTo>
                  <a:pt x="3882" y="8043"/>
                </a:moveTo>
                <a:lnTo>
                  <a:pt x="4107" y="8226"/>
                </a:lnTo>
                <a:lnTo>
                  <a:pt x="3854" y="8071"/>
                </a:lnTo>
                <a:lnTo>
                  <a:pt x="3882" y="8043"/>
                </a:lnTo>
                <a:close/>
                <a:moveTo>
                  <a:pt x="48662" y="12746"/>
                </a:moveTo>
                <a:lnTo>
                  <a:pt x="48760" y="12999"/>
                </a:lnTo>
                <a:lnTo>
                  <a:pt x="48619" y="12760"/>
                </a:lnTo>
                <a:lnTo>
                  <a:pt x="48662" y="12746"/>
                </a:lnTo>
                <a:close/>
                <a:moveTo>
                  <a:pt x="13455" y="15992"/>
                </a:moveTo>
                <a:cubicBezTo>
                  <a:pt x="13533" y="16055"/>
                  <a:pt x="13621" y="16117"/>
                  <a:pt x="13697" y="16168"/>
                </a:cubicBezTo>
                <a:cubicBezTo>
                  <a:pt x="13725" y="16266"/>
                  <a:pt x="13753" y="16351"/>
                  <a:pt x="13781" y="16449"/>
                </a:cubicBezTo>
                <a:cubicBezTo>
                  <a:pt x="13677" y="16280"/>
                  <a:pt x="13561" y="16135"/>
                  <a:pt x="13455" y="15992"/>
                </a:cubicBezTo>
                <a:close/>
                <a:moveTo>
                  <a:pt x="19738" y="12577"/>
                </a:moveTo>
                <a:cubicBezTo>
                  <a:pt x="19752" y="12704"/>
                  <a:pt x="19766" y="12859"/>
                  <a:pt x="19794" y="13014"/>
                </a:cubicBezTo>
                <a:cubicBezTo>
                  <a:pt x="19879" y="13661"/>
                  <a:pt x="19963" y="14563"/>
                  <a:pt x="20005" y="15605"/>
                </a:cubicBezTo>
                <a:lnTo>
                  <a:pt x="20005" y="15745"/>
                </a:lnTo>
                <a:cubicBezTo>
                  <a:pt x="19921" y="15985"/>
                  <a:pt x="19865" y="16224"/>
                  <a:pt x="19808" y="16478"/>
                </a:cubicBezTo>
                <a:lnTo>
                  <a:pt x="19808" y="16464"/>
                </a:lnTo>
                <a:cubicBezTo>
                  <a:pt x="19682" y="15590"/>
                  <a:pt x="19498" y="14717"/>
                  <a:pt x="19259" y="13858"/>
                </a:cubicBezTo>
                <a:cubicBezTo>
                  <a:pt x="19259" y="13732"/>
                  <a:pt x="19273" y="13591"/>
                  <a:pt x="19273" y="13464"/>
                </a:cubicBezTo>
                <a:cubicBezTo>
                  <a:pt x="19344" y="13225"/>
                  <a:pt x="19442" y="12999"/>
                  <a:pt x="19555" y="12788"/>
                </a:cubicBezTo>
                <a:cubicBezTo>
                  <a:pt x="19667" y="12774"/>
                  <a:pt x="19738" y="12676"/>
                  <a:pt x="19738" y="12577"/>
                </a:cubicBezTo>
                <a:close/>
                <a:moveTo>
                  <a:pt x="60547" y="15886"/>
                </a:moveTo>
                <a:lnTo>
                  <a:pt x="60547" y="15886"/>
                </a:lnTo>
                <a:cubicBezTo>
                  <a:pt x="60687" y="15928"/>
                  <a:pt x="60814" y="15971"/>
                  <a:pt x="60955" y="15999"/>
                </a:cubicBezTo>
                <a:cubicBezTo>
                  <a:pt x="61152" y="16041"/>
                  <a:pt x="61349" y="16069"/>
                  <a:pt x="61546" y="16097"/>
                </a:cubicBezTo>
                <a:cubicBezTo>
                  <a:pt x="61462" y="16280"/>
                  <a:pt x="61392" y="16449"/>
                  <a:pt x="61321" y="16633"/>
                </a:cubicBezTo>
                <a:lnTo>
                  <a:pt x="61335" y="16618"/>
                </a:lnTo>
                <a:lnTo>
                  <a:pt x="61335" y="16618"/>
                </a:lnTo>
                <a:cubicBezTo>
                  <a:pt x="61194" y="16985"/>
                  <a:pt x="61054" y="17393"/>
                  <a:pt x="60927" y="17815"/>
                </a:cubicBezTo>
                <a:lnTo>
                  <a:pt x="60927" y="17773"/>
                </a:lnTo>
                <a:cubicBezTo>
                  <a:pt x="60927" y="17731"/>
                  <a:pt x="60913" y="17689"/>
                  <a:pt x="60913" y="17646"/>
                </a:cubicBezTo>
                <a:cubicBezTo>
                  <a:pt x="60899" y="17604"/>
                  <a:pt x="60885" y="17506"/>
                  <a:pt x="60885" y="17435"/>
                </a:cubicBezTo>
                <a:cubicBezTo>
                  <a:pt x="60870" y="17365"/>
                  <a:pt x="60856" y="17280"/>
                  <a:pt x="60842" y="17210"/>
                </a:cubicBezTo>
                <a:lnTo>
                  <a:pt x="60814" y="17083"/>
                </a:lnTo>
                <a:lnTo>
                  <a:pt x="60814" y="17055"/>
                </a:lnTo>
                <a:cubicBezTo>
                  <a:pt x="60786" y="16928"/>
                  <a:pt x="60758" y="16787"/>
                  <a:pt x="60730" y="16661"/>
                </a:cubicBezTo>
                <a:cubicBezTo>
                  <a:pt x="60716" y="16590"/>
                  <a:pt x="60702" y="16520"/>
                  <a:pt x="60687" y="16449"/>
                </a:cubicBezTo>
                <a:cubicBezTo>
                  <a:pt x="60673" y="16379"/>
                  <a:pt x="60673" y="16351"/>
                  <a:pt x="60645" y="16295"/>
                </a:cubicBezTo>
                <a:lnTo>
                  <a:pt x="60617" y="16168"/>
                </a:lnTo>
                <a:lnTo>
                  <a:pt x="60617" y="16154"/>
                </a:lnTo>
                <a:cubicBezTo>
                  <a:pt x="60603" y="16055"/>
                  <a:pt x="60575" y="15971"/>
                  <a:pt x="60547" y="15886"/>
                </a:cubicBezTo>
                <a:close/>
                <a:moveTo>
                  <a:pt x="23075" y="15576"/>
                </a:moveTo>
                <a:lnTo>
                  <a:pt x="23075" y="15576"/>
                </a:lnTo>
                <a:cubicBezTo>
                  <a:pt x="22920" y="15900"/>
                  <a:pt x="22780" y="16252"/>
                  <a:pt x="22639" y="16633"/>
                </a:cubicBezTo>
                <a:lnTo>
                  <a:pt x="22625" y="16618"/>
                </a:lnTo>
                <a:cubicBezTo>
                  <a:pt x="22484" y="16999"/>
                  <a:pt x="22357" y="17407"/>
                  <a:pt x="22230" y="17829"/>
                </a:cubicBezTo>
                <a:lnTo>
                  <a:pt x="22230" y="17773"/>
                </a:lnTo>
                <a:cubicBezTo>
                  <a:pt x="22230" y="17731"/>
                  <a:pt x="22216" y="17689"/>
                  <a:pt x="22202" y="17646"/>
                </a:cubicBezTo>
                <a:cubicBezTo>
                  <a:pt x="22202" y="17576"/>
                  <a:pt x="22188" y="17506"/>
                  <a:pt x="22174" y="17449"/>
                </a:cubicBezTo>
                <a:cubicBezTo>
                  <a:pt x="22160" y="17365"/>
                  <a:pt x="22160" y="17294"/>
                  <a:pt x="22146" y="17210"/>
                </a:cubicBezTo>
                <a:lnTo>
                  <a:pt x="22118" y="17083"/>
                </a:lnTo>
                <a:lnTo>
                  <a:pt x="22118" y="17069"/>
                </a:lnTo>
                <a:cubicBezTo>
                  <a:pt x="22090" y="16928"/>
                  <a:pt x="22061" y="16787"/>
                  <a:pt x="22033" y="16661"/>
                </a:cubicBezTo>
                <a:cubicBezTo>
                  <a:pt x="22019" y="16590"/>
                  <a:pt x="22005" y="16520"/>
                  <a:pt x="21991" y="16464"/>
                </a:cubicBezTo>
                <a:cubicBezTo>
                  <a:pt x="21977" y="16393"/>
                  <a:pt x="21963" y="16351"/>
                  <a:pt x="21949" y="16309"/>
                </a:cubicBezTo>
                <a:lnTo>
                  <a:pt x="21949" y="16280"/>
                </a:lnTo>
                <a:cubicBezTo>
                  <a:pt x="22315" y="16041"/>
                  <a:pt x="22709" y="15816"/>
                  <a:pt x="23075" y="15576"/>
                </a:cubicBezTo>
                <a:close/>
                <a:moveTo>
                  <a:pt x="31257" y="15140"/>
                </a:moveTo>
                <a:cubicBezTo>
                  <a:pt x="31229" y="15689"/>
                  <a:pt x="31172" y="16252"/>
                  <a:pt x="31088" y="16801"/>
                </a:cubicBezTo>
                <a:cubicBezTo>
                  <a:pt x="31017" y="17238"/>
                  <a:pt x="30919" y="17660"/>
                  <a:pt x="30806" y="18083"/>
                </a:cubicBezTo>
                <a:cubicBezTo>
                  <a:pt x="30891" y="17323"/>
                  <a:pt x="31003" y="16590"/>
                  <a:pt x="31116" y="15914"/>
                </a:cubicBezTo>
                <a:cubicBezTo>
                  <a:pt x="31158" y="15647"/>
                  <a:pt x="31214" y="15379"/>
                  <a:pt x="31257" y="15140"/>
                </a:cubicBezTo>
                <a:close/>
                <a:moveTo>
                  <a:pt x="51872" y="17548"/>
                </a:moveTo>
                <a:cubicBezTo>
                  <a:pt x="52041" y="18055"/>
                  <a:pt x="52224" y="18604"/>
                  <a:pt x="52365" y="19181"/>
                </a:cubicBezTo>
                <a:cubicBezTo>
                  <a:pt x="52323" y="19153"/>
                  <a:pt x="52295" y="19097"/>
                  <a:pt x="52267" y="19040"/>
                </a:cubicBezTo>
                <a:lnTo>
                  <a:pt x="52281" y="19040"/>
                </a:lnTo>
                <a:cubicBezTo>
                  <a:pt x="52055" y="18688"/>
                  <a:pt x="51816" y="18350"/>
                  <a:pt x="51577" y="18027"/>
                </a:cubicBezTo>
                <a:cubicBezTo>
                  <a:pt x="51661" y="17886"/>
                  <a:pt x="51746" y="17745"/>
                  <a:pt x="51830" y="17604"/>
                </a:cubicBezTo>
                <a:lnTo>
                  <a:pt x="51872" y="17548"/>
                </a:lnTo>
                <a:close/>
                <a:moveTo>
                  <a:pt x="15147" y="16886"/>
                </a:moveTo>
                <a:cubicBezTo>
                  <a:pt x="15218" y="16900"/>
                  <a:pt x="15288" y="16914"/>
                  <a:pt x="15344" y="16928"/>
                </a:cubicBezTo>
                <a:cubicBezTo>
                  <a:pt x="15739" y="17013"/>
                  <a:pt x="16147" y="17055"/>
                  <a:pt x="16555" y="17069"/>
                </a:cubicBezTo>
                <a:lnTo>
                  <a:pt x="16584" y="17168"/>
                </a:lnTo>
                <a:cubicBezTo>
                  <a:pt x="16612" y="17266"/>
                  <a:pt x="16640" y="17379"/>
                  <a:pt x="16668" y="17492"/>
                </a:cubicBezTo>
                <a:cubicBezTo>
                  <a:pt x="16696" y="17604"/>
                  <a:pt x="16724" y="17717"/>
                  <a:pt x="16753" y="17829"/>
                </a:cubicBezTo>
                <a:cubicBezTo>
                  <a:pt x="16809" y="18055"/>
                  <a:pt x="16865" y="18294"/>
                  <a:pt x="16907" y="18534"/>
                </a:cubicBezTo>
                <a:cubicBezTo>
                  <a:pt x="16964" y="18773"/>
                  <a:pt x="17006" y="19026"/>
                  <a:pt x="17048" y="19266"/>
                </a:cubicBezTo>
                <a:lnTo>
                  <a:pt x="17048" y="19294"/>
                </a:lnTo>
                <a:lnTo>
                  <a:pt x="16922" y="19252"/>
                </a:lnTo>
                <a:cubicBezTo>
                  <a:pt x="16612" y="19181"/>
                  <a:pt x="16316" y="19111"/>
                  <a:pt x="16006" y="19040"/>
                </a:cubicBezTo>
                <a:cubicBezTo>
                  <a:pt x="15767" y="18308"/>
                  <a:pt x="15485" y="17576"/>
                  <a:pt x="15147" y="16886"/>
                </a:cubicBezTo>
                <a:close/>
                <a:moveTo>
                  <a:pt x="44522" y="17421"/>
                </a:moveTo>
                <a:lnTo>
                  <a:pt x="44578" y="17604"/>
                </a:lnTo>
                <a:cubicBezTo>
                  <a:pt x="44662" y="17928"/>
                  <a:pt x="44761" y="18266"/>
                  <a:pt x="44860" y="18632"/>
                </a:cubicBezTo>
                <a:cubicBezTo>
                  <a:pt x="44789" y="18745"/>
                  <a:pt x="44747" y="18857"/>
                  <a:pt x="44691" y="18956"/>
                </a:cubicBezTo>
                <a:lnTo>
                  <a:pt x="44705" y="18956"/>
                </a:lnTo>
                <a:lnTo>
                  <a:pt x="44536" y="19308"/>
                </a:lnTo>
                <a:cubicBezTo>
                  <a:pt x="44522" y="19336"/>
                  <a:pt x="44508" y="19378"/>
                  <a:pt x="44493" y="19421"/>
                </a:cubicBezTo>
                <a:cubicBezTo>
                  <a:pt x="44353" y="19308"/>
                  <a:pt x="44226" y="19209"/>
                  <a:pt x="44099" y="19139"/>
                </a:cubicBezTo>
                <a:cubicBezTo>
                  <a:pt x="44127" y="19040"/>
                  <a:pt x="44141" y="18956"/>
                  <a:pt x="44156" y="18872"/>
                </a:cubicBezTo>
                <a:cubicBezTo>
                  <a:pt x="44282" y="18350"/>
                  <a:pt x="44409" y="17858"/>
                  <a:pt x="44522" y="17421"/>
                </a:cubicBezTo>
                <a:close/>
                <a:moveTo>
                  <a:pt x="46859" y="17604"/>
                </a:moveTo>
                <a:cubicBezTo>
                  <a:pt x="47014" y="18125"/>
                  <a:pt x="47169" y="18660"/>
                  <a:pt x="47296" y="19209"/>
                </a:cubicBezTo>
                <a:cubicBezTo>
                  <a:pt x="47310" y="19308"/>
                  <a:pt x="47338" y="19407"/>
                  <a:pt x="47352" y="19505"/>
                </a:cubicBezTo>
                <a:cubicBezTo>
                  <a:pt x="47324" y="19604"/>
                  <a:pt x="47282" y="19688"/>
                  <a:pt x="47268" y="19801"/>
                </a:cubicBezTo>
                <a:cubicBezTo>
                  <a:pt x="47211" y="20054"/>
                  <a:pt x="47141" y="20378"/>
                  <a:pt x="47070" y="20758"/>
                </a:cubicBezTo>
                <a:cubicBezTo>
                  <a:pt x="46986" y="20435"/>
                  <a:pt x="46901" y="20111"/>
                  <a:pt x="46789" y="19787"/>
                </a:cubicBezTo>
                <a:cubicBezTo>
                  <a:pt x="46676" y="19435"/>
                  <a:pt x="46549" y="19111"/>
                  <a:pt x="46423" y="18787"/>
                </a:cubicBezTo>
                <a:cubicBezTo>
                  <a:pt x="46437" y="18703"/>
                  <a:pt x="46465" y="18632"/>
                  <a:pt x="46493" y="18548"/>
                </a:cubicBezTo>
                <a:cubicBezTo>
                  <a:pt x="46564" y="18336"/>
                  <a:pt x="46662" y="18139"/>
                  <a:pt x="46732" y="17928"/>
                </a:cubicBezTo>
                <a:lnTo>
                  <a:pt x="46845" y="17632"/>
                </a:lnTo>
                <a:lnTo>
                  <a:pt x="46859" y="17604"/>
                </a:lnTo>
                <a:close/>
                <a:moveTo>
                  <a:pt x="51126" y="19125"/>
                </a:moveTo>
                <a:cubicBezTo>
                  <a:pt x="51168" y="19252"/>
                  <a:pt x="51225" y="19393"/>
                  <a:pt x="51267" y="19533"/>
                </a:cubicBezTo>
                <a:cubicBezTo>
                  <a:pt x="51591" y="20449"/>
                  <a:pt x="51830" y="21378"/>
                  <a:pt x="51985" y="22350"/>
                </a:cubicBezTo>
                <a:cubicBezTo>
                  <a:pt x="52013" y="22462"/>
                  <a:pt x="52027" y="22589"/>
                  <a:pt x="52055" y="22716"/>
                </a:cubicBezTo>
                <a:lnTo>
                  <a:pt x="51915" y="22843"/>
                </a:lnTo>
                <a:cubicBezTo>
                  <a:pt x="51746" y="22124"/>
                  <a:pt x="51534" y="21420"/>
                  <a:pt x="51281" y="20730"/>
                </a:cubicBezTo>
                <a:cubicBezTo>
                  <a:pt x="51196" y="20505"/>
                  <a:pt x="51098" y="20294"/>
                  <a:pt x="51013" y="20068"/>
                </a:cubicBezTo>
                <a:cubicBezTo>
                  <a:pt x="51027" y="19759"/>
                  <a:pt x="51070" y="19435"/>
                  <a:pt x="51126" y="19125"/>
                </a:cubicBezTo>
                <a:close/>
                <a:moveTo>
                  <a:pt x="43916" y="20026"/>
                </a:moveTo>
                <a:cubicBezTo>
                  <a:pt x="43987" y="20139"/>
                  <a:pt x="44057" y="20266"/>
                  <a:pt x="44127" y="20406"/>
                </a:cubicBezTo>
                <a:cubicBezTo>
                  <a:pt x="43930" y="21040"/>
                  <a:pt x="43789" y="21702"/>
                  <a:pt x="43705" y="22378"/>
                </a:cubicBezTo>
                <a:lnTo>
                  <a:pt x="43719" y="22364"/>
                </a:lnTo>
                <a:lnTo>
                  <a:pt x="43719" y="22364"/>
                </a:lnTo>
                <a:cubicBezTo>
                  <a:pt x="43705" y="22547"/>
                  <a:pt x="43691" y="22744"/>
                  <a:pt x="43691" y="22927"/>
                </a:cubicBezTo>
                <a:lnTo>
                  <a:pt x="43649" y="22927"/>
                </a:lnTo>
                <a:cubicBezTo>
                  <a:pt x="43649" y="22828"/>
                  <a:pt x="43663" y="22730"/>
                  <a:pt x="43663" y="22631"/>
                </a:cubicBezTo>
                <a:lnTo>
                  <a:pt x="43663" y="22631"/>
                </a:lnTo>
                <a:lnTo>
                  <a:pt x="43564" y="22716"/>
                </a:lnTo>
                <a:cubicBezTo>
                  <a:pt x="43578" y="22491"/>
                  <a:pt x="43592" y="22251"/>
                  <a:pt x="43620" y="22026"/>
                </a:cubicBezTo>
                <a:cubicBezTo>
                  <a:pt x="43677" y="21477"/>
                  <a:pt x="43761" y="20927"/>
                  <a:pt x="43846" y="20392"/>
                </a:cubicBezTo>
                <a:cubicBezTo>
                  <a:pt x="43874" y="20266"/>
                  <a:pt x="43902" y="20153"/>
                  <a:pt x="43916" y="20026"/>
                </a:cubicBezTo>
                <a:close/>
                <a:moveTo>
                  <a:pt x="24371" y="21547"/>
                </a:moveTo>
                <a:cubicBezTo>
                  <a:pt x="24413" y="21955"/>
                  <a:pt x="24455" y="22364"/>
                  <a:pt x="24526" y="22744"/>
                </a:cubicBezTo>
                <a:cubicBezTo>
                  <a:pt x="24526" y="22814"/>
                  <a:pt x="24540" y="22871"/>
                  <a:pt x="24554" y="22927"/>
                </a:cubicBezTo>
                <a:lnTo>
                  <a:pt x="24272" y="22631"/>
                </a:lnTo>
                <a:lnTo>
                  <a:pt x="24272" y="22631"/>
                </a:lnTo>
                <a:cubicBezTo>
                  <a:pt x="24286" y="22814"/>
                  <a:pt x="24300" y="22969"/>
                  <a:pt x="24314" y="23138"/>
                </a:cubicBezTo>
                <a:lnTo>
                  <a:pt x="24286" y="23082"/>
                </a:lnTo>
                <a:cubicBezTo>
                  <a:pt x="24244" y="22645"/>
                  <a:pt x="24216" y="22195"/>
                  <a:pt x="24202" y="21744"/>
                </a:cubicBezTo>
                <a:lnTo>
                  <a:pt x="24202" y="21646"/>
                </a:lnTo>
                <a:lnTo>
                  <a:pt x="24371" y="21547"/>
                </a:lnTo>
                <a:close/>
                <a:moveTo>
                  <a:pt x="16710" y="21941"/>
                </a:moveTo>
                <a:cubicBezTo>
                  <a:pt x="16879" y="21941"/>
                  <a:pt x="17048" y="21955"/>
                  <a:pt x="17203" y="21969"/>
                </a:cubicBezTo>
                <a:lnTo>
                  <a:pt x="17316" y="21984"/>
                </a:lnTo>
                <a:cubicBezTo>
                  <a:pt x="17344" y="22364"/>
                  <a:pt x="17358" y="22758"/>
                  <a:pt x="17358" y="23124"/>
                </a:cubicBezTo>
                <a:lnTo>
                  <a:pt x="17358" y="23434"/>
                </a:lnTo>
                <a:lnTo>
                  <a:pt x="16922" y="23772"/>
                </a:lnTo>
                <a:cubicBezTo>
                  <a:pt x="16922" y="23673"/>
                  <a:pt x="16907" y="23561"/>
                  <a:pt x="16907" y="23448"/>
                </a:cubicBezTo>
                <a:cubicBezTo>
                  <a:pt x="16865" y="22955"/>
                  <a:pt x="16795" y="22448"/>
                  <a:pt x="16710" y="21941"/>
                </a:cubicBezTo>
                <a:close/>
                <a:moveTo>
                  <a:pt x="45493" y="24279"/>
                </a:moveTo>
                <a:cubicBezTo>
                  <a:pt x="45521" y="24363"/>
                  <a:pt x="45536" y="24448"/>
                  <a:pt x="45550" y="24546"/>
                </a:cubicBezTo>
                <a:lnTo>
                  <a:pt x="45493" y="24462"/>
                </a:lnTo>
                <a:cubicBezTo>
                  <a:pt x="45493" y="24406"/>
                  <a:pt x="45493" y="24349"/>
                  <a:pt x="45493" y="24279"/>
                </a:cubicBezTo>
                <a:close/>
                <a:moveTo>
                  <a:pt x="32214" y="10549"/>
                </a:moveTo>
                <a:lnTo>
                  <a:pt x="32257" y="10634"/>
                </a:lnTo>
                <a:cubicBezTo>
                  <a:pt x="32693" y="11563"/>
                  <a:pt x="33031" y="12549"/>
                  <a:pt x="33270" y="13549"/>
                </a:cubicBezTo>
                <a:cubicBezTo>
                  <a:pt x="33580" y="14886"/>
                  <a:pt x="33735" y="16252"/>
                  <a:pt x="33735" y="17632"/>
                </a:cubicBezTo>
                <a:cubicBezTo>
                  <a:pt x="33721" y="18125"/>
                  <a:pt x="33707" y="18618"/>
                  <a:pt x="33693" y="19097"/>
                </a:cubicBezTo>
                <a:cubicBezTo>
                  <a:pt x="33622" y="19378"/>
                  <a:pt x="33566" y="19674"/>
                  <a:pt x="33524" y="19970"/>
                </a:cubicBezTo>
                <a:cubicBezTo>
                  <a:pt x="33341" y="21181"/>
                  <a:pt x="33270" y="22420"/>
                  <a:pt x="33341" y="23645"/>
                </a:cubicBezTo>
                <a:lnTo>
                  <a:pt x="33270" y="24307"/>
                </a:lnTo>
                <a:lnTo>
                  <a:pt x="31933" y="24659"/>
                </a:lnTo>
                <a:lnTo>
                  <a:pt x="31862" y="24631"/>
                </a:lnTo>
                <a:cubicBezTo>
                  <a:pt x="31848" y="24237"/>
                  <a:pt x="31848" y="23814"/>
                  <a:pt x="31862" y="23406"/>
                </a:cubicBezTo>
                <a:cubicBezTo>
                  <a:pt x="31876" y="22350"/>
                  <a:pt x="31961" y="21223"/>
                  <a:pt x="32073" y="20111"/>
                </a:cubicBezTo>
                <a:cubicBezTo>
                  <a:pt x="32186" y="19012"/>
                  <a:pt x="32369" y="17928"/>
                  <a:pt x="32510" y="16970"/>
                </a:cubicBezTo>
                <a:cubicBezTo>
                  <a:pt x="32834" y="15069"/>
                  <a:pt x="33087" y="13675"/>
                  <a:pt x="32989" y="13647"/>
                </a:cubicBezTo>
                <a:lnTo>
                  <a:pt x="32961" y="13647"/>
                </a:lnTo>
                <a:cubicBezTo>
                  <a:pt x="32806" y="13718"/>
                  <a:pt x="32228" y="14731"/>
                  <a:pt x="31609" y="16252"/>
                </a:cubicBezTo>
                <a:cubicBezTo>
                  <a:pt x="31651" y="15928"/>
                  <a:pt x="31679" y="15590"/>
                  <a:pt x="31707" y="15253"/>
                </a:cubicBezTo>
                <a:cubicBezTo>
                  <a:pt x="31735" y="14534"/>
                  <a:pt x="31721" y="13816"/>
                  <a:pt x="31665" y="13098"/>
                </a:cubicBezTo>
                <a:cubicBezTo>
                  <a:pt x="31764" y="12577"/>
                  <a:pt x="31820" y="12267"/>
                  <a:pt x="31778" y="12253"/>
                </a:cubicBezTo>
                <a:lnTo>
                  <a:pt x="31750" y="12253"/>
                </a:lnTo>
                <a:cubicBezTo>
                  <a:pt x="31707" y="12267"/>
                  <a:pt x="31679" y="12295"/>
                  <a:pt x="31651" y="12338"/>
                </a:cubicBezTo>
                <a:cubicBezTo>
                  <a:pt x="31679" y="12000"/>
                  <a:pt x="31735" y="11662"/>
                  <a:pt x="31834" y="11338"/>
                </a:cubicBezTo>
                <a:cubicBezTo>
                  <a:pt x="31933" y="11070"/>
                  <a:pt x="32059" y="10803"/>
                  <a:pt x="32214" y="10549"/>
                </a:cubicBezTo>
                <a:close/>
                <a:moveTo>
                  <a:pt x="12655" y="20829"/>
                </a:moveTo>
                <a:lnTo>
                  <a:pt x="12655" y="20829"/>
                </a:lnTo>
                <a:cubicBezTo>
                  <a:pt x="12782" y="20927"/>
                  <a:pt x="12908" y="21026"/>
                  <a:pt x="13035" y="21111"/>
                </a:cubicBezTo>
                <a:cubicBezTo>
                  <a:pt x="13134" y="21505"/>
                  <a:pt x="13232" y="21927"/>
                  <a:pt x="13303" y="22336"/>
                </a:cubicBezTo>
                <a:cubicBezTo>
                  <a:pt x="13345" y="22589"/>
                  <a:pt x="13373" y="22857"/>
                  <a:pt x="13415" y="23110"/>
                </a:cubicBezTo>
                <a:cubicBezTo>
                  <a:pt x="13457" y="23364"/>
                  <a:pt x="13472" y="23617"/>
                  <a:pt x="13500" y="23885"/>
                </a:cubicBezTo>
                <a:cubicBezTo>
                  <a:pt x="13542" y="24321"/>
                  <a:pt x="13570" y="24758"/>
                  <a:pt x="13598" y="25180"/>
                </a:cubicBezTo>
                <a:cubicBezTo>
                  <a:pt x="13570" y="24898"/>
                  <a:pt x="13542" y="24617"/>
                  <a:pt x="13500" y="24321"/>
                </a:cubicBezTo>
                <a:cubicBezTo>
                  <a:pt x="13345" y="23209"/>
                  <a:pt x="13063" y="22096"/>
                  <a:pt x="12683" y="21040"/>
                </a:cubicBezTo>
                <a:cubicBezTo>
                  <a:pt x="12683" y="20970"/>
                  <a:pt x="12669" y="20899"/>
                  <a:pt x="12655" y="20829"/>
                </a:cubicBezTo>
                <a:close/>
                <a:moveTo>
                  <a:pt x="52126" y="23265"/>
                </a:moveTo>
                <a:cubicBezTo>
                  <a:pt x="52154" y="23462"/>
                  <a:pt x="52182" y="23673"/>
                  <a:pt x="52196" y="23871"/>
                </a:cubicBezTo>
                <a:cubicBezTo>
                  <a:pt x="52238" y="24307"/>
                  <a:pt x="52267" y="24758"/>
                  <a:pt x="52295" y="25180"/>
                </a:cubicBezTo>
                <a:cubicBezTo>
                  <a:pt x="52253" y="24898"/>
                  <a:pt x="52224" y="24617"/>
                  <a:pt x="52196" y="24321"/>
                </a:cubicBezTo>
                <a:cubicBezTo>
                  <a:pt x="52168" y="24124"/>
                  <a:pt x="52140" y="23941"/>
                  <a:pt x="52112" y="23744"/>
                </a:cubicBezTo>
                <a:cubicBezTo>
                  <a:pt x="52112" y="23589"/>
                  <a:pt x="52126" y="23420"/>
                  <a:pt x="52126" y="23265"/>
                </a:cubicBezTo>
                <a:close/>
                <a:moveTo>
                  <a:pt x="45648" y="25039"/>
                </a:moveTo>
                <a:cubicBezTo>
                  <a:pt x="45676" y="25251"/>
                  <a:pt x="45719" y="25462"/>
                  <a:pt x="45747" y="25673"/>
                </a:cubicBezTo>
                <a:cubicBezTo>
                  <a:pt x="45719" y="25856"/>
                  <a:pt x="45719" y="26025"/>
                  <a:pt x="45705" y="26194"/>
                </a:cubicBezTo>
                <a:lnTo>
                  <a:pt x="45719" y="26194"/>
                </a:lnTo>
                <a:cubicBezTo>
                  <a:pt x="45705" y="26363"/>
                  <a:pt x="45690" y="26532"/>
                  <a:pt x="45676" y="26701"/>
                </a:cubicBezTo>
                <a:cubicBezTo>
                  <a:pt x="45662" y="26870"/>
                  <a:pt x="45662" y="27025"/>
                  <a:pt x="45648" y="27180"/>
                </a:cubicBezTo>
                <a:cubicBezTo>
                  <a:pt x="45620" y="27025"/>
                  <a:pt x="45620" y="26870"/>
                  <a:pt x="45606" y="26701"/>
                </a:cubicBezTo>
                <a:cubicBezTo>
                  <a:pt x="45592" y="26532"/>
                  <a:pt x="45578" y="26363"/>
                  <a:pt x="45564" y="26194"/>
                </a:cubicBezTo>
                <a:cubicBezTo>
                  <a:pt x="45550" y="26011"/>
                  <a:pt x="45550" y="25856"/>
                  <a:pt x="45536" y="25673"/>
                </a:cubicBezTo>
                <a:cubicBezTo>
                  <a:pt x="45578" y="25462"/>
                  <a:pt x="45606" y="25251"/>
                  <a:pt x="45648" y="25039"/>
                </a:cubicBezTo>
                <a:close/>
                <a:moveTo>
                  <a:pt x="27989" y="0"/>
                </a:moveTo>
                <a:cubicBezTo>
                  <a:pt x="27945" y="0"/>
                  <a:pt x="27903" y="22"/>
                  <a:pt x="27877" y="72"/>
                </a:cubicBezTo>
                <a:cubicBezTo>
                  <a:pt x="26920" y="1931"/>
                  <a:pt x="27187" y="3832"/>
                  <a:pt x="28116" y="5635"/>
                </a:cubicBezTo>
                <a:cubicBezTo>
                  <a:pt x="28905" y="7212"/>
                  <a:pt x="29975" y="8620"/>
                  <a:pt x="30778" y="10183"/>
                </a:cubicBezTo>
                <a:cubicBezTo>
                  <a:pt x="30989" y="11127"/>
                  <a:pt x="31144" y="12070"/>
                  <a:pt x="31229" y="13042"/>
                </a:cubicBezTo>
                <a:lnTo>
                  <a:pt x="31172" y="13140"/>
                </a:lnTo>
                <a:cubicBezTo>
                  <a:pt x="30750" y="13929"/>
                  <a:pt x="30384" y="14760"/>
                  <a:pt x="30074" y="15605"/>
                </a:cubicBezTo>
                <a:cubicBezTo>
                  <a:pt x="29651" y="16745"/>
                  <a:pt x="29313" y="17928"/>
                  <a:pt x="29074" y="19139"/>
                </a:cubicBezTo>
                <a:cubicBezTo>
                  <a:pt x="28947" y="19759"/>
                  <a:pt x="28863" y="20406"/>
                  <a:pt x="28806" y="21040"/>
                </a:cubicBezTo>
                <a:cubicBezTo>
                  <a:pt x="28764" y="21082"/>
                  <a:pt x="28722" y="21125"/>
                  <a:pt x="28680" y="21181"/>
                </a:cubicBezTo>
                <a:cubicBezTo>
                  <a:pt x="28595" y="21265"/>
                  <a:pt x="28497" y="21364"/>
                  <a:pt x="28426" y="21463"/>
                </a:cubicBezTo>
                <a:cubicBezTo>
                  <a:pt x="28539" y="20336"/>
                  <a:pt x="28652" y="19238"/>
                  <a:pt x="28736" y="18266"/>
                </a:cubicBezTo>
                <a:cubicBezTo>
                  <a:pt x="28821" y="17294"/>
                  <a:pt x="28877" y="16435"/>
                  <a:pt x="28891" y="15830"/>
                </a:cubicBezTo>
                <a:cubicBezTo>
                  <a:pt x="28905" y="15224"/>
                  <a:pt x="28891" y="14858"/>
                  <a:pt x="28835" y="14858"/>
                </a:cubicBezTo>
                <a:cubicBezTo>
                  <a:pt x="28835" y="14851"/>
                  <a:pt x="28831" y="14848"/>
                  <a:pt x="28828" y="14848"/>
                </a:cubicBezTo>
                <a:cubicBezTo>
                  <a:pt x="28824" y="14848"/>
                  <a:pt x="28821" y="14851"/>
                  <a:pt x="28821" y="14858"/>
                </a:cubicBezTo>
                <a:cubicBezTo>
                  <a:pt x="28736" y="14900"/>
                  <a:pt x="28595" y="15210"/>
                  <a:pt x="28412" y="15731"/>
                </a:cubicBezTo>
                <a:cubicBezTo>
                  <a:pt x="28271" y="16126"/>
                  <a:pt x="28088" y="16618"/>
                  <a:pt x="27905" y="17196"/>
                </a:cubicBezTo>
                <a:cubicBezTo>
                  <a:pt x="27919" y="17041"/>
                  <a:pt x="27948" y="16886"/>
                  <a:pt x="27948" y="16745"/>
                </a:cubicBezTo>
                <a:lnTo>
                  <a:pt x="27990" y="16337"/>
                </a:lnTo>
                <a:lnTo>
                  <a:pt x="28046" y="15957"/>
                </a:lnTo>
                <a:cubicBezTo>
                  <a:pt x="28300" y="13929"/>
                  <a:pt x="28595" y="12450"/>
                  <a:pt x="28497" y="12422"/>
                </a:cubicBezTo>
                <a:cubicBezTo>
                  <a:pt x="28490" y="12415"/>
                  <a:pt x="28483" y="12412"/>
                  <a:pt x="28477" y="12412"/>
                </a:cubicBezTo>
                <a:cubicBezTo>
                  <a:pt x="28472" y="12412"/>
                  <a:pt x="28469" y="12415"/>
                  <a:pt x="28469" y="12422"/>
                </a:cubicBezTo>
                <a:cubicBezTo>
                  <a:pt x="28384" y="12464"/>
                  <a:pt x="28201" y="12774"/>
                  <a:pt x="27933" y="13281"/>
                </a:cubicBezTo>
                <a:cubicBezTo>
                  <a:pt x="27793" y="13577"/>
                  <a:pt x="27638" y="13929"/>
                  <a:pt x="27469" y="14337"/>
                </a:cubicBezTo>
                <a:lnTo>
                  <a:pt x="27342" y="14647"/>
                </a:lnTo>
                <a:cubicBezTo>
                  <a:pt x="27300" y="14746"/>
                  <a:pt x="27258" y="14858"/>
                  <a:pt x="27215" y="14985"/>
                </a:cubicBezTo>
                <a:lnTo>
                  <a:pt x="26962" y="15703"/>
                </a:lnTo>
                <a:cubicBezTo>
                  <a:pt x="26920" y="15830"/>
                  <a:pt x="26877" y="15957"/>
                  <a:pt x="26835" y="16083"/>
                </a:cubicBezTo>
                <a:lnTo>
                  <a:pt x="26722" y="16492"/>
                </a:lnTo>
                <a:cubicBezTo>
                  <a:pt x="26666" y="16717"/>
                  <a:pt x="26596" y="16942"/>
                  <a:pt x="26553" y="17168"/>
                </a:cubicBezTo>
                <a:lnTo>
                  <a:pt x="26553" y="17083"/>
                </a:lnTo>
                <a:cubicBezTo>
                  <a:pt x="26553" y="16928"/>
                  <a:pt x="26568" y="16801"/>
                  <a:pt x="26582" y="16675"/>
                </a:cubicBezTo>
                <a:cubicBezTo>
                  <a:pt x="26624" y="16196"/>
                  <a:pt x="26638" y="15900"/>
                  <a:pt x="26582" y="15886"/>
                </a:cubicBezTo>
                <a:lnTo>
                  <a:pt x="26553" y="15886"/>
                </a:lnTo>
                <a:cubicBezTo>
                  <a:pt x="26483" y="15914"/>
                  <a:pt x="26314" y="16140"/>
                  <a:pt x="26103" y="16534"/>
                </a:cubicBezTo>
                <a:lnTo>
                  <a:pt x="26075" y="16590"/>
                </a:lnTo>
                <a:cubicBezTo>
                  <a:pt x="26089" y="16407"/>
                  <a:pt x="26103" y="16224"/>
                  <a:pt x="26117" y="16055"/>
                </a:cubicBezTo>
                <a:cubicBezTo>
                  <a:pt x="26300" y="14168"/>
                  <a:pt x="26680" y="12802"/>
                  <a:pt x="26582" y="12760"/>
                </a:cubicBezTo>
                <a:lnTo>
                  <a:pt x="26553" y="12760"/>
                </a:lnTo>
                <a:cubicBezTo>
                  <a:pt x="26483" y="12802"/>
                  <a:pt x="26427" y="12859"/>
                  <a:pt x="26384" y="12929"/>
                </a:cubicBezTo>
                <a:cubicBezTo>
                  <a:pt x="26328" y="12999"/>
                  <a:pt x="26272" y="13084"/>
                  <a:pt x="26201" y="13182"/>
                </a:cubicBezTo>
                <a:cubicBezTo>
                  <a:pt x="26145" y="13281"/>
                  <a:pt x="26075" y="13408"/>
                  <a:pt x="26004" y="13535"/>
                </a:cubicBezTo>
                <a:cubicBezTo>
                  <a:pt x="25596" y="14267"/>
                  <a:pt x="25272" y="15027"/>
                  <a:pt x="25033" y="15830"/>
                </a:cubicBezTo>
                <a:cubicBezTo>
                  <a:pt x="24751" y="16745"/>
                  <a:pt x="24554" y="17689"/>
                  <a:pt x="24455" y="18646"/>
                </a:cubicBezTo>
                <a:cubicBezTo>
                  <a:pt x="24385" y="18703"/>
                  <a:pt x="24300" y="18759"/>
                  <a:pt x="24216" y="18815"/>
                </a:cubicBezTo>
                <a:lnTo>
                  <a:pt x="24216" y="18717"/>
                </a:lnTo>
                <a:lnTo>
                  <a:pt x="24216" y="18604"/>
                </a:lnTo>
                <a:cubicBezTo>
                  <a:pt x="24244" y="18027"/>
                  <a:pt x="24272" y="17477"/>
                  <a:pt x="24314" y="16956"/>
                </a:cubicBezTo>
                <a:lnTo>
                  <a:pt x="24314" y="16844"/>
                </a:lnTo>
                <a:lnTo>
                  <a:pt x="24413" y="15534"/>
                </a:lnTo>
                <a:cubicBezTo>
                  <a:pt x="24455" y="15069"/>
                  <a:pt x="24483" y="14661"/>
                  <a:pt x="24512" y="14323"/>
                </a:cubicBezTo>
                <a:lnTo>
                  <a:pt x="24512" y="14210"/>
                </a:lnTo>
                <a:cubicBezTo>
                  <a:pt x="25117" y="13295"/>
                  <a:pt x="25385" y="12197"/>
                  <a:pt x="25286" y="11112"/>
                </a:cubicBezTo>
                <a:cubicBezTo>
                  <a:pt x="25297" y="10995"/>
                  <a:pt x="25203" y="10918"/>
                  <a:pt x="25107" y="10918"/>
                </a:cubicBezTo>
                <a:cubicBezTo>
                  <a:pt x="25077" y="10918"/>
                  <a:pt x="25046" y="10926"/>
                  <a:pt x="25019" y="10944"/>
                </a:cubicBezTo>
                <a:cubicBezTo>
                  <a:pt x="24385" y="11324"/>
                  <a:pt x="24005" y="11943"/>
                  <a:pt x="23455" y="12422"/>
                </a:cubicBezTo>
                <a:cubicBezTo>
                  <a:pt x="23329" y="12507"/>
                  <a:pt x="23202" y="12605"/>
                  <a:pt x="23075" y="12704"/>
                </a:cubicBezTo>
                <a:cubicBezTo>
                  <a:pt x="22442" y="13126"/>
                  <a:pt x="21737" y="13422"/>
                  <a:pt x="21160" y="13943"/>
                </a:cubicBezTo>
                <a:lnTo>
                  <a:pt x="21104" y="13816"/>
                </a:lnTo>
                <a:cubicBezTo>
                  <a:pt x="21062" y="13718"/>
                  <a:pt x="21005" y="13619"/>
                  <a:pt x="20963" y="13520"/>
                </a:cubicBezTo>
                <a:lnTo>
                  <a:pt x="20949" y="13492"/>
                </a:lnTo>
                <a:cubicBezTo>
                  <a:pt x="20907" y="13408"/>
                  <a:pt x="20864" y="13323"/>
                  <a:pt x="20822" y="13239"/>
                </a:cubicBezTo>
                <a:lnTo>
                  <a:pt x="20794" y="13197"/>
                </a:lnTo>
                <a:cubicBezTo>
                  <a:pt x="20724" y="13084"/>
                  <a:pt x="20653" y="12957"/>
                  <a:pt x="20597" y="12845"/>
                </a:cubicBezTo>
                <a:lnTo>
                  <a:pt x="20526" y="12746"/>
                </a:lnTo>
                <a:lnTo>
                  <a:pt x="20512" y="12732"/>
                </a:lnTo>
                <a:lnTo>
                  <a:pt x="20498" y="12690"/>
                </a:lnTo>
                <a:lnTo>
                  <a:pt x="20414" y="12577"/>
                </a:lnTo>
                <a:lnTo>
                  <a:pt x="20343" y="12478"/>
                </a:lnTo>
                <a:lnTo>
                  <a:pt x="20315" y="12436"/>
                </a:lnTo>
                <a:lnTo>
                  <a:pt x="20259" y="12338"/>
                </a:lnTo>
                <a:lnTo>
                  <a:pt x="20231" y="12295"/>
                </a:lnTo>
                <a:lnTo>
                  <a:pt x="20174" y="12225"/>
                </a:lnTo>
                <a:lnTo>
                  <a:pt x="20118" y="12169"/>
                </a:lnTo>
                <a:lnTo>
                  <a:pt x="20104" y="12155"/>
                </a:lnTo>
                <a:lnTo>
                  <a:pt x="20076" y="12112"/>
                </a:lnTo>
                <a:lnTo>
                  <a:pt x="20034" y="12070"/>
                </a:lnTo>
                <a:cubicBezTo>
                  <a:pt x="20512" y="11436"/>
                  <a:pt x="21104" y="10859"/>
                  <a:pt x="21554" y="10239"/>
                </a:cubicBezTo>
                <a:cubicBezTo>
                  <a:pt x="22526" y="8930"/>
                  <a:pt x="22512" y="7226"/>
                  <a:pt x="21963" y="5747"/>
                </a:cubicBezTo>
                <a:cubicBezTo>
                  <a:pt x="21939" y="5654"/>
                  <a:pt x="21855" y="5603"/>
                  <a:pt x="21769" y="5603"/>
                </a:cubicBezTo>
                <a:cubicBezTo>
                  <a:pt x="21699" y="5603"/>
                  <a:pt x="21627" y="5636"/>
                  <a:pt x="21583" y="5705"/>
                </a:cubicBezTo>
                <a:cubicBezTo>
                  <a:pt x="21216" y="6297"/>
                  <a:pt x="20977" y="6972"/>
                  <a:pt x="20667" y="7606"/>
                </a:cubicBezTo>
                <a:cubicBezTo>
                  <a:pt x="20315" y="8282"/>
                  <a:pt x="19836" y="8888"/>
                  <a:pt x="19498" y="9578"/>
                </a:cubicBezTo>
                <a:cubicBezTo>
                  <a:pt x="19006" y="10606"/>
                  <a:pt x="18949" y="11662"/>
                  <a:pt x="18949" y="12746"/>
                </a:cubicBezTo>
                <a:cubicBezTo>
                  <a:pt x="18555" y="11563"/>
                  <a:pt x="18062" y="10408"/>
                  <a:pt x="17485" y="9310"/>
                </a:cubicBezTo>
                <a:cubicBezTo>
                  <a:pt x="17372" y="8817"/>
                  <a:pt x="17231" y="8324"/>
                  <a:pt x="17133" y="7846"/>
                </a:cubicBezTo>
                <a:cubicBezTo>
                  <a:pt x="17020" y="7141"/>
                  <a:pt x="16809" y="6466"/>
                  <a:pt x="16527" y="5818"/>
                </a:cubicBezTo>
                <a:cubicBezTo>
                  <a:pt x="15950" y="4663"/>
                  <a:pt x="14908" y="3818"/>
                  <a:pt x="13866" y="3100"/>
                </a:cubicBezTo>
                <a:cubicBezTo>
                  <a:pt x="13839" y="3085"/>
                  <a:pt x="13811" y="3078"/>
                  <a:pt x="13784" y="3078"/>
                </a:cubicBezTo>
                <a:cubicBezTo>
                  <a:pt x="13682" y="3078"/>
                  <a:pt x="13590" y="3172"/>
                  <a:pt x="13612" y="3283"/>
                </a:cubicBezTo>
                <a:cubicBezTo>
                  <a:pt x="13993" y="4677"/>
                  <a:pt x="14373" y="6085"/>
                  <a:pt x="15105" y="7339"/>
                </a:cubicBezTo>
                <a:cubicBezTo>
                  <a:pt x="15725" y="8437"/>
                  <a:pt x="16682" y="9296"/>
                  <a:pt x="17499" y="10239"/>
                </a:cubicBezTo>
                <a:cubicBezTo>
                  <a:pt x="17781" y="10859"/>
                  <a:pt x="18034" y="11479"/>
                  <a:pt x="18273" y="12112"/>
                </a:cubicBezTo>
                <a:cubicBezTo>
                  <a:pt x="17752" y="11408"/>
                  <a:pt x="17119" y="10789"/>
                  <a:pt x="16372" y="10310"/>
                </a:cubicBezTo>
                <a:lnTo>
                  <a:pt x="16232" y="10225"/>
                </a:lnTo>
                <a:cubicBezTo>
                  <a:pt x="15851" y="9817"/>
                  <a:pt x="15443" y="9437"/>
                  <a:pt x="15006" y="9099"/>
                </a:cubicBezTo>
                <a:cubicBezTo>
                  <a:pt x="14753" y="8888"/>
                  <a:pt x="14485" y="8705"/>
                  <a:pt x="14218" y="8550"/>
                </a:cubicBezTo>
                <a:cubicBezTo>
                  <a:pt x="14050" y="8454"/>
                  <a:pt x="13954" y="8389"/>
                  <a:pt x="13920" y="8389"/>
                </a:cubicBezTo>
                <a:cubicBezTo>
                  <a:pt x="13914" y="8389"/>
                  <a:pt x="13910" y="8391"/>
                  <a:pt x="13908" y="8395"/>
                </a:cubicBezTo>
                <a:cubicBezTo>
                  <a:pt x="13894" y="8409"/>
                  <a:pt x="13894" y="8409"/>
                  <a:pt x="13908" y="8423"/>
                </a:cubicBezTo>
                <a:cubicBezTo>
                  <a:pt x="13936" y="8521"/>
                  <a:pt x="14007" y="8620"/>
                  <a:pt x="14077" y="8705"/>
                </a:cubicBezTo>
                <a:cubicBezTo>
                  <a:pt x="14190" y="8859"/>
                  <a:pt x="14373" y="9071"/>
                  <a:pt x="14570" y="9338"/>
                </a:cubicBezTo>
                <a:cubicBezTo>
                  <a:pt x="13852" y="9028"/>
                  <a:pt x="13119" y="8747"/>
                  <a:pt x="12373" y="8521"/>
                </a:cubicBezTo>
                <a:cubicBezTo>
                  <a:pt x="12350" y="8514"/>
                  <a:pt x="12328" y="8511"/>
                  <a:pt x="12307" y="8511"/>
                </a:cubicBezTo>
                <a:cubicBezTo>
                  <a:pt x="12161" y="8511"/>
                  <a:pt x="12067" y="8669"/>
                  <a:pt x="12092" y="8817"/>
                </a:cubicBezTo>
                <a:cubicBezTo>
                  <a:pt x="12317" y="10352"/>
                  <a:pt x="13303" y="11324"/>
                  <a:pt x="14640" y="12014"/>
                </a:cubicBezTo>
                <a:cubicBezTo>
                  <a:pt x="15260" y="12324"/>
                  <a:pt x="15950" y="12478"/>
                  <a:pt x="16626" y="12661"/>
                </a:cubicBezTo>
                <a:lnTo>
                  <a:pt x="16767" y="12985"/>
                </a:lnTo>
                <a:cubicBezTo>
                  <a:pt x="16823" y="13140"/>
                  <a:pt x="16879" y="13295"/>
                  <a:pt x="16936" y="13450"/>
                </a:cubicBezTo>
                <a:lnTo>
                  <a:pt x="17034" y="13704"/>
                </a:lnTo>
                <a:cubicBezTo>
                  <a:pt x="17062" y="13774"/>
                  <a:pt x="17076" y="13858"/>
                  <a:pt x="17105" y="13943"/>
                </a:cubicBezTo>
                <a:cubicBezTo>
                  <a:pt x="17231" y="14323"/>
                  <a:pt x="17344" y="14731"/>
                  <a:pt x="17443" y="15140"/>
                </a:cubicBezTo>
                <a:lnTo>
                  <a:pt x="17358" y="15112"/>
                </a:lnTo>
                <a:cubicBezTo>
                  <a:pt x="17034" y="14971"/>
                  <a:pt x="16682" y="14858"/>
                  <a:pt x="16330" y="14788"/>
                </a:cubicBezTo>
                <a:lnTo>
                  <a:pt x="16316" y="14760"/>
                </a:lnTo>
                <a:cubicBezTo>
                  <a:pt x="16217" y="14647"/>
                  <a:pt x="16133" y="14548"/>
                  <a:pt x="16048" y="14478"/>
                </a:cubicBezTo>
                <a:cubicBezTo>
                  <a:pt x="15978" y="14394"/>
                  <a:pt x="15908" y="14323"/>
                  <a:pt x="15851" y="14267"/>
                </a:cubicBezTo>
                <a:cubicBezTo>
                  <a:pt x="15738" y="14178"/>
                  <a:pt x="15669" y="14124"/>
                  <a:pt x="15646" y="14124"/>
                </a:cubicBezTo>
                <a:cubicBezTo>
                  <a:pt x="15644" y="14124"/>
                  <a:pt x="15642" y="14125"/>
                  <a:pt x="15640" y="14126"/>
                </a:cubicBezTo>
                <a:cubicBezTo>
                  <a:pt x="15626" y="14140"/>
                  <a:pt x="15626" y="14140"/>
                  <a:pt x="15626" y="14154"/>
                </a:cubicBezTo>
                <a:cubicBezTo>
                  <a:pt x="15598" y="14210"/>
                  <a:pt x="15668" y="14394"/>
                  <a:pt x="15767" y="14675"/>
                </a:cubicBezTo>
                <a:cubicBezTo>
                  <a:pt x="15119" y="14577"/>
                  <a:pt x="14443" y="14548"/>
                  <a:pt x="13795" y="14464"/>
                </a:cubicBezTo>
                <a:cubicBezTo>
                  <a:pt x="13711" y="14365"/>
                  <a:pt x="13641" y="14267"/>
                  <a:pt x="13570" y="14168"/>
                </a:cubicBezTo>
                <a:cubicBezTo>
                  <a:pt x="13472" y="14041"/>
                  <a:pt x="13387" y="13929"/>
                  <a:pt x="13303" y="13830"/>
                </a:cubicBezTo>
                <a:cubicBezTo>
                  <a:pt x="13218" y="13746"/>
                  <a:pt x="13148" y="13661"/>
                  <a:pt x="13077" y="13605"/>
                </a:cubicBezTo>
                <a:cubicBezTo>
                  <a:pt x="12961" y="13489"/>
                  <a:pt x="12892" y="13420"/>
                  <a:pt x="12860" y="13420"/>
                </a:cubicBezTo>
                <a:cubicBezTo>
                  <a:pt x="12857" y="13420"/>
                  <a:pt x="12854" y="13421"/>
                  <a:pt x="12852" y="13422"/>
                </a:cubicBezTo>
                <a:cubicBezTo>
                  <a:pt x="12796" y="13464"/>
                  <a:pt x="12922" y="13802"/>
                  <a:pt x="13119" y="14351"/>
                </a:cubicBezTo>
                <a:cubicBezTo>
                  <a:pt x="12866" y="14309"/>
                  <a:pt x="12613" y="14253"/>
                  <a:pt x="12373" y="14168"/>
                </a:cubicBezTo>
                <a:cubicBezTo>
                  <a:pt x="12350" y="14161"/>
                  <a:pt x="12328" y="14158"/>
                  <a:pt x="12306" y="14158"/>
                </a:cubicBezTo>
                <a:cubicBezTo>
                  <a:pt x="12155" y="14158"/>
                  <a:pt x="12044" y="14318"/>
                  <a:pt x="12106" y="14478"/>
                </a:cubicBezTo>
                <a:lnTo>
                  <a:pt x="12049" y="14422"/>
                </a:lnTo>
                <a:cubicBezTo>
                  <a:pt x="11938" y="14335"/>
                  <a:pt x="11860" y="14292"/>
                  <a:pt x="11823" y="14292"/>
                </a:cubicBezTo>
                <a:cubicBezTo>
                  <a:pt x="11818" y="14292"/>
                  <a:pt x="11813" y="14293"/>
                  <a:pt x="11810" y="14295"/>
                </a:cubicBezTo>
                <a:cubicBezTo>
                  <a:pt x="11810" y="14295"/>
                  <a:pt x="11810" y="14309"/>
                  <a:pt x="11810" y="14309"/>
                </a:cubicBezTo>
                <a:cubicBezTo>
                  <a:pt x="11768" y="14506"/>
                  <a:pt x="12542" y="15675"/>
                  <a:pt x="13162" y="17407"/>
                </a:cubicBezTo>
                <a:cubicBezTo>
                  <a:pt x="13317" y="17815"/>
                  <a:pt x="13457" y="18266"/>
                  <a:pt x="13584" y="18731"/>
                </a:cubicBezTo>
                <a:lnTo>
                  <a:pt x="13443" y="18731"/>
                </a:lnTo>
                <a:cubicBezTo>
                  <a:pt x="13063" y="18153"/>
                  <a:pt x="12641" y="17632"/>
                  <a:pt x="12176" y="17139"/>
                </a:cubicBezTo>
                <a:cubicBezTo>
                  <a:pt x="12021" y="16970"/>
                  <a:pt x="11852" y="16816"/>
                  <a:pt x="11683" y="16675"/>
                </a:cubicBezTo>
                <a:lnTo>
                  <a:pt x="11669" y="16675"/>
                </a:lnTo>
                <a:cubicBezTo>
                  <a:pt x="11486" y="16210"/>
                  <a:pt x="11289" y="15759"/>
                  <a:pt x="11064" y="15309"/>
                </a:cubicBezTo>
                <a:cubicBezTo>
                  <a:pt x="10655" y="14548"/>
                  <a:pt x="10205" y="13830"/>
                  <a:pt x="9684" y="13140"/>
                </a:cubicBezTo>
                <a:cubicBezTo>
                  <a:pt x="9472" y="12746"/>
                  <a:pt x="9289" y="12324"/>
                  <a:pt x="9177" y="11887"/>
                </a:cubicBezTo>
                <a:cubicBezTo>
                  <a:pt x="9106" y="11450"/>
                  <a:pt x="9092" y="11014"/>
                  <a:pt x="9120" y="10577"/>
                </a:cubicBezTo>
                <a:cubicBezTo>
                  <a:pt x="9148" y="9803"/>
                  <a:pt x="9219" y="9057"/>
                  <a:pt x="9036" y="8296"/>
                </a:cubicBezTo>
                <a:cubicBezTo>
                  <a:pt x="8768" y="7141"/>
                  <a:pt x="8078" y="6142"/>
                  <a:pt x="7726" y="5029"/>
                </a:cubicBezTo>
                <a:cubicBezTo>
                  <a:pt x="7670" y="4719"/>
                  <a:pt x="7599" y="4410"/>
                  <a:pt x="7515" y="4086"/>
                </a:cubicBezTo>
                <a:cubicBezTo>
                  <a:pt x="7493" y="4004"/>
                  <a:pt x="7435" y="3968"/>
                  <a:pt x="7375" y="3968"/>
                </a:cubicBezTo>
                <a:cubicBezTo>
                  <a:pt x="7280" y="3968"/>
                  <a:pt x="7179" y="4055"/>
                  <a:pt x="7205" y="4184"/>
                </a:cubicBezTo>
                <a:cubicBezTo>
                  <a:pt x="7233" y="4381"/>
                  <a:pt x="7276" y="4593"/>
                  <a:pt x="7332" y="4804"/>
                </a:cubicBezTo>
                <a:cubicBezTo>
                  <a:pt x="7726" y="7043"/>
                  <a:pt x="7543" y="9451"/>
                  <a:pt x="8388" y="11563"/>
                </a:cubicBezTo>
                <a:cubicBezTo>
                  <a:pt x="7966" y="11084"/>
                  <a:pt x="7515" y="10620"/>
                  <a:pt x="7050" y="10169"/>
                </a:cubicBezTo>
                <a:cubicBezTo>
                  <a:pt x="5389" y="8550"/>
                  <a:pt x="3544" y="7156"/>
                  <a:pt x="1770" y="5663"/>
                </a:cubicBezTo>
                <a:cubicBezTo>
                  <a:pt x="1220" y="5212"/>
                  <a:pt x="728" y="4691"/>
                  <a:pt x="291" y="4128"/>
                </a:cubicBezTo>
                <a:cubicBezTo>
                  <a:pt x="257" y="4083"/>
                  <a:pt x="203" y="4060"/>
                  <a:pt x="151" y="4060"/>
                </a:cubicBezTo>
                <a:cubicBezTo>
                  <a:pt x="74" y="4060"/>
                  <a:pt x="1" y="4111"/>
                  <a:pt x="9" y="4212"/>
                </a:cubicBezTo>
                <a:cubicBezTo>
                  <a:pt x="136" y="6297"/>
                  <a:pt x="1333" y="7789"/>
                  <a:pt x="3051" y="8873"/>
                </a:cubicBezTo>
                <a:cubicBezTo>
                  <a:pt x="4530" y="9817"/>
                  <a:pt x="6163" y="10479"/>
                  <a:pt x="7656" y="11422"/>
                </a:cubicBezTo>
                <a:cubicBezTo>
                  <a:pt x="8402" y="12211"/>
                  <a:pt x="9092" y="13056"/>
                  <a:pt x="9726" y="13957"/>
                </a:cubicBezTo>
                <a:cubicBezTo>
                  <a:pt x="10359" y="14886"/>
                  <a:pt x="10895" y="15886"/>
                  <a:pt x="11317" y="16942"/>
                </a:cubicBezTo>
                <a:cubicBezTo>
                  <a:pt x="11528" y="17492"/>
                  <a:pt x="11711" y="18041"/>
                  <a:pt x="11838" y="18618"/>
                </a:cubicBezTo>
                <a:lnTo>
                  <a:pt x="11669" y="18604"/>
                </a:lnTo>
                <a:cubicBezTo>
                  <a:pt x="11472" y="18252"/>
                  <a:pt x="11275" y="17900"/>
                  <a:pt x="11078" y="17576"/>
                </a:cubicBezTo>
                <a:cubicBezTo>
                  <a:pt x="10007" y="15861"/>
                  <a:pt x="8990" y="14814"/>
                  <a:pt x="8874" y="14814"/>
                </a:cubicBezTo>
                <a:cubicBezTo>
                  <a:pt x="8871" y="14814"/>
                  <a:pt x="8869" y="14815"/>
                  <a:pt x="8867" y="14816"/>
                </a:cubicBezTo>
                <a:lnTo>
                  <a:pt x="8867" y="14830"/>
                </a:lnTo>
                <a:cubicBezTo>
                  <a:pt x="8599" y="14492"/>
                  <a:pt x="8304" y="14168"/>
                  <a:pt x="7994" y="13858"/>
                </a:cubicBezTo>
                <a:cubicBezTo>
                  <a:pt x="7909" y="13788"/>
                  <a:pt x="7839" y="13718"/>
                  <a:pt x="7783" y="13661"/>
                </a:cubicBezTo>
                <a:lnTo>
                  <a:pt x="7768" y="13647"/>
                </a:lnTo>
                <a:cubicBezTo>
                  <a:pt x="7656" y="13563"/>
                  <a:pt x="7557" y="13478"/>
                  <a:pt x="7473" y="13394"/>
                </a:cubicBezTo>
                <a:cubicBezTo>
                  <a:pt x="7374" y="13295"/>
                  <a:pt x="7290" y="13239"/>
                  <a:pt x="7191" y="13168"/>
                </a:cubicBezTo>
                <a:lnTo>
                  <a:pt x="7135" y="13126"/>
                </a:lnTo>
                <a:lnTo>
                  <a:pt x="7107" y="13098"/>
                </a:lnTo>
                <a:lnTo>
                  <a:pt x="7008" y="13028"/>
                </a:lnTo>
                <a:lnTo>
                  <a:pt x="6839" y="12915"/>
                </a:lnTo>
                <a:lnTo>
                  <a:pt x="6769" y="12873"/>
                </a:lnTo>
                <a:lnTo>
                  <a:pt x="6740" y="12845"/>
                </a:lnTo>
                <a:lnTo>
                  <a:pt x="6712" y="12830"/>
                </a:lnTo>
                <a:lnTo>
                  <a:pt x="6670" y="12816"/>
                </a:lnTo>
                <a:lnTo>
                  <a:pt x="6600" y="12774"/>
                </a:lnTo>
                <a:cubicBezTo>
                  <a:pt x="6572" y="12760"/>
                  <a:pt x="6543" y="12760"/>
                  <a:pt x="6529" y="12746"/>
                </a:cubicBezTo>
                <a:lnTo>
                  <a:pt x="6459" y="12746"/>
                </a:lnTo>
                <a:cubicBezTo>
                  <a:pt x="6417" y="12788"/>
                  <a:pt x="6431" y="12901"/>
                  <a:pt x="6501" y="13070"/>
                </a:cubicBezTo>
                <a:cubicBezTo>
                  <a:pt x="6529" y="13154"/>
                  <a:pt x="6557" y="13253"/>
                  <a:pt x="6614" y="13366"/>
                </a:cubicBezTo>
                <a:cubicBezTo>
                  <a:pt x="6670" y="13492"/>
                  <a:pt x="6712" y="13619"/>
                  <a:pt x="6783" y="13760"/>
                </a:cubicBezTo>
                <a:cubicBezTo>
                  <a:pt x="7036" y="14337"/>
                  <a:pt x="7388" y="15126"/>
                  <a:pt x="7726" y="16069"/>
                </a:cubicBezTo>
                <a:cubicBezTo>
                  <a:pt x="7895" y="16534"/>
                  <a:pt x="8064" y="17027"/>
                  <a:pt x="8219" y="17548"/>
                </a:cubicBezTo>
                <a:cubicBezTo>
                  <a:pt x="8374" y="18083"/>
                  <a:pt x="8529" y="18618"/>
                  <a:pt x="8656" y="19181"/>
                </a:cubicBezTo>
                <a:cubicBezTo>
                  <a:pt x="8684" y="19280"/>
                  <a:pt x="8698" y="19378"/>
                  <a:pt x="8726" y="19477"/>
                </a:cubicBezTo>
                <a:cubicBezTo>
                  <a:pt x="8698" y="19562"/>
                  <a:pt x="8670" y="19660"/>
                  <a:pt x="8642" y="19773"/>
                </a:cubicBezTo>
                <a:cubicBezTo>
                  <a:pt x="8571" y="20026"/>
                  <a:pt x="8501" y="20350"/>
                  <a:pt x="8444" y="20730"/>
                </a:cubicBezTo>
                <a:cubicBezTo>
                  <a:pt x="8360" y="20406"/>
                  <a:pt x="8261" y="20083"/>
                  <a:pt x="8163" y="19759"/>
                </a:cubicBezTo>
                <a:cubicBezTo>
                  <a:pt x="7853" y="18843"/>
                  <a:pt x="7445" y="17956"/>
                  <a:pt x="6966" y="17125"/>
                </a:cubicBezTo>
                <a:cubicBezTo>
                  <a:pt x="6600" y="16506"/>
                  <a:pt x="6177" y="15928"/>
                  <a:pt x="5698" y="15393"/>
                </a:cubicBezTo>
                <a:cubicBezTo>
                  <a:pt x="5367" y="15036"/>
                  <a:pt x="5136" y="14828"/>
                  <a:pt x="5074" y="14828"/>
                </a:cubicBezTo>
                <a:cubicBezTo>
                  <a:pt x="5070" y="14828"/>
                  <a:pt x="5067" y="14828"/>
                  <a:pt x="5065" y="14830"/>
                </a:cubicBezTo>
                <a:cubicBezTo>
                  <a:pt x="5065" y="14844"/>
                  <a:pt x="5065" y="14844"/>
                  <a:pt x="5065" y="14858"/>
                </a:cubicBezTo>
                <a:cubicBezTo>
                  <a:pt x="5037" y="14943"/>
                  <a:pt x="5121" y="15224"/>
                  <a:pt x="5276" y="15647"/>
                </a:cubicBezTo>
                <a:cubicBezTo>
                  <a:pt x="5459" y="16126"/>
                  <a:pt x="5698" y="16801"/>
                  <a:pt x="5938" y="17576"/>
                </a:cubicBezTo>
                <a:cubicBezTo>
                  <a:pt x="6149" y="18308"/>
                  <a:pt x="6374" y="19125"/>
                  <a:pt x="6529" y="19998"/>
                </a:cubicBezTo>
                <a:cubicBezTo>
                  <a:pt x="6135" y="19590"/>
                  <a:pt x="5670" y="19238"/>
                  <a:pt x="5192" y="18942"/>
                </a:cubicBezTo>
                <a:cubicBezTo>
                  <a:pt x="5051" y="18843"/>
                  <a:pt x="4896" y="18773"/>
                  <a:pt x="4741" y="18703"/>
                </a:cubicBezTo>
                <a:cubicBezTo>
                  <a:pt x="4656" y="18671"/>
                  <a:pt x="4604" y="18655"/>
                  <a:pt x="4571" y="18655"/>
                </a:cubicBezTo>
                <a:cubicBezTo>
                  <a:pt x="4560" y="18655"/>
                  <a:pt x="4551" y="18657"/>
                  <a:pt x="4544" y="18660"/>
                </a:cubicBezTo>
                <a:cubicBezTo>
                  <a:pt x="4544" y="18674"/>
                  <a:pt x="4544" y="18674"/>
                  <a:pt x="4544" y="18688"/>
                </a:cubicBezTo>
                <a:cubicBezTo>
                  <a:pt x="4558" y="18745"/>
                  <a:pt x="4572" y="18801"/>
                  <a:pt x="4600" y="18857"/>
                </a:cubicBezTo>
                <a:cubicBezTo>
                  <a:pt x="4656" y="18970"/>
                  <a:pt x="4741" y="19111"/>
                  <a:pt x="4854" y="19280"/>
                </a:cubicBezTo>
                <a:cubicBezTo>
                  <a:pt x="5065" y="19632"/>
                  <a:pt x="5375" y="20111"/>
                  <a:pt x="5670" y="20688"/>
                </a:cubicBezTo>
                <a:cubicBezTo>
                  <a:pt x="5994" y="21294"/>
                  <a:pt x="6248" y="21941"/>
                  <a:pt x="6459" y="22603"/>
                </a:cubicBezTo>
                <a:cubicBezTo>
                  <a:pt x="6572" y="22955"/>
                  <a:pt x="6656" y="23307"/>
                  <a:pt x="6740" y="23659"/>
                </a:cubicBezTo>
                <a:cubicBezTo>
                  <a:pt x="6825" y="24011"/>
                  <a:pt x="6895" y="24377"/>
                  <a:pt x="6966" y="24730"/>
                </a:cubicBezTo>
                <a:cubicBezTo>
                  <a:pt x="7022" y="25039"/>
                  <a:pt x="7064" y="25335"/>
                  <a:pt x="7107" y="25645"/>
                </a:cubicBezTo>
                <a:cubicBezTo>
                  <a:pt x="7107" y="25814"/>
                  <a:pt x="7107" y="25997"/>
                  <a:pt x="7078" y="26152"/>
                </a:cubicBezTo>
                <a:cubicBezTo>
                  <a:pt x="7064" y="26321"/>
                  <a:pt x="7050" y="26504"/>
                  <a:pt x="7050" y="26673"/>
                </a:cubicBezTo>
                <a:cubicBezTo>
                  <a:pt x="7036" y="26828"/>
                  <a:pt x="7022" y="26997"/>
                  <a:pt x="7008" y="27137"/>
                </a:cubicBezTo>
                <a:cubicBezTo>
                  <a:pt x="6994" y="27321"/>
                  <a:pt x="6980" y="27490"/>
                  <a:pt x="6966" y="27659"/>
                </a:cubicBezTo>
                <a:lnTo>
                  <a:pt x="63039" y="27659"/>
                </a:lnTo>
                <a:lnTo>
                  <a:pt x="62983" y="22997"/>
                </a:lnTo>
                <a:cubicBezTo>
                  <a:pt x="62941" y="22589"/>
                  <a:pt x="62912" y="22167"/>
                  <a:pt x="62898" y="21758"/>
                </a:cubicBezTo>
                <a:cubicBezTo>
                  <a:pt x="62898" y="21603"/>
                  <a:pt x="62884" y="21463"/>
                  <a:pt x="62870" y="21308"/>
                </a:cubicBezTo>
                <a:lnTo>
                  <a:pt x="62870" y="21181"/>
                </a:lnTo>
                <a:lnTo>
                  <a:pt x="62870" y="21068"/>
                </a:lnTo>
                <a:lnTo>
                  <a:pt x="62983" y="21082"/>
                </a:lnTo>
                <a:lnTo>
                  <a:pt x="62983" y="18491"/>
                </a:lnTo>
                <a:lnTo>
                  <a:pt x="62884" y="18449"/>
                </a:lnTo>
                <a:cubicBezTo>
                  <a:pt x="62912" y="17956"/>
                  <a:pt x="62941" y="17463"/>
                  <a:pt x="62969" y="16999"/>
                </a:cubicBezTo>
                <a:lnTo>
                  <a:pt x="62969" y="16886"/>
                </a:lnTo>
                <a:lnTo>
                  <a:pt x="62969" y="16816"/>
                </a:lnTo>
                <a:lnTo>
                  <a:pt x="62969" y="13408"/>
                </a:lnTo>
                <a:cubicBezTo>
                  <a:pt x="62786" y="13619"/>
                  <a:pt x="62631" y="13844"/>
                  <a:pt x="62504" y="14084"/>
                </a:cubicBezTo>
                <a:cubicBezTo>
                  <a:pt x="61589" y="13774"/>
                  <a:pt x="60617" y="13732"/>
                  <a:pt x="59659" y="13633"/>
                </a:cubicBezTo>
                <a:lnTo>
                  <a:pt x="59617" y="13549"/>
                </a:lnTo>
                <a:lnTo>
                  <a:pt x="59603" y="13520"/>
                </a:lnTo>
                <a:cubicBezTo>
                  <a:pt x="59561" y="13436"/>
                  <a:pt x="59519" y="13351"/>
                  <a:pt x="59476" y="13267"/>
                </a:cubicBezTo>
                <a:lnTo>
                  <a:pt x="59448" y="13239"/>
                </a:lnTo>
                <a:cubicBezTo>
                  <a:pt x="59378" y="13112"/>
                  <a:pt x="59322" y="12985"/>
                  <a:pt x="59251" y="12887"/>
                </a:cubicBezTo>
                <a:lnTo>
                  <a:pt x="59181" y="12774"/>
                </a:lnTo>
                <a:lnTo>
                  <a:pt x="59167" y="12760"/>
                </a:lnTo>
                <a:lnTo>
                  <a:pt x="59153" y="12718"/>
                </a:lnTo>
                <a:lnTo>
                  <a:pt x="59082" y="12605"/>
                </a:lnTo>
                <a:lnTo>
                  <a:pt x="59012" y="12507"/>
                </a:lnTo>
                <a:lnTo>
                  <a:pt x="58969" y="12464"/>
                </a:lnTo>
                <a:lnTo>
                  <a:pt x="58913" y="12366"/>
                </a:lnTo>
                <a:lnTo>
                  <a:pt x="58885" y="12324"/>
                </a:lnTo>
                <a:lnTo>
                  <a:pt x="58829" y="12267"/>
                </a:lnTo>
                <a:lnTo>
                  <a:pt x="58786" y="12197"/>
                </a:lnTo>
                <a:lnTo>
                  <a:pt x="58758" y="12183"/>
                </a:lnTo>
                <a:lnTo>
                  <a:pt x="58730" y="12155"/>
                </a:lnTo>
                <a:lnTo>
                  <a:pt x="58702" y="12098"/>
                </a:lnTo>
                <a:lnTo>
                  <a:pt x="58674" y="12084"/>
                </a:lnTo>
                <a:lnTo>
                  <a:pt x="58646" y="12056"/>
                </a:lnTo>
                <a:lnTo>
                  <a:pt x="58603" y="12000"/>
                </a:lnTo>
                <a:lnTo>
                  <a:pt x="58575" y="11971"/>
                </a:lnTo>
                <a:lnTo>
                  <a:pt x="58533" y="11943"/>
                </a:lnTo>
                <a:lnTo>
                  <a:pt x="58519" y="11929"/>
                </a:lnTo>
                <a:cubicBezTo>
                  <a:pt x="58505" y="11915"/>
                  <a:pt x="58491" y="11915"/>
                  <a:pt x="58491" y="11915"/>
                </a:cubicBezTo>
                <a:lnTo>
                  <a:pt x="58463" y="11915"/>
                </a:lnTo>
                <a:cubicBezTo>
                  <a:pt x="58406" y="11929"/>
                  <a:pt x="58392" y="12056"/>
                  <a:pt x="58406" y="12239"/>
                </a:cubicBezTo>
                <a:cubicBezTo>
                  <a:pt x="58406" y="12338"/>
                  <a:pt x="58420" y="12450"/>
                  <a:pt x="58434" y="12577"/>
                </a:cubicBezTo>
                <a:cubicBezTo>
                  <a:pt x="58448" y="12704"/>
                  <a:pt x="58463" y="12859"/>
                  <a:pt x="58477" y="13014"/>
                </a:cubicBezTo>
                <a:cubicBezTo>
                  <a:pt x="58505" y="13182"/>
                  <a:pt x="58519" y="13309"/>
                  <a:pt x="58533" y="13464"/>
                </a:cubicBezTo>
                <a:cubicBezTo>
                  <a:pt x="58322" y="13422"/>
                  <a:pt x="58125" y="13366"/>
                  <a:pt x="57913" y="13295"/>
                </a:cubicBezTo>
                <a:cubicBezTo>
                  <a:pt x="57890" y="13288"/>
                  <a:pt x="57868" y="13284"/>
                  <a:pt x="57847" y="13284"/>
                </a:cubicBezTo>
                <a:cubicBezTo>
                  <a:pt x="57665" y="13284"/>
                  <a:pt x="57576" y="13537"/>
                  <a:pt x="57702" y="13675"/>
                </a:cubicBezTo>
                <a:cubicBezTo>
                  <a:pt x="57998" y="14041"/>
                  <a:pt x="58308" y="14379"/>
                  <a:pt x="58646" y="14717"/>
                </a:cubicBezTo>
                <a:cubicBezTo>
                  <a:pt x="58674" y="14999"/>
                  <a:pt x="58688" y="15295"/>
                  <a:pt x="58702" y="15590"/>
                </a:cubicBezTo>
                <a:cubicBezTo>
                  <a:pt x="58716" y="16280"/>
                  <a:pt x="58702" y="17041"/>
                  <a:pt x="58646" y="17829"/>
                </a:cubicBezTo>
                <a:lnTo>
                  <a:pt x="58575" y="17829"/>
                </a:lnTo>
                <a:cubicBezTo>
                  <a:pt x="58477" y="17182"/>
                  <a:pt x="58350" y="16548"/>
                  <a:pt x="58181" y="15914"/>
                </a:cubicBezTo>
                <a:cubicBezTo>
                  <a:pt x="58026" y="15323"/>
                  <a:pt x="57843" y="14731"/>
                  <a:pt x="57604" y="14168"/>
                </a:cubicBezTo>
                <a:cubicBezTo>
                  <a:pt x="57252" y="13281"/>
                  <a:pt x="56801" y="12450"/>
                  <a:pt x="56252" y="11690"/>
                </a:cubicBezTo>
                <a:cubicBezTo>
                  <a:pt x="56153" y="11549"/>
                  <a:pt x="56055" y="11422"/>
                  <a:pt x="55970" y="11310"/>
                </a:cubicBezTo>
                <a:cubicBezTo>
                  <a:pt x="55886" y="11211"/>
                  <a:pt x="55801" y="11127"/>
                  <a:pt x="55745" y="11056"/>
                </a:cubicBezTo>
                <a:cubicBezTo>
                  <a:pt x="55616" y="10927"/>
                  <a:pt x="55546" y="10857"/>
                  <a:pt x="55513" y="10857"/>
                </a:cubicBezTo>
                <a:cubicBezTo>
                  <a:pt x="55510" y="10857"/>
                  <a:pt x="55508" y="10858"/>
                  <a:pt x="55505" y="10859"/>
                </a:cubicBezTo>
                <a:cubicBezTo>
                  <a:pt x="55491" y="10873"/>
                  <a:pt x="55491" y="10901"/>
                  <a:pt x="55505" y="10944"/>
                </a:cubicBezTo>
                <a:cubicBezTo>
                  <a:pt x="54956" y="10268"/>
                  <a:pt x="54337" y="9662"/>
                  <a:pt x="53661" y="9127"/>
                </a:cubicBezTo>
                <a:cubicBezTo>
                  <a:pt x="53407" y="8930"/>
                  <a:pt x="53140" y="8747"/>
                  <a:pt x="52872" y="8578"/>
                </a:cubicBezTo>
                <a:cubicBezTo>
                  <a:pt x="52720" y="8484"/>
                  <a:pt x="52617" y="8430"/>
                  <a:pt x="52578" y="8430"/>
                </a:cubicBezTo>
                <a:cubicBezTo>
                  <a:pt x="52570" y="8430"/>
                  <a:pt x="52565" y="8432"/>
                  <a:pt x="52562" y="8437"/>
                </a:cubicBezTo>
                <a:cubicBezTo>
                  <a:pt x="52548" y="8437"/>
                  <a:pt x="52548" y="8451"/>
                  <a:pt x="52562" y="8451"/>
                </a:cubicBezTo>
                <a:cubicBezTo>
                  <a:pt x="52605" y="8564"/>
                  <a:pt x="52661" y="8662"/>
                  <a:pt x="52731" y="8747"/>
                </a:cubicBezTo>
                <a:cubicBezTo>
                  <a:pt x="52872" y="8916"/>
                  <a:pt x="53069" y="9155"/>
                  <a:pt x="53309" y="9479"/>
                </a:cubicBezTo>
                <a:cubicBezTo>
                  <a:pt x="53970" y="10296"/>
                  <a:pt x="54534" y="11183"/>
                  <a:pt x="55013" y="12126"/>
                </a:cubicBezTo>
                <a:cubicBezTo>
                  <a:pt x="55167" y="12408"/>
                  <a:pt x="55280" y="12704"/>
                  <a:pt x="55421" y="13014"/>
                </a:cubicBezTo>
                <a:cubicBezTo>
                  <a:pt x="55491" y="13168"/>
                  <a:pt x="55534" y="13323"/>
                  <a:pt x="55590" y="13478"/>
                </a:cubicBezTo>
                <a:lnTo>
                  <a:pt x="55688" y="13718"/>
                </a:lnTo>
                <a:cubicBezTo>
                  <a:pt x="55717" y="13802"/>
                  <a:pt x="55745" y="13887"/>
                  <a:pt x="55759" y="13971"/>
                </a:cubicBezTo>
                <a:cubicBezTo>
                  <a:pt x="55984" y="14661"/>
                  <a:pt x="56153" y="15351"/>
                  <a:pt x="56280" y="16069"/>
                </a:cubicBezTo>
                <a:cubicBezTo>
                  <a:pt x="56336" y="16351"/>
                  <a:pt x="56378" y="16647"/>
                  <a:pt x="56407" y="16942"/>
                </a:cubicBezTo>
                <a:cubicBezTo>
                  <a:pt x="56378" y="16872"/>
                  <a:pt x="56336" y="16801"/>
                  <a:pt x="56294" y="16731"/>
                </a:cubicBezTo>
                <a:cubicBezTo>
                  <a:pt x="55928" y="16041"/>
                  <a:pt x="55477" y="15393"/>
                  <a:pt x="54970" y="14788"/>
                </a:cubicBezTo>
                <a:cubicBezTo>
                  <a:pt x="54872" y="14689"/>
                  <a:pt x="54801" y="14591"/>
                  <a:pt x="54717" y="14506"/>
                </a:cubicBezTo>
                <a:cubicBezTo>
                  <a:pt x="54632" y="14422"/>
                  <a:pt x="54562" y="14351"/>
                  <a:pt x="54506" y="14309"/>
                </a:cubicBezTo>
                <a:cubicBezTo>
                  <a:pt x="54407" y="14210"/>
                  <a:pt x="54340" y="14166"/>
                  <a:pt x="54307" y="14166"/>
                </a:cubicBezTo>
                <a:cubicBezTo>
                  <a:pt x="54302" y="14166"/>
                  <a:pt x="54298" y="14166"/>
                  <a:pt x="54294" y="14168"/>
                </a:cubicBezTo>
                <a:cubicBezTo>
                  <a:pt x="54294" y="14168"/>
                  <a:pt x="54280" y="14168"/>
                  <a:pt x="54280" y="14182"/>
                </a:cubicBezTo>
                <a:cubicBezTo>
                  <a:pt x="54224" y="14365"/>
                  <a:pt x="54815" y="15520"/>
                  <a:pt x="55266" y="17154"/>
                </a:cubicBezTo>
                <a:cubicBezTo>
                  <a:pt x="55308" y="17266"/>
                  <a:pt x="55322" y="17365"/>
                  <a:pt x="55365" y="17477"/>
                </a:cubicBezTo>
                <a:cubicBezTo>
                  <a:pt x="55393" y="17590"/>
                  <a:pt x="55421" y="17703"/>
                  <a:pt x="55449" y="17815"/>
                </a:cubicBezTo>
                <a:cubicBezTo>
                  <a:pt x="55505" y="18055"/>
                  <a:pt x="55562" y="18280"/>
                  <a:pt x="55604" y="18519"/>
                </a:cubicBezTo>
                <a:cubicBezTo>
                  <a:pt x="55646" y="18759"/>
                  <a:pt x="55688" y="19012"/>
                  <a:pt x="55745" y="19266"/>
                </a:cubicBezTo>
                <a:cubicBezTo>
                  <a:pt x="55787" y="19505"/>
                  <a:pt x="55815" y="19759"/>
                  <a:pt x="55843" y="20026"/>
                </a:cubicBezTo>
                <a:cubicBezTo>
                  <a:pt x="55970" y="21054"/>
                  <a:pt x="56040" y="22082"/>
                  <a:pt x="56055" y="23124"/>
                </a:cubicBezTo>
                <a:lnTo>
                  <a:pt x="56055" y="23941"/>
                </a:lnTo>
                <a:lnTo>
                  <a:pt x="56040" y="23941"/>
                </a:lnTo>
                <a:cubicBezTo>
                  <a:pt x="56040" y="24025"/>
                  <a:pt x="56026" y="24110"/>
                  <a:pt x="56012" y="24223"/>
                </a:cubicBezTo>
                <a:lnTo>
                  <a:pt x="55646" y="24180"/>
                </a:lnTo>
                <a:cubicBezTo>
                  <a:pt x="55632" y="23941"/>
                  <a:pt x="55604" y="23687"/>
                  <a:pt x="55590" y="23434"/>
                </a:cubicBezTo>
                <a:cubicBezTo>
                  <a:pt x="55477" y="22181"/>
                  <a:pt x="55252" y="20942"/>
                  <a:pt x="54914" y="19730"/>
                </a:cubicBezTo>
                <a:cubicBezTo>
                  <a:pt x="54590" y="18590"/>
                  <a:pt x="54154" y="17492"/>
                  <a:pt x="53618" y="16421"/>
                </a:cubicBezTo>
                <a:cubicBezTo>
                  <a:pt x="53407" y="16013"/>
                  <a:pt x="53196" y="15647"/>
                  <a:pt x="52985" y="15309"/>
                </a:cubicBezTo>
                <a:cubicBezTo>
                  <a:pt x="53252" y="14267"/>
                  <a:pt x="53196" y="13168"/>
                  <a:pt x="53435" y="12126"/>
                </a:cubicBezTo>
                <a:cubicBezTo>
                  <a:pt x="53548" y="11817"/>
                  <a:pt x="53647" y="11521"/>
                  <a:pt x="53745" y="11211"/>
                </a:cubicBezTo>
                <a:cubicBezTo>
                  <a:pt x="53779" y="11083"/>
                  <a:pt x="53685" y="11007"/>
                  <a:pt x="53586" y="11007"/>
                </a:cubicBezTo>
                <a:cubicBezTo>
                  <a:pt x="53521" y="11007"/>
                  <a:pt x="53455" y="11040"/>
                  <a:pt x="53421" y="11112"/>
                </a:cubicBezTo>
                <a:cubicBezTo>
                  <a:pt x="53337" y="11310"/>
                  <a:pt x="53266" y="11507"/>
                  <a:pt x="53210" y="11718"/>
                </a:cubicBezTo>
                <a:cubicBezTo>
                  <a:pt x="52914" y="12521"/>
                  <a:pt x="52520" y="13323"/>
                  <a:pt x="52140" y="14112"/>
                </a:cubicBezTo>
                <a:cubicBezTo>
                  <a:pt x="52069" y="14013"/>
                  <a:pt x="52013" y="13943"/>
                  <a:pt x="51957" y="13873"/>
                </a:cubicBezTo>
                <a:cubicBezTo>
                  <a:pt x="51872" y="13774"/>
                  <a:pt x="51788" y="13704"/>
                  <a:pt x="51731" y="13633"/>
                </a:cubicBezTo>
                <a:cubicBezTo>
                  <a:pt x="51616" y="13530"/>
                  <a:pt x="51547" y="13462"/>
                  <a:pt x="51514" y="13462"/>
                </a:cubicBezTo>
                <a:cubicBezTo>
                  <a:pt x="51511" y="13462"/>
                  <a:pt x="51509" y="13463"/>
                  <a:pt x="51506" y="13464"/>
                </a:cubicBezTo>
                <a:cubicBezTo>
                  <a:pt x="51436" y="13506"/>
                  <a:pt x="51605" y="13943"/>
                  <a:pt x="51872" y="14661"/>
                </a:cubicBezTo>
                <a:cubicBezTo>
                  <a:pt x="51774" y="14872"/>
                  <a:pt x="51675" y="15084"/>
                  <a:pt x="51577" y="15295"/>
                </a:cubicBezTo>
                <a:cubicBezTo>
                  <a:pt x="51464" y="15168"/>
                  <a:pt x="51351" y="15055"/>
                  <a:pt x="51253" y="14957"/>
                </a:cubicBezTo>
                <a:cubicBezTo>
                  <a:pt x="51154" y="14858"/>
                  <a:pt x="51041" y="14746"/>
                  <a:pt x="50943" y="14661"/>
                </a:cubicBezTo>
                <a:cubicBezTo>
                  <a:pt x="50858" y="14591"/>
                  <a:pt x="50774" y="14520"/>
                  <a:pt x="50704" y="14464"/>
                </a:cubicBezTo>
                <a:cubicBezTo>
                  <a:pt x="50587" y="14383"/>
                  <a:pt x="50519" y="14330"/>
                  <a:pt x="50483" y="14330"/>
                </a:cubicBezTo>
                <a:cubicBezTo>
                  <a:pt x="50475" y="14330"/>
                  <a:pt x="50469" y="14332"/>
                  <a:pt x="50464" y="14337"/>
                </a:cubicBezTo>
                <a:cubicBezTo>
                  <a:pt x="50464" y="14337"/>
                  <a:pt x="50464" y="14351"/>
                  <a:pt x="50464" y="14351"/>
                </a:cubicBezTo>
                <a:cubicBezTo>
                  <a:pt x="50436" y="14492"/>
                  <a:pt x="50816" y="15112"/>
                  <a:pt x="51253" y="16069"/>
                </a:cubicBezTo>
                <a:cubicBezTo>
                  <a:pt x="51098" y="16449"/>
                  <a:pt x="50971" y="16830"/>
                  <a:pt x="50873" y="17224"/>
                </a:cubicBezTo>
                <a:lnTo>
                  <a:pt x="50830" y="17182"/>
                </a:lnTo>
                <a:cubicBezTo>
                  <a:pt x="50689" y="17027"/>
                  <a:pt x="50535" y="16886"/>
                  <a:pt x="50380" y="16759"/>
                </a:cubicBezTo>
                <a:cubicBezTo>
                  <a:pt x="50337" y="16576"/>
                  <a:pt x="50295" y="16379"/>
                  <a:pt x="50239" y="16196"/>
                </a:cubicBezTo>
                <a:cubicBezTo>
                  <a:pt x="49633" y="13957"/>
                  <a:pt x="48760" y="11817"/>
                  <a:pt x="48000" y="9620"/>
                </a:cubicBezTo>
                <a:cubicBezTo>
                  <a:pt x="47760" y="8958"/>
                  <a:pt x="47591" y="8268"/>
                  <a:pt x="47507" y="7564"/>
                </a:cubicBezTo>
                <a:cubicBezTo>
                  <a:pt x="47498" y="7474"/>
                  <a:pt x="47420" y="7407"/>
                  <a:pt x="47343" y="7407"/>
                </a:cubicBezTo>
                <a:cubicBezTo>
                  <a:pt x="47299" y="7407"/>
                  <a:pt x="47256" y="7428"/>
                  <a:pt x="47225" y="7479"/>
                </a:cubicBezTo>
                <a:cubicBezTo>
                  <a:pt x="46268" y="9338"/>
                  <a:pt x="46549" y="11239"/>
                  <a:pt x="47465" y="13042"/>
                </a:cubicBezTo>
                <a:cubicBezTo>
                  <a:pt x="48267" y="14619"/>
                  <a:pt x="49338" y="16027"/>
                  <a:pt x="50126" y="17590"/>
                </a:cubicBezTo>
                <a:cubicBezTo>
                  <a:pt x="50211" y="17956"/>
                  <a:pt x="50281" y="18336"/>
                  <a:pt x="50351" y="18703"/>
                </a:cubicBezTo>
                <a:cubicBezTo>
                  <a:pt x="50154" y="18322"/>
                  <a:pt x="49929" y="17956"/>
                  <a:pt x="49732" y="17618"/>
                </a:cubicBezTo>
                <a:cubicBezTo>
                  <a:pt x="49197" y="16759"/>
                  <a:pt x="48591" y="15943"/>
                  <a:pt x="47915" y="15196"/>
                </a:cubicBezTo>
                <a:cubicBezTo>
                  <a:pt x="48056" y="14886"/>
                  <a:pt x="48112" y="14703"/>
                  <a:pt x="48084" y="14675"/>
                </a:cubicBezTo>
                <a:lnTo>
                  <a:pt x="48056" y="14675"/>
                </a:lnTo>
                <a:cubicBezTo>
                  <a:pt x="47901" y="14731"/>
                  <a:pt x="47775" y="14816"/>
                  <a:pt x="47662" y="14943"/>
                </a:cubicBezTo>
                <a:cubicBezTo>
                  <a:pt x="47577" y="14872"/>
                  <a:pt x="47535" y="14844"/>
                  <a:pt x="47521" y="14844"/>
                </a:cubicBezTo>
                <a:cubicBezTo>
                  <a:pt x="47521" y="14858"/>
                  <a:pt x="47521" y="14858"/>
                  <a:pt x="47521" y="14872"/>
                </a:cubicBezTo>
                <a:cubicBezTo>
                  <a:pt x="47239" y="14520"/>
                  <a:pt x="46944" y="14196"/>
                  <a:pt x="46634" y="13901"/>
                </a:cubicBezTo>
                <a:cubicBezTo>
                  <a:pt x="46564" y="13816"/>
                  <a:pt x="46493" y="13760"/>
                  <a:pt x="46423" y="13689"/>
                </a:cubicBezTo>
                <a:lnTo>
                  <a:pt x="46409" y="13675"/>
                </a:lnTo>
                <a:cubicBezTo>
                  <a:pt x="46310" y="13591"/>
                  <a:pt x="46211" y="13506"/>
                  <a:pt x="46113" y="13422"/>
                </a:cubicBezTo>
                <a:cubicBezTo>
                  <a:pt x="46028" y="13337"/>
                  <a:pt x="45930" y="13267"/>
                  <a:pt x="45845" y="13197"/>
                </a:cubicBezTo>
                <a:lnTo>
                  <a:pt x="45789" y="13154"/>
                </a:lnTo>
                <a:lnTo>
                  <a:pt x="45747" y="13126"/>
                </a:lnTo>
                <a:lnTo>
                  <a:pt x="45662" y="13056"/>
                </a:lnTo>
                <a:lnTo>
                  <a:pt x="45493" y="12943"/>
                </a:lnTo>
                <a:lnTo>
                  <a:pt x="45423" y="12901"/>
                </a:lnTo>
                <a:lnTo>
                  <a:pt x="45381" y="12873"/>
                </a:lnTo>
                <a:lnTo>
                  <a:pt x="45367" y="12873"/>
                </a:lnTo>
                <a:lnTo>
                  <a:pt x="45324" y="12845"/>
                </a:lnTo>
                <a:lnTo>
                  <a:pt x="45254" y="12802"/>
                </a:lnTo>
                <a:lnTo>
                  <a:pt x="45240" y="12802"/>
                </a:lnTo>
                <a:cubicBezTo>
                  <a:pt x="45226" y="12802"/>
                  <a:pt x="45198" y="12788"/>
                  <a:pt x="45183" y="12788"/>
                </a:cubicBezTo>
                <a:cubicBezTo>
                  <a:pt x="45176" y="12781"/>
                  <a:pt x="45169" y="12778"/>
                  <a:pt x="45162" y="12778"/>
                </a:cubicBezTo>
                <a:cubicBezTo>
                  <a:pt x="45155" y="12778"/>
                  <a:pt x="45148" y="12781"/>
                  <a:pt x="45141" y="12788"/>
                </a:cubicBezTo>
                <a:cubicBezTo>
                  <a:pt x="45134" y="12781"/>
                  <a:pt x="45127" y="12778"/>
                  <a:pt x="45122" y="12778"/>
                </a:cubicBezTo>
                <a:cubicBezTo>
                  <a:pt x="45117" y="12778"/>
                  <a:pt x="45113" y="12781"/>
                  <a:pt x="45113" y="12788"/>
                </a:cubicBezTo>
                <a:cubicBezTo>
                  <a:pt x="45071" y="12816"/>
                  <a:pt x="45085" y="12929"/>
                  <a:pt x="45141" y="13098"/>
                </a:cubicBezTo>
                <a:cubicBezTo>
                  <a:pt x="45169" y="13182"/>
                  <a:pt x="45212" y="13295"/>
                  <a:pt x="45268" y="13408"/>
                </a:cubicBezTo>
                <a:cubicBezTo>
                  <a:pt x="45310" y="13520"/>
                  <a:pt x="45367" y="13647"/>
                  <a:pt x="45437" y="13802"/>
                </a:cubicBezTo>
                <a:cubicBezTo>
                  <a:pt x="45690" y="14365"/>
                  <a:pt x="46042" y="15168"/>
                  <a:pt x="46380" y="16097"/>
                </a:cubicBezTo>
                <a:lnTo>
                  <a:pt x="46437" y="16266"/>
                </a:lnTo>
                <a:lnTo>
                  <a:pt x="46409" y="16309"/>
                </a:lnTo>
                <a:cubicBezTo>
                  <a:pt x="46282" y="16464"/>
                  <a:pt x="46155" y="16618"/>
                  <a:pt x="46028" y="16801"/>
                </a:cubicBezTo>
                <a:cubicBezTo>
                  <a:pt x="45958" y="16886"/>
                  <a:pt x="45888" y="16970"/>
                  <a:pt x="45817" y="17069"/>
                </a:cubicBezTo>
                <a:lnTo>
                  <a:pt x="45676" y="17280"/>
                </a:lnTo>
                <a:lnTo>
                  <a:pt x="45606" y="17154"/>
                </a:lnTo>
                <a:cubicBezTo>
                  <a:pt x="45395" y="16787"/>
                  <a:pt x="45155" y="16435"/>
                  <a:pt x="44902" y="16097"/>
                </a:cubicBezTo>
                <a:cubicBezTo>
                  <a:pt x="44930" y="15999"/>
                  <a:pt x="44944" y="15914"/>
                  <a:pt x="44958" y="15844"/>
                </a:cubicBezTo>
                <a:cubicBezTo>
                  <a:pt x="45000" y="15675"/>
                  <a:pt x="45000" y="15576"/>
                  <a:pt x="44986" y="15562"/>
                </a:cubicBezTo>
                <a:lnTo>
                  <a:pt x="44958" y="15562"/>
                </a:lnTo>
                <a:cubicBezTo>
                  <a:pt x="44888" y="15605"/>
                  <a:pt x="44817" y="15675"/>
                  <a:pt x="44761" y="15745"/>
                </a:cubicBezTo>
                <a:lnTo>
                  <a:pt x="44691" y="15830"/>
                </a:lnTo>
                <a:cubicBezTo>
                  <a:pt x="44578" y="15689"/>
                  <a:pt x="44465" y="15548"/>
                  <a:pt x="44353" y="15436"/>
                </a:cubicBezTo>
                <a:cubicBezTo>
                  <a:pt x="44022" y="15078"/>
                  <a:pt x="43790" y="14870"/>
                  <a:pt x="43729" y="14870"/>
                </a:cubicBezTo>
                <a:cubicBezTo>
                  <a:pt x="43725" y="14870"/>
                  <a:pt x="43722" y="14871"/>
                  <a:pt x="43719" y="14872"/>
                </a:cubicBezTo>
                <a:cubicBezTo>
                  <a:pt x="43719" y="14872"/>
                  <a:pt x="43719" y="14886"/>
                  <a:pt x="43719" y="14900"/>
                </a:cubicBezTo>
                <a:cubicBezTo>
                  <a:pt x="43691" y="14971"/>
                  <a:pt x="43775" y="15267"/>
                  <a:pt x="43930" y="15689"/>
                </a:cubicBezTo>
                <a:cubicBezTo>
                  <a:pt x="44015" y="15914"/>
                  <a:pt x="44113" y="16196"/>
                  <a:pt x="44226" y="16492"/>
                </a:cubicBezTo>
                <a:cubicBezTo>
                  <a:pt x="43818" y="17154"/>
                  <a:pt x="43451" y="17829"/>
                  <a:pt x="43128" y="18534"/>
                </a:cubicBezTo>
                <a:cubicBezTo>
                  <a:pt x="43015" y="18759"/>
                  <a:pt x="42916" y="18998"/>
                  <a:pt x="42818" y="19252"/>
                </a:cubicBezTo>
                <a:cubicBezTo>
                  <a:pt x="42761" y="19378"/>
                  <a:pt x="42719" y="19519"/>
                  <a:pt x="42663" y="19646"/>
                </a:cubicBezTo>
                <a:cubicBezTo>
                  <a:pt x="42621" y="19773"/>
                  <a:pt x="42564" y="19914"/>
                  <a:pt x="42522" y="20040"/>
                </a:cubicBezTo>
                <a:cubicBezTo>
                  <a:pt x="42325" y="20604"/>
                  <a:pt x="42156" y="21181"/>
                  <a:pt x="42015" y="21758"/>
                </a:cubicBezTo>
                <a:cubicBezTo>
                  <a:pt x="41945" y="22068"/>
                  <a:pt x="41902" y="22364"/>
                  <a:pt x="41846" y="22674"/>
                </a:cubicBezTo>
                <a:cubicBezTo>
                  <a:pt x="41790" y="22983"/>
                  <a:pt x="41762" y="23293"/>
                  <a:pt x="41733" y="23603"/>
                </a:cubicBezTo>
                <a:cubicBezTo>
                  <a:pt x="41733" y="23673"/>
                  <a:pt x="41719" y="23758"/>
                  <a:pt x="41705" y="23828"/>
                </a:cubicBezTo>
                <a:lnTo>
                  <a:pt x="41198" y="24194"/>
                </a:lnTo>
                <a:cubicBezTo>
                  <a:pt x="41227" y="23828"/>
                  <a:pt x="41269" y="23462"/>
                  <a:pt x="41311" y="23096"/>
                </a:cubicBezTo>
                <a:cubicBezTo>
                  <a:pt x="41339" y="22857"/>
                  <a:pt x="41367" y="22617"/>
                  <a:pt x="41396" y="22392"/>
                </a:cubicBezTo>
                <a:cubicBezTo>
                  <a:pt x="41438" y="22153"/>
                  <a:pt x="41480" y="21927"/>
                  <a:pt x="41522" y="21702"/>
                </a:cubicBezTo>
                <a:cubicBezTo>
                  <a:pt x="41536" y="21589"/>
                  <a:pt x="41550" y="21477"/>
                  <a:pt x="41579" y="21378"/>
                </a:cubicBezTo>
                <a:lnTo>
                  <a:pt x="41649" y="21054"/>
                </a:lnTo>
                <a:cubicBezTo>
                  <a:pt x="41691" y="20843"/>
                  <a:pt x="41733" y="20632"/>
                  <a:pt x="41790" y="20435"/>
                </a:cubicBezTo>
                <a:lnTo>
                  <a:pt x="41945" y="19857"/>
                </a:lnTo>
                <a:lnTo>
                  <a:pt x="42001" y="19590"/>
                </a:lnTo>
                <a:cubicBezTo>
                  <a:pt x="42029" y="19505"/>
                  <a:pt x="42057" y="19407"/>
                  <a:pt x="42086" y="19336"/>
                </a:cubicBezTo>
                <a:lnTo>
                  <a:pt x="42226" y="18872"/>
                </a:lnTo>
                <a:lnTo>
                  <a:pt x="42283" y="18660"/>
                </a:lnTo>
                <a:cubicBezTo>
                  <a:pt x="42311" y="18590"/>
                  <a:pt x="42339" y="18519"/>
                  <a:pt x="42353" y="18463"/>
                </a:cubicBezTo>
                <a:cubicBezTo>
                  <a:pt x="42522" y="17984"/>
                  <a:pt x="42592" y="17675"/>
                  <a:pt x="42550" y="17646"/>
                </a:cubicBezTo>
                <a:lnTo>
                  <a:pt x="42536" y="17646"/>
                </a:lnTo>
                <a:cubicBezTo>
                  <a:pt x="42452" y="17660"/>
                  <a:pt x="42240" y="17872"/>
                  <a:pt x="41917" y="18238"/>
                </a:cubicBezTo>
                <a:cubicBezTo>
                  <a:pt x="41874" y="18280"/>
                  <a:pt x="41832" y="18336"/>
                  <a:pt x="41790" y="18393"/>
                </a:cubicBezTo>
                <a:lnTo>
                  <a:pt x="41649" y="18576"/>
                </a:lnTo>
                <a:cubicBezTo>
                  <a:pt x="41565" y="18703"/>
                  <a:pt x="41466" y="18843"/>
                  <a:pt x="41367" y="18984"/>
                </a:cubicBezTo>
                <a:lnTo>
                  <a:pt x="41297" y="19083"/>
                </a:lnTo>
                <a:cubicBezTo>
                  <a:pt x="41339" y="18843"/>
                  <a:pt x="41381" y="18590"/>
                  <a:pt x="41438" y="18350"/>
                </a:cubicBezTo>
                <a:cubicBezTo>
                  <a:pt x="41550" y="17872"/>
                  <a:pt x="41677" y="17407"/>
                  <a:pt x="41832" y="16956"/>
                </a:cubicBezTo>
                <a:cubicBezTo>
                  <a:pt x="42395" y="15224"/>
                  <a:pt x="43170" y="14070"/>
                  <a:pt x="43085" y="13999"/>
                </a:cubicBezTo>
                <a:cubicBezTo>
                  <a:pt x="43078" y="13992"/>
                  <a:pt x="43071" y="13989"/>
                  <a:pt x="43066" y="13989"/>
                </a:cubicBezTo>
                <a:cubicBezTo>
                  <a:pt x="43061" y="13989"/>
                  <a:pt x="43057" y="13992"/>
                  <a:pt x="43057" y="13999"/>
                </a:cubicBezTo>
                <a:cubicBezTo>
                  <a:pt x="42973" y="14013"/>
                  <a:pt x="42902" y="14056"/>
                  <a:pt x="42832" y="14112"/>
                </a:cubicBezTo>
                <a:cubicBezTo>
                  <a:pt x="42761" y="14154"/>
                  <a:pt x="42691" y="14225"/>
                  <a:pt x="42592" y="14281"/>
                </a:cubicBezTo>
                <a:cubicBezTo>
                  <a:pt x="42508" y="14351"/>
                  <a:pt x="42409" y="14464"/>
                  <a:pt x="42297" y="14563"/>
                </a:cubicBezTo>
                <a:cubicBezTo>
                  <a:pt x="41719" y="15140"/>
                  <a:pt x="41227" y="15788"/>
                  <a:pt x="40818" y="16492"/>
                </a:cubicBezTo>
                <a:cubicBezTo>
                  <a:pt x="40551" y="16956"/>
                  <a:pt x="40311" y="17421"/>
                  <a:pt x="40114" y="17914"/>
                </a:cubicBezTo>
                <a:cubicBezTo>
                  <a:pt x="40001" y="18182"/>
                  <a:pt x="39917" y="18449"/>
                  <a:pt x="39818" y="18717"/>
                </a:cubicBezTo>
                <a:cubicBezTo>
                  <a:pt x="39720" y="18998"/>
                  <a:pt x="39635" y="19280"/>
                  <a:pt x="39565" y="19562"/>
                </a:cubicBezTo>
                <a:cubicBezTo>
                  <a:pt x="39424" y="20139"/>
                  <a:pt x="39311" y="20730"/>
                  <a:pt x="39255" y="21322"/>
                </a:cubicBezTo>
                <a:cubicBezTo>
                  <a:pt x="39185" y="21899"/>
                  <a:pt x="39157" y="22491"/>
                  <a:pt x="39171" y="23068"/>
                </a:cubicBezTo>
                <a:cubicBezTo>
                  <a:pt x="39171" y="23504"/>
                  <a:pt x="39199" y="23927"/>
                  <a:pt x="39241" y="24349"/>
                </a:cubicBezTo>
                <a:lnTo>
                  <a:pt x="39100" y="24321"/>
                </a:lnTo>
                <a:cubicBezTo>
                  <a:pt x="39058" y="24617"/>
                  <a:pt x="39030" y="24913"/>
                  <a:pt x="39002" y="25208"/>
                </a:cubicBezTo>
                <a:cubicBezTo>
                  <a:pt x="39002" y="25265"/>
                  <a:pt x="38988" y="25335"/>
                  <a:pt x="38988" y="25405"/>
                </a:cubicBezTo>
                <a:lnTo>
                  <a:pt x="38903" y="25236"/>
                </a:lnTo>
                <a:cubicBezTo>
                  <a:pt x="38790" y="24575"/>
                  <a:pt x="38692" y="23871"/>
                  <a:pt x="38621" y="23124"/>
                </a:cubicBezTo>
                <a:cubicBezTo>
                  <a:pt x="38537" y="22209"/>
                  <a:pt x="38467" y="21237"/>
                  <a:pt x="38424" y="20280"/>
                </a:cubicBezTo>
                <a:cubicBezTo>
                  <a:pt x="38382" y="19322"/>
                  <a:pt x="38382" y="18393"/>
                  <a:pt x="38410" y="17576"/>
                </a:cubicBezTo>
                <a:cubicBezTo>
                  <a:pt x="38438" y="16745"/>
                  <a:pt x="38495" y="16041"/>
                  <a:pt x="38537" y="15534"/>
                </a:cubicBezTo>
                <a:cubicBezTo>
                  <a:pt x="38579" y="15027"/>
                  <a:pt x="38607" y="14717"/>
                  <a:pt x="38565" y="14703"/>
                </a:cubicBezTo>
                <a:cubicBezTo>
                  <a:pt x="38558" y="14696"/>
                  <a:pt x="38555" y="14693"/>
                  <a:pt x="38551" y="14693"/>
                </a:cubicBezTo>
                <a:cubicBezTo>
                  <a:pt x="38548" y="14693"/>
                  <a:pt x="38544" y="14696"/>
                  <a:pt x="38537" y="14703"/>
                </a:cubicBezTo>
                <a:cubicBezTo>
                  <a:pt x="38467" y="14731"/>
                  <a:pt x="38283" y="14971"/>
                  <a:pt x="38058" y="15393"/>
                </a:cubicBezTo>
                <a:cubicBezTo>
                  <a:pt x="37748" y="16027"/>
                  <a:pt x="37495" y="16703"/>
                  <a:pt x="37312" y="17393"/>
                </a:cubicBezTo>
                <a:cubicBezTo>
                  <a:pt x="37213" y="17773"/>
                  <a:pt x="37115" y="18182"/>
                  <a:pt x="37030" y="18618"/>
                </a:cubicBezTo>
                <a:cubicBezTo>
                  <a:pt x="36932" y="18815"/>
                  <a:pt x="36847" y="19026"/>
                  <a:pt x="36763" y="19252"/>
                </a:cubicBezTo>
                <a:cubicBezTo>
                  <a:pt x="36608" y="19660"/>
                  <a:pt x="36481" y="20054"/>
                  <a:pt x="36382" y="20477"/>
                </a:cubicBezTo>
                <a:cubicBezTo>
                  <a:pt x="36270" y="20913"/>
                  <a:pt x="36171" y="21364"/>
                  <a:pt x="36115" y="21829"/>
                </a:cubicBezTo>
                <a:cubicBezTo>
                  <a:pt x="36087" y="22026"/>
                  <a:pt x="36073" y="22209"/>
                  <a:pt x="36059" y="22406"/>
                </a:cubicBezTo>
                <a:cubicBezTo>
                  <a:pt x="36030" y="21772"/>
                  <a:pt x="36044" y="21139"/>
                  <a:pt x="36073" y="20505"/>
                </a:cubicBezTo>
                <a:cubicBezTo>
                  <a:pt x="36129" y="19336"/>
                  <a:pt x="36270" y="18182"/>
                  <a:pt x="36523" y="17055"/>
                </a:cubicBezTo>
                <a:cubicBezTo>
                  <a:pt x="36960" y="14971"/>
                  <a:pt x="37622" y="13535"/>
                  <a:pt x="37523" y="13478"/>
                </a:cubicBezTo>
                <a:lnTo>
                  <a:pt x="37495" y="13478"/>
                </a:lnTo>
                <a:cubicBezTo>
                  <a:pt x="37410" y="13520"/>
                  <a:pt x="37340" y="13591"/>
                  <a:pt x="37284" y="13661"/>
                </a:cubicBezTo>
                <a:cubicBezTo>
                  <a:pt x="37213" y="13732"/>
                  <a:pt x="37143" y="13816"/>
                  <a:pt x="37058" y="13915"/>
                </a:cubicBezTo>
                <a:cubicBezTo>
                  <a:pt x="36974" y="14013"/>
                  <a:pt x="36875" y="14140"/>
                  <a:pt x="36791" y="14281"/>
                </a:cubicBezTo>
                <a:cubicBezTo>
                  <a:pt x="36453" y="14760"/>
                  <a:pt x="36157" y="15253"/>
                  <a:pt x="35890" y="15774"/>
                </a:cubicBezTo>
                <a:cubicBezTo>
                  <a:pt x="36087" y="15069"/>
                  <a:pt x="36298" y="14464"/>
                  <a:pt x="36481" y="13999"/>
                </a:cubicBezTo>
                <a:cubicBezTo>
                  <a:pt x="36537" y="13844"/>
                  <a:pt x="36594" y="13689"/>
                  <a:pt x="36636" y="13577"/>
                </a:cubicBezTo>
                <a:cubicBezTo>
                  <a:pt x="36692" y="13450"/>
                  <a:pt x="36734" y="13337"/>
                  <a:pt x="36763" y="13253"/>
                </a:cubicBezTo>
                <a:cubicBezTo>
                  <a:pt x="36819" y="13070"/>
                  <a:pt x="36847" y="12971"/>
                  <a:pt x="36833" y="12957"/>
                </a:cubicBezTo>
                <a:cubicBezTo>
                  <a:pt x="36830" y="12956"/>
                  <a:pt x="36827" y="12955"/>
                  <a:pt x="36823" y="12955"/>
                </a:cubicBezTo>
                <a:cubicBezTo>
                  <a:pt x="36785" y="12955"/>
                  <a:pt x="36694" y="13012"/>
                  <a:pt x="36580" y="13126"/>
                </a:cubicBezTo>
                <a:cubicBezTo>
                  <a:pt x="36509" y="13197"/>
                  <a:pt x="36425" y="13281"/>
                  <a:pt x="36340" y="13394"/>
                </a:cubicBezTo>
                <a:cubicBezTo>
                  <a:pt x="36242" y="13492"/>
                  <a:pt x="36157" y="13619"/>
                  <a:pt x="36044" y="13760"/>
                </a:cubicBezTo>
                <a:cubicBezTo>
                  <a:pt x="35664" y="14267"/>
                  <a:pt x="35326" y="14816"/>
                  <a:pt x="35031" y="15379"/>
                </a:cubicBezTo>
                <a:cubicBezTo>
                  <a:pt x="34862" y="14647"/>
                  <a:pt x="34636" y="13915"/>
                  <a:pt x="34355" y="13211"/>
                </a:cubicBezTo>
                <a:cubicBezTo>
                  <a:pt x="34214" y="12901"/>
                  <a:pt x="34087" y="12605"/>
                  <a:pt x="33946" y="12338"/>
                </a:cubicBezTo>
                <a:lnTo>
                  <a:pt x="33735" y="11929"/>
                </a:lnTo>
                <a:lnTo>
                  <a:pt x="33524" y="11563"/>
                </a:lnTo>
                <a:cubicBezTo>
                  <a:pt x="33439" y="11450"/>
                  <a:pt x="33383" y="11324"/>
                  <a:pt x="33313" y="11225"/>
                </a:cubicBezTo>
                <a:lnTo>
                  <a:pt x="33087" y="10915"/>
                </a:lnTo>
                <a:lnTo>
                  <a:pt x="32890" y="10634"/>
                </a:lnTo>
                <a:lnTo>
                  <a:pt x="32693" y="10380"/>
                </a:lnTo>
                <a:lnTo>
                  <a:pt x="32496" y="10141"/>
                </a:lnTo>
                <a:cubicBezTo>
                  <a:pt x="32904" y="9507"/>
                  <a:pt x="33327" y="8916"/>
                  <a:pt x="33552" y="8183"/>
                </a:cubicBezTo>
                <a:cubicBezTo>
                  <a:pt x="33904" y="7057"/>
                  <a:pt x="33820" y="5846"/>
                  <a:pt x="34087" y="4705"/>
                </a:cubicBezTo>
                <a:cubicBezTo>
                  <a:pt x="34200" y="4410"/>
                  <a:pt x="34298" y="4100"/>
                  <a:pt x="34383" y="3790"/>
                </a:cubicBezTo>
                <a:cubicBezTo>
                  <a:pt x="34424" y="3666"/>
                  <a:pt x="34334" y="3595"/>
                  <a:pt x="34239" y="3595"/>
                </a:cubicBezTo>
                <a:cubicBezTo>
                  <a:pt x="34172" y="3595"/>
                  <a:pt x="34102" y="3630"/>
                  <a:pt x="34073" y="3706"/>
                </a:cubicBezTo>
                <a:cubicBezTo>
                  <a:pt x="33989" y="3903"/>
                  <a:pt x="33918" y="4100"/>
                  <a:pt x="33862" y="4311"/>
                </a:cubicBezTo>
                <a:cubicBezTo>
                  <a:pt x="33059" y="6451"/>
                  <a:pt x="31679" y="8423"/>
                  <a:pt x="31327" y="10676"/>
                </a:cubicBezTo>
                <a:cubicBezTo>
                  <a:pt x="31200" y="10042"/>
                  <a:pt x="31045" y="9409"/>
                  <a:pt x="30891" y="8789"/>
                </a:cubicBezTo>
                <a:cubicBezTo>
                  <a:pt x="30285" y="6550"/>
                  <a:pt x="29398" y="4410"/>
                  <a:pt x="28652" y="2213"/>
                </a:cubicBezTo>
                <a:cubicBezTo>
                  <a:pt x="28398" y="1551"/>
                  <a:pt x="28229" y="861"/>
                  <a:pt x="28159" y="157"/>
                </a:cubicBezTo>
                <a:cubicBezTo>
                  <a:pt x="28150" y="67"/>
                  <a:pt x="28066" y="0"/>
                  <a:pt x="27989" y="0"/>
                </a:cubicBezTo>
                <a:close/>
              </a:path>
            </a:pathLst>
          </a:custGeom>
          <a:solidFill>
            <a:srgbClr val="23162C">
              <a:alpha val="480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8"/>
          <p:cNvSpPr/>
          <p:nvPr/>
        </p:nvSpPr>
        <p:spPr>
          <a:xfrm>
            <a:off x="-57150" y="-381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42000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8"/>
          <p:cNvSpPr txBox="1">
            <a:spLocks noGrp="1"/>
          </p:cNvSpPr>
          <p:nvPr>
            <p:ph type="title"/>
          </p:nvPr>
        </p:nvSpPr>
        <p:spPr>
          <a:xfrm>
            <a:off x="1328700" y="685800"/>
            <a:ext cx="6486600" cy="37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9"/>
          <p:cNvGrpSpPr/>
          <p:nvPr/>
        </p:nvGrpSpPr>
        <p:grpSpPr>
          <a:xfrm flipH="1">
            <a:off x="-114300" y="-1310018"/>
            <a:ext cx="11734166" cy="8352572"/>
            <a:chOff x="-1611959" y="-1354461"/>
            <a:chExt cx="11882700" cy="7746055"/>
          </a:xfrm>
        </p:grpSpPr>
        <p:sp>
          <p:nvSpPr>
            <p:cNvPr id="188" name="Google Shape;188;p9"/>
            <p:cNvSpPr/>
            <p:nvPr/>
          </p:nvSpPr>
          <p:spPr>
            <a:xfrm>
              <a:off x="-1611959" y="-1354461"/>
              <a:ext cx="11882700" cy="7746055"/>
            </a:xfrm>
            <a:custGeom>
              <a:avLst/>
              <a:gdLst/>
              <a:ahLst/>
              <a:cxnLst/>
              <a:rect l="l" t="t" r="r" b="b"/>
              <a:pathLst>
                <a:path w="284991" h="185779" extrusionOk="0">
                  <a:moveTo>
                    <a:pt x="284990" y="57114"/>
                  </a:moveTo>
                  <a:lnTo>
                    <a:pt x="284808" y="57235"/>
                  </a:lnTo>
                  <a:lnTo>
                    <a:pt x="284990" y="57873"/>
                  </a:lnTo>
                  <a:lnTo>
                    <a:pt x="284990" y="57114"/>
                  </a:lnTo>
                  <a:close/>
                  <a:moveTo>
                    <a:pt x="88543" y="104683"/>
                  </a:moveTo>
                  <a:lnTo>
                    <a:pt x="88543" y="104683"/>
                  </a:lnTo>
                  <a:lnTo>
                    <a:pt x="88543" y="104683"/>
                  </a:lnTo>
                  <a:close/>
                  <a:moveTo>
                    <a:pt x="95291" y="0"/>
                  </a:moveTo>
                  <a:cubicBezTo>
                    <a:pt x="95291" y="0"/>
                    <a:pt x="94014" y="5927"/>
                    <a:pt x="94044" y="6444"/>
                  </a:cubicBezTo>
                  <a:cubicBezTo>
                    <a:pt x="94044" y="6961"/>
                    <a:pt x="93649" y="9788"/>
                    <a:pt x="93649" y="9788"/>
                  </a:cubicBezTo>
                  <a:cubicBezTo>
                    <a:pt x="93649" y="9788"/>
                    <a:pt x="93558" y="11003"/>
                    <a:pt x="93345" y="12189"/>
                  </a:cubicBezTo>
                  <a:cubicBezTo>
                    <a:pt x="93163" y="13070"/>
                    <a:pt x="92859" y="13921"/>
                    <a:pt x="92494" y="14742"/>
                  </a:cubicBezTo>
                  <a:lnTo>
                    <a:pt x="91856" y="16687"/>
                  </a:lnTo>
                  <a:cubicBezTo>
                    <a:pt x="91856" y="16687"/>
                    <a:pt x="91755" y="16990"/>
                    <a:pt x="91504" y="16990"/>
                  </a:cubicBezTo>
                  <a:cubicBezTo>
                    <a:pt x="91390" y="16990"/>
                    <a:pt x="91245" y="16928"/>
                    <a:pt x="91066" y="16748"/>
                  </a:cubicBezTo>
                  <a:cubicBezTo>
                    <a:pt x="90458" y="16140"/>
                    <a:pt x="89789" y="16535"/>
                    <a:pt x="89211" y="16201"/>
                  </a:cubicBezTo>
                  <a:cubicBezTo>
                    <a:pt x="89100" y="16136"/>
                    <a:pt x="88989" y="16112"/>
                    <a:pt x="88880" y="16112"/>
                  </a:cubicBezTo>
                  <a:cubicBezTo>
                    <a:pt x="88518" y="16112"/>
                    <a:pt x="88173" y="16385"/>
                    <a:pt x="87862" y="16385"/>
                  </a:cubicBezTo>
                  <a:cubicBezTo>
                    <a:pt x="87783" y="16385"/>
                    <a:pt x="87706" y="16368"/>
                    <a:pt x="87631" y="16323"/>
                  </a:cubicBezTo>
                  <a:cubicBezTo>
                    <a:pt x="87114" y="16019"/>
                    <a:pt x="86749" y="15532"/>
                    <a:pt x="86567" y="14955"/>
                  </a:cubicBezTo>
                  <a:cubicBezTo>
                    <a:pt x="86415" y="14560"/>
                    <a:pt x="86111" y="14195"/>
                    <a:pt x="85746" y="13982"/>
                  </a:cubicBezTo>
                  <a:lnTo>
                    <a:pt x="85746" y="13982"/>
                  </a:lnTo>
                  <a:cubicBezTo>
                    <a:pt x="85442" y="15077"/>
                    <a:pt x="85807" y="16566"/>
                    <a:pt x="86141" y="16748"/>
                  </a:cubicBezTo>
                  <a:cubicBezTo>
                    <a:pt x="86476" y="16961"/>
                    <a:pt x="86841" y="17934"/>
                    <a:pt x="87175" y="18116"/>
                  </a:cubicBezTo>
                  <a:lnTo>
                    <a:pt x="88695" y="18967"/>
                  </a:lnTo>
                  <a:cubicBezTo>
                    <a:pt x="89120" y="19241"/>
                    <a:pt x="89424" y="19697"/>
                    <a:pt x="89515" y="20213"/>
                  </a:cubicBezTo>
                  <a:cubicBezTo>
                    <a:pt x="89546" y="20760"/>
                    <a:pt x="89485" y="21338"/>
                    <a:pt x="89303" y="21885"/>
                  </a:cubicBezTo>
                  <a:lnTo>
                    <a:pt x="88755" y="23374"/>
                  </a:lnTo>
                  <a:cubicBezTo>
                    <a:pt x="88755" y="23374"/>
                    <a:pt x="87965" y="23162"/>
                    <a:pt x="87722" y="22007"/>
                  </a:cubicBezTo>
                  <a:cubicBezTo>
                    <a:pt x="87448" y="20821"/>
                    <a:pt x="87692" y="20973"/>
                    <a:pt x="87023" y="20335"/>
                  </a:cubicBezTo>
                  <a:cubicBezTo>
                    <a:pt x="86673" y="20001"/>
                    <a:pt x="86445" y="20001"/>
                    <a:pt x="86217" y="20001"/>
                  </a:cubicBezTo>
                  <a:cubicBezTo>
                    <a:pt x="85989" y="20001"/>
                    <a:pt x="85761" y="20001"/>
                    <a:pt x="85412" y="19666"/>
                  </a:cubicBezTo>
                  <a:cubicBezTo>
                    <a:pt x="84820" y="19100"/>
                    <a:pt x="84315" y="18272"/>
                    <a:pt x="84100" y="18272"/>
                  </a:cubicBezTo>
                  <a:cubicBezTo>
                    <a:pt x="84062" y="18272"/>
                    <a:pt x="84032" y="18299"/>
                    <a:pt x="84014" y="18359"/>
                  </a:cubicBezTo>
                  <a:cubicBezTo>
                    <a:pt x="83679" y="19453"/>
                    <a:pt x="84956" y="20700"/>
                    <a:pt x="85199" y="21095"/>
                  </a:cubicBezTo>
                  <a:cubicBezTo>
                    <a:pt x="85473" y="21429"/>
                    <a:pt x="85685" y="21824"/>
                    <a:pt x="85868" y="22250"/>
                  </a:cubicBezTo>
                  <a:cubicBezTo>
                    <a:pt x="86111" y="22888"/>
                    <a:pt x="86263" y="24530"/>
                    <a:pt x="86476" y="24651"/>
                  </a:cubicBezTo>
                  <a:cubicBezTo>
                    <a:pt x="86719" y="24742"/>
                    <a:pt x="87084" y="25989"/>
                    <a:pt x="87084" y="25989"/>
                  </a:cubicBezTo>
                  <a:cubicBezTo>
                    <a:pt x="86871" y="27417"/>
                    <a:pt x="87540" y="31612"/>
                    <a:pt x="87540" y="31612"/>
                  </a:cubicBezTo>
                  <a:lnTo>
                    <a:pt x="86354" y="35533"/>
                  </a:lnTo>
                  <a:cubicBezTo>
                    <a:pt x="86354" y="35533"/>
                    <a:pt x="85929" y="36840"/>
                    <a:pt x="85473" y="37843"/>
                  </a:cubicBezTo>
                  <a:cubicBezTo>
                    <a:pt x="85047" y="38876"/>
                    <a:pt x="83953" y="40791"/>
                    <a:pt x="83406" y="42037"/>
                  </a:cubicBezTo>
                  <a:cubicBezTo>
                    <a:pt x="82859" y="43253"/>
                    <a:pt x="80974" y="46779"/>
                    <a:pt x="80761" y="47174"/>
                  </a:cubicBezTo>
                  <a:cubicBezTo>
                    <a:pt x="80549" y="47539"/>
                    <a:pt x="79758" y="49150"/>
                    <a:pt x="79758" y="49150"/>
                  </a:cubicBezTo>
                  <a:cubicBezTo>
                    <a:pt x="79758" y="49150"/>
                    <a:pt x="78360" y="46566"/>
                    <a:pt x="78451" y="45594"/>
                  </a:cubicBezTo>
                  <a:cubicBezTo>
                    <a:pt x="78573" y="44803"/>
                    <a:pt x="78634" y="43983"/>
                    <a:pt x="78634" y="43162"/>
                  </a:cubicBezTo>
                  <a:cubicBezTo>
                    <a:pt x="78603" y="42129"/>
                    <a:pt x="78482" y="41277"/>
                    <a:pt x="78026" y="40761"/>
                  </a:cubicBezTo>
                  <a:cubicBezTo>
                    <a:pt x="77539" y="40244"/>
                    <a:pt x="76476" y="37326"/>
                    <a:pt x="76232" y="36688"/>
                  </a:cubicBezTo>
                  <a:cubicBezTo>
                    <a:pt x="75989" y="36019"/>
                    <a:pt x="73406" y="32797"/>
                    <a:pt x="73406" y="32007"/>
                  </a:cubicBezTo>
                  <a:cubicBezTo>
                    <a:pt x="73375" y="31217"/>
                    <a:pt x="73254" y="31156"/>
                    <a:pt x="73466" y="30274"/>
                  </a:cubicBezTo>
                  <a:cubicBezTo>
                    <a:pt x="73649" y="29302"/>
                    <a:pt x="73953" y="28359"/>
                    <a:pt x="74348" y="27448"/>
                  </a:cubicBezTo>
                  <a:cubicBezTo>
                    <a:pt x="74986" y="25776"/>
                    <a:pt x="76080" y="22798"/>
                    <a:pt x="76080" y="22797"/>
                  </a:cubicBezTo>
                  <a:lnTo>
                    <a:pt x="76080" y="22797"/>
                  </a:lnTo>
                  <a:lnTo>
                    <a:pt x="72676" y="30062"/>
                  </a:lnTo>
                  <a:cubicBezTo>
                    <a:pt x="72676" y="30062"/>
                    <a:pt x="71521" y="30700"/>
                    <a:pt x="71795" y="31095"/>
                  </a:cubicBezTo>
                  <a:cubicBezTo>
                    <a:pt x="72038" y="31490"/>
                    <a:pt x="72524" y="33557"/>
                    <a:pt x="72646" y="34135"/>
                  </a:cubicBezTo>
                  <a:cubicBezTo>
                    <a:pt x="72737" y="34742"/>
                    <a:pt x="72767" y="35381"/>
                    <a:pt x="72798" y="36019"/>
                  </a:cubicBezTo>
                  <a:cubicBezTo>
                    <a:pt x="72220" y="35806"/>
                    <a:pt x="71764" y="35442"/>
                    <a:pt x="71430" y="34955"/>
                  </a:cubicBezTo>
                  <a:cubicBezTo>
                    <a:pt x="70731" y="34043"/>
                    <a:pt x="69120" y="33648"/>
                    <a:pt x="69120" y="33648"/>
                  </a:cubicBezTo>
                  <a:lnTo>
                    <a:pt x="69120" y="33648"/>
                  </a:lnTo>
                  <a:lnTo>
                    <a:pt x="72828" y="37812"/>
                  </a:lnTo>
                  <a:cubicBezTo>
                    <a:pt x="72828" y="37812"/>
                    <a:pt x="75017" y="39059"/>
                    <a:pt x="77904" y="51399"/>
                  </a:cubicBezTo>
                  <a:cubicBezTo>
                    <a:pt x="77904" y="51399"/>
                    <a:pt x="72129" y="67023"/>
                    <a:pt x="67782" y="70913"/>
                  </a:cubicBezTo>
                  <a:cubicBezTo>
                    <a:pt x="67782" y="70913"/>
                    <a:pt x="67660" y="71007"/>
                    <a:pt x="67521" y="71007"/>
                  </a:cubicBezTo>
                  <a:cubicBezTo>
                    <a:pt x="67233" y="71007"/>
                    <a:pt x="66875" y="70606"/>
                    <a:pt x="67387" y="68147"/>
                  </a:cubicBezTo>
                  <a:cubicBezTo>
                    <a:pt x="68147" y="64469"/>
                    <a:pt x="69545" y="62494"/>
                    <a:pt x="70548" y="61004"/>
                  </a:cubicBezTo>
                  <a:cubicBezTo>
                    <a:pt x="71430" y="59728"/>
                    <a:pt x="72129" y="58299"/>
                    <a:pt x="72615" y="56840"/>
                  </a:cubicBezTo>
                  <a:cubicBezTo>
                    <a:pt x="73071" y="55533"/>
                    <a:pt x="72828" y="55411"/>
                    <a:pt x="73801" y="53162"/>
                  </a:cubicBezTo>
                  <a:lnTo>
                    <a:pt x="74804" y="50913"/>
                  </a:lnTo>
                  <a:lnTo>
                    <a:pt x="74804" y="50913"/>
                  </a:lnTo>
                  <a:cubicBezTo>
                    <a:pt x="73770" y="51582"/>
                    <a:pt x="72950" y="52554"/>
                    <a:pt x="72463" y="53679"/>
                  </a:cubicBezTo>
                  <a:cubicBezTo>
                    <a:pt x="71460" y="55655"/>
                    <a:pt x="69059" y="61187"/>
                    <a:pt x="68390" y="61582"/>
                  </a:cubicBezTo>
                  <a:cubicBezTo>
                    <a:pt x="68222" y="61662"/>
                    <a:pt x="68045" y="61700"/>
                    <a:pt x="67872" y="61700"/>
                  </a:cubicBezTo>
                  <a:cubicBezTo>
                    <a:pt x="67389" y="61700"/>
                    <a:pt x="66936" y="61405"/>
                    <a:pt x="66779" y="60913"/>
                  </a:cubicBezTo>
                  <a:cubicBezTo>
                    <a:pt x="66658" y="60336"/>
                    <a:pt x="66354" y="57357"/>
                    <a:pt x="65867" y="55807"/>
                  </a:cubicBezTo>
                  <a:cubicBezTo>
                    <a:pt x="65381" y="54256"/>
                    <a:pt x="64834" y="54439"/>
                    <a:pt x="64925" y="53466"/>
                  </a:cubicBezTo>
                  <a:cubicBezTo>
                    <a:pt x="65016" y="52524"/>
                    <a:pt x="65776" y="50639"/>
                    <a:pt x="65989" y="50001"/>
                  </a:cubicBezTo>
                  <a:cubicBezTo>
                    <a:pt x="66293" y="49211"/>
                    <a:pt x="66354" y="48360"/>
                    <a:pt x="66171" y="47569"/>
                  </a:cubicBezTo>
                  <a:cubicBezTo>
                    <a:pt x="65989" y="46901"/>
                    <a:pt x="65746" y="46232"/>
                    <a:pt x="65442" y="45624"/>
                  </a:cubicBezTo>
                  <a:cubicBezTo>
                    <a:pt x="65442" y="45624"/>
                    <a:pt x="65057" y="45290"/>
                    <a:pt x="64820" y="45290"/>
                  </a:cubicBezTo>
                  <a:cubicBezTo>
                    <a:pt x="64693" y="45290"/>
                    <a:pt x="64609" y="45387"/>
                    <a:pt x="64652" y="45685"/>
                  </a:cubicBezTo>
                  <a:cubicBezTo>
                    <a:pt x="64773" y="46506"/>
                    <a:pt x="65168" y="47995"/>
                    <a:pt x="64834" y="49089"/>
                  </a:cubicBezTo>
                  <a:cubicBezTo>
                    <a:pt x="64500" y="50183"/>
                    <a:pt x="63861" y="51855"/>
                    <a:pt x="63861" y="51855"/>
                  </a:cubicBezTo>
                  <a:lnTo>
                    <a:pt x="63071" y="52676"/>
                  </a:lnTo>
                  <a:cubicBezTo>
                    <a:pt x="63071" y="52676"/>
                    <a:pt x="59515" y="51430"/>
                    <a:pt x="58329" y="50001"/>
                  </a:cubicBezTo>
                  <a:cubicBezTo>
                    <a:pt x="57174" y="48572"/>
                    <a:pt x="57053" y="47995"/>
                    <a:pt x="57022" y="46445"/>
                  </a:cubicBezTo>
                  <a:cubicBezTo>
                    <a:pt x="57016" y="46099"/>
                    <a:pt x="56968" y="45997"/>
                    <a:pt x="56910" y="45997"/>
                  </a:cubicBezTo>
                  <a:cubicBezTo>
                    <a:pt x="56826" y="45997"/>
                    <a:pt x="56720" y="46209"/>
                    <a:pt x="56684" y="46209"/>
                  </a:cubicBezTo>
                  <a:cubicBezTo>
                    <a:pt x="56633" y="46209"/>
                    <a:pt x="56721" y="45785"/>
                    <a:pt x="57205" y="43740"/>
                  </a:cubicBezTo>
                  <a:cubicBezTo>
                    <a:pt x="57205" y="43740"/>
                    <a:pt x="57150" y="43721"/>
                    <a:pt x="57067" y="43721"/>
                  </a:cubicBezTo>
                  <a:cubicBezTo>
                    <a:pt x="56593" y="43721"/>
                    <a:pt x="55177" y="44336"/>
                    <a:pt x="57478" y="52585"/>
                  </a:cubicBezTo>
                  <a:cubicBezTo>
                    <a:pt x="57238" y="52626"/>
                    <a:pt x="56998" y="52647"/>
                    <a:pt x="56760" y="52647"/>
                  </a:cubicBezTo>
                  <a:cubicBezTo>
                    <a:pt x="56303" y="52647"/>
                    <a:pt x="55851" y="52572"/>
                    <a:pt x="55411" y="52433"/>
                  </a:cubicBezTo>
                  <a:cubicBezTo>
                    <a:pt x="54287" y="52038"/>
                    <a:pt x="52889" y="51490"/>
                    <a:pt x="52220" y="51369"/>
                  </a:cubicBezTo>
                  <a:cubicBezTo>
                    <a:pt x="52130" y="51349"/>
                    <a:pt x="52037" y="51341"/>
                    <a:pt x="51943" y="51341"/>
                  </a:cubicBezTo>
                  <a:cubicBezTo>
                    <a:pt x="51302" y="51341"/>
                    <a:pt x="50609" y="51734"/>
                    <a:pt x="50609" y="51734"/>
                  </a:cubicBezTo>
                  <a:lnTo>
                    <a:pt x="53496" y="53375"/>
                  </a:lnTo>
                  <a:cubicBezTo>
                    <a:pt x="54348" y="53800"/>
                    <a:pt x="55229" y="54135"/>
                    <a:pt x="56171" y="54378"/>
                  </a:cubicBezTo>
                  <a:cubicBezTo>
                    <a:pt x="56840" y="54500"/>
                    <a:pt x="57661" y="55229"/>
                    <a:pt x="58117" y="55229"/>
                  </a:cubicBezTo>
                  <a:cubicBezTo>
                    <a:pt x="58377" y="55229"/>
                    <a:pt x="58747" y="55130"/>
                    <a:pt x="59084" y="55130"/>
                  </a:cubicBezTo>
                  <a:cubicBezTo>
                    <a:pt x="59337" y="55130"/>
                    <a:pt x="59571" y="55186"/>
                    <a:pt x="59728" y="55381"/>
                  </a:cubicBezTo>
                  <a:cubicBezTo>
                    <a:pt x="60062" y="55837"/>
                    <a:pt x="61126" y="57205"/>
                    <a:pt x="61582" y="57721"/>
                  </a:cubicBezTo>
                  <a:cubicBezTo>
                    <a:pt x="62038" y="58238"/>
                    <a:pt x="61946" y="58664"/>
                    <a:pt x="62433" y="59454"/>
                  </a:cubicBezTo>
                  <a:cubicBezTo>
                    <a:pt x="62858" y="60275"/>
                    <a:pt x="63071" y="61187"/>
                    <a:pt x="63041" y="62129"/>
                  </a:cubicBezTo>
                  <a:cubicBezTo>
                    <a:pt x="63047" y="62339"/>
                    <a:pt x="62965" y="62425"/>
                    <a:pt x="62821" y="62425"/>
                  </a:cubicBezTo>
                  <a:cubicBezTo>
                    <a:pt x="62260" y="62425"/>
                    <a:pt x="60763" y="61118"/>
                    <a:pt x="59940" y="60852"/>
                  </a:cubicBezTo>
                  <a:cubicBezTo>
                    <a:pt x="59755" y="60792"/>
                    <a:pt x="59533" y="60769"/>
                    <a:pt x="59289" y="60769"/>
                  </a:cubicBezTo>
                  <a:cubicBezTo>
                    <a:pt x="58516" y="60769"/>
                    <a:pt x="57518" y="60998"/>
                    <a:pt x="56729" y="60998"/>
                  </a:cubicBezTo>
                  <a:cubicBezTo>
                    <a:pt x="56377" y="60998"/>
                    <a:pt x="56067" y="60952"/>
                    <a:pt x="55837" y="60822"/>
                  </a:cubicBezTo>
                  <a:cubicBezTo>
                    <a:pt x="54895" y="60305"/>
                    <a:pt x="53162" y="59059"/>
                    <a:pt x="53162" y="59059"/>
                  </a:cubicBezTo>
                  <a:lnTo>
                    <a:pt x="53162" y="59059"/>
                  </a:lnTo>
                  <a:cubicBezTo>
                    <a:pt x="53436" y="59788"/>
                    <a:pt x="53740" y="60487"/>
                    <a:pt x="54135" y="61126"/>
                  </a:cubicBezTo>
                  <a:cubicBezTo>
                    <a:pt x="54443" y="61546"/>
                    <a:pt x="54803" y="63076"/>
                    <a:pt x="55475" y="63076"/>
                  </a:cubicBezTo>
                  <a:cubicBezTo>
                    <a:pt x="55533" y="63076"/>
                    <a:pt x="55592" y="63065"/>
                    <a:pt x="55655" y="63041"/>
                  </a:cubicBezTo>
                  <a:cubicBezTo>
                    <a:pt x="55930" y="62935"/>
                    <a:pt x="56165" y="62895"/>
                    <a:pt x="56403" y="62895"/>
                  </a:cubicBezTo>
                  <a:cubicBezTo>
                    <a:pt x="56848" y="62895"/>
                    <a:pt x="57304" y="63033"/>
                    <a:pt x="58056" y="63132"/>
                  </a:cubicBezTo>
                  <a:cubicBezTo>
                    <a:pt x="59180" y="63253"/>
                    <a:pt x="60305" y="63557"/>
                    <a:pt x="61369" y="63983"/>
                  </a:cubicBezTo>
                  <a:cubicBezTo>
                    <a:pt x="62007" y="64378"/>
                    <a:pt x="62524" y="64956"/>
                    <a:pt x="62889" y="65624"/>
                  </a:cubicBezTo>
                  <a:cubicBezTo>
                    <a:pt x="63253" y="66323"/>
                    <a:pt x="62950" y="68694"/>
                    <a:pt x="63071" y="69302"/>
                  </a:cubicBezTo>
                  <a:cubicBezTo>
                    <a:pt x="63193" y="69880"/>
                    <a:pt x="63253" y="72190"/>
                    <a:pt x="63041" y="72828"/>
                  </a:cubicBezTo>
                  <a:cubicBezTo>
                    <a:pt x="62767" y="73618"/>
                    <a:pt x="62463" y="74378"/>
                    <a:pt x="62038" y="75077"/>
                  </a:cubicBezTo>
                  <a:cubicBezTo>
                    <a:pt x="61670" y="75731"/>
                    <a:pt x="60945" y="76289"/>
                    <a:pt x="60260" y="76289"/>
                  </a:cubicBezTo>
                  <a:cubicBezTo>
                    <a:pt x="59926" y="76289"/>
                    <a:pt x="59601" y="76156"/>
                    <a:pt x="59332" y="75837"/>
                  </a:cubicBezTo>
                  <a:cubicBezTo>
                    <a:pt x="58642" y="75073"/>
                    <a:pt x="58071" y="74828"/>
                    <a:pt x="57264" y="74828"/>
                  </a:cubicBezTo>
                  <a:cubicBezTo>
                    <a:pt x="57076" y="74828"/>
                    <a:pt x="56875" y="74842"/>
                    <a:pt x="56658" y="74865"/>
                  </a:cubicBezTo>
                  <a:cubicBezTo>
                    <a:pt x="56616" y="74868"/>
                    <a:pt x="56573" y="74870"/>
                    <a:pt x="56530" y="74870"/>
                  </a:cubicBezTo>
                  <a:cubicBezTo>
                    <a:pt x="55413" y="74870"/>
                    <a:pt x="53892" y="73762"/>
                    <a:pt x="53892" y="72767"/>
                  </a:cubicBezTo>
                  <a:cubicBezTo>
                    <a:pt x="53864" y="71840"/>
                    <a:pt x="50264" y="70937"/>
                    <a:pt x="48866" y="70937"/>
                  </a:cubicBezTo>
                  <a:cubicBezTo>
                    <a:pt x="48706" y="70937"/>
                    <a:pt x="48575" y="70949"/>
                    <a:pt x="48481" y="70974"/>
                  </a:cubicBezTo>
                  <a:cubicBezTo>
                    <a:pt x="48357" y="71007"/>
                    <a:pt x="48219" y="71022"/>
                    <a:pt x="48071" y="71022"/>
                  </a:cubicBezTo>
                  <a:cubicBezTo>
                    <a:pt x="47128" y="71022"/>
                    <a:pt x="45785" y="70409"/>
                    <a:pt x="45259" y="69910"/>
                  </a:cubicBezTo>
                  <a:cubicBezTo>
                    <a:pt x="44682" y="69333"/>
                    <a:pt x="42493" y="67053"/>
                    <a:pt x="42493" y="67053"/>
                  </a:cubicBezTo>
                  <a:lnTo>
                    <a:pt x="42493" y="67053"/>
                  </a:lnTo>
                  <a:cubicBezTo>
                    <a:pt x="42493" y="67053"/>
                    <a:pt x="42767" y="69758"/>
                    <a:pt x="43253" y="70032"/>
                  </a:cubicBezTo>
                  <a:cubicBezTo>
                    <a:pt x="43709" y="70305"/>
                    <a:pt x="44408" y="71703"/>
                    <a:pt x="44864" y="71734"/>
                  </a:cubicBezTo>
                  <a:cubicBezTo>
                    <a:pt x="45320" y="71734"/>
                    <a:pt x="48116" y="74074"/>
                    <a:pt x="48572" y="74074"/>
                  </a:cubicBezTo>
                  <a:cubicBezTo>
                    <a:pt x="49028" y="74074"/>
                    <a:pt x="51430" y="75229"/>
                    <a:pt x="51430" y="75229"/>
                  </a:cubicBezTo>
                  <a:cubicBezTo>
                    <a:pt x="51430" y="75229"/>
                    <a:pt x="53436" y="77631"/>
                    <a:pt x="53892" y="77631"/>
                  </a:cubicBezTo>
                  <a:cubicBezTo>
                    <a:pt x="54348" y="77631"/>
                    <a:pt x="56536" y="79637"/>
                    <a:pt x="56536" y="79637"/>
                  </a:cubicBezTo>
                  <a:cubicBezTo>
                    <a:pt x="56536" y="79637"/>
                    <a:pt x="58147" y="79789"/>
                    <a:pt x="58725" y="79849"/>
                  </a:cubicBezTo>
                  <a:cubicBezTo>
                    <a:pt x="59302" y="79941"/>
                    <a:pt x="59636" y="79849"/>
                    <a:pt x="60214" y="80457"/>
                  </a:cubicBezTo>
                  <a:cubicBezTo>
                    <a:pt x="60579" y="80853"/>
                    <a:pt x="60822" y="81339"/>
                    <a:pt x="60913" y="81886"/>
                  </a:cubicBezTo>
                  <a:cubicBezTo>
                    <a:pt x="60913" y="81886"/>
                    <a:pt x="58816" y="85807"/>
                    <a:pt x="58056" y="86628"/>
                  </a:cubicBezTo>
                  <a:cubicBezTo>
                    <a:pt x="57266" y="87448"/>
                    <a:pt x="53922" y="93193"/>
                    <a:pt x="53162" y="94044"/>
                  </a:cubicBezTo>
                  <a:cubicBezTo>
                    <a:pt x="52767" y="94439"/>
                    <a:pt x="51946" y="95321"/>
                    <a:pt x="51126" y="96142"/>
                  </a:cubicBezTo>
                  <a:cubicBezTo>
                    <a:pt x="42154" y="93883"/>
                    <a:pt x="32830" y="92254"/>
                    <a:pt x="24040" y="92254"/>
                  </a:cubicBezTo>
                  <a:cubicBezTo>
                    <a:pt x="20174" y="92254"/>
                    <a:pt x="16411" y="92569"/>
                    <a:pt x="12827" y="93284"/>
                  </a:cubicBezTo>
                  <a:cubicBezTo>
                    <a:pt x="13161" y="92312"/>
                    <a:pt x="13435" y="91491"/>
                    <a:pt x="13678" y="90913"/>
                  </a:cubicBezTo>
                  <a:cubicBezTo>
                    <a:pt x="14468" y="88968"/>
                    <a:pt x="16718" y="84986"/>
                    <a:pt x="17478" y="83041"/>
                  </a:cubicBezTo>
                  <a:cubicBezTo>
                    <a:pt x="18237" y="81065"/>
                    <a:pt x="19514" y="77752"/>
                    <a:pt x="20456" y="75351"/>
                  </a:cubicBezTo>
                  <a:cubicBezTo>
                    <a:pt x="21399" y="72950"/>
                    <a:pt x="26779" y="69545"/>
                    <a:pt x="28268" y="62858"/>
                  </a:cubicBezTo>
                  <a:lnTo>
                    <a:pt x="28268" y="62858"/>
                  </a:lnTo>
                  <a:cubicBezTo>
                    <a:pt x="28268" y="62859"/>
                    <a:pt x="25320" y="68542"/>
                    <a:pt x="24195" y="69181"/>
                  </a:cubicBezTo>
                  <a:cubicBezTo>
                    <a:pt x="24111" y="69227"/>
                    <a:pt x="24050" y="69250"/>
                    <a:pt x="24011" y="69250"/>
                  </a:cubicBezTo>
                  <a:cubicBezTo>
                    <a:pt x="23529" y="69250"/>
                    <a:pt x="26051" y="65983"/>
                    <a:pt x="27174" y="62250"/>
                  </a:cubicBezTo>
                  <a:cubicBezTo>
                    <a:pt x="28390" y="58208"/>
                    <a:pt x="30821" y="53314"/>
                    <a:pt x="32067" y="51490"/>
                  </a:cubicBezTo>
                  <a:cubicBezTo>
                    <a:pt x="32625" y="50707"/>
                    <a:pt x="32777" y="50306"/>
                    <a:pt x="32636" y="50306"/>
                  </a:cubicBezTo>
                  <a:cubicBezTo>
                    <a:pt x="32455" y="50306"/>
                    <a:pt x="31789" y="50972"/>
                    <a:pt x="30882" y="52341"/>
                  </a:cubicBezTo>
                  <a:cubicBezTo>
                    <a:pt x="29301" y="54773"/>
                    <a:pt x="27356" y="61308"/>
                    <a:pt x="26383" y="62706"/>
                  </a:cubicBezTo>
                  <a:cubicBezTo>
                    <a:pt x="25411" y="64105"/>
                    <a:pt x="22006" y="69910"/>
                    <a:pt x="22006" y="69910"/>
                  </a:cubicBezTo>
                  <a:lnTo>
                    <a:pt x="22006" y="69910"/>
                  </a:lnTo>
                  <a:cubicBezTo>
                    <a:pt x="22949" y="65868"/>
                    <a:pt x="24256" y="61916"/>
                    <a:pt x="25988" y="58117"/>
                  </a:cubicBezTo>
                  <a:cubicBezTo>
                    <a:pt x="28633" y="52554"/>
                    <a:pt x="34165" y="36080"/>
                    <a:pt x="34165" y="36080"/>
                  </a:cubicBezTo>
                  <a:cubicBezTo>
                    <a:pt x="34165" y="36080"/>
                    <a:pt x="35259" y="33983"/>
                    <a:pt x="36809" y="32767"/>
                  </a:cubicBezTo>
                  <a:cubicBezTo>
                    <a:pt x="38390" y="31551"/>
                    <a:pt x="42037" y="26080"/>
                    <a:pt x="42706" y="24833"/>
                  </a:cubicBezTo>
                  <a:cubicBezTo>
                    <a:pt x="42888" y="24499"/>
                    <a:pt x="43101" y="24165"/>
                    <a:pt x="43375" y="23891"/>
                  </a:cubicBezTo>
                  <a:cubicBezTo>
                    <a:pt x="43983" y="22767"/>
                    <a:pt x="44682" y="21672"/>
                    <a:pt x="45472" y="20669"/>
                  </a:cubicBezTo>
                  <a:lnTo>
                    <a:pt x="45472" y="20669"/>
                  </a:lnTo>
                  <a:lnTo>
                    <a:pt x="45259" y="20730"/>
                  </a:lnTo>
                  <a:cubicBezTo>
                    <a:pt x="45259" y="20730"/>
                    <a:pt x="45898" y="20061"/>
                    <a:pt x="46809" y="18967"/>
                  </a:cubicBezTo>
                  <a:cubicBezTo>
                    <a:pt x="47235" y="18420"/>
                    <a:pt x="47660" y="17873"/>
                    <a:pt x="48056" y="17326"/>
                  </a:cubicBezTo>
                  <a:cubicBezTo>
                    <a:pt x="49211" y="15776"/>
                    <a:pt x="50183" y="14104"/>
                    <a:pt x="50974" y="12341"/>
                  </a:cubicBezTo>
                  <a:cubicBezTo>
                    <a:pt x="51065" y="12159"/>
                    <a:pt x="51156" y="11976"/>
                    <a:pt x="51217" y="11794"/>
                  </a:cubicBezTo>
                  <a:cubicBezTo>
                    <a:pt x="51691" y="10643"/>
                    <a:pt x="51820" y="10199"/>
                    <a:pt x="51736" y="10199"/>
                  </a:cubicBezTo>
                  <a:cubicBezTo>
                    <a:pt x="51456" y="10199"/>
                    <a:pt x="48785" y="15198"/>
                    <a:pt x="48785" y="15198"/>
                  </a:cubicBezTo>
                  <a:cubicBezTo>
                    <a:pt x="49211" y="13010"/>
                    <a:pt x="49515" y="10791"/>
                    <a:pt x="49727" y="8572"/>
                  </a:cubicBezTo>
                  <a:lnTo>
                    <a:pt x="49727" y="8572"/>
                  </a:lnTo>
                  <a:cubicBezTo>
                    <a:pt x="49727" y="8573"/>
                    <a:pt x="48025" y="15928"/>
                    <a:pt x="44135" y="20578"/>
                  </a:cubicBezTo>
                  <a:cubicBezTo>
                    <a:pt x="40244" y="25229"/>
                    <a:pt x="36657" y="30244"/>
                    <a:pt x="36657" y="30244"/>
                  </a:cubicBezTo>
                  <a:cubicBezTo>
                    <a:pt x="36657" y="30244"/>
                    <a:pt x="39332" y="21460"/>
                    <a:pt x="40274" y="19058"/>
                  </a:cubicBezTo>
                  <a:cubicBezTo>
                    <a:pt x="41217" y="16657"/>
                    <a:pt x="44651" y="7143"/>
                    <a:pt x="44834" y="6231"/>
                  </a:cubicBezTo>
                  <a:cubicBezTo>
                    <a:pt x="45016" y="5289"/>
                    <a:pt x="40305" y="4712"/>
                    <a:pt x="40305" y="4712"/>
                  </a:cubicBezTo>
                  <a:lnTo>
                    <a:pt x="34590" y="21612"/>
                  </a:lnTo>
                  <a:cubicBezTo>
                    <a:pt x="34013" y="18207"/>
                    <a:pt x="34104" y="14712"/>
                    <a:pt x="34833" y="11307"/>
                  </a:cubicBezTo>
                  <a:cubicBezTo>
                    <a:pt x="35533" y="8025"/>
                    <a:pt x="36414" y="4742"/>
                    <a:pt x="37478" y="1550"/>
                  </a:cubicBezTo>
                  <a:cubicBezTo>
                    <a:pt x="37502" y="1471"/>
                    <a:pt x="37507" y="1435"/>
                    <a:pt x="37494" y="1435"/>
                  </a:cubicBezTo>
                  <a:cubicBezTo>
                    <a:pt x="37365" y="1435"/>
                    <a:pt x="35491" y="5169"/>
                    <a:pt x="35381" y="5806"/>
                  </a:cubicBezTo>
                  <a:cubicBezTo>
                    <a:pt x="35371" y="5883"/>
                    <a:pt x="35359" y="5917"/>
                    <a:pt x="35346" y="5917"/>
                  </a:cubicBezTo>
                  <a:cubicBezTo>
                    <a:pt x="35239" y="5917"/>
                    <a:pt x="35050" y="3655"/>
                    <a:pt x="35077" y="3222"/>
                  </a:cubicBezTo>
                  <a:cubicBezTo>
                    <a:pt x="35077" y="3210"/>
                    <a:pt x="35077" y="3204"/>
                    <a:pt x="35077" y="3204"/>
                  </a:cubicBezTo>
                  <a:lnTo>
                    <a:pt x="35077" y="3204"/>
                  </a:lnTo>
                  <a:cubicBezTo>
                    <a:pt x="35049" y="3204"/>
                    <a:pt x="34011" y="11060"/>
                    <a:pt x="33952" y="12007"/>
                  </a:cubicBezTo>
                  <a:cubicBezTo>
                    <a:pt x="33861" y="12979"/>
                    <a:pt x="32888" y="21308"/>
                    <a:pt x="33192" y="22402"/>
                  </a:cubicBezTo>
                  <a:cubicBezTo>
                    <a:pt x="33466" y="23466"/>
                    <a:pt x="27690" y="39879"/>
                    <a:pt x="27174" y="40700"/>
                  </a:cubicBezTo>
                  <a:cubicBezTo>
                    <a:pt x="26627" y="41490"/>
                    <a:pt x="18055" y="62402"/>
                    <a:pt x="16991" y="66019"/>
                  </a:cubicBezTo>
                  <a:cubicBezTo>
                    <a:pt x="16991" y="66019"/>
                    <a:pt x="16811" y="66365"/>
                    <a:pt x="16656" y="66365"/>
                  </a:cubicBezTo>
                  <a:cubicBezTo>
                    <a:pt x="16428" y="66365"/>
                    <a:pt x="16255" y="65625"/>
                    <a:pt x="16778" y="61977"/>
                  </a:cubicBezTo>
                  <a:cubicBezTo>
                    <a:pt x="16900" y="61217"/>
                    <a:pt x="17022" y="60457"/>
                    <a:pt x="17143" y="59758"/>
                  </a:cubicBezTo>
                  <a:lnTo>
                    <a:pt x="17143" y="59758"/>
                  </a:lnTo>
                  <a:cubicBezTo>
                    <a:pt x="15867" y="61187"/>
                    <a:pt x="15380" y="64378"/>
                    <a:pt x="14985" y="66263"/>
                  </a:cubicBezTo>
                  <a:cubicBezTo>
                    <a:pt x="14863" y="66871"/>
                    <a:pt x="14772" y="67509"/>
                    <a:pt x="14651" y="68147"/>
                  </a:cubicBezTo>
                  <a:cubicBezTo>
                    <a:pt x="14468" y="69606"/>
                    <a:pt x="14164" y="71035"/>
                    <a:pt x="13800" y="72433"/>
                  </a:cubicBezTo>
                  <a:lnTo>
                    <a:pt x="13800" y="72494"/>
                  </a:lnTo>
                  <a:cubicBezTo>
                    <a:pt x="13587" y="73254"/>
                    <a:pt x="13374" y="73983"/>
                    <a:pt x="13131" y="74682"/>
                  </a:cubicBezTo>
                  <a:cubicBezTo>
                    <a:pt x="13101" y="74773"/>
                    <a:pt x="13070" y="74865"/>
                    <a:pt x="13009" y="74956"/>
                  </a:cubicBezTo>
                  <a:cubicBezTo>
                    <a:pt x="11946" y="78360"/>
                    <a:pt x="10304" y="83771"/>
                    <a:pt x="9514" y="85564"/>
                  </a:cubicBezTo>
                  <a:cubicBezTo>
                    <a:pt x="9119" y="86506"/>
                    <a:pt x="7417" y="90610"/>
                    <a:pt x="5471" y="95442"/>
                  </a:cubicBezTo>
                  <a:cubicBezTo>
                    <a:pt x="3556" y="96202"/>
                    <a:pt x="1733" y="97175"/>
                    <a:pt x="0" y="98269"/>
                  </a:cubicBezTo>
                  <a:lnTo>
                    <a:pt x="0" y="185778"/>
                  </a:lnTo>
                  <a:lnTo>
                    <a:pt x="284960" y="185778"/>
                  </a:lnTo>
                  <a:lnTo>
                    <a:pt x="284960" y="105139"/>
                  </a:lnTo>
                  <a:cubicBezTo>
                    <a:pt x="276358" y="103072"/>
                    <a:pt x="267543" y="101825"/>
                    <a:pt x="258698" y="101400"/>
                  </a:cubicBezTo>
                  <a:cubicBezTo>
                    <a:pt x="259032" y="100853"/>
                    <a:pt x="259306" y="100397"/>
                    <a:pt x="259488" y="100093"/>
                  </a:cubicBezTo>
                  <a:lnTo>
                    <a:pt x="261646" y="97996"/>
                  </a:lnTo>
                  <a:lnTo>
                    <a:pt x="259853" y="98543"/>
                  </a:lnTo>
                  <a:cubicBezTo>
                    <a:pt x="260005" y="97661"/>
                    <a:pt x="260248" y="96810"/>
                    <a:pt x="260582" y="95990"/>
                  </a:cubicBezTo>
                  <a:cubicBezTo>
                    <a:pt x="261555" y="93953"/>
                    <a:pt x="262649" y="91977"/>
                    <a:pt x="263865" y="90093"/>
                  </a:cubicBezTo>
                  <a:cubicBezTo>
                    <a:pt x="264412" y="89181"/>
                    <a:pt x="265142" y="88391"/>
                    <a:pt x="266023" y="87813"/>
                  </a:cubicBezTo>
                  <a:cubicBezTo>
                    <a:pt x="266853" y="87250"/>
                    <a:pt x="269992" y="86687"/>
                    <a:pt x="270517" y="86687"/>
                  </a:cubicBezTo>
                  <a:cubicBezTo>
                    <a:pt x="270530" y="86687"/>
                    <a:pt x="270542" y="86688"/>
                    <a:pt x="270552" y="86688"/>
                  </a:cubicBezTo>
                  <a:cubicBezTo>
                    <a:pt x="271130" y="86840"/>
                    <a:pt x="271646" y="87144"/>
                    <a:pt x="272072" y="87540"/>
                  </a:cubicBezTo>
                  <a:cubicBezTo>
                    <a:pt x="272558" y="87995"/>
                    <a:pt x="272346" y="88573"/>
                    <a:pt x="273075" y="89515"/>
                  </a:cubicBezTo>
                  <a:cubicBezTo>
                    <a:pt x="273774" y="90458"/>
                    <a:pt x="273379" y="90397"/>
                    <a:pt x="273896" y="91400"/>
                  </a:cubicBezTo>
                  <a:cubicBezTo>
                    <a:pt x="274382" y="92372"/>
                    <a:pt x="273683" y="93923"/>
                    <a:pt x="273622" y="94227"/>
                  </a:cubicBezTo>
                  <a:cubicBezTo>
                    <a:pt x="273561" y="94531"/>
                    <a:pt x="273409" y="95503"/>
                    <a:pt x="273409" y="95503"/>
                  </a:cubicBezTo>
                  <a:lnTo>
                    <a:pt x="274291" y="96537"/>
                  </a:lnTo>
                  <a:lnTo>
                    <a:pt x="274108" y="94683"/>
                  </a:lnTo>
                  <a:lnTo>
                    <a:pt x="274838" y="92281"/>
                  </a:lnTo>
                  <a:lnTo>
                    <a:pt x="274960" y="92342"/>
                  </a:lnTo>
                  <a:cubicBezTo>
                    <a:pt x="274960" y="91825"/>
                    <a:pt x="274960" y="91309"/>
                    <a:pt x="274960" y="90761"/>
                  </a:cubicBezTo>
                  <a:cubicBezTo>
                    <a:pt x="274777" y="90518"/>
                    <a:pt x="274595" y="90275"/>
                    <a:pt x="274504" y="90154"/>
                  </a:cubicBezTo>
                  <a:cubicBezTo>
                    <a:pt x="274169" y="89789"/>
                    <a:pt x="272589" y="85533"/>
                    <a:pt x="271312" y="85017"/>
                  </a:cubicBezTo>
                  <a:cubicBezTo>
                    <a:pt x="270897" y="84834"/>
                    <a:pt x="270350" y="84774"/>
                    <a:pt x="269805" y="84774"/>
                  </a:cubicBezTo>
                  <a:cubicBezTo>
                    <a:pt x="268715" y="84774"/>
                    <a:pt x="267634" y="85017"/>
                    <a:pt x="267634" y="85017"/>
                  </a:cubicBezTo>
                  <a:lnTo>
                    <a:pt x="270218" y="80488"/>
                  </a:lnTo>
                  <a:lnTo>
                    <a:pt x="271890" y="77570"/>
                  </a:lnTo>
                  <a:cubicBezTo>
                    <a:pt x="272285" y="76901"/>
                    <a:pt x="272710" y="75928"/>
                    <a:pt x="273105" y="75807"/>
                  </a:cubicBezTo>
                  <a:cubicBezTo>
                    <a:pt x="273501" y="75685"/>
                    <a:pt x="274291" y="75047"/>
                    <a:pt x="274595" y="75047"/>
                  </a:cubicBezTo>
                  <a:cubicBezTo>
                    <a:pt x="274960" y="75047"/>
                    <a:pt x="275294" y="75138"/>
                    <a:pt x="275628" y="75260"/>
                  </a:cubicBezTo>
                  <a:cubicBezTo>
                    <a:pt x="275679" y="75291"/>
                    <a:pt x="275739" y="75305"/>
                    <a:pt x="275805" y="75305"/>
                  </a:cubicBezTo>
                  <a:cubicBezTo>
                    <a:pt x="276058" y="75305"/>
                    <a:pt x="276409" y="75113"/>
                    <a:pt x="276722" y="75017"/>
                  </a:cubicBezTo>
                  <a:cubicBezTo>
                    <a:pt x="276920" y="74956"/>
                    <a:pt x="277133" y="74903"/>
                    <a:pt x="277327" y="74903"/>
                  </a:cubicBezTo>
                  <a:cubicBezTo>
                    <a:pt x="277520" y="74903"/>
                    <a:pt x="277695" y="74956"/>
                    <a:pt x="277817" y="75108"/>
                  </a:cubicBezTo>
                  <a:cubicBezTo>
                    <a:pt x="277883" y="75199"/>
                    <a:pt x="277983" y="75215"/>
                    <a:pt x="278092" y="75215"/>
                  </a:cubicBezTo>
                  <a:cubicBezTo>
                    <a:pt x="278155" y="75215"/>
                    <a:pt x="278222" y="75210"/>
                    <a:pt x="278287" y="75210"/>
                  </a:cubicBezTo>
                  <a:cubicBezTo>
                    <a:pt x="278521" y="75210"/>
                    <a:pt x="278733" y="75283"/>
                    <a:pt x="278698" y="75959"/>
                  </a:cubicBezTo>
                  <a:cubicBezTo>
                    <a:pt x="278637" y="77175"/>
                    <a:pt x="278577" y="77296"/>
                    <a:pt x="278820" y="78147"/>
                  </a:cubicBezTo>
                  <a:cubicBezTo>
                    <a:pt x="279063" y="78998"/>
                    <a:pt x="279306" y="79302"/>
                    <a:pt x="279640" y="79302"/>
                  </a:cubicBezTo>
                  <a:cubicBezTo>
                    <a:pt x="279944" y="79302"/>
                    <a:pt x="280887" y="78603"/>
                    <a:pt x="280492" y="78390"/>
                  </a:cubicBezTo>
                  <a:cubicBezTo>
                    <a:pt x="280066" y="78147"/>
                    <a:pt x="279276" y="76810"/>
                    <a:pt x="279337" y="76141"/>
                  </a:cubicBezTo>
                  <a:cubicBezTo>
                    <a:pt x="279397" y="75473"/>
                    <a:pt x="279792" y="75017"/>
                    <a:pt x="279154" y="74287"/>
                  </a:cubicBezTo>
                  <a:cubicBezTo>
                    <a:pt x="278516" y="73558"/>
                    <a:pt x="278485" y="73375"/>
                    <a:pt x="278090" y="73345"/>
                  </a:cubicBezTo>
                  <a:cubicBezTo>
                    <a:pt x="278048" y="73338"/>
                    <a:pt x="278006" y="73336"/>
                    <a:pt x="277963" y="73336"/>
                  </a:cubicBezTo>
                  <a:cubicBezTo>
                    <a:pt x="277752" y="73336"/>
                    <a:pt x="277532" y="73400"/>
                    <a:pt x="277343" y="73400"/>
                  </a:cubicBezTo>
                  <a:cubicBezTo>
                    <a:pt x="277207" y="73400"/>
                    <a:pt x="277087" y="73367"/>
                    <a:pt x="276996" y="73254"/>
                  </a:cubicBezTo>
                  <a:cubicBezTo>
                    <a:pt x="276753" y="72919"/>
                    <a:pt x="277057" y="71856"/>
                    <a:pt x="277057" y="71855"/>
                  </a:cubicBezTo>
                  <a:lnTo>
                    <a:pt x="277057" y="71855"/>
                  </a:lnTo>
                  <a:lnTo>
                    <a:pt x="275811" y="73284"/>
                  </a:lnTo>
                  <a:lnTo>
                    <a:pt x="274260" y="73801"/>
                  </a:lnTo>
                  <a:cubicBezTo>
                    <a:pt x="274260" y="73801"/>
                    <a:pt x="274929" y="72433"/>
                    <a:pt x="275172" y="71855"/>
                  </a:cubicBezTo>
                  <a:cubicBezTo>
                    <a:pt x="275385" y="71278"/>
                    <a:pt x="276084" y="70792"/>
                    <a:pt x="276874" y="70184"/>
                  </a:cubicBezTo>
                  <a:cubicBezTo>
                    <a:pt x="277634" y="69545"/>
                    <a:pt x="278273" y="69029"/>
                    <a:pt x="278577" y="69029"/>
                  </a:cubicBezTo>
                  <a:cubicBezTo>
                    <a:pt x="278881" y="69029"/>
                    <a:pt x="279640" y="70336"/>
                    <a:pt x="279640" y="70336"/>
                  </a:cubicBezTo>
                  <a:lnTo>
                    <a:pt x="280279" y="70883"/>
                  </a:lnTo>
                  <a:lnTo>
                    <a:pt x="279762" y="68451"/>
                  </a:lnTo>
                  <a:cubicBezTo>
                    <a:pt x="279762" y="68451"/>
                    <a:pt x="281464" y="68208"/>
                    <a:pt x="281707" y="68178"/>
                  </a:cubicBezTo>
                  <a:cubicBezTo>
                    <a:pt x="281743" y="68175"/>
                    <a:pt x="281778" y="68174"/>
                    <a:pt x="281813" y="68174"/>
                  </a:cubicBezTo>
                  <a:cubicBezTo>
                    <a:pt x="282198" y="68174"/>
                    <a:pt x="282553" y="68327"/>
                    <a:pt x="282832" y="68634"/>
                  </a:cubicBezTo>
                  <a:cubicBezTo>
                    <a:pt x="283046" y="68834"/>
                    <a:pt x="283126" y="68919"/>
                    <a:pt x="283217" y="68919"/>
                  </a:cubicBezTo>
                  <a:cubicBezTo>
                    <a:pt x="283320" y="68919"/>
                    <a:pt x="283436" y="68811"/>
                    <a:pt x="283774" y="68634"/>
                  </a:cubicBezTo>
                  <a:cubicBezTo>
                    <a:pt x="284261" y="68330"/>
                    <a:pt x="284534" y="67904"/>
                    <a:pt x="284990" y="67691"/>
                  </a:cubicBezTo>
                  <a:lnTo>
                    <a:pt x="284990" y="66901"/>
                  </a:lnTo>
                  <a:cubicBezTo>
                    <a:pt x="284352" y="66901"/>
                    <a:pt x="283318" y="67227"/>
                    <a:pt x="282927" y="67227"/>
                  </a:cubicBezTo>
                  <a:cubicBezTo>
                    <a:pt x="282871" y="67227"/>
                    <a:pt x="282828" y="67220"/>
                    <a:pt x="282802" y="67205"/>
                  </a:cubicBezTo>
                  <a:cubicBezTo>
                    <a:pt x="282747" y="67171"/>
                    <a:pt x="282654" y="67160"/>
                    <a:pt x="282536" y="67160"/>
                  </a:cubicBezTo>
                  <a:cubicBezTo>
                    <a:pt x="282306" y="67160"/>
                    <a:pt x="281983" y="67203"/>
                    <a:pt x="281682" y="67203"/>
                  </a:cubicBezTo>
                  <a:cubicBezTo>
                    <a:pt x="281447" y="67203"/>
                    <a:pt x="281224" y="67177"/>
                    <a:pt x="281069" y="67083"/>
                  </a:cubicBezTo>
                  <a:cubicBezTo>
                    <a:pt x="280583" y="66810"/>
                    <a:pt x="281039" y="65837"/>
                    <a:pt x="281343" y="65138"/>
                  </a:cubicBezTo>
                  <a:cubicBezTo>
                    <a:pt x="281647" y="64439"/>
                    <a:pt x="282315" y="63223"/>
                    <a:pt x="282771" y="62433"/>
                  </a:cubicBezTo>
                  <a:cubicBezTo>
                    <a:pt x="283227" y="61643"/>
                    <a:pt x="283774" y="61065"/>
                    <a:pt x="284230" y="60275"/>
                  </a:cubicBezTo>
                  <a:cubicBezTo>
                    <a:pt x="284443" y="59910"/>
                    <a:pt x="284686" y="59606"/>
                    <a:pt x="284990" y="59302"/>
                  </a:cubicBezTo>
                  <a:lnTo>
                    <a:pt x="284990" y="57873"/>
                  </a:lnTo>
                  <a:lnTo>
                    <a:pt x="279063" y="67235"/>
                  </a:lnTo>
                  <a:lnTo>
                    <a:pt x="276358" y="68694"/>
                  </a:lnTo>
                  <a:lnTo>
                    <a:pt x="276844" y="65959"/>
                  </a:lnTo>
                  <a:lnTo>
                    <a:pt x="277726" y="63132"/>
                  </a:lnTo>
                  <a:lnTo>
                    <a:pt x="278789" y="61095"/>
                  </a:lnTo>
                  <a:cubicBezTo>
                    <a:pt x="278789" y="61095"/>
                    <a:pt x="280978" y="59332"/>
                    <a:pt x="281586" y="58998"/>
                  </a:cubicBezTo>
                  <a:cubicBezTo>
                    <a:pt x="282862" y="58117"/>
                    <a:pt x="283957" y="56992"/>
                    <a:pt x="284838" y="55715"/>
                  </a:cubicBezTo>
                  <a:lnTo>
                    <a:pt x="284960" y="55533"/>
                  </a:lnTo>
                  <a:lnTo>
                    <a:pt x="284960" y="53101"/>
                  </a:lnTo>
                  <a:lnTo>
                    <a:pt x="284777" y="53405"/>
                  </a:lnTo>
                  <a:cubicBezTo>
                    <a:pt x="284565" y="53800"/>
                    <a:pt x="283957" y="54682"/>
                    <a:pt x="283714" y="55077"/>
                  </a:cubicBezTo>
                  <a:cubicBezTo>
                    <a:pt x="283349" y="55655"/>
                    <a:pt x="282923" y="56171"/>
                    <a:pt x="282498" y="56688"/>
                  </a:cubicBezTo>
                  <a:cubicBezTo>
                    <a:pt x="282103" y="57174"/>
                    <a:pt x="281099" y="58360"/>
                    <a:pt x="280704" y="58481"/>
                  </a:cubicBezTo>
                  <a:cubicBezTo>
                    <a:pt x="280340" y="58633"/>
                    <a:pt x="278212" y="59728"/>
                    <a:pt x="278212" y="59728"/>
                  </a:cubicBezTo>
                  <a:cubicBezTo>
                    <a:pt x="278212" y="59728"/>
                    <a:pt x="278333" y="56414"/>
                    <a:pt x="278394" y="55594"/>
                  </a:cubicBezTo>
                  <a:cubicBezTo>
                    <a:pt x="278516" y="54652"/>
                    <a:pt x="278820" y="53740"/>
                    <a:pt x="279276" y="52919"/>
                  </a:cubicBezTo>
                  <a:cubicBezTo>
                    <a:pt x="279610" y="52281"/>
                    <a:pt x="280005" y="51703"/>
                    <a:pt x="280492" y="51156"/>
                  </a:cubicBezTo>
                  <a:cubicBezTo>
                    <a:pt x="281099" y="50457"/>
                    <a:pt x="281343" y="50761"/>
                    <a:pt x="281951" y="49515"/>
                  </a:cubicBezTo>
                  <a:cubicBezTo>
                    <a:pt x="282315" y="48846"/>
                    <a:pt x="282619" y="48116"/>
                    <a:pt x="282862" y="47387"/>
                  </a:cubicBezTo>
                  <a:cubicBezTo>
                    <a:pt x="283136" y="46506"/>
                    <a:pt x="283531" y="45654"/>
                    <a:pt x="283987" y="44864"/>
                  </a:cubicBezTo>
                  <a:cubicBezTo>
                    <a:pt x="284473" y="44043"/>
                    <a:pt x="284747" y="43436"/>
                    <a:pt x="284960" y="43010"/>
                  </a:cubicBezTo>
                  <a:lnTo>
                    <a:pt x="284960" y="42949"/>
                  </a:lnTo>
                  <a:cubicBezTo>
                    <a:pt x="284169" y="44135"/>
                    <a:pt x="281069" y="49059"/>
                    <a:pt x="280917" y="49272"/>
                  </a:cubicBezTo>
                  <a:cubicBezTo>
                    <a:pt x="280908" y="49289"/>
                    <a:pt x="280900" y="49297"/>
                    <a:pt x="280892" y="49297"/>
                  </a:cubicBezTo>
                  <a:cubicBezTo>
                    <a:pt x="280789" y="49297"/>
                    <a:pt x="280756" y="47912"/>
                    <a:pt x="281039" y="47235"/>
                  </a:cubicBezTo>
                  <a:cubicBezTo>
                    <a:pt x="281373" y="46597"/>
                    <a:pt x="281647" y="45898"/>
                    <a:pt x="281799" y="45199"/>
                  </a:cubicBezTo>
                  <a:cubicBezTo>
                    <a:pt x="281981" y="44560"/>
                    <a:pt x="282042" y="43861"/>
                    <a:pt x="282011" y="43192"/>
                  </a:cubicBezTo>
                  <a:cubicBezTo>
                    <a:pt x="281890" y="42645"/>
                    <a:pt x="281859" y="42098"/>
                    <a:pt x="281890" y="41551"/>
                  </a:cubicBezTo>
                  <a:cubicBezTo>
                    <a:pt x="281920" y="41034"/>
                    <a:pt x="281920" y="40487"/>
                    <a:pt x="281859" y="39970"/>
                  </a:cubicBezTo>
                  <a:lnTo>
                    <a:pt x="281677" y="38633"/>
                  </a:lnTo>
                  <a:cubicBezTo>
                    <a:pt x="281677" y="38633"/>
                    <a:pt x="280826" y="42706"/>
                    <a:pt x="280826" y="43071"/>
                  </a:cubicBezTo>
                  <a:cubicBezTo>
                    <a:pt x="280826" y="43405"/>
                    <a:pt x="280552" y="45381"/>
                    <a:pt x="280552" y="45381"/>
                  </a:cubicBezTo>
                  <a:cubicBezTo>
                    <a:pt x="280552" y="45381"/>
                    <a:pt x="280492" y="46202"/>
                    <a:pt x="280340" y="47022"/>
                  </a:cubicBezTo>
                  <a:cubicBezTo>
                    <a:pt x="280218" y="47630"/>
                    <a:pt x="280005" y="48208"/>
                    <a:pt x="279762" y="48785"/>
                  </a:cubicBezTo>
                  <a:lnTo>
                    <a:pt x="279306" y="50123"/>
                  </a:lnTo>
                  <a:cubicBezTo>
                    <a:pt x="279306" y="50123"/>
                    <a:pt x="279235" y="50321"/>
                    <a:pt x="279064" y="50321"/>
                  </a:cubicBezTo>
                  <a:cubicBezTo>
                    <a:pt x="278985" y="50321"/>
                    <a:pt x="278884" y="50278"/>
                    <a:pt x="278759" y="50153"/>
                  </a:cubicBezTo>
                  <a:cubicBezTo>
                    <a:pt x="278364" y="49758"/>
                    <a:pt x="277878" y="50001"/>
                    <a:pt x="277482" y="49758"/>
                  </a:cubicBezTo>
                  <a:cubicBezTo>
                    <a:pt x="277409" y="49718"/>
                    <a:pt x="277335" y="49703"/>
                    <a:pt x="277262" y="49703"/>
                  </a:cubicBezTo>
                  <a:cubicBezTo>
                    <a:pt x="277008" y="49703"/>
                    <a:pt x="276760" y="49891"/>
                    <a:pt x="276544" y="49891"/>
                  </a:cubicBezTo>
                  <a:cubicBezTo>
                    <a:pt x="276490" y="49891"/>
                    <a:pt x="276438" y="49879"/>
                    <a:pt x="276388" y="49849"/>
                  </a:cubicBezTo>
                  <a:cubicBezTo>
                    <a:pt x="276054" y="49636"/>
                    <a:pt x="275780" y="49302"/>
                    <a:pt x="275659" y="48907"/>
                  </a:cubicBezTo>
                  <a:cubicBezTo>
                    <a:pt x="275567" y="48633"/>
                    <a:pt x="275355" y="48390"/>
                    <a:pt x="275112" y="48238"/>
                  </a:cubicBezTo>
                  <a:lnTo>
                    <a:pt x="275112" y="48238"/>
                  </a:lnTo>
                  <a:cubicBezTo>
                    <a:pt x="274868" y="48998"/>
                    <a:pt x="275142" y="50031"/>
                    <a:pt x="275385" y="50153"/>
                  </a:cubicBezTo>
                  <a:cubicBezTo>
                    <a:pt x="275628" y="50275"/>
                    <a:pt x="275871" y="50943"/>
                    <a:pt x="276115" y="51065"/>
                  </a:cubicBezTo>
                  <a:lnTo>
                    <a:pt x="277148" y="51673"/>
                  </a:lnTo>
                  <a:cubicBezTo>
                    <a:pt x="277452" y="51855"/>
                    <a:pt x="277665" y="52159"/>
                    <a:pt x="277695" y="52524"/>
                  </a:cubicBezTo>
                  <a:cubicBezTo>
                    <a:pt x="277726" y="52889"/>
                    <a:pt x="277665" y="53284"/>
                    <a:pt x="277574" y="53648"/>
                  </a:cubicBezTo>
                  <a:lnTo>
                    <a:pt x="277178" y="54682"/>
                  </a:lnTo>
                  <a:cubicBezTo>
                    <a:pt x="276783" y="54530"/>
                    <a:pt x="276510" y="54165"/>
                    <a:pt x="276449" y="53740"/>
                  </a:cubicBezTo>
                  <a:cubicBezTo>
                    <a:pt x="276297" y="52919"/>
                    <a:pt x="276449" y="53010"/>
                    <a:pt x="275963" y="52585"/>
                  </a:cubicBezTo>
                  <a:cubicBezTo>
                    <a:pt x="275719" y="52357"/>
                    <a:pt x="275560" y="52357"/>
                    <a:pt x="275404" y="52357"/>
                  </a:cubicBezTo>
                  <a:cubicBezTo>
                    <a:pt x="275248" y="52357"/>
                    <a:pt x="275096" y="52357"/>
                    <a:pt x="274868" y="52129"/>
                  </a:cubicBezTo>
                  <a:cubicBezTo>
                    <a:pt x="274455" y="51742"/>
                    <a:pt x="274108" y="51157"/>
                    <a:pt x="273957" y="51157"/>
                  </a:cubicBezTo>
                  <a:cubicBezTo>
                    <a:pt x="273930" y="51157"/>
                    <a:pt x="273909" y="51176"/>
                    <a:pt x="273896" y="51217"/>
                  </a:cubicBezTo>
                  <a:cubicBezTo>
                    <a:pt x="273683" y="51977"/>
                    <a:pt x="274564" y="52828"/>
                    <a:pt x="274716" y="53101"/>
                  </a:cubicBezTo>
                  <a:cubicBezTo>
                    <a:pt x="274929" y="53345"/>
                    <a:pt x="275081" y="53618"/>
                    <a:pt x="275203" y="53892"/>
                  </a:cubicBezTo>
                  <a:cubicBezTo>
                    <a:pt x="275385" y="54348"/>
                    <a:pt x="275476" y="55472"/>
                    <a:pt x="275628" y="55563"/>
                  </a:cubicBezTo>
                  <a:cubicBezTo>
                    <a:pt x="275780" y="55655"/>
                    <a:pt x="276054" y="56475"/>
                    <a:pt x="276054" y="56475"/>
                  </a:cubicBezTo>
                  <a:cubicBezTo>
                    <a:pt x="275902" y="57478"/>
                    <a:pt x="276358" y="60366"/>
                    <a:pt x="276358" y="60366"/>
                  </a:cubicBezTo>
                  <a:lnTo>
                    <a:pt x="275537" y="63071"/>
                  </a:lnTo>
                  <a:cubicBezTo>
                    <a:pt x="275537" y="63071"/>
                    <a:pt x="275233" y="63953"/>
                    <a:pt x="274929" y="64652"/>
                  </a:cubicBezTo>
                  <a:cubicBezTo>
                    <a:pt x="274625" y="65381"/>
                    <a:pt x="273865" y="66688"/>
                    <a:pt x="273501" y="67539"/>
                  </a:cubicBezTo>
                  <a:cubicBezTo>
                    <a:pt x="273136" y="68390"/>
                    <a:pt x="271829" y="70822"/>
                    <a:pt x="271677" y="71065"/>
                  </a:cubicBezTo>
                  <a:cubicBezTo>
                    <a:pt x="271525" y="71339"/>
                    <a:pt x="271008" y="72463"/>
                    <a:pt x="271008" y="72463"/>
                  </a:cubicBezTo>
                  <a:cubicBezTo>
                    <a:pt x="271008" y="72463"/>
                    <a:pt x="270035" y="70670"/>
                    <a:pt x="270096" y="70001"/>
                  </a:cubicBezTo>
                  <a:cubicBezTo>
                    <a:pt x="270157" y="69454"/>
                    <a:pt x="270218" y="68877"/>
                    <a:pt x="270218" y="68299"/>
                  </a:cubicBezTo>
                  <a:cubicBezTo>
                    <a:pt x="270218" y="67600"/>
                    <a:pt x="270096" y="67023"/>
                    <a:pt x="269792" y="66658"/>
                  </a:cubicBezTo>
                  <a:cubicBezTo>
                    <a:pt x="269458" y="66293"/>
                    <a:pt x="268728" y="64287"/>
                    <a:pt x="268546" y="63861"/>
                  </a:cubicBezTo>
                  <a:cubicBezTo>
                    <a:pt x="268394" y="63405"/>
                    <a:pt x="266601" y="61156"/>
                    <a:pt x="266601" y="60639"/>
                  </a:cubicBezTo>
                  <a:cubicBezTo>
                    <a:pt x="266540" y="60244"/>
                    <a:pt x="266570" y="59819"/>
                    <a:pt x="266662" y="59424"/>
                  </a:cubicBezTo>
                  <a:cubicBezTo>
                    <a:pt x="266783" y="58755"/>
                    <a:pt x="266996" y="58117"/>
                    <a:pt x="267239" y="57478"/>
                  </a:cubicBezTo>
                  <a:cubicBezTo>
                    <a:pt x="267695" y="56324"/>
                    <a:pt x="268455" y="54288"/>
                    <a:pt x="268455" y="54287"/>
                  </a:cubicBezTo>
                  <a:lnTo>
                    <a:pt x="268455" y="54287"/>
                  </a:lnTo>
                  <a:lnTo>
                    <a:pt x="266114" y="59302"/>
                  </a:lnTo>
                  <a:cubicBezTo>
                    <a:pt x="266114" y="59302"/>
                    <a:pt x="265354" y="59728"/>
                    <a:pt x="265506" y="60001"/>
                  </a:cubicBezTo>
                  <a:cubicBezTo>
                    <a:pt x="265750" y="60670"/>
                    <a:pt x="265932" y="61369"/>
                    <a:pt x="266084" y="62098"/>
                  </a:cubicBezTo>
                  <a:cubicBezTo>
                    <a:pt x="266145" y="62524"/>
                    <a:pt x="266175" y="62950"/>
                    <a:pt x="266175" y="63375"/>
                  </a:cubicBezTo>
                  <a:cubicBezTo>
                    <a:pt x="265780" y="63253"/>
                    <a:pt x="265446" y="63010"/>
                    <a:pt x="265233" y="62676"/>
                  </a:cubicBezTo>
                  <a:cubicBezTo>
                    <a:pt x="264747" y="62038"/>
                    <a:pt x="263622" y="61764"/>
                    <a:pt x="263622" y="61764"/>
                  </a:cubicBezTo>
                  <a:lnTo>
                    <a:pt x="263622" y="61764"/>
                  </a:lnTo>
                  <a:lnTo>
                    <a:pt x="266206" y="64621"/>
                  </a:lnTo>
                  <a:cubicBezTo>
                    <a:pt x="266206" y="64621"/>
                    <a:pt x="267725" y="65503"/>
                    <a:pt x="269701" y="74014"/>
                  </a:cubicBezTo>
                  <a:cubicBezTo>
                    <a:pt x="269701" y="74014"/>
                    <a:pt x="265719" y="84774"/>
                    <a:pt x="262710" y="87448"/>
                  </a:cubicBezTo>
                  <a:cubicBezTo>
                    <a:pt x="262710" y="87448"/>
                    <a:pt x="262624" y="87520"/>
                    <a:pt x="262529" y="87520"/>
                  </a:cubicBezTo>
                  <a:cubicBezTo>
                    <a:pt x="262340" y="87520"/>
                    <a:pt x="262114" y="87239"/>
                    <a:pt x="262437" y="85564"/>
                  </a:cubicBezTo>
                  <a:cubicBezTo>
                    <a:pt x="262801" y="83771"/>
                    <a:pt x="263531" y="82099"/>
                    <a:pt x="264625" y="80640"/>
                  </a:cubicBezTo>
                  <a:cubicBezTo>
                    <a:pt x="265233" y="79758"/>
                    <a:pt x="265719" y="78786"/>
                    <a:pt x="266054" y="77752"/>
                  </a:cubicBezTo>
                  <a:cubicBezTo>
                    <a:pt x="266358" y="76871"/>
                    <a:pt x="266206" y="76780"/>
                    <a:pt x="266874" y="75229"/>
                  </a:cubicBezTo>
                  <a:lnTo>
                    <a:pt x="267543" y="73679"/>
                  </a:lnTo>
                  <a:lnTo>
                    <a:pt x="267543" y="73679"/>
                  </a:lnTo>
                  <a:cubicBezTo>
                    <a:pt x="266844" y="74166"/>
                    <a:pt x="266297" y="74804"/>
                    <a:pt x="265932" y="75594"/>
                  </a:cubicBezTo>
                  <a:cubicBezTo>
                    <a:pt x="265263" y="76962"/>
                    <a:pt x="263592" y="80761"/>
                    <a:pt x="263136" y="81035"/>
                  </a:cubicBezTo>
                  <a:cubicBezTo>
                    <a:pt x="263015" y="81104"/>
                    <a:pt x="262885" y="81136"/>
                    <a:pt x="262758" y="81136"/>
                  </a:cubicBezTo>
                  <a:cubicBezTo>
                    <a:pt x="262435" y="81136"/>
                    <a:pt x="262129" y="80928"/>
                    <a:pt x="262041" y="80579"/>
                  </a:cubicBezTo>
                  <a:cubicBezTo>
                    <a:pt x="261950" y="80184"/>
                    <a:pt x="261737" y="78117"/>
                    <a:pt x="261403" y="77053"/>
                  </a:cubicBezTo>
                  <a:cubicBezTo>
                    <a:pt x="261069" y="75989"/>
                    <a:pt x="260674" y="76111"/>
                    <a:pt x="260734" y="75442"/>
                  </a:cubicBezTo>
                  <a:cubicBezTo>
                    <a:pt x="260826" y="74773"/>
                    <a:pt x="261342" y="73497"/>
                    <a:pt x="261494" y="73071"/>
                  </a:cubicBezTo>
                  <a:cubicBezTo>
                    <a:pt x="261707" y="72524"/>
                    <a:pt x="261737" y="71947"/>
                    <a:pt x="261616" y="71369"/>
                  </a:cubicBezTo>
                  <a:cubicBezTo>
                    <a:pt x="261494" y="70913"/>
                    <a:pt x="261312" y="70457"/>
                    <a:pt x="261129" y="70032"/>
                  </a:cubicBezTo>
                  <a:cubicBezTo>
                    <a:pt x="261129" y="70032"/>
                    <a:pt x="260856" y="69797"/>
                    <a:pt x="260693" y="69797"/>
                  </a:cubicBezTo>
                  <a:cubicBezTo>
                    <a:pt x="260606" y="69797"/>
                    <a:pt x="260551" y="69863"/>
                    <a:pt x="260582" y="70062"/>
                  </a:cubicBezTo>
                  <a:cubicBezTo>
                    <a:pt x="260643" y="70640"/>
                    <a:pt x="260917" y="71673"/>
                    <a:pt x="260704" y="72433"/>
                  </a:cubicBezTo>
                  <a:cubicBezTo>
                    <a:pt x="260461" y="73193"/>
                    <a:pt x="260035" y="74317"/>
                    <a:pt x="260035" y="74317"/>
                  </a:cubicBezTo>
                  <a:lnTo>
                    <a:pt x="259488" y="74895"/>
                  </a:lnTo>
                  <a:cubicBezTo>
                    <a:pt x="259488" y="74895"/>
                    <a:pt x="257026" y="74044"/>
                    <a:pt x="256236" y="73041"/>
                  </a:cubicBezTo>
                  <a:cubicBezTo>
                    <a:pt x="255415" y="72068"/>
                    <a:pt x="255324" y="71673"/>
                    <a:pt x="255324" y="70609"/>
                  </a:cubicBezTo>
                  <a:cubicBezTo>
                    <a:pt x="255317" y="70370"/>
                    <a:pt x="255282" y="70300"/>
                    <a:pt x="255241" y="70300"/>
                  </a:cubicBezTo>
                  <a:cubicBezTo>
                    <a:pt x="255183" y="70300"/>
                    <a:pt x="255113" y="70437"/>
                    <a:pt x="255088" y="70437"/>
                  </a:cubicBezTo>
                  <a:cubicBezTo>
                    <a:pt x="255051" y="70437"/>
                    <a:pt x="255111" y="70147"/>
                    <a:pt x="255446" y="68725"/>
                  </a:cubicBezTo>
                  <a:cubicBezTo>
                    <a:pt x="255446" y="68725"/>
                    <a:pt x="255409" y="68712"/>
                    <a:pt x="255353" y="68712"/>
                  </a:cubicBezTo>
                  <a:cubicBezTo>
                    <a:pt x="255028" y="68712"/>
                    <a:pt x="254048" y="69131"/>
                    <a:pt x="255628" y="74804"/>
                  </a:cubicBezTo>
                  <a:cubicBezTo>
                    <a:pt x="255446" y="74838"/>
                    <a:pt x="255263" y="74855"/>
                    <a:pt x="255082" y="74855"/>
                  </a:cubicBezTo>
                  <a:cubicBezTo>
                    <a:pt x="254781" y="74855"/>
                    <a:pt x="254484" y="74808"/>
                    <a:pt x="254199" y="74713"/>
                  </a:cubicBezTo>
                  <a:cubicBezTo>
                    <a:pt x="253409" y="74439"/>
                    <a:pt x="252467" y="74074"/>
                    <a:pt x="251980" y="73983"/>
                  </a:cubicBezTo>
                  <a:cubicBezTo>
                    <a:pt x="251934" y="73979"/>
                    <a:pt x="251887" y="73977"/>
                    <a:pt x="251840" y="73977"/>
                  </a:cubicBezTo>
                  <a:cubicBezTo>
                    <a:pt x="251516" y="73977"/>
                    <a:pt x="251178" y="74067"/>
                    <a:pt x="250886" y="74226"/>
                  </a:cubicBezTo>
                  <a:lnTo>
                    <a:pt x="252892" y="75381"/>
                  </a:lnTo>
                  <a:cubicBezTo>
                    <a:pt x="253470" y="75655"/>
                    <a:pt x="254078" y="75898"/>
                    <a:pt x="254716" y="76050"/>
                  </a:cubicBezTo>
                  <a:cubicBezTo>
                    <a:pt x="255172" y="76141"/>
                    <a:pt x="255749" y="76658"/>
                    <a:pt x="256053" y="76658"/>
                  </a:cubicBezTo>
                  <a:cubicBezTo>
                    <a:pt x="256231" y="76658"/>
                    <a:pt x="256501" y="76586"/>
                    <a:pt x="256738" y="76586"/>
                  </a:cubicBezTo>
                  <a:cubicBezTo>
                    <a:pt x="256907" y="76586"/>
                    <a:pt x="257059" y="76622"/>
                    <a:pt x="257148" y="76749"/>
                  </a:cubicBezTo>
                  <a:cubicBezTo>
                    <a:pt x="257391" y="77053"/>
                    <a:pt x="258120" y="77995"/>
                    <a:pt x="258455" y="78360"/>
                  </a:cubicBezTo>
                  <a:cubicBezTo>
                    <a:pt x="258759" y="78725"/>
                    <a:pt x="258698" y="79029"/>
                    <a:pt x="259032" y="79576"/>
                  </a:cubicBezTo>
                  <a:cubicBezTo>
                    <a:pt x="259336" y="80123"/>
                    <a:pt x="259488" y="80761"/>
                    <a:pt x="259458" y="81400"/>
                  </a:cubicBezTo>
                  <a:cubicBezTo>
                    <a:pt x="259458" y="81542"/>
                    <a:pt x="259399" y="81600"/>
                    <a:pt x="259298" y="81600"/>
                  </a:cubicBezTo>
                  <a:cubicBezTo>
                    <a:pt x="258905" y="81600"/>
                    <a:pt x="257881" y="80712"/>
                    <a:pt x="257300" y="80518"/>
                  </a:cubicBezTo>
                  <a:cubicBezTo>
                    <a:pt x="257185" y="80483"/>
                    <a:pt x="257049" y="80470"/>
                    <a:pt x="256899" y="80470"/>
                  </a:cubicBezTo>
                  <a:cubicBezTo>
                    <a:pt x="256365" y="80470"/>
                    <a:pt x="255653" y="80642"/>
                    <a:pt x="255091" y="80642"/>
                  </a:cubicBezTo>
                  <a:cubicBezTo>
                    <a:pt x="254848" y="80642"/>
                    <a:pt x="254634" y="80610"/>
                    <a:pt x="254473" y="80518"/>
                  </a:cubicBezTo>
                  <a:cubicBezTo>
                    <a:pt x="253835" y="80153"/>
                    <a:pt x="252649" y="79303"/>
                    <a:pt x="252649" y="79302"/>
                  </a:cubicBezTo>
                  <a:lnTo>
                    <a:pt x="252649" y="79302"/>
                  </a:lnTo>
                  <a:cubicBezTo>
                    <a:pt x="252831" y="79789"/>
                    <a:pt x="253044" y="80275"/>
                    <a:pt x="253318" y="80731"/>
                  </a:cubicBezTo>
                  <a:cubicBezTo>
                    <a:pt x="253539" y="81008"/>
                    <a:pt x="253760" y="82039"/>
                    <a:pt x="254211" y="82039"/>
                  </a:cubicBezTo>
                  <a:cubicBezTo>
                    <a:pt x="254255" y="82039"/>
                    <a:pt x="254302" y="82029"/>
                    <a:pt x="254351" y="82008"/>
                  </a:cubicBezTo>
                  <a:cubicBezTo>
                    <a:pt x="254538" y="81935"/>
                    <a:pt x="254699" y="81908"/>
                    <a:pt x="254862" y="81908"/>
                  </a:cubicBezTo>
                  <a:cubicBezTo>
                    <a:pt x="255176" y="81908"/>
                    <a:pt x="255492" y="82008"/>
                    <a:pt x="255993" y="82068"/>
                  </a:cubicBezTo>
                  <a:cubicBezTo>
                    <a:pt x="256783" y="82190"/>
                    <a:pt x="257543" y="82372"/>
                    <a:pt x="258272" y="82676"/>
                  </a:cubicBezTo>
                  <a:cubicBezTo>
                    <a:pt x="258728" y="82950"/>
                    <a:pt x="259093" y="83345"/>
                    <a:pt x="259336" y="83801"/>
                  </a:cubicBezTo>
                  <a:cubicBezTo>
                    <a:pt x="259579" y="84287"/>
                    <a:pt x="259367" y="85929"/>
                    <a:pt x="259458" y="86324"/>
                  </a:cubicBezTo>
                  <a:cubicBezTo>
                    <a:pt x="259579" y="87144"/>
                    <a:pt x="259549" y="87965"/>
                    <a:pt x="259427" y="88786"/>
                  </a:cubicBezTo>
                  <a:cubicBezTo>
                    <a:pt x="259275" y="89302"/>
                    <a:pt x="259032" y="89850"/>
                    <a:pt x="258759" y="90336"/>
                  </a:cubicBezTo>
                  <a:cubicBezTo>
                    <a:pt x="258491" y="90768"/>
                    <a:pt x="257973" y="91158"/>
                    <a:pt x="257497" y="91158"/>
                  </a:cubicBezTo>
                  <a:cubicBezTo>
                    <a:pt x="257269" y="91158"/>
                    <a:pt x="257051" y="91069"/>
                    <a:pt x="256874" y="90853"/>
                  </a:cubicBezTo>
                  <a:cubicBezTo>
                    <a:pt x="256391" y="90293"/>
                    <a:pt x="255992" y="90138"/>
                    <a:pt x="255412" y="90138"/>
                  </a:cubicBezTo>
                  <a:cubicBezTo>
                    <a:pt x="255299" y="90138"/>
                    <a:pt x="255179" y="90144"/>
                    <a:pt x="255050" y="90154"/>
                  </a:cubicBezTo>
                  <a:cubicBezTo>
                    <a:pt x="255010" y="90158"/>
                    <a:pt x="254968" y="90161"/>
                    <a:pt x="254926" y="90161"/>
                  </a:cubicBezTo>
                  <a:cubicBezTo>
                    <a:pt x="254147" y="90161"/>
                    <a:pt x="253135" y="89388"/>
                    <a:pt x="253135" y="88725"/>
                  </a:cubicBezTo>
                  <a:cubicBezTo>
                    <a:pt x="253135" y="88066"/>
                    <a:pt x="250632" y="87457"/>
                    <a:pt x="249676" y="87457"/>
                  </a:cubicBezTo>
                  <a:cubicBezTo>
                    <a:pt x="249574" y="87457"/>
                    <a:pt x="249489" y="87464"/>
                    <a:pt x="249427" y="87479"/>
                  </a:cubicBezTo>
                  <a:cubicBezTo>
                    <a:pt x="249336" y="87505"/>
                    <a:pt x="249234" y="87517"/>
                    <a:pt x="249125" y="87517"/>
                  </a:cubicBezTo>
                  <a:cubicBezTo>
                    <a:pt x="248467" y="87517"/>
                    <a:pt x="247547" y="87088"/>
                    <a:pt x="247208" y="86749"/>
                  </a:cubicBezTo>
                  <a:cubicBezTo>
                    <a:pt x="246813" y="86354"/>
                    <a:pt x="245294" y="84774"/>
                    <a:pt x="245293" y="84774"/>
                  </a:cubicBezTo>
                  <a:lnTo>
                    <a:pt x="245293" y="84774"/>
                  </a:lnTo>
                  <a:cubicBezTo>
                    <a:pt x="245293" y="84774"/>
                    <a:pt x="245476" y="86658"/>
                    <a:pt x="245810" y="86840"/>
                  </a:cubicBezTo>
                  <a:cubicBezTo>
                    <a:pt x="246114" y="87023"/>
                    <a:pt x="246600" y="87995"/>
                    <a:pt x="246935" y="87995"/>
                  </a:cubicBezTo>
                  <a:cubicBezTo>
                    <a:pt x="247269" y="87995"/>
                    <a:pt x="249184" y="89606"/>
                    <a:pt x="249488" y="89606"/>
                  </a:cubicBezTo>
                  <a:cubicBezTo>
                    <a:pt x="249792" y="89637"/>
                    <a:pt x="251464" y="90366"/>
                    <a:pt x="251464" y="90366"/>
                  </a:cubicBezTo>
                  <a:cubicBezTo>
                    <a:pt x="251464" y="90366"/>
                    <a:pt x="252831" y="92038"/>
                    <a:pt x="253166" y="92038"/>
                  </a:cubicBezTo>
                  <a:cubicBezTo>
                    <a:pt x="253470" y="92038"/>
                    <a:pt x="254990" y="93436"/>
                    <a:pt x="254990" y="93436"/>
                  </a:cubicBezTo>
                  <a:cubicBezTo>
                    <a:pt x="254990" y="93436"/>
                    <a:pt x="256084" y="93527"/>
                    <a:pt x="256479" y="93588"/>
                  </a:cubicBezTo>
                  <a:cubicBezTo>
                    <a:pt x="256512" y="93586"/>
                    <a:pt x="256546" y="93584"/>
                    <a:pt x="256578" y="93584"/>
                  </a:cubicBezTo>
                  <a:cubicBezTo>
                    <a:pt x="256935" y="93584"/>
                    <a:pt x="257262" y="93733"/>
                    <a:pt x="257512" y="93983"/>
                  </a:cubicBezTo>
                  <a:cubicBezTo>
                    <a:pt x="257756" y="94257"/>
                    <a:pt x="257938" y="94622"/>
                    <a:pt x="257999" y="94986"/>
                  </a:cubicBezTo>
                  <a:cubicBezTo>
                    <a:pt x="257999" y="94986"/>
                    <a:pt x="256570" y="97692"/>
                    <a:pt x="256023" y="98239"/>
                  </a:cubicBezTo>
                  <a:cubicBezTo>
                    <a:pt x="255719" y="98573"/>
                    <a:pt x="254868" y="99971"/>
                    <a:pt x="254078" y="101218"/>
                  </a:cubicBezTo>
                  <a:cubicBezTo>
                    <a:pt x="253494" y="101210"/>
                    <a:pt x="252911" y="101207"/>
                    <a:pt x="252328" y="101207"/>
                  </a:cubicBezTo>
                  <a:cubicBezTo>
                    <a:pt x="243003" y="101207"/>
                    <a:pt x="233689" y="102121"/>
                    <a:pt x="224563" y="103923"/>
                  </a:cubicBezTo>
                  <a:cubicBezTo>
                    <a:pt x="222952" y="99667"/>
                    <a:pt x="221585" y="96506"/>
                    <a:pt x="221038" y="94865"/>
                  </a:cubicBezTo>
                  <a:cubicBezTo>
                    <a:pt x="220369" y="92859"/>
                    <a:pt x="219457" y="88421"/>
                    <a:pt x="218788" y="86415"/>
                  </a:cubicBezTo>
                  <a:cubicBezTo>
                    <a:pt x="218120" y="84409"/>
                    <a:pt x="216904" y="81096"/>
                    <a:pt x="216053" y="78634"/>
                  </a:cubicBezTo>
                  <a:cubicBezTo>
                    <a:pt x="215202" y="76202"/>
                    <a:pt x="217086" y="70123"/>
                    <a:pt x="213834" y="64074"/>
                  </a:cubicBezTo>
                  <a:lnTo>
                    <a:pt x="213834" y="64074"/>
                  </a:lnTo>
                  <a:cubicBezTo>
                    <a:pt x="213834" y="64075"/>
                    <a:pt x="215293" y="70336"/>
                    <a:pt x="214867" y="71521"/>
                  </a:cubicBezTo>
                  <a:cubicBezTo>
                    <a:pt x="214817" y="71653"/>
                    <a:pt x="214770" y="71714"/>
                    <a:pt x="214725" y="71714"/>
                  </a:cubicBezTo>
                  <a:cubicBezTo>
                    <a:pt x="214365" y="71714"/>
                    <a:pt x="214101" y="67776"/>
                    <a:pt x="212588" y="64317"/>
                  </a:cubicBezTo>
                  <a:cubicBezTo>
                    <a:pt x="210916" y="60427"/>
                    <a:pt x="209548" y="55168"/>
                    <a:pt x="209305" y="52980"/>
                  </a:cubicBezTo>
                  <a:cubicBezTo>
                    <a:pt x="209220" y="52108"/>
                    <a:pt x="209092" y="51695"/>
                    <a:pt x="208992" y="51695"/>
                  </a:cubicBezTo>
                  <a:cubicBezTo>
                    <a:pt x="208840" y="51695"/>
                    <a:pt x="208751" y="52640"/>
                    <a:pt x="208970" y="54378"/>
                  </a:cubicBezTo>
                  <a:cubicBezTo>
                    <a:pt x="209366" y="57266"/>
                    <a:pt x="212132" y="63497"/>
                    <a:pt x="212314" y="65199"/>
                  </a:cubicBezTo>
                  <a:cubicBezTo>
                    <a:pt x="212466" y="66871"/>
                    <a:pt x="213682" y="73527"/>
                    <a:pt x="213682" y="73527"/>
                  </a:cubicBezTo>
                  <a:cubicBezTo>
                    <a:pt x="211736" y="69849"/>
                    <a:pt x="210156" y="65959"/>
                    <a:pt x="209001" y="61977"/>
                  </a:cubicBezTo>
                  <a:cubicBezTo>
                    <a:pt x="207390" y="56050"/>
                    <a:pt x="200855" y="39940"/>
                    <a:pt x="200855" y="39940"/>
                  </a:cubicBezTo>
                  <a:cubicBezTo>
                    <a:pt x="200855" y="39940"/>
                    <a:pt x="200308" y="37630"/>
                    <a:pt x="200703" y="35685"/>
                  </a:cubicBezTo>
                  <a:cubicBezTo>
                    <a:pt x="201128" y="33739"/>
                    <a:pt x="200338" y="27235"/>
                    <a:pt x="200034" y="25837"/>
                  </a:cubicBezTo>
                  <a:cubicBezTo>
                    <a:pt x="199943" y="25472"/>
                    <a:pt x="199913" y="25077"/>
                    <a:pt x="199913" y="24682"/>
                  </a:cubicBezTo>
                  <a:cubicBezTo>
                    <a:pt x="199639" y="23435"/>
                    <a:pt x="199487" y="22159"/>
                    <a:pt x="199426" y="20882"/>
                  </a:cubicBezTo>
                  <a:lnTo>
                    <a:pt x="199274" y="21064"/>
                  </a:lnTo>
                  <a:cubicBezTo>
                    <a:pt x="199274" y="21064"/>
                    <a:pt x="199335" y="20153"/>
                    <a:pt x="199305" y="18724"/>
                  </a:cubicBezTo>
                  <a:cubicBezTo>
                    <a:pt x="199305" y="18025"/>
                    <a:pt x="199274" y="17356"/>
                    <a:pt x="199213" y="16657"/>
                  </a:cubicBezTo>
                  <a:cubicBezTo>
                    <a:pt x="199061" y="14742"/>
                    <a:pt x="198727" y="12858"/>
                    <a:pt x="198180" y="11003"/>
                  </a:cubicBezTo>
                  <a:cubicBezTo>
                    <a:pt x="198119" y="10821"/>
                    <a:pt x="198058" y="10608"/>
                    <a:pt x="197998" y="10426"/>
                  </a:cubicBezTo>
                  <a:cubicBezTo>
                    <a:pt x="197636" y="9314"/>
                    <a:pt x="197449" y="8879"/>
                    <a:pt x="197379" y="8879"/>
                  </a:cubicBezTo>
                  <a:cubicBezTo>
                    <a:pt x="197124" y="8879"/>
                    <a:pt x="198393" y="14590"/>
                    <a:pt x="198393" y="14590"/>
                  </a:cubicBezTo>
                  <a:cubicBezTo>
                    <a:pt x="197268" y="12645"/>
                    <a:pt x="196083" y="10730"/>
                    <a:pt x="194776" y="8937"/>
                  </a:cubicBezTo>
                  <a:lnTo>
                    <a:pt x="194776" y="8937"/>
                  </a:lnTo>
                  <a:cubicBezTo>
                    <a:pt x="194776" y="8938"/>
                    <a:pt x="198271" y="15624"/>
                    <a:pt x="198362" y="21672"/>
                  </a:cubicBezTo>
                  <a:cubicBezTo>
                    <a:pt x="198423" y="27721"/>
                    <a:pt x="198909" y="33831"/>
                    <a:pt x="198909" y="33831"/>
                  </a:cubicBezTo>
                  <a:cubicBezTo>
                    <a:pt x="198909" y="33831"/>
                    <a:pt x="195262" y="25441"/>
                    <a:pt x="194381" y="23010"/>
                  </a:cubicBezTo>
                  <a:cubicBezTo>
                    <a:pt x="193529" y="20578"/>
                    <a:pt x="189973" y="11125"/>
                    <a:pt x="189487" y="10304"/>
                  </a:cubicBezTo>
                  <a:cubicBezTo>
                    <a:pt x="189425" y="10193"/>
                    <a:pt x="189299" y="10145"/>
                    <a:pt x="189127" y="10145"/>
                  </a:cubicBezTo>
                  <a:cubicBezTo>
                    <a:pt x="188031" y="10145"/>
                    <a:pt x="185079" y="12098"/>
                    <a:pt x="185079" y="12098"/>
                  </a:cubicBezTo>
                  <a:lnTo>
                    <a:pt x="191766" y="28633"/>
                  </a:lnTo>
                  <a:cubicBezTo>
                    <a:pt x="189122" y="26414"/>
                    <a:pt x="186903" y="23709"/>
                    <a:pt x="185231" y="20669"/>
                  </a:cubicBezTo>
                  <a:cubicBezTo>
                    <a:pt x="183620" y="17691"/>
                    <a:pt x="182161" y="14651"/>
                    <a:pt x="180854" y="11520"/>
                  </a:cubicBezTo>
                  <a:cubicBezTo>
                    <a:pt x="180828" y="11452"/>
                    <a:pt x="180810" y="11420"/>
                    <a:pt x="180801" y="11420"/>
                  </a:cubicBezTo>
                  <a:lnTo>
                    <a:pt x="180801" y="11420"/>
                  </a:lnTo>
                  <a:cubicBezTo>
                    <a:pt x="180701" y="11420"/>
                    <a:pt x="181707" y="15551"/>
                    <a:pt x="182070" y="16110"/>
                  </a:cubicBezTo>
                  <a:cubicBezTo>
                    <a:pt x="182118" y="16190"/>
                    <a:pt x="182125" y="16225"/>
                    <a:pt x="182100" y="16225"/>
                  </a:cubicBezTo>
                  <a:cubicBezTo>
                    <a:pt x="181937" y="16225"/>
                    <a:pt x="180393" y="14690"/>
                    <a:pt x="180155" y="14347"/>
                  </a:cubicBezTo>
                  <a:cubicBezTo>
                    <a:pt x="180148" y="14336"/>
                    <a:pt x="180144" y="14331"/>
                    <a:pt x="180144" y="14331"/>
                  </a:cubicBezTo>
                  <a:lnTo>
                    <a:pt x="180144" y="14331"/>
                  </a:lnTo>
                  <a:cubicBezTo>
                    <a:pt x="180128" y="14331"/>
                    <a:pt x="184458" y="20994"/>
                    <a:pt x="185049" y="21733"/>
                  </a:cubicBezTo>
                  <a:cubicBezTo>
                    <a:pt x="185627" y="22523"/>
                    <a:pt x="190308" y="29484"/>
                    <a:pt x="191219" y="30122"/>
                  </a:cubicBezTo>
                  <a:cubicBezTo>
                    <a:pt x="192131" y="30791"/>
                    <a:pt x="198423" y="46961"/>
                    <a:pt x="198575" y="47934"/>
                  </a:cubicBezTo>
                  <a:cubicBezTo>
                    <a:pt x="198697" y="48907"/>
                    <a:pt x="205809" y="70366"/>
                    <a:pt x="207329" y="73770"/>
                  </a:cubicBezTo>
                  <a:cubicBezTo>
                    <a:pt x="207329" y="73770"/>
                    <a:pt x="207450" y="74279"/>
                    <a:pt x="207235" y="74279"/>
                  </a:cubicBezTo>
                  <a:cubicBezTo>
                    <a:pt x="206993" y="74279"/>
                    <a:pt x="206322" y="73628"/>
                    <a:pt x="204563" y="70852"/>
                  </a:cubicBezTo>
                  <a:cubicBezTo>
                    <a:pt x="204138" y="70184"/>
                    <a:pt x="203742" y="69545"/>
                    <a:pt x="203378" y="68937"/>
                  </a:cubicBezTo>
                  <a:lnTo>
                    <a:pt x="203378" y="68937"/>
                  </a:lnTo>
                  <a:cubicBezTo>
                    <a:pt x="203347" y="70852"/>
                    <a:pt x="205049" y="73588"/>
                    <a:pt x="205992" y="75260"/>
                  </a:cubicBezTo>
                  <a:cubicBezTo>
                    <a:pt x="206296" y="75807"/>
                    <a:pt x="206630" y="76354"/>
                    <a:pt x="206964" y="76931"/>
                  </a:cubicBezTo>
                  <a:cubicBezTo>
                    <a:pt x="207755" y="78147"/>
                    <a:pt x="208454" y="79424"/>
                    <a:pt x="209092" y="80731"/>
                  </a:cubicBezTo>
                  <a:lnTo>
                    <a:pt x="209092" y="80761"/>
                  </a:lnTo>
                  <a:cubicBezTo>
                    <a:pt x="209426" y="81460"/>
                    <a:pt x="209761" y="82160"/>
                    <a:pt x="210034" y="82889"/>
                  </a:cubicBezTo>
                  <a:cubicBezTo>
                    <a:pt x="210065" y="82950"/>
                    <a:pt x="210095" y="83041"/>
                    <a:pt x="210125" y="83163"/>
                  </a:cubicBezTo>
                  <a:cubicBezTo>
                    <a:pt x="211554" y="86445"/>
                    <a:pt x="213803" y="91613"/>
                    <a:pt x="214381" y="93467"/>
                  </a:cubicBezTo>
                  <a:cubicBezTo>
                    <a:pt x="214715" y="94561"/>
                    <a:pt x="216357" y="99637"/>
                    <a:pt x="218302" y="105260"/>
                  </a:cubicBezTo>
                  <a:cubicBezTo>
                    <a:pt x="217147" y="105534"/>
                    <a:pt x="216022" y="105807"/>
                    <a:pt x="214867" y="106111"/>
                  </a:cubicBezTo>
                  <a:lnTo>
                    <a:pt x="213165" y="103923"/>
                  </a:lnTo>
                  <a:cubicBezTo>
                    <a:pt x="212343" y="103440"/>
                    <a:pt x="211694" y="103243"/>
                    <a:pt x="211182" y="103243"/>
                  </a:cubicBezTo>
                  <a:cubicBezTo>
                    <a:pt x="208855" y="103243"/>
                    <a:pt x="209366" y="107327"/>
                    <a:pt x="209366" y="107327"/>
                  </a:cubicBezTo>
                  <a:cubicBezTo>
                    <a:pt x="207522" y="104647"/>
                    <a:pt x="205893" y="103805"/>
                    <a:pt x="204575" y="103805"/>
                  </a:cubicBezTo>
                  <a:cubicBezTo>
                    <a:pt x="202349" y="103805"/>
                    <a:pt x="201007" y="106202"/>
                    <a:pt x="201007" y="106202"/>
                  </a:cubicBezTo>
                  <a:lnTo>
                    <a:pt x="199092" y="100488"/>
                  </a:lnTo>
                  <a:lnTo>
                    <a:pt x="198727" y="105807"/>
                  </a:lnTo>
                  <a:lnTo>
                    <a:pt x="193773" y="100883"/>
                  </a:lnTo>
                  <a:lnTo>
                    <a:pt x="195292" y="106962"/>
                  </a:lnTo>
                  <a:cubicBezTo>
                    <a:pt x="194741" y="106652"/>
                    <a:pt x="194189" y="106522"/>
                    <a:pt x="193651" y="106522"/>
                  </a:cubicBezTo>
                  <a:cubicBezTo>
                    <a:pt x="190866" y="106522"/>
                    <a:pt x="188453" y="110002"/>
                    <a:pt x="188453" y="110002"/>
                  </a:cubicBezTo>
                  <a:lnTo>
                    <a:pt x="185049" y="104683"/>
                  </a:lnTo>
                  <a:lnTo>
                    <a:pt x="186569" y="111522"/>
                  </a:lnTo>
                  <a:lnTo>
                    <a:pt x="182769" y="109607"/>
                  </a:lnTo>
                  <a:lnTo>
                    <a:pt x="183894" y="112646"/>
                  </a:lnTo>
                  <a:cubicBezTo>
                    <a:pt x="182465" y="113133"/>
                    <a:pt x="181827" y="114683"/>
                    <a:pt x="181584" y="116324"/>
                  </a:cubicBezTo>
                  <a:cubicBezTo>
                    <a:pt x="180531" y="115523"/>
                    <a:pt x="179013" y="114584"/>
                    <a:pt x="177614" y="114584"/>
                  </a:cubicBezTo>
                  <a:cubicBezTo>
                    <a:pt x="177155" y="114584"/>
                    <a:pt x="176708" y="114686"/>
                    <a:pt x="176295" y="114926"/>
                  </a:cubicBezTo>
                  <a:lnTo>
                    <a:pt x="178575" y="117966"/>
                  </a:lnTo>
                  <a:lnTo>
                    <a:pt x="172891" y="118361"/>
                  </a:lnTo>
                  <a:lnTo>
                    <a:pt x="180095" y="120549"/>
                  </a:lnTo>
                  <a:cubicBezTo>
                    <a:pt x="175566" y="122920"/>
                    <a:pt x="171006" y="125200"/>
                    <a:pt x="166265" y="126932"/>
                  </a:cubicBezTo>
                  <a:cubicBezTo>
                    <a:pt x="166234" y="126871"/>
                    <a:pt x="166234" y="126811"/>
                    <a:pt x="166204" y="126750"/>
                  </a:cubicBezTo>
                  <a:cubicBezTo>
                    <a:pt x="165626" y="124501"/>
                    <a:pt x="162253" y="123285"/>
                    <a:pt x="162252" y="123285"/>
                  </a:cubicBezTo>
                  <a:lnTo>
                    <a:pt x="162252" y="123285"/>
                  </a:lnTo>
                  <a:lnTo>
                    <a:pt x="163559" y="126294"/>
                  </a:lnTo>
                  <a:cubicBezTo>
                    <a:pt x="162343" y="124409"/>
                    <a:pt x="155778" y="121765"/>
                    <a:pt x="155778" y="121765"/>
                  </a:cubicBezTo>
                  <a:lnTo>
                    <a:pt x="155778" y="121765"/>
                  </a:lnTo>
                  <a:lnTo>
                    <a:pt x="159973" y="127479"/>
                  </a:lnTo>
                  <a:lnTo>
                    <a:pt x="156538" y="124805"/>
                  </a:lnTo>
                  <a:lnTo>
                    <a:pt x="156538" y="124805"/>
                  </a:lnTo>
                  <a:lnTo>
                    <a:pt x="157875" y="128148"/>
                  </a:lnTo>
                  <a:lnTo>
                    <a:pt x="158301" y="129212"/>
                  </a:lnTo>
                  <a:cubicBezTo>
                    <a:pt x="154476" y="129995"/>
                    <a:pt x="150599" y="130355"/>
                    <a:pt x="146707" y="130355"/>
                  </a:cubicBezTo>
                  <a:cubicBezTo>
                    <a:pt x="133680" y="130355"/>
                    <a:pt x="120493" y="126320"/>
                    <a:pt x="108604" y="120610"/>
                  </a:cubicBezTo>
                  <a:cubicBezTo>
                    <a:pt x="103011" y="117935"/>
                    <a:pt x="97570" y="114865"/>
                    <a:pt x="92069" y="111886"/>
                  </a:cubicBezTo>
                  <a:lnTo>
                    <a:pt x="93102" y="109607"/>
                  </a:lnTo>
                  <a:lnTo>
                    <a:pt x="91005" y="110458"/>
                  </a:lnTo>
                  <a:lnTo>
                    <a:pt x="91005" y="110458"/>
                  </a:lnTo>
                  <a:lnTo>
                    <a:pt x="91947" y="103163"/>
                  </a:lnTo>
                  <a:lnTo>
                    <a:pt x="88816" y="110032"/>
                  </a:lnTo>
                  <a:lnTo>
                    <a:pt x="88543" y="104683"/>
                  </a:lnTo>
                  <a:lnTo>
                    <a:pt x="86506" y="108908"/>
                  </a:lnTo>
                  <a:cubicBezTo>
                    <a:pt x="85746" y="108513"/>
                    <a:pt x="84986" y="108148"/>
                    <a:pt x="84226" y="107753"/>
                  </a:cubicBezTo>
                  <a:lnTo>
                    <a:pt x="85503" y="105047"/>
                  </a:lnTo>
                  <a:lnTo>
                    <a:pt x="82828" y="105807"/>
                  </a:lnTo>
                  <a:lnTo>
                    <a:pt x="82828" y="105807"/>
                  </a:lnTo>
                  <a:lnTo>
                    <a:pt x="85868" y="100883"/>
                  </a:lnTo>
                  <a:lnTo>
                    <a:pt x="80549" y="104683"/>
                  </a:lnTo>
                  <a:lnTo>
                    <a:pt x="80549" y="104683"/>
                  </a:lnTo>
                  <a:lnTo>
                    <a:pt x="80944" y="98604"/>
                  </a:lnTo>
                  <a:lnTo>
                    <a:pt x="80944" y="98604"/>
                  </a:lnTo>
                  <a:lnTo>
                    <a:pt x="78269" y="103923"/>
                  </a:lnTo>
                  <a:lnTo>
                    <a:pt x="77509" y="98968"/>
                  </a:lnTo>
                  <a:lnTo>
                    <a:pt x="76111" y="104014"/>
                  </a:lnTo>
                  <a:cubicBezTo>
                    <a:pt x="74105" y="103163"/>
                    <a:pt x="72068" y="102403"/>
                    <a:pt x="69971" y="101734"/>
                  </a:cubicBezTo>
                  <a:cubicBezTo>
                    <a:pt x="66171" y="100488"/>
                    <a:pt x="62159" y="99181"/>
                    <a:pt x="57995" y="97996"/>
                  </a:cubicBezTo>
                  <a:cubicBezTo>
                    <a:pt x="59971" y="94561"/>
                    <a:pt x="62220" y="90579"/>
                    <a:pt x="63101" y="89211"/>
                  </a:cubicBezTo>
                  <a:lnTo>
                    <a:pt x="66232" y="86141"/>
                  </a:lnTo>
                  <a:lnTo>
                    <a:pt x="63618" y="86962"/>
                  </a:lnTo>
                  <a:cubicBezTo>
                    <a:pt x="63801" y="85655"/>
                    <a:pt x="64165" y="84409"/>
                    <a:pt x="64682" y="83223"/>
                  </a:cubicBezTo>
                  <a:cubicBezTo>
                    <a:pt x="65564" y="81156"/>
                    <a:pt x="68330" y="76354"/>
                    <a:pt x="69424" y="74682"/>
                  </a:cubicBezTo>
                  <a:cubicBezTo>
                    <a:pt x="70548" y="73010"/>
                    <a:pt x="71339" y="72190"/>
                    <a:pt x="72555" y="71369"/>
                  </a:cubicBezTo>
                  <a:cubicBezTo>
                    <a:pt x="73759" y="70547"/>
                    <a:pt x="78253" y="69725"/>
                    <a:pt x="79077" y="69725"/>
                  </a:cubicBezTo>
                  <a:cubicBezTo>
                    <a:pt x="79106" y="69725"/>
                    <a:pt x="79131" y="69726"/>
                    <a:pt x="79150" y="69728"/>
                  </a:cubicBezTo>
                  <a:cubicBezTo>
                    <a:pt x="79728" y="69819"/>
                    <a:pt x="80640" y="70336"/>
                    <a:pt x="81339" y="70974"/>
                  </a:cubicBezTo>
                  <a:cubicBezTo>
                    <a:pt x="82038" y="71643"/>
                    <a:pt x="81704" y="72463"/>
                    <a:pt x="82768" y="73831"/>
                  </a:cubicBezTo>
                  <a:cubicBezTo>
                    <a:pt x="83801" y="75199"/>
                    <a:pt x="83254" y="75138"/>
                    <a:pt x="83953" y="76567"/>
                  </a:cubicBezTo>
                  <a:cubicBezTo>
                    <a:pt x="84652" y="77995"/>
                    <a:pt x="83679" y="80245"/>
                    <a:pt x="83588" y="80670"/>
                  </a:cubicBezTo>
                  <a:cubicBezTo>
                    <a:pt x="83467" y="81126"/>
                    <a:pt x="83254" y="82555"/>
                    <a:pt x="83254" y="82555"/>
                  </a:cubicBezTo>
                  <a:lnTo>
                    <a:pt x="84561" y="84044"/>
                  </a:lnTo>
                  <a:lnTo>
                    <a:pt x="84257" y="81339"/>
                  </a:lnTo>
                  <a:lnTo>
                    <a:pt x="85351" y="77874"/>
                  </a:lnTo>
                  <a:lnTo>
                    <a:pt x="85503" y="77935"/>
                  </a:lnTo>
                  <a:cubicBezTo>
                    <a:pt x="85503" y="77175"/>
                    <a:pt x="85503" y="76415"/>
                    <a:pt x="85534" y="75655"/>
                  </a:cubicBezTo>
                  <a:cubicBezTo>
                    <a:pt x="85230" y="75290"/>
                    <a:pt x="84986" y="74925"/>
                    <a:pt x="84834" y="74743"/>
                  </a:cubicBezTo>
                  <a:cubicBezTo>
                    <a:pt x="84348" y="74226"/>
                    <a:pt x="82068" y="68086"/>
                    <a:pt x="80245" y="67296"/>
                  </a:cubicBezTo>
                  <a:cubicBezTo>
                    <a:pt x="79627" y="67033"/>
                    <a:pt x="78823" y="66945"/>
                    <a:pt x="78026" y="66945"/>
                  </a:cubicBezTo>
                  <a:cubicBezTo>
                    <a:pt x="76432" y="66945"/>
                    <a:pt x="74865" y="67296"/>
                    <a:pt x="74865" y="67296"/>
                  </a:cubicBezTo>
                  <a:lnTo>
                    <a:pt x="78664" y="60761"/>
                  </a:lnTo>
                  <a:lnTo>
                    <a:pt x="81065" y="56536"/>
                  </a:lnTo>
                  <a:cubicBezTo>
                    <a:pt x="81612" y="55563"/>
                    <a:pt x="82281" y="54135"/>
                    <a:pt x="82859" y="53952"/>
                  </a:cubicBezTo>
                  <a:cubicBezTo>
                    <a:pt x="83406" y="53770"/>
                    <a:pt x="84530" y="52889"/>
                    <a:pt x="84986" y="52889"/>
                  </a:cubicBezTo>
                  <a:cubicBezTo>
                    <a:pt x="85503" y="52889"/>
                    <a:pt x="86020" y="53010"/>
                    <a:pt x="86476" y="53223"/>
                  </a:cubicBezTo>
                  <a:cubicBezTo>
                    <a:pt x="86541" y="53256"/>
                    <a:pt x="86617" y="53270"/>
                    <a:pt x="86700" y="53270"/>
                  </a:cubicBezTo>
                  <a:cubicBezTo>
                    <a:pt x="87078" y="53270"/>
                    <a:pt x="87613" y="52977"/>
                    <a:pt x="88087" y="52828"/>
                  </a:cubicBezTo>
                  <a:cubicBezTo>
                    <a:pt x="88354" y="52739"/>
                    <a:pt x="88657" y="52664"/>
                    <a:pt x="88936" y="52664"/>
                  </a:cubicBezTo>
                  <a:cubicBezTo>
                    <a:pt x="89229" y="52664"/>
                    <a:pt x="89496" y="52746"/>
                    <a:pt x="89667" y="52980"/>
                  </a:cubicBezTo>
                  <a:cubicBezTo>
                    <a:pt x="89759" y="53094"/>
                    <a:pt x="89890" y="53118"/>
                    <a:pt x="90033" y="53118"/>
                  </a:cubicBezTo>
                  <a:cubicBezTo>
                    <a:pt x="90144" y="53118"/>
                    <a:pt x="90261" y="53104"/>
                    <a:pt x="90374" y="53104"/>
                  </a:cubicBezTo>
                  <a:cubicBezTo>
                    <a:pt x="90704" y="53104"/>
                    <a:pt x="90995" y="53227"/>
                    <a:pt x="90944" y="54196"/>
                  </a:cubicBezTo>
                  <a:cubicBezTo>
                    <a:pt x="90883" y="55959"/>
                    <a:pt x="90762" y="56141"/>
                    <a:pt x="91126" y="57357"/>
                  </a:cubicBezTo>
                  <a:cubicBezTo>
                    <a:pt x="91491" y="58603"/>
                    <a:pt x="91856" y="59059"/>
                    <a:pt x="92312" y="59059"/>
                  </a:cubicBezTo>
                  <a:cubicBezTo>
                    <a:pt x="92768" y="59059"/>
                    <a:pt x="94105" y="58025"/>
                    <a:pt x="93528" y="57721"/>
                  </a:cubicBezTo>
                  <a:cubicBezTo>
                    <a:pt x="92950" y="57387"/>
                    <a:pt x="91795" y="55442"/>
                    <a:pt x="91886" y="54469"/>
                  </a:cubicBezTo>
                  <a:cubicBezTo>
                    <a:pt x="91977" y="53497"/>
                    <a:pt x="92525" y="52797"/>
                    <a:pt x="91582" y="51764"/>
                  </a:cubicBezTo>
                  <a:cubicBezTo>
                    <a:pt x="90670" y="50731"/>
                    <a:pt x="90670" y="50457"/>
                    <a:pt x="90062" y="50396"/>
                  </a:cubicBezTo>
                  <a:cubicBezTo>
                    <a:pt x="90016" y="50391"/>
                    <a:pt x="89968" y="50389"/>
                    <a:pt x="89920" y="50389"/>
                  </a:cubicBezTo>
                  <a:cubicBezTo>
                    <a:pt x="89613" y="50389"/>
                    <a:pt x="89291" y="50477"/>
                    <a:pt x="89013" y="50477"/>
                  </a:cubicBezTo>
                  <a:cubicBezTo>
                    <a:pt x="88801" y="50477"/>
                    <a:pt x="88615" y="50426"/>
                    <a:pt x="88482" y="50244"/>
                  </a:cubicBezTo>
                  <a:cubicBezTo>
                    <a:pt x="88117" y="49788"/>
                    <a:pt x="88543" y="48238"/>
                    <a:pt x="88543" y="48238"/>
                  </a:cubicBezTo>
                  <a:lnTo>
                    <a:pt x="88543" y="48238"/>
                  </a:lnTo>
                  <a:lnTo>
                    <a:pt x="86780" y="50305"/>
                  </a:lnTo>
                  <a:lnTo>
                    <a:pt x="84500" y="51065"/>
                  </a:lnTo>
                  <a:cubicBezTo>
                    <a:pt x="84500" y="51065"/>
                    <a:pt x="85473" y="49059"/>
                    <a:pt x="85807" y="48238"/>
                  </a:cubicBezTo>
                  <a:cubicBezTo>
                    <a:pt x="86141" y="47387"/>
                    <a:pt x="87144" y="46718"/>
                    <a:pt x="88269" y="45806"/>
                  </a:cubicBezTo>
                  <a:cubicBezTo>
                    <a:pt x="89394" y="44895"/>
                    <a:pt x="90275" y="44135"/>
                    <a:pt x="90731" y="44135"/>
                  </a:cubicBezTo>
                  <a:cubicBezTo>
                    <a:pt x="91187" y="44135"/>
                    <a:pt x="92251" y="46050"/>
                    <a:pt x="92251" y="46050"/>
                  </a:cubicBezTo>
                  <a:lnTo>
                    <a:pt x="93193" y="46840"/>
                  </a:lnTo>
                  <a:lnTo>
                    <a:pt x="93193" y="46840"/>
                  </a:lnTo>
                  <a:lnTo>
                    <a:pt x="92433" y="43344"/>
                  </a:lnTo>
                  <a:cubicBezTo>
                    <a:pt x="92433" y="43344"/>
                    <a:pt x="94926" y="42949"/>
                    <a:pt x="95260" y="42919"/>
                  </a:cubicBezTo>
                  <a:cubicBezTo>
                    <a:pt x="95328" y="42908"/>
                    <a:pt x="95402" y="42900"/>
                    <a:pt x="95482" y="42900"/>
                  </a:cubicBezTo>
                  <a:cubicBezTo>
                    <a:pt x="95833" y="42900"/>
                    <a:pt x="96302" y="43037"/>
                    <a:pt x="96871" y="43557"/>
                  </a:cubicBezTo>
                  <a:cubicBezTo>
                    <a:pt x="97199" y="43870"/>
                    <a:pt x="97326" y="44004"/>
                    <a:pt x="97459" y="44004"/>
                  </a:cubicBezTo>
                  <a:cubicBezTo>
                    <a:pt x="97611" y="44004"/>
                    <a:pt x="97770" y="43832"/>
                    <a:pt x="98239" y="43557"/>
                  </a:cubicBezTo>
                  <a:cubicBezTo>
                    <a:pt x="99151" y="43040"/>
                    <a:pt x="99485" y="42220"/>
                    <a:pt x="100519" y="42037"/>
                  </a:cubicBezTo>
                  <a:cubicBezTo>
                    <a:pt x="100701" y="42010"/>
                    <a:pt x="100848" y="42001"/>
                    <a:pt x="100974" y="42001"/>
                  </a:cubicBezTo>
                  <a:cubicBezTo>
                    <a:pt x="101174" y="42001"/>
                    <a:pt x="101321" y="42023"/>
                    <a:pt x="101477" y="42023"/>
                  </a:cubicBezTo>
                  <a:cubicBezTo>
                    <a:pt x="101762" y="42023"/>
                    <a:pt x="102077" y="41952"/>
                    <a:pt x="102798" y="41551"/>
                  </a:cubicBezTo>
                  <a:cubicBezTo>
                    <a:pt x="104136" y="40791"/>
                    <a:pt x="104926" y="40457"/>
                    <a:pt x="105382" y="39970"/>
                  </a:cubicBezTo>
                  <a:cubicBezTo>
                    <a:pt x="105442" y="39902"/>
                    <a:pt x="105413" y="39873"/>
                    <a:pt x="105315" y="39873"/>
                  </a:cubicBezTo>
                  <a:cubicBezTo>
                    <a:pt x="104690" y="39873"/>
                    <a:pt x="101266" y="41068"/>
                    <a:pt x="100242" y="41068"/>
                  </a:cubicBezTo>
                  <a:cubicBezTo>
                    <a:pt x="100210" y="41068"/>
                    <a:pt x="100181" y="41067"/>
                    <a:pt x="100154" y="41065"/>
                  </a:cubicBezTo>
                  <a:cubicBezTo>
                    <a:pt x="100111" y="41062"/>
                    <a:pt x="100066" y="41061"/>
                    <a:pt x="100019" y="41061"/>
                  </a:cubicBezTo>
                  <a:cubicBezTo>
                    <a:pt x="99109" y="41061"/>
                    <a:pt x="97668" y="41531"/>
                    <a:pt x="97062" y="41531"/>
                  </a:cubicBezTo>
                  <a:cubicBezTo>
                    <a:pt x="96965" y="41531"/>
                    <a:pt x="96889" y="41519"/>
                    <a:pt x="96841" y="41490"/>
                  </a:cubicBezTo>
                  <a:cubicBezTo>
                    <a:pt x="96776" y="41455"/>
                    <a:pt x="96667" y="41442"/>
                    <a:pt x="96529" y="41442"/>
                  </a:cubicBezTo>
                  <a:cubicBezTo>
                    <a:pt x="96202" y="41442"/>
                    <a:pt x="95709" y="41513"/>
                    <a:pt x="95247" y="41513"/>
                  </a:cubicBezTo>
                  <a:cubicBezTo>
                    <a:pt x="94904" y="41513"/>
                    <a:pt x="94578" y="41474"/>
                    <a:pt x="94348" y="41338"/>
                  </a:cubicBezTo>
                  <a:cubicBezTo>
                    <a:pt x="93649" y="40943"/>
                    <a:pt x="94318" y="39545"/>
                    <a:pt x="94743" y="38511"/>
                  </a:cubicBezTo>
                  <a:cubicBezTo>
                    <a:pt x="95169" y="37478"/>
                    <a:pt x="96172" y="35745"/>
                    <a:pt x="96841" y="34590"/>
                  </a:cubicBezTo>
                  <a:cubicBezTo>
                    <a:pt x="97509" y="33435"/>
                    <a:pt x="98269" y="32615"/>
                    <a:pt x="98938" y="31460"/>
                  </a:cubicBezTo>
                  <a:cubicBezTo>
                    <a:pt x="99607" y="30305"/>
                    <a:pt x="99941" y="30487"/>
                    <a:pt x="100610" y="29089"/>
                  </a:cubicBezTo>
                  <a:cubicBezTo>
                    <a:pt x="101005" y="28116"/>
                    <a:pt x="101522" y="27204"/>
                    <a:pt x="102160" y="26384"/>
                  </a:cubicBezTo>
                  <a:cubicBezTo>
                    <a:pt x="102829" y="25472"/>
                    <a:pt x="103497" y="24317"/>
                    <a:pt x="104500" y="23101"/>
                  </a:cubicBezTo>
                  <a:cubicBezTo>
                    <a:pt x="105503" y="21885"/>
                    <a:pt x="106476" y="20153"/>
                    <a:pt x="107601" y="18238"/>
                  </a:cubicBezTo>
                  <a:cubicBezTo>
                    <a:pt x="108269" y="17052"/>
                    <a:pt x="108634" y="16444"/>
                    <a:pt x="108969" y="15958"/>
                  </a:cubicBezTo>
                  <a:lnTo>
                    <a:pt x="108969" y="15958"/>
                  </a:lnTo>
                  <a:cubicBezTo>
                    <a:pt x="108148" y="16900"/>
                    <a:pt x="107023" y="18177"/>
                    <a:pt x="107023" y="18177"/>
                  </a:cubicBezTo>
                  <a:lnTo>
                    <a:pt x="107905" y="15593"/>
                  </a:lnTo>
                  <a:lnTo>
                    <a:pt x="101917" y="25472"/>
                  </a:lnTo>
                  <a:lnTo>
                    <a:pt x="99789" y="27083"/>
                  </a:lnTo>
                  <a:lnTo>
                    <a:pt x="100032" y="27964"/>
                  </a:lnTo>
                  <a:lnTo>
                    <a:pt x="91521" y="41521"/>
                  </a:lnTo>
                  <a:lnTo>
                    <a:pt x="87570" y="43618"/>
                  </a:lnTo>
                  <a:lnTo>
                    <a:pt x="88300" y="39667"/>
                  </a:lnTo>
                  <a:lnTo>
                    <a:pt x="89576" y="35563"/>
                  </a:lnTo>
                  <a:lnTo>
                    <a:pt x="91126" y="32615"/>
                  </a:lnTo>
                  <a:cubicBezTo>
                    <a:pt x="91126" y="32615"/>
                    <a:pt x="94257" y="30062"/>
                    <a:pt x="95169" y="29545"/>
                  </a:cubicBezTo>
                  <a:cubicBezTo>
                    <a:pt x="96081" y="29028"/>
                    <a:pt x="98543" y="26870"/>
                    <a:pt x="99880" y="24803"/>
                  </a:cubicBezTo>
                  <a:cubicBezTo>
                    <a:pt x="101187" y="22767"/>
                    <a:pt x="102282" y="21095"/>
                    <a:pt x="102950" y="19180"/>
                  </a:cubicBezTo>
                  <a:cubicBezTo>
                    <a:pt x="103589" y="17295"/>
                    <a:pt x="103710" y="17326"/>
                    <a:pt x="104683" y="15320"/>
                  </a:cubicBezTo>
                  <a:cubicBezTo>
                    <a:pt x="105686" y="13344"/>
                    <a:pt x="105564" y="12766"/>
                    <a:pt x="106780" y="10882"/>
                  </a:cubicBezTo>
                  <a:cubicBezTo>
                    <a:pt x="107996" y="9028"/>
                    <a:pt x="107874" y="8967"/>
                    <a:pt x="109425" y="7052"/>
                  </a:cubicBezTo>
                  <a:cubicBezTo>
                    <a:pt x="109717" y="6685"/>
                    <a:pt x="109800" y="6526"/>
                    <a:pt x="109733" y="6526"/>
                  </a:cubicBezTo>
                  <a:cubicBezTo>
                    <a:pt x="109448" y="6526"/>
                    <a:pt x="106421" y="9441"/>
                    <a:pt x="105534" y="11216"/>
                  </a:cubicBezTo>
                  <a:lnTo>
                    <a:pt x="104105" y="13952"/>
                  </a:lnTo>
                  <a:lnTo>
                    <a:pt x="104288" y="11247"/>
                  </a:lnTo>
                  <a:lnTo>
                    <a:pt x="102555" y="15624"/>
                  </a:lnTo>
                  <a:cubicBezTo>
                    <a:pt x="102282" y="16566"/>
                    <a:pt x="101978" y="17478"/>
                    <a:pt x="101582" y="18390"/>
                  </a:cubicBezTo>
                  <a:lnTo>
                    <a:pt x="99789" y="21460"/>
                  </a:lnTo>
                  <a:cubicBezTo>
                    <a:pt x="99455" y="22037"/>
                    <a:pt x="98573" y="23314"/>
                    <a:pt x="98239" y="23891"/>
                  </a:cubicBezTo>
                  <a:cubicBezTo>
                    <a:pt x="97692" y="24712"/>
                    <a:pt x="97084" y="25472"/>
                    <a:pt x="96446" y="26201"/>
                  </a:cubicBezTo>
                  <a:cubicBezTo>
                    <a:pt x="95898" y="26900"/>
                    <a:pt x="94439" y="28633"/>
                    <a:pt x="93892" y="28815"/>
                  </a:cubicBezTo>
                  <a:cubicBezTo>
                    <a:pt x="93315" y="29028"/>
                    <a:pt x="90275" y="30609"/>
                    <a:pt x="90275" y="30609"/>
                  </a:cubicBezTo>
                  <a:cubicBezTo>
                    <a:pt x="90275" y="30609"/>
                    <a:pt x="90397" y="25837"/>
                    <a:pt x="90488" y="24621"/>
                  </a:cubicBezTo>
                  <a:cubicBezTo>
                    <a:pt x="90579" y="23374"/>
                    <a:pt x="91339" y="21520"/>
                    <a:pt x="91795" y="20760"/>
                  </a:cubicBezTo>
                  <a:cubicBezTo>
                    <a:pt x="92281" y="19818"/>
                    <a:pt x="92889" y="18967"/>
                    <a:pt x="93558" y="18177"/>
                  </a:cubicBezTo>
                  <a:cubicBezTo>
                    <a:pt x="94470" y="17143"/>
                    <a:pt x="94804" y="17599"/>
                    <a:pt x="95686" y="15806"/>
                  </a:cubicBezTo>
                  <a:cubicBezTo>
                    <a:pt x="96202" y="14833"/>
                    <a:pt x="96658" y="13800"/>
                    <a:pt x="96993" y="12736"/>
                  </a:cubicBezTo>
                  <a:cubicBezTo>
                    <a:pt x="97418" y="11459"/>
                    <a:pt x="97965" y="10213"/>
                    <a:pt x="98634" y="9058"/>
                  </a:cubicBezTo>
                  <a:cubicBezTo>
                    <a:pt x="99516" y="7508"/>
                    <a:pt x="99971" y="6505"/>
                    <a:pt x="100306" y="5927"/>
                  </a:cubicBezTo>
                  <a:cubicBezTo>
                    <a:pt x="100316" y="5909"/>
                    <a:pt x="100320" y="5900"/>
                    <a:pt x="100318" y="5900"/>
                  </a:cubicBezTo>
                  <a:lnTo>
                    <a:pt x="100318" y="5900"/>
                  </a:lnTo>
                  <a:cubicBezTo>
                    <a:pt x="100269" y="5900"/>
                    <a:pt x="94404" y="15088"/>
                    <a:pt x="94227" y="15472"/>
                  </a:cubicBezTo>
                  <a:cubicBezTo>
                    <a:pt x="94210" y="15502"/>
                    <a:pt x="94195" y="15516"/>
                    <a:pt x="94181" y="15516"/>
                  </a:cubicBezTo>
                  <a:cubicBezTo>
                    <a:pt x="94007" y="15516"/>
                    <a:pt x="93986" y="13447"/>
                    <a:pt x="94379" y="12493"/>
                  </a:cubicBezTo>
                  <a:cubicBezTo>
                    <a:pt x="94835" y="11459"/>
                    <a:pt x="95260" y="10700"/>
                    <a:pt x="95473" y="9545"/>
                  </a:cubicBezTo>
                  <a:cubicBezTo>
                    <a:pt x="95686" y="8389"/>
                    <a:pt x="95898" y="7478"/>
                    <a:pt x="95746" y="6657"/>
                  </a:cubicBezTo>
                  <a:cubicBezTo>
                    <a:pt x="95594" y="5867"/>
                    <a:pt x="95534" y="5076"/>
                    <a:pt x="95594" y="4256"/>
                  </a:cubicBezTo>
                  <a:cubicBezTo>
                    <a:pt x="95625" y="3496"/>
                    <a:pt x="95625" y="2706"/>
                    <a:pt x="95534" y="1946"/>
                  </a:cubicBezTo>
                  <a:lnTo>
                    <a:pt x="95291" y="0"/>
                  </a:lnTo>
                  <a:close/>
                </a:path>
              </a:pathLst>
            </a:custGeom>
            <a:solidFill>
              <a:srgbClr val="23162C">
                <a:alpha val="262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9" name="Google Shape;189;p9"/>
            <p:cNvGrpSpPr/>
            <p:nvPr/>
          </p:nvGrpSpPr>
          <p:grpSpPr>
            <a:xfrm>
              <a:off x="704827" y="3100245"/>
              <a:ext cx="5482391" cy="1480585"/>
              <a:chOff x="704827" y="3100245"/>
              <a:chExt cx="5482391" cy="1480585"/>
            </a:xfrm>
          </p:grpSpPr>
          <p:sp>
            <p:nvSpPr>
              <p:cNvPr id="190" name="Google Shape;190;p9"/>
              <p:cNvSpPr/>
              <p:nvPr/>
            </p:nvSpPr>
            <p:spPr>
              <a:xfrm rot="-263416">
                <a:off x="4036723" y="4265842"/>
                <a:ext cx="1203370" cy="81236"/>
              </a:xfrm>
              <a:custGeom>
                <a:avLst/>
                <a:gdLst/>
                <a:ahLst/>
                <a:cxnLst/>
                <a:rect l="l" t="t" r="r" b="b"/>
                <a:pathLst>
                  <a:path w="28877" h="1947" extrusionOk="0">
                    <a:moveTo>
                      <a:pt x="21672" y="1"/>
                    </a:moveTo>
                    <a:cubicBezTo>
                      <a:pt x="21338" y="1"/>
                      <a:pt x="21034" y="1"/>
                      <a:pt x="20730" y="31"/>
                    </a:cubicBezTo>
                    <a:cubicBezTo>
                      <a:pt x="20426" y="31"/>
                      <a:pt x="20122" y="62"/>
                      <a:pt x="19818" y="92"/>
                    </a:cubicBezTo>
                    <a:cubicBezTo>
                      <a:pt x="19210" y="153"/>
                      <a:pt x="18602" y="244"/>
                      <a:pt x="17995" y="305"/>
                    </a:cubicBezTo>
                    <a:cubicBezTo>
                      <a:pt x="16809" y="487"/>
                      <a:pt x="15624" y="609"/>
                      <a:pt x="14438" y="730"/>
                    </a:cubicBezTo>
                    <a:cubicBezTo>
                      <a:pt x="13253" y="822"/>
                      <a:pt x="12037" y="852"/>
                      <a:pt x="10852" y="913"/>
                    </a:cubicBezTo>
                    <a:cubicBezTo>
                      <a:pt x="10446" y="923"/>
                      <a:pt x="10044" y="926"/>
                      <a:pt x="9644" y="926"/>
                    </a:cubicBezTo>
                    <a:cubicBezTo>
                      <a:pt x="8842" y="926"/>
                      <a:pt x="8045" y="913"/>
                      <a:pt x="7234" y="913"/>
                    </a:cubicBezTo>
                    <a:cubicBezTo>
                      <a:pt x="4833" y="852"/>
                      <a:pt x="2432" y="761"/>
                      <a:pt x="0" y="761"/>
                    </a:cubicBezTo>
                    <a:cubicBezTo>
                      <a:pt x="2371" y="1217"/>
                      <a:pt x="4742" y="1551"/>
                      <a:pt x="7174" y="1764"/>
                    </a:cubicBezTo>
                    <a:cubicBezTo>
                      <a:pt x="8390" y="1855"/>
                      <a:pt x="9605" y="1916"/>
                      <a:pt x="10821" y="1946"/>
                    </a:cubicBezTo>
                    <a:cubicBezTo>
                      <a:pt x="12037" y="1946"/>
                      <a:pt x="13253" y="1916"/>
                      <a:pt x="14469" y="1825"/>
                    </a:cubicBezTo>
                    <a:cubicBezTo>
                      <a:pt x="15077" y="1764"/>
                      <a:pt x="15715" y="1703"/>
                      <a:pt x="16323" y="1612"/>
                    </a:cubicBezTo>
                    <a:cubicBezTo>
                      <a:pt x="16931" y="1551"/>
                      <a:pt x="17508" y="1430"/>
                      <a:pt x="18116" y="1338"/>
                    </a:cubicBezTo>
                    <a:cubicBezTo>
                      <a:pt x="19302" y="1126"/>
                      <a:pt x="20487" y="943"/>
                      <a:pt x="21672" y="852"/>
                    </a:cubicBezTo>
                    <a:cubicBezTo>
                      <a:pt x="22281" y="805"/>
                      <a:pt x="22891" y="786"/>
                      <a:pt x="23504" y="786"/>
                    </a:cubicBezTo>
                    <a:cubicBezTo>
                      <a:pt x="25278" y="786"/>
                      <a:pt x="27069" y="944"/>
                      <a:pt x="28876" y="1034"/>
                    </a:cubicBezTo>
                    <a:cubicBezTo>
                      <a:pt x="26536" y="396"/>
                      <a:pt x="24104" y="62"/>
                      <a:pt x="216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 rot="-263416">
                <a:off x="4993886" y="4238751"/>
                <a:ext cx="1189410" cy="124295"/>
              </a:xfrm>
              <a:custGeom>
                <a:avLst/>
                <a:gdLst/>
                <a:ahLst/>
                <a:cxnLst/>
                <a:rect l="l" t="t" r="r" b="b"/>
                <a:pathLst>
                  <a:path w="28542" h="2979" extrusionOk="0">
                    <a:moveTo>
                      <a:pt x="28542" y="0"/>
                    </a:moveTo>
                    <a:lnTo>
                      <a:pt x="28542" y="0"/>
                    </a:lnTo>
                    <a:cubicBezTo>
                      <a:pt x="26171" y="487"/>
                      <a:pt x="23800" y="942"/>
                      <a:pt x="21429" y="1246"/>
                    </a:cubicBezTo>
                    <a:cubicBezTo>
                      <a:pt x="19058" y="1581"/>
                      <a:pt x="16688" y="1763"/>
                      <a:pt x="14317" y="1854"/>
                    </a:cubicBezTo>
                    <a:lnTo>
                      <a:pt x="12523" y="1915"/>
                    </a:lnTo>
                    <a:lnTo>
                      <a:pt x="10760" y="1915"/>
                    </a:lnTo>
                    <a:lnTo>
                      <a:pt x="8967" y="1854"/>
                    </a:lnTo>
                    <a:cubicBezTo>
                      <a:pt x="8359" y="1824"/>
                      <a:pt x="7751" y="1794"/>
                      <a:pt x="7174" y="1794"/>
                    </a:cubicBezTo>
                    <a:cubicBezTo>
                      <a:pt x="4772" y="1642"/>
                      <a:pt x="2402" y="1368"/>
                      <a:pt x="0" y="1034"/>
                    </a:cubicBezTo>
                    <a:lnTo>
                      <a:pt x="0" y="1034"/>
                    </a:lnTo>
                    <a:cubicBezTo>
                      <a:pt x="2310" y="1794"/>
                      <a:pt x="4681" y="2310"/>
                      <a:pt x="7082" y="2614"/>
                    </a:cubicBezTo>
                    <a:cubicBezTo>
                      <a:pt x="7690" y="2705"/>
                      <a:pt x="8298" y="2766"/>
                      <a:pt x="8906" y="2827"/>
                    </a:cubicBezTo>
                    <a:lnTo>
                      <a:pt x="10730" y="2949"/>
                    </a:lnTo>
                    <a:cubicBezTo>
                      <a:pt x="11307" y="2949"/>
                      <a:pt x="11915" y="2979"/>
                      <a:pt x="12523" y="2979"/>
                    </a:cubicBezTo>
                    <a:lnTo>
                      <a:pt x="14347" y="2949"/>
                    </a:lnTo>
                    <a:cubicBezTo>
                      <a:pt x="16779" y="2857"/>
                      <a:pt x="19210" y="2584"/>
                      <a:pt x="21581" y="2097"/>
                    </a:cubicBezTo>
                    <a:cubicBezTo>
                      <a:pt x="23952" y="1642"/>
                      <a:pt x="26293" y="942"/>
                      <a:pt x="285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rot="-263416">
                <a:off x="5292585" y="4170959"/>
                <a:ext cx="400304" cy="68886"/>
              </a:xfrm>
              <a:custGeom>
                <a:avLst/>
                <a:gdLst/>
                <a:ahLst/>
                <a:cxnLst/>
                <a:rect l="l" t="t" r="r" b="b"/>
                <a:pathLst>
                  <a:path w="9606" h="1651" extrusionOk="0">
                    <a:moveTo>
                      <a:pt x="9605" y="1"/>
                    </a:moveTo>
                    <a:lnTo>
                      <a:pt x="9605" y="1"/>
                    </a:lnTo>
                    <a:cubicBezTo>
                      <a:pt x="8754" y="92"/>
                      <a:pt x="7964" y="183"/>
                      <a:pt x="7174" y="274"/>
                    </a:cubicBezTo>
                    <a:cubicBezTo>
                      <a:pt x="6384" y="366"/>
                      <a:pt x="5593" y="457"/>
                      <a:pt x="4803" y="518"/>
                    </a:cubicBezTo>
                    <a:cubicBezTo>
                      <a:pt x="4013" y="578"/>
                      <a:pt x="3222" y="639"/>
                      <a:pt x="2432" y="670"/>
                    </a:cubicBezTo>
                    <a:cubicBezTo>
                      <a:pt x="1642" y="700"/>
                      <a:pt x="852" y="730"/>
                      <a:pt x="0" y="822"/>
                    </a:cubicBezTo>
                    <a:cubicBezTo>
                      <a:pt x="760" y="1186"/>
                      <a:pt x="1551" y="1429"/>
                      <a:pt x="2402" y="1551"/>
                    </a:cubicBezTo>
                    <a:cubicBezTo>
                      <a:pt x="2910" y="1617"/>
                      <a:pt x="3423" y="1651"/>
                      <a:pt x="3939" y="1651"/>
                    </a:cubicBezTo>
                    <a:cubicBezTo>
                      <a:pt x="5088" y="1651"/>
                      <a:pt x="6244" y="1482"/>
                      <a:pt x="7356" y="1125"/>
                    </a:cubicBezTo>
                    <a:cubicBezTo>
                      <a:pt x="8146" y="882"/>
                      <a:pt x="8906" y="487"/>
                      <a:pt x="96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 rot="-263416">
                <a:off x="5803271" y="4148864"/>
                <a:ext cx="338212" cy="47148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1130" extrusionOk="0">
                    <a:moveTo>
                      <a:pt x="4574" y="1"/>
                    </a:moveTo>
                    <a:cubicBezTo>
                      <a:pt x="4387" y="1"/>
                      <a:pt x="4200" y="4"/>
                      <a:pt x="4013" y="13"/>
                    </a:cubicBezTo>
                    <a:cubicBezTo>
                      <a:pt x="3344" y="43"/>
                      <a:pt x="2645" y="134"/>
                      <a:pt x="1976" y="256"/>
                    </a:cubicBezTo>
                    <a:cubicBezTo>
                      <a:pt x="1307" y="377"/>
                      <a:pt x="608" y="590"/>
                      <a:pt x="0" y="894"/>
                    </a:cubicBezTo>
                    <a:cubicBezTo>
                      <a:pt x="669" y="1016"/>
                      <a:pt x="1368" y="1107"/>
                      <a:pt x="2037" y="1107"/>
                    </a:cubicBezTo>
                    <a:cubicBezTo>
                      <a:pt x="2386" y="1122"/>
                      <a:pt x="2728" y="1130"/>
                      <a:pt x="3066" y="1130"/>
                    </a:cubicBezTo>
                    <a:cubicBezTo>
                      <a:pt x="3405" y="1130"/>
                      <a:pt x="3739" y="1122"/>
                      <a:pt x="4073" y="1107"/>
                    </a:cubicBezTo>
                    <a:cubicBezTo>
                      <a:pt x="4742" y="1076"/>
                      <a:pt x="5411" y="1016"/>
                      <a:pt x="6079" y="955"/>
                    </a:cubicBezTo>
                    <a:cubicBezTo>
                      <a:pt x="6779" y="864"/>
                      <a:pt x="7447" y="712"/>
                      <a:pt x="8116" y="529"/>
                    </a:cubicBezTo>
                    <a:cubicBezTo>
                      <a:pt x="7478" y="286"/>
                      <a:pt x="6779" y="134"/>
                      <a:pt x="6079" y="73"/>
                    </a:cubicBezTo>
                    <a:cubicBezTo>
                      <a:pt x="5590" y="29"/>
                      <a:pt x="5084" y="1"/>
                      <a:pt x="45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9"/>
              <p:cNvSpPr/>
              <p:nvPr/>
            </p:nvSpPr>
            <p:spPr>
              <a:xfrm>
                <a:off x="2785902" y="4315364"/>
                <a:ext cx="684382" cy="86851"/>
              </a:xfrm>
              <a:custGeom>
                <a:avLst/>
                <a:gdLst/>
                <a:ahLst/>
                <a:cxnLst/>
                <a:rect l="l" t="t" r="r" b="b"/>
                <a:pathLst>
                  <a:path w="16414" h="2083" extrusionOk="0">
                    <a:moveTo>
                      <a:pt x="717" y="0"/>
                    </a:moveTo>
                    <a:cubicBezTo>
                      <a:pt x="479" y="0"/>
                      <a:pt x="240" y="3"/>
                      <a:pt x="0" y="8"/>
                    </a:cubicBezTo>
                    <a:cubicBezTo>
                      <a:pt x="1307" y="403"/>
                      <a:pt x="2675" y="737"/>
                      <a:pt x="4043" y="1011"/>
                    </a:cubicBezTo>
                    <a:cubicBezTo>
                      <a:pt x="5380" y="1284"/>
                      <a:pt x="6748" y="1497"/>
                      <a:pt x="8116" y="1649"/>
                    </a:cubicBezTo>
                    <a:cubicBezTo>
                      <a:pt x="9484" y="1832"/>
                      <a:pt x="10882" y="1953"/>
                      <a:pt x="12250" y="2014"/>
                    </a:cubicBezTo>
                    <a:cubicBezTo>
                      <a:pt x="12949" y="2060"/>
                      <a:pt x="13640" y="2082"/>
                      <a:pt x="14332" y="2082"/>
                    </a:cubicBezTo>
                    <a:cubicBezTo>
                      <a:pt x="15023" y="2082"/>
                      <a:pt x="15715" y="2060"/>
                      <a:pt x="16414" y="2014"/>
                    </a:cubicBezTo>
                    <a:cubicBezTo>
                      <a:pt x="15046" y="1649"/>
                      <a:pt x="13709" y="1376"/>
                      <a:pt x="12341" y="1163"/>
                    </a:cubicBezTo>
                    <a:cubicBezTo>
                      <a:pt x="10973" y="950"/>
                      <a:pt x="9636" y="737"/>
                      <a:pt x="8268" y="585"/>
                    </a:cubicBezTo>
                    <a:cubicBezTo>
                      <a:pt x="6900" y="403"/>
                      <a:pt x="5532" y="251"/>
                      <a:pt x="4164" y="160"/>
                    </a:cubicBezTo>
                    <a:cubicBezTo>
                      <a:pt x="3006" y="59"/>
                      <a:pt x="1869" y="0"/>
                      <a:pt x="7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263416">
                <a:off x="4507527" y="4414763"/>
                <a:ext cx="357256" cy="48358"/>
              </a:xfrm>
              <a:custGeom>
                <a:avLst/>
                <a:gdLst/>
                <a:ahLst/>
                <a:cxnLst/>
                <a:rect l="l" t="t" r="r" b="b"/>
                <a:pathLst>
                  <a:path w="8573" h="1159" extrusionOk="0">
                    <a:moveTo>
                      <a:pt x="6384" y="0"/>
                    </a:moveTo>
                    <a:cubicBezTo>
                      <a:pt x="5654" y="0"/>
                      <a:pt x="4955" y="0"/>
                      <a:pt x="4256" y="31"/>
                    </a:cubicBezTo>
                    <a:cubicBezTo>
                      <a:pt x="3557" y="61"/>
                      <a:pt x="2858" y="122"/>
                      <a:pt x="2128" y="244"/>
                    </a:cubicBezTo>
                    <a:cubicBezTo>
                      <a:pt x="1429" y="304"/>
                      <a:pt x="700" y="456"/>
                      <a:pt x="1" y="669"/>
                    </a:cubicBezTo>
                    <a:cubicBezTo>
                      <a:pt x="700" y="882"/>
                      <a:pt x="1429" y="1034"/>
                      <a:pt x="2159" y="1095"/>
                    </a:cubicBezTo>
                    <a:cubicBezTo>
                      <a:pt x="2609" y="1132"/>
                      <a:pt x="3060" y="1158"/>
                      <a:pt x="3504" y="1158"/>
                    </a:cubicBezTo>
                    <a:cubicBezTo>
                      <a:pt x="3778" y="1158"/>
                      <a:pt x="4050" y="1148"/>
                      <a:pt x="4317" y="1125"/>
                    </a:cubicBezTo>
                    <a:cubicBezTo>
                      <a:pt x="5046" y="1095"/>
                      <a:pt x="5776" y="1003"/>
                      <a:pt x="6475" y="882"/>
                    </a:cubicBezTo>
                    <a:cubicBezTo>
                      <a:pt x="7174" y="730"/>
                      <a:pt x="7873" y="517"/>
                      <a:pt x="8572" y="244"/>
                    </a:cubicBezTo>
                    <a:cubicBezTo>
                      <a:pt x="7843" y="92"/>
                      <a:pt x="7113" y="31"/>
                      <a:pt x="638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 rot="-263416">
                <a:off x="5007618" y="4450752"/>
                <a:ext cx="971547" cy="93086"/>
              </a:xfrm>
              <a:custGeom>
                <a:avLst/>
                <a:gdLst/>
                <a:ahLst/>
                <a:cxnLst/>
                <a:rect l="l" t="t" r="r" b="b"/>
                <a:pathLst>
                  <a:path w="23314" h="2231" extrusionOk="0">
                    <a:moveTo>
                      <a:pt x="0" y="1"/>
                    </a:moveTo>
                    <a:lnTo>
                      <a:pt x="0" y="1"/>
                    </a:lnTo>
                    <a:cubicBezTo>
                      <a:pt x="1763" y="913"/>
                      <a:pt x="3678" y="1521"/>
                      <a:pt x="5654" y="1794"/>
                    </a:cubicBezTo>
                    <a:cubicBezTo>
                      <a:pt x="7599" y="2098"/>
                      <a:pt x="9605" y="2220"/>
                      <a:pt x="11581" y="2220"/>
                    </a:cubicBezTo>
                    <a:cubicBezTo>
                      <a:pt x="12018" y="2227"/>
                      <a:pt x="12457" y="2230"/>
                      <a:pt x="12897" y="2230"/>
                    </a:cubicBezTo>
                    <a:cubicBezTo>
                      <a:pt x="14414" y="2230"/>
                      <a:pt x="15946" y="2186"/>
                      <a:pt x="17478" y="2068"/>
                    </a:cubicBezTo>
                    <a:cubicBezTo>
                      <a:pt x="19453" y="1946"/>
                      <a:pt x="21399" y="1581"/>
                      <a:pt x="23314" y="974"/>
                    </a:cubicBezTo>
                    <a:lnTo>
                      <a:pt x="23314" y="974"/>
                    </a:lnTo>
                    <a:cubicBezTo>
                      <a:pt x="21338" y="1156"/>
                      <a:pt x="19393" y="1217"/>
                      <a:pt x="17447" y="1217"/>
                    </a:cubicBezTo>
                    <a:cubicBezTo>
                      <a:pt x="15502" y="1186"/>
                      <a:pt x="13526" y="1156"/>
                      <a:pt x="11581" y="1126"/>
                    </a:cubicBezTo>
                    <a:cubicBezTo>
                      <a:pt x="9636" y="1095"/>
                      <a:pt x="7690" y="1095"/>
                      <a:pt x="5745" y="943"/>
                    </a:cubicBezTo>
                    <a:cubicBezTo>
                      <a:pt x="3800" y="822"/>
                      <a:pt x="1885" y="487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3012731" y="4457632"/>
                <a:ext cx="951855" cy="69506"/>
              </a:xfrm>
              <a:custGeom>
                <a:avLst/>
                <a:gdLst/>
                <a:ahLst/>
                <a:cxnLst/>
                <a:rect l="l" t="t" r="r" b="b"/>
                <a:pathLst>
                  <a:path w="22829" h="1667" extrusionOk="0">
                    <a:moveTo>
                      <a:pt x="5746" y="0"/>
                    </a:moveTo>
                    <a:cubicBezTo>
                      <a:pt x="3831" y="0"/>
                      <a:pt x="1885" y="31"/>
                      <a:pt x="1" y="213"/>
                    </a:cubicBezTo>
                    <a:cubicBezTo>
                      <a:pt x="1885" y="486"/>
                      <a:pt x="3800" y="699"/>
                      <a:pt x="5685" y="882"/>
                    </a:cubicBezTo>
                    <a:cubicBezTo>
                      <a:pt x="7600" y="1064"/>
                      <a:pt x="9484" y="1186"/>
                      <a:pt x="11399" y="1307"/>
                    </a:cubicBezTo>
                    <a:cubicBezTo>
                      <a:pt x="13284" y="1429"/>
                      <a:pt x="15199" y="1550"/>
                      <a:pt x="17083" y="1581"/>
                    </a:cubicBezTo>
                    <a:cubicBezTo>
                      <a:pt x="18437" y="1624"/>
                      <a:pt x="19791" y="1667"/>
                      <a:pt x="21145" y="1667"/>
                    </a:cubicBezTo>
                    <a:cubicBezTo>
                      <a:pt x="21706" y="1667"/>
                      <a:pt x="22267" y="1659"/>
                      <a:pt x="22828" y="1642"/>
                    </a:cubicBezTo>
                    <a:cubicBezTo>
                      <a:pt x="20974" y="1246"/>
                      <a:pt x="19059" y="973"/>
                      <a:pt x="17174" y="730"/>
                    </a:cubicBezTo>
                    <a:cubicBezTo>
                      <a:pt x="15260" y="517"/>
                      <a:pt x="13375" y="334"/>
                      <a:pt x="11460" y="213"/>
                    </a:cubicBezTo>
                    <a:cubicBezTo>
                      <a:pt x="9545" y="91"/>
                      <a:pt x="7661" y="31"/>
                      <a:pt x="57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1106573" y="3197815"/>
                <a:ext cx="1119135" cy="449972"/>
              </a:xfrm>
              <a:custGeom>
                <a:avLst/>
                <a:gdLst/>
                <a:ahLst/>
                <a:cxnLst/>
                <a:rect l="l" t="t" r="r" b="b"/>
                <a:pathLst>
                  <a:path w="26841" h="1079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2068" y="1308"/>
                      <a:pt x="4195" y="2493"/>
                      <a:pt x="6384" y="3588"/>
                    </a:cubicBezTo>
                    <a:cubicBezTo>
                      <a:pt x="7478" y="4135"/>
                      <a:pt x="8572" y="4621"/>
                      <a:pt x="9697" y="5077"/>
                    </a:cubicBezTo>
                    <a:cubicBezTo>
                      <a:pt x="10852" y="5533"/>
                      <a:pt x="12007" y="5928"/>
                      <a:pt x="13162" y="6293"/>
                    </a:cubicBezTo>
                    <a:cubicBezTo>
                      <a:pt x="13740" y="6475"/>
                      <a:pt x="14348" y="6627"/>
                      <a:pt x="14955" y="6779"/>
                    </a:cubicBezTo>
                    <a:cubicBezTo>
                      <a:pt x="15533" y="6901"/>
                      <a:pt x="16141" y="7053"/>
                      <a:pt x="16718" y="7174"/>
                    </a:cubicBezTo>
                    <a:cubicBezTo>
                      <a:pt x="17934" y="7417"/>
                      <a:pt x="19059" y="7661"/>
                      <a:pt x="20214" y="7995"/>
                    </a:cubicBezTo>
                    <a:cubicBezTo>
                      <a:pt x="22463" y="8694"/>
                      <a:pt x="24621" y="9788"/>
                      <a:pt x="26840" y="10791"/>
                    </a:cubicBezTo>
                    <a:cubicBezTo>
                      <a:pt x="24864" y="9332"/>
                      <a:pt x="22737" y="8117"/>
                      <a:pt x="20487" y="7205"/>
                    </a:cubicBezTo>
                    <a:cubicBezTo>
                      <a:pt x="20184" y="7083"/>
                      <a:pt x="19910" y="6962"/>
                      <a:pt x="19606" y="6870"/>
                    </a:cubicBezTo>
                    <a:cubicBezTo>
                      <a:pt x="19302" y="6779"/>
                      <a:pt x="19028" y="6688"/>
                      <a:pt x="18725" y="6627"/>
                    </a:cubicBezTo>
                    <a:cubicBezTo>
                      <a:pt x="18147" y="6445"/>
                      <a:pt x="17539" y="6293"/>
                      <a:pt x="16962" y="6141"/>
                    </a:cubicBezTo>
                    <a:cubicBezTo>
                      <a:pt x="15776" y="5867"/>
                      <a:pt x="14652" y="5563"/>
                      <a:pt x="13496" y="5229"/>
                    </a:cubicBezTo>
                    <a:cubicBezTo>
                      <a:pt x="12311" y="4895"/>
                      <a:pt x="11186" y="4499"/>
                      <a:pt x="10062" y="4074"/>
                    </a:cubicBezTo>
                    <a:cubicBezTo>
                      <a:pt x="8937" y="3679"/>
                      <a:pt x="7812" y="3223"/>
                      <a:pt x="6718" y="2767"/>
                    </a:cubicBezTo>
                    <a:cubicBezTo>
                      <a:pt x="4469" y="1855"/>
                      <a:pt x="2280" y="88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1974737" y="3599602"/>
                <a:ext cx="1122930" cy="392058"/>
              </a:xfrm>
              <a:custGeom>
                <a:avLst/>
                <a:gdLst/>
                <a:ahLst/>
                <a:cxnLst/>
                <a:rect l="l" t="t" r="r" b="b"/>
                <a:pathLst>
                  <a:path w="26932" h="940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885" y="1520"/>
                      <a:pt x="3891" y="2888"/>
                      <a:pt x="6019" y="4043"/>
                    </a:cubicBezTo>
                    <a:cubicBezTo>
                      <a:pt x="6566" y="4347"/>
                      <a:pt x="7083" y="4620"/>
                      <a:pt x="7630" y="4894"/>
                    </a:cubicBezTo>
                    <a:lnTo>
                      <a:pt x="9272" y="5654"/>
                    </a:lnTo>
                    <a:cubicBezTo>
                      <a:pt x="9819" y="5897"/>
                      <a:pt x="10396" y="6110"/>
                      <a:pt x="10974" y="6353"/>
                    </a:cubicBezTo>
                    <a:lnTo>
                      <a:pt x="12676" y="6991"/>
                    </a:lnTo>
                    <a:cubicBezTo>
                      <a:pt x="14956" y="7812"/>
                      <a:pt x="17326" y="8420"/>
                      <a:pt x="19728" y="8815"/>
                    </a:cubicBezTo>
                    <a:cubicBezTo>
                      <a:pt x="21832" y="9193"/>
                      <a:pt x="23984" y="9403"/>
                      <a:pt x="26120" y="9403"/>
                    </a:cubicBezTo>
                    <a:cubicBezTo>
                      <a:pt x="26391" y="9403"/>
                      <a:pt x="26661" y="9399"/>
                      <a:pt x="26931" y="9393"/>
                    </a:cubicBezTo>
                    <a:cubicBezTo>
                      <a:pt x="24561" y="8997"/>
                      <a:pt x="22190" y="8541"/>
                      <a:pt x="19880" y="7994"/>
                    </a:cubicBezTo>
                    <a:cubicBezTo>
                      <a:pt x="17570" y="7417"/>
                      <a:pt x="15290" y="6748"/>
                      <a:pt x="13041" y="5958"/>
                    </a:cubicBezTo>
                    <a:lnTo>
                      <a:pt x="11369" y="5350"/>
                    </a:lnTo>
                    <a:cubicBezTo>
                      <a:pt x="10791" y="5137"/>
                      <a:pt x="10244" y="4924"/>
                      <a:pt x="9697" y="4712"/>
                    </a:cubicBezTo>
                    <a:lnTo>
                      <a:pt x="8056" y="4013"/>
                    </a:lnTo>
                    <a:cubicBezTo>
                      <a:pt x="7509" y="3739"/>
                      <a:pt x="6961" y="3526"/>
                      <a:pt x="6414" y="3283"/>
                    </a:cubicBezTo>
                    <a:cubicBezTo>
                      <a:pt x="4256" y="2280"/>
                      <a:pt x="2129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292882" y="3632542"/>
                <a:ext cx="385303" cy="123918"/>
              </a:xfrm>
              <a:custGeom>
                <a:avLst/>
                <a:gdLst/>
                <a:ahLst/>
                <a:cxnLst/>
                <a:rect l="l" t="t" r="r" b="b"/>
                <a:pathLst>
                  <a:path w="9241" h="2972" extrusionOk="0">
                    <a:moveTo>
                      <a:pt x="0" y="1"/>
                    </a:moveTo>
                    <a:cubicBezTo>
                      <a:pt x="578" y="609"/>
                      <a:pt x="1246" y="1125"/>
                      <a:pt x="1976" y="1551"/>
                    </a:cubicBezTo>
                    <a:cubicBezTo>
                      <a:pt x="3435" y="2371"/>
                      <a:pt x="5046" y="2858"/>
                      <a:pt x="6748" y="2949"/>
                    </a:cubicBezTo>
                    <a:cubicBezTo>
                      <a:pt x="6947" y="2964"/>
                      <a:pt x="7148" y="2971"/>
                      <a:pt x="7350" y="2971"/>
                    </a:cubicBezTo>
                    <a:cubicBezTo>
                      <a:pt x="7980" y="2971"/>
                      <a:pt x="8619" y="2897"/>
                      <a:pt x="9240" y="2736"/>
                    </a:cubicBezTo>
                    <a:cubicBezTo>
                      <a:pt x="8420" y="2493"/>
                      <a:pt x="7629" y="2311"/>
                      <a:pt x="6870" y="2098"/>
                    </a:cubicBezTo>
                    <a:cubicBezTo>
                      <a:pt x="6110" y="1885"/>
                      <a:pt x="5350" y="1703"/>
                      <a:pt x="4590" y="1460"/>
                    </a:cubicBezTo>
                    <a:cubicBezTo>
                      <a:pt x="3830" y="1247"/>
                      <a:pt x="3070" y="1004"/>
                      <a:pt x="2310" y="761"/>
                    </a:cubicBezTo>
                    <a:cubicBezTo>
                      <a:pt x="1550" y="487"/>
                      <a:pt x="790" y="213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763052" y="3834895"/>
                <a:ext cx="321969" cy="109449"/>
              </a:xfrm>
              <a:custGeom>
                <a:avLst/>
                <a:gdLst/>
                <a:ahLst/>
                <a:cxnLst/>
                <a:rect l="l" t="t" r="r" b="b"/>
                <a:pathLst>
                  <a:path w="7722" h="2625" extrusionOk="0">
                    <a:moveTo>
                      <a:pt x="460" y="0"/>
                    </a:moveTo>
                    <a:cubicBezTo>
                      <a:pt x="305" y="0"/>
                      <a:pt x="151" y="4"/>
                      <a:pt x="1" y="11"/>
                    </a:cubicBezTo>
                    <a:cubicBezTo>
                      <a:pt x="578" y="376"/>
                      <a:pt x="1186" y="710"/>
                      <a:pt x="1825" y="984"/>
                    </a:cubicBezTo>
                    <a:cubicBezTo>
                      <a:pt x="2463" y="1257"/>
                      <a:pt x="3071" y="1500"/>
                      <a:pt x="3709" y="1713"/>
                    </a:cubicBezTo>
                    <a:cubicBezTo>
                      <a:pt x="4348" y="1926"/>
                      <a:pt x="5016" y="2108"/>
                      <a:pt x="5655" y="2291"/>
                    </a:cubicBezTo>
                    <a:cubicBezTo>
                      <a:pt x="6323" y="2443"/>
                      <a:pt x="7022" y="2564"/>
                      <a:pt x="7721" y="2625"/>
                    </a:cubicBezTo>
                    <a:cubicBezTo>
                      <a:pt x="7174" y="2169"/>
                      <a:pt x="6597" y="1774"/>
                      <a:pt x="5959" y="1470"/>
                    </a:cubicBezTo>
                    <a:cubicBezTo>
                      <a:pt x="5351" y="1136"/>
                      <a:pt x="4712" y="892"/>
                      <a:pt x="4074" y="649"/>
                    </a:cubicBezTo>
                    <a:cubicBezTo>
                      <a:pt x="3405" y="436"/>
                      <a:pt x="2737" y="254"/>
                      <a:pt x="2068" y="163"/>
                    </a:cubicBezTo>
                    <a:cubicBezTo>
                      <a:pt x="1549" y="45"/>
                      <a:pt x="995" y="0"/>
                      <a:pt x="4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704827" y="3100245"/>
                <a:ext cx="607079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14560" h="7843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64" y="852"/>
                      <a:pt x="2189" y="1672"/>
                      <a:pt x="3374" y="2402"/>
                    </a:cubicBezTo>
                    <a:cubicBezTo>
                      <a:pt x="4560" y="3131"/>
                      <a:pt x="5745" y="3830"/>
                      <a:pt x="6961" y="4499"/>
                    </a:cubicBezTo>
                    <a:cubicBezTo>
                      <a:pt x="8177" y="5137"/>
                      <a:pt x="9393" y="5776"/>
                      <a:pt x="10669" y="6323"/>
                    </a:cubicBezTo>
                    <a:cubicBezTo>
                      <a:pt x="11946" y="6900"/>
                      <a:pt x="13222" y="7417"/>
                      <a:pt x="14560" y="7843"/>
                    </a:cubicBezTo>
                    <a:cubicBezTo>
                      <a:pt x="13435" y="7022"/>
                      <a:pt x="12250" y="6262"/>
                      <a:pt x="11064" y="5563"/>
                    </a:cubicBezTo>
                    <a:cubicBezTo>
                      <a:pt x="9879" y="4864"/>
                      <a:pt x="8694" y="4165"/>
                      <a:pt x="7478" y="3526"/>
                    </a:cubicBezTo>
                    <a:cubicBezTo>
                      <a:pt x="6262" y="2888"/>
                      <a:pt x="5016" y="2250"/>
                      <a:pt x="3800" y="1642"/>
                    </a:cubicBezTo>
                    <a:cubicBezTo>
                      <a:pt x="2554" y="1064"/>
                      <a:pt x="1307" y="48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1913902" y="3746624"/>
                <a:ext cx="889730" cy="390390"/>
              </a:xfrm>
              <a:custGeom>
                <a:avLst/>
                <a:gdLst/>
                <a:ahLst/>
                <a:cxnLst/>
                <a:rect l="l" t="t" r="r" b="b"/>
                <a:pathLst>
                  <a:path w="21339" h="936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308" y="1490"/>
                      <a:pt x="2858" y="2766"/>
                      <a:pt x="4591" y="3739"/>
                    </a:cubicBezTo>
                    <a:cubicBezTo>
                      <a:pt x="6323" y="4712"/>
                      <a:pt x="8117" y="5563"/>
                      <a:pt x="9940" y="6292"/>
                    </a:cubicBezTo>
                    <a:cubicBezTo>
                      <a:pt x="11794" y="7022"/>
                      <a:pt x="13618" y="7690"/>
                      <a:pt x="15503" y="8268"/>
                    </a:cubicBezTo>
                    <a:cubicBezTo>
                      <a:pt x="17387" y="8876"/>
                      <a:pt x="19363" y="9240"/>
                      <a:pt x="21339" y="9362"/>
                    </a:cubicBezTo>
                    <a:cubicBezTo>
                      <a:pt x="19454" y="8845"/>
                      <a:pt x="17600" y="8207"/>
                      <a:pt x="15807" y="7478"/>
                    </a:cubicBezTo>
                    <a:cubicBezTo>
                      <a:pt x="13983" y="6748"/>
                      <a:pt x="12159" y="5988"/>
                      <a:pt x="10366" y="5289"/>
                    </a:cubicBezTo>
                    <a:cubicBezTo>
                      <a:pt x="8542" y="4560"/>
                      <a:pt x="6749" y="3830"/>
                      <a:pt x="4986" y="3009"/>
                    </a:cubicBezTo>
                    <a:cubicBezTo>
                      <a:pt x="3223" y="2158"/>
                      <a:pt x="1551" y="1155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553944" y="3968407"/>
                <a:ext cx="700893" cy="267432"/>
              </a:xfrm>
              <a:custGeom>
                <a:avLst/>
                <a:gdLst/>
                <a:ahLst/>
                <a:cxnLst/>
                <a:rect l="l" t="t" r="r" b="b"/>
                <a:pathLst>
                  <a:path w="16810" h="6414" extrusionOk="0">
                    <a:moveTo>
                      <a:pt x="1" y="0"/>
                    </a:moveTo>
                    <a:cubicBezTo>
                      <a:pt x="1368" y="639"/>
                      <a:pt x="2767" y="1216"/>
                      <a:pt x="4165" y="1733"/>
                    </a:cubicBezTo>
                    <a:cubicBezTo>
                      <a:pt x="4530" y="1855"/>
                      <a:pt x="4894" y="1976"/>
                      <a:pt x="5259" y="2098"/>
                    </a:cubicBezTo>
                    <a:lnTo>
                      <a:pt x="6293" y="2493"/>
                    </a:lnTo>
                    <a:cubicBezTo>
                      <a:pt x="7022" y="2736"/>
                      <a:pt x="7721" y="2979"/>
                      <a:pt x="8451" y="3192"/>
                    </a:cubicBezTo>
                    <a:cubicBezTo>
                      <a:pt x="9818" y="3678"/>
                      <a:pt x="11217" y="4195"/>
                      <a:pt x="12615" y="4742"/>
                    </a:cubicBezTo>
                    <a:lnTo>
                      <a:pt x="16810" y="6414"/>
                    </a:lnTo>
                    <a:cubicBezTo>
                      <a:pt x="15624" y="5502"/>
                      <a:pt x="14317" y="4651"/>
                      <a:pt x="12980" y="3982"/>
                    </a:cubicBezTo>
                    <a:cubicBezTo>
                      <a:pt x="11612" y="3253"/>
                      <a:pt x="10214" y="2675"/>
                      <a:pt x="8785" y="2159"/>
                    </a:cubicBezTo>
                    <a:cubicBezTo>
                      <a:pt x="8086" y="1946"/>
                      <a:pt x="7356" y="1703"/>
                      <a:pt x="6627" y="1490"/>
                    </a:cubicBezTo>
                    <a:cubicBezTo>
                      <a:pt x="5897" y="1277"/>
                      <a:pt x="5168" y="1095"/>
                      <a:pt x="4438" y="912"/>
                    </a:cubicBezTo>
                    <a:cubicBezTo>
                      <a:pt x="2979" y="548"/>
                      <a:pt x="1520" y="213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861981" y="3323321"/>
                <a:ext cx="864379" cy="401773"/>
              </a:xfrm>
              <a:custGeom>
                <a:avLst/>
                <a:gdLst/>
                <a:ahLst/>
                <a:cxnLst/>
                <a:rect l="l" t="t" r="r" b="b"/>
                <a:pathLst>
                  <a:path w="20731" h="9636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642" y="942"/>
                      <a:pt x="3344" y="1824"/>
                      <a:pt x="5046" y="2675"/>
                    </a:cubicBezTo>
                    <a:cubicBezTo>
                      <a:pt x="6748" y="3526"/>
                      <a:pt x="8481" y="4347"/>
                      <a:pt x="10213" y="5167"/>
                    </a:cubicBezTo>
                    <a:cubicBezTo>
                      <a:pt x="11916" y="5988"/>
                      <a:pt x="13678" y="6748"/>
                      <a:pt x="15411" y="7508"/>
                    </a:cubicBezTo>
                    <a:cubicBezTo>
                      <a:pt x="17174" y="8237"/>
                      <a:pt x="18937" y="8967"/>
                      <a:pt x="20730" y="9636"/>
                    </a:cubicBezTo>
                    <a:cubicBezTo>
                      <a:pt x="19119" y="8572"/>
                      <a:pt x="17478" y="7629"/>
                      <a:pt x="15806" y="6718"/>
                    </a:cubicBezTo>
                    <a:cubicBezTo>
                      <a:pt x="14104" y="5836"/>
                      <a:pt x="12402" y="4985"/>
                      <a:pt x="10669" y="4164"/>
                    </a:cubicBezTo>
                    <a:cubicBezTo>
                      <a:pt x="8937" y="3344"/>
                      <a:pt x="7174" y="2584"/>
                      <a:pt x="5411" y="1885"/>
                    </a:cubicBezTo>
                    <a:cubicBezTo>
                      <a:pt x="3618" y="1186"/>
                      <a:pt x="1824" y="547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6" name="Google Shape;206;p9"/>
          <p:cNvSpPr/>
          <p:nvPr/>
        </p:nvSpPr>
        <p:spPr>
          <a:xfrm flipH="1">
            <a:off x="-85316" y="-47500"/>
            <a:ext cx="9314630" cy="5238505"/>
          </a:xfrm>
          <a:custGeom>
            <a:avLst/>
            <a:gdLst/>
            <a:ahLst/>
            <a:cxnLst/>
            <a:rect l="l" t="t" r="r" b="b"/>
            <a:pathLst>
              <a:path w="284960" h="189973" extrusionOk="0">
                <a:moveTo>
                  <a:pt x="0" y="0"/>
                </a:moveTo>
                <a:lnTo>
                  <a:pt x="284960" y="0"/>
                </a:lnTo>
                <a:lnTo>
                  <a:pt x="284960" y="189972"/>
                </a:lnTo>
                <a:lnTo>
                  <a:pt x="0" y="189972"/>
                </a:lnTo>
                <a:close/>
              </a:path>
            </a:pathLst>
          </a:custGeom>
          <a:gradFill>
            <a:gsLst>
              <a:gs pos="0">
                <a:srgbClr val="A4FFCE">
                  <a:alpha val="47058"/>
                </a:srgbClr>
              </a:gs>
              <a:gs pos="52999">
                <a:srgbClr val="A4FFCE">
                  <a:alpha val="20392"/>
                </a:srgbClr>
              </a:gs>
              <a:gs pos="100000">
                <a:srgbClr val="FFFFFF">
                  <a:alpha val="1411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720000" y="1200213"/>
            <a:ext cx="4499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720000" y="2261488"/>
            <a:ext cx="40806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"/>
          <p:cNvSpPr txBox="1">
            <a:spLocks noGrp="1"/>
          </p:cNvSpPr>
          <p:nvPr>
            <p:ph type="title"/>
          </p:nvPr>
        </p:nvSpPr>
        <p:spPr>
          <a:xfrm>
            <a:off x="5833250" y="539500"/>
            <a:ext cx="2683200" cy="255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575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etal Mania"/>
              <a:buNone/>
              <a:defRPr sz="3500">
                <a:solidFill>
                  <a:schemeClr val="lt1"/>
                </a:solidFill>
                <a:latin typeface="Metal Mania"/>
                <a:ea typeface="Metal Mania"/>
                <a:cs typeface="Metal Mania"/>
                <a:sym typeface="Metal Man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39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Y견고딕"/>
              <a:buNone/>
              <a:defRPr sz="2400">
                <a:solidFill>
                  <a:srgbClr val="FFFFFF"/>
                </a:solidFill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endParaRPr/>
          </a:p>
        </p:txBody>
      </p:sp>
      <p:sp>
        <p:nvSpPr>
          <p:cNvPr id="996" name="Google Shape;996;p39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●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○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■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●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○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■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●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○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HY견고딕"/>
              <a:buChar char="■"/>
              <a:defRPr sz="1100">
                <a:solidFill>
                  <a:srgbClr val="435D74"/>
                </a:solidFill>
                <a:latin typeface="HY견고딕"/>
                <a:ea typeface="HY견고딕"/>
                <a:cs typeface="HY견고딕"/>
                <a:sym typeface="HY견고딕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75F"/>
        </a:solidFill>
        <a:effectLst/>
      </p:bgPr>
    </p:bg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2" name="Google Shape;1002;p41"/>
          <p:cNvGrpSpPr/>
          <p:nvPr/>
        </p:nvGrpSpPr>
        <p:grpSpPr>
          <a:xfrm>
            <a:off x="6280263" y="-1133665"/>
            <a:ext cx="2255746" cy="2255706"/>
            <a:chOff x="5863107" y="-1311534"/>
            <a:chExt cx="2368735" cy="2368693"/>
          </a:xfrm>
        </p:grpSpPr>
        <p:sp>
          <p:nvSpPr>
            <p:cNvPr id="1003" name="Google Shape;1003;p41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1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1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1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41"/>
          <p:cNvSpPr/>
          <p:nvPr/>
        </p:nvSpPr>
        <p:spPr>
          <a:xfrm>
            <a:off x="8636245" y="4577864"/>
            <a:ext cx="199335" cy="216035"/>
          </a:xfrm>
          <a:custGeom>
            <a:avLst/>
            <a:gdLst/>
            <a:ahLst/>
            <a:cxnLst/>
            <a:rect l="l" t="t" r="r" b="b"/>
            <a:pathLst>
              <a:path w="4712" h="5442" extrusionOk="0">
                <a:moveTo>
                  <a:pt x="1794" y="0"/>
                </a:moveTo>
                <a:lnTo>
                  <a:pt x="1794" y="0"/>
                </a:lnTo>
                <a:cubicBezTo>
                  <a:pt x="0" y="3222"/>
                  <a:pt x="3009" y="5441"/>
                  <a:pt x="3009" y="5441"/>
                </a:cubicBezTo>
                <a:cubicBezTo>
                  <a:pt x="4712" y="2888"/>
                  <a:pt x="1794" y="1"/>
                  <a:pt x="179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41"/>
          <p:cNvGrpSpPr/>
          <p:nvPr/>
        </p:nvGrpSpPr>
        <p:grpSpPr>
          <a:xfrm>
            <a:off x="6590436" y="-1120596"/>
            <a:ext cx="4020887" cy="7055966"/>
            <a:chOff x="6590436" y="-1120596"/>
            <a:chExt cx="4020887" cy="7055966"/>
          </a:xfrm>
        </p:grpSpPr>
        <p:sp>
          <p:nvSpPr>
            <p:cNvPr id="1009" name="Google Shape;1009;p41"/>
            <p:cNvSpPr/>
            <p:nvPr/>
          </p:nvSpPr>
          <p:spPr>
            <a:xfrm>
              <a:off x="7211240" y="17140"/>
              <a:ext cx="1270" cy="1231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31"/>
                  </a:moveTo>
                  <a:lnTo>
                    <a:pt x="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1"/>
            <p:cNvSpPr/>
            <p:nvPr/>
          </p:nvSpPr>
          <p:spPr>
            <a:xfrm>
              <a:off x="7211240" y="17140"/>
              <a:ext cx="1270" cy="1231"/>
            </a:xfrm>
            <a:custGeom>
              <a:avLst/>
              <a:gdLst/>
              <a:ahLst/>
              <a:cxnLst/>
              <a:rect l="l" t="t" r="r" b="b"/>
              <a:pathLst>
                <a:path w="32" h="31" extrusionOk="0">
                  <a:moveTo>
                    <a:pt x="1" y="31"/>
                  </a:moveTo>
                  <a:lnTo>
                    <a:pt x="1" y="31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1"/>
            <p:cNvSpPr/>
            <p:nvPr/>
          </p:nvSpPr>
          <p:spPr>
            <a:xfrm>
              <a:off x="9342509" y="526982"/>
              <a:ext cx="60380" cy="347552"/>
            </a:xfrm>
            <a:custGeom>
              <a:avLst/>
              <a:gdLst/>
              <a:ahLst/>
              <a:cxnLst/>
              <a:rect l="l" t="t" r="r" b="b"/>
              <a:pathLst>
                <a:path w="1521" h="8755" extrusionOk="0">
                  <a:moveTo>
                    <a:pt x="791" y="0"/>
                  </a:moveTo>
                  <a:cubicBezTo>
                    <a:pt x="487" y="699"/>
                    <a:pt x="274" y="1429"/>
                    <a:pt x="183" y="2189"/>
                  </a:cubicBezTo>
                  <a:cubicBezTo>
                    <a:pt x="61" y="2888"/>
                    <a:pt x="0" y="3648"/>
                    <a:pt x="0" y="4377"/>
                  </a:cubicBezTo>
                  <a:cubicBezTo>
                    <a:pt x="0" y="5107"/>
                    <a:pt x="61" y="5836"/>
                    <a:pt x="183" y="6566"/>
                  </a:cubicBezTo>
                  <a:cubicBezTo>
                    <a:pt x="274" y="7326"/>
                    <a:pt x="487" y="8055"/>
                    <a:pt x="760" y="8754"/>
                  </a:cubicBezTo>
                  <a:cubicBezTo>
                    <a:pt x="1064" y="8055"/>
                    <a:pt x="1277" y="7326"/>
                    <a:pt x="1368" y="6566"/>
                  </a:cubicBezTo>
                  <a:cubicBezTo>
                    <a:pt x="1490" y="5836"/>
                    <a:pt x="1520" y="5107"/>
                    <a:pt x="1520" y="4377"/>
                  </a:cubicBezTo>
                  <a:cubicBezTo>
                    <a:pt x="1520" y="3648"/>
                    <a:pt x="1490" y="2888"/>
                    <a:pt x="1368" y="2189"/>
                  </a:cubicBezTo>
                  <a:cubicBezTo>
                    <a:pt x="1277" y="1429"/>
                    <a:pt x="1064" y="699"/>
                    <a:pt x="791" y="0"/>
                  </a:cubicBezTo>
                  <a:close/>
                </a:path>
              </a:pathLst>
            </a:custGeom>
            <a:solidFill>
              <a:srgbClr val="00575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41"/>
            <p:cNvSpPr/>
            <p:nvPr/>
          </p:nvSpPr>
          <p:spPr>
            <a:xfrm>
              <a:off x="6590436" y="-1119883"/>
              <a:ext cx="4020887" cy="7055253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41"/>
            <p:cNvSpPr/>
            <p:nvPr/>
          </p:nvSpPr>
          <p:spPr>
            <a:xfrm>
              <a:off x="6590436" y="-1119883"/>
              <a:ext cx="4020887" cy="7055253"/>
            </a:xfrm>
            <a:custGeom>
              <a:avLst/>
              <a:gdLst/>
              <a:ahLst/>
              <a:cxnLst/>
              <a:rect l="l" t="t" r="r" b="b"/>
              <a:pathLst>
                <a:path w="95048" h="177724" extrusionOk="0">
                  <a:moveTo>
                    <a:pt x="57266" y="0"/>
                  </a:moveTo>
                  <a:lnTo>
                    <a:pt x="62889" y="13192"/>
                  </a:lnTo>
                  <a:cubicBezTo>
                    <a:pt x="62889" y="13192"/>
                    <a:pt x="60823" y="55381"/>
                    <a:pt x="60306" y="59940"/>
                  </a:cubicBezTo>
                  <a:cubicBezTo>
                    <a:pt x="59880" y="63740"/>
                    <a:pt x="57266" y="83375"/>
                    <a:pt x="56111" y="88269"/>
                  </a:cubicBezTo>
                  <a:cubicBezTo>
                    <a:pt x="42342" y="64196"/>
                    <a:pt x="44834" y="54105"/>
                    <a:pt x="44834" y="54105"/>
                  </a:cubicBezTo>
                  <a:cubicBezTo>
                    <a:pt x="45351" y="52858"/>
                    <a:pt x="45351" y="51217"/>
                    <a:pt x="46385" y="49545"/>
                  </a:cubicBezTo>
                  <a:cubicBezTo>
                    <a:pt x="47418" y="47873"/>
                    <a:pt x="47418" y="46658"/>
                    <a:pt x="48451" y="44591"/>
                  </a:cubicBezTo>
                  <a:cubicBezTo>
                    <a:pt x="49485" y="42524"/>
                    <a:pt x="50518" y="41278"/>
                    <a:pt x="51035" y="40031"/>
                  </a:cubicBezTo>
                  <a:cubicBezTo>
                    <a:pt x="51886" y="37752"/>
                    <a:pt x="52555" y="35411"/>
                    <a:pt x="53102" y="33040"/>
                  </a:cubicBezTo>
                  <a:cubicBezTo>
                    <a:pt x="53528" y="30973"/>
                    <a:pt x="52555" y="28663"/>
                    <a:pt x="52190" y="27904"/>
                  </a:cubicBezTo>
                  <a:cubicBezTo>
                    <a:pt x="51096" y="25016"/>
                    <a:pt x="48421" y="22979"/>
                    <a:pt x="45351" y="22706"/>
                  </a:cubicBezTo>
                  <a:lnTo>
                    <a:pt x="45351" y="22706"/>
                  </a:lnTo>
                  <a:cubicBezTo>
                    <a:pt x="45716" y="27265"/>
                    <a:pt x="49515" y="28876"/>
                    <a:pt x="51491" y="29393"/>
                  </a:cubicBezTo>
                  <a:lnTo>
                    <a:pt x="51005" y="30943"/>
                  </a:lnTo>
                  <a:cubicBezTo>
                    <a:pt x="50488" y="32615"/>
                    <a:pt x="51005" y="33861"/>
                    <a:pt x="49971" y="35928"/>
                  </a:cubicBezTo>
                  <a:cubicBezTo>
                    <a:pt x="48938" y="37995"/>
                    <a:pt x="48938" y="39241"/>
                    <a:pt x="48421" y="40487"/>
                  </a:cubicBezTo>
                  <a:cubicBezTo>
                    <a:pt x="47904" y="41734"/>
                    <a:pt x="43801" y="45867"/>
                    <a:pt x="40701" y="50822"/>
                  </a:cubicBezTo>
                  <a:cubicBezTo>
                    <a:pt x="37600" y="55776"/>
                    <a:pt x="40701" y="64044"/>
                    <a:pt x="40701" y="64044"/>
                  </a:cubicBezTo>
                  <a:cubicBezTo>
                    <a:pt x="40701" y="64044"/>
                    <a:pt x="39150" y="63223"/>
                    <a:pt x="37114" y="61977"/>
                  </a:cubicBezTo>
                  <a:cubicBezTo>
                    <a:pt x="35047" y="60731"/>
                    <a:pt x="35564" y="60336"/>
                    <a:pt x="34014" y="58664"/>
                  </a:cubicBezTo>
                  <a:cubicBezTo>
                    <a:pt x="33649" y="58269"/>
                    <a:pt x="33314" y="57813"/>
                    <a:pt x="33010" y="57357"/>
                  </a:cubicBezTo>
                  <a:cubicBezTo>
                    <a:pt x="32585" y="57022"/>
                    <a:pt x="32311" y="56536"/>
                    <a:pt x="32251" y="56019"/>
                  </a:cubicBezTo>
                  <a:lnTo>
                    <a:pt x="32251" y="55807"/>
                  </a:lnTo>
                  <a:cubicBezTo>
                    <a:pt x="32129" y="55533"/>
                    <a:pt x="32038" y="55260"/>
                    <a:pt x="31977" y="54956"/>
                  </a:cubicBezTo>
                  <a:cubicBezTo>
                    <a:pt x="31977" y="54956"/>
                    <a:pt x="31460" y="50001"/>
                    <a:pt x="30944" y="48329"/>
                  </a:cubicBezTo>
                  <a:cubicBezTo>
                    <a:pt x="30427" y="46688"/>
                    <a:pt x="30944" y="44621"/>
                    <a:pt x="30944" y="44621"/>
                  </a:cubicBezTo>
                  <a:lnTo>
                    <a:pt x="30944" y="43284"/>
                  </a:lnTo>
                  <a:cubicBezTo>
                    <a:pt x="30244" y="39241"/>
                    <a:pt x="29120" y="35320"/>
                    <a:pt x="26962" y="31703"/>
                  </a:cubicBezTo>
                  <a:cubicBezTo>
                    <a:pt x="26323" y="30670"/>
                    <a:pt x="25624" y="29727"/>
                    <a:pt x="24804" y="28846"/>
                  </a:cubicBezTo>
                  <a:cubicBezTo>
                    <a:pt x="23223" y="22524"/>
                    <a:pt x="17539" y="22280"/>
                    <a:pt x="17539" y="22280"/>
                  </a:cubicBezTo>
                  <a:lnTo>
                    <a:pt x="17539" y="22280"/>
                  </a:lnTo>
                  <a:cubicBezTo>
                    <a:pt x="17904" y="26840"/>
                    <a:pt x="21703" y="28451"/>
                    <a:pt x="23679" y="28967"/>
                  </a:cubicBezTo>
                  <a:cubicBezTo>
                    <a:pt x="25564" y="32493"/>
                    <a:pt x="29454" y="40578"/>
                    <a:pt x="27843" y="45837"/>
                  </a:cubicBezTo>
                  <a:lnTo>
                    <a:pt x="26293" y="45837"/>
                  </a:lnTo>
                  <a:lnTo>
                    <a:pt x="24256" y="44591"/>
                  </a:lnTo>
                  <a:lnTo>
                    <a:pt x="21156" y="43770"/>
                  </a:lnTo>
                  <a:cubicBezTo>
                    <a:pt x="21156" y="43770"/>
                    <a:pt x="18572" y="42524"/>
                    <a:pt x="17022" y="41703"/>
                  </a:cubicBezTo>
                  <a:cubicBezTo>
                    <a:pt x="16110" y="41278"/>
                    <a:pt x="15259" y="40670"/>
                    <a:pt x="14560" y="39940"/>
                  </a:cubicBezTo>
                  <a:cubicBezTo>
                    <a:pt x="18724" y="34378"/>
                    <a:pt x="14712" y="31126"/>
                    <a:pt x="14712" y="31125"/>
                  </a:cubicBezTo>
                  <a:lnTo>
                    <a:pt x="14712" y="31125"/>
                  </a:lnTo>
                  <a:cubicBezTo>
                    <a:pt x="11794" y="34074"/>
                    <a:pt x="12281" y="36809"/>
                    <a:pt x="13101" y="38481"/>
                  </a:cubicBezTo>
                  <a:cubicBezTo>
                    <a:pt x="10883" y="36141"/>
                    <a:pt x="6202" y="30549"/>
                    <a:pt x="6201" y="30548"/>
                  </a:cubicBezTo>
                  <a:lnTo>
                    <a:pt x="6201" y="30548"/>
                  </a:lnTo>
                  <a:lnTo>
                    <a:pt x="7235" y="32615"/>
                  </a:lnTo>
                  <a:cubicBezTo>
                    <a:pt x="8268" y="34682"/>
                    <a:pt x="8268" y="35502"/>
                    <a:pt x="9819" y="37174"/>
                  </a:cubicBezTo>
                  <a:cubicBezTo>
                    <a:pt x="11369" y="38816"/>
                    <a:pt x="13436" y="40457"/>
                    <a:pt x="14469" y="41734"/>
                  </a:cubicBezTo>
                  <a:cubicBezTo>
                    <a:pt x="14925" y="42281"/>
                    <a:pt x="16080" y="42980"/>
                    <a:pt x="17417" y="43709"/>
                  </a:cubicBezTo>
                  <a:cubicBezTo>
                    <a:pt x="11369" y="43983"/>
                    <a:pt x="9819" y="47417"/>
                    <a:pt x="9819" y="47417"/>
                  </a:cubicBezTo>
                  <a:cubicBezTo>
                    <a:pt x="10754" y="47593"/>
                    <a:pt x="11618" y="47670"/>
                    <a:pt x="12413" y="47670"/>
                  </a:cubicBezTo>
                  <a:cubicBezTo>
                    <a:pt x="16167" y="47670"/>
                    <a:pt x="18401" y="45957"/>
                    <a:pt x="19454" y="44803"/>
                  </a:cubicBezTo>
                  <a:cubicBezTo>
                    <a:pt x="20487" y="45351"/>
                    <a:pt x="21490" y="45867"/>
                    <a:pt x="22190" y="46262"/>
                  </a:cubicBezTo>
                  <a:cubicBezTo>
                    <a:pt x="24226" y="47509"/>
                    <a:pt x="25776" y="48329"/>
                    <a:pt x="25776" y="48329"/>
                  </a:cubicBezTo>
                  <a:cubicBezTo>
                    <a:pt x="25776" y="48329"/>
                    <a:pt x="25260" y="53709"/>
                    <a:pt x="29910" y="59515"/>
                  </a:cubicBezTo>
                  <a:cubicBezTo>
                    <a:pt x="33878" y="64474"/>
                    <a:pt x="36724" y="67618"/>
                    <a:pt x="36468" y="67618"/>
                  </a:cubicBezTo>
                  <a:cubicBezTo>
                    <a:pt x="36426" y="67618"/>
                    <a:pt x="36299" y="67533"/>
                    <a:pt x="36080" y="67357"/>
                  </a:cubicBezTo>
                  <a:cubicBezTo>
                    <a:pt x="34530" y="66111"/>
                    <a:pt x="24226" y="61977"/>
                    <a:pt x="24226" y="61977"/>
                  </a:cubicBezTo>
                  <a:cubicBezTo>
                    <a:pt x="24226" y="61977"/>
                    <a:pt x="15989" y="60336"/>
                    <a:pt x="14439" y="59910"/>
                  </a:cubicBezTo>
                  <a:cubicBezTo>
                    <a:pt x="12888" y="59545"/>
                    <a:pt x="11308" y="59363"/>
                    <a:pt x="9727" y="59333"/>
                  </a:cubicBezTo>
                  <a:cubicBezTo>
                    <a:pt x="9788" y="56293"/>
                    <a:pt x="7873" y="53557"/>
                    <a:pt x="4986" y="52585"/>
                  </a:cubicBezTo>
                  <a:lnTo>
                    <a:pt x="4986" y="52585"/>
                  </a:lnTo>
                  <a:cubicBezTo>
                    <a:pt x="4043" y="55959"/>
                    <a:pt x="5563" y="58147"/>
                    <a:pt x="7113" y="59424"/>
                  </a:cubicBezTo>
                  <a:cubicBezTo>
                    <a:pt x="1490" y="59849"/>
                    <a:pt x="1" y="63102"/>
                    <a:pt x="1" y="63102"/>
                  </a:cubicBezTo>
                  <a:cubicBezTo>
                    <a:pt x="928" y="63274"/>
                    <a:pt x="1784" y="63350"/>
                    <a:pt x="2572" y="63350"/>
                  </a:cubicBezTo>
                  <a:cubicBezTo>
                    <a:pt x="5117" y="63350"/>
                    <a:pt x="6954" y="62562"/>
                    <a:pt x="8208" y="61703"/>
                  </a:cubicBezTo>
                  <a:cubicBezTo>
                    <a:pt x="10609" y="62038"/>
                    <a:pt x="13983" y="62129"/>
                    <a:pt x="15989" y="62372"/>
                  </a:cubicBezTo>
                  <a:cubicBezTo>
                    <a:pt x="19576" y="62767"/>
                    <a:pt x="30913" y="67327"/>
                    <a:pt x="30913" y="67327"/>
                  </a:cubicBezTo>
                  <a:cubicBezTo>
                    <a:pt x="30913" y="67327"/>
                    <a:pt x="27326" y="68147"/>
                    <a:pt x="25776" y="68573"/>
                  </a:cubicBezTo>
                  <a:cubicBezTo>
                    <a:pt x="24226" y="68968"/>
                    <a:pt x="18025" y="71460"/>
                    <a:pt x="15472" y="72281"/>
                  </a:cubicBezTo>
                  <a:cubicBezTo>
                    <a:pt x="12888" y="73102"/>
                    <a:pt x="13405" y="74348"/>
                    <a:pt x="15472" y="74348"/>
                  </a:cubicBezTo>
                  <a:cubicBezTo>
                    <a:pt x="17387" y="74348"/>
                    <a:pt x="23405" y="71065"/>
                    <a:pt x="27570" y="71004"/>
                  </a:cubicBezTo>
                  <a:lnTo>
                    <a:pt x="27570" y="71004"/>
                  </a:lnTo>
                  <a:cubicBezTo>
                    <a:pt x="20731" y="72524"/>
                    <a:pt x="20487" y="76658"/>
                    <a:pt x="20487" y="76658"/>
                  </a:cubicBezTo>
                  <a:cubicBezTo>
                    <a:pt x="26992" y="76263"/>
                    <a:pt x="28664" y="72342"/>
                    <a:pt x="29029" y="71096"/>
                  </a:cubicBezTo>
                  <a:cubicBezTo>
                    <a:pt x="32524" y="71400"/>
                    <a:pt x="33071" y="71096"/>
                    <a:pt x="34530" y="71856"/>
                  </a:cubicBezTo>
                  <a:cubicBezTo>
                    <a:pt x="36080" y="72707"/>
                    <a:pt x="39150" y="74348"/>
                    <a:pt x="42251" y="79302"/>
                  </a:cubicBezTo>
                  <a:cubicBezTo>
                    <a:pt x="45351" y="84287"/>
                    <a:pt x="50488" y="92555"/>
                    <a:pt x="52555" y="109485"/>
                  </a:cubicBezTo>
                  <a:cubicBezTo>
                    <a:pt x="54622" y="126446"/>
                    <a:pt x="40214" y="158301"/>
                    <a:pt x="37631" y="164501"/>
                  </a:cubicBezTo>
                  <a:cubicBezTo>
                    <a:pt x="35047" y="170702"/>
                    <a:pt x="32980" y="177298"/>
                    <a:pt x="32980" y="177298"/>
                  </a:cubicBezTo>
                  <a:lnTo>
                    <a:pt x="72130" y="177723"/>
                  </a:lnTo>
                  <a:cubicBezTo>
                    <a:pt x="72130" y="175656"/>
                    <a:pt x="67996" y="141765"/>
                    <a:pt x="68513" y="140094"/>
                  </a:cubicBezTo>
                  <a:cubicBezTo>
                    <a:pt x="69029" y="138452"/>
                    <a:pt x="69029" y="136811"/>
                    <a:pt x="71096" y="134318"/>
                  </a:cubicBezTo>
                  <a:cubicBezTo>
                    <a:pt x="73163" y="131826"/>
                    <a:pt x="73163" y="130185"/>
                    <a:pt x="75747" y="126872"/>
                  </a:cubicBezTo>
                  <a:cubicBezTo>
                    <a:pt x="78300" y="123558"/>
                    <a:pt x="77783" y="123558"/>
                    <a:pt x="79850" y="121492"/>
                  </a:cubicBezTo>
                  <a:cubicBezTo>
                    <a:pt x="81704" y="119607"/>
                    <a:pt x="83771" y="117935"/>
                    <a:pt x="86051" y="116537"/>
                  </a:cubicBezTo>
                  <a:cubicBezTo>
                    <a:pt x="88087" y="115291"/>
                    <a:pt x="87084" y="112829"/>
                    <a:pt x="87084" y="112829"/>
                  </a:cubicBezTo>
                  <a:lnTo>
                    <a:pt x="87084" y="112829"/>
                  </a:lnTo>
                  <a:cubicBezTo>
                    <a:pt x="86325" y="112859"/>
                    <a:pt x="85595" y="113163"/>
                    <a:pt x="85018" y="113649"/>
                  </a:cubicBezTo>
                  <a:cubicBezTo>
                    <a:pt x="84223" y="114280"/>
                    <a:pt x="82207" y="116385"/>
                    <a:pt x="81317" y="116385"/>
                  </a:cubicBezTo>
                  <a:cubicBezTo>
                    <a:pt x="81049" y="116385"/>
                    <a:pt x="80884" y="116194"/>
                    <a:pt x="80884" y="115716"/>
                  </a:cubicBezTo>
                  <a:cubicBezTo>
                    <a:pt x="80884" y="113649"/>
                    <a:pt x="82434" y="112829"/>
                    <a:pt x="83467" y="110762"/>
                  </a:cubicBezTo>
                  <a:cubicBezTo>
                    <a:pt x="84501" y="108695"/>
                    <a:pt x="84501" y="107844"/>
                    <a:pt x="85534" y="105777"/>
                  </a:cubicBezTo>
                  <a:cubicBezTo>
                    <a:pt x="86537" y="103710"/>
                    <a:pt x="86051" y="103315"/>
                    <a:pt x="87084" y="100823"/>
                  </a:cubicBezTo>
                  <a:cubicBezTo>
                    <a:pt x="87875" y="98877"/>
                    <a:pt x="88057" y="98452"/>
                    <a:pt x="87844" y="97357"/>
                  </a:cubicBezTo>
                  <a:cubicBezTo>
                    <a:pt x="95048" y="94835"/>
                    <a:pt x="94227" y="90367"/>
                    <a:pt x="94227" y="90366"/>
                  </a:cubicBezTo>
                  <a:lnTo>
                    <a:pt x="94227" y="90366"/>
                  </a:lnTo>
                  <a:cubicBezTo>
                    <a:pt x="89546" y="91430"/>
                    <a:pt x="87996" y="94014"/>
                    <a:pt x="87480" y="95777"/>
                  </a:cubicBezTo>
                  <a:cubicBezTo>
                    <a:pt x="87084" y="93649"/>
                    <a:pt x="86993" y="90366"/>
                    <a:pt x="86051" y="88847"/>
                  </a:cubicBezTo>
                  <a:cubicBezTo>
                    <a:pt x="85748" y="88356"/>
                    <a:pt x="85622" y="88153"/>
                    <a:pt x="85584" y="88153"/>
                  </a:cubicBezTo>
                  <a:cubicBezTo>
                    <a:pt x="85491" y="88153"/>
                    <a:pt x="85899" y="89328"/>
                    <a:pt x="85534" y="90488"/>
                  </a:cubicBezTo>
                  <a:cubicBezTo>
                    <a:pt x="85018" y="92129"/>
                    <a:pt x="85534" y="92980"/>
                    <a:pt x="85534" y="96263"/>
                  </a:cubicBezTo>
                  <a:cubicBezTo>
                    <a:pt x="85534" y="99576"/>
                    <a:pt x="85018" y="101643"/>
                    <a:pt x="83984" y="103315"/>
                  </a:cubicBezTo>
                  <a:cubicBezTo>
                    <a:pt x="83673" y="103808"/>
                    <a:pt x="83456" y="104005"/>
                    <a:pt x="83304" y="104005"/>
                  </a:cubicBezTo>
                  <a:cubicBezTo>
                    <a:pt x="82951" y="104005"/>
                    <a:pt x="82951" y="102940"/>
                    <a:pt x="82951" y="102069"/>
                  </a:cubicBezTo>
                  <a:cubicBezTo>
                    <a:pt x="82951" y="100823"/>
                    <a:pt x="78847" y="91309"/>
                    <a:pt x="78847" y="91309"/>
                  </a:cubicBezTo>
                  <a:lnTo>
                    <a:pt x="78847" y="91309"/>
                  </a:lnTo>
                  <a:cubicBezTo>
                    <a:pt x="78847" y="91309"/>
                    <a:pt x="78331" y="92981"/>
                    <a:pt x="79364" y="96689"/>
                  </a:cubicBezTo>
                  <a:cubicBezTo>
                    <a:pt x="80397" y="100427"/>
                    <a:pt x="81917" y="102889"/>
                    <a:pt x="82434" y="104956"/>
                  </a:cubicBezTo>
                  <a:cubicBezTo>
                    <a:pt x="82951" y="107023"/>
                    <a:pt x="80884" y="109516"/>
                    <a:pt x="78847" y="114045"/>
                  </a:cubicBezTo>
                  <a:cubicBezTo>
                    <a:pt x="76780" y="118604"/>
                    <a:pt x="75747" y="126446"/>
                    <a:pt x="72130" y="128938"/>
                  </a:cubicBezTo>
                  <a:cubicBezTo>
                    <a:pt x="71927" y="129080"/>
                    <a:pt x="71746" y="129146"/>
                    <a:pt x="71587" y="129146"/>
                  </a:cubicBezTo>
                  <a:cubicBezTo>
                    <a:pt x="68938" y="129146"/>
                    <a:pt x="72130" y="110597"/>
                    <a:pt x="72130" y="107844"/>
                  </a:cubicBezTo>
                  <a:cubicBezTo>
                    <a:pt x="72130" y="104956"/>
                    <a:pt x="75230" y="85108"/>
                    <a:pt x="76264" y="80974"/>
                  </a:cubicBezTo>
                  <a:cubicBezTo>
                    <a:pt x="77297" y="76840"/>
                    <a:pt x="77814" y="35928"/>
                    <a:pt x="77814" y="34682"/>
                  </a:cubicBezTo>
                  <a:cubicBezTo>
                    <a:pt x="77814" y="33436"/>
                    <a:pt x="79364" y="32615"/>
                    <a:pt x="79364" y="32615"/>
                  </a:cubicBezTo>
                  <a:lnTo>
                    <a:pt x="83984" y="29302"/>
                  </a:lnTo>
                  <a:lnTo>
                    <a:pt x="88118" y="30122"/>
                  </a:lnTo>
                  <a:lnTo>
                    <a:pt x="91218" y="30122"/>
                  </a:lnTo>
                  <a:cubicBezTo>
                    <a:pt x="91218" y="30122"/>
                    <a:pt x="90702" y="28481"/>
                    <a:pt x="89668" y="27660"/>
                  </a:cubicBezTo>
                  <a:lnTo>
                    <a:pt x="87601" y="25989"/>
                  </a:lnTo>
                  <a:cubicBezTo>
                    <a:pt x="88179" y="24834"/>
                    <a:pt x="88878" y="23739"/>
                    <a:pt x="89668" y="22706"/>
                  </a:cubicBezTo>
                  <a:cubicBezTo>
                    <a:pt x="90702" y="21460"/>
                    <a:pt x="92221" y="18572"/>
                    <a:pt x="92221" y="18572"/>
                  </a:cubicBezTo>
                  <a:lnTo>
                    <a:pt x="93255" y="12371"/>
                  </a:lnTo>
                  <a:lnTo>
                    <a:pt x="91218" y="14833"/>
                  </a:lnTo>
                  <a:cubicBezTo>
                    <a:pt x="91218" y="14833"/>
                    <a:pt x="90063" y="16870"/>
                    <a:pt x="89273" y="18451"/>
                  </a:cubicBezTo>
                  <a:cubicBezTo>
                    <a:pt x="88209" y="15533"/>
                    <a:pt x="85534" y="13466"/>
                    <a:pt x="82434" y="13192"/>
                  </a:cubicBezTo>
                  <a:lnTo>
                    <a:pt x="82434" y="13192"/>
                  </a:lnTo>
                  <a:cubicBezTo>
                    <a:pt x="82829" y="17751"/>
                    <a:pt x="86598" y="19362"/>
                    <a:pt x="88574" y="19879"/>
                  </a:cubicBezTo>
                  <a:cubicBezTo>
                    <a:pt x="87996" y="21125"/>
                    <a:pt x="85504" y="23131"/>
                    <a:pt x="83984" y="24347"/>
                  </a:cubicBezTo>
                  <a:cubicBezTo>
                    <a:pt x="82676" y="25394"/>
                    <a:pt x="79046" y="29235"/>
                    <a:pt x="78062" y="29235"/>
                  </a:cubicBezTo>
                  <a:cubicBezTo>
                    <a:pt x="77904" y="29235"/>
                    <a:pt x="77814" y="29135"/>
                    <a:pt x="77814" y="28907"/>
                  </a:cubicBezTo>
                  <a:cubicBezTo>
                    <a:pt x="77814" y="27904"/>
                    <a:pt x="77996" y="12311"/>
                    <a:pt x="78148" y="0"/>
                  </a:cubicBezTo>
                  <a:lnTo>
                    <a:pt x="64561" y="0"/>
                  </a:lnTo>
                  <a:cubicBezTo>
                    <a:pt x="64379" y="456"/>
                    <a:pt x="64166" y="760"/>
                    <a:pt x="63892" y="791"/>
                  </a:cubicBezTo>
                  <a:cubicBezTo>
                    <a:pt x="63872" y="796"/>
                    <a:pt x="63850" y="798"/>
                    <a:pt x="63826" y="798"/>
                  </a:cubicBezTo>
                  <a:cubicBezTo>
                    <a:pt x="63572" y="798"/>
                    <a:pt x="63152" y="501"/>
                    <a:pt x="627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1"/>
            <p:cNvSpPr/>
            <p:nvPr/>
          </p:nvSpPr>
          <p:spPr>
            <a:xfrm>
              <a:off x="6591747" y="1288225"/>
              <a:ext cx="2418717" cy="4633846"/>
            </a:xfrm>
            <a:custGeom>
              <a:avLst/>
              <a:gdLst/>
              <a:ahLst/>
              <a:cxnLst/>
              <a:rect l="l" t="t" r="r" b="b"/>
              <a:pathLst>
                <a:path w="57175" h="116728" extrusionOk="0">
                  <a:moveTo>
                    <a:pt x="9728" y="1"/>
                  </a:moveTo>
                  <a:cubicBezTo>
                    <a:pt x="8661" y="1"/>
                    <a:pt x="7594" y="55"/>
                    <a:pt x="6535" y="161"/>
                  </a:cubicBezTo>
                  <a:cubicBezTo>
                    <a:pt x="4894" y="343"/>
                    <a:pt x="3283" y="526"/>
                    <a:pt x="1672" y="586"/>
                  </a:cubicBezTo>
                  <a:cubicBezTo>
                    <a:pt x="973" y="1073"/>
                    <a:pt x="395" y="1711"/>
                    <a:pt x="0" y="2471"/>
                  </a:cubicBezTo>
                  <a:cubicBezTo>
                    <a:pt x="920" y="2644"/>
                    <a:pt x="1771" y="2719"/>
                    <a:pt x="2555" y="2719"/>
                  </a:cubicBezTo>
                  <a:cubicBezTo>
                    <a:pt x="5087" y="2719"/>
                    <a:pt x="6931" y="1931"/>
                    <a:pt x="8207" y="1073"/>
                  </a:cubicBezTo>
                  <a:cubicBezTo>
                    <a:pt x="10578" y="1407"/>
                    <a:pt x="13982" y="1498"/>
                    <a:pt x="15958" y="1742"/>
                  </a:cubicBezTo>
                  <a:cubicBezTo>
                    <a:pt x="19575" y="2137"/>
                    <a:pt x="30913" y="6696"/>
                    <a:pt x="30913" y="6696"/>
                  </a:cubicBezTo>
                  <a:cubicBezTo>
                    <a:pt x="30913" y="6696"/>
                    <a:pt x="27295" y="7517"/>
                    <a:pt x="25745" y="7942"/>
                  </a:cubicBezTo>
                  <a:cubicBezTo>
                    <a:pt x="24195" y="8337"/>
                    <a:pt x="18025" y="10830"/>
                    <a:pt x="15441" y="11650"/>
                  </a:cubicBezTo>
                  <a:cubicBezTo>
                    <a:pt x="12857" y="12471"/>
                    <a:pt x="13374" y="13717"/>
                    <a:pt x="15441" y="13717"/>
                  </a:cubicBezTo>
                  <a:cubicBezTo>
                    <a:pt x="17386" y="13717"/>
                    <a:pt x="23405" y="10435"/>
                    <a:pt x="27539" y="10374"/>
                  </a:cubicBezTo>
                  <a:lnTo>
                    <a:pt x="27539" y="10374"/>
                  </a:lnTo>
                  <a:cubicBezTo>
                    <a:pt x="20730" y="11863"/>
                    <a:pt x="20456" y="16027"/>
                    <a:pt x="20456" y="16027"/>
                  </a:cubicBezTo>
                  <a:cubicBezTo>
                    <a:pt x="26961" y="15632"/>
                    <a:pt x="28633" y="11711"/>
                    <a:pt x="28998" y="10465"/>
                  </a:cubicBezTo>
                  <a:cubicBezTo>
                    <a:pt x="32493" y="10769"/>
                    <a:pt x="33040" y="10465"/>
                    <a:pt x="34499" y="11225"/>
                  </a:cubicBezTo>
                  <a:cubicBezTo>
                    <a:pt x="36049" y="12046"/>
                    <a:pt x="39150" y="13717"/>
                    <a:pt x="42220" y="18672"/>
                  </a:cubicBezTo>
                  <a:cubicBezTo>
                    <a:pt x="45320" y="23626"/>
                    <a:pt x="50487" y="31894"/>
                    <a:pt x="52524" y="48855"/>
                  </a:cubicBezTo>
                  <a:cubicBezTo>
                    <a:pt x="54591" y="65815"/>
                    <a:pt x="40183" y="97640"/>
                    <a:pt x="37600" y="103840"/>
                  </a:cubicBezTo>
                  <a:cubicBezTo>
                    <a:pt x="35016" y="110041"/>
                    <a:pt x="32979" y="116637"/>
                    <a:pt x="32979" y="116637"/>
                  </a:cubicBezTo>
                  <a:lnTo>
                    <a:pt x="40274" y="116728"/>
                  </a:lnTo>
                  <a:cubicBezTo>
                    <a:pt x="43527" y="108248"/>
                    <a:pt x="47113" y="99889"/>
                    <a:pt x="50183" y="91378"/>
                  </a:cubicBezTo>
                  <a:cubicBezTo>
                    <a:pt x="54135" y="80344"/>
                    <a:pt x="57114" y="69189"/>
                    <a:pt x="57144" y="57426"/>
                  </a:cubicBezTo>
                  <a:cubicBezTo>
                    <a:pt x="57174" y="47456"/>
                    <a:pt x="55594" y="37213"/>
                    <a:pt x="51551" y="28064"/>
                  </a:cubicBezTo>
                  <a:cubicBezTo>
                    <a:pt x="47478" y="18915"/>
                    <a:pt x="40943" y="11073"/>
                    <a:pt x="32098" y="6179"/>
                  </a:cubicBezTo>
                  <a:cubicBezTo>
                    <a:pt x="27022" y="3352"/>
                    <a:pt x="21368" y="1590"/>
                    <a:pt x="15684" y="586"/>
                  </a:cubicBezTo>
                  <a:cubicBezTo>
                    <a:pt x="13724" y="190"/>
                    <a:pt x="11724" y="1"/>
                    <a:pt x="97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1"/>
            <p:cNvSpPr/>
            <p:nvPr/>
          </p:nvSpPr>
          <p:spPr>
            <a:xfrm>
              <a:off x="9375587" y="1277705"/>
              <a:ext cx="353659" cy="1584340"/>
            </a:xfrm>
            <a:custGeom>
              <a:avLst/>
              <a:gdLst/>
              <a:ahLst/>
              <a:cxnLst/>
              <a:rect l="l" t="t" r="r" b="b"/>
              <a:pathLst>
                <a:path w="8360" h="39910" extrusionOk="0">
                  <a:moveTo>
                    <a:pt x="8360" y="0"/>
                  </a:moveTo>
                  <a:lnTo>
                    <a:pt x="8360" y="0"/>
                  </a:lnTo>
                  <a:cubicBezTo>
                    <a:pt x="6505" y="2918"/>
                    <a:pt x="5411" y="6292"/>
                    <a:pt x="4743" y="9666"/>
                  </a:cubicBezTo>
                  <a:cubicBezTo>
                    <a:pt x="4378" y="11368"/>
                    <a:pt x="4165" y="13071"/>
                    <a:pt x="3952" y="14773"/>
                  </a:cubicBezTo>
                  <a:cubicBezTo>
                    <a:pt x="3770" y="16505"/>
                    <a:pt x="3618" y="18207"/>
                    <a:pt x="3496" y="19910"/>
                  </a:cubicBezTo>
                  <a:cubicBezTo>
                    <a:pt x="3405" y="21612"/>
                    <a:pt x="3253" y="23314"/>
                    <a:pt x="3132" y="25016"/>
                  </a:cubicBezTo>
                  <a:cubicBezTo>
                    <a:pt x="3010" y="26718"/>
                    <a:pt x="2797" y="28390"/>
                    <a:pt x="2584" y="30092"/>
                  </a:cubicBezTo>
                  <a:cubicBezTo>
                    <a:pt x="2129" y="33436"/>
                    <a:pt x="1277" y="36749"/>
                    <a:pt x="1" y="39910"/>
                  </a:cubicBezTo>
                  <a:cubicBezTo>
                    <a:pt x="1885" y="37022"/>
                    <a:pt x="3040" y="33679"/>
                    <a:pt x="3739" y="30274"/>
                  </a:cubicBezTo>
                  <a:cubicBezTo>
                    <a:pt x="4104" y="28603"/>
                    <a:pt x="4347" y="26870"/>
                    <a:pt x="4560" y="25168"/>
                  </a:cubicBezTo>
                  <a:cubicBezTo>
                    <a:pt x="4743" y="23466"/>
                    <a:pt x="4895" y="21733"/>
                    <a:pt x="5016" y="20031"/>
                  </a:cubicBezTo>
                  <a:cubicBezTo>
                    <a:pt x="5138" y="18329"/>
                    <a:pt x="5259" y="16627"/>
                    <a:pt x="5411" y="14925"/>
                  </a:cubicBezTo>
                  <a:cubicBezTo>
                    <a:pt x="5533" y="13253"/>
                    <a:pt x="5715" y="11551"/>
                    <a:pt x="5928" y="9879"/>
                  </a:cubicBezTo>
                  <a:cubicBezTo>
                    <a:pt x="6323" y="6505"/>
                    <a:pt x="7144" y="3162"/>
                    <a:pt x="83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1"/>
            <p:cNvSpPr/>
            <p:nvPr/>
          </p:nvSpPr>
          <p:spPr>
            <a:xfrm>
              <a:off x="9389759" y="335319"/>
              <a:ext cx="154324" cy="1391289"/>
            </a:xfrm>
            <a:custGeom>
              <a:avLst/>
              <a:gdLst/>
              <a:ahLst/>
              <a:cxnLst/>
              <a:rect l="l" t="t" r="r" b="b"/>
              <a:pathLst>
                <a:path w="3648" h="35047" extrusionOk="0">
                  <a:moveTo>
                    <a:pt x="2371" y="0"/>
                  </a:moveTo>
                  <a:cubicBezTo>
                    <a:pt x="2371" y="2949"/>
                    <a:pt x="2401" y="5897"/>
                    <a:pt x="2371" y="8815"/>
                  </a:cubicBezTo>
                  <a:cubicBezTo>
                    <a:pt x="2341" y="9545"/>
                    <a:pt x="2310" y="10274"/>
                    <a:pt x="2310" y="11004"/>
                  </a:cubicBezTo>
                  <a:lnTo>
                    <a:pt x="2219" y="13192"/>
                  </a:lnTo>
                  <a:lnTo>
                    <a:pt x="2128" y="15381"/>
                  </a:lnTo>
                  <a:lnTo>
                    <a:pt x="1976" y="17569"/>
                  </a:lnTo>
                  <a:lnTo>
                    <a:pt x="1824" y="19758"/>
                  </a:lnTo>
                  <a:cubicBezTo>
                    <a:pt x="1763" y="20487"/>
                    <a:pt x="1702" y="21217"/>
                    <a:pt x="1642" y="21946"/>
                  </a:cubicBezTo>
                  <a:lnTo>
                    <a:pt x="1429" y="24135"/>
                  </a:lnTo>
                  <a:cubicBezTo>
                    <a:pt x="1338" y="24834"/>
                    <a:pt x="1246" y="25563"/>
                    <a:pt x="1186" y="26293"/>
                  </a:cubicBezTo>
                  <a:cubicBezTo>
                    <a:pt x="821" y="29211"/>
                    <a:pt x="395" y="32098"/>
                    <a:pt x="0" y="35047"/>
                  </a:cubicBezTo>
                  <a:cubicBezTo>
                    <a:pt x="1003" y="32250"/>
                    <a:pt x="1794" y="29393"/>
                    <a:pt x="2341" y="26475"/>
                  </a:cubicBezTo>
                  <a:cubicBezTo>
                    <a:pt x="2462" y="25746"/>
                    <a:pt x="2614" y="25016"/>
                    <a:pt x="2736" y="24287"/>
                  </a:cubicBezTo>
                  <a:lnTo>
                    <a:pt x="3070" y="22098"/>
                  </a:lnTo>
                  <a:cubicBezTo>
                    <a:pt x="3161" y="21369"/>
                    <a:pt x="3222" y="20639"/>
                    <a:pt x="3313" y="19879"/>
                  </a:cubicBezTo>
                  <a:lnTo>
                    <a:pt x="3496" y="17660"/>
                  </a:lnTo>
                  <a:lnTo>
                    <a:pt x="3617" y="15441"/>
                  </a:lnTo>
                  <a:lnTo>
                    <a:pt x="3648" y="13223"/>
                  </a:lnTo>
                  <a:lnTo>
                    <a:pt x="3648" y="11004"/>
                  </a:lnTo>
                  <a:cubicBezTo>
                    <a:pt x="3617" y="10274"/>
                    <a:pt x="3587" y="9514"/>
                    <a:pt x="3526" y="8785"/>
                  </a:cubicBezTo>
                  <a:cubicBezTo>
                    <a:pt x="3374" y="5836"/>
                    <a:pt x="297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1"/>
            <p:cNvSpPr/>
            <p:nvPr/>
          </p:nvSpPr>
          <p:spPr>
            <a:xfrm>
              <a:off x="9315178" y="3140763"/>
              <a:ext cx="155635" cy="1391289"/>
            </a:xfrm>
            <a:custGeom>
              <a:avLst/>
              <a:gdLst/>
              <a:ahLst/>
              <a:cxnLst/>
              <a:rect l="l" t="t" r="r" b="b"/>
              <a:pathLst>
                <a:path w="3679" h="35047" extrusionOk="0">
                  <a:moveTo>
                    <a:pt x="2371" y="0"/>
                  </a:moveTo>
                  <a:cubicBezTo>
                    <a:pt x="2371" y="2949"/>
                    <a:pt x="2432" y="5897"/>
                    <a:pt x="2371" y="8815"/>
                  </a:cubicBezTo>
                  <a:cubicBezTo>
                    <a:pt x="2341" y="9544"/>
                    <a:pt x="2310" y="10274"/>
                    <a:pt x="2310" y="11003"/>
                  </a:cubicBezTo>
                  <a:lnTo>
                    <a:pt x="2250" y="13192"/>
                  </a:lnTo>
                  <a:lnTo>
                    <a:pt x="2158" y="15380"/>
                  </a:lnTo>
                  <a:lnTo>
                    <a:pt x="2006" y="17569"/>
                  </a:lnTo>
                  <a:lnTo>
                    <a:pt x="1854" y="19757"/>
                  </a:lnTo>
                  <a:cubicBezTo>
                    <a:pt x="1794" y="20487"/>
                    <a:pt x="1702" y="21216"/>
                    <a:pt x="1642" y="21946"/>
                  </a:cubicBezTo>
                  <a:lnTo>
                    <a:pt x="1429" y="24134"/>
                  </a:lnTo>
                  <a:cubicBezTo>
                    <a:pt x="1338" y="24833"/>
                    <a:pt x="1277" y="25563"/>
                    <a:pt x="1186" y="26292"/>
                  </a:cubicBezTo>
                  <a:cubicBezTo>
                    <a:pt x="851" y="29210"/>
                    <a:pt x="426" y="32098"/>
                    <a:pt x="0" y="35046"/>
                  </a:cubicBezTo>
                  <a:cubicBezTo>
                    <a:pt x="1003" y="32250"/>
                    <a:pt x="1794" y="29393"/>
                    <a:pt x="2371" y="26475"/>
                  </a:cubicBezTo>
                  <a:cubicBezTo>
                    <a:pt x="2493" y="25745"/>
                    <a:pt x="2614" y="25016"/>
                    <a:pt x="2736" y="24286"/>
                  </a:cubicBezTo>
                  <a:lnTo>
                    <a:pt x="3070" y="22098"/>
                  </a:lnTo>
                  <a:cubicBezTo>
                    <a:pt x="3161" y="21368"/>
                    <a:pt x="3222" y="20639"/>
                    <a:pt x="3313" y="19879"/>
                  </a:cubicBezTo>
                  <a:lnTo>
                    <a:pt x="3526" y="17690"/>
                  </a:lnTo>
                  <a:lnTo>
                    <a:pt x="3617" y="15472"/>
                  </a:lnTo>
                  <a:lnTo>
                    <a:pt x="3678" y="13222"/>
                  </a:lnTo>
                  <a:lnTo>
                    <a:pt x="3648" y="11003"/>
                  </a:lnTo>
                  <a:cubicBezTo>
                    <a:pt x="3617" y="10274"/>
                    <a:pt x="3587" y="9544"/>
                    <a:pt x="3557" y="8784"/>
                  </a:cubicBezTo>
                  <a:cubicBezTo>
                    <a:pt x="3405" y="5836"/>
                    <a:pt x="3009" y="2888"/>
                    <a:pt x="23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41"/>
            <p:cNvSpPr/>
            <p:nvPr/>
          </p:nvSpPr>
          <p:spPr>
            <a:xfrm>
              <a:off x="9131283" y="2300916"/>
              <a:ext cx="115785" cy="1600060"/>
            </a:xfrm>
            <a:custGeom>
              <a:avLst/>
              <a:gdLst/>
              <a:ahLst/>
              <a:cxnLst/>
              <a:rect l="l" t="t" r="r" b="b"/>
              <a:pathLst>
                <a:path w="2737" h="40306" extrusionOk="0">
                  <a:moveTo>
                    <a:pt x="2371" y="1"/>
                  </a:moveTo>
                  <a:cubicBezTo>
                    <a:pt x="2037" y="3375"/>
                    <a:pt x="1794" y="6718"/>
                    <a:pt x="1551" y="10092"/>
                  </a:cubicBezTo>
                  <a:cubicBezTo>
                    <a:pt x="1490" y="10913"/>
                    <a:pt x="1429" y="11764"/>
                    <a:pt x="1399" y="12585"/>
                  </a:cubicBezTo>
                  <a:lnTo>
                    <a:pt x="1247" y="15107"/>
                  </a:lnTo>
                  <a:lnTo>
                    <a:pt x="943" y="20153"/>
                  </a:lnTo>
                  <a:lnTo>
                    <a:pt x="639" y="25168"/>
                  </a:lnTo>
                  <a:lnTo>
                    <a:pt x="517" y="27691"/>
                  </a:lnTo>
                  <a:cubicBezTo>
                    <a:pt x="487" y="28542"/>
                    <a:pt x="426" y="29363"/>
                    <a:pt x="396" y="30214"/>
                  </a:cubicBezTo>
                  <a:cubicBezTo>
                    <a:pt x="213" y="33558"/>
                    <a:pt x="61" y="36931"/>
                    <a:pt x="1" y="40305"/>
                  </a:cubicBezTo>
                  <a:cubicBezTo>
                    <a:pt x="700" y="36992"/>
                    <a:pt x="1186" y="33649"/>
                    <a:pt x="1581" y="30305"/>
                  </a:cubicBezTo>
                  <a:cubicBezTo>
                    <a:pt x="1764" y="28633"/>
                    <a:pt x="1916" y="26962"/>
                    <a:pt x="2068" y="25260"/>
                  </a:cubicBezTo>
                  <a:cubicBezTo>
                    <a:pt x="2220" y="23588"/>
                    <a:pt x="2371" y="21916"/>
                    <a:pt x="2463" y="20214"/>
                  </a:cubicBezTo>
                  <a:cubicBezTo>
                    <a:pt x="2554" y="18542"/>
                    <a:pt x="2645" y="16870"/>
                    <a:pt x="2675" y="15168"/>
                  </a:cubicBezTo>
                  <a:cubicBezTo>
                    <a:pt x="2706" y="13496"/>
                    <a:pt x="2736" y="11794"/>
                    <a:pt x="2736" y="10123"/>
                  </a:cubicBezTo>
                  <a:cubicBezTo>
                    <a:pt x="2736" y="6749"/>
                    <a:pt x="2645" y="3375"/>
                    <a:pt x="23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>
              <a:off x="8607944" y="3386890"/>
              <a:ext cx="344649" cy="1569890"/>
            </a:xfrm>
            <a:custGeom>
              <a:avLst/>
              <a:gdLst/>
              <a:ahLst/>
              <a:cxnLst/>
              <a:rect l="l" t="t" r="r" b="b"/>
              <a:pathLst>
                <a:path w="8147" h="39546" extrusionOk="0">
                  <a:moveTo>
                    <a:pt x="8147" y="1"/>
                  </a:moveTo>
                  <a:lnTo>
                    <a:pt x="8147" y="1"/>
                  </a:lnTo>
                  <a:cubicBezTo>
                    <a:pt x="7326" y="3284"/>
                    <a:pt x="6596" y="6566"/>
                    <a:pt x="5897" y="9849"/>
                  </a:cubicBezTo>
                  <a:cubicBezTo>
                    <a:pt x="5715" y="10670"/>
                    <a:pt x="5533" y="11490"/>
                    <a:pt x="5381" y="12311"/>
                  </a:cubicBezTo>
                  <a:lnTo>
                    <a:pt x="4864" y="14773"/>
                  </a:lnTo>
                  <a:lnTo>
                    <a:pt x="3830" y="19728"/>
                  </a:lnTo>
                  <a:lnTo>
                    <a:pt x="2827" y="24652"/>
                  </a:lnTo>
                  <a:lnTo>
                    <a:pt x="2311" y="27144"/>
                  </a:lnTo>
                  <a:cubicBezTo>
                    <a:pt x="2159" y="27965"/>
                    <a:pt x="1976" y="28785"/>
                    <a:pt x="1824" y="29606"/>
                  </a:cubicBezTo>
                  <a:cubicBezTo>
                    <a:pt x="1186" y="32919"/>
                    <a:pt x="548" y="36202"/>
                    <a:pt x="1" y="39546"/>
                  </a:cubicBezTo>
                  <a:cubicBezTo>
                    <a:pt x="1156" y="36384"/>
                    <a:pt x="2128" y="33132"/>
                    <a:pt x="2979" y="29880"/>
                  </a:cubicBezTo>
                  <a:cubicBezTo>
                    <a:pt x="3435" y="28238"/>
                    <a:pt x="3861" y="26597"/>
                    <a:pt x="4226" y="24986"/>
                  </a:cubicBezTo>
                  <a:cubicBezTo>
                    <a:pt x="4621" y="23345"/>
                    <a:pt x="4985" y="21673"/>
                    <a:pt x="5320" y="20032"/>
                  </a:cubicBezTo>
                  <a:cubicBezTo>
                    <a:pt x="5624" y="18390"/>
                    <a:pt x="5989" y="16718"/>
                    <a:pt x="6262" y="15077"/>
                  </a:cubicBezTo>
                  <a:cubicBezTo>
                    <a:pt x="6536" y="13405"/>
                    <a:pt x="6840" y="11734"/>
                    <a:pt x="7052" y="10062"/>
                  </a:cubicBezTo>
                  <a:cubicBezTo>
                    <a:pt x="7539" y="6718"/>
                    <a:pt x="7934" y="3375"/>
                    <a:pt x="8147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1"/>
            <p:cNvSpPr/>
            <p:nvPr/>
          </p:nvSpPr>
          <p:spPr>
            <a:xfrm>
              <a:off x="8457512" y="2062015"/>
              <a:ext cx="342068" cy="867596"/>
            </a:xfrm>
            <a:custGeom>
              <a:avLst/>
              <a:gdLst/>
              <a:ahLst/>
              <a:cxnLst/>
              <a:rect l="l" t="t" r="r" b="b"/>
              <a:pathLst>
                <a:path w="8086" h="21855" extrusionOk="0">
                  <a:moveTo>
                    <a:pt x="0" y="1"/>
                  </a:moveTo>
                  <a:cubicBezTo>
                    <a:pt x="943" y="1703"/>
                    <a:pt x="1824" y="3466"/>
                    <a:pt x="2645" y="5198"/>
                  </a:cubicBezTo>
                  <a:cubicBezTo>
                    <a:pt x="2857" y="5654"/>
                    <a:pt x="3040" y="6110"/>
                    <a:pt x="3253" y="6536"/>
                  </a:cubicBezTo>
                  <a:lnTo>
                    <a:pt x="3830" y="7873"/>
                  </a:lnTo>
                  <a:cubicBezTo>
                    <a:pt x="4013" y="8329"/>
                    <a:pt x="4195" y="8754"/>
                    <a:pt x="4408" y="9210"/>
                  </a:cubicBezTo>
                  <a:lnTo>
                    <a:pt x="4681" y="9879"/>
                  </a:lnTo>
                  <a:lnTo>
                    <a:pt x="4924" y="10578"/>
                  </a:lnTo>
                  <a:cubicBezTo>
                    <a:pt x="5623" y="12402"/>
                    <a:pt x="6262" y="14226"/>
                    <a:pt x="6779" y="16110"/>
                  </a:cubicBezTo>
                  <a:cubicBezTo>
                    <a:pt x="6900" y="16597"/>
                    <a:pt x="7022" y="17052"/>
                    <a:pt x="7143" y="17539"/>
                  </a:cubicBezTo>
                  <a:lnTo>
                    <a:pt x="7478" y="18967"/>
                  </a:lnTo>
                  <a:lnTo>
                    <a:pt x="7630" y="19666"/>
                  </a:lnTo>
                  <a:lnTo>
                    <a:pt x="7782" y="20396"/>
                  </a:lnTo>
                  <a:cubicBezTo>
                    <a:pt x="7873" y="20882"/>
                    <a:pt x="7964" y="21369"/>
                    <a:pt x="8055" y="21855"/>
                  </a:cubicBezTo>
                  <a:cubicBezTo>
                    <a:pt x="8086" y="21369"/>
                    <a:pt x="8086" y="20852"/>
                    <a:pt x="8086" y="20366"/>
                  </a:cubicBezTo>
                  <a:lnTo>
                    <a:pt x="8086" y="19606"/>
                  </a:lnTo>
                  <a:lnTo>
                    <a:pt x="8025" y="18876"/>
                  </a:lnTo>
                  <a:lnTo>
                    <a:pt x="7903" y="17387"/>
                  </a:lnTo>
                  <a:cubicBezTo>
                    <a:pt x="7812" y="16900"/>
                    <a:pt x="7721" y="16384"/>
                    <a:pt x="7630" y="15897"/>
                  </a:cubicBezTo>
                  <a:cubicBezTo>
                    <a:pt x="7599" y="15654"/>
                    <a:pt x="7569" y="15411"/>
                    <a:pt x="7508" y="15168"/>
                  </a:cubicBezTo>
                  <a:lnTo>
                    <a:pt x="7326" y="14438"/>
                  </a:lnTo>
                  <a:cubicBezTo>
                    <a:pt x="7204" y="13952"/>
                    <a:pt x="7113" y="13466"/>
                    <a:pt x="6961" y="13010"/>
                  </a:cubicBezTo>
                  <a:cubicBezTo>
                    <a:pt x="6657" y="12037"/>
                    <a:pt x="6353" y="11095"/>
                    <a:pt x="6019" y="10183"/>
                  </a:cubicBezTo>
                  <a:lnTo>
                    <a:pt x="5745" y="9484"/>
                  </a:lnTo>
                  <a:lnTo>
                    <a:pt x="5441" y="8785"/>
                  </a:lnTo>
                  <a:cubicBezTo>
                    <a:pt x="5228" y="8329"/>
                    <a:pt x="5076" y="7873"/>
                    <a:pt x="4833" y="7447"/>
                  </a:cubicBezTo>
                  <a:lnTo>
                    <a:pt x="4164" y="6110"/>
                  </a:lnTo>
                  <a:cubicBezTo>
                    <a:pt x="3921" y="5654"/>
                    <a:pt x="3678" y="5229"/>
                    <a:pt x="3435" y="4803"/>
                  </a:cubicBezTo>
                  <a:cubicBezTo>
                    <a:pt x="2462" y="3070"/>
                    <a:pt x="1307" y="1460"/>
                    <a:pt x="0" y="1"/>
                  </a:cubicBezTo>
                  <a:close/>
                </a:path>
              </a:pathLst>
            </a:custGeom>
            <a:solidFill>
              <a:srgbClr val="2316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1" name="Google Shape;1021;p41"/>
            <p:cNvGrpSpPr/>
            <p:nvPr/>
          </p:nvGrpSpPr>
          <p:grpSpPr>
            <a:xfrm>
              <a:off x="7541528" y="-1120596"/>
              <a:ext cx="1908293" cy="3496861"/>
              <a:chOff x="7143191" y="-1518099"/>
              <a:chExt cx="1880833" cy="3672787"/>
            </a:xfrm>
          </p:grpSpPr>
          <p:sp>
            <p:nvSpPr>
              <p:cNvPr id="1022" name="Google Shape;1022;p41"/>
              <p:cNvSpPr/>
              <p:nvPr/>
            </p:nvSpPr>
            <p:spPr>
              <a:xfrm>
                <a:off x="7846612" y="-278629"/>
                <a:ext cx="624841" cy="1500603"/>
              </a:xfrm>
              <a:custGeom>
                <a:avLst/>
                <a:gdLst/>
                <a:ahLst/>
                <a:cxnLst/>
                <a:rect l="l" t="t" r="r" b="b"/>
                <a:pathLst>
                  <a:path w="14986" h="35990" extrusionOk="0">
                    <a:moveTo>
                      <a:pt x="13374" y="1"/>
                    </a:moveTo>
                    <a:lnTo>
                      <a:pt x="12979" y="1247"/>
                    </a:lnTo>
                    <a:cubicBezTo>
                      <a:pt x="12462" y="2919"/>
                      <a:pt x="12979" y="4165"/>
                      <a:pt x="11946" y="6232"/>
                    </a:cubicBezTo>
                    <a:cubicBezTo>
                      <a:pt x="10912" y="8299"/>
                      <a:pt x="10912" y="9515"/>
                      <a:pt x="10395" y="10791"/>
                    </a:cubicBezTo>
                    <a:cubicBezTo>
                      <a:pt x="9879" y="12038"/>
                      <a:pt x="5775" y="16171"/>
                      <a:pt x="2675" y="21126"/>
                    </a:cubicBezTo>
                    <a:cubicBezTo>
                      <a:pt x="0" y="25381"/>
                      <a:pt x="1915" y="32068"/>
                      <a:pt x="2523" y="33862"/>
                    </a:cubicBezTo>
                    <a:cubicBezTo>
                      <a:pt x="3526" y="34469"/>
                      <a:pt x="4438" y="35199"/>
                      <a:pt x="5319" y="35989"/>
                    </a:cubicBezTo>
                    <a:cubicBezTo>
                      <a:pt x="4833" y="33922"/>
                      <a:pt x="4529" y="31825"/>
                      <a:pt x="4468" y="29728"/>
                    </a:cubicBezTo>
                    <a:cubicBezTo>
                      <a:pt x="4286" y="24439"/>
                      <a:pt x="6353" y="19484"/>
                      <a:pt x="8906" y="14986"/>
                    </a:cubicBezTo>
                    <a:cubicBezTo>
                      <a:pt x="11459" y="10487"/>
                      <a:pt x="14985" y="5107"/>
                      <a:pt x="133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1"/>
              <p:cNvSpPr/>
              <p:nvPr/>
            </p:nvSpPr>
            <p:spPr>
              <a:xfrm>
                <a:off x="7143191" y="386763"/>
                <a:ext cx="475281" cy="642603"/>
              </a:xfrm>
              <a:custGeom>
                <a:avLst/>
                <a:gdLst/>
                <a:ahLst/>
                <a:cxnLst/>
                <a:rect l="l" t="t" r="r" b="b"/>
                <a:pathLst>
                  <a:path w="11399" h="15412" extrusionOk="0">
                    <a:moveTo>
                      <a:pt x="1247" y="1"/>
                    </a:moveTo>
                    <a:cubicBezTo>
                      <a:pt x="852" y="1"/>
                      <a:pt x="426" y="1"/>
                      <a:pt x="1" y="31"/>
                    </a:cubicBezTo>
                    <a:cubicBezTo>
                      <a:pt x="396" y="244"/>
                      <a:pt x="730" y="396"/>
                      <a:pt x="1004" y="608"/>
                    </a:cubicBezTo>
                    <a:cubicBezTo>
                      <a:pt x="3070" y="1824"/>
                      <a:pt x="4621" y="2675"/>
                      <a:pt x="4621" y="2675"/>
                    </a:cubicBezTo>
                    <a:cubicBezTo>
                      <a:pt x="4621" y="2675"/>
                      <a:pt x="4104" y="8025"/>
                      <a:pt x="8724" y="13831"/>
                    </a:cubicBezTo>
                    <a:lnTo>
                      <a:pt x="9180" y="14378"/>
                    </a:lnTo>
                    <a:cubicBezTo>
                      <a:pt x="9940" y="14712"/>
                      <a:pt x="10669" y="15046"/>
                      <a:pt x="11399" y="15411"/>
                    </a:cubicBezTo>
                    <a:cubicBezTo>
                      <a:pt x="11004" y="14590"/>
                      <a:pt x="10669" y="13770"/>
                      <a:pt x="10365" y="12919"/>
                    </a:cubicBezTo>
                    <a:cubicBezTo>
                      <a:pt x="8603" y="9788"/>
                      <a:pt x="7326" y="6414"/>
                      <a:pt x="6566" y="2888"/>
                    </a:cubicBezTo>
                    <a:lnTo>
                      <a:pt x="6566" y="2827"/>
                    </a:lnTo>
                    <a:cubicBezTo>
                      <a:pt x="5320" y="1095"/>
                      <a:pt x="3374" y="61"/>
                      <a:pt x="1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1"/>
              <p:cNvSpPr/>
              <p:nvPr/>
            </p:nvSpPr>
            <p:spPr>
              <a:xfrm>
                <a:off x="8613370" y="-1518099"/>
                <a:ext cx="410654" cy="3672787"/>
              </a:xfrm>
              <a:custGeom>
                <a:avLst/>
                <a:gdLst/>
                <a:ahLst/>
                <a:cxnLst/>
                <a:rect l="l" t="t" r="r" b="b"/>
                <a:pathLst>
                  <a:path w="9849" h="88087" extrusionOk="0">
                    <a:moveTo>
                      <a:pt x="821" y="0"/>
                    </a:moveTo>
                    <a:lnTo>
                      <a:pt x="6414" y="13222"/>
                    </a:lnTo>
                    <a:cubicBezTo>
                      <a:pt x="6414" y="13222"/>
                      <a:pt x="4378" y="55381"/>
                      <a:pt x="3861" y="59940"/>
                    </a:cubicBezTo>
                    <a:cubicBezTo>
                      <a:pt x="3466" y="63436"/>
                      <a:pt x="1216" y="80153"/>
                      <a:pt x="1" y="86749"/>
                    </a:cubicBezTo>
                    <a:cubicBezTo>
                      <a:pt x="183" y="87175"/>
                      <a:pt x="365" y="87630"/>
                      <a:pt x="578" y="88086"/>
                    </a:cubicBezTo>
                    <a:cubicBezTo>
                      <a:pt x="4712" y="83284"/>
                      <a:pt x="5350" y="76019"/>
                      <a:pt x="5715" y="69971"/>
                    </a:cubicBezTo>
                    <a:cubicBezTo>
                      <a:pt x="6080" y="63922"/>
                      <a:pt x="5928" y="57752"/>
                      <a:pt x="6292" y="51672"/>
                    </a:cubicBezTo>
                    <a:cubicBezTo>
                      <a:pt x="6840" y="43496"/>
                      <a:pt x="8481" y="35411"/>
                      <a:pt x="9180" y="27234"/>
                    </a:cubicBezTo>
                    <a:cubicBezTo>
                      <a:pt x="9849" y="19240"/>
                      <a:pt x="9545" y="11155"/>
                      <a:pt x="5685" y="3921"/>
                    </a:cubicBezTo>
                    <a:cubicBezTo>
                      <a:pt x="5016" y="2614"/>
                      <a:pt x="4286" y="1307"/>
                      <a:pt x="3557" y="0"/>
                    </a:cubicBezTo>
                    <a:lnTo>
                      <a:pt x="2675" y="0"/>
                    </a:lnTo>
                    <a:cubicBezTo>
                      <a:pt x="2478" y="46"/>
                      <a:pt x="2280" y="68"/>
                      <a:pt x="2083" y="68"/>
                    </a:cubicBezTo>
                    <a:cubicBezTo>
                      <a:pt x="1885" y="68"/>
                      <a:pt x="1687" y="46"/>
                      <a:pt x="1490" y="0"/>
                    </a:cubicBezTo>
                    <a:close/>
                  </a:path>
                </a:pathLst>
              </a:custGeom>
              <a:solidFill>
                <a:srgbClr val="A9D5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7" name="Google Shape;1027;p41"/>
          <p:cNvGrpSpPr/>
          <p:nvPr/>
        </p:nvGrpSpPr>
        <p:grpSpPr>
          <a:xfrm>
            <a:off x="1922229" y="590348"/>
            <a:ext cx="552660" cy="810771"/>
            <a:chOff x="2332160" y="1252382"/>
            <a:chExt cx="697099" cy="1022668"/>
          </a:xfrm>
        </p:grpSpPr>
        <p:sp>
          <p:nvSpPr>
            <p:cNvPr id="1028" name="Google Shape;1028;p41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1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1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1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1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41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41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1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1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1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1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1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41"/>
          <p:cNvGrpSpPr/>
          <p:nvPr/>
        </p:nvGrpSpPr>
        <p:grpSpPr>
          <a:xfrm rot="1917168">
            <a:off x="7287224" y="2434893"/>
            <a:ext cx="619883" cy="909389"/>
            <a:chOff x="2332160" y="1252382"/>
            <a:chExt cx="697099" cy="1022668"/>
          </a:xfrm>
        </p:grpSpPr>
        <p:sp>
          <p:nvSpPr>
            <p:cNvPr id="1041" name="Google Shape;1041;p41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1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1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1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1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41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41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41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41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1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1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1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3" name="Google Shape;1053;p41"/>
          <p:cNvGrpSpPr/>
          <p:nvPr/>
        </p:nvGrpSpPr>
        <p:grpSpPr>
          <a:xfrm>
            <a:off x="1047710" y="3734696"/>
            <a:ext cx="1476868" cy="1984673"/>
            <a:chOff x="1200110" y="3734696"/>
            <a:chExt cx="1476868" cy="1984673"/>
          </a:xfrm>
        </p:grpSpPr>
        <p:grpSp>
          <p:nvGrpSpPr>
            <p:cNvPr id="1054" name="Google Shape;1054;p41"/>
            <p:cNvGrpSpPr/>
            <p:nvPr/>
          </p:nvGrpSpPr>
          <p:grpSpPr>
            <a:xfrm>
              <a:off x="1200110" y="3734696"/>
              <a:ext cx="1476868" cy="1984673"/>
              <a:chOff x="1533725" y="3395400"/>
              <a:chExt cx="994725" cy="1336750"/>
            </a:xfrm>
          </p:grpSpPr>
          <p:sp>
            <p:nvSpPr>
              <p:cNvPr id="1055" name="Google Shape;1055;p41"/>
              <p:cNvSpPr/>
              <p:nvPr/>
            </p:nvSpPr>
            <p:spPr>
              <a:xfrm>
                <a:off x="1533725" y="3395400"/>
                <a:ext cx="994725" cy="1336750"/>
              </a:xfrm>
              <a:custGeom>
                <a:avLst/>
                <a:gdLst/>
                <a:ahLst/>
                <a:cxnLst/>
                <a:rect l="l" t="t" r="r" b="b"/>
                <a:pathLst>
                  <a:path w="39789" h="53470" extrusionOk="0">
                    <a:moveTo>
                      <a:pt x="20329" y="1"/>
                    </a:moveTo>
                    <a:cubicBezTo>
                      <a:pt x="20190" y="1"/>
                      <a:pt x="20050" y="2"/>
                      <a:pt x="19910" y="4"/>
                    </a:cubicBezTo>
                    <a:lnTo>
                      <a:pt x="18998" y="4"/>
                    </a:lnTo>
                    <a:cubicBezTo>
                      <a:pt x="8511" y="156"/>
                      <a:pt x="1" y="5961"/>
                      <a:pt x="122" y="12922"/>
                    </a:cubicBezTo>
                    <a:lnTo>
                      <a:pt x="730" y="53469"/>
                    </a:lnTo>
                    <a:lnTo>
                      <a:pt x="39789" y="52892"/>
                    </a:lnTo>
                    <a:lnTo>
                      <a:pt x="39181" y="12344"/>
                    </a:lnTo>
                    <a:cubicBezTo>
                      <a:pt x="39061" y="5507"/>
                      <a:pt x="30626" y="1"/>
                      <a:pt x="20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1995750" y="3395400"/>
                <a:ext cx="532700" cy="1323825"/>
              </a:xfrm>
              <a:custGeom>
                <a:avLst/>
                <a:gdLst/>
                <a:ahLst/>
                <a:cxnLst/>
                <a:rect l="l" t="t" r="r" b="b"/>
                <a:pathLst>
                  <a:path w="21308" h="52953" extrusionOk="0">
                    <a:moveTo>
                      <a:pt x="1848" y="1"/>
                    </a:moveTo>
                    <a:cubicBezTo>
                      <a:pt x="1709" y="1"/>
                      <a:pt x="1569" y="2"/>
                      <a:pt x="1429" y="4"/>
                    </a:cubicBezTo>
                    <a:lnTo>
                      <a:pt x="517" y="4"/>
                    </a:lnTo>
                    <a:lnTo>
                      <a:pt x="0" y="34"/>
                    </a:lnTo>
                    <a:cubicBezTo>
                      <a:pt x="9210" y="95"/>
                      <a:pt x="16779" y="5596"/>
                      <a:pt x="16870" y="12405"/>
                    </a:cubicBezTo>
                    <a:lnTo>
                      <a:pt x="17478" y="52953"/>
                    </a:lnTo>
                    <a:lnTo>
                      <a:pt x="21308" y="52892"/>
                    </a:lnTo>
                    <a:lnTo>
                      <a:pt x="20700" y="12344"/>
                    </a:lnTo>
                    <a:cubicBezTo>
                      <a:pt x="20580" y="5507"/>
                      <a:pt x="12145" y="1"/>
                      <a:pt x="18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1981300" y="3571025"/>
                <a:ext cx="345775" cy="1155050"/>
              </a:xfrm>
              <a:custGeom>
                <a:avLst/>
                <a:gdLst/>
                <a:ahLst/>
                <a:cxnLst/>
                <a:rect l="l" t="t" r="r" b="b"/>
                <a:pathLst>
                  <a:path w="13831" h="46202" extrusionOk="0">
                    <a:moveTo>
                      <a:pt x="1076" y="1"/>
                    </a:moveTo>
                    <a:cubicBezTo>
                      <a:pt x="716" y="1"/>
                      <a:pt x="357" y="11"/>
                      <a:pt x="1" y="30"/>
                    </a:cubicBezTo>
                    <a:cubicBezTo>
                      <a:pt x="2280" y="30"/>
                      <a:pt x="4530" y="456"/>
                      <a:pt x="6657" y="1277"/>
                    </a:cubicBezTo>
                    <a:cubicBezTo>
                      <a:pt x="8755" y="2067"/>
                      <a:pt x="10548" y="3526"/>
                      <a:pt x="11703" y="5471"/>
                    </a:cubicBezTo>
                    <a:cubicBezTo>
                      <a:pt x="12250" y="6444"/>
                      <a:pt x="12615" y="7508"/>
                      <a:pt x="12767" y="8602"/>
                    </a:cubicBezTo>
                    <a:cubicBezTo>
                      <a:pt x="12828" y="8875"/>
                      <a:pt x="12858" y="9149"/>
                      <a:pt x="12889" y="9423"/>
                    </a:cubicBezTo>
                    <a:lnTo>
                      <a:pt x="12949" y="10243"/>
                    </a:lnTo>
                    <a:lnTo>
                      <a:pt x="12980" y="11945"/>
                    </a:lnTo>
                    <a:cubicBezTo>
                      <a:pt x="13041" y="14225"/>
                      <a:pt x="13071" y="16505"/>
                      <a:pt x="13071" y="18784"/>
                    </a:cubicBezTo>
                    <a:lnTo>
                      <a:pt x="13132" y="32493"/>
                    </a:lnTo>
                    <a:cubicBezTo>
                      <a:pt x="13162" y="37083"/>
                      <a:pt x="13223" y="41642"/>
                      <a:pt x="13284" y="46201"/>
                    </a:cubicBezTo>
                    <a:cubicBezTo>
                      <a:pt x="13496" y="41672"/>
                      <a:pt x="13618" y="37083"/>
                      <a:pt x="13709" y="32523"/>
                    </a:cubicBezTo>
                    <a:cubicBezTo>
                      <a:pt x="13800" y="27933"/>
                      <a:pt x="13831" y="23344"/>
                      <a:pt x="13800" y="18815"/>
                    </a:cubicBezTo>
                    <a:cubicBezTo>
                      <a:pt x="13770" y="16505"/>
                      <a:pt x="13740" y="14225"/>
                      <a:pt x="13679" y="11945"/>
                    </a:cubicBezTo>
                    <a:lnTo>
                      <a:pt x="13618" y="10213"/>
                    </a:lnTo>
                    <a:lnTo>
                      <a:pt x="13557" y="9362"/>
                    </a:lnTo>
                    <a:cubicBezTo>
                      <a:pt x="13527" y="9058"/>
                      <a:pt x="13466" y="8754"/>
                      <a:pt x="13436" y="8480"/>
                    </a:cubicBezTo>
                    <a:cubicBezTo>
                      <a:pt x="13223" y="7325"/>
                      <a:pt x="12797" y="6201"/>
                      <a:pt x="12189" y="5167"/>
                    </a:cubicBezTo>
                    <a:cubicBezTo>
                      <a:pt x="11582" y="4164"/>
                      <a:pt x="10791" y="3283"/>
                      <a:pt x="9849" y="2584"/>
                    </a:cubicBezTo>
                    <a:cubicBezTo>
                      <a:pt x="8907" y="1884"/>
                      <a:pt x="7873" y="1337"/>
                      <a:pt x="6779" y="942"/>
                    </a:cubicBezTo>
                    <a:cubicBezTo>
                      <a:pt x="5685" y="577"/>
                      <a:pt x="4560" y="304"/>
                      <a:pt x="3405" y="152"/>
                    </a:cubicBezTo>
                    <a:cubicBezTo>
                      <a:pt x="2637" y="48"/>
                      <a:pt x="1854" y="1"/>
                      <a:pt x="1076" y="1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1620350" y="3571125"/>
                <a:ext cx="283475" cy="1154950"/>
              </a:xfrm>
              <a:custGeom>
                <a:avLst/>
                <a:gdLst/>
                <a:ahLst/>
                <a:cxnLst/>
                <a:rect l="l" t="t" r="r" b="b"/>
                <a:pathLst>
                  <a:path w="11339" h="46198" extrusionOk="0">
                    <a:moveTo>
                      <a:pt x="10518" y="0"/>
                    </a:moveTo>
                    <a:cubicBezTo>
                      <a:pt x="8880" y="0"/>
                      <a:pt x="7261" y="313"/>
                      <a:pt x="5776" y="938"/>
                    </a:cubicBezTo>
                    <a:cubicBezTo>
                      <a:pt x="4834" y="1333"/>
                      <a:pt x="3983" y="1880"/>
                      <a:pt x="3253" y="2580"/>
                    </a:cubicBezTo>
                    <a:cubicBezTo>
                      <a:pt x="2463" y="3309"/>
                      <a:pt x="1794" y="4191"/>
                      <a:pt x="1338" y="5163"/>
                    </a:cubicBezTo>
                    <a:cubicBezTo>
                      <a:pt x="821" y="6197"/>
                      <a:pt x="487" y="7321"/>
                      <a:pt x="335" y="8476"/>
                    </a:cubicBezTo>
                    <a:cubicBezTo>
                      <a:pt x="305" y="8750"/>
                      <a:pt x="244" y="9054"/>
                      <a:pt x="214" y="9327"/>
                    </a:cubicBezTo>
                    <a:lnTo>
                      <a:pt x="153" y="10209"/>
                    </a:lnTo>
                    <a:lnTo>
                      <a:pt x="122" y="11941"/>
                    </a:lnTo>
                    <a:cubicBezTo>
                      <a:pt x="62" y="14221"/>
                      <a:pt x="31" y="16501"/>
                      <a:pt x="1" y="18780"/>
                    </a:cubicBezTo>
                    <a:cubicBezTo>
                      <a:pt x="1" y="23340"/>
                      <a:pt x="1" y="27929"/>
                      <a:pt x="92" y="32489"/>
                    </a:cubicBezTo>
                    <a:cubicBezTo>
                      <a:pt x="153" y="37079"/>
                      <a:pt x="274" y="41638"/>
                      <a:pt x="426" y="46197"/>
                    </a:cubicBezTo>
                    <a:cubicBezTo>
                      <a:pt x="518" y="41638"/>
                      <a:pt x="548" y="37079"/>
                      <a:pt x="578" y="32489"/>
                    </a:cubicBezTo>
                    <a:lnTo>
                      <a:pt x="639" y="18811"/>
                    </a:lnTo>
                    <a:cubicBezTo>
                      <a:pt x="639" y="16531"/>
                      <a:pt x="639" y="14251"/>
                      <a:pt x="700" y="11972"/>
                    </a:cubicBezTo>
                    <a:lnTo>
                      <a:pt x="730" y="10239"/>
                    </a:lnTo>
                    <a:lnTo>
                      <a:pt x="761" y="9419"/>
                    </a:lnTo>
                    <a:cubicBezTo>
                      <a:pt x="791" y="9145"/>
                      <a:pt x="821" y="8871"/>
                      <a:pt x="852" y="8598"/>
                    </a:cubicBezTo>
                    <a:cubicBezTo>
                      <a:pt x="1004" y="7504"/>
                      <a:pt x="1277" y="6470"/>
                      <a:pt x="1733" y="5467"/>
                    </a:cubicBezTo>
                    <a:cubicBezTo>
                      <a:pt x="2584" y="3643"/>
                      <a:pt x="4043" y="2154"/>
                      <a:pt x="5867" y="1303"/>
                    </a:cubicBezTo>
                    <a:cubicBezTo>
                      <a:pt x="7569" y="482"/>
                      <a:pt x="9423" y="26"/>
                      <a:pt x="11338" y="26"/>
                    </a:cubicBezTo>
                    <a:cubicBezTo>
                      <a:pt x="11065" y="9"/>
                      <a:pt x="10791" y="0"/>
                      <a:pt x="10518" y="0"/>
                    </a:cubicBezTo>
                    <a:close/>
                  </a:path>
                </a:pathLst>
              </a:custGeom>
              <a:solidFill>
                <a:srgbClr val="A4FF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59" name="Google Shape;1059;p41"/>
            <p:cNvGrpSpPr/>
            <p:nvPr/>
          </p:nvGrpSpPr>
          <p:grpSpPr>
            <a:xfrm rot="1021710">
              <a:off x="1635027" y="4225583"/>
              <a:ext cx="518217" cy="760242"/>
              <a:chOff x="2332160" y="1252382"/>
              <a:chExt cx="697099" cy="1022668"/>
            </a:xfrm>
          </p:grpSpPr>
          <p:sp>
            <p:nvSpPr>
              <p:cNvPr id="1060" name="Google Shape;1060;p41"/>
              <p:cNvSpPr/>
              <p:nvPr/>
            </p:nvSpPr>
            <p:spPr>
              <a:xfrm>
                <a:off x="2339749" y="1656046"/>
                <a:ext cx="689510" cy="619004"/>
              </a:xfrm>
              <a:custGeom>
                <a:avLst/>
                <a:gdLst/>
                <a:ahLst/>
                <a:cxnLst/>
                <a:rect l="l" t="t" r="r" b="b"/>
                <a:pathLst>
                  <a:path w="16537" h="14846" extrusionOk="0">
                    <a:moveTo>
                      <a:pt x="8251" y="0"/>
                    </a:moveTo>
                    <a:cubicBezTo>
                      <a:pt x="7573" y="0"/>
                      <a:pt x="6885" y="94"/>
                      <a:pt x="6202" y="289"/>
                    </a:cubicBezTo>
                    <a:cubicBezTo>
                      <a:pt x="2250" y="1445"/>
                      <a:pt x="1" y="5548"/>
                      <a:pt x="1125" y="9499"/>
                    </a:cubicBezTo>
                    <a:cubicBezTo>
                      <a:pt x="2077" y="12729"/>
                      <a:pt x="5029" y="14845"/>
                      <a:pt x="8249" y="14845"/>
                    </a:cubicBezTo>
                    <a:cubicBezTo>
                      <a:pt x="8938" y="14845"/>
                      <a:pt x="9639" y="14749"/>
                      <a:pt x="10335" y="14545"/>
                    </a:cubicBezTo>
                    <a:cubicBezTo>
                      <a:pt x="14256" y="13390"/>
                      <a:pt x="16536" y="9287"/>
                      <a:pt x="15381" y="5366"/>
                    </a:cubicBezTo>
                    <a:cubicBezTo>
                      <a:pt x="14427" y="2102"/>
                      <a:pt x="11463" y="0"/>
                      <a:pt x="82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FFCE"/>
                  </a:gs>
                  <a:gs pos="56000">
                    <a:srgbClr val="A4FFCE">
                      <a:alpha val="32941"/>
                    </a:srgbClr>
                  </a:gs>
                  <a:gs pos="100000">
                    <a:srgbClr val="FFFFFF">
                      <a:alpha val="32156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2403128" y="1713629"/>
                <a:ext cx="561465" cy="503384"/>
              </a:xfrm>
              <a:custGeom>
                <a:avLst/>
                <a:gdLst/>
                <a:ahLst/>
                <a:cxnLst/>
                <a:rect l="l" t="t" r="r" b="b"/>
                <a:pathLst>
                  <a:path w="13466" h="12073" extrusionOk="0">
                    <a:moveTo>
                      <a:pt x="6751" y="0"/>
                    </a:moveTo>
                    <a:cubicBezTo>
                      <a:pt x="6188" y="0"/>
                      <a:pt x="5615" y="79"/>
                      <a:pt x="5046" y="246"/>
                    </a:cubicBezTo>
                    <a:cubicBezTo>
                      <a:pt x="1855" y="1188"/>
                      <a:pt x="1" y="4532"/>
                      <a:pt x="943" y="7723"/>
                    </a:cubicBezTo>
                    <a:cubicBezTo>
                      <a:pt x="1719" y="10351"/>
                      <a:pt x="4123" y="12072"/>
                      <a:pt x="6729" y="12072"/>
                    </a:cubicBezTo>
                    <a:cubicBezTo>
                      <a:pt x="7288" y="12072"/>
                      <a:pt x="7857" y="11993"/>
                      <a:pt x="8420" y="11827"/>
                    </a:cubicBezTo>
                    <a:cubicBezTo>
                      <a:pt x="11612" y="10915"/>
                      <a:pt x="13466" y="7571"/>
                      <a:pt x="12524" y="4349"/>
                    </a:cubicBezTo>
                    <a:cubicBezTo>
                      <a:pt x="11773" y="1721"/>
                      <a:pt x="9373" y="0"/>
                      <a:pt x="6751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4FFCE"/>
                  </a:gs>
                  <a:gs pos="56000">
                    <a:srgbClr val="A4FFCE">
                      <a:alpha val="32941"/>
                    </a:srgbClr>
                  </a:gs>
                  <a:gs pos="100000">
                    <a:srgbClr val="FFFFFF">
                      <a:alpha val="32156"/>
                    </a:srgb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2394246" y="1252382"/>
                <a:ext cx="493043" cy="865880"/>
              </a:xfrm>
              <a:custGeom>
                <a:avLst/>
                <a:gdLst/>
                <a:ahLst/>
                <a:cxnLst/>
                <a:rect l="l" t="t" r="r" b="b"/>
                <a:pathLst>
                  <a:path w="11825" h="20767" extrusionOk="0">
                    <a:moveTo>
                      <a:pt x="1034" y="1"/>
                    </a:moveTo>
                    <a:lnTo>
                      <a:pt x="1034" y="1"/>
                    </a:lnTo>
                    <a:cubicBezTo>
                      <a:pt x="1703" y="1369"/>
                      <a:pt x="700" y="3010"/>
                      <a:pt x="943" y="4499"/>
                    </a:cubicBezTo>
                    <a:cubicBezTo>
                      <a:pt x="1308" y="6779"/>
                      <a:pt x="4378" y="8238"/>
                      <a:pt x="3922" y="10487"/>
                    </a:cubicBezTo>
                    <a:cubicBezTo>
                      <a:pt x="2919" y="9363"/>
                      <a:pt x="1521" y="8694"/>
                      <a:pt x="1" y="8694"/>
                    </a:cubicBezTo>
                    <a:cubicBezTo>
                      <a:pt x="1156" y="9180"/>
                      <a:pt x="1673" y="10578"/>
                      <a:pt x="1703" y="11825"/>
                    </a:cubicBezTo>
                    <a:cubicBezTo>
                      <a:pt x="1733" y="13071"/>
                      <a:pt x="1399" y="14317"/>
                      <a:pt x="1429" y="15594"/>
                    </a:cubicBezTo>
                    <a:cubicBezTo>
                      <a:pt x="1460" y="16658"/>
                      <a:pt x="1825" y="17843"/>
                      <a:pt x="2676" y="18451"/>
                    </a:cubicBezTo>
                    <a:cubicBezTo>
                      <a:pt x="3536" y="19929"/>
                      <a:pt x="5100" y="20766"/>
                      <a:pt x="6718" y="20766"/>
                    </a:cubicBezTo>
                    <a:cubicBezTo>
                      <a:pt x="7330" y="20766"/>
                      <a:pt x="7950" y="20646"/>
                      <a:pt x="8542" y="20396"/>
                    </a:cubicBezTo>
                    <a:cubicBezTo>
                      <a:pt x="10700" y="19454"/>
                      <a:pt x="11825" y="17053"/>
                      <a:pt x="11186" y="14803"/>
                    </a:cubicBezTo>
                    <a:cubicBezTo>
                      <a:pt x="11156" y="14743"/>
                      <a:pt x="11126" y="14651"/>
                      <a:pt x="11095" y="14560"/>
                    </a:cubicBezTo>
                    <a:cubicBezTo>
                      <a:pt x="10791" y="13344"/>
                      <a:pt x="9971" y="12250"/>
                      <a:pt x="9727" y="10974"/>
                    </a:cubicBezTo>
                    <a:cubicBezTo>
                      <a:pt x="9545" y="10122"/>
                      <a:pt x="9667" y="9271"/>
                      <a:pt x="9545" y="8420"/>
                    </a:cubicBezTo>
                    <a:cubicBezTo>
                      <a:pt x="9393" y="7600"/>
                      <a:pt x="8846" y="6718"/>
                      <a:pt x="8025" y="6627"/>
                    </a:cubicBezTo>
                    <a:lnTo>
                      <a:pt x="8025" y="6627"/>
                    </a:lnTo>
                    <a:cubicBezTo>
                      <a:pt x="8360" y="7660"/>
                      <a:pt x="8268" y="8815"/>
                      <a:pt x="7782" y="9788"/>
                    </a:cubicBezTo>
                    <a:cubicBezTo>
                      <a:pt x="7782" y="8694"/>
                      <a:pt x="7265" y="7691"/>
                      <a:pt x="6445" y="6992"/>
                    </a:cubicBezTo>
                    <a:cubicBezTo>
                      <a:pt x="5715" y="6414"/>
                      <a:pt x="4743" y="6110"/>
                      <a:pt x="4074" y="5472"/>
                    </a:cubicBezTo>
                    <a:cubicBezTo>
                      <a:pt x="2554" y="4013"/>
                      <a:pt x="2828" y="1125"/>
                      <a:pt x="10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2508328" y="1776632"/>
                <a:ext cx="353615" cy="309335"/>
              </a:xfrm>
              <a:custGeom>
                <a:avLst/>
                <a:gdLst/>
                <a:ahLst/>
                <a:cxnLst/>
                <a:rect l="l" t="t" r="r" b="b"/>
                <a:pathLst>
                  <a:path w="8481" h="7419" extrusionOk="0">
                    <a:moveTo>
                      <a:pt x="4258" y="0"/>
                    </a:moveTo>
                    <a:cubicBezTo>
                      <a:pt x="2944" y="0"/>
                      <a:pt x="1668" y="700"/>
                      <a:pt x="1003" y="1926"/>
                    </a:cubicBezTo>
                    <a:cubicBezTo>
                      <a:pt x="0" y="3720"/>
                      <a:pt x="669" y="5969"/>
                      <a:pt x="2462" y="6972"/>
                    </a:cubicBezTo>
                    <a:cubicBezTo>
                      <a:pt x="3021" y="7275"/>
                      <a:pt x="3624" y="7419"/>
                      <a:pt x="4220" y="7419"/>
                    </a:cubicBezTo>
                    <a:cubicBezTo>
                      <a:pt x="5536" y="7419"/>
                      <a:pt x="6818" y="6717"/>
                      <a:pt x="7508" y="5483"/>
                    </a:cubicBezTo>
                    <a:cubicBezTo>
                      <a:pt x="8481" y="3689"/>
                      <a:pt x="7843" y="1440"/>
                      <a:pt x="6049" y="467"/>
                    </a:cubicBezTo>
                    <a:cubicBezTo>
                      <a:pt x="5482" y="150"/>
                      <a:pt x="4866" y="0"/>
                      <a:pt x="42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2543812" y="1825000"/>
                <a:ext cx="277605" cy="243874"/>
              </a:xfrm>
              <a:custGeom>
                <a:avLst/>
                <a:gdLst/>
                <a:ahLst/>
                <a:cxnLst/>
                <a:rect l="l" t="t" r="r" b="b"/>
                <a:pathLst>
                  <a:path w="6658" h="5849" extrusionOk="0">
                    <a:moveTo>
                      <a:pt x="3319" y="1"/>
                    </a:moveTo>
                    <a:cubicBezTo>
                      <a:pt x="2244" y="1"/>
                      <a:pt x="1218" y="602"/>
                      <a:pt x="700" y="1617"/>
                    </a:cubicBezTo>
                    <a:cubicBezTo>
                      <a:pt x="1" y="3076"/>
                      <a:pt x="578" y="4839"/>
                      <a:pt x="2037" y="5539"/>
                    </a:cubicBezTo>
                    <a:cubicBezTo>
                      <a:pt x="2450" y="5749"/>
                      <a:pt x="2890" y="5848"/>
                      <a:pt x="3326" y="5848"/>
                    </a:cubicBezTo>
                    <a:cubicBezTo>
                      <a:pt x="4398" y="5848"/>
                      <a:pt x="5439" y="5247"/>
                      <a:pt x="5958" y="4232"/>
                    </a:cubicBezTo>
                    <a:cubicBezTo>
                      <a:pt x="6657" y="2773"/>
                      <a:pt x="6080" y="1010"/>
                      <a:pt x="4621" y="310"/>
                    </a:cubicBezTo>
                    <a:cubicBezTo>
                      <a:pt x="4199" y="100"/>
                      <a:pt x="3755" y="1"/>
                      <a:pt x="33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2469050" y="1384185"/>
                <a:ext cx="187586" cy="327014"/>
              </a:xfrm>
              <a:custGeom>
                <a:avLst/>
                <a:gdLst/>
                <a:ahLst/>
                <a:cxnLst/>
                <a:rect l="l" t="t" r="r" b="b"/>
                <a:pathLst>
                  <a:path w="4499" h="7843" extrusionOk="0">
                    <a:moveTo>
                      <a:pt x="31" y="1"/>
                    </a:moveTo>
                    <a:lnTo>
                      <a:pt x="31" y="1"/>
                    </a:lnTo>
                    <a:cubicBezTo>
                      <a:pt x="0" y="396"/>
                      <a:pt x="31" y="791"/>
                      <a:pt x="183" y="1186"/>
                    </a:cubicBezTo>
                    <a:cubicBezTo>
                      <a:pt x="304" y="1551"/>
                      <a:pt x="456" y="1916"/>
                      <a:pt x="699" y="2250"/>
                    </a:cubicBezTo>
                    <a:cubicBezTo>
                      <a:pt x="1125" y="2888"/>
                      <a:pt x="1642" y="3496"/>
                      <a:pt x="2219" y="4043"/>
                    </a:cubicBezTo>
                    <a:cubicBezTo>
                      <a:pt x="2736" y="4560"/>
                      <a:pt x="3222" y="5138"/>
                      <a:pt x="3648" y="5746"/>
                    </a:cubicBezTo>
                    <a:cubicBezTo>
                      <a:pt x="4073" y="6354"/>
                      <a:pt x="4316" y="7083"/>
                      <a:pt x="4347" y="7843"/>
                    </a:cubicBezTo>
                    <a:cubicBezTo>
                      <a:pt x="4468" y="7448"/>
                      <a:pt x="4499" y="7053"/>
                      <a:pt x="4438" y="6658"/>
                    </a:cubicBezTo>
                    <a:cubicBezTo>
                      <a:pt x="4377" y="6262"/>
                      <a:pt x="4256" y="5867"/>
                      <a:pt x="4104" y="5502"/>
                    </a:cubicBezTo>
                    <a:cubicBezTo>
                      <a:pt x="3739" y="4773"/>
                      <a:pt x="3253" y="4135"/>
                      <a:pt x="2705" y="3588"/>
                    </a:cubicBezTo>
                    <a:cubicBezTo>
                      <a:pt x="2158" y="3010"/>
                      <a:pt x="1611" y="2493"/>
                      <a:pt x="1125" y="1946"/>
                    </a:cubicBezTo>
                    <a:cubicBezTo>
                      <a:pt x="608" y="1369"/>
                      <a:pt x="243" y="700"/>
                      <a:pt x="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2480433" y="1657964"/>
                <a:ext cx="64669" cy="110283"/>
              </a:xfrm>
              <a:custGeom>
                <a:avLst/>
                <a:gdLst/>
                <a:ahLst/>
                <a:cxnLst/>
                <a:rect l="l" t="t" r="r" b="b"/>
                <a:pathLst>
                  <a:path w="1551" h="2645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62" y="243"/>
                      <a:pt x="122" y="517"/>
                      <a:pt x="244" y="760"/>
                    </a:cubicBezTo>
                    <a:cubicBezTo>
                      <a:pt x="335" y="973"/>
                      <a:pt x="457" y="1186"/>
                      <a:pt x="578" y="1429"/>
                    </a:cubicBezTo>
                    <a:cubicBezTo>
                      <a:pt x="700" y="1642"/>
                      <a:pt x="852" y="1824"/>
                      <a:pt x="973" y="2037"/>
                    </a:cubicBezTo>
                    <a:cubicBezTo>
                      <a:pt x="1125" y="2250"/>
                      <a:pt x="1308" y="2462"/>
                      <a:pt x="1521" y="2645"/>
                    </a:cubicBezTo>
                    <a:cubicBezTo>
                      <a:pt x="1551" y="2371"/>
                      <a:pt x="1551" y="2098"/>
                      <a:pt x="1490" y="1824"/>
                    </a:cubicBezTo>
                    <a:cubicBezTo>
                      <a:pt x="1429" y="1581"/>
                      <a:pt x="1308" y="1307"/>
                      <a:pt x="1186" y="1064"/>
                    </a:cubicBezTo>
                    <a:cubicBezTo>
                      <a:pt x="1065" y="851"/>
                      <a:pt x="882" y="639"/>
                      <a:pt x="700" y="426"/>
                    </a:cubicBezTo>
                    <a:cubicBezTo>
                      <a:pt x="487" y="243"/>
                      <a:pt x="244" y="92"/>
                      <a:pt x="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2735199" y="1625024"/>
                <a:ext cx="30437" cy="130547"/>
              </a:xfrm>
              <a:custGeom>
                <a:avLst/>
                <a:gdLst/>
                <a:ahLst/>
                <a:cxnLst/>
                <a:rect l="l" t="t" r="r" b="b"/>
                <a:pathLst>
                  <a:path w="730" h="3131" extrusionOk="0">
                    <a:moveTo>
                      <a:pt x="456" y="0"/>
                    </a:moveTo>
                    <a:cubicBezTo>
                      <a:pt x="304" y="213"/>
                      <a:pt x="183" y="486"/>
                      <a:pt x="122" y="760"/>
                    </a:cubicBezTo>
                    <a:cubicBezTo>
                      <a:pt x="61" y="1003"/>
                      <a:pt x="31" y="1277"/>
                      <a:pt x="0" y="1520"/>
                    </a:cubicBezTo>
                    <a:cubicBezTo>
                      <a:pt x="0" y="1793"/>
                      <a:pt x="0" y="2067"/>
                      <a:pt x="31" y="2340"/>
                    </a:cubicBezTo>
                    <a:cubicBezTo>
                      <a:pt x="61" y="2614"/>
                      <a:pt x="152" y="2888"/>
                      <a:pt x="243" y="3131"/>
                    </a:cubicBezTo>
                    <a:cubicBezTo>
                      <a:pt x="395" y="2888"/>
                      <a:pt x="517" y="2644"/>
                      <a:pt x="578" y="2371"/>
                    </a:cubicBezTo>
                    <a:cubicBezTo>
                      <a:pt x="639" y="2097"/>
                      <a:pt x="669" y="1854"/>
                      <a:pt x="699" y="1581"/>
                    </a:cubicBezTo>
                    <a:cubicBezTo>
                      <a:pt x="730" y="1307"/>
                      <a:pt x="699" y="1064"/>
                      <a:pt x="669" y="790"/>
                    </a:cubicBezTo>
                    <a:cubicBezTo>
                      <a:pt x="639" y="517"/>
                      <a:pt x="578" y="243"/>
                      <a:pt x="45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2332160" y="1276483"/>
                <a:ext cx="121708" cy="295659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7091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244" y="243"/>
                      <a:pt x="396" y="578"/>
                      <a:pt x="456" y="912"/>
                    </a:cubicBezTo>
                    <a:cubicBezTo>
                      <a:pt x="517" y="1216"/>
                      <a:pt x="548" y="1550"/>
                      <a:pt x="487" y="1885"/>
                    </a:cubicBezTo>
                    <a:cubicBezTo>
                      <a:pt x="426" y="2523"/>
                      <a:pt x="183" y="3222"/>
                      <a:pt x="122" y="3982"/>
                    </a:cubicBezTo>
                    <a:cubicBezTo>
                      <a:pt x="61" y="4377"/>
                      <a:pt x="122" y="4803"/>
                      <a:pt x="244" y="5198"/>
                    </a:cubicBezTo>
                    <a:cubicBezTo>
                      <a:pt x="487" y="5958"/>
                      <a:pt x="1064" y="6596"/>
                      <a:pt x="1824" y="6900"/>
                    </a:cubicBezTo>
                    <a:cubicBezTo>
                      <a:pt x="2103" y="7027"/>
                      <a:pt x="2424" y="7090"/>
                      <a:pt x="2734" y="7090"/>
                    </a:cubicBezTo>
                    <a:cubicBezTo>
                      <a:pt x="2796" y="7090"/>
                      <a:pt x="2858" y="7087"/>
                      <a:pt x="2918" y="7082"/>
                    </a:cubicBezTo>
                    <a:cubicBezTo>
                      <a:pt x="2280" y="6839"/>
                      <a:pt x="1763" y="6414"/>
                      <a:pt x="1368" y="5836"/>
                    </a:cubicBezTo>
                    <a:cubicBezTo>
                      <a:pt x="1216" y="5593"/>
                      <a:pt x="1095" y="5289"/>
                      <a:pt x="1034" y="4985"/>
                    </a:cubicBezTo>
                    <a:cubicBezTo>
                      <a:pt x="943" y="4681"/>
                      <a:pt x="943" y="4377"/>
                      <a:pt x="973" y="4073"/>
                    </a:cubicBezTo>
                    <a:cubicBezTo>
                      <a:pt x="1003" y="3739"/>
                      <a:pt x="1064" y="3405"/>
                      <a:pt x="1125" y="3040"/>
                    </a:cubicBezTo>
                    <a:cubicBezTo>
                      <a:pt x="1155" y="2675"/>
                      <a:pt x="1186" y="2280"/>
                      <a:pt x="1186" y="1915"/>
                    </a:cubicBezTo>
                    <a:cubicBezTo>
                      <a:pt x="1155" y="1520"/>
                      <a:pt x="1034" y="1125"/>
                      <a:pt x="852" y="760"/>
                    </a:cubicBezTo>
                    <a:cubicBezTo>
                      <a:pt x="669" y="395"/>
                      <a:pt x="365" y="122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2555237" y="1314510"/>
                <a:ext cx="158441" cy="190129"/>
              </a:xfrm>
              <a:custGeom>
                <a:avLst/>
                <a:gdLst/>
                <a:ahLst/>
                <a:cxnLst/>
                <a:rect l="l" t="t" r="r" b="b"/>
                <a:pathLst>
                  <a:path w="3800" h="4560" extrusionOk="0">
                    <a:moveTo>
                      <a:pt x="30" y="0"/>
                    </a:moveTo>
                    <a:lnTo>
                      <a:pt x="30" y="0"/>
                    </a:lnTo>
                    <a:cubicBezTo>
                      <a:pt x="0" y="547"/>
                      <a:pt x="30" y="1094"/>
                      <a:pt x="152" y="1611"/>
                    </a:cubicBezTo>
                    <a:cubicBezTo>
                      <a:pt x="304" y="2158"/>
                      <a:pt x="517" y="2705"/>
                      <a:pt x="821" y="3161"/>
                    </a:cubicBezTo>
                    <a:cubicBezTo>
                      <a:pt x="1155" y="3648"/>
                      <a:pt x="1611" y="4043"/>
                      <a:pt x="2158" y="4316"/>
                    </a:cubicBezTo>
                    <a:cubicBezTo>
                      <a:pt x="2401" y="4407"/>
                      <a:pt x="2675" y="4499"/>
                      <a:pt x="2979" y="4529"/>
                    </a:cubicBezTo>
                    <a:cubicBezTo>
                      <a:pt x="3252" y="4559"/>
                      <a:pt x="3496" y="4559"/>
                      <a:pt x="3800" y="4559"/>
                    </a:cubicBezTo>
                    <a:cubicBezTo>
                      <a:pt x="3344" y="4195"/>
                      <a:pt x="2827" y="4012"/>
                      <a:pt x="2462" y="3708"/>
                    </a:cubicBezTo>
                    <a:cubicBezTo>
                      <a:pt x="2097" y="3404"/>
                      <a:pt x="1793" y="3070"/>
                      <a:pt x="1520" y="2675"/>
                    </a:cubicBezTo>
                    <a:cubicBezTo>
                      <a:pt x="1277" y="2249"/>
                      <a:pt x="1034" y="1824"/>
                      <a:pt x="790" y="1398"/>
                    </a:cubicBezTo>
                    <a:cubicBezTo>
                      <a:pt x="578" y="912"/>
                      <a:pt x="334" y="456"/>
                      <a:pt x="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2343543" y="1737813"/>
                <a:ext cx="180039" cy="359953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8633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05" y="243"/>
                      <a:pt x="548" y="578"/>
                      <a:pt x="700" y="973"/>
                    </a:cubicBezTo>
                    <a:cubicBezTo>
                      <a:pt x="822" y="1338"/>
                      <a:pt x="913" y="1733"/>
                      <a:pt x="913" y="2128"/>
                    </a:cubicBezTo>
                    <a:cubicBezTo>
                      <a:pt x="974" y="2918"/>
                      <a:pt x="852" y="3769"/>
                      <a:pt x="1004" y="4681"/>
                    </a:cubicBezTo>
                    <a:cubicBezTo>
                      <a:pt x="1186" y="5563"/>
                      <a:pt x="1582" y="6414"/>
                      <a:pt x="2189" y="7113"/>
                    </a:cubicBezTo>
                    <a:cubicBezTo>
                      <a:pt x="2767" y="7751"/>
                      <a:pt x="3496" y="8298"/>
                      <a:pt x="4317" y="8633"/>
                    </a:cubicBezTo>
                    <a:cubicBezTo>
                      <a:pt x="3709" y="8025"/>
                      <a:pt x="3193" y="7386"/>
                      <a:pt x="2737" y="6687"/>
                    </a:cubicBezTo>
                    <a:cubicBezTo>
                      <a:pt x="2311" y="6019"/>
                      <a:pt x="2007" y="5289"/>
                      <a:pt x="1855" y="4529"/>
                    </a:cubicBezTo>
                    <a:cubicBezTo>
                      <a:pt x="1734" y="3769"/>
                      <a:pt x="1764" y="2918"/>
                      <a:pt x="1612" y="2037"/>
                    </a:cubicBezTo>
                    <a:cubicBezTo>
                      <a:pt x="1521" y="1581"/>
                      <a:pt x="1338" y="1125"/>
                      <a:pt x="1065" y="760"/>
                    </a:cubicBezTo>
                    <a:cubicBezTo>
                      <a:pt x="822" y="395"/>
                      <a:pt x="427" y="122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2832769" y="1565439"/>
                <a:ext cx="92563" cy="332101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7965" extrusionOk="0">
                    <a:moveTo>
                      <a:pt x="365" y="0"/>
                    </a:moveTo>
                    <a:cubicBezTo>
                      <a:pt x="92" y="669"/>
                      <a:pt x="1" y="1368"/>
                      <a:pt x="31" y="2098"/>
                    </a:cubicBezTo>
                    <a:cubicBezTo>
                      <a:pt x="62" y="3192"/>
                      <a:pt x="365" y="4256"/>
                      <a:pt x="913" y="5198"/>
                    </a:cubicBezTo>
                    <a:cubicBezTo>
                      <a:pt x="1095" y="5532"/>
                      <a:pt x="1308" y="5806"/>
                      <a:pt x="1460" y="6080"/>
                    </a:cubicBezTo>
                    <a:cubicBezTo>
                      <a:pt x="1521" y="6201"/>
                      <a:pt x="1612" y="6353"/>
                      <a:pt x="1642" y="6475"/>
                    </a:cubicBezTo>
                    <a:cubicBezTo>
                      <a:pt x="1703" y="6627"/>
                      <a:pt x="1733" y="6809"/>
                      <a:pt x="1794" y="6961"/>
                    </a:cubicBezTo>
                    <a:cubicBezTo>
                      <a:pt x="1855" y="7326"/>
                      <a:pt x="2007" y="7660"/>
                      <a:pt x="2220" y="7964"/>
                    </a:cubicBezTo>
                    <a:cubicBezTo>
                      <a:pt x="2159" y="7599"/>
                      <a:pt x="2159" y="7265"/>
                      <a:pt x="2189" y="6931"/>
                    </a:cubicBezTo>
                    <a:cubicBezTo>
                      <a:pt x="2220" y="6748"/>
                      <a:pt x="2220" y="6566"/>
                      <a:pt x="2189" y="6384"/>
                    </a:cubicBezTo>
                    <a:cubicBezTo>
                      <a:pt x="2159" y="6171"/>
                      <a:pt x="2128" y="5988"/>
                      <a:pt x="2068" y="5806"/>
                    </a:cubicBezTo>
                    <a:cubicBezTo>
                      <a:pt x="1946" y="5472"/>
                      <a:pt x="1794" y="5137"/>
                      <a:pt x="1642" y="4833"/>
                    </a:cubicBezTo>
                    <a:cubicBezTo>
                      <a:pt x="1490" y="4529"/>
                      <a:pt x="1369" y="4225"/>
                      <a:pt x="1247" y="3921"/>
                    </a:cubicBezTo>
                    <a:cubicBezTo>
                      <a:pt x="1034" y="3314"/>
                      <a:pt x="821" y="2675"/>
                      <a:pt x="700" y="2007"/>
                    </a:cubicBezTo>
                    <a:cubicBezTo>
                      <a:pt x="548" y="1368"/>
                      <a:pt x="457" y="700"/>
                      <a:pt x="3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72" name="Google Shape;1072;p41"/>
          <p:cNvGrpSpPr/>
          <p:nvPr/>
        </p:nvGrpSpPr>
        <p:grpSpPr>
          <a:xfrm>
            <a:off x="-1332972" y="-1121074"/>
            <a:ext cx="5781060" cy="7459398"/>
            <a:chOff x="-1332972" y="-1121074"/>
            <a:chExt cx="5781060" cy="7459398"/>
          </a:xfrm>
        </p:grpSpPr>
        <p:sp>
          <p:nvSpPr>
            <p:cNvPr id="1073" name="Google Shape;1073;p41"/>
            <p:cNvSpPr/>
            <p:nvPr/>
          </p:nvSpPr>
          <p:spPr>
            <a:xfrm>
              <a:off x="1495880" y="2682214"/>
              <a:ext cx="402520" cy="117029"/>
            </a:xfrm>
            <a:custGeom>
              <a:avLst/>
              <a:gdLst/>
              <a:ahLst/>
              <a:cxnLst/>
              <a:rect l="l" t="t" r="r" b="b"/>
              <a:pathLst>
                <a:path w="9515" h="2948" extrusionOk="0">
                  <a:moveTo>
                    <a:pt x="9515" y="1"/>
                  </a:moveTo>
                  <a:cubicBezTo>
                    <a:pt x="8937" y="122"/>
                    <a:pt x="8390" y="183"/>
                    <a:pt x="7843" y="244"/>
                  </a:cubicBezTo>
                  <a:cubicBezTo>
                    <a:pt x="6262" y="335"/>
                    <a:pt x="4651" y="274"/>
                    <a:pt x="3132" y="791"/>
                  </a:cubicBezTo>
                  <a:cubicBezTo>
                    <a:pt x="1977" y="1247"/>
                    <a:pt x="943" y="1855"/>
                    <a:pt x="1" y="2645"/>
                  </a:cubicBezTo>
                  <a:cubicBezTo>
                    <a:pt x="1105" y="2857"/>
                    <a:pt x="2092" y="2948"/>
                    <a:pt x="2971" y="2948"/>
                  </a:cubicBezTo>
                  <a:cubicBezTo>
                    <a:pt x="7392" y="2948"/>
                    <a:pt x="9109" y="660"/>
                    <a:pt x="9515" y="1"/>
                  </a:cubicBezTo>
                  <a:close/>
                </a:path>
              </a:pathLst>
            </a:custGeom>
            <a:solidFill>
              <a:srgbClr val="A4FF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504891" y="1919500"/>
              <a:ext cx="414099" cy="143348"/>
            </a:xfrm>
            <a:custGeom>
              <a:avLst/>
              <a:gdLst/>
              <a:ahLst/>
              <a:cxnLst/>
              <a:rect l="l" t="t" r="r" b="b"/>
              <a:pathLst>
                <a:path w="9789" h="3611" extrusionOk="0">
                  <a:moveTo>
                    <a:pt x="6544" y="0"/>
                  </a:moveTo>
                  <a:cubicBezTo>
                    <a:pt x="1935" y="0"/>
                    <a:pt x="1" y="3287"/>
                    <a:pt x="1" y="3287"/>
                  </a:cubicBezTo>
                  <a:cubicBezTo>
                    <a:pt x="1156" y="3514"/>
                    <a:pt x="2186" y="3611"/>
                    <a:pt x="3100" y="3611"/>
                  </a:cubicBezTo>
                  <a:cubicBezTo>
                    <a:pt x="8294" y="3611"/>
                    <a:pt x="9788" y="490"/>
                    <a:pt x="9788" y="490"/>
                  </a:cubicBezTo>
                  <a:cubicBezTo>
                    <a:pt x="8586" y="144"/>
                    <a:pt x="7506" y="0"/>
                    <a:pt x="65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-1332972" y="-1121074"/>
              <a:ext cx="5781060" cy="7459398"/>
            </a:xfrm>
            <a:custGeom>
              <a:avLst/>
              <a:gdLst/>
              <a:ahLst/>
              <a:cxnLst/>
              <a:rect l="l" t="t" r="r" b="b"/>
              <a:pathLst>
                <a:path w="136660" h="187906" extrusionOk="0">
                  <a:moveTo>
                    <a:pt x="48573" y="0"/>
                  </a:moveTo>
                  <a:cubicBezTo>
                    <a:pt x="49819" y="5289"/>
                    <a:pt x="52007" y="14286"/>
                    <a:pt x="53466" y="15897"/>
                  </a:cubicBezTo>
                  <a:cubicBezTo>
                    <a:pt x="55412" y="18055"/>
                    <a:pt x="47539" y="47569"/>
                    <a:pt x="46202" y="48937"/>
                  </a:cubicBezTo>
                  <a:cubicBezTo>
                    <a:pt x="44895" y="50335"/>
                    <a:pt x="30244" y="87600"/>
                    <a:pt x="29211" y="94165"/>
                  </a:cubicBezTo>
                  <a:cubicBezTo>
                    <a:pt x="29211" y="94165"/>
                    <a:pt x="28847" y="94729"/>
                    <a:pt x="28299" y="94729"/>
                  </a:cubicBezTo>
                  <a:cubicBezTo>
                    <a:pt x="27447" y="94729"/>
                    <a:pt x="26149" y="93368"/>
                    <a:pt x="25077" y="86415"/>
                  </a:cubicBezTo>
                  <a:cubicBezTo>
                    <a:pt x="23314" y="74986"/>
                    <a:pt x="25198" y="69059"/>
                    <a:pt x="26901" y="66050"/>
                  </a:cubicBezTo>
                  <a:cubicBezTo>
                    <a:pt x="28572" y="63071"/>
                    <a:pt x="34013" y="56718"/>
                    <a:pt x="36658" y="53922"/>
                  </a:cubicBezTo>
                  <a:cubicBezTo>
                    <a:pt x="39272" y="51156"/>
                    <a:pt x="45564" y="47539"/>
                    <a:pt x="44135" y="47204"/>
                  </a:cubicBezTo>
                  <a:cubicBezTo>
                    <a:pt x="44107" y="47198"/>
                    <a:pt x="44075" y="47195"/>
                    <a:pt x="44039" y="47195"/>
                  </a:cubicBezTo>
                  <a:cubicBezTo>
                    <a:pt x="42331" y="47195"/>
                    <a:pt x="32615" y="54256"/>
                    <a:pt x="32615" y="54256"/>
                  </a:cubicBezTo>
                  <a:cubicBezTo>
                    <a:pt x="32615" y="54256"/>
                    <a:pt x="23709" y="50062"/>
                    <a:pt x="30275" y="43131"/>
                  </a:cubicBezTo>
                  <a:cubicBezTo>
                    <a:pt x="36179" y="36871"/>
                    <a:pt x="42034" y="30956"/>
                    <a:pt x="41451" y="30956"/>
                  </a:cubicBezTo>
                  <a:cubicBezTo>
                    <a:pt x="41386" y="30956"/>
                    <a:pt x="41240" y="31030"/>
                    <a:pt x="41004" y="31186"/>
                  </a:cubicBezTo>
                  <a:cubicBezTo>
                    <a:pt x="38633" y="32766"/>
                    <a:pt x="32554" y="37691"/>
                    <a:pt x="32554" y="37691"/>
                  </a:cubicBezTo>
                  <a:cubicBezTo>
                    <a:pt x="32554" y="37691"/>
                    <a:pt x="33041" y="33587"/>
                    <a:pt x="34986" y="31490"/>
                  </a:cubicBezTo>
                  <a:lnTo>
                    <a:pt x="34986" y="31490"/>
                  </a:lnTo>
                  <a:cubicBezTo>
                    <a:pt x="34986" y="31490"/>
                    <a:pt x="31703" y="32827"/>
                    <a:pt x="30487" y="38055"/>
                  </a:cubicBezTo>
                  <a:lnTo>
                    <a:pt x="27113" y="41946"/>
                  </a:lnTo>
                  <a:cubicBezTo>
                    <a:pt x="27113" y="41946"/>
                    <a:pt x="28360" y="36718"/>
                    <a:pt x="25928" y="32341"/>
                  </a:cubicBezTo>
                  <a:cubicBezTo>
                    <a:pt x="23496" y="27934"/>
                    <a:pt x="23679" y="27143"/>
                    <a:pt x="22098" y="21247"/>
                  </a:cubicBezTo>
                  <a:cubicBezTo>
                    <a:pt x="21408" y="18687"/>
                    <a:pt x="20592" y="17464"/>
                    <a:pt x="20044" y="17464"/>
                  </a:cubicBezTo>
                  <a:cubicBezTo>
                    <a:pt x="19336" y="17464"/>
                    <a:pt x="19077" y="19506"/>
                    <a:pt x="20122" y="23344"/>
                  </a:cubicBezTo>
                  <a:cubicBezTo>
                    <a:pt x="21976" y="30122"/>
                    <a:pt x="23861" y="34803"/>
                    <a:pt x="24317" y="37052"/>
                  </a:cubicBezTo>
                  <a:cubicBezTo>
                    <a:pt x="24773" y="39271"/>
                    <a:pt x="25077" y="42311"/>
                    <a:pt x="24591" y="44317"/>
                  </a:cubicBezTo>
                  <a:cubicBezTo>
                    <a:pt x="24104" y="46323"/>
                    <a:pt x="24864" y="53709"/>
                    <a:pt x="25046" y="57144"/>
                  </a:cubicBezTo>
                  <a:cubicBezTo>
                    <a:pt x="25229" y="60578"/>
                    <a:pt x="25411" y="61885"/>
                    <a:pt x="24378" y="64195"/>
                  </a:cubicBezTo>
                  <a:cubicBezTo>
                    <a:pt x="23344" y="66506"/>
                    <a:pt x="21642" y="69484"/>
                    <a:pt x="21946" y="70396"/>
                  </a:cubicBezTo>
                  <a:cubicBezTo>
                    <a:pt x="21956" y="70428"/>
                    <a:pt x="21959" y="70444"/>
                    <a:pt x="21958" y="70444"/>
                  </a:cubicBezTo>
                  <a:cubicBezTo>
                    <a:pt x="21908" y="70444"/>
                    <a:pt x="17642" y="58634"/>
                    <a:pt x="15472" y="53618"/>
                  </a:cubicBezTo>
                  <a:cubicBezTo>
                    <a:pt x="13235" y="48480"/>
                    <a:pt x="8685" y="40668"/>
                    <a:pt x="7169" y="40668"/>
                  </a:cubicBezTo>
                  <a:cubicBezTo>
                    <a:pt x="7161" y="40668"/>
                    <a:pt x="7152" y="40669"/>
                    <a:pt x="7143" y="40669"/>
                  </a:cubicBezTo>
                  <a:cubicBezTo>
                    <a:pt x="5684" y="40730"/>
                    <a:pt x="9301" y="46232"/>
                    <a:pt x="10608" y="49089"/>
                  </a:cubicBezTo>
                  <a:cubicBezTo>
                    <a:pt x="11916" y="51946"/>
                    <a:pt x="15472" y="62098"/>
                    <a:pt x="16019" y="63922"/>
                  </a:cubicBezTo>
                  <a:cubicBezTo>
                    <a:pt x="16596" y="65715"/>
                    <a:pt x="19484" y="72372"/>
                    <a:pt x="19484" y="74469"/>
                  </a:cubicBezTo>
                  <a:cubicBezTo>
                    <a:pt x="19484" y="76597"/>
                    <a:pt x="20791" y="79454"/>
                    <a:pt x="20305" y="81460"/>
                  </a:cubicBezTo>
                  <a:cubicBezTo>
                    <a:pt x="19849" y="83466"/>
                    <a:pt x="23466" y="101704"/>
                    <a:pt x="22645" y="105321"/>
                  </a:cubicBezTo>
                  <a:cubicBezTo>
                    <a:pt x="21794" y="108938"/>
                    <a:pt x="19514" y="124926"/>
                    <a:pt x="17539" y="129151"/>
                  </a:cubicBezTo>
                  <a:cubicBezTo>
                    <a:pt x="15563" y="133345"/>
                    <a:pt x="0" y="172525"/>
                    <a:pt x="1490" y="180914"/>
                  </a:cubicBezTo>
                  <a:lnTo>
                    <a:pt x="29484" y="187905"/>
                  </a:lnTo>
                  <a:cubicBezTo>
                    <a:pt x="29484" y="187905"/>
                    <a:pt x="28086" y="172738"/>
                    <a:pt x="31490" y="162525"/>
                  </a:cubicBezTo>
                  <a:cubicBezTo>
                    <a:pt x="34864" y="152282"/>
                    <a:pt x="36262" y="144136"/>
                    <a:pt x="37600" y="140640"/>
                  </a:cubicBezTo>
                  <a:cubicBezTo>
                    <a:pt x="38907" y="137114"/>
                    <a:pt x="43983" y="130245"/>
                    <a:pt x="45290" y="126750"/>
                  </a:cubicBezTo>
                  <a:cubicBezTo>
                    <a:pt x="46597" y="123224"/>
                    <a:pt x="48482" y="117327"/>
                    <a:pt x="50001" y="113011"/>
                  </a:cubicBezTo>
                  <a:cubicBezTo>
                    <a:pt x="51491" y="108695"/>
                    <a:pt x="68907" y="103892"/>
                    <a:pt x="68847" y="91551"/>
                  </a:cubicBezTo>
                  <a:lnTo>
                    <a:pt x="68847" y="91551"/>
                  </a:lnTo>
                  <a:cubicBezTo>
                    <a:pt x="68846" y="91552"/>
                    <a:pt x="62555" y="101521"/>
                    <a:pt x="58907" y="102372"/>
                  </a:cubicBezTo>
                  <a:cubicBezTo>
                    <a:pt x="58666" y="102428"/>
                    <a:pt x="58474" y="102455"/>
                    <a:pt x="58327" y="102455"/>
                  </a:cubicBezTo>
                  <a:cubicBezTo>
                    <a:pt x="56226" y="102455"/>
                    <a:pt x="63121" y="96935"/>
                    <a:pt x="64257" y="90062"/>
                  </a:cubicBezTo>
                  <a:cubicBezTo>
                    <a:pt x="65473" y="82676"/>
                    <a:pt x="70458" y="74104"/>
                    <a:pt x="73619" y="71065"/>
                  </a:cubicBezTo>
                  <a:cubicBezTo>
                    <a:pt x="75066" y="69673"/>
                    <a:pt x="75245" y="68937"/>
                    <a:pt x="74639" y="68937"/>
                  </a:cubicBezTo>
                  <a:cubicBezTo>
                    <a:pt x="73908" y="68937"/>
                    <a:pt x="72039" y="70005"/>
                    <a:pt x="69880" y="72281"/>
                  </a:cubicBezTo>
                  <a:cubicBezTo>
                    <a:pt x="65929" y="76445"/>
                    <a:pt x="64135" y="88330"/>
                    <a:pt x="61612" y="90700"/>
                  </a:cubicBezTo>
                  <a:cubicBezTo>
                    <a:pt x="59090" y="93071"/>
                    <a:pt x="51339" y="103132"/>
                    <a:pt x="51339" y="103132"/>
                  </a:cubicBezTo>
                  <a:cubicBezTo>
                    <a:pt x="51339" y="103132"/>
                    <a:pt x="51065" y="91643"/>
                    <a:pt x="56324" y="81855"/>
                  </a:cubicBezTo>
                  <a:cubicBezTo>
                    <a:pt x="61552" y="72068"/>
                    <a:pt x="68543" y="42341"/>
                    <a:pt x="68543" y="42341"/>
                  </a:cubicBezTo>
                  <a:cubicBezTo>
                    <a:pt x="70336" y="39818"/>
                    <a:pt x="72859" y="37903"/>
                    <a:pt x="75746" y="36809"/>
                  </a:cubicBezTo>
                  <a:cubicBezTo>
                    <a:pt x="80610" y="34955"/>
                    <a:pt x="89698" y="25654"/>
                    <a:pt x="91218" y="23465"/>
                  </a:cubicBezTo>
                  <a:cubicBezTo>
                    <a:pt x="92216" y="22028"/>
                    <a:pt x="94212" y="20826"/>
                    <a:pt x="96714" y="20826"/>
                  </a:cubicBezTo>
                  <a:cubicBezTo>
                    <a:pt x="98020" y="20826"/>
                    <a:pt x="99463" y="21153"/>
                    <a:pt x="100975" y="21946"/>
                  </a:cubicBezTo>
                  <a:cubicBezTo>
                    <a:pt x="104782" y="23955"/>
                    <a:pt x="113557" y="30311"/>
                    <a:pt x="118438" y="30311"/>
                  </a:cubicBezTo>
                  <a:cubicBezTo>
                    <a:pt x="119168" y="30311"/>
                    <a:pt x="119811" y="30169"/>
                    <a:pt x="120337" y="29848"/>
                  </a:cubicBezTo>
                  <a:cubicBezTo>
                    <a:pt x="118179" y="29818"/>
                    <a:pt x="116082" y="29028"/>
                    <a:pt x="114440" y="27630"/>
                  </a:cubicBezTo>
                  <a:cubicBezTo>
                    <a:pt x="111553" y="25259"/>
                    <a:pt x="106112" y="21003"/>
                    <a:pt x="104714" y="20669"/>
                  </a:cubicBezTo>
                  <a:cubicBezTo>
                    <a:pt x="103795" y="20449"/>
                    <a:pt x="108873" y="18576"/>
                    <a:pt x="115672" y="18576"/>
                  </a:cubicBezTo>
                  <a:cubicBezTo>
                    <a:pt x="119221" y="18576"/>
                    <a:pt x="123238" y="19086"/>
                    <a:pt x="127115" y="20608"/>
                  </a:cubicBezTo>
                  <a:cubicBezTo>
                    <a:pt x="127845" y="20821"/>
                    <a:pt x="128574" y="21095"/>
                    <a:pt x="129304" y="21368"/>
                  </a:cubicBezTo>
                  <a:lnTo>
                    <a:pt x="129243" y="21368"/>
                  </a:lnTo>
                  <a:lnTo>
                    <a:pt x="136659" y="23526"/>
                  </a:lnTo>
                  <a:cubicBezTo>
                    <a:pt x="136659" y="23526"/>
                    <a:pt x="131979" y="18177"/>
                    <a:pt x="116051" y="16566"/>
                  </a:cubicBezTo>
                  <a:lnTo>
                    <a:pt x="127662" y="9119"/>
                  </a:lnTo>
                  <a:lnTo>
                    <a:pt x="127662" y="9119"/>
                  </a:lnTo>
                  <a:cubicBezTo>
                    <a:pt x="127662" y="9119"/>
                    <a:pt x="114562" y="14529"/>
                    <a:pt x="112404" y="15289"/>
                  </a:cubicBezTo>
                  <a:cubicBezTo>
                    <a:pt x="110246" y="16049"/>
                    <a:pt x="97297" y="16444"/>
                    <a:pt x="97297" y="16444"/>
                  </a:cubicBezTo>
                  <a:cubicBezTo>
                    <a:pt x="97297" y="16444"/>
                    <a:pt x="107814" y="10638"/>
                    <a:pt x="111796" y="2249"/>
                  </a:cubicBezTo>
                  <a:cubicBezTo>
                    <a:pt x="111948" y="1945"/>
                    <a:pt x="112100" y="1611"/>
                    <a:pt x="112221" y="1277"/>
                  </a:cubicBezTo>
                  <a:cubicBezTo>
                    <a:pt x="112404" y="790"/>
                    <a:pt x="112556" y="365"/>
                    <a:pt x="112677" y="30"/>
                  </a:cubicBezTo>
                  <a:lnTo>
                    <a:pt x="111036" y="30"/>
                  </a:lnTo>
                  <a:cubicBezTo>
                    <a:pt x="108939" y="2523"/>
                    <a:pt x="105929" y="6991"/>
                    <a:pt x="105929" y="6991"/>
                  </a:cubicBezTo>
                  <a:cubicBezTo>
                    <a:pt x="105777" y="4651"/>
                    <a:pt x="105504" y="2310"/>
                    <a:pt x="105139" y="0"/>
                  </a:cubicBezTo>
                  <a:lnTo>
                    <a:pt x="103103" y="0"/>
                  </a:lnTo>
                  <a:cubicBezTo>
                    <a:pt x="102008" y="4620"/>
                    <a:pt x="99364" y="11246"/>
                    <a:pt x="93011" y="15836"/>
                  </a:cubicBezTo>
                  <a:cubicBezTo>
                    <a:pt x="82312" y="23496"/>
                    <a:pt x="72950" y="31885"/>
                    <a:pt x="72950" y="31885"/>
                  </a:cubicBezTo>
                  <a:cubicBezTo>
                    <a:pt x="72950" y="31885"/>
                    <a:pt x="75686" y="16018"/>
                    <a:pt x="77175" y="11702"/>
                  </a:cubicBezTo>
                  <a:cubicBezTo>
                    <a:pt x="77905" y="9666"/>
                    <a:pt x="79394" y="4772"/>
                    <a:pt x="80731" y="0"/>
                  </a:cubicBezTo>
                  <a:lnTo>
                    <a:pt x="61643" y="0"/>
                  </a:lnTo>
                  <a:lnTo>
                    <a:pt x="58178" y="14863"/>
                  </a:lnTo>
                  <a:cubicBezTo>
                    <a:pt x="58178" y="14863"/>
                    <a:pt x="52737" y="8207"/>
                    <a:pt x="509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3582851" y="24485"/>
              <a:ext cx="415326" cy="172764"/>
            </a:xfrm>
            <a:custGeom>
              <a:avLst/>
              <a:gdLst/>
              <a:ahLst/>
              <a:cxnLst/>
              <a:rect l="l" t="t" r="r" b="b"/>
              <a:pathLst>
                <a:path w="9818" h="4352" extrusionOk="0">
                  <a:moveTo>
                    <a:pt x="1919" y="0"/>
                  </a:moveTo>
                  <a:cubicBezTo>
                    <a:pt x="736" y="0"/>
                    <a:pt x="0" y="262"/>
                    <a:pt x="0" y="262"/>
                  </a:cubicBezTo>
                  <a:cubicBezTo>
                    <a:pt x="2418" y="3708"/>
                    <a:pt x="5658" y="4351"/>
                    <a:pt x="7742" y="4351"/>
                  </a:cubicBezTo>
                  <a:cubicBezTo>
                    <a:pt x="8986" y="4351"/>
                    <a:pt x="9818" y="4122"/>
                    <a:pt x="9818" y="4122"/>
                  </a:cubicBezTo>
                  <a:cubicBezTo>
                    <a:pt x="6829" y="666"/>
                    <a:pt x="3805" y="0"/>
                    <a:pt x="1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-324873" y="2735330"/>
              <a:ext cx="424379" cy="1184931"/>
            </a:xfrm>
            <a:custGeom>
              <a:avLst/>
              <a:gdLst/>
              <a:ahLst/>
              <a:cxnLst/>
              <a:rect l="l" t="t" r="r" b="b"/>
              <a:pathLst>
                <a:path w="10032" h="29849" extrusionOk="0">
                  <a:moveTo>
                    <a:pt x="10031" y="0"/>
                  </a:moveTo>
                  <a:lnTo>
                    <a:pt x="10031" y="0"/>
                  </a:lnTo>
                  <a:cubicBezTo>
                    <a:pt x="8390" y="2098"/>
                    <a:pt x="7022" y="4408"/>
                    <a:pt x="5958" y="6839"/>
                  </a:cubicBezTo>
                  <a:cubicBezTo>
                    <a:pt x="4864" y="9271"/>
                    <a:pt x="3952" y="11763"/>
                    <a:pt x="3223" y="14317"/>
                  </a:cubicBezTo>
                  <a:cubicBezTo>
                    <a:pt x="2493" y="16870"/>
                    <a:pt x="1885" y="19453"/>
                    <a:pt x="1368" y="22037"/>
                  </a:cubicBezTo>
                  <a:cubicBezTo>
                    <a:pt x="821" y="24621"/>
                    <a:pt x="335" y="27204"/>
                    <a:pt x="1" y="29849"/>
                  </a:cubicBezTo>
                  <a:cubicBezTo>
                    <a:pt x="1916" y="24894"/>
                    <a:pt x="3223" y="19788"/>
                    <a:pt x="4682" y="14742"/>
                  </a:cubicBezTo>
                  <a:cubicBezTo>
                    <a:pt x="5411" y="12219"/>
                    <a:pt x="6171" y="9757"/>
                    <a:pt x="7052" y="7265"/>
                  </a:cubicBezTo>
                  <a:cubicBezTo>
                    <a:pt x="7904" y="4803"/>
                    <a:pt x="8907" y="2402"/>
                    <a:pt x="10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35476" y="1557654"/>
              <a:ext cx="542656" cy="1537286"/>
            </a:xfrm>
            <a:custGeom>
              <a:avLst/>
              <a:gdLst/>
              <a:ahLst/>
              <a:cxnLst/>
              <a:rect l="l" t="t" r="r" b="b"/>
              <a:pathLst>
                <a:path w="12828" h="38725" extrusionOk="0">
                  <a:moveTo>
                    <a:pt x="12827" y="0"/>
                  </a:moveTo>
                  <a:lnTo>
                    <a:pt x="12827" y="0"/>
                  </a:lnTo>
                  <a:cubicBezTo>
                    <a:pt x="10669" y="2705"/>
                    <a:pt x="9180" y="5927"/>
                    <a:pt x="8146" y="9210"/>
                  </a:cubicBezTo>
                  <a:cubicBezTo>
                    <a:pt x="7599" y="10851"/>
                    <a:pt x="7143" y="12523"/>
                    <a:pt x="6779" y="14195"/>
                  </a:cubicBezTo>
                  <a:cubicBezTo>
                    <a:pt x="6383" y="15897"/>
                    <a:pt x="6049" y="17569"/>
                    <a:pt x="5745" y="19241"/>
                  </a:cubicBezTo>
                  <a:cubicBezTo>
                    <a:pt x="5441" y="20943"/>
                    <a:pt x="5107" y="22614"/>
                    <a:pt x="4803" y="24286"/>
                  </a:cubicBezTo>
                  <a:cubicBezTo>
                    <a:pt x="4468" y="25958"/>
                    <a:pt x="4073" y="27599"/>
                    <a:pt x="3678" y="29241"/>
                  </a:cubicBezTo>
                  <a:cubicBezTo>
                    <a:pt x="2857" y="32554"/>
                    <a:pt x="1611" y="35715"/>
                    <a:pt x="0" y="38724"/>
                  </a:cubicBezTo>
                  <a:cubicBezTo>
                    <a:pt x="2189" y="36049"/>
                    <a:pt x="3709" y="32858"/>
                    <a:pt x="4803" y="29575"/>
                  </a:cubicBezTo>
                  <a:cubicBezTo>
                    <a:pt x="5380" y="27934"/>
                    <a:pt x="5806" y="26262"/>
                    <a:pt x="6201" y="24590"/>
                  </a:cubicBezTo>
                  <a:cubicBezTo>
                    <a:pt x="6596" y="22888"/>
                    <a:pt x="6931" y="21216"/>
                    <a:pt x="7234" y="19545"/>
                  </a:cubicBezTo>
                  <a:cubicBezTo>
                    <a:pt x="7538" y="17842"/>
                    <a:pt x="7873" y="16171"/>
                    <a:pt x="8177" y="14499"/>
                  </a:cubicBezTo>
                  <a:cubicBezTo>
                    <a:pt x="8511" y="12827"/>
                    <a:pt x="8876" y="11186"/>
                    <a:pt x="9271" y="9544"/>
                  </a:cubicBezTo>
                  <a:cubicBezTo>
                    <a:pt x="10061" y="6231"/>
                    <a:pt x="11247" y="3009"/>
                    <a:pt x="12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687117" y="-176306"/>
              <a:ext cx="541345" cy="1299577"/>
            </a:xfrm>
            <a:custGeom>
              <a:avLst/>
              <a:gdLst/>
              <a:ahLst/>
              <a:cxnLst/>
              <a:rect l="l" t="t" r="r" b="b"/>
              <a:pathLst>
                <a:path w="12797" h="32737" extrusionOk="0">
                  <a:moveTo>
                    <a:pt x="12797" y="1"/>
                  </a:moveTo>
                  <a:lnTo>
                    <a:pt x="12797" y="1"/>
                  </a:lnTo>
                  <a:cubicBezTo>
                    <a:pt x="11885" y="2828"/>
                    <a:pt x="11034" y="5654"/>
                    <a:pt x="10122" y="8420"/>
                  </a:cubicBezTo>
                  <a:cubicBezTo>
                    <a:pt x="9879" y="9119"/>
                    <a:pt x="9635" y="9819"/>
                    <a:pt x="9423" y="10487"/>
                  </a:cubicBezTo>
                  <a:lnTo>
                    <a:pt x="8693" y="12554"/>
                  </a:lnTo>
                  <a:lnTo>
                    <a:pt x="7933" y="14621"/>
                  </a:lnTo>
                  <a:lnTo>
                    <a:pt x="7143" y="16658"/>
                  </a:lnTo>
                  <a:lnTo>
                    <a:pt x="6353" y="18694"/>
                  </a:lnTo>
                  <a:cubicBezTo>
                    <a:pt x="6079" y="19393"/>
                    <a:pt x="5775" y="20062"/>
                    <a:pt x="5502" y="20731"/>
                  </a:cubicBezTo>
                  <a:lnTo>
                    <a:pt x="4651" y="22737"/>
                  </a:lnTo>
                  <a:cubicBezTo>
                    <a:pt x="4347" y="23405"/>
                    <a:pt x="4043" y="24074"/>
                    <a:pt x="3769" y="24743"/>
                  </a:cubicBezTo>
                  <a:cubicBezTo>
                    <a:pt x="2553" y="27418"/>
                    <a:pt x="1277" y="30062"/>
                    <a:pt x="0" y="32737"/>
                  </a:cubicBezTo>
                  <a:cubicBezTo>
                    <a:pt x="1824" y="30366"/>
                    <a:pt x="3404" y="27873"/>
                    <a:pt x="4833" y="25290"/>
                  </a:cubicBezTo>
                  <a:cubicBezTo>
                    <a:pt x="5167" y="24621"/>
                    <a:pt x="5532" y="23983"/>
                    <a:pt x="5866" y="23314"/>
                  </a:cubicBezTo>
                  <a:lnTo>
                    <a:pt x="6809" y="21308"/>
                  </a:lnTo>
                  <a:cubicBezTo>
                    <a:pt x="7113" y="20639"/>
                    <a:pt x="7417" y="19971"/>
                    <a:pt x="7721" y="19272"/>
                  </a:cubicBezTo>
                  <a:lnTo>
                    <a:pt x="8572" y="17235"/>
                  </a:lnTo>
                  <a:lnTo>
                    <a:pt x="9332" y="15138"/>
                  </a:lnTo>
                  <a:lnTo>
                    <a:pt x="10031" y="13040"/>
                  </a:lnTo>
                  <a:lnTo>
                    <a:pt x="10699" y="10913"/>
                  </a:lnTo>
                  <a:cubicBezTo>
                    <a:pt x="10882" y="10183"/>
                    <a:pt x="11094" y="9484"/>
                    <a:pt x="11277" y="8755"/>
                  </a:cubicBezTo>
                  <a:cubicBezTo>
                    <a:pt x="12006" y="5897"/>
                    <a:pt x="12523" y="2949"/>
                    <a:pt x="12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1193704" y="-658952"/>
              <a:ext cx="160792" cy="312538"/>
            </a:xfrm>
            <a:custGeom>
              <a:avLst/>
              <a:gdLst/>
              <a:ahLst/>
              <a:cxnLst/>
              <a:rect l="l" t="t" r="r" b="b"/>
              <a:pathLst>
                <a:path w="3801" h="7873" extrusionOk="0">
                  <a:moveTo>
                    <a:pt x="3800" y="1"/>
                  </a:moveTo>
                  <a:cubicBezTo>
                    <a:pt x="3223" y="487"/>
                    <a:pt x="2706" y="1064"/>
                    <a:pt x="2311" y="1703"/>
                  </a:cubicBezTo>
                  <a:cubicBezTo>
                    <a:pt x="1885" y="2311"/>
                    <a:pt x="1521" y="2949"/>
                    <a:pt x="1217" y="3587"/>
                  </a:cubicBezTo>
                  <a:cubicBezTo>
                    <a:pt x="882" y="4256"/>
                    <a:pt x="609" y="4955"/>
                    <a:pt x="396" y="5654"/>
                  </a:cubicBezTo>
                  <a:cubicBezTo>
                    <a:pt x="183" y="6384"/>
                    <a:pt x="31" y="7113"/>
                    <a:pt x="1" y="7873"/>
                  </a:cubicBezTo>
                  <a:cubicBezTo>
                    <a:pt x="578" y="7387"/>
                    <a:pt x="1065" y="6809"/>
                    <a:pt x="1490" y="6171"/>
                  </a:cubicBezTo>
                  <a:cubicBezTo>
                    <a:pt x="1885" y="5563"/>
                    <a:pt x="2250" y="4925"/>
                    <a:pt x="2585" y="4256"/>
                  </a:cubicBezTo>
                  <a:cubicBezTo>
                    <a:pt x="2889" y="3618"/>
                    <a:pt x="3162" y="2918"/>
                    <a:pt x="3375" y="2219"/>
                  </a:cubicBezTo>
                  <a:cubicBezTo>
                    <a:pt x="3618" y="1490"/>
                    <a:pt x="3740" y="760"/>
                    <a:pt x="3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1178306" y="-453834"/>
              <a:ext cx="513087" cy="1528830"/>
            </a:xfrm>
            <a:custGeom>
              <a:avLst/>
              <a:gdLst/>
              <a:ahLst/>
              <a:cxnLst/>
              <a:rect l="l" t="t" r="r" b="b"/>
              <a:pathLst>
                <a:path w="12129" h="38512" extrusionOk="0">
                  <a:moveTo>
                    <a:pt x="12128" y="1"/>
                  </a:moveTo>
                  <a:lnTo>
                    <a:pt x="12128" y="1"/>
                  </a:lnTo>
                  <a:cubicBezTo>
                    <a:pt x="10973" y="3192"/>
                    <a:pt x="9940" y="6384"/>
                    <a:pt x="8906" y="9575"/>
                  </a:cubicBezTo>
                  <a:cubicBezTo>
                    <a:pt x="8663" y="10366"/>
                    <a:pt x="8389" y="11186"/>
                    <a:pt x="8146" y="11977"/>
                  </a:cubicBezTo>
                  <a:lnTo>
                    <a:pt x="7386" y="14378"/>
                  </a:lnTo>
                  <a:lnTo>
                    <a:pt x="5867" y="19180"/>
                  </a:lnTo>
                  <a:lnTo>
                    <a:pt x="4347" y="23983"/>
                  </a:lnTo>
                  <a:lnTo>
                    <a:pt x="3587" y="26415"/>
                  </a:lnTo>
                  <a:cubicBezTo>
                    <a:pt x="3313" y="27205"/>
                    <a:pt x="3070" y="27995"/>
                    <a:pt x="2827" y="28816"/>
                  </a:cubicBezTo>
                  <a:cubicBezTo>
                    <a:pt x="1854" y="32038"/>
                    <a:pt x="882" y="35260"/>
                    <a:pt x="0" y="38512"/>
                  </a:cubicBezTo>
                  <a:cubicBezTo>
                    <a:pt x="1459" y="35472"/>
                    <a:pt x="2736" y="32342"/>
                    <a:pt x="3952" y="29181"/>
                  </a:cubicBezTo>
                  <a:cubicBezTo>
                    <a:pt x="4560" y="27630"/>
                    <a:pt x="5137" y="26050"/>
                    <a:pt x="5684" y="24439"/>
                  </a:cubicBezTo>
                  <a:cubicBezTo>
                    <a:pt x="6231" y="22858"/>
                    <a:pt x="6778" y="21247"/>
                    <a:pt x="7265" y="19636"/>
                  </a:cubicBezTo>
                  <a:cubicBezTo>
                    <a:pt x="7751" y="18025"/>
                    <a:pt x="8268" y="16414"/>
                    <a:pt x="8724" y="14803"/>
                  </a:cubicBezTo>
                  <a:cubicBezTo>
                    <a:pt x="9180" y="13162"/>
                    <a:pt x="9636" y="11551"/>
                    <a:pt x="10031" y="9910"/>
                  </a:cubicBezTo>
                  <a:cubicBezTo>
                    <a:pt x="10851" y="6627"/>
                    <a:pt x="11581" y="3344"/>
                    <a:pt x="121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692236" y="1117207"/>
              <a:ext cx="379369" cy="1441972"/>
            </a:xfrm>
            <a:custGeom>
              <a:avLst/>
              <a:gdLst/>
              <a:ahLst/>
              <a:cxnLst/>
              <a:rect l="l" t="t" r="r" b="b"/>
              <a:pathLst>
                <a:path w="8968" h="36324" extrusionOk="0">
                  <a:moveTo>
                    <a:pt x="8967" y="1"/>
                  </a:moveTo>
                  <a:cubicBezTo>
                    <a:pt x="8238" y="3071"/>
                    <a:pt x="7600" y="6110"/>
                    <a:pt x="6900" y="9089"/>
                  </a:cubicBezTo>
                  <a:lnTo>
                    <a:pt x="5837" y="13648"/>
                  </a:lnTo>
                  <a:cubicBezTo>
                    <a:pt x="5654" y="14408"/>
                    <a:pt x="5472" y="15168"/>
                    <a:pt x="5320" y="15928"/>
                  </a:cubicBezTo>
                  <a:lnTo>
                    <a:pt x="4742" y="18208"/>
                  </a:lnTo>
                  <a:lnTo>
                    <a:pt x="4195" y="20487"/>
                  </a:lnTo>
                  <a:lnTo>
                    <a:pt x="3618" y="22767"/>
                  </a:lnTo>
                  <a:lnTo>
                    <a:pt x="2432" y="27266"/>
                  </a:lnTo>
                  <a:cubicBezTo>
                    <a:pt x="1612" y="30275"/>
                    <a:pt x="791" y="33284"/>
                    <a:pt x="1" y="36324"/>
                  </a:cubicBezTo>
                  <a:cubicBezTo>
                    <a:pt x="1368" y="33497"/>
                    <a:pt x="2554" y="30579"/>
                    <a:pt x="3557" y="27600"/>
                  </a:cubicBezTo>
                  <a:cubicBezTo>
                    <a:pt x="4074" y="26111"/>
                    <a:pt x="4530" y="24621"/>
                    <a:pt x="4986" y="23132"/>
                  </a:cubicBezTo>
                  <a:lnTo>
                    <a:pt x="5624" y="20852"/>
                  </a:lnTo>
                  <a:lnTo>
                    <a:pt x="6232" y="18572"/>
                  </a:lnTo>
                  <a:lnTo>
                    <a:pt x="6748" y="16293"/>
                  </a:lnTo>
                  <a:cubicBezTo>
                    <a:pt x="6900" y="15503"/>
                    <a:pt x="7083" y="14743"/>
                    <a:pt x="7235" y="13983"/>
                  </a:cubicBezTo>
                  <a:cubicBezTo>
                    <a:pt x="7539" y="12433"/>
                    <a:pt x="7843" y="10913"/>
                    <a:pt x="8055" y="9363"/>
                  </a:cubicBezTo>
                  <a:cubicBezTo>
                    <a:pt x="8542" y="6262"/>
                    <a:pt x="8846" y="3132"/>
                    <a:pt x="8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80185" y="3041797"/>
              <a:ext cx="483518" cy="1303190"/>
            </a:xfrm>
            <a:custGeom>
              <a:avLst/>
              <a:gdLst/>
              <a:ahLst/>
              <a:cxnLst/>
              <a:rect l="l" t="t" r="r" b="b"/>
              <a:pathLst>
                <a:path w="11430" h="32828" extrusionOk="0">
                  <a:moveTo>
                    <a:pt x="10821" y="1"/>
                  </a:moveTo>
                  <a:lnTo>
                    <a:pt x="10821" y="1"/>
                  </a:lnTo>
                  <a:cubicBezTo>
                    <a:pt x="10760" y="2888"/>
                    <a:pt x="10213" y="5746"/>
                    <a:pt x="9210" y="8420"/>
                  </a:cubicBezTo>
                  <a:cubicBezTo>
                    <a:pt x="8693" y="9758"/>
                    <a:pt x="8146" y="11095"/>
                    <a:pt x="7538" y="12402"/>
                  </a:cubicBezTo>
                  <a:cubicBezTo>
                    <a:pt x="6930" y="13709"/>
                    <a:pt x="6262" y="14986"/>
                    <a:pt x="5623" y="16293"/>
                  </a:cubicBezTo>
                  <a:cubicBezTo>
                    <a:pt x="4985" y="17600"/>
                    <a:pt x="4316" y="18876"/>
                    <a:pt x="3709" y="20214"/>
                  </a:cubicBezTo>
                  <a:cubicBezTo>
                    <a:pt x="3101" y="21551"/>
                    <a:pt x="2462" y="22889"/>
                    <a:pt x="1946" y="24256"/>
                  </a:cubicBezTo>
                  <a:cubicBezTo>
                    <a:pt x="882" y="26992"/>
                    <a:pt x="91" y="29910"/>
                    <a:pt x="0" y="32828"/>
                  </a:cubicBezTo>
                  <a:cubicBezTo>
                    <a:pt x="730" y="30032"/>
                    <a:pt x="1763" y="27326"/>
                    <a:pt x="3040" y="24712"/>
                  </a:cubicBezTo>
                  <a:cubicBezTo>
                    <a:pt x="3678" y="23436"/>
                    <a:pt x="4316" y="22129"/>
                    <a:pt x="5016" y="20852"/>
                  </a:cubicBezTo>
                  <a:lnTo>
                    <a:pt x="6991" y="16961"/>
                  </a:lnTo>
                  <a:cubicBezTo>
                    <a:pt x="7630" y="15654"/>
                    <a:pt x="8268" y="14317"/>
                    <a:pt x="8845" y="12980"/>
                  </a:cubicBezTo>
                  <a:cubicBezTo>
                    <a:pt x="9423" y="11612"/>
                    <a:pt x="9909" y="10214"/>
                    <a:pt x="10304" y="8785"/>
                  </a:cubicBezTo>
                  <a:cubicBezTo>
                    <a:pt x="11095" y="5958"/>
                    <a:pt x="11429" y="2888"/>
                    <a:pt x="108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-31708" y="3286772"/>
              <a:ext cx="187781" cy="627459"/>
            </a:xfrm>
            <a:custGeom>
              <a:avLst/>
              <a:gdLst/>
              <a:ahLst/>
              <a:cxnLst/>
              <a:rect l="l" t="t" r="r" b="b"/>
              <a:pathLst>
                <a:path w="4439" h="15806" extrusionOk="0">
                  <a:moveTo>
                    <a:pt x="4439" y="0"/>
                  </a:moveTo>
                  <a:cubicBezTo>
                    <a:pt x="3648" y="1155"/>
                    <a:pt x="2980" y="2371"/>
                    <a:pt x="2432" y="3648"/>
                  </a:cubicBezTo>
                  <a:cubicBezTo>
                    <a:pt x="1338" y="6201"/>
                    <a:pt x="609" y="8876"/>
                    <a:pt x="244" y="11611"/>
                  </a:cubicBezTo>
                  <a:cubicBezTo>
                    <a:pt x="31" y="13009"/>
                    <a:pt x="1" y="14408"/>
                    <a:pt x="92" y="15806"/>
                  </a:cubicBezTo>
                  <a:cubicBezTo>
                    <a:pt x="609" y="14499"/>
                    <a:pt x="974" y="13192"/>
                    <a:pt x="1399" y="11885"/>
                  </a:cubicBezTo>
                  <a:cubicBezTo>
                    <a:pt x="1794" y="10578"/>
                    <a:pt x="2159" y="9271"/>
                    <a:pt x="2524" y="7964"/>
                  </a:cubicBezTo>
                  <a:cubicBezTo>
                    <a:pt x="2888" y="6657"/>
                    <a:pt x="3253" y="5350"/>
                    <a:pt x="3557" y="4043"/>
                  </a:cubicBezTo>
                  <a:cubicBezTo>
                    <a:pt x="3891" y="2705"/>
                    <a:pt x="4226" y="1368"/>
                    <a:pt x="44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661158" y="1199064"/>
              <a:ext cx="182620" cy="195907"/>
            </a:xfrm>
            <a:custGeom>
              <a:avLst/>
              <a:gdLst/>
              <a:ahLst/>
              <a:cxnLst/>
              <a:rect l="l" t="t" r="r" b="b"/>
              <a:pathLst>
                <a:path w="4317" h="4935" extrusionOk="0">
                  <a:moveTo>
                    <a:pt x="0" y="1"/>
                  </a:moveTo>
                  <a:cubicBezTo>
                    <a:pt x="0" y="1"/>
                    <a:pt x="348" y="4934"/>
                    <a:pt x="3004" y="4934"/>
                  </a:cubicBezTo>
                  <a:cubicBezTo>
                    <a:pt x="3390" y="4934"/>
                    <a:pt x="3826" y="4830"/>
                    <a:pt x="4316" y="459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41"/>
            <p:cNvSpPr/>
            <p:nvPr/>
          </p:nvSpPr>
          <p:spPr>
            <a:xfrm>
              <a:off x="959442" y="1188226"/>
              <a:ext cx="181351" cy="195550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4287" y="0"/>
                  </a:moveTo>
                  <a:lnTo>
                    <a:pt x="1" y="4590"/>
                  </a:lnTo>
                  <a:cubicBezTo>
                    <a:pt x="486" y="4823"/>
                    <a:pt x="918" y="4925"/>
                    <a:pt x="1300" y="4925"/>
                  </a:cubicBezTo>
                  <a:cubicBezTo>
                    <a:pt x="3961" y="4925"/>
                    <a:pt x="4287" y="1"/>
                    <a:pt x="4287" y="0"/>
                  </a:cubicBezTo>
                  <a:close/>
                </a:path>
              </a:pathLst>
            </a:custGeom>
            <a:solidFill>
              <a:srgbClr val="FFDF5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7" name="Google Shape;1087;p41"/>
            <p:cNvGrpSpPr/>
            <p:nvPr/>
          </p:nvGrpSpPr>
          <p:grpSpPr>
            <a:xfrm>
              <a:off x="-173265" y="-281521"/>
              <a:ext cx="3728518" cy="6610997"/>
              <a:chOff x="-460586" y="-636811"/>
              <a:chExt cx="3674865" cy="6943595"/>
            </a:xfrm>
          </p:grpSpPr>
          <p:sp>
            <p:nvSpPr>
              <p:cNvPr id="1088" name="Google Shape;1088;p41"/>
              <p:cNvSpPr/>
              <p:nvPr/>
            </p:nvSpPr>
            <p:spPr>
              <a:xfrm>
                <a:off x="1188542" y="2449363"/>
                <a:ext cx="408111" cy="150352"/>
              </a:xfrm>
              <a:custGeom>
                <a:avLst/>
                <a:gdLst/>
                <a:ahLst/>
                <a:cxnLst/>
                <a:rect l="l" t="t" r="r" b="b"/>
                <a:pathLst>
                  <a:path w="9788" h="3606" extrusionOk="0">
                    <a:moveTo>
                      <a:pt x="6508" y="1"/>
                    </a:moveTo>
                    <a:cubicBezTo>
                      <a:pt x="1925" y="1"/>
                      <a:pt x="1" y="3270"/>
                      <a:pt x="1" y="3270"/>
                    </a:cubicBezTo>
                    <a:cubicBezTo>
                      <a:pt x="1176" y="3506"/>
                      <a:pt x="2220" y="3606"/>
                      <a:pt x="3146" y="3606"/>
                    </a:cubicBezTo>
                    <a:cubicBezTo>
                      <a:pt x="8302" y="3606"/>
                      <a:pt x="9788" y="504"/>
                      <a:pt x="9788" y="504"/>
                    </a:cubicBezTo>
                    <a:cubicBezTo>
                      <a:pt x="8570" y="148"/>
                      <a:pt x="7479" y="1"/>
                      <a:pt x="65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2879677" y="-448459"/>
                <a:ext cx="334602" cy="382802"/>
              </a:xfrm>
              <a:custGeom>
                <a:avLst/>
                <a:gdLst/>
                <a:ahLst/>
                <a:cxnLst/>
                <a:rect l="l" t="t" r="r" b="b"/>
                <a:pathLst>
                  <a:path w="8025" h="9181" extrusionOk="0">
                    <a:moveTo>
                      <a:pt x="3648" y="1"/>
                    </a:moveTo>
                    <a:lnTo>
                      <a:pt x="3648" y="1"/>
                    </a:lnTo>
                    <a:cubicBezTo>
                      <a:pt x="0" y="5199"/>
                      <a:pt x="4742" y="9180"/>
                      <a:pt x="4742" y="9180"/>
                    </a:cubicBezTo>
                    <a:cubicBezTo>
                      <a:pt x="8025" y="3162"/>
                      <a:pt x="3648" y="1"/>
                      <a:pt x="36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-460586" y="2579501"/>
                <a:ext cx="1672970" cy="3727283"/>
              </a:xfrm>
              <a:custGeom>
                <a:avLst/>
                <a:gdLst/>
                <a:ahLst/>
                <a:cxnLst/>
                <a:rect l="l" t="t" r="r" b="b"/>
                <a:pathLst>
                  <a:path w="40124" h="89394" extrusionOk="0">
                    <a:moveTo>
                      <a:pt x="40123" y="0"/>
                    </a:moveTo>
                    <a:cubicBezTo>
                      <a:pt x="39424" y="578"/>
                      <a:pt x="38755" y="1185"/>
                      <a:pt x="38117" y="1763"/>
                    </a:cubicBezTo>
                    <a:cubicBezTo>
                      <a:pt x="35077" y="4468"/>
                      <a:pt x="31856" y="6566"/>
                      <a:pt x="28512" y="8845"/>
                    </a:cubicBezTo>
                    <a:cubicBezTo>
                      <a:pt x="26232" y="10395"/>
                      <a:pt x="24013" y="12128"/>
                      <a:pt x="22372" y="14377"/>
                    </a:cubicBezTo>
                    <a:cubicBezTo>
                      <a:pt x="20275" y="17326"/>
                      <a:pt x="19089" y="20791"/>
                      <a:pt x="17661" y="24073"/>
                    </a:cubicBezTo>
                    <a:cubicBezTo>
                      <a:pt x="15837" y="28268"/>
                      <a:pt x="13588" y="32189"/>
                      <a:pt x="11460" y="36201"/>
                    </a:cubicBezTo>
                    <a:cubicBezTo>
                      <a:pt x="7113" y="44560"/>
                      <a:pt x="3983" y="53527"/>
                      <a:pt x="2159" y="62767"/>
                    </a:cubicBezTo>
                    <a:cubicBezTo>
                      <a:pt x="457" y="71308"/>
                      <a:pt x="62" y="80032"/>
                      <a:pt x="1" y="88694"/>
                    </a:cubicBezTo>
                    <a:lnTo>
                      <a:pt x="2797" y="89393"/>
                    </a:lnTo>
                    <a:cubicBezTo>
                      <a:pt x="2797" y="89393"/>
                      <a:pt x="1399" y="74226"/>
                      <a:pt x="4803" y="64013"/>
                    </a:cubicBezTo>
                    <a:cubicBezTo>
                      <a:pt x="8177" y="53770"/>
                      <a:pt x="9575" y="45624"/>
                      <a:pt x="10913" y="42128"/>
                    </a:cubicBezTo>
                    <a:cubicBezTo>
                      <a:pt x="12220" y="38602"/>
                      <a:pt x="17296" y="31733"/>
                      <a:pt x="18603" y="28238"/>
                    </a:cubicBezTo>
                    <a:cubicBezTo>
                      <a:pt x="19910" y="24712"/>
                      <a:pt x="21795" y="18815"/>
                      <a:pt x="23284" y="14499"/>
                    </a:cubicBezTo>
                    <a:cubicBezTo>
                      <a:pt x="24469" y="11094"/>
                      <a:pt x="35503" y="7386"/>
                      <a:pt x="401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695855" y="1507376"/>
                <a:ext cx="765520" cy="1328236"/>
              </a:xfrm>
              <a:custGeom>
                <a:avLst/>
                <a:gdLst/>
                <a:ahLst/>
                <a:cxnLst/>
                <a:rect l="l" t="t" r="r" b="b"/>
                <a:pathLst>
                  <a:path w="18360" h="31856" extrusionOk="0">
                    <a:moveTo>
                      <a:pt x="18360" y="1"/>
                    </a:moveTo>
                    <a:cubicBezTo>
                      <a:pt x="13132" y="2341"/>
                      <a:pt x="11369" y="8238"/>
                      <a:pt x="9727" y="13800"/>
                    </a:cubicBezTo>
                    <a:cubicBezTo>
                      <a:pt x="8572" y="17661"/>
                      <a:pt x="7205" y="21308"/>
                      <a:pt x="4986" y="24713"/>
                    </a:cubicBezTo>
                    <a:cubicBezTo>
                      <a:pt x="3405" y="27144"/>
                      <a:pt x="1642" y="29454"/>
                      <a:pt x="1" y="31855"/>
                    </a:cubicBezTo>
                    <a:cubicBezTo>
                      <a:pt x="943" y="31248"/>
                      <a:pt x="1885" y="30640"/>
                      <a:pt x="2797" y="30001"/>
                    </a:cubicBezTo>
                    <a:cubicBezTo>
                      <a:pt x="3040" y="29819"/>
                      <a:pt x="3253" y="29667"/>
                      <a:pt x="3496" y="29485"/>
                    </a:cubicBezTo>
                    <a:cubicBezTo>
                      <a:pt x="5107" y="27266"/>
                      <a:pt x="7995" y="23527"/>
                      <a:pt x="8694" y="19302"/>
                    </a:cubicBezTo>
                    <a:cubicBezTo>
                      <a:pt x="9910" y="11946"/>
                      <a:pt x="14895" y="3344"/>
                      <a:pt x="18056" y="305"/>
                    </a:cubicBezTo>
                    <a:lnTo>
                      <a:pt x="183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472331" y="-636811"/>
                <a:ext cx="2401674" cy="3512220"/>
              </a:xfrm>
              <a:custGeom>
                <a:avLst/>
                <a:gdLst/>
                <a:ahLst/>
                <a:cxnLst/>
                <a:rect l="l" t="t" r="r" b="b"/>
                <a:pathLst>
                  <a:path w="57601" h="84236" extrusionOk="0">
                    <a:moveTo>
                      <a:pt x="47304" y="0"/>
                    </a:moveTo>
                    <a:cubicBezTo>
                      <a:pt x="40683" y="0"/>
                      <a:pt x="34193" y="4890"/>
                      <a:pt x="29423" y="8825"/>
                    </a:cubicBezTo>
                    <a:cubicBezTo>
                      <a:pt x="26201" y="11469"/>
                      <a:pt x="23192" y="14326"/>
                      <a:pt x="20396" y="17396"/>
                    </a:cubicBezTo>
                    <a:cubicBezTo>
                      <a:pt x="19241" y="18642"/>
                      <a:pt x="18116" y="19949"/>
                      <a:pt x="17083" y="21317"/>
                    </a:cubicBezTo>
                    <a:cubicBezTo>
                      <a:pt x="16384" y="22199"/>
                      <a:pt x="16536" y="22290"/>
                      <a:pt x="16505" y="23445"/>
                    </a:cubicBezTo>
                    <a:cubicBezTo>
                      <a:pt x="16444" y="24691"/>
                      <a:pt x="16353" y="25907"/>
                      <a:pt x="16171" y="27123"/>
                    </a:cubicBezTo>
                    <a:cubicBezTo>
                      <a:pt x="15472" y="32229"/>
                      <a:pt x="13709" y="37092"/>
                      <a:pt x="11824" y="41865"/>
                    </a:cubicBezTo>
                    <a:cubicBezTo>
                      <a:pt x="9909" y="46728"/>
                      <a:pt x="8177" y="51561"/>
                      <a:pt x="6687" y="56546"/>
                    </a:cubicBezTo>
                    <a:cubicBezTo>
                      <a:pt x="4013" y="65664"/>
                      <a:pt x="1854" y="74935"/>
                      <a:pt x="0" y="84236"/>
                    </a:cubicBezTo>
                    <a:cubicBezTo>
                      <a:pt x="456" y="83385"/>
                      <a:pt x="943" y="82564"/>
                      <a:pt x="1459" y="81744"/>
                    </a:cubicBezTo>
                    <a:cubicBezTo>
                      <a:pt x="1551" y="78765"/>
                      <a:pt x="2098" y="69525"/>
                      <a:pt x="6444" y="61439"/>
                    </a:cubicBezTo>
                    <a:cubicBezTo>
                      <a:pt x="11703" y="51622"/>
                      <a:pt x="18663" y="21925"/>
                      <a:pt x="18663" y="21925"/>
                    </a:cubicBezTo>
                    <a:cubicBezTo>
                      <a:pt x="20487" y="19402"/>
                      <a:pt x="22979" y="17487"/>
                      <a:pt x="25897" y="16393"/>
                    </a:cubicBezTo>
                    <a:cubicBezTo>
                      <a:pt x="30761" y="14539"/>
                      <a:pt x="39849" y="5238"/>
                      <a:pt x="41369" y="3049"/>
                    </a:cubicBezTo>
                    <a:cubicBezTo>
                      <a:pt x="42367" y="1612"/>
                      <a:pt x="44363" y="410"/>
                      <a:pt x="46865" y="410"/>
                    </a:cubicBezTo>
                    <a:cubicBezTo>
                      <a:pt x="48171" y="410"/>
                      <a:pt x="49614" y="737"/>
                      <a:pt x="51126" y="1530"/>
                    </a:cubicBezTo>
                    <a:cubicBezTo>
                      <a:pt x="52646" y="2320"/>
                      <a:pt x="55017" y="3870"/>
                      <a:pt x="57600" y="5390"/>
                    </a:cubicBezTo>
                    <a:cubicBezTo>
                      <a:pt x="55624" y="2837"/>
                      <a:pt x="53102" y="922"/>
                      <a:pt x="49849" y="253"/>
                    </a:cubicBezTo>
                    <a:cubicBezTo>
                      <a:pt x="49001" y="81"/>
                      <a:pt x="48151" y="0"/>
                      <a:pt x="473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2931631" y="-360980"/>
                <a:ext cx="169865" cy="295326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7083" extrusionOk="0">
                    <a:moveTo>
                      <a:pt x="1338" y="0"/>
                    </a:moveTo>
                    <a:lnTo>
                      <a:pt x="1338" y="0"/>
                    </a:lnTo>
                    <a:cubicBezTo>
                      <a:pt x="1" y="4134"/>
                      <a:pt x="3496" y="7082"/>
                      <a:pt x="3496" y="7082"/>
                    </a:cubicBezTo>
                    <a:cubicBezTo>
                      <a:pt x="3709" y="6687"/>
                      <a:pt x="3922" y="6262"/>
                      <a:pt x="4074" y="5867"/>
                    </a:cubicBezTo>
                    <a:cubicBezTo>
                      <a:pt x="3375" y="3800"/>
                      <a:pt x="2432" y="1854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4" name="Google Shape;1094;p41"/>
          <p:cNvGrpSpPr/>
          <p:nvPr/>
        </p:nvGrpSpPr>
        <p:grpSpPr>
          <a:xfrm>
            <a:off x="-1397273" y="4042578"/>
            <a:ext cx="12056187" cy="2377859"/>
            <a:chOff x="-1397273" y="4042578"/>
            <a:chExt cx="12056187" cy="2377859"/>
          </a:xfrm>
        </p:grpSpPr>
        <p:sp>
          <p:nvSpPr>
            <p:cNvPr id="1095" name="Google Shape;1095;p41"/>
            <p:cNvSpPr/>
            <p:nvPr/>
          </p:nvSpPr>
          <p:spPr>
            <a:xfrm>
              <a:off x="-1397273" y="4042578"/>
              <a:ext cx="12056187" cy="2377859"/>
            </a:xfrm>
            <a:custGeom>
              <a:avLst/>
              <a:gdLst/>
              <a:ahLst/>
              <a:cxnLst/>
              <a:rect l="l" t="t" r="r" b="b"/>
              <a:pathLst>
                <a:path w="284991" h="59899" extrusionOk="0">
                  <a:moveTo>
                    <a:pt x="999" y="0"/>
                  </a:moveTo>
                  <a:cubicBezTo>
                    <a:pt x="663" y="0"/>
                    <a:pt x="329" y="17"/>
                    <a:pt x="1" y="49"/>
                  </a:cubicBezTo>
                  <a:lnTo>
                    <a:pt x="1" y="59898"/>
                  </a:lnTo>
                  <a:lnTo>
                    <a:pt x="284991" y="59898"/>
                  </a:lnTo>
                  <a:lnTo>
                    <a:pt x="284991" y="20141"/>
                  </a:lnTo>
                  <a:cubicBezTo>
                    <a:pt x="283215" y="17673"/>
                    <a:pt x="280058" y="16114"/>
                    <a:pt x="277099" y="16114"/>
                  </a:cubicBezTo>
                  <a:cubicBezTo>
                    <a:pt x="275248" y="16114"/>
                    <a:pt x="273474" y="16724"/>
                    <a:pt x="272164" y="18104"/>
                  </a:cubicBezTo>
                  <a:lnTo>
                    <a:pt x="269519" y="13879"/>
                  </a:lnTo>
                  <a:cubicBezTo>
                    <a:pt x="268455" y="15612"/>
                    <a:pt x="266996" y="17101"/>
                    <a:pt x="265264" y="18226"/>
                  </a:cubicBezTo>
                  <a:cubicBezTo>
                    <a:pt x="264960" y="16585"/>
                    <a:pt x="265173" y="14943"/>
                    <a:pt x="265902" y="13454"/>
                  </a:cubicBezTo>
                  <a:lnTo>
                    <a:pt x="265902" y="13454"/>
                  </a:lnTo>
                  <a:cubicBezTo>
                    <a:pt x="263775" y="14275"/>
                    <a:pt x="261920" y="15673"/>
                    <a:pt x="260583" y="17527"/>
                  </a:cubicBezTo>
                  <a:cubicBezTo>
                    <a:pt x="260249" y="15642"/>
                    <a:pt x="260340" y="13667"/>
                    <a:pt x="260857" y="11813"/>
                  </a:cubicBezTo>
                  <a:lnTo>
                    <a:pt x="260857" y="11813"/>
                  </a:lnTo>
                  <a:cubicBezTo>
                    <a:pt x="257300" y="13332"/>
                    <a:pt x="254230" y="15794"/>
                    <a:pt x="251981" y="18925"/>
                  </a:cubicBezTo>
                  <a:cubicBezTo>
                    <a:pt x="251251" y="15399"/>
                    <a:pt x="249610" y="11813"/>
                    <a:pt x="246540" y="9958"/>
                  </a:cubicBezTo>
                  <a:cubicBezTo>
                    <a:pt x="245403" y="9279"/>
                    <a:pt x="244046" y="8938"/>
                    <a:pt x="242705" y="8938"/>
                  </a:cubicBezTo>
                  <a:cubicBezTo>
                    <a:pt x="240388" y="8938"/>
                    <a:pt x="238119" y="9954"/>
                    <a:pt x="237117" y="11995"/>
                  </a:cubicBezTo>
                  <a:lnTo>
                    <a:pt x="233075" y="5034"/>
                  </a:lnTo>
                  <a:lnTo>
                    <a:pt x="233075" y="5034"/>
                  </a:lnTo>
                  <a:lnTo>
                    <a:pt x="235263" y="18560"/>
                  </a:lnTo>
                  <a:cubicBezTo>
                    <a:pt x="233765" y="15621"/>
                    <a:pt x="230433" y="13959"/>
                    <a:pt x="227157" y="13959"/>
                  </a:cubicBezTo>
                  <a:cubicBezTo>
                    <a:pt x="225182" y="13959"/>
                    <a:pt x="223227" y="14563"/>
                    <a:pt x="221707" y="15855"/>
                  </a:cubicBezTo>
                  <a:lnTo>
                    <a:pt x="219944" y="8499"/>
                  </a:lnTo>
                  <a:cubicBezTo>
                    <a:pt x="218363" y="11509"/>
                    <a:pt x="217573" y="14883"/>
                    <a:pt x="217725" y="18287"/>
                  </a:cubicBezTo>
                  <a:cubicBezTo>
                    <a:pt x="216479" y="16858"/>
                    <a:pt x="214929" y="15764"/>
                    <a:pt x="213196" y="15065"/>
                  </a:cubicBezTo>
                  <a:lnTo>
                    <a:pt x="213196" y="15065"/>
                  </a:lnTo>
                  <a:cubicBezTo>
                    <a:pt x="214321" y="16919"/>
                    <a:pt x="215050" y="18956"/>
                    <a:pt x="215354" y="21083"/>
                  </a:cubicBezTo>
                  <a:cubicBezTo>
                    <a:pt x="212968" y="18974"/>
                    <a:pt x="209951" y="17879"/>
                    <a:pt x="206906" y="17879"/>
                  </a:cubicBezTo>
                  <a:cubicBezTo>
                    <a:pt x="204948" y="17879"/>
                    <a:pt x="202979" y="18332"/>
                    <a:pt x="201159" y="19259"/>
                  </a:cubicBezTo>
                  <a:lnTo>
                    <a:pt x="197816" y="15034"/>
                  </a:lnTo>
                  <a:lnTo>
                    <a:pt x="197421" y="21174"/>
                  </a:lnTo>
                  <a:lnTo>
                    <a:pt x="193560" y="20840"/>
                  </a:lnTo>
                  <a:lnTo>
                    <a:pt x="193560" y="20840"/>
                  </a:lnTo>
                  <a:cubicBezTo>
                    <a:pt x="193621" y="21904"/>
                    <a:pt x="194108" y="22877"/>
                    <a:pt x="194928" y="23576"/>
                  </a:cubicBezTo>
                  <a:cubicBezTo>
                    <a:pt x="192284" y="23697"/>
                    <a:pt x="189943" y="28591"/>
                    <a:pt x="188545" y="31327"/>
                  </a:cubicBezTo>
                  <a:cubicBezTo>
                    <a:pt x="162830" y="34913"/>
                    <a:pt x="138088" y="39776"/>
                    <a:pt x="111279" y="41722"/>
                  </a:cubicBezTo>
                  <a:cubicBezTo>
                    <a:pt x="106112" y="42087"/>
                    <a:pt x="100914" y="42360"/>
                    <a:pt x="95717" y="42512"/>
                  </a:cubicBezTo>
                  <a:cubicBezTo>
                    <a:pt x="95656" y="41083"/>
                    <a:pt x="95200" y="39685"/>
                    <a:pt x="94440" y="38500"/>
                  </a:cubicBezTo>
                  <a:cubicBezTo>
                    <a:pt x="93520" y="37156"/>
                    <a:pt x="91718" y="36291"/>
                    <a:pt x="90056" y="36291"/>
                  </a:cubicBezTo>
                  <a:cubicBezTo>
                    <a:pt x="88973" y="36291"/>
                    <a:pt x="87950" y="36658"/>
                    <a:pt x="87267" y="37497"/>
                  </a:cubicBezTo>
                  <a:lnTo>
                    <a:pt x="85625" y="30293"/>
                  </a:lnTo>
                  <a:cubicBezTo>
                    <a:pt x="85109" y="32178"/>
                    <a:pt x="84136" y="33910"/>
                    <a:pt x="82799" y="35339"/>
                  </a:cubicBezTo>
                  <a:cubicBezTo>
                    <a:pt x="80853" y="27193"/>
                    <a:pt x="79546" y="18895"/>
                    <a:pt x="78877" y="10536"/>
                  </a:cubicBezTo>
                  <a:lnTo>
                    <a:pt x="77631" y="34548"/>
                  </a:lnTo>
                  <a:cubicBezTo>
                    <a:pt x="75564" y="27649"/>
                    <a:pt x="74500" y="29229"/>
                    <a:pt x="72403" y="22299"/>
                  </a:cubicBezTo>
                  <a:lnTo>
                    <a:pt x="72403" y="22299"/>
                  </a:lnTo>
                  <a:cubicBezTo>
                    <a:pt x="73072" y="29837"/>
                    <a:pt x="71066" y="28986"/>
                    <a:pt x="68543" y="36159"/>
                  </a:cubicBezTo>
                  <a:lnTo>
                    <a:pt x="65625" y="25673"/>
                  </a:lnTo>
                  <a:lnTo>
                    <a:pt x="64136" y="31114"/>
                  </a:lnTo>
                  <a:lnTo>
                    <a:pt x="58725" y="25339"/>
                  </a:lnTo>
                  <a:lnTo>
                    <a:pt x="58725" y="25339"/>
                  </a:lnTo>
                  <a:cubicBezTo>
                    <a:pt x="60458" y="27527"/>
                    <a:pt x="59485" y="31083"/>
                    <a:pt x="56810" y="32269"/>
                  </a:cubicBezTo>
                  <a:cubicBezTo>
                    <a:pt x="56749" y="28591"/>
                    <a:pt x="54318" y="25065"/>
                    <a:pt x="50792" y="23484"/>
                  </a:cubicBezTo>
                  <a:cubicBezTo>
                    <a:pt x="49322" y="22842"/>
                    <a:pt x="47752" y="22526"/>
                    <a:pt x="46185" y="22526"/>
                  </a:cubicBezTo>
                  <a:cubicBezTo>
                    <a:pt x="43897" y="22526"/>
                    <a:pt x="41616" y="23201"/>
                    <a:pt x="39667" y="24518"/>
                  </a:cubicBezTo>
                  <a:lnTo>
                    <a:pt x="39485" y="16919"/>
                  </a:lnTo>
                  <a:cubicBezTo>
                    <a:pt x="37479" y="17679"/>
                    <a:pt x="36141" y="19715"/>
                    <a:pt x="36293" y="21722"/>
                  </a:cubicBezTo>
                  <a:cubicBezTo>
                    <a:pt x="35290" y="19168"/>
                    <a:pt x="33618" y="16919"/>
                    <a:pt x="31460" y="15217"/>
                  </a:cubicBezTo>
                  <a:lnTo>
                    <a:pt x="31460" y="15217"/>
                  </a:lnTo>
                  <a:cubicBezTo>
                    <a:pt x="32494" y="17922"/>
                    <a:pt x="32281" y="20931"/>
                    <a:pt x="30883" y="23484"/>
                  </a:cubicBezTo>
                  <a:cubicBezTo>
                    <a:pt x="29393" y="19685"/>
                    <a:pt x="27630" y="15582"/>
                    <a:pt x="23831" y="13667"/>
                  </a:cubicBezTo>
                  <a:cubicBezTo>
                    <a:pt x="22894" y="13198"/>
                    <a:pt x="21820" y="12982"/>
                    <a:pt x="20739" y="12982"/>
                  </a:cubicBezTo>
                  <a:cubicBezTo>
                    <a:pt x="17404" y="12982"/>
                    <a:pt x="14003" y="15036"/>
                    <a:pt x="14347" y="18044"/>
                  </a:cubicBezTo>
                  <a:cubicBezTo>
                    <a:pt x="13739" y="12937"/>
                    <a:pt x="12980" y="7496"/>
                    <a:pt x="9393" y="3575"/>
                  </a:cubicBezTo>
                  <a:cubicBezTo>
                    <a:pt x="7365" y="1355"/>
                    <a:pt x="4077" y="0"/>
                    <a:pt x="9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2543871" y="5642956"/>
              <a:ext cx="2531879" cy="247992"/>
            </a:xfrm>
            <a:custGeom>
              <a:avLst/>
              <a:gdLst/>
              <a:ahLst/>
              <a:cxnLst/>
              <a:rect l="l" t="t" r="r" b="b"/>
              <a:pathLst>
                <a:path w="59850" h="6247" extrusionOk="0">
                  <a:moveTo>
                    <a:pt x="48431" y="0"/>
                  </a:moveTo>
                  <a:cubicBezTo>
                    <a:pt x="47186" y="0"/>
                    <a:pt x="45937" y="50"/>
                    <a:pt x="44682" y="162"/>
                  </a:cubicBezTo>
                  <a:cubicBezTo>
                    <a:pt x="44074" y="192"/>
                    <a:pt x="43436" y="283"/>
                    <a:pt x="42798" y="374"/>
                  </a:cubicBezTo>
                  <a:cubicBezTo>
                    <a:pt x="42159" y="466"/>
                    <a:pt x="41521" y="557"/>
                    <a:pt x="40883" y="678"/>
                  </a:cubicBezTo>
                  <a:cubicBezTo>
                    <a:pt x="39636" y="921"/>
                    <a:pt x="38390" y="1165"/>
                    <a:pt x="37174" y="1438"/>
                  </a:cubicBezTo>
                  <a:cubicBezTo>
                    <a:pt x="34712" y="1985"/>
                    <a:pt x="32311" y="2472"/>
                    <a:pt x="29849" y="2897"/>
                  </a:cubicBezTo>
                  <a:cubicBezTo>
                    <a:pt x="27417" y="3292"/>
                    <a:pt x="24955" y="3596"/>
                    <a:pt x="22493" y="3870"/>
                  </a:cubicBezTo>
                  <a:cubicBezTo>
                    <a:pt x="20001" y="4143"/>
                    <a:pt x="17508" y="4295"/>
                    <a:pt x="15016" y="4478"/>
                  </a:cubicBezTo>
                  <a:cubicBezTo>
                    <a:pt x="10031" y="4812"/>
                    <a:pt x="5016" y="4994"/>
                    <a:pt x="0" y="5390"/>
                  </a:cubicBezTo>
                  <a:cubicBezTo>
                    <a:pt x="5016" y="5937"/>
                    <a:pt x="10031" y="6210"/>
                    <a:pt x="15077" y="6241"/>
                  </a:cubicBezTo>
                  <a:cubicBezTo>
                    <a:pt x="15397" y="6245"/>
                    <a:pt x="15718" y="6246"/>
                    <a:pt x="16039" y="6246"/>
                  </a:cubicBezTo>
                  <a:cubicBezTo>
                    <a:pt x="18248" y="6246"/>
                    <a:pt x="20473" y="6157"/>
                    <a:pt x="22676" y="5998"/>
                  </a:cubicBezTo>
                  <a:cubicBezTo>
                    <a:pt x="25198" y="5815"/>
                    <a:pt x="27721" y="5481"/>
                    <a:pt x="30214" y="5116"/>
                  </a:cubicBezTo>
                  <a:cubicBezTo>
                    <a:pt x="31490" y="4903"/>
                    <a:pt x="32737" y="4660"/>
                    <a:pt x="33983" y="4387"/>
                  </a:cubicBezTo>
                  <a:cubicBezTo>
                    <a:pt x="35229" y="4113"/>
                    <a:pt x="36445" y="3839"/>
                    <a:pt x="37661" y="3505"/>
                  </a:cubicBezTo>
                  <a:cubicBezTo>
                    <a:pt x="40092" y="2897"/>
                    <a:pt x="42494" y="2289"/>
                    <a:pt x="44925" y="1925"/>
                  </a:cubicBezTo>
                  <a:cubicBezTo>
                    <a:pt x="49758" y="1165"/>
                    <a:pt x="54804" y="1225"/>
                    <a:pt x="59850" y="1073"/>
                  </a:cubicBezTo>
                  <a:cubicBezTo>
                    <a:pt x="56082" y="476"/>
                    <a:pt x="52281" y="0"/>
                    <a:pt x="48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4557529" y="5540734"/>
              <a:ext cx="2488137" cy="363275"/>
            </a:xfrm>
            <a:custGeom>
              <a:avLst/>
              <a:gdLst/>
              <a:ahLst/>
              <a:cxnLst/>
              <a:rect l="l" t="t" r="r" b="b"/>
              <a:pathLst>
                <a:path w="58816" h="9151" extrusionOk="0">
                  <a:moveTo>
                    <a:pt x="58816" y="1"/>
                  </a:moveTo>
                  <a:lnTo>
                    <a:pt x="58816" y="1"/>
                  </a:lnTo>
                  <a:cubicBezTo>
                    <a:pt x="54044" y="1430"/>
                    <a:pt x="49241" y="2706"/>
                    <a:pt x="44378" y="3770"/>
                  </a:cubicBezTo>
                  <a:cubicBezTo>
                    <a:pt x="39545" y="4834"/>
                    <a:pt x="34651" y="5655"/>
                    <a:pt x="29758" y="6232"/>
                  </a:cubicBezTo>
                  <a:lnTo>
                    <a:pt x="26080" y="6627"/>
                  </a:lnTo>
                  <a:cubicBezTo>
                    <a:pt x="24833" y="6749"/>
                    <a:pt x="23587" y="6810"/>
                    <a:pt x="22371" y="6931"/>
                  </a:cubicBezTo>
                  <a:lnTo>
                    <a:pt x="18663" y="7144"/>
                  </a:lnTo>
                  <a:cubicBezTo>
                    <a:pt x="17417" y="7174"/>
                    <a:pt x="16171" y="7205"/>
                    <a:pt x="14955" y="7266"/>
                  </a:cubicBezTo>
                  <a:cubicBezTo>
                    <a:pt x="13858" y="7286"/>
                    <a:pt x="12761" y="7295"/>
                    <a:pt x="11661" y="7295"/>
                  </a:cubicBezTo>
                  <a:cubicBezTo>
                    <a:pt x="7793" y="7295"/>
                    <a:pt x="3906" y="7175"/>
                    <a:pt x="0" y="6962"/>
                  </a:cubicBezTo>
                  <a:lnTo>
                    <a:pt x="0" y="6962"/>
                  </a:lnTo>
                  <a:cubicBezTo>
                    <a:pt x="4894" y="8147"/>
                    <a:pt x="9879" y="8816"/>
                    <a:pt x="14894" y="9028"/>
                  </a:cubicBezTo>
                  <a:cubicBezTo>
                    <a:pt x="16140" y="9089"/>
                    <a:pt x="17417" y="9150"/>
                    <a:pt x="18663" y="9150"/>
                  </a:cubicBezTo>
                  <a:lnTo>
                    <a:pt x="22463" y="9089"/>
                  </a:lnTo>
                  <a:cubicBezTo>
                    <a:pt x="23709" y="9028"/>
                    <a:pt x="24955" y="8937"/>
                    <a:pt x="26232" y="8846"/>
                  </a:cubicBezTo>
                  <a:lnTo>
                    <a:pt x="30001" y="8512"/>
                  </a:lnTo>
                  <a:cubicBezTo>
                    <a:pt x="35016" y="7904"/>
                    <a:pt x="39970" y="6901"/>
                    <a:pt x="44803" y="5503"/>
                  </a:cubicBezTo>
                  <a:cubicBezTo>
                    <a:pt x="49636" y="4135"/>
                    <a:pt x="54348" y="2281"/>
                    <a:pt x="58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1691366" y="6017068"/>
              <a:ext cx="1451738" cy="100674"/>
            </a:xfrm>
            <a:custGeom>
              <a:avLst/>
              <a:gdLst/>
              <a:ahLst/>
              <a:cxnLst/>
              <a:rect l="l" t="t" r="r" b="b"/>
              <a:pathLst>
                <a:path w="34317" h="2536" extrusionOk="0">
                  <a:moveTo>
                    <a:pt x="10101" y="0"/>
                  </a:moveTo>
                  <a:cubicBezTo>
                    <a:pt x="9612" y="0"/>
                    <a:pt x="9123" y="3"/>
                    <a:pt x="8632" y="8"/>
                  </a:cubicBezTo>
                  <a:cubicBezTo>
                    <a:pt x="5775" y="39"/>
                    <a:pt x="2888" y="99"/>
                    <a:pt x="0" y="373"/>
                  </a:cubicBezTo>
                  <a:cubicBezTo>
                    <a:pt x="2827" y="1011"/>
                    <a:pt x="5654" y="1498"/>
                    <a:pt x="8541" y="1802"/>
                  </a:cubicBezTo>
                  <a:cubicBezTo>
                    <a:pt x="11368" y="2106"/>
                    <a:pt x="14256" y="2318"/>
                    <a:pt x="17113" y="2440"/>
                  </a:cubicBezTo>
                  <a:cubicBezTo>
                    <a:pt x="18644" y="2505"/>
                    <a:pt x="20175" y="2535"/>
                    <a:pt x="21711" y="2535"/>
                  </a:cubicBezTo>
                  <a:cubicBezTo>
                    <a:pt x="23041" y="2535"/>
                    <a:pt x="24375" y="2513"/>
                    <a:pt x="25715" y="2470"/>
                  </a:cubicBezTo>
                  <a:cubicBezTo>
                    <a:pt x="28572" y="2379"/>
                    <a:pt x="31460" y="2136"/>
                    <a:pt x="34317" y="1741"/>
                  </a:cubicBezTo>
                  <a:cubicBezTo>
                    <a:pt x="31460" y="1224"/>
                    <a:pt x="28602" y="920"/>
                    <a:pt x="25745" y="677"/>
                  </a:cubicBezTo>
                  <a:cubicBezTo>
                    <a:pt x="22888" y="434"/>
                    <a:pt x="20061" y="282"/>
                    <a:pt x="17204" y="160"/>
                  </a:cubicBezTo>
                  <a:cubicBezTo>
                    <a:pt x="14812" y="59"/>
                    <a:pt x="12461" y="0"/>
                    <a:pt x="10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533990" y="5976656"/>
              <a:ext cx="743235" cy="119173"/>
            </a:xfrm>
            <a:custGeom>
              <a:avLst/>
              <a:gdLst/>
              <a:ahLst/>
              <a:cxnLst/>
              <a:rect l="l" t="t" r="r" b="b"/>
              <a:pathLst>
                <a:path w="17569" h="3002" extrusionOk="0">
                  <a:moveTo>
                    <a:pt x="14843" y="1"/>
                  </a:moveTo>
                  <a:cubicBezTo>
                    <a:pt x="14250" y="1"/>
                    <a:pt x="13658" y="18"/>
                    <a:pt x="13070" y="54"/>
                  </a:cubicBezTo>
                  <a:cubicBezTo>
                    <a:pt x="11581" y="145"/>
                    <a:pt x="10122" y="266"/>
                    <a:pt x="8663" y="479"/>
                  </a:cubicBezTo>
                  <a:cubicBezTo>
                    <a:pt x="7204" y="661"/>
                    <a:pt x="5775" y="905"/>
                    <a:pt x="4316" y="1239"/>
                  </a:cubicBezTo>
                  <a:cubicBezTo>
                    <a:pt x="2857" y="1543"/>
                    <a:pt x="1398" y="1968"/>
                    <a:pt x="0" y="2485"/>
                  </a:cubicBezTo>
                  <a:cubicBezTo>
                    <a:pt x="1459" y="2820"/>
                    <a:pt x="2979" y="3002"/>
                    <a:pt x="4499" y="3002"/>
                  </a:cubicBezTo>
                  <a:cubicBezTo>
                    <a:pt x="5988" y="3002"/>
                    <a:pt x="7477" y="2911"/>
                    <a:pt x="8967" y="2728"/>
                  </a:cubicBezTo>
                  <a:cubicBezTo>
                    <a:pt x="10456" y="2516"/>
                    <a:pt x="11915" y="2212"/>
                    <a:pt x="13344" y="1817"/>
                  </a:cubicBezTo>
                  <a:cubicBezTo>
                    <a:pt x="14803" y="1421"/>
                    <a:pt x="16231" y="844"/>
                    <a:pt x="17569" y="114"/>
                  </a:cubicBezTo>
                  <a:cubicBezTo>
                    <a:pt x="16667" y="41"/>
                    <a:pt x="15754" y="1"/>
                    <a:pt x="148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4578089" y="6057203"/>
              <a:ext cx="2044540" cy="193408"/>
            </a:xfrm>
            <a:custGeom>
              <a:avLst/>
              <a:gdLst/>
              <a:ahLst/>
              <a:cxnLst/>
              <a:rect l="l" t="t" r="r" b="b"/>
              <a:pathLst>
                <a:path w="48330" h="4872" extrusionOk="0">
                  <a:moveTo>
                    <a:pt x="48330" y="0"/>
                  </a:moveTo>
                  <a:lnTo>
                    <a:pt x="48330" y="0"/>
                  </a:lnTo>
                  <a:cubicBezTo>
                    <a:pt x="44348" y="669"/>
                    <a:pt x="40305" y="1186"/>
                    <a:pt x="36263" y="1459"/>
                  </a:cubicBezTo>
                  <a:cubicBezTo>
                    <a:pt x="32250" y="1763"/>
                    <a:pt x="28177" y="2006"/>
                    <a:pt x="24135" y="2310"/>
                  </a:cubicBezTo>
                  <a:cubicBezTo>
                    <a:pt x="20092" y="2614"/>
                    <a:pt x="16080" y="2918"/>
                    <a:pt x="12037" y="2918"/>
                  </a:cubicBezTo>
                  <a:cubicBezTo>
                    <a:pt x="11746" y="2923"/>
                    <a:pt x="11455" y="2925"/>
                    <a:pt x="11164" y="2925"/>
                  </a:cubicBezTo>
                  <a:cubicBezTo>
                    <a:pt x="7413" y="2925"/>
                    <a:pt x="3667" y="2564"/>
                    <a:pt x="0" y="1915"/>
                  </a:cubicBezTo>
                  <a:lnTo>
                    <a:pt x="0" y="1915"/>
                  </a:lnTo>
                  <a:cubicBezTo>
                    <a:pt x="3739" y="3557"/>
                    <a:pt x="7873" y="4377"/>
                    <a:pt x="11976" y="4712"/>
                  </a:cubicBezTo>
                  <a:cubicBezTo>
                    <a:pt x="13757" y="4817"/>
                    <a:pt x="15538" y="4871"/>
                    <a:pt x="17319" y="4871"/>
                  </a:cubicBezTo>
                  <a:cubicBezTo>
                    <a:pt x="19641" y="4871"/>
                    <a:pt x="21964" y="4779"/>
                    <a:pt x="24287" y="4590"/>
                  </a:cubicBezTo>
                  <a:cubicBezTo>
                    <a:pt x="28360" y="4256"/>
                    <a:pt x="32433" y="3891"/>
                    <a:pt x="36475" y="3253"/>
                  </a:cubicBezTo>
                  <a:cubicBezTo>
                    <a:pt x="40518" y="2584"/>
                    <a:pt x="44561" y="1611"/>
                    <a:pt x="483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5992515" y="5794840"/>
              <a:ext cx="1576491" cy="176735"/>
            </a:xfrm>
            <a:custGeom>
              <a:avLst/>
              <a:gdLst/>
              <a:ahLst/>
              <a:cxnLst/>
              <a:rect l="l" t="t" r="r" b="b"/>
              <a:pathLst>
                <a:path w="37266" h="4452" extrusionOk="0">
                  <a:moveTo>
                    <a:pt x="26519" y="0"/>
                  </a:moveTo>
                  <a:cubicBezTo>
                    <a:pt x="23810" y="0"/>
                    <a:pt x="21104" y="157"/>
                    <a:pt x="18421" y="469"/>
                  </a:cubicBezTo>
                  <a:cubicBezTo>
                    <a:pt x="16870" y="713"/>
                    <a:pt x="15320" y="956"/>
                    <a:pt x="13740" y="1229"/>
                  </a:cubicBezTo>
                  <a:cubicBezTo>
                    <a:pt x="12189" y="1472"/>
                    <a:pt x="10639" y="1776"/>
                    <a:pt x="9119" y="2111"/>
                  </a:cubicBezTo>
                  <a:cubicBezTo>
                    <a:pt x="6080" y="2779"/>
                    <a:pt x="3040" y="3509"/>
                    <a:pt x="1" y="4451"/>
                  </a:cubicBezTo>
                  <a:cubicBezTo>
                    <a:pt x="3162" y="4421"/>
                    <a:pt x="6293" y="4178"/>
                    <a:pt x="9393" y="3874"/>
                  </a:cubicBezTo>
                  <a:cubicBezTo>
                    <a:pt x="10183" y="3782"/>
                    <a:pt x="10974" y="3722"/>
                    <a:pt x="11733" y="3631"/>
                  </a:cubicBezTo>
                  <a:lnTo>
                    <a:pt x="14074" y="3357"/>
                  </a:lnTo>
                  <a:cubicBezTo>
                    <a:pt x="15594" y="3175"/>
                    <a:pt x="17174" y="2962"/>
                    <a:pt x="18694" y="2749"/>
                  </a:cubicBezTo>
                  <a:cubicBezTo>
                    <a:pt x="21764" y="2384"/>
                    <a:pt x="24834" y="2080"/>
                    <a:pt x="27934" y="1807"/>
                  </a:cubicBezTo>
                  <a:lnTo>
                    <a:pt x="37266" y="1108"/>
                  </a:lnTo>
                  <a:cubicBezTo>
                    <a:pt x="34196" y="439"/>
                    <a:pt x="31035" y="105"/>
                    <a:pt x="27874" y="13"/>
                  </a:cubicBezTo>
                  <a:cubicBezTo>
                    <a:pt x="27422" y="5"/>
                    <a:pt x="26970" y="0"/>
                    <a:pt x="265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2194103" y="6212858"/>
              <a:ext cx="2008540" cy="95156"/>
            </a:xfrm>
            <a:custGeom>
              <a:avLst/>
              <a:gdLst/>
              <a:ahLst/>
              <a:cxnLst/>
              <a:rect l="l" t="t" r="r" b="b"/>
              <a:pathLst>
                <a:path w="47479" h="2397" extrusionOk="0">
                  <a:moveTo>
                    <a:pt x="27683" y="0"/>
                  </a:moveTo>
                  <a:cubicBezTo>
                    <a:pt x="26361" y="0"/>
                    <a:pt x="25037" y="10"/>
                    <a:pt x="23709" y="31"/>
                  </a:cubicBezTo>
                  <a:cubicBezTo>
                    <a:pt x="19758" y="122"/>
                    <a:pt x="15807" y="274"/>
                    <a:pt x="11855" y="578"/>
                  </a:cubicBezTo>
                  <a:cubicBezTo>
                    <a:pt x="7873" y="882"/>
                    <a:pt x="3952" y="1307"/>
                    <a:pt x="1" y="1946"/>
                  </a:cubicBezTo>
                  <a:cubicBezTo>
                    <a:pt x="3983" y="2250"/>
                    <a:pt x="7934" y="2341"/>
                    <a:pt x="11886" y="2371"/>
                  </a:cubicBezTo>
                  <a:cubicBezTo>
                    <a:pt x="13052" y="2389"/>
                    <a:pt x="14215" y="2396"/>
                    <a:pt x="15377" y="2396"/>
                  </a:cubicBezTo>
                  <a:cubicBezTo>
                    <a:pt x="18182" y="2396"/>
                    <a:pt x="20976" y="2353"/>
                    <a:pt x="23770" y="2310"/>
                  </a:cubicBezTo>
                  <a:cubicBezTo>
                    <a:pt x="27722" y="2250"/>
                    <a:pt x="31673" y="2128"/>
                    <a:pt x="35625" y="1946"/>
                  </a:cubicBezTo>
                  <a:cubicBezTo>
                    <a:pt x="39576" y="1733"/>
                    <a:pt x="43527" y="1490"/>
                    <a:pt x="47479" y="1064"/>
                  </a:cubicBezTo>
                  <a:cubicBezTo>
                    <a:pt x="43527" y="547"/>
                    <a:pt x="39576" y="274"/>
                    <a:pt x="35625" y="122"/>
                  </a:cubicBezTo>
                  <a:cubicBezTo>
                    <a:pt x="32970" y="41"/>
                    <a:pt x="30329" y="0"/>
                    <a:pt x="276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7067495" y="4890365"/>
              <a:ext cx="168496" cy="164150"/>
            </a:xfrm>
            <a:custGeom>
              <a:avLst/>
              <a:gdLst/>
              <a:ahLst/>
              <a:cxnLst/>
              <a:rect l="l" t="t" r="r" b="b"/>
              <a:pathLst>
                <a:path w="3983" h="4135" extrusionOk="0">
                  <a:moveTo>
                    <a:pt x="31" y="1"/>
                  </a:moveTo>
                  <a:lnTo>
                    <a:pt x="31" y="1"/>
                  </a:lnTo>
                  <a:cubicBezTo>
                    <a:pt x="1" y="3679"/>
                    <a:pt x="3739" y="4135"/>
                    <a:pt x="3739" y="4135"/>
                  </a:cubicBezTo>
                  <a:cubicBezTo>
                    <a:pt x="3982" y="1095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6923493" y="4965195"/>
              <a:ext cx="167184" cy="165341"/>
            </a:xfrm>
            <a:custGeom>
              <a:avLst/>
              <a:gdLst/>
              <a:ahLst/>
              <a:cxnLst/>
              <a:rect l="l" t="t" r="r" b="b"/>
              <a:pathLst>
                <a:path w="3952" h="4165" extrusionOk="0">
                  <a:moveTo>
                    <a:pt x="31" y="0"/>
                  </a:moveTo>
                  <a:lnTo>
                    <a:pt x="31" y="0"/>
                  </a:lnTo>
                  <a:cubicBezTo>
                    <a:pt x="0" y="3678"/>
                    <a:pt x="3708" y="4164"/>
                    <a:pt x="3708" y="4164"/>
                  </a:cubicBezTo>
                  <a:cubicBezTo>
                    <a:pt x="3952" y="1095"/>
                    <a:pt x="31" y="0"/>
                    <a:pt x="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7260358" y="4840901"/>
              <a:ext cx="171076" cy="202737"/>
            </a:xfrm>
            <a:custGeom>
              <a:avLst/>
              <a:gdLst/>
              <a:ahLst/>
              <a:cxnLst/>
              <a:rect l="l" t="t" r="r" b="b"/>
              <a:pathLst>
                <a:path w="4044" h="5107" extrusionOk="0">
                  <a:moveTo>
                    <a:pt x="3375" y="1"/>
                  </a:moveTo>
                  <a:lnTo>
                    <a:pt x="3375" y="1"/>
                  </a:lnTo>
                  <a:cubicBezTo>
                    <a:pt x="1" y="1520"/>
                    <a:pt x="1156" y="5107"/>
                    <a:pt x="1156" y="5107"/>
                  </a:cubicBezTo>
                  <a:cubicBezTo>
                    <a:pt x="4043" y="4043"/>
                    <a:pt x="3375" y="1"/>
                    <a:pt x="3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7903095" y="4776203"/>
              <a:ext cx="181356" cy="195551"/>
            </a:xfrm>
            <a:custGeom>
              <a:avLst/>
              <a:gdLst/>
              <a:ahLst/>
              <a:cxnLst/>
              <a:rect l="l" t="t" r="r" b="b"/>
              <a:pathLst>
                <a:path w="4287" h="4926" extrusionOk="0">
                  <a:moveTo>
                    <a:pt x="1" y="0"/>
                  </a:moveTo>
                  <a:cubicBezTo>
                    <a:pt x="1" y="1"/>
                    <a:pt x="326" y="4925"/>
                    <a:pt x="2987" y="4925"/>
                  </a:cubicBezTo>
                  <a:cubicBezTo>
                    <a:pt x="3370" y="4925"/>
                    <a:pt x="3801" y="4823"/>
                    <a:pt x="4287" y="45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8200151" y="4765326"/>
              <a:ext cx="182625" cy="195551"/>
            </a:xfrm>
            <a:custGeom>
              <a:avLst/>
              <a:gdLst/>
              <a:ahLst/>
              <a:cxnLst/>
              <a:rect l="l" t="t" r="r" b="b"/>
              <a:pathLst>
                <a:path w="4317" h="4926" extrusionOk="0">
                  <a:moveTo>
                    <a:pt x="4316" y="1"/>
                  </a:moveTo>
                  <a:lnTo>
                    <a:pt x="0" y="4591"/>
                  </a:lnTo>
                  <a:cubicBezTo>
                    <a:pt x="490" y="4824"/>
                    <a:pt x="924" y="4926"/>
                    <a:pt x="1310" y="4926"/>
                  </a:cubicBezTo>
                  <a:cubicBezTo>
                    <a:pt x="3991" y="4926"/>
                    <a:pt x="4316" y="1"/>
                    <a:pt x="4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5" name="Google Shape;1025;p41"/>
          <p:cNvSpPr txBox="1">
            <a:spLocks noGrp="1"/>
          </p:cNvSpPr>
          <p:nvPr>
            <p:ph type="ctrTitle"/>
          </p:nvPr>
        </p:nvSpPr>
        <p:spPr>
          <a:xfrm>
            <a:off x="2383326" y="405133"/>
            <a:ext cx="4528070" cy="14720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500" dirty="0" smtClean="0"/>
              <a:t>ZOMVIVAL</a:t>
            </a:r>
            <a:endParaRPr lang="en" sz="8500" dirty="0">
              <a:solidFill>
                <a:srgbClr val="FFDF5C"/>
              </a:solidFill>
            </a:endParaRPr>
          </a:p>
        </p:txBody>
      </p:sp>
      <p:sp>
        <p:nvSpPr>
          <p:cNvPr id="2" name="Google Shape;1026;p41">
            <a:extLst>
              <a:ext uri="{FF2B5EF4-FFF2-40B4-BE49-F238E27FC236}">
                <a16:creationId xmlns:a16="http://schemas.microsoft.com/office/drawing/2014/main" id="{382935FD-A370-4BAF-B2F8-DD1CB9CEC7AD}"/>
              </a:ext>
            </a:extLst>
          </p:cNvPr>
          <p:cNvSpPr txBox="1">
            <a:spLocks/>
          </p:cNvSpPr>
          <p:nvPr/>
        </p:nvSpPr>
        <p:spPr>
          <a:xfrm>
            <a:off x="1964296" y="2221508"/>
            <a:ext cx="5342887" cy="80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ko-KR" altLang="en" sz="25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3D 생존 RPG </a:t>
            </a:r>
            <a:r>
              <a:rPr lang="ko-KR" altLang="en" sz="25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sz="2500" b="1" dirty="0" smtClean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기획서</a:t>
            </a:r>
            <a:endParaRPr lang="ko-KR" altLang="en" sz="25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23CEA872-ED2F-424B-B326-9FB1DDA0B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8161" y="3541201"/>
            <a:ext cx="2272907" cy="468385"/>
          </a:xfrm>
        </p:spPr>
        <p:txBody>
          <a:bodyPr/>
          <a:lstStyle/>
          <a:p>
            <a:pPr algn="r"/>
            <a:r>
              <a:rPr lang="ko-KR" sz="2000" dirty="0" err="1">
                <a:solidFill>
                  <a:schemeClr val="bg1"/>
                </a:solidFill>
                <a:latin typeface="Metal Mania"/>
              </a:rPr>
              <a:t>Team</a:t>
            </a:r>
            <a:r>
              <a:rPr lang="ko-KR" sz="2000" dirty="0">
                <a:solidFill>
                  <a:schemeClr val="bg1"/>
                </a:solidFill>
                <a:latin typeface="Metal Mania"/>
              </a:rPr>
              <a:t> </a:t>
            </a:r>
            <a:r>
              <a:rPr lang="ko-KR" sz="2000" dirty="0" err="1">
                <a:solidFill>
                  <a:schemeClr val="bg1"/>
                </a:solidFill>
                <a:latin typeface="Metal Mania"/>
              </a:rPr>
              <a:t>Necromancer</a:t>
            </a:r>
            <a:endParaRPr lang="ko-KR" sz="2000" dirty="0">
              <a:solidFill>
                <a:schemeClr val="bg1"/>
              </a:solidFill>
              <a:latin typeface="Metal Mania"/>
            </a:endParaRPr>
          </a:p>
        </p:txBody>
      </p:sp>
      <p:sp>
        <p:nvSpPr>
          <p:cNvPr id="6" name="부제목 4">
            <a:extLst>
              <a:ext uri="{FF2B5EF4-FFF2-40B4-BE49-F238E27FC236}">
                <a16:creationId xmlns:a16="http://schemas.microsoft.com/office/drawing/2014/main" id="{55EC9585-87BF-4C93-BA3E-D8CD3D137DCA}"/>
              </a:ext>
            </a:extLst>
          </p:cNvPr>
          <p:cNvSpPr txBox="1">
            <a:spLocks/>
          </p:cNvSpPr>
          <p:nvPr/>
        </p:nvSpPr>
        <p:spPr>
          <a:xfrm>
            <a:off x="7411812" y="3979954"/>
            <a:ext cx="1334015" cy="413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1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ato"/>
              <a:buNone/>
              <a:defRPr sz="28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algn="r"/>
            <a:r>
              <a:rPr lang="en-US" altLang="ko-KR" dirty="0">
                <a:latin typeface="Metal Mania"/>
              </a:rPr>
              <a:t>2021-09-02</a:t>
            </a:r>
            <a:endParaRPr lang="ko-KR" altLang="en-US" dirty="0">
              <a:latin typeface="Metal Man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42"/>
          <p:cNvSpPr txBox="1">
            <a:spLocks noGrp="1"/>
          </p:cNvSpPr>
          <p:nvPr>
            <p:ph type="body" idx="1"/>
          </p:nvPr>
        </p:nvSpPr>
        <p:spPr>
          <a:xfrm>
            <a:off x="1383414" y="1044536"/>
            <a:ext cx="3454726" cy="1062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1. </a:t>
            </a:r>
            <a:r>
              <a:rPr lang="ko-KR" altLang="en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개요</a:t>
            </a:r>
            <a:endParaRPr lang="en-US" altLang="ko-KR" sz="2500" dirty="0" smtClean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indent="-457200"/>
            <a:endParaRPr lang="ko-KR" altLang="en" sz="800" dirty="0" smtClean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제목</a:t>
            </a:r>
            <a:r>
              <a:rPr lang="en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Zomvival</a:t>
            </a: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None/>
            </a:pPr>
            <a:r>
              <a:rPr lang="en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게임 </a:t>
            </a:r>
            <a:r>
              <a:rPr lang="en" altLang="ko-KR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장르 : 3D 생존 RPG 게임</a:t>
            </a: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None/>
            </a:pPr>
            <a:r>
              <a:rPr lang="en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플랫폼 </a:t>
            </a:r>
            <a:r>
              <a:rPr lang="en" altLang="ko-KR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: Android </a:t>
            </a:r>
            <a:r>
              <a:rPr lang="e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Mobile</a:t>
            </a:r>
            <a:endParaRPr lang="en" altLang="ko-KR" sz="1600" dirty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1113" name="Google Shape;1113;p42"/>
          <p:cNvSpPr txBox="1">
            <a:spLocks noGrp="1"/>
          </p:cNvSpPr>
          <p:nvPr>
            <p:ph type="title"/>
          </p:nvPr>
        </p:nvSpPr>
        <p:spPr>
          <a:xfrm>
            <a:off x="617974" y="329364"/>
            <a:ext cx="156986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" b="1" dirty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목차</a:t>
            </a:r>
            <a:endParaRPr lang="en" b="1" dirty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grpSp>
        <p:nvGrpSpPr>
          <p:cNvPr id="1114" name="Google Shape;1114;p42"/>
          <p:cNvGrpSpPr/>
          <p:nvPr/>
        </p:nvGrpSpPr>
        <p:grpSpPr>
          <a:xfrm rot="1917191">
            <a:off x="8469296" y="2014343"/>
            <a:ext cx="543478" cy="797388"/>
            <a:chOff x="2332160" y="1252382"/>
            <a:chExt cx="697099" cy="1022668"/>
          </a:xfrm>
        </p:grpSpPr>
        <p:sp>
          <p:nvSpPr>
            <p:cNvPr id="1115" name="Google Shape;1115;p42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2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2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2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2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2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2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2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2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2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2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2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7" name="Google Shape;1127;p42"/>
          <p:cNvGrpSpPr/>
          <p:nvPr/>
        </p:nvGrpSpPr>
        <p:grpSpPr>
          <a:xfrm rot="20747773">
            <a:off x="228300" y="147603"/>
            <a:ext cx="543482" cy="797406"/>
            <a:chOff x="2332160" y="1252382"/>
            <a:chExt cx="697099" cy="1022668"/>
          </a:xfrm>
        </p:grpSpPr>
        <p:sp>
          <p:nvSpPr>
            <p:cNvPr id="1128" name="Google Shape;1128;p42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2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2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2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2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2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2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2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2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2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2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2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112;p42">
            <a:extLst>
              <a:ext uri="{FF2B5EF4-FFF2-40B4-BE49-F238E27FC236}">
                <a16:creationId xmlns:a16="http://schemas.microsoft.com/office/drawing/2014/main" id="{9014B3F7-5B3A-4C19-B2FC-DF1A4D1E030F}"/>
              </a:ext>
            </a:extLst>
          </p:cNvPr>
          <p:cNvSpPr txBox="1">
            <a:spLocks/>
          </p:cNvSpPr>
          <p:nvPr/>
        </p:nvSpPr>
        <p:spPr>
          <a:xfrm>
            <a:off x="1383414" y="3373666"/>
            <a:ext cx="3012225" cy="40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2.  </a:t>
            </a:r>
            <a:r>
              <a:rPr lang="ko-KR" altLang="en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기획 </a:t>
            </a:r>
            <a:r>
              <a:rPr lang="ko-KR" altLang="en" sz="2500" dirty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의도</a:t>
            </a:r>
            <a:endParaRPr lang="en" altLang="ko-KR" sz="2500" dirty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Google Shape;1112;p42">
            <a:extLst>
              <a:ext uri="{FF2B5EF4-FFF2-40B4-BE49-F238E27FC236}">
                <a16:creationId xmlns:a16="http://schemas.microsoft.com/office/drawing/2014/main" id="{F6C626DA-9A2D-428A-A2E6-28E9C663ED8A}"/>
              </a:ext>
            </a:extLst>
          </p:cNvPr>
          <p:cNvSpPr txBox="1">
            <a:spLocks/>
          </p:cNvSpPr>
          <p:nvPr/>
        </p:nvSpPr>
        <p:spPr>
          <a:xfrm>
            <a:off x="5134793" y="1044536"/>
            <a:ext cx="3012225" cy="1688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3. </a:t>
            </a:r>
            <a:r>
              <a:rPr lang="ko-KR" altLang="en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 설명</a:t>
            </a:r>
            <a:endParaRPr lang="en-US" altLang="ko-KR" sz="2500" dirty="0" smtClean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indent="-457200">
              <a:buAutoNum type="arabicPeriod" startAt="3"/>
            </a:pPr>
            <a:endParaRPr lang="ko-KR" altLang="en" sz="800" dirty="0">
              <a:solidFill>
                <a:schemeClr val="bg2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 </a:t>
            </a:r>
            <a:r>
              <a:rPr lang="ko-KR" altLang="en" sz="1600" dirty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UI/UX 컨셉</a:t>
            </a: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게임 시스템</a:t>
            </a:r>
            <a:endParaRPr lang="en-US" altLang="ko-KR" sz="1600" dirty="0" smtClean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플레이어 유닛</a:t>
            </a:r>
            <a:endParaRPr lang="en-US" altLang="ko-KR" sz="1600" dirty="0" smtClean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적 유닛</a:t>
            </a:r>
            <a:endParaRPr lang="en-US" altLang="ko-KR" sz="1600" dirty="0" smtClean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아이템</a:t>
            </a:r>
            <a:endParaRPr lang="en-US" altLang="ko-KR" sz="1600" dirty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457200" lvl="1" indent="0">
              <a:lnSpc>
                <a:spcPct val="114999"/>
              </a:lnSpc>
              <a:buClr>
                <a:srgbClr val="A4FFCE"/>
              </a:buClr>
              <a:buSzPts val="1800"/>
              <a:buNone/>
            </a:pPr>
            <a:r>
              <a:rPr lang="en-US" altLang="ko-KR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- </a:t>
            </a:r>
            <a:r>
              <a:rPr lang="ko-KR" altLang="en" sz="1600" dirty="0" smtClean="0">
                <a:solidFill>
                  <a:schemeClr val="bg1">
                    <a:lumMod val="20000"/>
                    <a:lumOff val="80000"/>
                  </a:schemeClr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맵</a:t>
            </a:r>
            <a:endParaRPr lang="ko-KR" altLang="en" sz="1600" dirty="0">
              <a:solidFill>
                <a:schemeClr val="bg1">
                  <a:lumMod val="20000"/>
                  <a:lumOff val="80000"/>
                </a:schemeClr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628650" lvl="1" indent="-171450">
              <a:lnSpc>
                <a:spcPct val="114999"/>
              </a:lnSpc>
              <a:buSzPts val="1800"/>
              <a:buFont typeface="Arial"/>
              <a:buChar char="•"/>
            </a:pPr>
            <a:endParaRPr lang="ko-KR" altLang="en" sz="1200" dirty="0">
              <a:solidFill>
                <a:schemeClr val="bg1"/>
              </a:solidFill>
            </a:endParaRPr>
          </a:p>
          <a:p>
            <a:pPr marL="596900" lvl="1" indent="0">
              <a:lnSpc>
                <a:spcPct val="114999"/>
              </a:lnSpc>
              <a:buNone/>
            </a:pPr>
            <a:endParaRPr lang="ko-KR" altLang="en" sz="2000" dirty="0">
              <a:solidFill>
                <a:schemeClr val="bg1"/>
              </a:solidFill>
            </a:endParaRPr>
          </a:p>
        </p:txBody>
      </p:sp>
      <p:sp>
        <p:nvSpPr>
          <p:cNvPr id="34" name="Google Shape;1112;p42">
            <a:extLst>
              <a:ext uri="{FF2B5EF4-FFF2-40B4-BE49-F238E27FC236}">
                <a16:creationId xmlns:a16="http://schemas.microsoft.com/office/drawing/2014/main" id="{A11FC0B8-D995-4021-8AF3-58CEA33B6C63}"/>
              </a:ext>
            </a:extLst>
          </p:cNvPr>
          <p:cNvSpPr txBox="1">
            <a:spLocks/>
          </p:cNvSpPr>
          <p:nvPr/>
        </p:nvSpPr>
        <p:spPr>
          <a:xfrm>
            <a:off x="5134793" y="3373666"/>
            <a:ext cx="3012225" cy="409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 sz="14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>
              <a:buNone/>
            </a:pPr>
            <a:r>
              <a:rPr lang="en-US" altLang="ko-KR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4.  </a:t>
            </a:r>
            <a:r>
              <a:rPr lang="ko-KR" altLang="en" sz="2500" dirty="0" smtClean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개발 </a:t>
            </a:r>
            <a:r>
              <a:rPr lang="ko-KR" altLang="en" sz="2500" dirty="0">
                <a:solidFill>
                  <a:schemeClr val="bg2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기간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46"/>
          <p:cNvGrpSpPr/>
          <p:nvPr/>
        </p:nvGrpSpPr>
        <p:grpSpPr>
          <a:xfrm>
            <a:off x="7318072" y="128791"/>
            <a:ext cx="1581130" cy="1581103"/>
            <a:chOff x="5863107" y="-1311534"/>
            <a:chExt cx="2368735" cy="2368693"/>
          </a:xfrm>
        </p:grpSpPr>
        <p:sp>
          <p:nvSpPr>
            <p:cNvPr id="1392" name="Google Shape;1392;p46"/>
            <p:cNvSpPr/>
            <p:nvPr/>
          </p:nvSpPr>
          <p:spPr>
            <a:xfrm>
              <a:off x="6105198" y="-1069445"/>
              <a:ext cx="1884572" cy="1883280"/>
            </a:xfrm>
            <a:custGeom>
              <a:avLst/>
              <a:gdLst/>
              <a:ahLst/>
              <a:cxnLst/>
              <a:rect l="l" t="t" r="r" b="b"/>
              <a:pathLst>
                <a:path w="45199" h="45168" extrusionOk="0">
                  <a:moveTo>
                    <a:pt x="22584" y="0"/>
                  </a:moveTo>
                  <a:cubicBezTo>
                    <a:pt x="10122" y="0"/>
                    <a:pt x="0" y="10122"/>
                    <a:pt x="0" y="22584"/>
                  </a:cubicBezTo>
                  <a:cubicBezTo>
                    <a:pt x="0" y="35046"/>
                    <a:pt x="10122" y="45168"/>
                    <a:pt x="22584" y="45168"/>
                  </a:cubicBezTo>
                  <a:cubicBezTo>
                    <a:pt x="35077" y="45168"/>
                    <a:pt x="45199" y="35046"/>
                    <a:pt x="45199" y="22584"/>
                  </a:cubicBezTo>
                  <a:cubicBezTo>
                    <a:pt x="45199" y="10122"/>
                    <a:pt x="35077" y="0"/>
                    <a:pt x="22584" y="0"/>
                  </a:cubicBezTo>
                  <a:close/>
                </a:path>
              </a:pathLst>
            </a:custGeom>
            <a:solidFill>
              <a:srgbClr val="A4FFCE">
                <a:alpha val="329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6"/>
            <p:cNvSpPr/>
            <p:nvPr/>
          </p:nvSpPr>
          <p:spPr>
            <a:xfrm>
              <a:off x="5863107" y="-1311534"/>
              <a:ext cx="2368735" cy="2368693"/>
            </a:xfrm>
            <a:custGeom>
              <a:avLst/>
              <a:gdLst/>
              <a:ahLst/>
              <a:cxnLst/>
              <a:rect l="l" t="t" r="r" b="b"/>
              <a:pathLst>
                <a:path w="56811" h="56810" extrusionOk="0">
                  <a:moveTo>
                    <a:pt x="28390" y="0"/>
                  </a:moveTo>
                  <a:cubicBezTo>
                    <a:pt x="12706" y="0"/>
                    <a:pt x="1" y="12706"/>
                    <a:pt x="1" y="28390"/>
                  </a:cubicBezTo>
                  <a:cubicBezTo>
                    <a:pt x="1" y="44074"/>
                    <a:pt x="12706" y="56810"/>
                    <a:pt x="28390" y="56810"/>
                  </a:cubicBezTo>
                  <a:cubicBezTo>
                    <a:pt x="44075" y="56810"/>
                    <a:pt x="56810" y="44074"/>
                    <a:pt x="56810" y="28390"/>
                  </a:cubicBezTo>
                  <a:cubicBezTo>
                    <a:pt x="56810" y="12706"/>
                    <a:pt x="44075" y="0"/>
                    <a:pt x="28390" y="0"/>
                  </a:cubicBezTo>
                  <a:close/>
                </a:path>
              </a:pathLst>
            </a:custGeom>
            <a:solidFill>
              <a:srgbClr val="A4FFCE">
                <a:alpha val="20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6"/>
            <p:cNvSpPr/>
            <p:nvPr/>
          </p:nvSpPr>
          <p:spPr>
            <a:xfrm>
              <a:off x="6335863" y="-840072"/>
              <a:ext cx="1423259" cy="1424551"/>
            </a:xfrm>
            <a:custGeom>
              <a:avLst/>
              <a:gdLst/>
              <a:ahLst/>
              <a:cxnLst/>
              <a:rect l="l" t="t" r="r" b="b"/>
              <a:pathLst>
                <a:path w="34135" h="34166" extrusionOk="0">
                  <a:moveTo>
                    <a:pt x="17052" y="1"/>
                  </a:moveTo>
                  <a:cubicBezTo>
                    <a:pt x="7630" y="1"/>
                    <a:pt x="0" y="7660"/>
                    <a:pt x="0" y="17083"/>
                  </a:cubicBezTo>
                  <a:cubicBezTo>
                    <a:pt x="0" y="26506"/>
                    <a:pt x="7630" y="34165"/>
                    <a:pt x="17052" y="34165"/>
                  </a:cubicBezTo>
                  <a:cubicBezTo>
                    <a:pt x="26506" y="34165"/>
                    <a:pt x="34135" y="26506"/>
                    <a:pt x="34135" y="17083"/>
                  </a:cubicBezTo>
                  <a:cubicBezTo>
                    <a:pt x="34135" y="7660"/>
                    <a:pt x="26506" y="1"/>
                    <a:pt x="17052" y="1"/>
                  </a:cubicBezTo>
                  <a:close/>
                </a:path>
              </a:pathLst>
            </a:custGeom>
            <a:solidFill>
              <a:srgbClr val="A4FFCE">
                <a:alpha val="558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6"/>
            <p:cNvSpPr/>
            <p:nvPr/>
          </p:nvSpPr>
          <p:spPr>
            <a:xfrm>
              <a:off x="6547515" y="-638553"/>
              <a:ext cx="978457" cy="978415"/>
            </a:xfrm>
            <a:custGeom>
              <a:avLst/>
              <a:gdLst/>
              <a:ahLst/>
              <a:cxnLst/>
              <a:rect l="l" t="t" r="r" b="b"/>
              <a:pathLst>
                <a:path w="23467" h="23466" extrusionOk="0">
                  <a:moveTo>
                    <a:pt x="11733" y="1"/>
                  </a:moveTo>
                  <a:cubicBezTo>
                    <a:pt x="5229" y="1"/>
                    <a:pt x="1" y="5229"/>
                    <a:pt x="1" y="11733"/>
                  </a:cubicBezTo>
                  <a:cubicBezTo>
                    <a:pt x="1" y="18207"/>
                    <a:pt x="5229" y="23466"/>
                    <a:pt x="11733" y="23466"/>
                  </a:cubicBezTo>
                  <a:cubicBezTo>
                    <a:pt x="18208" y="23466"/>
                    <a:pt x="23466" y="18207"/>
                    <a:pt x="23466" y="11733"/>
                  </a:cubicBezTo>
                  <a:cubicBezTo>
                    <a:pt x="23466" y="5229"/>
                    <a:pt x="18208" y="1"/>
                    <a:pt x="117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6" name="Google Shape;1396;p46"/>
          <p:cNvSpPr txBox="1">
            <a:spLocks noGrp="1"/>
          </p:cNvSpPr>
          <p:nvPr>
            <p:ph type="title"/>
          </p:nvPr>
        </p:nvSpPr>
        <p:spPr>
          <a:xfrm>
            <a:off x="556743" y="329365"/>
            <a:ext cx="3216333" cy="8516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ko-KR" altLang="en" b="1" dirty="0">
                <a:solidFill>
                  <a:schemeClr val="accent3"/>
                </a:solidFill>
                <a:latin typeface="Dotum"/>
                <a:ea typeface="Dotum"/>
              </a:rPr>
              <a:t>아이템</a:t>
            </a:r>
          </a:p>
        </p:txBody>
      </p:sp>
      <p:sp>
        <p:nvSpPr>
          <p:cNvPr id="1398" name="Google Shape;1398;p46"/>
          <p:cNvSpPr txBox="1">
            <a:spLocks noGrp="1"/>
          </p:cNvSpPr>
          <p:nvPr>
            <p:ph type="subTitle" idx="4294967295"/>
          </p:nvPr>
        </p:nvSpPr>
        <p:spPr>
          <a:xfrm>
            <a:off x="637949" y="1367292"/>
            <a:ext cx="7723639" cy="3495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3.3</a:t>
            </a:r>
          </a:p>
        </p:txBody>
      </p:sp>
      <p:grpSp>
        <p:nvGrpSpPr>
          <p:cNvPr id="1399" name="Google Shape;1399;p46"/>
          <p:cNvGrpSpPr/>
          <p:nvPr/>
        </p:nvGrpSpPr>
        <p:grpSpPr>
          <a:xfrm>
            <a:off x="-836511" y="2084133"/>
            <a:ext cx="6623511" cy="5028696"/>
            <a:chOff x="-836491" y="2256896"/>
            <a:chExt cx="6395820" cy="4855829"/>
          </a:xfrm>
        </p:grpSpPr>
        <p:grpSp>
          <p:nvGrpSpPr>
            <p:cNvPr id="1400" name="Google Shape;1400;p46"/>
            <p:cNvGrpSpPr/>
            <p:nvPr/>
          </p:nvGrpSpPr>
          <p:grpSpPr>
            <a:xfrm rot="668911">
              <a:off x="-522284" y="2778488"/>
              <a:ext cx="5767405" cy="3812645"/>
              <a:chOff x="1118174" y="5926744"/>
              <a:chExt cx="5146026" cy="3402169"/>
            </a:xfrm>
          </p:grpSpPr>
          <p:sp>
            <p:nvSpPr>
              <p:cNvPr id="1401" name="Google Shape;1401;p46"/>
              <p:cNvSpPr/>
              <p:nvPr/>
            </p:nvSpPr>
            <p:spPr>
              <a:xfrm>
                <a:off x="3066594" y="6296758"/>
                <a:ext cx="37421" cy="52863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941" extrusionOk="0">
                    <a:moveTo>
                      <a:pt x="121" y="0"/>
                    </a:moveTo>
                    <a:cubicBezTo>
                      <a:pt x="46" y="640"/>
                      <a:pt x="0" y="1940"/>
                      <a:pt x="618" y="1940"/>
                    </a:cubicBezTo>
                    <a:cubicBezTo>
                      <a:pt x="776" y="1940"/>
                      <a:pt x="977" y="1856"/>
                      <a:pt x="1231" y="1654"/>
                    </a:cubicBezTo>
                    <a:cubicBezTo>
                      <a:pt x="1279" y="1630"/>
                      <a:pt x="1326" y="1560"/>
                      <a:pt x="1373" y="1489"/>
                    </a:cubicBezTo>
                    <a:cubicBezTo>
                      <a:pt x="1373" y="1394"/>
                      <a:pt x="1350" y="1276"/>
                      <a:pt x="1279" y="1205"/>
                    </a:cubicBezTo>
                    <a:cubicBezTo>
                      <a:pt x="995" y="709"/>
                      <a:pt x="594" y="307"/>
                      <a:pt x="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6"/>
              <p:cNvSpPr/>
              <p:nvPr/>
            </p:nvSpPr>
            <p:spPr>
              <a:xfrm>
                <a:off x="3118776" y="6328188"/>
                <a:ext cx="51501" cy="37993"/>
              </a:xfrm>
              <a:custGeom>
                <a:avLst/>
                <a:gdLst/>
                <a:ahLst/>
                <a:cxnLst/>
                <a:rect l="l" t="t" r="r" b="b"/>
                <a:pathLst>
                  <a:path w="1891" h="1395" extrusionOk="0">
                    <a:moveTo>
                      <a:pt x="1748" y="1"/>
                    </a:moveTo>
                    <a:cubicBezTo>
                      <a:pt x="1232" y="1"/>
                      <a:pt x="736" y="116"/>
                      <a:pt x="261" y="311"/>
                    </a:cubicBezTo>
                    <a:cubicBezTo>
                      <a:pt x="142" y="358"/>
                      <a:pt x="72" y="429"/>
                      <a:pt x="24" y="524"/>
                    </a:cubicBezTo>
                    <a:cubicBezTo>
                      <a:pt x="1" y="595"/>
                      <a:pt x="1" y="665"/>
                      <a:pt x="24" y="736"/>
                    </a:cubicBezTo>
                    <a:cubicBezTo>
                      <a:pt x="171" y="1214"/>
                      <a:pt x="373" y="1395"/>
                      <a:pt x="592" y="1395"/>
                    </a:cubicBezTo>
                    <a:cubicBezTo>
                      <a:pt x="1077" y="1395"/>
                      <a:pt x="1647" y="509"/>
                      <a:pt x="1891" y="4"/>
                    </a:cubicBezTo>
                    <a:cubicBezTo>
                      <a:pt x="1843" y="2"/>
                      <a:pt x="1795" y="1"/>
                      <a:pt x="17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03" name="Google Shape;1403;p46"/>
              <p:cNvGrpSpPr/>
              <p:nvPr/>
            </p:nvGrpSpPr>
            <p:grpSpPr>
              <a:xfrm>
                <a:off x="1118174" y="5926744"/>
                <a:ext cx="5146026" cy="3402169"/>
                <a:chOff x="1118174" y="5926744"/>
                <a:chExt cx="5146026" cy="3402169"/>
              </a:xfrm>
            </p:grpSpPr>
            <p:sp>
              <p:nvSpPr>
                <p:cNvPr id="1404" name="Google Shape;1404;p46"/>
                <p:cNvSpPr/>
                <p:nvPr/>
              </p:nvSpPr>
              <p:spPr>
                <a:xfrm>
                  <a:off x="2700501" y="6196860"/>
                  <a:ext cx="380337" cy="2151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5" h="7898" extrusionOk="0">
                      <a:moveTo>
                        <a:pt x="6553" y="0"/>
                      </a:moveTo>
                      <a:cubicBezTo>
                        <a:pt x="4178" y="0"/>
                        <a:pt x="213" y="2586"/>
                        <a:pt x="1" y="4330"/>
                      </a:cubicBezTo>
                      <a:cubicBezTo>
                        <a:pt x="615" y="4330"/>
                        <a:pt x="2812" y="4330"/>
                        <a:pt x="3214" y="4566"/>
                      </a:cubicBezTo>
                      <a:cubicBezTo>
                        <a:pt x="3994" y="4991"/>
                        <a:pt x="4112" y="6055"/>
                        <a:pt x="4159" y="6952"/>
                      </a:cubicBezTo>
                      <a:cubicBezTo>
                        <a:pt x="4703" y="6527"/>
                        <a:pt x="5317" y="6244"/>
                        <a:pt x="5979" y="6055"/>
                      </a:cubicBezTo>
                      <a:cubicBezTo>
                        <a:pt x="6135" y="6015"/>
                        <a:pt x="6295" y="5996"/>
                        <a:pt x="6453" y="5996"/>
                      </a:cubicBezTo>
                      <a:cubicBezTo>
                        <a:pt x="6963" y="5996"/>
                        <a:pt x="7461" y="6196"/>
                        <a:pt x="7822" y="6574"/>
                      </a:cubicBezTo>
                      <a:cubicBezTo>
                        <a:pt x="8129" y="6952"/>
                        <a:pt x="8294" y="7401"/>
                        <a:pt x="8365" y="7897"/>
                      </a:cubicBezTo>
                      <a:cubicBezTo>
                        <a:pt x="8412" y="7165"/>
                        <a:pt x="9097" y="6645"/>
                        <a:pt x="9806" y="6409"/>
                      </a:cubicBezTo>
                      <a:cubicBezTo>
                        <a:pt x="10200" y="6289"/>
                        <a:pt x="10607" y="6231"/>
                        <a:pt x="11012" y="6231"/>
                      </a:cubicBezTo>
                      <a:cubicBezTo>
                        <a:pt x="11968" y="6231"/>
                        <a:pt x="12918" y="6558"/>
                        <a:pt x="13681" y="7189"/>
                      </a:cubicBezTo>
                      <a:cubicBezTo>
                        <a:pt x="13728" y="6787"/>
                        <a:pt x="13823" y="6385"/>
                        <a:pt x="13965" y="6007"/>
                      </a:cubicBezTo>
                      <a:cubicBezTo>
                        <a:pt x="12854" y="5558"/>
                        <a:pt x="11909" y="4802"/>
                        <a:pt x="11271" y="3786"/>
                      </a:cubicBezTo>
                      <a:cubicBezTo>
                        <a:pt x="11082" y="3503"/>
                        <a:pt x="10917" y="3125"/>
                        <a:pt x="10586" y="2983"/>
                      </a:cubicBezTo>
                      <a:cubicBezTo>
                        <a:pt x="10255" y="2841"/>
                        <a:pt x="8554" y="2841"/>
                        <a:pt x="8034" y="2581"/>
                      </a:cubicBezTo>
                      <a:cubicBezTo>
                        <a:pt x="7443" y="2274"/>
                        <a:pt x="7136" y="384"/>
                        <a:pt x="7278" y="100"/>
                      </a:cubicBezTo>
                      <a:cubicBezTo>
                        <a:pt x="7061" y="32"/>
                        <a:pt x="6817" y="0"/>
                        <a:pt x="6553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405" name="Google Shape;1405;p46"/>
                <p:cNvGrpSpPr/>
                <p:nvPr/>
              </p:nvGrpSpPr>
              <p:grpSpPr>
                <a:xfrm>
                  <a:off x="1118174" y="5926744"/>
                  <a:ext cx="5146026" cy="3402169"/>
                  <a:chOff x="1118174" y="5926744"/>
                  <a:chExt cx="5146026" cy="3402169"/>
                </a:xfrm>
              </p:grpSpPr>
              <p:sp>
                <p:nvSpPr>
                  <p:cNvPr id="1406" name="Google Shape;1406;p46"/>
                  <p:cNvSpPr/>
                  <p:nvPr/>
                </p:nvSpPr>
                <p:spPr>
                  <a:xfrm>
                    <a:off x="1807329" y="6503309"/>
                    <a:ext cx="42514" cy="418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1" h="1537" extrusionOk="0">
                        <a:moveTo>
                          <a:pt x="781" y="1"/>
                        </a:moveTo>
                        <a:cubicBezTo>
                          <a:pt x="355" y="1"/>
                          <a:pt x="1" y="355"/>
                          <a:pt x="1" y="780"/>
                        </a:cubicBezTo>
                        <a:cubicBezTo>
                          <a:pt x="1" y="1206"/>
                          <a:pt x="355" y="1536"/>
                          <a:pt x="781" y="1536"/>
                        </a:cubicBezTo>
                        <a:cubicBezTo>
                          <a:pt x="1206" y="1536"/>
                          <a:pt x="1560" y="1206"/>
                          <a:pt x="1560" y="780"/>
                        </a:cubicBezTo>
                        <a:cubicBezTo>
                          <a:pt x="1560" y="355"/>
                          <a:pt x="1206" y="1"/>
                          <a:pt x="781" y="1"/>
                        </a:cubicBezTo>
                        <a:close/>
                      </a:path>
                    </a:pathLst>
                  </a:custGeom>
                  <a:solidFill>
                    <a:srgbClr val="F7FAF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7" name="Google Shape;1407;p46"/>
                  <p:cNvSpPr/>
                  <p:nvPr/>
                </p:nvSpPr>
                <p:spPr>
                  <a:xfrm>
                    <a:off x="3129724" y="6956336"/>
                    <a:ext cx="42487" cy="424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60" h="1560" extrusionOk="0">
                        <a:moveTo>
                          <a:pt x="780" y="0"/>
                        </a:moveTo>
                        <a:cubicBezTo>
                          <a:pt x="355" y="0"/>
                          <a:pt x="0" y="355"/>
                          <a:pt x="0" y="780"/>
                        </a:cubicBezTo>
                        <a:cubicBezTo>
                          <a:pt x="0" y="1205"/>
                          <a:pt x="355" y="1560"/>
                          <a:pt x="780" y="1560"/>
                        </a:cubicBezTo>
                        <a:cubicBezTo>
                          <a:pt x="1205" y="1560"/>
                          <a:pt x="1560" y="1205"/>
                          <a:pt x="1560" y="780"/>
                        </a:cubicBezTo>
                        <a:cubicBezTo>
                          <a:pt x="1560" y="355"/>
                          <a:pt x="1205" y="0"/>
                          <a:pt x="780" y="0"/>
                        </a:cubicBezTo>
                        <a:close/>
                      </a:path>
                    </a:pathLst>
                  </a:custGeom>
                  <a:solidFill>
                    <a:srgbClr val="F7FAFB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8" name="Google Shape;1408;p46"/>
                  <p:cNvSpPr/>
                  <p:nvPr/>
                </p:nvSpPr>
                <p:spPr>
                  <a:xfrm>
                    <a:off x="1418032" y="7155178"/>
                    <a:ext cx="2679515" cy="2940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385" h="10798" fill="none" extrusionOk="0">
                        <a:moveTo>
                          <a:pt x="0" y="10798"/>
                        </a:moveTo>
                        <a:cubicBezTo>
                          <a:pt x="13964" y="5387"/>
                          <a:pt x="31378" y="1772"/>
                          <a:pt x="50350" y="898"/>
                        </a:cubicBezTo>
                        <a:cubicBezTo>
                          <a:pt x="69512" y="0"/>
                          <a:pt x="85319" y="2481"/>
                          <a:pt x="98385" y="6970"/>
                        </a:cubicBezTo>
                      </a:path>
                    </a:pathLst>
                  </a:custGeom>
                  <a:noFill/>
                  <a:ln w="83275" cap="flat" cmpd="sng">
                    <a:solidFill>
                      <a:schemeClr val="lt2"/>
                    </a:solidFill>
                    <a:prstDash val="solid"/>
                    <a:miter lim="236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9" name="Google Shape;1409;p46"/>
                  <p:cNvSpPr/>
                  <p:nvPr/>
                </p:nvSpPr>
                <p:spPr>
                  <a:xfrm>
                    <a:off x="1403216" y="6804473"/>
                    <a:ext cx="2651872" cy="3224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370" h="11838" fill="none" extrusionOk="0">
                        <a:moveTo>
                          <a:pt x="1" y="11837"/>
                        </a:moveTo>
                        <a:cubicBezTo>
                          <a:pt x="13965" y="6521"/>
                          <a:pt x="31378" y="2765"/>
                          <a:pt x="50327" y="1276"/>
                        </a:cubicBezTo>
                        <a:cubicBezTo>
                          <a:pt x="66158" y="0"/>
                          <a:pt x="82106" y="1630"/>
                          <a:pt x="97370" y="6049"/>
                        </a:cubicBezTo>
                      </a:path>
                    </a:pathLst>
                  </a:custGeom>
                  <a:noFill/>
                  <a:ln w="83275" cap="flat" cmpd="sng">
                    <a:solidFill>
                      <a:schemeClr val="lt2"/>
                    </a:solidFill>
                    <a:prstDash val="solid"/>
                    <a:miter lim="236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0" name="Google Shape;1410;p46"/>
                  <p:cNvSpPr/>
                  <p:nvPr/>
                </p:nvSpPr>
                <p:spPr>
                  <a:xfrm>
                    <a:off x="1726250" y="6801886"/>
                    <a:ext cx="122312" cy="8230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1" h="30221" fill="none" extrusionOk="0">
                        <a:moveTo>
                          <a:pt x="1" y="1"/>
                        </a:moveTo>
                        <a:lnTo>
                          <a:pt x="4490" y="30220"/>
                        </a:lnTo>
                      </a:path>
                    </a:pathLst>
                  </a:custGeom>
                  <a:noFill/>
                  <a:ln w="83275" cap="flat" cmpd="sng">
                    <a:solidFill>
                      <a:schemeClr val="lt2"/>
                    </a:solidFill>
                    <a:prstDash val="solid"/>
                    <a:miter lim="236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1" name="Google Shape;1411;p46"/>
                  <p:cNvSpPr/>
                  <p:nvPr/>
                </p:nvSpPr>
                <p:spPr>
                  <a:xfrm>
                    <a:off x="2571162" y="6681562"/>
                    <a:ext cx="39927" cy="8680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6" h="31874" fill="none" extrusionOk="0">
                        <a:moveTo>
                          <a:pt x="1" y="0"/>
                        </a:moveTo>
                        <a:lnTo>
                          <a:pt x="1466" y="31874"/>
                        </a:lnTo>
                      </a:path>
                    </a:pathLst>
                  </a:custGeom>
                  <a:noFill/>
                  <a:ln w="83275" cap="flat" cmpd="sng">
                    <a:solidFill>
                      <a:schemeClr val="lt2"/>
                    </a:solidFill>
                    <a:prstDash val="solid"/>
                    <a:miter lim="236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2" name="Google Shape;1412;p46"/>
                  <p:cNvSpPr/>
                  <p:nvPr/>
                </p:nvSpPr>
                <p:spPr>
                  <a:xfrm>
                    <a:off x="3522262" y="6714380"/>
                    <a:ext cx="99762" cy="7928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63" h="29110" fill="none" extrusionOk="0">
                        <a:moveTo>
                          <a:pt x="3662" y="0"/>
                        </a:moveTo>
                        <a:lnTo>
                          <a:pt x="0" y="29109"/>
                        </a:lnTo>
                      </a:path>
                    </a:pathLst>
                  </a:custGeom>
                  <a:noFill/>
                  <a:ln w="83275" cap="flat" cmpd="sng">
                    <a:solidFill>
                      <a:schemeClr val="lt2"/>
                    </a:solidFill>
                    <a:prstDash val="solid"/>
                    <a:miter lim="236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3" name="Google Shape;1413;p46"/>
                  <p:cNvSpPr/>
                  <p:nvPr/>
                </p:nvSpPr>
                <p:spPr>
                  <a:xfrm>
                    <a:off x="1375545" y="6794968"/>
                    <a:ext cx="2137076" cy="3518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468" h="12919" extrusionOk="0">
                        <a:moveTo>
                          <a:pt x="60160" y="0"/>
                        </a:moveTo>
                        <a:cubicBezTo>
                          <a:pt x="59584" y="0"/>
                          <a:pt x="59007" y="6"/>
                          <a:pt x="58432" y="18"/>
                        </a:cubicBezTo>
                        <a:cubicBezTo>
                          <a:pt x="55076" y="66"/>
                          <a:pt x="51745" y="278"/>
                          <a:pt x="48390" y="609"/>
                        </a:cubicBezTo>
                        <a:cubicBezTo>
                          <a:pt x="45058" y="963"/>
                          <a:pt x="41727" y="1460"/>
                          <a:pt x="38443" y="2050"/>
                        </a:cubicBezTo>
                        <a:cubicBezTo>
                          <a:pt x="36765" y="2334"/>
                          <a:pt x="35135" y="2665"/>
                          <a:pt x="33481" y="2972"/>
                        </a:cubicBezTo>
                        <a:cubicBezTo>
                          <a:pt x="31851" y="3279"/>
                          <a:pt x="30197" y="3562"/>
                          <a:pt x="28543" y="3822"/>
                        </a:cubicBezTo>
                        <a:lnTo>
                          <a:pt x="23605" y="4626"/>
                        </a:lnTo>
                        <a:cubicBezTo>
                          <a:pt x="21951" y="4886"/>
                          <a:pt x="20297" y="5169"/>
                          <a:pt x="18643" y="5500"/>
                        </a:cubicBezTo>
                        <a:cubicBezTo>
                          <a:pt x="16989" y="5854"/>
                          <a:pt x="15359" y="6232"/>
                          <a:pt x="13752" y="6681"/>
                        </a:cubicBezTo>
                        <a:cubicBezTo>
                          <a:pt x="12122" y="7130"/>
                          <a:pt x="10515" y="7603"/>
                          <a:pt x="8932" y="8193"/>
                        </a:cubicBezTo>
                        <a:cubicBezTo>
                          <a:pt x="5766" y="9351"/>
                          <a:pt x="2671" y="10792"/>
                          <a:pt x="1" y="12848"/>
                        </a:cubicBezTo>
                        <a:lnTo>
                          <a:pt x="72" y="12919"/>
                        </a:lnTo>
                        <a:lnTo>
                          <a:pt x="1135" y="12281"/>
                        </a:lnTo>
                        <a:lnTo>
                          <a:pt x="1679" y="11974"/>
                        </a:lnTo>
                        <a:cubicBezTo>
                          <a:pt x="1844" y="11856"/>
                          <a:pt x="2057" y="11761"/>
                          <a:pt x="2222" y="11667"/>
                        </a:cubicBezTo>
                        <a:lnTo>
                          <a:pt x="3356" y="11123"/>
                        </a:lnTo>
                        <a:cubicBezTo>
                          <a:pt x="3710" y="10911"/>
                          <a:pt x="4112" y="10769"/>
                          <a:pt x="4490" y="10603"/>
                        </a:cubicBezTo>
                        <a:lnTo>
                          <a:pt x="5601" y="10107"/>
                        </a:lnTo>
                        <a:lnTo>
                          <a:pt x="6782" y="9658"/>
                        </a:lnTo>
                        <a:cubicBezTo>
                          <a:pt x="7184" y="9540"/>
                          <a:pt x="7585" y="9375"/>
                          <a:pt x="7963" y="9233"/>
                        </a:cubicBezTo>
                        <a:lnTo>
                          <a:pt x="9145" y="8855"/>
                        </a:lnTo>
                        <a:cubicBezTo>
                          <a:pt x="12311" y="7815"/>
                          <a:pt x="15548" y="7012"/>
                          <a:pt x="18808" y="6232"/>
                        </a:cubicBezTo>
                        <a:cubicBezTo>
                          <a:pt x="20415" y="5831"/>
                          <a:pt x="22045" y="5453"/>
                          <a:pt x="23676" y="5098"/>
                        </a:cubicBezTo>
                        <a:cubicBezTo>
                          <a:pt x="24503" y="4933"/>
                          <a:pt x="25330" y="4767"/>
                          <a:pt x="26133" y="4578"/>
                        </a:cubicBezTo>
                        <a:cubicBezTo>
                          <a:pt x="26960" y="4413"/>
                          <a:pt x="27787" y="4271"/>
                          <a:pt x="28614" y="4106"/>
                        </a:cubicBezTo>
                        <a:cubicBezTo>
                          <a:pt x="31898" y="3515"/>
                          <a:pt x="35206" y="2948"/>
                          <a:pt x="38514" y="2523"/>
                        </a:cubicBezTo>
                        <a:cubicBezTo>
                          <a:pt x="41822" y="2074"/>
                          <a:pt x="45153" y="1720"/>
                          <a:pt x="48484" y="1460"/>
                        </a:cubicBezTo>
                        <a:cubicBezTo>
                          <a:pt x="51816" y="1176"/>
                          <a:pt x="55147" y="1034"/>
                          <a:pt x="58479" y="963"/>
                        </a:cubicBezTo>
                        <a:cubicBezTo>
                          <a:pt x="59751" y="932"/>
                          <a:pt x="61023" y="915"/>
                          <a:pt x="62296" y="915"/>
                        </a:cubicBezTo>
                        <a:cubicBezTo>
                          <a:pt x="67692" y="915"/>
                          <a:pt x="73091" y="1219"/>
                          <a:pt x="78444" y="2003"/>
                        </a:cubicBezTo>
                        <a:lnTo>
                          <a:pt x="78468" y="1909"/>
                        </a:lnTo>
                        <a:cubicBezTo>
                          <a:pt x="75183" y="1152"/>
                          <a:pt x="71852" y="656"/>
                          <a:pt x="68497" y="373"/>
                        </a:cubicBezTo>
                        <a:cubicBezTo>
                          <a:pt x="65737" y="138"/>
                          <a:pt x="62945" y="0"/>
                          <a:pt x="6016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4" name="Google Shape;1414;p46"/>
                  <p:cNvSpPr/>
                  <p:nvPr/>
                </p:nvSpPr>
                <p:spPr>
                  <a:xfrm>
                    <a:off x="1373639" y="7207279"/>
                    <a:ext cx="931791" cy="263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13" h="9689" extrusionOk="0">
                        <a:moveTo>
                          <a:pt x="30509" y="1"/>
                        </a:moveTo>
                        <a:cubicBezTo>
                          <a:pt x="30254" y="1"/>
                          <a:pt x="29999" y="9"/>
                          <a:pt x="29747" y="25"/>
                        </a:cubicBezTo>
                        <a:cubicBezTo>
                          <a:pt x="28235" y="72"/>
                          <a:pt x="26746" y="237"/>
                          <a:pt x="25258" y="544"/>
                        </a:cubicBezTo>
                        <a:cubicBezTo>
                          <a:pt x="23769" y="875"/>
                          <a:pt x="22328" y="1300"/>
                          <a:pt x="20910" y="1797"/>
                        </a:cubicBezTo>
                        <a:cubicBezTo>
                          <a:pt x="19493" y="2293"/>
                          <a:pt x="18099" y="2836"/>
                          <a:pt x="16705" y="3403"/>
                        </a:cubicBezTo>
                        <a:cubicBezTo>
                          <a:pt x="15334" y="3970"/>
                          <a:pt x="13940" y="4490"/>
                          <a:pt x="12499" y="4963"/>
                        </a:cubicBezTo>
                        <a:cubicBezTo>
                          <a:pt x="11081" y="5412"/>
                          <a:pt x="9616" y="5742"/>
                          <a:pt x="8199" y="6191"/>
                        </a:cubicBezTo>
                        <a:cubicBezTo>
                          <a:pt x="6758" y="6617"/>
                          <a:pt x="5364" y="7136"/>
                          <a:pt x="3969" y="7656"/>
                        </a:cubicBezTo>
                        <a:cubicBezTo>
                          <a:pt x="3261" y="7940"/>
                          <a:pt x="2575" y="8200"/>
                          <a:pt x="1890" y="8483"/>
                        </a:cubicBezTo>
                        <a:cubicBezTo>
                          <a:pt x="1536" y="8649"/>
                          <a:pt x="1181" y="8790"/>
                          <a:pt x="851" y="8932"/>
                        </a:cubicBezTo>
                        <a:cubicBezTo>
                          <a:pt x="685" y="9003"/>
                          <a:pt x="520" y="9074"/>
                          <a:pt x="331" y="9168"/>
                        </a:cubicBezTo>
                        <a:cubicBezTo>
                          <a:pt x="236" y="9216"/>
                          <a:pt x="142" y="9286"/>
                          <a:pt x="95" y="9381"/>
                        </a:cubicBezTo>
                        <a:cubicBezTo>
                          <a:pt x="0" y="9452"/>
                          <a:pt x="0" y="9594"/>
                          <a:pt x="47" y="9688"/>
                        </a:cubicBezTo>
                        <a:lnTo>
                          <a:pt x="118" y="9664"/>
                        </a:lnTo>
                        <a:cubicBezTo>
                          <a:pt x="71" y="9523"/>
                          <a:pt x="260" y="9428"/>
                          <a:pt x="402" y="9357"/>
                        </a:cubicBezTo>
                        <a:lnTo>
                          <a:pt x="945" y="9239"/>
                        </a:lnTo>
                        <a:cubicBezTo>
                          <a:pt x="1323" y="9121"/>
                          <a:pt x="1678" y="9050"/>
                          <a:pt x="2032" y="8932"/>
                        </a:cubicBezTo>
                        <a:cubicBezTo>
                          <a:pt x="2764" y="8743"/>
                          <a:pt x="3473" y="8530"/>
                          <a:pt x="4182" y="8318"/>
                        </a:cubicBezTo>
                        <a:cubicBezTo>
                          <a:pt x="5623" y="7869"/>
                          <a:pt x="7041" y="7420"/>
                          <a:pt x="8435" y="6876"/>
                        </a:cubicBezTo>
                        <a:cubicBezTo>
                          <a:pt x="9829" y="6357"/>
                          <a:pt x="11199" y="5742"/>
                          <a:pt x="12594" y="5223"/>
                        </a:cubicBezTo>
                        <a:cubicBezTo>
                          <a:pt x="14011" y="4703"/>
                          <a:pt x="15429" y="4254"/>
                          <a:pt x="16870" y="3852"/>
                        </a:cubicBezTo>
                        <a:cubicBezTo>
                          <a:pt x="17579" y="3663"/>
                          <a:pt x="18311" y="3450"/>
                          <a:pt x="19020" y="3238"/>
                        </a:cubicBezTo>
                        <a:lnTo>
                          <a:pt x="21170" y="2600"/>
                        </a:lnTo>
                        <a:cubicBezTo>
                          <a:pt x="22588" y="2175"/>
                          <a:pt x="24006" y="1797"/>
                          <a:pt x="25447" y="1466"/>
                        </a:cubicBezTo>
                        <a:cubicBezTo>
                          <a:pt x="26888" y="1135"/>
                          <a:pt x="28353" y="875"/>
                          <a:pt x="29818" y="710"/>
                        </a:cubicBezTo>
                        <a:cubicBezTo>
                          <a:pt x="30584" y="609"/>
                          <a:pt x="31364" y="529"/>
                          <a:pt x="32143" y="529"/>
                        </a:cubicBezTo>
                        <a:cubicBezTo>
                          <a:pt x="32829" y="529"/>
                          <a:pt x="33514" y="591"/>
                          <a:pt x="34189" y="757"/>
                        </a:cubicBezTo>
                        <a:lnTo>
                          <a:pt x="34213" y="686"/>
                        </a:lnTo>
                        <a:cubicBezTo>
                          <a:pt x="33527" y="379"/>
                          <a:pt x="32795" y="166"/>
                          <a:pt x="32039" y="95"/>
                        </a:cubicBezTo>
                        <a:cubicBezTo>
                          <a:pt x="31535" y="32"/>
                          <a:pt x="31020" y="1"/>
                          <a:pt x="3050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5" name="Google Shape;1415;p46"/>
                  <p:cNvSpPr/>
                  <p:nvPr/>
                </p:nvSpPr>
                <p:spPr>
                  <a:xfrm>
                    <a:off x="1201159" y="7444823"/>
                    <a:ext cx="5063041" cy="18840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902" h="69179" extrusionOk="0">
                        <a:moveTo>
                          <a:pt x="69130" y="1"/>
                        </a:moveTo>
                        <a:cubicBezTo>
                          <a:pt x="68048" y="1"/>
                          <a:pt x="66978" y="23"/>
                          <a:pt x="65921" y="68"/>
                        </a:cubicBezTo>
                        <a:cubicBezTo>
                          <a:pt x="13398" y="2289"/>
                          <a:pt x="1" y="15544"/>
                          <a:pt x="1" y="34612"/>
                        </a:cubicBezTo>
                        <a:cubicBezTo>
                          <a:pt x="1" y="53702"/>
                          <a:pt x="29512" y="69178"/>
                          <a:pt x="65921" y="69178"/>
                        </a:cubicBezTo>
                        <a:cubicBezTo>
                          <a:pt x="102331" y="69178"/>
                          <a:pt x="185901" y="52781"/>
                          <a:pt x="171820" y="39904"/>
                        </a:cubicBezTo>
                        <a:cubicBezTo>
                          <a:pt x="155256" y="24786"/>
                          <a:pt x="105303" y="1"/>
                          <a:pt x="69130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6" name="Google Shape;1416;p46"/>
                  <p:cNvSpPr/>
                  <p:nvPr/>
                </p:nvSpPr>
                <p:spPr>
                  <a:xfrm>
                    <a:off x="3113002" y="6347579"/>
                    <a:ext cx="375162" cy="2078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775" h="7633" extrusionOk="0">
                        <a:moveTo>
                          <a:pt x="9309" y="1"/>
                        </a:moveTo>
                        <a:cubicBezTo>
                          <a:pt x="9286" y="298"/>
                          <a:pt x="8005" y="1588"/>
                          <a:pt x="7322" y="1588"/>
                        </a:cubicBezTo>
                        <a:cubicBezTo>
                          <a:pt x="7298" y="1588"/>
                          <a:pt x="7276" y="1587"/>
                          <a:pt x="7254" y="1584"/>
                        </a:cubicBezTo>
                        <a:cubicBezTo>
                          <a:pt x="6687" y="1513"/>
                          <a:pt x="5293" y="544"/>
                          <a:pt x="4938" y="473"/>
                        </a:cubicBezTo>
                        <a:cubicBezTo>
                          <a:pt x="4885" y="463"/>
                          <a:pt x="4831" y="458"/>
                          <a:pt x="4776" y="458"/>
                        </a:cubicBezTo>
                        <a:cubicBezTo>
                          <a:pt x="4471" y="458"/>
                          <a:pt x="4159" y="609"/>
                          <a:pt x="3899" y="710"/>
                        </a:cubicBezTo>
                        <a:cubicBezTo>
                          <a:pt x="3207" y="1004"/>
                          <a:pt x="2480" y="1142"/>
                          <a:pt x="1749" y="1142"/>
                        </a:cubicBezTo>
                        <a:cubicBezTo>
                          <a:pt x="1306" y="1142"/>
                          <a:pt x="862" y="1091"/>
                          <a:pt x="425" y="993"/>
                        </a:cubicBezTo>
                        <a:cubicBezTo>
                          <a:pt x="307" y="1371"/>
                          <a:pt x="165" y="1749"/>
                          <a:pt x="0" y="2127"/>
                        </a:cubicBezTo>
                        <a:cubicBezTo>
                          <a:pt x="117" y="2117"/>
                          <a:pt x="235" y="2112"/>
                          <a:pt x="351" y="2112"/>
                        </a:cubicBezTo>
                        <a:cubicBezTo>
                          <a:pt x="1618" y="2112"/>
                          <a:pt x="2814" y="2693"/>
                          <a:pt x="3615" y="3710"/>
                        </a:cubicBezTo>
                        <a:cubicBezTo>
                          <a:pt x="4064" y="4277"/>
                          <a:pt x="4324" y="5128"/>
                          <a:pt x="3946" y="5719"/>
                        </a:cubicBezTo>
                        <a:cubicBezTo>
                          <a:pt x="4277" y="5388"/>
                          <a:pt x="4678" y="5128"/>
                          <a:pt x="5127" y="4962"/>
                        </a:cubicBezTo>
                        <a:cubicBezTo>
                          <a:pt x="5237" y="4944"/>
                          <a:pt x="5347" y="4934"/>
                          <a:pt x="5456" y="4934"/>
                        </a:cubicBezTo>
                        <a:cubicBezTo>
                          <a:pt x="6027" y="4934"/>
                          <a:pt x="6573" y="5188"/>
                          <a:pt x="6970" y="5624"/>
                        </a:cubicBezTo>
                        <a:cubicBezTo>
                          <a:pt x="7395" y="6144"/>
                          <a:pt x="7726" y="6735"/>
                          <a:pt x="7939" y="7396"/>
                        </a:cubicBezTo>
                        <a:cubicBezTo>
                          <a:pt x="8459" y="6717"/>
                          <a:pt x="9131" y="5974"/>
                          <a:pt x="9975" y="5974"/>
                        </a:cubicBezTo>
                        <a:cubicBezTo>
                          <a:pt x="10013" y="5974"/>
                          <a:pt x="10051" y="5975"/>
                          <a:pt x="10089" y="5978"/>
                        </a:cubicBezTo>
                        <a:cubicBezTo>
                          <a:pt x="10538" y="6026"/>
                          <a:pt x="12334" y="7278"/>
                          <a:pt x="12853" y="7632"/>
                        </a:cubicBezTo>
                        <a:cubicBezTo>
                          <a:pt x="13775" y="5908"/>
                          <a:pt x="11507" y="686"/>
                          <a:pt x="9309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7" name="Google Shape;1417;p46"/>
                  <p:cNvSpPr/>
                  <p:nvPr/>
                </p:nvSpPr>
                <p:spPr>
                  <a:xfrm>
                    <a:off x="3028056" y="6328759"/>
                    <a:ext cx="124219" cy="1606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61" h="5897" extrusionOk="0">
                        <a:moveTo>
                          <a:pt x="2838" y="0"/>
                        </a:moveTo>
                        <a:cubicBezTo>
                          <a:pt x="1946" y="0"/>
                          <a:pt x="955" y="976"/>
                          <a:pt x="496" y="2393"/>
                        </a:cubicBezTo>
                        <a:cubicBezTo>
                          <a:pt x="0" y="4000"/>
                          <a:pt x="378" y="5535"/>
                          <a:pt x="1347" y="5842"/>
                        </a:cubicBezTo>
                        <a:cubicBezTo>
                          <a:pt x="1464" y="5879"/>
                          <a:pt x="1584" y="5896"/>
                          <a:pt x="1706" y="5896"/>
                        </a:cubicBezTo>
                        <a:cubicBezTo>
                          <a:pt x="2614" y="5896"/>
                          <a:pt x="3603" y="4920"/>
                          <a:pt x="4040" y="3503"/>
                        </a:cubicBezTo>
                        <a:cubicBezTo>
                          <a:pt x="4560" y="1897"/>
                          <a:pt x="4159" y="361"/>
                          <a:pt x="3190" y="54"/>
                        </a:cubicBezTo>
                        <a:cubicBezTo>
                          <a:pt x="3076" y="18"/>
                          <a:pt x="2958" y="0"/>
                          <a:pt x="2838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8" name="Google Shape;1418;p46"/>
                  <p:cNvSpPr/>
                  <p:nvPr/>
                </p:nvSpPr>
                <p:spPr>
                  <a:xfrm>
                    <a:off x="3573083" y="6534901"/>
                    <a:ext cx="1305673" cy="15044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941" h="55240" extrusionOk="0">
                        <a:moveTo>
                          <a:pt x="28525" y="0"/>
                        </a:moveTo>
                        <a:cubicBezTo>
                          <a:pt x="21696" y="0"/>
                          <a:pt x="15246" y="4101"/>
                          <a:pt x="12570" y="10843"/>
                        </a:cubicBezTo>
                        <a:lnTo>
                          <a:pt x="1" y="42622"/>
                        </a:lnTo>
                        <a:lnTo>
                          <a:pt x="31898" y="55239"/>
                        </a:lnTo>
                        <a:lnTo>
                          <a:pt x="44467" y="23460"/>
                        </a:lnTo>
                        <a:cubicBezTo>
                          <a:pt x="47941" y="14647"/>
                          <a:pt x="43640" y="4700"/>
                          <a:pt x="34827" y="1203"/>
                        </a:cubicBezTo>
                        <a:cubicBezTo>
                          <a:pt x="32756" y="387"/>
                          <a:pt x="30623" y="0"/>
                          <a:pt x="28525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9" name="Google Shape;1419;p46"/>
                  <p:cNvSpPr/>
                  <p:nvPr/>
                </p:nvSpPr>
                <p:spPr>
                  <a:xfrm>
                    <a:off x="3621343" y="6551678"/>
                    <a:ext cx="925364" cy="1118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77" h="41061" extrusionOk="0">
                        <a:moveTo>
                          <a:pt x="25680" y="0"/>
                        </a:moveTo>
                        <a:cubicBezTo>
                          <a:pt x="23571" y="0"/>
                          <a:pt x="21483" y="508"/>
                          <a:pt x="19588" y="1485"/>
                        </a:cubicBezTo>
                        <a:cubicBezTo>
                          <a:pt x="17910" y="2359"/>
                          <a:pt x="16422" y="3588"/>
                          <a:pt x="15193" y="5053"/>
                        </a:cubicBezTo>
                        <a:cubicBezTo>
                          <a:pt x="14791" y="5525"/>
                          <a:pt x="14413" y="6045"/>
                          <a:pt x="14083" y="6565"/>
                        </a:cubicBezTo>
                        <a:cubicBezTo>
                          <a:pt x="13397" y="7605"/>
                          <a:pt x="12783" y="8691"/>
                          <a:pt x="12240" y="9826"/>
                        </a:cubicBezTo>
                        <a:lnTo>
                          <a:pt x="10586" y="13204"/>
                        </a:lnTo>
                        <a:cubicBezTo>
                          <a:pt x="9499" y="15425"/>
                          <a:pt x="8459" y="17694"/>
                          <a:pt x="7467" y="19962"/>
                        </a:cubicBezTo>
                        <a:cubicBezTo>
                          <a:pt x="6475" y="22254"/>
                          <a:pt x="5506" y="24545"/>
                          <a:pt x="4608" y="26861"/>
                        </a:cubicBezTo>
                        <a:cubicBezTo>
                          <a:pt x="2836" y="31516"/>
                          <a:pt x="1300" y="36241"/>
                          <a:pt x="1" y="41037"/>
                        </a:cubicBezTo>
                        <a:lnTo>
                          <a:pt x="95" y="41061"/>
                        </a:lnTo>
                        <a:cubicBezTo>
                          <a:pt x="1891" y="36430"/>
                          <a:pt x="3663" y="31799"/>
                          <a:pt x="5506" y="27192"/>
                        </a:cubicBezTo>
                        <a:cubicBezTo>
                          <a:pt x="6404" y="24876"/>
                          <a:pt x="7302" y="22561"/>
                          <a:pt x="8223" y="20269"/>
                        </a:cubicBezTo>
                        <a:lnTo>
                          <a:pt x="11035" y="13370"/>
                        </a:lnTo>
                        <a:cubicBezTo>
                          <a:pt x="12003" y="11101"/>
                          <a:pt x="12901" y="8762"/>
                          <a:pt x="14319" y="6730"/>
                        </a:cubicBezTo>
                        <a:cubicBezTo>
                          <a:pt x="15737" y="4722"/>
                          <a:pt x="17674" y="3139"/>
                          <a:pt x="19919" y="2147"/>
                        </a:cubicBezTo>
                        <a:cubicBezTo>
                          <a:pt x="21029" y="1627"/>
                          <a:pt x="22163" y="1249"/>
                          <a:pt x="23345" y="1013"/>
                        </a:cubicBezTo>
                        <a:cubicBezTo>
                          <a:pt x="24269" y="828"/>
                          <a:pt x="25222" y="730"/>
                          <a:pt x="26170" y="730"/>
                        </a:cubicBezTo>
                        <a:cubicBezTo>
                          <a:pt x="26434" y="730"/>
                          <a:pt x="26697" y="737"/>
                          <a:pt x="26960" y="753"/>
                        </a:cubicBezTo>
                        <a:cubicBezTo>
                          <a:pt x="29417" y="894"/>
                          <a:pt x="31803" y="1627"/>
                          <a:pt x="33906" y="2879"/>
                        </a:cubicBezTo>
                        <a:lnTo>
                          <a:pt x="33977" y="2785"/>
                        </a:lnTo>
                        <a:cubicBezTo>
                          <a:pt x="31945" y="1249"/>
                          <a:pt x="29535" y="304"/>
                          <a:pt x="27007" y="67"/>
                        </a:cubicBezTo>
                        <a:cubicBezTo>
                          <a:pt x="26565" y="22"/>
                          <a:pt x="26122" y="0"/>
                          <a:pt x="25680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0" name="Google Shape;1420;p46"/>
                  <p:cNvSpPr/>
                  <p:nvPr/>
                </p:nvSpPr>
                <p:spPr>
                  <a:xfrm>
                    <a:off x="4162530" y="6718874"/>
                    <a:ext cx="462042" cy="2265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965" h="8318" extrusionOk="0">
                        <a:moveTo>
                          <a:pt x="48" y="1"/>
                        </a:moveTo>
                        <a:lnTo>
                          <a:pt x="0" y="95"/>
                        </a:lnTo>
                        <a:cubicBezTo>
                          <a:pt x="615" y="591"/>
                          <a:pt x="1276" y="1017"/>
                          <a:pt x="1985" y="1395"/>
                        </a:cubicBezTo>
                        <a:cubicBezTo>
                          <a:pt x="2647" y="1796"/>
                          <a:pt x="3355" y="2151"/>
                          <a:pt x="4088" y="2458"/>
                        </a:cubicBezTo>
                        <a:cubicBezTo>
                          <a:pt x="4820" y="2741"/>
                          <a:pt x="5576" y="2954"/>
                          <a:pt x="6309" y="3285"/>
                        </a:cubicBezTo>
                        <a:cubicBezTo>
                          <a:pt x="7018" y="3592"/>
                          <a:pt x="7703" y="3970"/>
                          <a:pt x="8364" y="4395"/>
                        </a:cubicBezTo>
                        <a:cubicBezTo>
                          <a:pt x="9026" y="4797"/>
                          <a:pt x="9711" y="5199"/>
                          <a:pt x="10396" y="5577"/>
                        </a:cubicBezTo>
                        <a:cubicBezTo>
                          <a:pt x="11105" y="5931"/>
                          <a:pt x="11790" y="6309"/>
                          <a:pt x="12499" y="6640"/>
                        </a:cubicBezTo>
                        <a:cubicBezTo>
                          <a:pt x="13917" y="7325"/>
                          <a:pt x="15405" y="7869"/>
                          <a:pt x="16918" y="8318"/>
                        </a:cubicBezTo>
                        <a:lnTo>
                          <a:pt x="16965" y="8247"/>
                        </a:lnTo>
                        <a:cubicBezTo>
                          <a:pt x="15689" y="7325"/>
                          <a:pt x="14319" y="6498"/>
                          <a:pt x="12925" y="5789"/>
                        </a:cubicBezTo>
                        <a:cubicBezTo>
                          <a:pt x="12216" y="5435"/>
                          <a:pt x="11507" y="5128"/>
                          <a:pt x="10774" y="4821"/>
                        </a:cubicBezTo>
                        <a:cubicBezTo>
                          <a:pt x="10066" y="4490"/>
                          <a:pt x="9333" y="4206"/>
                          <a:pt x="8577" y="3946"/>
                        </a:cubicBezTo>
                        <a:cubicBezTo>
                          <a:pt x="7845" y="3687"/>
                          <a:pt x="7136" y="3379"/>
                          <a:pt x="6451" y="3001"/>
                        </a:cubicBezTo>
                        <a:cubicBezTo>
                          <a:pt x="5742" y="2647"/>
                          <a:pt x="5104" y="2174"/>
                          <a:pt x="4419" y="1773"/>
                        </a:cubicBezTo>
                        <a:cubicBezTo>
                          <a:pt x="3733" y="1395"/>
                          <a:pt x="3025" y="1064"/>
                          <a:pt x="2292" y="780"/>
                        </a:cubicBezTo>
                        <a:cubicBezTo>
                          <a:pt x="1560" y="473"/>
                          <a:pt x="827" y="213"/>
                          <a:pt x="4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1" name="Google Shape;1421;p46"/>
                  <p:cNvSpPr/>
                  <p:nvPr/>
                </p:nvSpPr>
                <p:spPr>
                  <a:xfrm>
                    <a:off x="4097520" y="6908075"/>
                    <a:ext cx="470430" cy="265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273" h="9759" extrusionOk="0">
                        <a:moveTo>
                          <a:pt x="25" y="0"/>
                        </a:moveTo>
                        <a:lnTo>
                          <a:pt x="1" y="71"/>
                        </a:lnTo>
                        <a:cubicBezTo>
                          <a:pt x="615" y="614"/>
                          <a:pt x="1300" y="1111"/>
                          <a:pt x="2009" y="1560"/>
                        </a:cubicBezTo>
                        <a:cubicBezTo>
                          <a:pt x="2364" y="1772"/>
                          <a:pt x="2718" y="1985"/>
                          <a:pt x="3073" y="2198"/>
                        </a:cubicBezTo>
                        <a:cubicBezTo>
                          <a:pt x="3427" y="2410"/>
                          <a:pt x="3805" y="2599"/>
                          <a:pt x="4183" y="2765"/>
                        </a:cubicBezTo>
                        <a:cubicBezTo>
                          <a:pt x="4963" y="3095"/>
                          <a:pt x="5766" y="3355"/>
                          <a:pt x="6522" y="3686"/>
                        </a:cubicBezTo>
                        <a:cubicBezTo>
                          <a:pt x="7278" y="4017"/>
                          <a:pt x="8011" y="4395"/>
                          <a:pt x="8743" y="4797"/>
                        </a:cubicBezTo>
                        <a:cubicBezTo>
                          <a:pt x="9476" y="5222"/>
                          <a:pt x="10232" y="5576"/>
                          <a:pt x="10964" y="5954"/>
                        </a:cubicBezTo>
                        <a:cubicBezTo>
                          <a:pt x="11697" y="6309"/>
                          <a:pt x="12429" y="6687"/>
                          <a:pt x="13138" y="7065"/>
                        </a:cubicBezTo>
                        <a:cubicBezTo>
                          <a:pt x="14603" y="7797"/>
                          <a:pt x="15949" y="8695"/>
                          <a:pt x="17202" y="9758"/>
                        </a:cubicBezTo>
                        <a:lnTo>
                          <a:pt x="17273" y="9711"/>
                        </a:lnTo>
                        <a:cubicBezTo>
                          <a:pt x="16446" y="8222"/>
                          <a:pt x="15052" y="7088"/>
                          <a:pt x="13587" y="6238"/>
                        </a:cubicBezTo>
                        <a:cubicBezTo>
                          <a:pt x="12854" y="5836"/>
                          <a:pt x="12098" y="5482"/>
                          <a:pt x="11295" y="5175"/>
                        </a:cubicBezTo>
                        <a:cubicBezTo>
                          <a:pt x="10515" y="4867"/>
                          <a:pt x="9735" y="4608"/>
                          <a:pt x="8932" y="4348"/>
                        </a:cubicBezTo>
                        <a:cubicBezTo>
                          <a:pt x="8152" y="4111"/>
                          <a:pt x="7373" y="3804"/>
                          <a:pt x="6640" y="3426"/>
                        </a:cubicBezTo>
                        <a:cubicBezTo>
                          <a:pt x="5908" y="3048"/>
                          <a:pt x="5223" y="2552"/>
                          <a:pt x="4514" y="2103"/>
                        </a:cubicBezTo>
                        <a:cubicBezTo>
                          <a:pt x="4159" y="1890"/>
                          <a:pt x="3805" y="1701"/>
                          <a:pt x="3451" y="1512"/>
                        </a:cubicBezTo>
                        <a:cubicBezTo>
                          <a:pt x="3073" y="1323"/>
                          <a:pt x="2694" y="1134"/>
                          <a:pt x="2340" y="945"/>
                        </a:cubicBezTo>
                        <a:cubicBezTo>
                          <a:pt x="1584" y="591"/>
                          <a:pt x="804" y="260"/>
                          <a:pt x="25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2" name="Google Shape;1422;p46"/>
                  <p:cNvSpPr/>
                  <p:nvPr/>
                </p:nvSpPr>
                <p:spPr>
                  <a:xfrm>
                    <a:off x="4072437" y="7096596"/>
                    <a:ext cx="412501" cy="2593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146" h="9523" extrusionOk="0">
                        <a:moveTo>
                          <a:pt x="0" y="1"/>
                        </a:moveTo>
                        <a:cubicBezTo>
                          <a:pt x="48" y="403"/>
                          <a:pt x="237" y="781"/>
                          <a:pt x="544" y="1064"/>
                        </a:cubicBezTo>
                        <a:cubicBezTo>
                          <a:pt x="686" y="1206"/>
                          <a:pt x="827" y="1348"/>
                          <a:pt x="993" y="1466"/>
                        </a:cubicBezTo>
                        <a:cubicBezTo>
                          <a:pt x="1158" y="1560"/>
                          <a:pt x="1324" y="1679"/>
                          <a:pt x="1489" y="1773"/>
                        </a:cubicBezTo>
                        <a:cubicBezTo>
                          <a:pt x="1843" y="1962"/>
                          <a:pt x="2174" y="2127"/>
                          <a:pt x="2529" y="2269"/>
                        </a:cubicBezTo>
                        <a:cubicBezTo>
                          <a:pt x="2859" y="2435"/>
                          <a:pt x="3190" y="2576"/>
                          <a:pt x="3545" y="2718"/>
                        </a:cubicBezTo>
                        <a:cubicBezTo>
                          <a:pt x="4253" y="2954"/>
                          <a:pt x="4986" y="3167"/>
                          <a:pt x="5671" y="3474"/>
                        </a:cubicBezTo>
                        <a:cubicBezTo>
                          <a:pt x="6333" y="3805"/>
                          <a:pt x="6994" y="4183"/>
                          <a:pt x="7585" y="4632"/>
                        </a:cubicBezTo>
                        <a:lnTo>
                          <a:pt x="8506" y="5294"/>
                        </a:lnTo>
                        <a:lnTo>
                          <a:pt x="9428" y="5908"/>
                        </a:lnTo>
                        <a:cubicBezTo>
                          <a:pt x="10042" y="6333"/>
                          <a:pt x="10633" y="6782"/>
                          <a:pt x="11271" y="7184"/>
                        </a:cubicBezTo>
                        <a:cubicBezTo>
                          <a:pt x="12499" y="7987"/>
                          <a:pt x="13752" y="8790"/>
                          <a:pt x="15098" y="9523"/>
                        </a:cubicBezTo>
                        <a:lnTo>
                          <a:pt x="15146" y="9452"/>
                        </a:lnTo>
                        <a:cubicBezTo>
                          <a:pt x="14153" y="8294"/>
                          <a:pt x="13043" y="7278"/>
                          <a:pt x="11791" y="6404"/>
                        </a:cubicBezTo>
                        <a:cubicBezTo>
                          <a:pt x="11176" y="5979"/>
                          <a:pt x="10515" y="5577"/>
                          <a:pt x="9853" y="5223"/>
                        </a:cubicBezTo>
                        <a:cubicBezTo>
                          <a:pt x="9215" y="4845"/>
                          <a:pt x="8530" y="4514"/>
                          <a:pt x="7821" y="4230"/>
                        </a:cubicBezTo>
                        <a:cubicBezTo>
                          <a:pt x="7136" y="3923"/>
                          <a:pt x="6451" y="3592"/>
                          <a:pt x="5789" y="3238"/>
                        </a:cubicBezTo>
                        <a:cubicBezTo>
                          <a:pt x="5128" y="2884"/>
                          <a:pt x="4513" y="2435"/>
                          <a:pt x="3852" y="2057"/>
                        </a:cubicBezTo>
                        <a:cubicBezTo>
                          <a:pt x="3190" y="1702"/>
                          <a:pt x="2505" y="1419"/>
                          <a:pt x="1796" y="1182"/>
                        </a:cubicBezTo>
                        <a:cubicBezTo>
                          <a:pt x="1111" y="922"/>
                          <a:pt x="473" y="639"/>
                          <a:pt x="71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3" name="Google Shape;1423;p46"/>
                  <p:cNvSpPr/>
                  <p:nvPr/>
                </p:nvSpPr>
                <p:spPr>
                  <a:xfrm>
                    <a:off x="2639385" y="6888766"/>
                    <a:ext cx="778649" cy="10411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590" h="38230" extrusionOk="0">
                        <a:moveTo>
                          <a:pt x="23273" y="0"/>
                        </a:moveTo>
                        <a:lnTo>
                          <a:pt x="0" y="3568"/>
                        </a:lnTo>
                        <a:lnTo>
                          <a:pt x="5316" y="38229"/>
                        </a:lnTo>
                        <a:lnTo>
                          <a:pt x="28589" y="34662"/>
                        </a:lnTo>
                        <a:lnTo>
                          <a:pt x="23273" y="0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4" name="Google Shape;1424;p46"/>
                  <p:cNvSpPr/>
                  <p:nvPr/>
                </p:nvSpPr>
                <p:spPr>
                  <a:xfrm>
                    <a:off x="2659975" y="6918751"/>
                    <a:ext cx="733602" cy="8458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36" h="31057" extrusionOk="0">
                        <a:moveTo>
                          <a:pt x="21194" y="1"/>
                        </a:moveTo>
                        <a:cubicBezTo>
                          <a:pt x="21082" y="1"/>
                          <a:pt x="20961" y="22"/>
                          <a:pt x="20840" y="57"/>
                        </a:cubicBezTo>
                        <a:lnTo>
                          <a:pt x="20438" y="152"/>
                        </a:lnTo>
                        <a:cubicBezTo>
                          <a:pt x="20178" y="222"/>
                          <a:pt x="19918" y="293"/>
                          <a:pt x="19635" y="364"/>
                        </a:cubicBezTo>
                        <a:cubicBezTo>
                          <a:pt x="18571" y="601"/>
                          <a:pt x="17485" y="766"/>
                          <a:pt x="16398" y="884"/>
                        </a:cubicBezTo>
                        <a:cubicBezTo>
                          <a:pt x="15311" y="1026"/>
                          <a:pt x="14200" y="1144"/>
                          <a:pt x="13114" y="1262"/>
                        </a:cubicBezTo>
                        <a:cubicBezTo>
                          <a:pt x="10916" y="1498"/>
                          <a:pt x="8719" y="1806"/>
                          <a:pt x="6521" y="2160"/>
                        </a:cubicBezTo>
                        <a:cubicBezTo>
                          <a:pt x="5435" y="2325"/>
                          <a:pt x="4371" y="2538"/>
                          <a:pt x="3261" y="2703"/>
                        </a:cubicBezTo>
                        <a:cubicBezTo>
                          <a:pt x="2420" y="2829"/>
                          <a:pt x="1607" y="3076"/>
                          <a:pt x="790" y="3076"/>
                        </a:cubicBezTo>
                        <a:cubicBezTo>
                          <a:pt x="527" y="3076"/>
                          <a:pt x="265" y="3050"/>
                          <a:pt x="0" y="2987"/>
                        </a:cubicBezTo>
                        <a:lnTo>
                          <a:pt x="0" y="3058"/>
                        </a:lnTo>
                        <a:cubicBezTo>
                          <a:pt x="431" y="3214"/>
                          <a:pt x="894" y="3306"/>
                          <a:pt x="1363" y="3306"/>
                        </a:cubicBezTo>
                        <a:cubicBezTo>
                          <a:pt x="1460" y="3306"/>
                          <a:pt x="1557" y="3302"/>
                          <a:pt x="1654" y="3294"/>
                        </a:cubicBezTo>
                        <a:cubicBezTo>
                          <a:pt x="2221" y="3270"/>
                          <a:pt x="2765" y="3223"/>
                          <a:pt x="3332" y="3152"/>
                        </a:cubicBezTo>
                        <a:cubicBezTo>
                          <a:pt x="4419" y="3058"/>
                          <a:pt x="5529" y="2940"/>
                          <a:pt x="6616" y="2821"/>
                        </a:cubicBezTo>
                        <a:cubicBezTo>
                          <a:pt x="8813" y="2585"/>
                          <a:pt x="11011" y="2302"/>
                          <a:pt x="13208" y="1971"/>
                        </a:cubicBezTo>
                        <a:cubicBezTo>
                          <a:pt x="14295" y="1806"/>
                          <a:pt x="15382" y="1593"/>
                          <a:pt x="16469" y="1380"/>
                        </a:cubicBezTo>
                        <a:cubicBezTo>
                          <a:pt x="17012" y="1262"/>
                          <a:pt x="17555" y="1144"/>
                          <a:pt x="18099" y="1026"/>
                        </a:cubicBezTo>
                        <a:cubicBezTo>
                          <a:pt x="18642" y="908"/>
                          <a:pt x="19186" y="766"/>
                          <a:pt x="19729" y="624"/>
                        </a:cubicBezTo>
                        <a:cubicBezTo>
                          <a:pt x="19989" y="577"/>
                          <a:pt x="20249" y="482"/>
                          <a:pt x="20533" y="411"/>
                        </a:cubicBezTo>
                        <a:cubicBezTo>
                          <a:pt x="20769" y="341"/>
                          <a:pt x="21005" y="270"/>
                          <a:pt x="21265" y="270"/>
                        </a:cubicBezTo>
                        <a:cubicBezTo>
                          <a:pt x="21359" y="293"/>
                          <a:pt x="21383" y="341"/>
                          <a:pt x="21407" y="482"/>
                        </a:cubicBezTo>
                        <a:lnTo>
                          <a:pt x="21501" y="884"/>
                        </a:lnTo>
                        <a:lnTo>
                          <a:pt x="21690" y="1687"/>
                        </a:lnTo>
                        <a:cubicBezTo>
                          <a:pt x="21927" y="2751"/>
                          <a:pt x="22116" y="3861"/>
                          <a:pt x="22328" y="4924"/>
                        </a:cubicBezTo>
                        <a:lnTo>
                          <a:pt x="23510" y="11445"/>
                        </a:lnTo>
                        <a:cubicBezTo>
                          <a:pt x="23888" y="13619"/>
                          <a:pt x="24218" y="15817"/>
                          <a:pt x="24573" y="17990"/>
                        </a:cubicBezTo>
                        <a:cubicBezTo>
                          <a:pt x="25282" y="22338"/>
                          <a:pt x="25967" y="26709"/>
                          <a:pt x="26865" y="31056"/>
                        </a:cubicBezTo>
                        <a:lnTo>
                          <a:pt x="26936" y="31056"/>
                        </a:lnTo>
                        <a:cubicBezTo>
                          <a:pt x="26605" y="26638"/>
                          <a:pt x="26156" y="22243"/>
                          <a:pt x="25518" y="17849"/>
                        </a:cubicBezTo>
                        <a:cubicBezTo>
                          <a:pt x="24856" y="13477"/>
                          <a:pt x="23935" y="9130"/>
                          <a:pt x="22801" y="4830"/>
                        </a:cubicBezTo>
                        <a:cubicBezTo>
                          <a:pt x="22517" y="3767"/>
                          <a:pt x="22234" y="2703"/>
                          <a:pt x="21974" y="1616"/>
                        </a:cubicBezTo>
                        <a:lnTo>
                          <a:pt x="21761" y="813"/>
                        </a:lnTo>
                        <a:lnTo>
                          <a:pt x="21667" y="411"/>
                        </a:lnTo>
                        <a:cubicBezTo>
                          <a:pt x="21643" y="317"/>
                          <a:pt x="21619" y="246"/>
                          <a:pt x="21572" y="175"/>
                        </a:cubicBezTo>
                        <a:cubicBezTo>
                          <a:pt x="21501" y="104"/>
                          <a:pt x="21430" y="33"/>
                          <a:pt x="21312" y="10"/>
                        </a:cubicBezTo>
                        <a:cubicBezTo>
                          <a:pt x="21274" y="3"/>
                          <a:pt x="21235" y="1"/>
                          <a:pt x="2119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5" name="Google Shape;1425;p46"/>
                  <p:cNvSpPr/>
                  <p:nvPr/>
                </p:nvSpPr>
                <p:spPr>
                  <a:xfrm>
                    <a:off x="1773884" y="5926744"/>
                    <a:ext cx="314700" cy="21023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55" h="77192" extrusionOk="0">
                        <a:moveTo>
                          <a:pt x="3521" y="0"/>
                        </a:moveTo>
                        <a:cubicBezTo>
                          <a:pt x="3521" y="0"/>
                          <a:pt x="3096" y="4490"/>
                          <a:pt x="0" y="7986"/>
                        </a:cubicBezTo>
                        <a:lnTo>
                          <a:pt x="3615" y="69701"/>
                        </a:lnTo>
                        <a:cubicBezTo>
                          <a:pt x="7089" y="72796"/>
                          <a:pt x="8034" y="77191"/>
                          <a:pt x="8034" y="77191"/>
                        </a:cubicBezTo>
                        <a:cubicBezTo>
                          <a:pt x="8034" y="77191"/>
                          <a:pt x="8459" y="72702"/>
                          <a:pt x="11554" y="69229"/>
                        </a:cubicBezTo>
                        <a:lnTo>
                          <a:pt x="7963" y="7514"/>
                        </a:lnTo>
                        <a:cubicBezTo>
                          <a:pt x="4466" y="4419"/>
                          <a:pt x="3521" y="0"/>
                          <a:pt x="3521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6" name="Google Shape;1426;p46"/>
                  <p:cNvSpPr/>
                  <p:nvPr/>
                </p:nvSpPr>
                <p:spPr>
                  <a:xfrm>
                    <a:off x="1118174" y="6590815"/>
                    <a:ext cx="1597796" cy="285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667" h="10492" extrusionOk="0">
                        <a:moveTo>
                          <a:pt x="50704" y="1"/>
                        </a:moveTo>
                        <a:lnTo>
                          <a:pt x="7490" y="2529"/>
                        </a:lnTo>
                        <a:cubicBezTo>
                          <a:pt x="4395" y="6026"/>
                          <a:pt x="0" y="6971"/>
                          <a:pt x="0" y="6971"/>
                        </a:cubicBezTo>
                        <a:cubicBezTo>
                          <a:pt x="0" y="6971"/>
                          <a:pt x="4489" y="7396"/>
                          <a:pt x="7962" y="10491"/>
                        </a:cubicBezTo>
                        <a:lnTo>
                          <a:pt x="51177" y="7963"/>
                        </a:lnTo>
                        <a:cubicBezTo>
                          <a:pt x="54272" y="4490"/>
                          <a:pt x="58667" y="3545"/>
                          <a:pt x="58667" y="3545"/>
                        </a:cubicBezTo>
                        <a:cubicBezTo>
                          <a:pt x="58667" y="3545"/>
                          <a:pt x="54178" y="3096"/>
                          <a:pt x="50704" y="1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7" name="Google Shape;1427;p46"/>
                  <p:cNvSpPr/>
                  <p:nvPr/>
                </p:nvSpPr>
                <p:spPr>
                  <a:xfrm>
                    <a:off x="1875553" y="6033559"/>
                    <a:ext cx="737469" cy="6609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78" h="24269" extrusionOk="0">
                        <a:moveTo>
                          <a:pt x="119" y="1"/>
                        </a:moveTo>
                        <a:lnTo>
                          <a:pt x="0" y="71"/>
                        </a:lnTo>
                        <a:cubicBezTo>
                          <a:pt x="473" y="922"/>
                          <a:pt x="969" y="1773"/>
                          <a:pt x="1418" y="2623"/>
                        </a:cubicBezTo>
                        <a:cubicBezTo>
                          <a:pt x="1654" y="3048"/>
                          <a:pt x="1891" y="3474"/>
                          <a:pt x="2103" y="3899"/>
                        </a:cubicBezTo>
                        <a:cubicBezTo>
                          <a:pt x="2292" y="4301"/>
                          <a:pt x="2481" y="4750"/>
                          <a:pt x="2623" y="5175"/>
                        </a:cubicBezTo>
                        <a:cubicBezTo>
                          <a:pt x="2741" y="5624"/>
                          <a:pt x="2812" y="6073"/>
                          <a:pt x="2859" y="6522"/>
                        </a:cubicBezTo>
                        <a:cubicBezTo>
                          <a:pt x="2907" y="6994"/>
                          <a:pt x="2907" y="7467"/>
                          <a:pt x="2907" y="7939"/>
                        </a:cubicBezTo>
                        <a:lnTo>
                          <a:pt x="2930" y="9404"/>
                        </a:lnTo>
                        <a:cubicBezTo>
                          <a:pt x="2930" y="9900"/>
                          <a:pt x="2930" y="10373"/>
                          <a:pt x="2954" y="10869"/>
                        </a:cubicBezTo>
                        <a:cubicBezTo>
                          <a:pt x="3025" y="12807"/>
                          <a:pt x="3308" y="14744"/>
                          <a:pt x="3474" y="16681"/>
                        </a:cubicBezTo>
                        <a:cubicBezTo>
                          <a:pt x="3545" y="17674"/>
                          <a:pt x="3615" y="18643"/>
                          <a:pt x="3639" y="19611"/>
                        </a:cubicBezTo>
                        <a:cubicBezTo>
                          <a:pt x="3663" y="20107"/>
                          <a:pt x="3663" y="20580"/>
                          <a:pt x="3663" y="21076"/>
                        </a:cubicBezTo>
                        <a:cubicBezTo>
                          <a:pt x="3639" y="21360"/>
                          <a:pt x="3686" y="21620"/>
                          <a:pt x="3781" y="21880"/>
                        </a:cubicBezTo>
                        <a:cubicBezTo>
                          <a:pt x="3875" y="22187"/>
                          <a:pt x="4112" y="22447"/>
                          <a:pt x="4395" y="22565"/>
                        </a:cubicBezTo>
                        <a:cubicBezTo>
                          <a:pt x="4679" y="22659"/>
                          <a:pt x="4962" y="22706"/>
                          <a:pt x="5246" y="22706"/>
                        </a:cubicBezTo>
                        <a:lnTo>
                          <a:pt x="5978" y="22706"/>
                        </a:lnTo>
                        <a:lnTo>
                          <a:pt x="7443" y="22683"/>
                        </a:lnTo>
                        <a:cubicBezTo>
                          <a:pt x="8412" y="22659"/>
                          <a:pt x="9404" y="22612"/>
                          <a:pt x="10373" y="22565"/>
                        </a:cubicBezTo>
                        <a:cubicBezTo>
                          <a:pt x="12310" y="22494"/>
                          <a:pt x="14248" y="22423"/>
                          <a:pt x="16185" y="22305"/>
                        </a:cubicBezTo>
                        <a:cubicBezTo>
                          <a:pt x="17154" y="22258"/>
                          <a:pt x="18123" y="22187"/>
                          <a:pt x="19091" y="22116"/>
                        </a:cubicBezTo>
                        <a:cubicBezTo>
                          <a:pt x="19737" y="22035"/>
                          <a:pt x="20372" y="21998"/>
                          <a:pt x="21011" y="21998"/>
                        </a:cubicBezTo>
                        <a:cubicBezTo>
                          <a:pt x="21307" y="21998"/>
                          <a:pt x="21604" y="22006"/>
                          <a:pt x="21903" y="22021"/>
                        </a:cubicBezTo>
                        <a:cubicBezTo>
                          <a:pt x="22328" y="22069"/>
                          <a:pt x="22754" y="22187"/>
                          <a:pt x="23155" y="22352"/>
                        </a:cubicBezTo>
                        <a:cubicBezTo>
                          <a:pt x="23581" y="22565"/>
                          <a:pt x="23982" y="22801"/>
                          <a:pt x="24337" y="23085"/>
                        </a:cubicBezTo>
                        <a:cubicBezTo>
                          <a:pt x="24738" y="23392"/>
                          <a:pt x="25164" y="23675"/>
                          <a:pt x="25589" y="23911"/>
                        </a:cubicBezTo>
                        <a:cubicBezTo>
                          <a:pt x="26000" y="24150"/>
                          <a:pt x="26472" y="24269"/>
                          <a:pt x="26948" y="24269"/>
                        </a:cubicBezTo>
                        <a:cubicBezTo>
                          <a:pt x="26991" y="24269"/>
                          <a:pt x="27034" y="24268"/>
                          <a:pt x="27077" y="24266"/>
                        </a:cubicBezTo>
                        <a:lnTo>
                          <a:pt x="27077" y="24148"/>
                        </a:lnTo>
                        <a:cubicBezTo>
                          <a:pt x="26605" y="24053"/>
                          <a:pt x="26180" y="23864"/>
                          <a:pt x="25825" y="23557"/>
                        </a:cubicBezTo>
                        <a:cubicBezTo>
                          <a:pt x="25447" y="23250"/>
                          <a:pt x="25116" y="22919"/>
                          <a:pt x="24762" y="22565"/>
                        </a:cubicBezTo>
                        <a:cubicBezTo>
                          <a:pt x="24408" y="22210"/>
                          <a:pt x="24030" y="21880"/>
                          <a:pt x="23581" y="21596"/>
                        </a:cubicBezTo>
                        <a:cubicBezTo>
                          <a:pt x="23132" y="21312"/>
                          <a:pt x="22612" y="21100"/>
                          <a:pt x="22092" y="21005"/>
                        </a:cubicBezTo>
                        <a:cubicBezTo>
                          <a:pt x="21359" y="20883"/>
                          <a:pt x="20613" y="20813"/>
                          <a:pt x="19864" y="20813"/>
                        </a:cubicBezTo>
                        <a:cubicBezTo>
                          <a:pt x="19599" y="20813"/>
                          <a:pt x="19333" y="20821"/>
                          <a:pt x="19068" y="20840"/>
                        </a:cubicBezTo>
                        <a:cubicBezTo>
                          <a:pt x="18075" y="20864"/>
                          <a:pt x="17107" y="20887"/>
                          <a:pt x="16138" y="20934"/>
                        </a:cubicBezTo>
                        <a:cubicBezTo>
                          <a:pt x="14177" y="21029"/>
                          <a:pt x="12239" y="21218"/>
                          <a:pt x="10302" y="21407"/>
                        </a:cubicBezTo>
                        <a:cubicBezTo>
                          <a:pt x="9333" y="21501"/>
                          <a:pt x="8365" y="21596"/>
                          <a:pt x="7396" y="21738"/>
                        </a:cubicBezTo>
                        <a:lnTo>
                          <a:pt x="5955" y="21927"/>
                        </a:lnTo>
                        <a:cubicBezTo>
                          <a:pt x="5590" y="21979"/>
                          <a:pt x="5225" y="22056"/>
                          <a:pt x="4926" y="22056"/>
                        </a:cubicBezTo>
                        <a:cubicBezTo>
                          <a:pt x="4819" y="22056"/>
                          <a:pt x="4719" y="22046"/>
                          <a:pt x="4631" y="22021"/>
                        </a:cubicBezTo>
                        <a:cubicBezTo>
                          <a:pt x="4466" y="21974"/>
                          <a:pt x="4324" y="21856"/>
                          <a:pt x="4277" y="21690"/>
                        </a:cubicBezTo>
                        <a:cubicBezTo>
                          <a:pt x="4183" y="21501"/>
                          <a:pt x="4135" y="21289"/>
                          <a:pt x="4135" y="21053"/>
                        </a:cubicBezTo>
                        <a:cubicBezTo>
                          <a:pt x="4088" y="20580"/>
                          <a:pt x="4064" y="20084"/>
                          <a:pt x="4041" y="19611"/>
                        </a:cubicBezTo>
                        <a:cubicBezTo>
                          <a:pt x="4017" y="18643"/>
                          <a:pt x="4017" y="17674"/>
                          <a:pt x="4017" y="16681"/>
                        </a:cubicBezTo>
                        <a:cubicBezTo>
                          <a:pt x="4041" y="14744"/>
                          <a:pt x="4183" y="12783"/>
                          <a:pt x="4112" y="10846"/>
                        </a:cubicBezTo>
                        <a:cubicBezTo>
                          <a:pt x="4112" y="10349"/>
                          <a:pt x="4088" y="9877"/>
                          <a:pt x="4064" y="9381"/>
                        </a:cubicBezTo>
                        <a:lnTo>
                          <a:pt x="3994" y="7916"/>
                        </a:lnTo>
                        <a:cubicBezTo>
                          <a:pt x="3970" y="6900"/>
                          <a:pt x="3781" y="5884"/>
                          <a:pt x="3450" y="4915"/>
                        </a:cubicBezTo>
                        <a:cubicBezTo>
                          <a:pt x="3237" y="4442"/>
                          <a:pt x="3001" y="3994"/>
                          <a:pt x="2741" y="3568"/>
                        </a:cubicBezTo>
                        <a:cubicBezTo>
                          <a:pt x="2481" y="3143"/>
                          <a:pt x="2198" y="2741"/>
                          <a:pt x="1914" y="2340"/>
                        </a:cubicBezTo>
                        <a:cubicBezTo>
                          <a:pt x="1324" y="1536"/>
                          <a:pt x="733" y="757"/>
                          <a:pt x="119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428" name="Google Shape;1428;p46"/>
            <p:cNvGrpSpPr/>
            <p:nvPr/>
          </p:nvGrpSpPr>
          <p:grpSpPr>
            <a:xfrm rot="745613">
              <a:off x="-308490" y="4447704"/>
              <a:ext cx="3140678" cy="869074"/>
              <a:chOff x="-765548" y="4371379"/>
              <a:chExt cx="3140586" cy="869049"/>
            </a:xfrm>
          </p:grpSpPr>
          <p:sp>
            <p:nvSpPr>
              <p:cNvPr id="1429" name="Google Shape;1429;p46"/>
              <p:cNvSpPr/>
              <p:nvPr/>
            </p:nvSpPr>
            <p:spPr>
              <a:xfrm rot="604715">
                <a:off x="44852" y="4573332"/>
                <a:ext cx="2328182" cy="228056"/>
              </a:xfrm>
              <a:custGeom>
                <a:avLst/>
                <a:gdLst/>
                <a:ahLst/>
                <a:cxnLst/>
                <a:rect l="l" t="t" r="r" b="b"/>
                <a:pathLst>
                  <a:path w="59850" h="6247" extrusionOk="0">
                    <a:moveTo>
                      <a:pt x="48431" y="0"/>
                    </a:moveTo>
                    <a:cubicBezTo>
                      <a:pt x="47186" y="0"/>
                      <a:pt x="45937" y="50"/>
                      <a:pt x="44682" y="162"/>
                    </a:cubicBezTo>
                    <a:cubicBezTo>
                      <a:pt x="44074" y="192"/>
                      <a:pt x="43436" y="283"/>
                      <a:pt x="42798" y="374"/>
                    </a:cubicBezTo>
                    <a:cubicBezTo>
                      <a:pt x="42159" y="466"/>
                      <a:pt x="41521" y="557"/>
                      <a:pt x="40883" y="678"/>
                    </a:cubicBezTo>
                    <a:cubicBezTo>
                      <a:pt x="39636" y="921"/>
                      <a:pt x="38390" y="1165"/>
                      <a:pt x="37174" y="1438"/>
                    </a:cubicBezTo>
                    <a:cubicBezTo>
                      <a:pt x="34712" y="1985"/>
                      <a:pt x="32311" y="2472"/>
                      <a:pt x="29849" y="2897"/>
                    </a:cubicBezTo>
                    <a:cubicBezTo>
                      <a:pt x="27417" y="3292"/>
                      <a:pt x="24955" y="3596"/>
                      <a:pt x="22493" y="3870"/>
                    </a:cubicBezTo>
                    <a:cubicBezTo>
                      <a:pt x="20001" y="4143"/>
                      <a:pt x="17508" y="4295"/>
                      <a:pt x="15016" y="4478"/>
                    </a:cubicBezTo>
                    <a:cubicBezTo>
                      <a:pt x="10031" y="4812"/>
                      <a:pt x="5016" y="4994"/>
                      <a:pt x="0" y="5390"/>
                    </a:cubicBezTo>
                    <a:cubicBezTo>
                      <a:pt x="5016" y="5937"/>
                      <a:pt x="10031" y="6210"/>
                      <a:pt x="15077" y="6241"/>
                    </a:cubicBezTo>
                    <a:cubicBezTo>
                      <a:pt x="15397" y="6245"/>
                      <a:pt x="15718" y="6246"/>
                      <a:pt x="16039" y="6246"/>
                    </a:cubicBezTo>
                    <a:cubicBezTo>
                      <a:pt x="18248" y="6246"/>
                      <a:pt x="20473" y="6157"/>
                      <a:pt x="22676" y="5998"/>
                    </a:cubicBezTo>
                    <a:cubicBezTo>
                      <a:pt x="25198" y="5815"/>
                      <a:pt x="27721" y="5481"/>
                      <a:pt x="30214" y="5116"/>
                    </a:cubicBezTo>
                    <a:cubicBezTo>
                      <a:pt x="31490" y="4903"/>
                      <a:pt x="32737" y="4660"/>
                      <a:pt x="33983" y="4387"/>
                    </a:cubicBezTo>
                    <a:cubicBezTo>
                      <a:pt x="35229" y="4113"/>
                      <a:pt x="36445" y="3839"/>
                      <a:pt x="37661" y="3505"/>
                    </a:cubicBezTo>
                    <a:cubicBezTo>
                      <a:pt x="40092" y="2897"/>
                      <a:pt x="42494" y="2289"/>
                      <a:pt x="44925" y="1925"/>
                    </a:cubicBezTo>
                    <a:cubicBezTo>
                      <a:pt x="49758" y="1165"/>
                      <a:pt x="54804" y="1225"/>
                      <a:pt x="59850" y="1073"/>
                    </a:cubicBezTo>
                    <a:cubicBezTo>
                      <a:pt x="56082" y="476"/>
                      <a:pt x="52281" y="0"/>
                      <a:pt x="4843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46"/>
              <p:cNvSpPr/>
              <p:nvPr/>
            </p:nvSpPr>
            <p:spPr>
              <a:xfrm rot="604715">
                <a:off x="-767742" y="4688926"/>
                <a:ext cx="1334941" cy="92581"/>
              </a:xfrm>
              <a:custGeom>
                <a:avLst/>
                <a:gdLst/>
                <a:ahLst/>
                <a:cxnLst/>
                <a:rect l="l" t="t" r="r" b="b"/>
                <a:pathLst>
                  <a:path w="34317" h="2536" extrusionOk="0">
                    <a:moveTo>
                      <a:pt x="10101" y="0"/>
                    </a:moveTo>
                    <a:cubicBezTo>
                      <a:pt x="9612" y="0"/>
                      <a:pt x="9123" y="3"/>
                      <a:pt x="8632" y="8"/>
                    </a:cubicBezTo>
                    <a:cubicBezTo>
                      <a:pt x="5775" y="39"/>
                      <a:pt x="2888" y="99"/>
                      <a:pt x="0" y="373"/>
                    </a:cubicBezTo>
                    <a:cubicBezTo>
                      <a:pt x="2827" y="1011"/>
                      <a:pt x="5654" y="1498"/>
                      <a:pt x="8541" y="1802"/>
                    </a:cubicBezTo>
                    <a:cubicBezTo>
                      <a:pt x="11368" y="2106"/>
                      <a:pt x="14256" y="2318"/>
                      <a:pt x="17113" y="2440"/>
                    </a:cubicBezTo>
                    <a:cubicBezTo>
                      <a:pt x="18644" y="2505"/>
                      <a:pt x="20175" y="2535"/>
                      <a:pt x="21711" y="2535"/>
                    </a:cubicBezTo>
                    <a:cubicBezTo>
                      <a:pt x="23041" y="2535"/>
                      <a:pt x="24375" y="2513"/>
                      <a:pt x="25715" y="2470"/>
                    </a:cubicBezTo>
                    <a:cubicBezTo>
                      <a:pt x="28572" y="2379"/>
                      <a:pt x="31460" y="2136"/>
                      <a:pt x="34317" y="1741"/>
                    </a:cubicBezTo>
                    <a:cubicBezTo>
                      <a:pt x="31460" y="1224"/>
                      <a:pt x="28602" y="920"/>
                      <a:pt x="25745" y="677"/>
                    </a:cubicBezTo>
                    <a:cubicBezTo>
                      <a:pt x="22888" y="434"/>
                      <a:pt x="20061" y="282"/>
                      <a:pt x="17204" y="160"/>
                    </a:cubicBezTo>
                    <a:cubicBezTo>
                      <a:pt x="14812" y="59"/>
                      <a:pt x="12461" y="0"/>
                      <a:pt x="101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46"/>
              <p:cNvSpPr/>
              <p:nvPr/>
            </p:nvSpPr>
            <p:spPr>
              <a:xfrm rot="604715">
                <a:off x="910656" y="4891905"/>
                <a:ext cx="683439" cy="109593"/>
              </a:xfrm>
              <a:custGeom>
                <a:avLst/>
                <a:gdLst/>
                <a:ahLst/>
                <a:cxnLst/>
                <a:rect l="l" t="t" r="r" b="b"/>
                <a:pathLst>
                  <a:path w="17569" h="3002" extrusionOk="0">
                    <a:moveTo>
                      <a:pt x="14843" y="1"/>
                    </a:moveTo>
                    <a:cubicBezTo>
                      <a:pt x="14250" y="1"/>
                      <a:pt x="13658" y="18"/>
                      <a:pt x="13070" y="54"/>
                    </a:cubicBezTo>
                    <a:cubicBezTo>
                      <a:pt x="11581" y="145"/>
                      <a:pt x="10122" y="266"/>
                      <a:pt x="8663" y="479"/>
                    </a:cubicBezTo>
                    <a:cubicBezTo>
                      <a:pt x="7204" y="661"/>
                      <a:pt x="5775" y="905"/>
                      <a:pt x="4316" y="1239"/>
                    </a:cubicBezTo>
                    <a:cubicBezTo>
                      <a:pt x="2857" y="1543"/>
                      <a:pt x="1398" y="1968"/>
                      <a:pt x="0" y="2485"/>
                    </a:cubicBezTo>
                    <a:cubicBezTo>
                      <a:pt x="1459" y="2820"/>
                      <a:pt x="2979" y="3002"/>
                      <a:pt x="4499" y="3002"/>
                    </a:cubicBezTo>
                    <a:cubicBezTo>
                      <a:pt x="5988" y="3002"/>
                      <a:pt x="7477" y="2911"/>
                      <a:pt x="8967" y="2728"/>
                    </a:cubicBezTo>
                    <a:cubicBezTo>
                      <a:pt x="10456" y="2516"/>
                      <a:pt x="11915" y="2212"/>
                      <a:pt x="13344" y="1817"/>
                    </a:cubicBezTo>
                    <a:cubicBezTo>
                      <a:pt x="14803" y="1421"/>
                      <a:pt x="16231" y="844"/>
                      <a:pt x="17569" y="114"/>
                    </a:cubicBezTo>
                    <a:cubicBezTo>
                      <a:pt x="16667" y="41"/>
                      <a:pt x="15754" y="1"/>
                      <a:pt x="148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46"/>
              <p:cNvSpPr/>
              <p:nvPr/>
            </p:nvSpPr>
            <p:spPr>
              <a:xfrm rot="604715">
                <a:off x="-347586" y="4991991"/>
                <a:ext cx="1846947" cy="87506"/>
              </a:xfrm>
              <a:custGeom>
                <a:avLst/>
                <a:gdLst/>
                <a:ahLst/>
                <a:cxnLst/>
                <a:rect l="l" t="t" r="r" b="b"/>
                <a:pathLst>
                  <a:path w="47479" h="2397" extrusionOk="0">
                    <a:moveTo>
                      <a:pt x="27683" y="0"/>
                    </a:moveTo>
                    <a:cubicBezTo>
                      <a:pt x="26361" y="0"/>
                      <a:pt x="25037" y="10"/>
                      <a:pt x="23709" y="31"/>
                    </a:cubicBezTo>
                    <a:cubicBezTo>
                      <a:pt x="19758" y="122"/>
                      <a:pt x="15807" y="274"/>
                      <a:pt x="11855" y="578"/>
                    </a:cubicBezTo>
                    <a:cubicBezTo>
                      <a:pt x="7873" y="882"/>
                      <a:pt x="3952" y="1307"/>
                      <a:pt x="1" y="1946"/>
                    </a:cubicBezTo>
                    <a:cubicBezTo>
                      <a:pt x="3983" y="2250"/>
                      <a:pt x="7934" y="2341"/>
                      <a:pt x="11886" y="2371"/>
                    </a:cubicBezTo>
                    <a:cubicBezTo>
                      <a:pt x="13052" y="2389"/>
                      <a:pt x="14215" y="2396"/>
                      <a:pt x="15377" y="2396"/>
                    </a:cubicBezTo>
                    <a:cubicBezTo>
                      <a:pt x="18182" y="2396"/>
                      <a:pt x="20976" y="2353"/>
                      <a:pt x="23770" y="2310"/>
                    </a:cubicBezTo>
                    <a:cubicBezTo>
                      <a:pt x="27722" y="2250"/>
                      <a:pt x="31673" y="2128"/>
                      <a:pt x="35625" y="1946"/>
                    </a:cubicBezTo>
                    <a:cubicBezTo>
                      <a:pt x="39576" y="1733"/>
                      <a:pt x="43527" y="1490"/>
                      <a:pt x="47479" y="1064"/>
                    </a:cubicBezTo>
                    <a:cubicBezTo>
                      <a:pt x="43527" y="547"/>
                      <a:pt x="39576" y="274"/>
                      <a:pt x="35625" y="122"/>
                    </a:cubicBezTo>
                    <a:cubicBezTo>
                      <a:pt x="32970" y="41"/>
                      <a:pt x="30329" y="0"/>
                      <a:pt x="2768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46" name="Google Shape;1446;p46"/>
          <p:cNvGrpSpPr/>
          <p:nvPr/>
        </p:nvGrpSpPr>
        <p:grpSpPr>
          <a:xfrm rot="1321103">
            <a:off x="7900364" y="2467679"/>
            <a:ext cx="543504" cy="797434"/>
            <a:chOff x="2332160" y="1252382"/>
            <a:chExt cx="697099" cy="1022668"/>
          </a:xfrm>
        </p:grpSpPr>
        <p:sp>
          <p:nvSpPr>
            <p:cNvPr id="1447" name="Google Shape;1447;p46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6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6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6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6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6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6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6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5773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47"/>
          <p:cNvSpPr txBox="1">
            <a:spLocks noGrp="1"/>
          </p:cNvSpPr>
          <p:nvPr>
            <p:ph type="body" idx="4294967295"/>
          </p:nvPr>
        </p:nvSpPr>
        <p:spPr>
          <a:xfrm>
            <a:off x="2109107" y="1787299"/>
            <a:ext cx="5165725" cy="261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 sz="1600" dirty="0"/>
              <a:t>1</a:t>
            </a:r>
          </a:p>
        </p:txBody>
      </p:sp>
      <p:sp>
        <p:nvSpPr>
          <p:cNvPr id="1477" name="Google Shape;1477;p47"/>
          <p:cNvSpPr txBox="1">
            <a:spLocks noGrp="1"/>
          </p:cNvSpPr>
          <p:nvPr>
            <p:ph type="title" idx="4294967295"/>
          </p:nvPr>
        </p:nvSpPr>
        <p:spPr>
          <a:xfrm>
            <a:off x="2456089" y="403679"/>
            <a:ext cx="4012747" cy="918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ko-KR" altLang="en" sz="5400" b="1" dirty="0">
                <a:solidFill>
                  <a:schemeClr val="lt2"/>
                </a:solidFill>
                <a:latin typeface="Dotum"/>
                <a:ea typeface="Dotum"/>
              </a:rPr>
              <a:t>개발</a:t>
            </a:r>
            <a:r>
              <a:rPr lang="en" sz="5400" b="1" dirty="0">
                <a:solidFill>
                  <a:schemeClr val="lt2"/>
                </a:solidFill>
                <a:latin typeface="Dotum"/>
              </a:rPr>
              <a:t> </a:t>
            </a:r>
            <a:r>
              <a:rPr lang="ko-KR" altLang="en" sz="5400" b="1" dirty="0">
                <a:solidFill>
                  <a:schemeClr val="lt2"/>
                </a:solidFill>
                <a:latin typeface="Dotum"/>
                <a:ea typeface="Dotum"/>
              </a:rPr>
              <a:t>기간</a:t>
            </a:r>
            <a:endParaRPr lang="en" sz="5400" b="1" dirty="0">
              <a:solidFill>
                <a:schemeClr val="lt2"/>
              </a:solidFill>
              <a:latin typeface="Dotum"/>
              <a:ea typeface="Dotum"/>
            </a:endParaRPr>
          </a:p>
        </p:txBody>
      </p:sp>
      <p:grpSp>
        <p:nvGrpSpPr>
          <p:cNvPr id="1478" name="Google Shape;1478;p47"/>
          <p:cNvGrpSpPr/>
          <p:nvPr/>
        </p:nvGrpSpPr>
        <p:grpSpPr>
          <a:xfrm rot="-1321103" flipH="1">
            <a:off x="1055688" y="3648779"/>
            <a:ext cx="543504" cy="797434"/>
            <a:chOff x="2332160" y="1252382"/>
            <a:chExt cx="697099" cy="1022668"/>
          </a:xfrm>
        </p:grpSpPr>
        <p:sp>
          <p:nvSpPr>
            <p:cNvPr id="1479" name="Google Shape;1479;p47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7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7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7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7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7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7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7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7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7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7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7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1" name="Google Shape;1491;p47"/>
          <p:cNvGrpSpPr/>
          <p:nvPr/>
        </p:nvGrpSpPr>
        <p:grpSpPr>
          <a:xfrm rot="852227" flipH="1">
            <a:off x="7089668" y="1420674"/>
            <a:ext cx="543482" cy="797406"/>
            <a:chOff x="2332160" y="1252382"/>
            <a:chExt cx="697099" cy="1022668"/>
          </a:xfrm>
        </p:grpSpPr>
        <p:sp>
          <p:nvSpPr>
            <p:cNvPr id="1492" name="Google Shape;1492;p47"/>
            <p:cNvSpPr/>
            <p:nvPr/>
          </p:nvSpPr>
          <p:spPr>
            <a:xfrm>
              <a:off x="2339749" y="1656046"/>
              <a:ext cx="689510" cy="619004"/>
            </a:xfrm>
            <a:custGeom>
              <a:avLst/>
              <a:gdLst/>
              <a:ahLst/>
              <a:cxnLst/>
              <a:rect l="l" t="t" r="r" b="b"/>
              <a:pathLst>
                <a:path w="16537" h="14846" extrusionOk="0">
                  <a:moveTo>
                    <a:pt x="8251" y="0"/>
                  </a:moveTo>
                  <a:cubicBezTo>
                    <a:pt x="7573" y="0"/>
                    <a:pt x="6885" y="94"/>
                    <a:pt x="6202" y="289"/>
                  </a:cubicBezTo>
                  <a:cubicBezTo>
                    <a:pt x="2250" y="1445"/>
                    <a:pt x="1" y="5548"/>
                    <a:pt x="1125" y="9499"/>
                  </a:cubicBezTo>
                  <a:cubicBezTo>
                    <a:pt x="2077" y="12729"/>
                    <a:pt x="5029" y="14845"/>
                    <a:pt x="8249" y="14845"/>
                  </a:cubicBezTo>
                  <a:cubicBezTo>
                    <a:pt x="8938" y="14845"/>
                    <a:pt x="9639" y="14749"/>
                    <a:pt x="10335" y="14545"/>
                  </a:cubicBezTo>
                  <a:cubicBezTo>
                    <a:pt x="14256" y="13390"/>
                    <a:pt x="16536" y="9287"/>
                    <a:pt x="15381" y="5366"/>
                  </a:cubicBezTo>
                  <a:cubicBezTo>
                    <a:pt x="14427" y="2102"/>
                    <a:pt x="11463" y="0"/>
                    <a:pt x="82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7"/>
            <p:cNvSpPr/>
            <p:nvPr/>
          </p:nvSpPr>
          <p:spPr>
            <a:xfrm>
              <a:off x="2403128" y="1713629"/>
              <a:ext cx="561465" cy="503384"/>
            </a:xfrm>
            <a:custGeom>
              <a:avLst/>
              <a:gdLst/>
              <a:ahLst/>
              <a:cxnLst/>
              <a:rect l="l" t="t" r="r" b="b"/>
              <a:pathLst>
                <a:path w="13466" h="12073" extrusionOk="0">
                  <a:moveTo>
                    <a:pt x="6751" y="0"/>
                  </a:moveTo>
                  <a:cubicBezTo>
                    <a:pt x="6188" y="0"/>
                    <a:pt x="5615" y="79"/>
                    <a:pt x="5046" y="246"/>
                  </a:cubicBezTo>
                  <a:cubicBezTo>
                    <a:pt x="1855" y="1188"/>
                    <a:pt x="1" y="4532"/>
                    <a:pt x="943" y="7723"/>
                  </a:cubicBezTo>
                  <a:cubicBezTo>
                    <a:pt x="1719" y="10351"/>
                    <a:pt x="4123" y="12072"/>
                    <a:pt x="6729" y="12072"/>
                  </a:cubicBezTo>
                  <a:cubicBezTo>
                    <a:pt x="7288" y="12072"/>
                    <a:pt x="7857" y="11993"/>
                    <a:pt x="8420" y="11827"/>
                  </a:cubicBezTo>
                  <a:cubicBezTo>
                    <a:pt x="11612" y="10915"/>
                    <a:pt x="13466" y="7571"/>
                    <a:pt x="12524" y="4349"/>
                  </a:cubicBezTo>
                  <a:cubicBezTo>
                    <a:pt x="11773" y="1721"/>
                    <a:pt x="9373" y="0"/>
                    <a:pt x="6751" y="0"/>
                  </a:cubicBezTo>
                  <a:close/>
                </a:path>
              </a:pathLst>
            </a:custGeom>
            <a:gradFill>
              <a:gsLst>
                <a:gs pos="0">
                  <a:srgbClr val="A4FFCE"/>
                </a:gs>
                <a:gs pos="56000">
                  <a:srgbClr val="A4FFCE">
                    <a:alpha val="32941"/>
                  </a:srgbClr>
                </a:gs>
                <a:gs pos="100000">
                  <a:srgbClr val="FFFFFF">
                    <a:alpha val="32156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7"/>
            <p:cNvSpPr/>
            <p:nvPr/>
          </p:nvSpPr>
          <p:spPr>
            <a:xfrm>
              <a:off x="2394246" y="1252382"/>
              <a:ext cx="493043" cy="865880"/>
            </a:xfrm>
            <a:custGeom>
              <a:avLst/>
              <a:gdLst/>
              <a:ahLst/>
              <a:cxnLst/>
              <a:rect l="l" t="t" r="r" b="b"/>
              <a:pathLst>
                <a:path w="11825" h="20767" extrusionOk="0">
                  <a:moveTo>
                    <a:pt x="1034" y="1"/>
                  </a:moveTo>
                  <a:lnTo>
                    <a:pt x="1034" y="1"/>
                  </a:lnTo>
                  <a:cubicBezTo>
                    <a:pt x="1703" y="1369"/>
                    <a:pt x="700" y="3010"/>
                    <a:pt x="943" y="4499"/>
                  </a:cubicBezTo>
                  <a:cubicBezTo>
                    <a:pt x="1308" y="6779"/>
                    <a:pt x="4378" y="8238"/>
                    <a:pt x="3922" y="10487"/>
                  </a:cubicBezTo>
                  <a:cubicBezTo>
                    <a:pt x="2919" y="9363"/>
                    <a:pt x="1521" y="8694"/>
                    <a:pt x="1" y="8694"/>
                  </a:cubicBezTo>
                  <a:cubicBezTo>
                    <a:pt x="1156" y="9180"/>
                    <a:pt x="1673" y="10578"/>
                    <a:pt x="1703" y="11825"/>
                  </a:cubicBezTo>
                  <a:cubicBezTo>
                    <a:pt x="1733" y="13071"/>
                    <a:pt x="1399" y="14317"/>
                    <a:pt x="1429" y="15594"/>
                  </a:cubicBezTo>
                  <a:cubicBezTo>
                    <a:pt x="1460" y="16658"/>
                    <a:pt x="1825" y="17843"/>
                    <a:pt x="2676" y="18451"/>
                  </a:cubicBezTo>
                  <a:cubicBezTo>
                    <a:pt x="3536" y="19929"/>
                    <a:pt x="5100" y="20766"/>
                    <a:pt x="6718" y="20766"/>
                  </a:cubicBezTo>
                  <a:cubicBezTo>
                    <a:pt x="7330" y="20766"/>
                    <a:pt x="7950" y="20646"/>
                    <a:pt x="8542" y="20396"/>
                  </a:cubicBezTo>
                  <a:cubicBezTo>
                    <a:pt x="10700" y="19454"/>
                    <a:pt x="11825" y="17053"/>
                    <a:pt x="11186" y="14803"/>
                  </a:cubicBezTo>
                  <a:cubicBezTo>
                    <a:pt x="11156" y="14743"/>
                    <a:pt x="11126" y="14651"/>
                    <a:pt x="11095" y="14560"/>
                  </a:cubicBezTo>
                  <a:cubicBezTo>
                    <a:pt x="10791" y="13344"/>
                    <a:pt x="9971" y="12250"/>
                    <a:pt x="9727" y="10974"/>
                  </a:cubicBezTo>
                  <a:cubicBezTo>
                    <a:pt x="9545" y="10122"/>
                    <a:pt x="9667" y="9271"/>
                    <a:pt x="9545" y="8420"/>
                  </a:cubicBezTo>
                  <a:cubicBezTo>
                    <a:pt x="9393" y="7600"/>
                    <a:pt x="8846" y="6718"/>
                    <a:pt x="8025" y="6627"/>
                  </a:cubicBezTo>
                  <a:lnTo>
                    <a:pt x="8025" y="6627"/>
                  </a:lnTo>
                  <a:cubicBezTo>
                    <a:pt x="8360" y="7660"/>
                    <a:pt x="8268" y="8815"/>
                    <a:pt x="7782" y="9788"/>
                  </a:cubicBezTo>
                  <a:cubicBezTo>
                    <a:pt x="7782" y="8694"/>
                    <a:pt x="7265" y="7691"/>
                    <a:pt x="6445" y="6992"/>
                  </a:cubicBezTo>
                  <a:cubicBezTo>
                    <a:pt x="5715" y="6414"/>
                    <a:pt x="4743" y="6110"/>
                    <a:pt x="4074" y="5472"/>
                  </a:cubicBezTo>
                  <a:cubicBezTo>
                    <a:pt x="2554" y="4013"/>
                    <a:pt x="2828" y="1125"/>
                    <a:pt x="10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7"/>
            <p:cNvSpPr/>
            <p:nvPr/>
          </p:nvSpPr>
          <p:spPr>
            <a:xfrm>
              <a:off x="2508328" y="1776632"/>
              <a:ext cx="353615" cy="309335"/>
            </a:xfrm>
            <a:custGeom>
              <a:avLst/>
              <a:gdLst/>
              <a:ahLst/>
              <a:cxnLst/>
              <a:rect l="l" t="t" r="r" b="b"/>
              <a:pathLst>
                <a:path w="8481" h="7419" extrusionOk="0">
                  <a:moveTo>
                    <a:pt x="4258" y="0"/>
                  </a:moveTo>
                  <a:cubicBezTo>
                    <a:pt x="2944" y="0"/>
                    <a:pt x="1668" y="700"/>
                    <a:pt x="1003" y="1926"/>
                  </a:cubicBezTo>
                  <a:cubicBezTo>
                    <a:pt x="0" y="3720"/>
                    <a:pt x="669" y="5969"/>
                    <a:pt x="2462" y="6972"/>
                  </a:cubicBezTo>
                  <a:cubicBezTo>
                    <a:pt x="3021" y="7275"/>
                    <a:pt x="3624" y="7419"/>
                    <a:pt x="4220" y="7419"/>
                  </a:cubicBezTo>
                  <a:cubicBezTo>
                    <a:pt x="5536" y="7419"/>
                    <a:pt x="6818" y="6717"/>
                    <a:pt x="7508" y="5483"/>
                  </a:cubicBezTo>
                  <a:cubicBezTo>
                    <a:pt x="8481" y="3689"/>
                    <a:pt x="7843" y="1440"/>
                    <a:pt x="6049" y="467"/>
                  </a:cubicBezTo>
                  <a:cubicBezTo>
                    <a:pt x="5482" y="150"/>
                    <a:pt x="4866" y="0"/>
                    <a:pt x="42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7"/>
            <p:cNvSpPr/>
            <p:nvPr/>
          </p:nvSpPr>
          <p:spPr>
            <a:xfrm>
              <a:off x="2543812" y="1825000"/>
              <a:ext cx="277605" cy="243874"/>
            </a:xfrm>
            <a:custGeom>
              <a:avLst/>
              <a:gdLst/>
              <a:ahLst/>
              <a:cxnLst/>
              <a:rect l="l" t="t" r="r" b="b"/>
              <a:pathLst>
                <a:path w="6658" h="5849" extrusionOk="0">
                  <a:moveTo>
                    <a:pt x="3319" y="1"/>
                  </a:moveTo>
                  <a:cubicBezTo>
                    <a:pt x="2244" y="1"/>
                    <a:pt x="1218" y="602"/>
                    <a:pt x="700" y="1617"/>
                  </a:cubicBezTo>
                  <a:cubicBezTo>
                    <a:pt x="1" y="3076"/>
                    <a:pt x="578" y="4839"/>
                    <a:pt x="2037" y="5539"/>
                  </a:cubicBezTo>
                  <a:cubicBezTo>
                    <a:pt x="2450" y="5749"/>
                    <a:pt x="2890" y="5848"/>
                    <a:pt x="3326" y="5848"/>
                  </a:cubicBezTo>
                  <a:cubicBezTo>
                    <a:pt x="4398" y="5848"/>
                    <a:pt x="5439" y="5247"/>
                    <a:pt x="5958" y="4232"/>
                  </a:cubicBezTo>
                  <a:cubicBezTo>
                    <a:pt x="6657" y="2773"/>
                    <a:pt x="6080" y="1010"/>
                    <a:pt x="4621" y="310"/>
                  </a:cubicBezTo>
                  <a:cubicBezTo>
                    <a:pt x="4199" y="100"/>
                    <a:pt x="3755" y="1"/>
                    <a:pt x="3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7"/>
            <p:cNvSpPr/>
            <p:nvPr/>
          </p:nvSpPr>
          <p:spPr>
            <a:xfrm>
              <a:off x="2469050" y="1384185"/>
              <a:ext cx="187586" cy="327014"/>
            </a:xfrm>
            <a:custGeom>
              <a:avLst/>
              <a:gdLst/>
              <a:ahLst/>
              <a:cxnLst/>
              <a:rect l="l" t="t" r="r" b="b"/>
              <a:pathLst>
                <a:path w="4499" h="7843" extrusionOk="0">
                  <a:moveTo>
                    <a:pt x="31" y="1"/>
                  </a:moveTo>
                  <a:lnTo>
                    <a:pt x="31" y="1"/>
                  </a:lnTo>
                  <a:cubicBezTo>
                    <a:pt x="0" y="396"/>
                    <a:pt x="31" y="791"/>
                    <a:pt x="183" y="1186"/>
                  </a:cubicBezTo>
                  <a:cubicBezTo>
                    <a:pt x="304" y="1551"/>
                    <a:pt x="456" y="1916"/>
                    <a:pt x="699" y="2250"/>
                  </a:cubicBezTo>
                  <a:cubicBezTo>
                    <a:pt x="1125" y="2888"/>
                    <a:pt x="1642" y="3496"/>
                    <a:pt x="2219" y="4043"/>
                  </a:cubicBezTo>
                  <a:cubicBezTo>
                    <a:pt x="2736" y="4560"/>
                    <a:pt x="3222" y="5138"/>
                    <a:pt x="3648" y="5746"/>
                  </a:cubicBezTo>
                  <a:cubicBezTo>
                    <a:pt x="4073" y="6354"/>
                    <a:pt x="4316" y="7083"/>
                    <a:pt x="4347" y="7843"/>
                  </a:cubicBezTo>
                  <a:cubicBezTo>
                    <a:pt x="4468" y="7448"/>
                    <a:pt x="4499" y="7053"/>
                    <a:pt x="4438" y="6658"/>
                  </a:cubicBezTo>
                  <a:cubicBezTo>
                    <a:pt x="4377" y="6262"/>
                    <a:pt x="4256" y="5867"/>
                    <a:pt x="4104" y="5502"/>
                  </a:cubicBezTo>
                  <a:cubicBezTo>
                    <a:pt x="3739" y="4773"/>
                    <a:pt x="3253" y="4135"/>
                    <a:pt x="2705" y="3588"/>
                  </a:cubicBezTo>
                  <a:cubicBezTo>
                    <a:pt x="2158" y="3010"/>
                    <a:pt x="1611" y="2493"/>
                    <a:pt x="1125" y="1946"/>
                  </a:cubicBezTo>
                  <a:cubicBezTo>
                    <a:pt x="608" y="1369"/>
                    <a:pt x="243" y="700"/>
                    <a:pt x="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7"/>
            <p:cNvSpPr/>
            <p:nvPr/>
          </p:nvSpPr>
          <p:spPr>
            <a:xfrm>
              <a:off x="2480433" y="1657964"/>
              <a:ext cx="64669" cy="110283"/>
            </a:xfrm>
            <a:custGeom>
              <a:avLst/>
              <a:gdLst/>
              <a:ahLst/>
              <a:cxnLst/>
              <a:rect l="l" t="t" r="r" b="b"/>
              <a:pathLst>
                <a:path w="1551" h="2645" extrusionOk="0">
                  <a:moveTo>
                    <a:pt x="1" y="0"/>
                  </a:moveTo>
                  <a:lnTo>
                    <a:pt x="1" y="0"/>
                  </a:lnTo>
                  <a:cubicBezTo>
                    <a:pt x="62" y="243"/>
                    <a:pt x="122" y="517"/>
                    <a:pt x="244" y="760"/>
                  </a:cubicBezTo>
                  <a:cubicBezTo>
                    <a:pt x="335" y="973"/>
                    <a:pt x="457" y="1186"/>
                    <a:pt x="578" y="1429"/>
                  </a:cubicBezTo>
                  <a:cubicBezTo>
                    <a:pt x="700" y="1642"/>
                    <a:pt x="852" y="1824"/>
                    <a:pt x="973" y="2037"/>
                  </a:cubicBezTo>
                  <a:cubicBezTo>
                    <a:pt x="1125" y="2250"/>
                    <a:pt x="1308" y="2462"/>
                    <a:pt x="1521" y="2645"/>
                  </a:cubicBezTo>
                  <a:cubicBezTo>
                    <a:pt x="1551" y="2371"/>
                    <a:pt x="1551" y="2098"/>
                    <a:pt x="1490" y="1824"/>
                  </a:cubicBezTo>
                  <a:cubicBezTo>
                    <a:pt x="1429" y="1581"/>
                    <a:pt x="1308" y="1307"/>
                    <a:pt x="1186" y="1064"/>
                  </a:cubicBezTo>
                  <a:cubicBezTo>
                    <a:pt x="1065" y="851"/>
                    <a:pt x="882" y="639"/>
                    <a:pt x="700" y="426"/>
                  </a:cubicBezTo>
                  <a:cubicBezTo>
                    <a:pt x="487" y="243"/>
                    <a:pt x="244" y="92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7"/>
            <p:cNvSpPr/>
            <p:nvPr/>
          </p:nvSpPr>
          <p:spPr>
            <a:xfrm>
              <a:off x="2735199" y="1625024"/>
              <a:ext cx="30437" cy="130547"/>
            </a:xfrm>
            <a:custGeom>
              <a:avLst/>
              <a:gdLst/>
              <a:ahLst/>
              <a:cxnLst/>
              <a:rect l="l" t="t" r="r" b="b"/>
              <a:pathLst>
                <a:path w="730" h="3131" extrusionOk="0">
                  <a:moveTo>
                    <a:pt x="456" y="0"/>
                  </a:moveTo>
                  <a:cubicBezTo>
                    <a:pt x="304" y="213"/>
                    <a:pt x="183" y="486"/>
                    <a:pt x="122" y="760"/>
                  </a:cubicBezTo>
                  <a:cubicBezTo>
                    <a:pt x="61" y="1003"/>
                    <a:pt x="31" y="1277"/>
                    <a:pt x="0" y="1520"/>
                  </a:cubicBezTo>
                  <a:cubicBezTo>
                    <a:pt x="0" y="1793"/>
                    <a:pt x="0" y="2067"/>
                    <a:pt x="31" y="2340"/>
                  </a:cubicBezTo>
                  <a:cubicBezTo>
                    <a:pt x="61" y="2614"/>
                    <a:pt x="152" y="2888"/>
                    <a:pt x="243" y="3131"/>
                  </a:cubicBezTo>
                  <a:cubicBezTo>
                    <a:pt x="395" y="2888"/>
                    <a:pt x="517" y="2644"/>
                    <a:pt x="578" y="2371"/>
                  </a:cubicBezTo>
                  <a:cubicBezTo>
                    <a:pt x="639" y="2097"/>
                    <a:pt x="669" y="1854"/>
                    <a:pt x="699" y="1581"/>
                  </a:cubicBezTo>
                  <a:cubicBezTo>
                    <a:pt x="730" y="1307"/>
                    <a:pt x="699" y="1064"/>
                    <a:pt x="669" y="790"/>
                  </a:cubicBezTo>
                  <a:cubicBezTo>
                    <a:pt x="639" y="517"/>
                    <a:pt x="578" y="243"/>
                    <a:pt x="4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7"/>
            <p:cNvSpPr/>
            <p:nvPr/>
          </p:nvSpPr>
          <p:spPr>
            <a:xfrm>
              <a:off x="2332160" y="1276483"/>
              <a:ext cx="121708" cy="295659"/>
            </a:xfrm>
            <a:custGeom>
              <a:avLst/>
              <a:gdLst/>
              <a:ahLst/>
              <a:cxnLst/>
              <a:rect l="l" t="t" r="r" b="b"/>
              <a:pathLst>
                <a:path w="2919" h="7091" extrusionOk="0">
                  <a:moveTo>
                    <a:pt x="0" y="0"/>
                  </a:moveTo>
                  <a:lnTo>
                    <a:pt x="0" y="0"/>
                  </a:lnTo>
                  <a:cubicBezTo>
                    <a:pt x="244" y="243"/>
                    <a:pt x="396" y="578"/>
                    <a:pt x="456" y="912"/>
                  </a:cubicBezTo>
                  <a:cubicBezTo>
                    <a:pt x="517" y="1216"/>
                    <a:pt x="548" y="1550"/>
                    <a:pt x="487" y="1885"/>
                  </a:cubicBezTo>
                  <a:cubicBezTo>
                    <a:pt x="426" y="2523"/>
                    <a:pt x="183" y="3222"/>
                    <a:pt x="122" y="3982"/>
                  </a:cubicBezTo>
                  <a:cubicBezTo>
                    <a:pt x="61" y="4377"/>
                    <a:pt x="122" y="4803"/>
                    <a:pt x="244" y="5198"/>
                  </a:cubicBezTo>
                  <a:cubicBezTo>
                    <a:pt x="487" y="5958"/>
                    <a:pt x="1064" y="6596"/>
                    <a:pt x="1824" y="6900"/>
                  </a:cubicBezTo>
                  <a:cubicBezTo>
                    <a:pt x="2103" y="7027"/>
                    <a:pt x="2424" y="7090"/>
                    <a:pt x="2734" y="7090"/>
                  </a:cubicBezTo>
                  <a:cubicBezTo>
                    <a:pt x="2796" y="7090"/>
                    <a:pt x="2858" y="7087"/>
                    <a:pt x="2918" y="7082"/>
                  </a:cubicBezTo>
                  <a:cubicBezTo>
                    <a:pt x="2280" y="6839"/>
                    <a:pt x="1763" y="6414"/>
                    <a:pt x="1368" y="5836"/>
                  </a:cubicBezTo>
                  <a:cubicBezTo>
                    <a:pt x="1216" y="5593"/>
                    <a:pt x="1095" y="5289"/>
                    <a:pt x="1034" y="4985"/>
                  </a:cubicBezTo>
                  <a:cubicBezTo>
                    <a:pt x="943" y="4681"/>
                    <a:pt x="943" y="4377"/>
                    <a:pt x="973" y="4073"/>
                  </a:cubicBezTo>
                  <a:cubicBezTo>
                    <a:pt x="1003" y="3739"/>
                    <a:pt x="1064" y="3405"/>
                    <a:pt x="1125" y="3040"/>
                  </a:cubicBezTo>
                  <a:cubicBezTo>
                    <a:pt x="1155" y="2675"/>
                    <a:pt x="1186" y="2280"/>
                    <a:pt x="1186" y="1915"/>
                  </a:cubicBezTo>
                  <a:cubicBezTo>
                    <a:pt x="1155" y="1520"/>
                    <a:pt x="1034" y="1125"/>
                    <a:pt x="852" y="760"/>
                  </a:cubicBezTo>
                  <a:cubicBezTo>
                    <a:pt x="669" y="395"/>
                    <a:pt x="365" y="122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7"/>
            <p:cNvSpPr/>
            <p:nvPr/>
          </p:nvSpPr>
          <p:spPr>
            <a:xfrm>
              <a:off x="2555237" y="1314510"/>
              <a:ext cx="158441" cy="190129"/>
            </a:xfrm>
            <a:custGeom>
              <a:avLst/>
              <a:gdLst/>
              <a:ahLst/>
              <a:cxnLst/>
              <a:rect l="l" t="t" r="r" b="b"/>
              <a:pathLst>
                <a:path w="3800" h="4560" extrusionOk="0">
                  <a:moveTo>
                    <a:pt x="30" y="0"/>
                  </a:moveTo>
                  <a:lnTo>
                    <a:pt x="30" y="0"/>
                  </a:lnTo>
                  <a:cubicBezTo>
                    <a:pt x="0" y="547"/>
                    <a:pt x="30" y="1094"/>
                    <a:pt x="152" y="1611"/>
                  </a:cubicBezTo>
                  <a:cubicBezTo>
                    <a:pt x="304" y="2158"/>
                    <a:pt x="517" y="2705"/>
                    <a:pt x="821" y="3161"/>
                  </a:cubicBezTo>
                  <a:cubicBezTo>
                    <a:pt x="1155" y="3648"/>
                    <a:pt x="1611" y="4043"/>
                    <a:pt x="2158" y="4316"/>
                  </a:cubicBezTo>
                  <a:cubicBezTo>
                    <a:pt x="2401" y="4407"/>
                    <a:pt x="2675" y="4499"/>
                    <a:pt x="2979" y="4529"/>
                  </a:cubicBezTo>
                  <a:cubicBezTo>
                    <a:pt x="3252" y="4559"/>
                    <a:pt x="3496" y="4559"/>
                    <a:pt x="3800" y="4559"/>
                  </a:cubicBezTo>
                  <a:cubicBezTo>
                    <a:pt x="3344" y="4195"/>
                    <a:pt x="2827" y="4012"/>
                    <a:pt x="2462" y="3708"/>
                  </a:cubicBezTo>
                  <a:cubicBezTo>
                    <a:pt x="2097" y="3404"/>
                    <a:pt x="1793" y="3070"/>
                    <a:pt x="1520" y="2675"/>
                  </a:cubicBezTo>
                  <a:cubicBezTo>
                    <a:pt x="1277" y="2249"/>
                    <a:pt x="1034" y="1824"/>
                    <a:pt x="790" y="1398"/>
                  </a:cubicBezTo>
                  <a:cubicBezTo>
                    <a:pt x="578" y="912"/>
                    <a:pt x="334" y="456"/>
                    <a:pt x="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7"/>
            <p:cNvSpPr/>
            <p:nvPr/>
          </p:nvSpPr>
          <p:spPr>
            <a:xfrm>
              <a:off x="2343543" y="1737813"/>
              <a:ext cx="180039" cy="359953"/>
            </a:xfrm>
            <a:custGeom>
              <a:avLst/>
              <a:gdLst/>
              <a:ahLst/>
              <a:cxnLst/>
              <a:rect l="l" t="t" r="r" b="b"/>
              <a:pathLst>
                <a:path w="4318" h="8633" extrusionOk="0">
                  <a:moveTo>
                    <a:pt x="1" y="0"/>
                  </a:moveTo>
                  <a:lnTo>
                    <a:pt x="1" y="0"/>
                  </a:lnTo>
                  <a:cubicBezTo>
                    <a:pt x="305" y="243"/>
                    <a:pt x="548" y="578"/>
                    <a:pt x="700" y="973"/>
                  </a:cubicBezTo>
                  <a:cubicBezTo>
                    <a:pt x="822" y="1338"/>
                    <a:pt x="913" y="1733"/>
                    <a:pt x="913" y="2128"/>
                  </a:cubicBezTo>
                  <a:cubicBezTo>
                    <a:pt x="974" y="2918"/>
                    <a:pt x="852" y="3769"/>
                    <a:pt x="1004" y="4681"/>
                  </a:cubicBezTo>
                  <a:cubicBezTo>
                    <a:pt x="1186" y="5563"/>
                    <a:pt x="1582" y="6414"/>
                    <a:pt x="2189" y="7113"/>
                  </a:cubicBezTo>
                  <a:cubicBezTo>
                    <a:pt x="2767" y="7751"/>
                    <a:pt x="3496" y="8298"/>
                    <a:pt x="4317" y="8633"/>
                  </a:cubicBezTo>
                  <a:cubicBezTo>
                    <a:pt x="3709" y="8025"/>
                    <a:pt x="3193" y="7386"/>
                    <a:pt x="2737" y="6687"/>
                  </a:cubicBezTo>
                  <a:cubicBezTo>
                    <a:pt x="2311" y="6019"/>
                    <a:pt x="2007" y="5289"/>
                    <a:pt x="1855" y="4529"/>
                  </a:cubicBezTo>
                  <a:cubicBezTo>
                    <a:pt x="1734" y="3769"/>
                    <a:pt x="1764" y="2918"/>
                    <a:pt x="1612" y="2037"/>
                  </a:cubicBezTo>
                  <a:cubicBezTo>
                    <a:pt x="1521" y="1581"/>
                    <a:pt x="1338" y="1125"/>
                    <a:pt x="1065" y="760"/>
                  </a:cubicBezTo>
                  <a:cubicBezTo>
                    <a:pt x="822" y="395"/>
                    <a:pt x="427" y="122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7"/>
            <p:cNvSpPr/>
            <p:nvPr/>
          </p:nvSpPr>
          <p:spPr>
            <a:xfrm>
              <a:off x="2832769" y="1565439"/>
              <a:ext cx="92563" cy="332101"/>
            </a:xfrm>
            <a:custGeom>
              <a:avLst/>
              <a:gdLst/>
              <a:ahLst/>
              <a:cxnLst/>
              <a:rect l="l" t="t" r="r" b="b"/>
              <a:pathLst>
                <a:path w="2220" h="7965" extrusionOk="0">
                  <a:moveTo>
                    <a:pt x="365" y="0"/>
                  </a:moveTo>
                  <a:cubicBezTo>
                    <a:pt x="92" y="669"/>
                    <a:pt x="1" y="1368"/>
                    <a:pt x="31" y="2098"/>
                  </a:cubicBezTo>
                  <a:cubicBezTo>
                    <a:pt x="62" y="3192"/>
                    <a:pt x="365" y="4256"/>
                    <a:pt x="913" y="5198"/>
                  </a:cubicBezTo>
                  <a:cubicBezTo>
                    <a:pt x="1095" y="5532"/>
                    <a:pt x="1308" y="5806"/>
                    <a:pt x="1460" y="6080"/>
                  </a:cubicBezTo>
                  <a:cubicBezTo>
                    <a:pt x="1521" y="6201"/>
                    <a:pt x="1612" y="6353"/>
                    <a:pt x="1642" y="6475"/>
                  </a:cubicBezTo>
                  <a:cubicBezTo>
                    <a:pt x="1703" y="6627"/>
                    <a:pt x="1733" y="6809"/>
                    <a:pt x="1794" y="6961"/>
                  </a:cubicBezTo>
                  <a:cubicBezTo>
                    <a:pt x="1855" y="7326"/>
                    <a:pt x="2007" y="7660"/>
                    <a:pt x="2220" y="7964"/>
                  </a:cubicBezTo>
                  <a:cubicBezTo>
                    <a:pt x="2159" y="7599"/>
                    <a:pt x="2159" y="7265"/>
                    <a:pt x="2189" y="6931"/>
                  </a:cubicBezTo>
                  <a:cubicBezTo>
                    <a:pt x="2220" y="6748"/>
                    <a:pt x="2220" y="6566"/>
                    <a:pt x="2189" y="6384"/>
                  </a:cubicBezTo>
                  <a:cubicBezTo>
                    <a:pt x="2159" y="6171"/>
                    <a:pt x="2128" y="5988"/>
                    <a:pt x="2068" y="5806"/>
                  </a:cubicBezTo>
                  <a:cubicBezTo>
                    <a:pt x="1946" y="5472"/>
                    <a:pt x="1794" y="5137"/>
                    <a:pt x="1642" y="4833"/>
                  </a:cubicBezTo>
                  <a:cubicBezTo>
                    <a:pt x="1490" y="4529"/>
                    <a:pt x="1369" y="4225"/>
                    <a:pt x="1247" y="3921"/>
                  </a:cubicBezTo>
                  <a:cubicBezTo>
                    <a:pt x="1034" y="3314"/>
                    <a:pt x="821" y="2675"/>
                    <a:pt x="700" y="2007"/>
                  </a:cubicBezTo>
                  <a:cubicBezTo>
                    <a:pt x="548" y="1368"/>
                    <a:pt x="457" y="700"/>
                    <a:pt x="3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3D3516E-CD0B-4A88-8A5F-58A5EA1F0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03492"/>
              </p:ext>
            </p:extLst>
          </p:nvPr>
        </p:nvGraphicFramePr>
        <p:xfrm>
          <a:off x="1031966" y="1436751"/>
          <a:ext cx="6964489" cy="3388194"/>
        </p:xfrm>
        <a:graphic>
          <a:graphicData uri="http://schemas.openxmlformats.org/drawingml/2006/table">
            <a:tbl>
              <a:tblPr firstRow="1" bandRow="1">
                <a:tableStyleId>{34CDC8AE-82C9-46EE-A232-BBE3198423ED}</a:tableStyleId>
              </a:tblPr>
              <a:tblGrid>
                <a:gridCol w="994927">
                  <a:extLst>
                    <a:ext uri="{9D8B030D-6E8A-4147-A177-3AD203B41FA5}">
                      <a16:colId xmlns:a16="http://schemas.microsoft.com/office/drawing/2014/main" val="3018137028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1532109441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125557989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4143135369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599764107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697513429"/>
                    </a:ext>
                  </a:extLst>
                </a:gridCol>
                <a:gridCol w="994927">
                  <a:extLst>
                    <a:ext uri="{9D8B030D-6E8A-4147-A177-3AD203B41FA5}">
                      <a16:colId xmlns:a16="http://schemas.microsoft.com/office/drawing/2014/main" val="3395057643"/>
                    </a:ext>
                  </a:extLst>
                </a:gridCol>
              </a:tblGrid>
              <a:tr h="4616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일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화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수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목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금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accent2"/>
                          </a:solidFill>
                          <a:latin typeface="Dotum"/>
                          <a:ea typeface="Dotum"/>
                        </a:rPr>
                        <a:t>토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112949"/>
                  </a:ext>
                </a:extLst>
              </a:tr>
              <a:tr h="7297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298700"/>
                  </a:ext>
                </a:extLst>
              </a:tr>
              <a:tr h="74465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62271"/>
                  </a:ext>
                </a:extLst>
              </a:tr>
              <a:tr h="72232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7008513"/>
                  </a:ext>
                </a:extLst>
              </a:tr>
              <a:tr h="72976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Dotum"/>
                        <a:ea typeface="Dotum"/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1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1838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or Wizards: The Template That Cannot Be Named by Slidesgo">
  <a:themeElements>
    <a:clrScheme name="Simple Light">
      <a:dk1>
        <a:srgbClr val="00575F"/>
      </a:dk1>
      <a:lt1>
        <a:srgbClr val="FFDF5C"/>
      </a:lt1>
      <a:dk2>
        <a:srgbClr val="A4FFCE"/>
      </a:dk2>
      <a:lt2>
        <a:srgbClr val="23162C"/>
      </a:lt2>
      <a:accent1>
        <a:srgbClr val="8EC5A7"/>
      </a:accent1>
      <a:accent2>
        <a:srgbClr val="FFFFFF"/>
      </a:accent2>
      <a:accent3>
        <a:srgbClr val="120C16"/>
      </a:accent3>
      <a:accent4>
        <a:srgbClr val="DABA36"/>
      </a:accent4>
      <a:accent5>
        <a:srgbClr val="D9D9D9"/>
      </a:accent5>
      <a:accent6>
        <a:srgbClr val="FFFFFF"/>
      </a:accent6>
      <a:hlink>
        <a:srgbClr val="A4FFC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화면 슬라이드 쇼(16:9)</PresentationFormat>
  <Paragraphs>31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Arial</vt:lpstr>
      <vt:lpstr>Dotum</vt:lpstr>
      <vt:lpstr>Metal Mania</vt:lpstr>
      <vt:lpstr>나눔스퀘어라운드 Regular</vt:lpstr>
      <vt:lpstr>HY견고딕</vt:lpstr>
      <vt:lpstr>함초롬바탕</vt:lpstr>
      <vt:lpstr>Lato</vt:lpstr>
      <vt:lpstr>For Wizards: The Template That Cannot Be Named by Slidesgo</vt:lpstr>
      <vt:lpstr>Slidesgo Final Pages</vt:lpstr>
      <vt:lpstr>ZOMVIVAL</vt:lpstr>
      <vt:lpstr>목차</vt:lpstr>
      <vt:lpstr>아이템</vt:lpstr>
      <vt:lpstr>개발 기간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~For Wiards~ The template that cannot be named</dc:title>
  <dc:creator>tjoeun704</dc:creator>
  <cp:lastModifiedBy>tjoeun704</cp:lastModifiedBy>
  <cp:revision>289</cp:revision>
  <dcterms:modified xsi:type="dcterms:W3CDTF">2021-10-01T07:00:42Z</dcterms:modified>
</cp:coreProperties>
</file>