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672" y="-6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pPr/>
              <a:t>05/07/2025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05/07/2025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05/07/2025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05/07/2025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pPr/>
              <a:t>05/07/2025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pPr/>
              <a:t>05/07/2025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pPr/>
              <a:t>05/07/2025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pPr/>
              <a:t>05/07/2025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pPr/>
              <a:t>05/07/2025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05/07/2025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05/07/2025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pPr/>
              <a:t>05/07/2025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pPr/>
              <a:t>‹#›</a:t>
            </a:fld>
            <a:endParaRPr lang="en-GB"/>
          </a:p>
        </p:txBody>
      </p:sp>
    </p:spTree>
    <p:extLst>
      <p:ext uri="{BB962C8B-B14F-4D97-AF65-F5344CB8AC3E}">
        <p14:creationId xmlns=""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 xmlns:a16="http://schemas.microsoft.com/office/drawing/2014/main" id="{91DC6ABD-215C-4EA8-A483-CEF5B99AB3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4239" y="358718"/>
            <a:ext cx="4779664" cy="2386161"/>
          </a:xfrm>
        </p:spPr>
        <p:txBody>
          <a:bodyPr vert="horz" lIns="91440" tIns="45720" rIns="91440" bIns="45720" rtlCol="0">
            <a:normAutofit fontScale="90000"/>
          </a:bodyPr>
          <a:lstStyle/>
          <a:p>
            <a:pPr algn="l"/>
            <a:r>
              <a:rPr lang="en-US" sz="2000" b="1" dirty="0"/>
              <a:t/>
            </a:r>
            <a:br>
              <a:rPr lang="en-US" sz="2000" b="1" dirty="0"/>
            </a:br>
            <a:r>
              <a:rPr lang="en-US" sz="5100" b="1" dirty="0"/>
              <a:t/>
            </a:r>
            <a:br>
              <a:rPr lang="en-US" sz="5100" b="1" dirty="0"/>
            </a:br>
            <a:r>
              <a:rPr lang="en-US" sz="4400" dirty="0" smtClean="0"/>
              <a:t>A.I. DESKTOP VOICE ASSISTANT – JARVIS</a:t>
            </a:r>
            <a:endParaRPr lang="en-US" sz="4400" b="1" kern="1200" dirty="0"/>
          </a:p>
        </p:txBody>
      </p:sp>
      <p:sp>
        <p:nvSpPr>
          <p:cNvPr id="3" name="Subtitle 2"/>
          <p:cNvSpPr>
            <a:spLocks noGrp="1"/>
          </p:cNvSpPr>
          <p:nvPr>
            <p:ph type="subTitle" idx="1"/>
          </p:nvPr>
        </p:nvSpPr>
        <p:spPr>
          <a:xfrm>
            <a:off x="307780" y="3042788"/>
            <a:ext cx="4624144" cy="3221825"/>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a:t>
            </a:r>
            <a:r>
              <a:rPr lang="en-US" sz="1600" b="1" cap="all" dirty="0" smtClean="0"/>
              <a:t>: PATEL PARTH SANJAYBHAI</a:t>
            </a:r>
            <a:endParaRPr lang="en-US" sz="1600" b="1" cap="all" dirty="0"/>
          </a:p>
          <a:p>
            <a:pPr algn="l">
              <a:spcAft>
                <a:spcPts val="600"/>
              </a:spcAft>
            </a:pPr>
            <a:r>
              <a:rPr lang="en-US" sz="1600" b="1" cap="all" dirty="0"/>
              <a:t>College </a:t>
            </a:r>
            <a:r>
              <a:rPr lang="en-US" sz="1600" b="1" cap="all" dirty="0" smtClean="0"/>
              <a:t>Name: SHREE SWAMINARAYAN COLLEGE OF COMPUTER SCIENCE</a:t>
            </a:r>
            <a:endParaRPr lang="en-US" sz="1600" b="1" cap="all" dirty="0"/>
          </a:p>
          <a:p>
            <a:pPr algn="l">
              <a:spcAft>
                <a:spcPts val="600"/>
              </a:spcAft>
            </a:pPr>
            <a:r>
              <a:rPr lang="en-US" sz="1600" b="1" cap="all" dirty="0"/>
              <a:t>Department</a:t>
            </a:r>
            <a:r>
              <a:rPr lang="en-US" sz="1600" b="1" cap="all" dirty="0" smtClean="0"/>
              <a:t>:  Computer Science</a:t>
            </a:r>
            <a:endParaRPr lang="en-US" sz="1600" b="1" cap="all" dirty="0"/>
          </a:p>
          <a:p>
            <a:pPr algn="l">
              <a:spcAft>
                <a:spcPts val="600"/>
              </a:spcAft>
            </a:pPr>
            <a:r>
              <a:rPr lang="en-US" sz="1600" b="1" cap="all" dirty="0"/>
              <a:t>Email ID</a:t>
            </a:r>
            <a:r>
              <a:rPr lang="en-US" sz="1600" b="1" cap="all" dirty="0" smtClean="0"/>
              <a:t>: Patelparth0580@gmail.Com</a:t>
            </a:r>
            <a:endParaRPr lang="en-US" sz="1600" b="1" cap="all" dirty="0"/>
          </a:p>
          <a:p>
            <a:pPr algn="l">
              <a:spcAft>
                <a:spcPts val="600"/>
              </a:spcAft>
            </a:pPr>
            <a:r>
              <a:rPr lang="en-US" sz="1600" b="1" cap="all" dirty="0"/>
              <a:t>AICTE Student </a:t>
            </a:r>
            <a:r>
              <a:rPr lang="en-US" sz="1600" b="1" cap="all" dirty="0" smtClean="0"/>
              <a:t>ID: </a:t>
            </a:r>
            <a:r>
              <a:rPr lang="en-US" sz="1600" b="1" dirty="0" smtClean="0"/>
              <a:t>AINSI_125186</a:t>
            </a:r>
            <a:endParaRPr lang="en-US" sz="1600" dirty="0"/>
          </a:p>
        </p:txBody>
      </p:sp>
      <p:grpSp>
        <p:nvGrpSpPr>
          <p:cNvPr id="45" name="Group 44">
            <a:extLst>
              <a:ext uri="{FF2B5EF4-FFF2-40B4-BE49-F238E27FC236}">
                <a16:creationId xmlns="" xmlns:a16="http://schemas.microsoft.com/office/drawing/2014/main" id="{3AF6A671-C637-4547-85F4-51B6D18813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 xmlns:a16="http://schemas.microsoft.com/office/drawing/2014/main" id="{C575CF26-3D3C-4C5A-A2B7-00432016EF62}"/>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 xmlns:a16="http://schemas.microsoft.com/office/drawing/2014/main" id="{99413ED5-9ED4-4772-BCE4-2BCAE6B12E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 xmlns:a16="http://schemas.microsoft.com/office/drawing/2014/main" id="{04357C93-F0CB-4A1C-8F77-4E90637898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400" dirty="0" smtClean="0"/>
              <a:t>Python </a:t>
            </a:r>
            <a:r>
              <a:rPr lang="en-US" sz="2400" dirty="0" smtClean="0"/>
              <a:t>Documentation.</a:t>
            </a:r>
            <a:endParaRPr lang="en-US" sz="2400" dirty="0" smtClean="0"/>
          </a:p>
          <a:p>
            <a:r>
              <a:rPr lang="en-US" sz="2400" dirty="0" smtClean="0"/>
              <a:t>Pyttsx3, PyQt5, </a:t>
            </a:r>
            <a:r>
              <a:rPr lang="en-US" sz="2400" dirty="0" err="1" smtClean="0"/>
              <a:t>SpeechRecognition</a:t>
            </a:r>
            <a:r>
              <a:rPr lang="en-US" sz="2400" dirty="0" smtClean="0"/>
              <a:t> </a:t>
            </a:r>
            <a:r>
              <a:rPr lang="en-US" sz="2400" dirty="0" smtClean="0"/>
              <a:t>Libraries.</a:t>
            </a:r>
          </a:p>
          <a:p>
            <a:r>
              <a:rPr lang="en-IN" sz="2200" dirty="0" err="1" smtClean="0">
                <a:latin typeface="Franklin Gothic Book"/>
              </a:rPr>
              <a:t>GitHub</a:t>
            </a:r>
            <a:r>
              <a:rPr lang="en-IN" sz="2200" dirty="0" smtClean="0">
                <a:latin typeface="Franklin Gothic Book"/>
              </a:rPr>
              <a:t> </a:t>
            </a:r>
            <a:r>
              <a:rPr lang="en-IN" sz="2200" dirty="0">
                <a:latin typeface="Franklin Gothic Book"/>
              </a:rPr>
              <a:t>Link</a:t>
            </a:r>
            <a:r>
              <a:rPr lang="en-IN" sz="2200">
                <a:latin typeface="Franklin Gothic Book"/>
              </a:rPr>
              <a:t>:</a:t>
            </a:r>
            <a:r>
              <a:rPr lang="en-IN" sz="2200">
                <a:solidFill>
                  <a:srgbClr val="0070C0"/>
                </a:solidFill>
                <a:latin typeface="Franklin Gothic Book"/>
              </a:rPr>
              <a:t> </a:t>
            </a:r>
            <a:r>
              <a:rPr lang="en-IN" sz="2200" smtClean="0">
                <a:solidFill>
                  <a:srgbClr val="0070C0"/>
                </a:solidFill>
                <a:latin typeface="Franklin Gothic Book"/>
              </a:rPr>
              <a:t>https://github.com/PARTHPATEL-1623/JARVIS-AI-PROJECT-USING-PYTHON</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943CAA20-3569-4189-9E48-239A229A86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 xmlns:a16="http://schemas.microsoft.com/office/drawing/2014/main" id="{DA542B6D-E775-4832-91DC-2D20F85781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gn="just">
              <a:buNone/>
            </a:pPr>
            <a:r>
              <a:rPr lang="en-US" sz="2000" dirty="0" smtClean="0"/>
              <a:t>Traditional voice assistants like </a:t>
            </a:r>
            <a:r>
              <a:rPr lang="en-US" sz="2000" dirty="0" err="1" smtClean="0"/>
              <a:t>Alexa</a:t>
            </a:r>
            <a:r>
              <a:rPr lang="en-US" sz="2000" dirty="0" smtClean="0"/>
              <a:t>, </a:t>
            </a:r>
            <a:r>
              <a:rPr lang="en-US" sz="2000" dirty="0" err="1" smtClean="0"/>
              <a:t>Siri</a:t>
            </a:r>
            <a:r>
              <a:rPr lang="en-US" sz="2000" dirty="0" smtClean="0"/>
              <a:t>, and Google Assistant require internet connectivity, account setup, and are designed for general-purpose use. There is a need for a </a:t>
            </a:r>
            <a:r>
              <a:rPr lang="en-US" sz="2000" b="1" dirty="0" smtClean="0"/>
              <a:t>desktop-based intelligent voice assistant</a:t>
            </a:r>
            <a:r>
              <a:rPr lang="en-US" sz="2000" dirty="0" smtClean="0"/>
              <a:t> that can perform routine tasks without depending on external services or connectivity, improving efficiency for individual users in offline environments.</a:t>
            </a:r>
            <a:endParaRPr lang="en-US" sz="2000" dirty="0"/>
          </a:p>
        </p:txBody>
      </p:sp>
    </p:spTree>
    <p:extLst>
      <p:ext uri="{BB962C8B-B14F-4D97-AF65-F5344CB8AC3E}">
        <p14:creationId xmlns=""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457200" indent="-457200">
              <a:spcBef>
                <a:spcPct val="20000"/>
              </a:spcBef>
              <a:spcAft>
                <a:spcPts val="600"/>
              </a:spcAft>
              <a:buNone/>
            </a:pPr>
            <a:r>
              <a:rPr lang="en-GB" sz="2000" dirty="0" smtClean="0"/>
              <a:t> </a:t>
            </a:r>
            <a:r>
              <a:rPr lang="en-US" sz="2000" dirty="0" smtClean="0"/>
              <a:t>Develop </a:t>
            </a:r>
            <a:r>
              <a:rPr lang="en-US" sz="2000" b="1" dirty="0" smtClean="0"/>
              <a:t>JARVIS</a:t>
            </a:r>
            <a:r>
              <a:rPr lang="en-US" sz="2000" dirty="0" smtClean="0"/>
              <a:t>, a desktop-based AI voice assistant, using Python </a:t>
            </a:r>
            <a:r>
              <a:rPr lang="en-US" sz="2000" dirty="0" smtClean="0"/>
              <a:t>that :- </a:t>
            </a:r>
          </a:p>
          <a:p>
            <a:pPr marL="457200" indent="-457200">
              <a:spcBef>
                <a:spcPct val="20000"/>
              </a:spcBef>
              <a:spcAft>
                <a:spcPts val="600"/>
              </a:spcAft>
            </a:pPr>
            <a:r>
              <a:rPr lang="en-US" sz="2000" dirty="0" smtClean="0"/>
              <a:t>Works offline for task </a:t>
            </a:r>
            <a:r>
              <a:rPr lang="en-US" sz="2000" dirty="0" smtClean="0"/>
              <a:t>execution.</a:t>
            </a:r>
          </a:p>
          <a:p>
            <a:pPr marL="457200" indent="-457200">
              <a:spcBef>
                <a:spcPct val="20000"/>
              </a:spcBef>
              <a:spcAft>
                <a:spcPts val="600"/>
              </a:spcAft>
            </a:pPr>
            <a:r>
              <a:rPr lang="en-US" sz="2000" dirty="0" smtClean="0"/>
              <a:t>Requires no external account or cloud </a:t>
            </a:r>
            <a:r>
              <a:rPr lang="en-US" sz="2000" dirty="0" smtClean="0"/>
              <a:t>integration.</a:t>
            </a:r>
          </a:p>
          <a:p>
            <a:pPr marL="457200" indent="-457200">
              <a:spcBef>
                <a:spcPct val="20000"/>
              </a:spcBef>
              <a:spcAft>
                <a:spcPts val="600"/>
              </a:spcAft>
            </a:pPr>
            <a:r>
              <a:rPr lang="en-US" sz="2000" dirty="0" smtClean="0"/>
              <a:t>Can perform daily tasks like reading PDFs, opening applications, sending emails, </a:t>
            </a:r>
            <a:r>
              <a:rPr lang="en-US" sz="2000" dirty="0" err="1" smtClean="0"/>
              <a:t>WhatsApp</a:t>
            </a:r>
            <a:r>
              <a:rPr lang="en-US" sz="2000" dirty="0" smtClean="0"/>
              <a:t> messages, etc</a:t>
            </a:r>
            <a:r>
              <a:rPr lang="en-US" sz="2000" dirty="0" smtClean="0"/>
              <a:t>.</a:t>
            </a:r>
          </a:p>
          <a:p>
            <a:pPr marL="457200" indent="-457200">
              <a:spcBef>
                <a:spcPct val="20000"/>
              </a:spcBef>
              <a:spcAft>
                <a:spcPts val="600"/>
              </a:spcAft>
            </a:pPr>
            <a:r>
              <a:rPr lang="en-US" sz="2000" dirty="0" smtClean="0"/>
              <a:t>Uses GUI for live </a:t>
            </a:r>
            <a:r>
              <a:rPr lang="en-US" sz="2000" dirty="0" smtClean="0"/>
              <a:t>interaction.</a:t>
            </a:r>
          </a:p>
          <a:p>
            <a:pPr marL="457200" indent="-457200">
              <a:spcBef>
                <a:spcPct val="20000"/>
              </a:spcBef>
              <a:spcAft>
                <a:spcPts val="600"/>
              </a:spcAft>
            </a:pPr>
            <a:endParaRPr lang="en-GB" sz="2000" dirty="0"/>
          </a:p>
        </p:txBody>
      </p:sp>
    </p:spTree>
    <p:extLst>
      <p:ext uri="{BB962C8B-B14F-4D97-AF65-F5344CB8AC3E}">
        <p14:creationId xmlns=""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US" sz="2400" b="1" dirty="0" smtClean="0"/>
              <a:t>IDE Used:</a:t>
            </a:r>
            <a:r>
              <a:rPr lang="en-US" sz="2400" dirty="0" smtClean="0"/>
              <a:t> </a:t>
            </a:r>
            <a:r>
              <a:rPr lang="en-US" sz="2400" dirty="0" err="1" smtClean="0"/>
              <a:t>PyCharm</a:t>
            </a:r>
            <a:r>
              <a:rPr lang="en-US" sz="2400" dirty="0" smtClean="0"/>
              <a:t/>
            </a:r>
            <a:br>
              <a:rPr lang="en-US" sz="2400" dirty="0" smtClean="0"/>
            </a:br>
            <a:r>
              <a:rPr lang="en-US" sz="2400" b="1" dirty="0" smtClean="0"/>
              <a:t>GUI Framework:</a:t>
            </a:r>
            <a:r>
              <a:rPr lang="en-US" sz="2400" dirty="0" smtClean="0"/>
              <a:t> PyQt5</a:t>
            </a:r>
            <a:br>
              <a:rPr lang="en-US" sz="2400" dirty="0" smtClean="0"/>
            </a:br>
            <a:r>
              <a:rPr lang="en-US" sz="2400" b="1" dirty="0" smtClean="0"/>
              <a:t>Development Language:</a:t>
            </a:r>
            <a:r>
              <a:rPr lang="en-US" sz="2400" dirty="0" smtClean="0"/>
              <a:t> </a:t>
            </a:r>
            <a:r>
              <a:rPr lang="en-US" sz="2400" dirty="0" smtClean="0"/>
              <a:t>Python</a:t>
            </a:r>
          </a:p>
          <a:p>
            <a:r>
              <a:rPr lang="en-US" sz="2400" b="1" dirty="0" smtClean="0"/>
              <a:t>Key Libraries:</a:t>
            </a:r>
            <a:endParaRPr lang="en-US" sz="2400" dirty="0" smtClean="0"/>
          </a:p>
          <a:p>
            <a:r>
              <a:rPr lang="en-US" sz="2400" dirty="0" smtClean="0"/>
              <a:t>pyttsx3 (Text to Speech)</a:t>
            </a:r>
          </a:p>
          <a:p>
            <a:r>
              <a:rPr lang="en-US" sz="2400" dirty="0" err="1" smtClean="0"/>
              <a:t>SpeechRecognition</a:t>
            </a:r>
            <a:r>
              <a:rPr lang="en-US" sz="2400" dirty="0" smtClean="0"/>
              <a:t> (Voice to Text)</a:t>
            </a:r>
          </a:p>
          <a:p>
            <a:r>
              <a:rPr lang="en-US" sz="2400" dirty="0" smtClean="0"/>
              <a:t>pyPDF2, Wikipedia, </a:t>
            </a:r>
            <a:r>
              <a:rPr lang="en-US" sz="2400" dirty="0" err="1" smtClean="0"/>
              <a:t>smtplib</a:t>
            </a:r>
            <a:r>
              <a:rPr lang="en-US" sz="2400" dirty="0" smtClean="0"/>
              <a:t>, </a:t>
            </a:r>
            <a:r>
              <a:rPr lang="en-US" sz="2400" dirty="0" err="1" smtClean="0"/>
              <a:t>pywhatkit</a:t>
            </a:r>
            <a:r>
              <a:rPr lang="en-US" sz="2400" dirty="0" smtClean="0"/>
              <a:t>, </a:t>
            </a:r>
            <a:r>
              <a:rPr lang="en-US" sz="2400" dirty="0" err="1" smtClean="0"/>
              <a:t>pyautogui</a:t>
            </a:r>
            <a:r>
              <a:rPr lang="en-US" sz="2400" dirty="0" smtClean="0"/>
              <a:t>, etc.</a:t>
            </a:r>
            <a:br>
              <a:rPr lang="en-US" sz="2400" dirty="0" smtClean="0"/>
            </a:br>
            <a:r>
              <a:rPr lang="en-US" sz="2400" b="1" dirty="0" smtClean="0"/>
              <a:t>Interaction Design:</a:t>
            </a:r>
            <a:r>
              <a:rPr lang="en-US" sz="2400" dirty="0" smtClean="0"/>
              <a:t> GUI with moving GIFs for user-friendly </a:t>
            </a:r>
            <a:r>
              <a:rPr lang="en-US" sz="2400" dirty="0" smtClean="0"/>
              <a:t>communication.</a:t>
            </a:r>
            <a:endParaRPr lang="en-US" sz="2400" dirty="0" smtClean="0"/>
          </a:p>
          <a:p>
            <a:pPr marL="0" indent="0">
              <a:spcBef>
                <a:spcPct val="20000"/>
              </a:spcBef>
              <a:spcAft>
                <a:spcPts val="600"/>
              </a:spcAft>
              <a:buNone/>
            </a:pPr>
            <a:endParaRPr lang="en-GB" sz="2200" dirty="0"/>
          </a:p>
        </p:txBody>
      </p:sp>
    </p:spTree>
    <p:extLst>
      <p:ext uri="{BB962C8B-B14F-4D97-AF65-F5344CB8AC3E}">
        <p14:creationId xmlns=""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600" b="1" dirty="0" smtClean="0"/>
              <a:t>Main Functions:</a:t>
            </a:r>
            <a:endParaRPr lang="en-US" sz="1600" dirty="0" smtClean="0"/>
          </a:p>
          <a:p>
            <a:r>
              <a:rPr lang="en-US" sz="1600" dirty="0" err="1" smtClean="0"/>
              <a:t>takeCommand</a:t>
            </a:r>
            <a:r>
              <a:rPr lang="en-US" sz="1600" dirty="0" smtClean="0"/>
              <a:t>(): Accepts voice input</a:t>
            </a:r>
          </a:p>
          <a:p>
            <a:r>
              <a:rPr lang="en-US" sz="1600" dirty="0" err="1" smtClean="0"/>
              <a:t>wishMe</a:t>
            </a:r>
            <a:r>
              <a:rPr lang="en-US" sz="1600" dirty="0" smtClean="0"/>
              <a:t>(): Greets based on time</a:t>
            </a:r>
          </a:p>
          <a:p>
            <a:r>
              <a:rPr lang="en-US" sz="1600" dirty="0" err="1" smtClean="0"/>
              <a:t>taskExecution</a:t>
            </a:r>
            <a:r>
              <a:rPr lang="en-US" sz="1600" dirty="0" smtClean="0"/>
              <a:t>(): Executes commands like open app, search Wikipedia, send </a:t>
            </a:r>
            <a:r>
              <a:rPr lang="en-US" sz="1600" dirty="0" smtClean="0"/>
              <a:t>email</a:t>
            </a:r>
          </a:p>
          <a:p>
            <a:pPr>
              <a:buNone/>
            </a:pPr>
            <a:r>
              <a:rPr lang="en-US" sz="1600" dirty="0" smtClean="0"/>
              <a:t/>
            </a:r>
            <a:br>
              <a:rPr lang="en-US" sz="1600" dirty="0" smtClean="0"/>
            </a:br>
            <a:r>
              <a:rPr lang="en-US" sz="1600" b="1" dirty="0" smtClean="0"/>
              <a:t>Flow:</a:t>
            </a:r>
            <a:endParaRPr lang="en-US" sz="1600" dirty="0" smtClean="0"/>
          </a:p>
          <a:p>
            <a:r>
              <a:rPr lang="en-US" sz="1600" dirty="0" smtClean="0"/>
              <a:t>GUI loads</a:t>
            </a:r>
          </a:p>
          <a:p>
            <a:r>
              <a:rPr lang="en-US" sz="1600" dirty="0" smtClean="0"/>
              <a:t>Voice command taken</a:t>
            </a:r>
          </a:p>
          <a:p>
            <a:r>
              <a:rPr lang="en-US" sz="1600" dirty="0" smtClean="0"/>
              <a:t>Corresponding Python function triggers</a:t>
            </a:r>
          </a:p>
          <a:p>
            <a:r>
              <a:rPr lang="en-US" sz="1600" dirty="0" smtClean="0"/>
              <a:t>Task is completed</a:t>
            </a:r>
          </a:p>
          <a:p>
            <a:r>
              <a:rPr lang="en-US" sz="1600" dirty="0" smtClean="0"/>
              <a:t>Repeats until "Quit" is said</a:t>
            </a:r>
            <a:br>
              <a:rPr lang="en-US" sz="1600" dirty="0" smtClean="0"/>
            </a:br>
            <a:r>
              <a:rPr lang="en-US" sz="1600" b="1" dirty="0" smtClean="0"/>
              <a:t>Deployment:</a:t>
            </a:r>
            <a:r>
              <a:rPr lang="en-US" sz="1600" dirty="0" smtClean="0"/>
              <a:t> Executed as a Python application from </a:t>
            </a:r>
            <a:r>
              <a:rPr lang="en-US" sz="1600" dirty="0" err="1" smtClean="0"/>
              <a:t>PyCharm</a:t>
            </a:r>
            <a:endParaRPr lang="en-US" sz="1600" dirty="0" smtClean="0"/>
          </a:p>
          <a:p>
            <a:pPr marL="305435" indent="-305435">
              <a:spcBef>
                <a:spcPct val="20000"/>
              </a:spcBef>
              <a:spcAft>
                <a:spcPts val="600"/>
              </a:spcAft>
              <a:buNone/>
            </a:pPr>
            <a:endParaRPr lang="en-GB" sz="1500" dirty="0"/>
          </a:p>
        </p:txBody>
      </p:sp>
    </p:spTree>
    <p:extLst>
      <p:ext uri="{BB962C8B-B14F-4D97-AF65-F5344CB8AC3E}">
        <p14:creationId xmlns=""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dirty="0" smtClean="0"/>
              <a:t>Input: “Open Google” → JARVIS opens </a:t>
            </a:r>
            <a:r>
              <a:rPr lang="en-US" sz="2400" dirty="0" smtClean="0"/>
              <a:t>browser.</a:t>
            </a:r>
            <a:endParaRPr lang="en-US" sz="2400" dirty="0" smtClean="0"/>
          </a:p>
          <a:p>
            <a:r>
              <a:rPr lang="en-US" sz="2400" dirty="0" smtClean="0"/>
              <a:t>Input: “Play Music” → Music directory </a:t>
            </a:r>
            <a:r>
              <a:rPr lang="en-US" sz="2400" dirty="0" smtClean="0"/>
              <a:t>opens.</a:t>
            </a:r>
            <a:endParaRPr lang="en-US" sz="2400" dirty="0" smtClean="0"/>
          </a:p>
          <a:p>
            <a:r>
              <a:rPr lang="en-US" sz="2400" dirty="0" smtClean="0"/>
              <a:t>Input: “Send </a:t>
            </a:r>
            <a:r>
              <a:rPr lang="en-US" sz="2400" dirty="0" err="1" smtClean="0"/>
              <a:t>WhatsApp</a:t>
            </a:r>
            <a:r>
              <a:rPr lang="en-US" sz="2400" dirty="0" smtClean="0"/>
              <a:t>” → Message sent at specific time</a:t>
            </a:r>
            <a:br>
              <a:rPr lang="en-US" sz="2400" dirty="0" smtClean="0"/>
            </a:br>
            <a:r>
              <a:rPr lang="en-US" sz="2400" i="1" dirty="0" smtClean="0"/>
              <a:t>(Insert output screenshots here from the report PDF</a:t>
            </a:r>
            <a:r>
              <a:rPr lang="en-US" sz="2400" i="1" dirty="0" smtClean="0"/>
              <a:t>).</a:t>
            </a:r>
            <a:endParaRPr lang="en-US" sz="2400" dirty="0" smtClean="0"/>
          </a:p>
          <a:p>
            <a:pPr marL="0" indent="0">
              <a:buNone/>
            </a:pPr>
            <a:endParaRPr lang="en-US" sz="2200" dirty="0"/>
          </a:p>
        </p:txBody>
      </p:sp>
    </p:spTree>
    <p:extLst>
      <p:ext uri="{BB962C8B-B14F-4D97-AF65-F5344CB8AC3E}">
        <p14:creationId xmlns=""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smtClean="0"/>
              <a:t>JARVIS proves to be an effective voice assistant tailored for desktop environments. It reduces human effort, saves time, and performs tasks via voice commands efficiently. Though simple in architecture, it shows the potential of offline AI assistants for personalized use.</a:t>
            </a:r>
          </a:p>
          <a:p>
            <a:pPr marL="0" indent="0">
              <a:buNone/>
            </a:pPr>
            <a:endParaRPr lang="en-US" sz="2200" dirty="0"/>
          </a:p>
        </p:txBody>
      </p:sp>
    </p:spTree>
    <p:extLst>
      <p:ext uri="{BB962C8B-B14F-4D97-AF65-F5344CB8AC3E}">
        <p14:creationId xmlns=""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dirty="0" smtClean="0"/>
              <a:t>Implement voice encryption for enhanced security</a:t>
            </a:r>
          </a:p>
          <a:p>
            <a:r>
              <a:rPr lang="en-US" sz="2400" dirty="0" smtClean="0"/>
              <a:t>Develop Android version</a:t>
            </a:r>
          </a:p>
          <a:p>
            <a:r>
              <a:rPr lang="en-US" sz="2400" dirty="0" smtClean="0"/>
              <a:t>Enable continuous background listening</a:t>
            </a:r>
          </a:p>
          <a:p>
            <a:r>
              <a:rPr lang="en-US" sz="2400" dirty="0" smtClean="0"/>
              <a:t>Improve speech recognition for different accents</a:t>
            </a:r>
          </a:p>
          <a:p>
            <a:r>
              <a:rPr lang="en-US" sz="2400" dirty="0" smtClean="0"/>
              <a:t>Expand interaction capabilities (more natural conversation</a:t>
            </a:r>
            <a:r>
              <a:rPr lang="en-US" sz="2400" dirty="0" smtClean="0"/>
              <a:t>).</a:t>
            </a:r>
            <a:endParaRPr lang="en-US" sz="2400" dirty="0" smtClean="0"/>
          </a:p>
          <a:p>
            <a:pPr marL="0" indent="0">
              <a:buNone/>
            </a:pPr>
            <a:endParaRPr lang="en-GB" sz="2200" dirty="0"/>
          </a:p>
        </p:txBody>
      </p:sp>
    </p:spTree>
    <p:extLst>
      <p:ext uri="{BB962C8B-B14F-4D97-AF65-F5344CB8AC3E}">
        <p14:creationId xmlns=""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TotalTime>
  <Words>321</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A.I. DESKTOP VOICE ASSISTANT – JARVIS</vt:lpstr>
      <vt:lpstr>OUTLINE</vt:lpstr>
      <vt:lpstr>Problem Statement</vt:lpstr>
      <vt:lpstr>Proposed Solution</vt:lpstr>
      <vt:lpstr>System  Approach</vt:lpstr>
      <vt:lpstr>Algorithm &amp; Deployment</vt:lpstr>
      <vt:lpstr>Result</vt:lpstr>
      <vt:lpstr>Conclusion</vt:lpstr>
      <vt:lpstr>Future scope</vt:lpstr>
      <vt:lpstr>References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pc</cp:lastModifiedBy>
  <cp:revision>18</cp:revision>
  <dcterms:created xsi:type="dcterms:W3CDTF">2013-07-15T20:26:40Z</dcterms:created>
  <dcterms:modified xsi:type="dcterms:W3CDTF">2025-07-05T11:14:55Z</dcterms:modified>
</cp:coreProperties>
</file>