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0BD9B0-97AA-994D-A7D1-C2F4B5997F0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2" d="100"/>
          <a:sy n="92" d="100"/>
        </p:scale>
        <p:origin x="18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50" r:id="rId6"/>
    <p:sldLayoutId id="2147483845" r:id="rId7"/>
    <p:sldLayoutId id="2147483846" r:id="rId8"/>
    <p:sldLayoutId id="2147483847" r:id="rId9"/>
    <p:sldLayoutId id="2147483849" r:id="rId10"/>
    <p:sldLayoutId id="21474838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february-2020/facial-recognition-technology-requires-checks-and-balanc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A">
            <a:extLst>
              <a:ext uri="{FF2B5EF4-FFF2-40B4-BE49-F238E27FC236}">
                <a16:creationId xmlns:a16="http://schemas.microsoft.com/office/drawing/2014/main" id="{19661162-3617-E86E-8049-CADA634A07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18" r="1" b="1"/>
          <a:stretch/>
        </p:blipFill>
        <p:spPr>
          <a:xfrm>
            <a:off x="482600" y="489855"/>
            <a:ext cx="11147070" cy="5878283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DF9640-17FE-5127-85D8-B3C113D77334}"/>
              </a:ext>
            </a:extLst>
          </p:cNvPr>
          <p:cNvSpPr txBox="1"/>
          <p:nvPr/>
        </p:nvSpPr>
        <p:spPr>
          <a:xfrm>
            <a:off x="2521527" y="667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9400C4-D726-6D77-19EA-C9DBEA9EC5FC}"/>
              </a:ext>
            </a:extLst>
          </p:cNvPr>
          <p:cNvSpPr txBox="1"/>
          <p:nvPr/>
        </p:nvSpPr>
        <p:spPr>
          <a:xfrm>
            <a:off x="3103417" y="6470073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FACIAL RECOGNITION BASED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85742347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KURNI SAI PARTHSARATHI .</dc:creator>
  <cp:lastModifiedBy>KURNI SAI PARTHSARATHI .</cp:lastModifiedBy>
  <cp:revision>1</cp:revision>
  <dcterms:created xsi:type="dcterms:W3CDTF">2024-10-02T17:03:00Z</dcterms:created>
  <dcterms:modified xsi:type="dcterms:W3CDTF">2024-10-02T17:25:16Z</dcterms:modified>
</cp:coreProperties>
</file>