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5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18FAF-0471-4246-BBDF-FF7B7AAD0BB3}" v="7" dt="2024-01-03T15:53:36.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ANGEL QUIROS CULEBRAS" userId="6a4a0159-3c2c-474d-8e6d-7b4e4dfd6593" providerId="ADAL" clId="{02F18FAF-0471-4246-BBDF-FF7B7AAD0BB3}"/>
    <pc:docChg chg="undo custSel addSld modSld sldOrd">
      <pc:chgData name="MIGUEL ANGEL QUIROS CULEBRAS" userId="6a4a0159-3c2c-474d-8e6d-7b4e4dfd6593" providerId="ADAL" clId="{02F18FAF-0471-4246-BBDF-FF7B7AAD0BB3}" dt="2024-01-03T16:00:50.740" v="63" actId="1076"/>
      <pc:docMkLst>
        <pc:docMk/>
      </pc:docMkLst>
      <pc:sldChg chg="modSp new mod">
        <pc:chgData name="MIGUEL ANGEL QUIROS CULEBRAS" userId="6a4a0159-3c2c-474d-8e6d-7b4e4dfd6593" providerId="ADAL" clId="{02F18FAF-0471-4246-BBDF-FF7B7AAD0BB3}" dt="2024-01-03T15:50:16.627" v="24" actId="20577"/>
        <pc:sldMkLst>
          <pc:docMk/>
          <pc:sldMk cId="1584905052" sldId="256"/>
        </pc:sldMkLst>
        <pc:spChg chg="mod">
          <ac:chgData name="MIGUEL ANGEL QUIROS CULEBRAS" userId="6a4a0159-3c2c-474d-8e6d-7b4e4dfd6593" providerId="ADAL" clId="{02F18FAF-0471-4246-BBDF-FF7B7AAD0BB3}" dt="2024-01-03T15:50:16.627" v="24" actId="20577"/>
          <ac:spMkLst>
            <pc:docMk/>
            <pc:sldMk cId="1584905052" sldId="256"/>
            <ac:spMk id="2" creationId="{E5FA94BA-47EB-1C0C-EC05-A3CD4D85161D}"/>
          </ac:spMkLst>
        </pc:spChg>
        <pc:spChg chg="mod">
          <ac:chgData name="MIGUEL ANGEL QUIROS CULEBRAS" userId="6a4a0159-3c2c-474d-8e6d-7b4e4dfd6593" providerId="ADAL" clId="{02F18FAF-0471-4246-BBDF-FF7B7AAD0BB3}" dt="2024-01-03T15:49:53.596" v="5"/>
          <ac:spMkLst>
            <pc:docMk/>
            <pc:sldMk cId="1584905052" sldId="256"/>
            <ac:spMk id="3" creationId="{D9486B4A-90B6-04F8-F69F-1C26320A12F7}"/>
          </ac:spMkLst>
        </pc:spChg>
      </pc:sldChg>
      <pc:sldChg chg="addSp new mod modNotesTx">
        <pc:chgData name="MIGUEL ANGEL QUIROS CULEBRAS" userId="6a4a0159-3c2c-474d-8e6d-7b4e4dfd6593" providerId="ADAL" clId="{02F18FAF-0471-4246-BBDF-FF7B7AAD0BB3}" dt="2024-01-03T15:50:58.436" v="26"/>
        <pc:sldMkLst>
          <pc:docMk/>
          <pc:sldMk cId="1555446649" sldId="257"/>
        </pc:sldMkLst>
        <pc:picChg chg="add">
          <ac:chgData name="MIGUEL ANGEL QUIROS CULEBRAS" userId="6a4a0159-3c2c-474d-8e6d-7b4e4dfd6593" providerId="ADAL" clId="{02F18FAF-0471-4246-BBDF-FF7B7AAD0BB3}" dt="2024-01-03T15:50:19.802" v="25" actId="22"/>
          <ac:picMkLst>
            <pc:docMk/>
            <pc:sldMk cId="1555446649" sldId="257"/>
            <ac:picMk id="3" creationId="{C58DCCB0-717E-9177-74C4-953DB51E02C6}"/>
          </ac:picMkLst>
        </pc:picChg>
      </pc:sldChg>
      <pc:sldChg chg="addSp add mod ord">
        <pc:chgData name="MIGUEL ANGEL QUIROS CULEBRAS" userId="6a4a0159-3c2c-474d-8e6d-7b4e4dfd6593" providerId="ADAL" clId="{02F18FAF-0471-4246-BBDF-FF7B7AAD0BB3}" dt="2024-01-03T15:53:39.314" v="30" actId="22"/>
        <pc:sldMkLst>
          <pc:docMk/>
          <pc:sldMk cId="276753" sldId="258"/>
        </pc:sldMkLst>
        <pc:picChg chg="add">
          <ac:chgData name="MIGUEL ANGEL QUIROS CULEBRAS" userId="6a4a0159-3c2c-474d-8e6d-7b4e4dfd6593" providerId="ADAL" clId="{02F18FAF-0471-4246-BBDF-FF7B7AAD0BB3}" dt="2024-01-03T15:53:39.314" v="30" actId="22"/>
          <ac:picMkLst>
            <pc:docMk/>
            <pc:sldMk cId="276753" sldId="258"/>
            <ac:picMk id="3" creationId="{A9051F6E-5354-3410-5542-E1A356B434F7}"/>
          </ac:picMkLst>
        </pc:picChg>
      </pc:sldChg>
      <pc:sldChg chg="addSp modSp add mod ord">
        <pc:chgData name="MIGUEL ANGEL QUIROS CULEBRAS" userId="6a4a0159-3c2c-474d-8e6d-7b4e4dfd6593" providerId="ADAL" clId="{02F18FAF-0471-4246-BBDF-FF7B7AAD0BB3}" dt="2024-01-03T15:54:34.123" v="36" actId="1076"/>
        <pc:sldMkLst>
          <pc:docMk/>
          <pc:sldMk cId="665946419" sldId="259"/>
        </pc:sldMkLst>
        <pc:picChg chg="add mod">
          <ac:chgData name="MIGUEL ANGEL QUIROS CULEBRAS" userId="6a4a0159-3c2c-474d-8e6d-7b4e4dfd6593" providerId="ADAL" clId="{02F18FAF-0471-4246-BBDF-FF7B7AAD0BB3}" dt="2024-01-03T15:54:34.123" v="36" actId="1076"/>
          <ac:picMkLst>
            <pc:docMk/>
            <pc:sldMk cId="665946419" sldId="259"/>
            <ac:picMk id="3" creationId="{14980481-10ED-22FF-8F0B-537CF14AA2A7}"/>
          </ac:picMkLst>
        </pc:picChg>
      </pc:sldChg>
      <pc:sldChg chg="addSp new mod modNotesTx">
        <pc:chgData name="MIGUEL ANGEL QUIROS CULEBRAS" userId="6a4a0159-3c2c-474d-8e6d-7b4e4dfd6593" providerId="ADAL" clId="{02F18FAF-0471-4246-BBDF-FF7B7AAD0BB3}" dt="2024-01-03T15:55:43.545" v="45"/>
        <pc:sldMkLst>
          <pc:docMk/>
          <pc:sldMk cId="2997644073" sldId="260"/>
        </pc:sldMkLst>
        <pc:picChg chg="add">
          <ac:chgData name="MIGUEL ANGEL QUIROS CULEBRAS" userId="6a4a0159-3c2c-474d-8e6d-7b4e4dfd6593" providerId="ADAL" clId="{02F18FAF-0471-4246-BBDF-FF7B7AAD0BB3}" dt="2024-01-03T15:55:31.426" v="44" actId="22"/>
          <ac:picMkLst>
            <pc:docMk/>
            <pc:sldMk cId="2997644073" sldId="260"/>
            <ac:picMk id="3" creationId="{15BA82CD-10B3-0B56-4029-05F0F5F5BF44}"/>
          </ac:picMkLst>
        </pc:picChg>
      </pc:sldChg>
      <pc:sldChg chg="addSp add mod modNotesTx">
        <pc:chgData name="MIGUEL ANGEL QUIROS CULEBRAS" userId="6a4a0159-3c2c-474d-8e6d-7b4e4dfd6593" providerId="ADAL" clId="{02F18FAF-0471-4246-BBDF-FF7B7AAD0BB3}" dt="2024-01-03T15:56:09.293" v="47"/>
        <pc:sldMkLst>
          <pc:docMk/>
          <pc:sldMk cId="968563398" sldId="261"/>
        </pc:sldMkLst>
        <pc:picChg chg="add">
          <ac:chgData name="MIGUEL ANGEL QUIROS CULEBRAS" userId="6a4a0159-3c2c-474d-8e6d-7b4e4dfd6593" providerId="ADAL" clId="{02F18FAF-0471-4246-BBDF-FF7B7AAD0BB3}" dt="2024-01-03T15:55:53.428" v="46" actId="22"/>
          <ac:picMkLst>
            <pc:docMk/>
            <pc:sldMk cId="968563398" sldId="261"/>
            <ac:picMk id="3" creationId="{1FCC872B-2F9B-B386-16D2-31C53FA67DB0}"/>
          </ac:picMkLst>
        </pc:picChg>
      </pc:sldChg>
      <pc:sldChg chg="addSp add mod">
        <pc:chgData name="MIGUEL ANGEL QUIROS CULEBRAS" userId="6a4a0159-3c2c-474d-8e6d-7b4e4dfd6593" providerId="ADAL" clId="{02F18FAF-0471-4246-BBDF-FF7B7AAD0BB3}" dt="2024-01-03T15:56:33.739" v="48" actId="22"/>
        <pc:sldMkLst>
          <pc:docMk/>
          <pc:sldMk cId="125876565" sldId="262"/>
        </pc:sldMkLst>
        <pc:picChg chg="add">
          <ac:chgData name="MIGUEL ANGEL QUIROS CULEBRAS" userId="6a4a0159-3c2c-474d-8e6d-7b4e4dfd6593" providerId="ADAL" clId="{02F18FAF-0471-4246-BBDF-FF7B7AAD0BB3}" dt="2024-01-03T15:56:33.739" v="48" actId="22"/>
          <ac:picMkLst>
            <pc:docMk/>
            <pc:sldMk cId="125876565" sldId="262"/>
            <ac:picMk id="3" creationId="{1989F37C-D828-401B-5B39-FE3188E82916}"/>
          </ac:picMkLst>
        </pc:picChg>
      </pc:sldChg>
      <pc:sldChg chg="addSp add mod replId">
        <pc:chgData name="MIGUEL ANGEL QUIROS CULEBRAS" userId="6a4a0159-3c2c-474d-8e6d-7b4e4dfd6593" providerId="ADAL" clId="{02F18FAF-0471-4246-BBDF-FF7B7AAD0BB3}" dt="2024-01-03T15:56:47.899" v="49" actId="22"/>
        <pc:sldMkLst>
          <pc:docMk/>
          <pc:sldMk cId="2213733831" sldId="263"/>
        </pc:sldMkLst>
        <pc:picChg chg="add">
          <ac:chgData name="MIGUEL ANGEL QUIROS CULEBRAS" userId="6a4a0159-3c2c-474d-8e6d-7b4e4dfd6593" providerId="ADAL" clId="{02F18FAF-0471-4246-BBDF-FF7B7AAD0BB3}" dt="2024-01-03T15:56:47.899" v="49" actId="22"/>
          <ac:picMkLst>
            <pc:docMk/>
            <pc:sldMk cId="2213733831" sldId="263"/>
            <ac:picMk id="3" creationId="{156933AD-5760-A979-C07E-07B3634D7E80}"/>
          </ac:picMkLst>
        </pc:picChg>
      </pc:sldChg>
      <pc:sldChg chg="addSp add mod">
        <pc:chgData name="MIGUEL ANGEL QUIROS CULEBRAS" userId="6a4a0159-3c2c-474d-8e6d-7b4e4dfd6593" providerId="ADAL" clId="{02F18FAF-0471-4246-BBDF-FF7B7AAD0BB3}" dt="2024-01-03T15:57:01.570" v="50" actId="22"/>
        <pc:sldMkLst>
          <pc:docMk/>
          <pc:sldMk cId="325211099" sldId="264"/>
        </pc:sldMkLst>
        <pc:picChg chg="add">
          <ac:chgData name="MIGUEL ANGEL QUIROS CULEBRAS" userId="6a4a0159-3c2c-474d-8e6d-7b4e4dfd6593" providerId="ADAL" clId="{02F18FAF-0471-4246-BBDF-FF7B7AAD0BB3}" dt="2024-01-03T15:57:01.570" v="50" actId="22"/>
          <ac:picMkLst>
            <pc:docMk/>
            <pc:sldMk cId="325211099" sldId="264"/>
            <ac:picMk id="3" creationId="{A044F8E8-D794-F431-E4CF-435E2CDA37F9}"/>
          </ac:picMkLst>
        </pc:picChg>
      </pc:sldChg>
      <pc:sldChg chg="addSp add mod replId">
        <pc:chgData name="MIGUEL ANGEL QUIROS CULEBRAS" userId="6a4a0159-3c2c-474d-8e6d-7b4e4dfd6593" providerId="ADAL" clId="{02F18FAF-0471-4246-BBDF-FF7B7AAD0BB3}" dt="2024-01-03T15:57:13.872" v="51" actId="22"/>
        <pc:sldMkLst>
          <pc:docMk/>
          <pc:sldMk cId="340540025" sldId="265"/>
        </pc:sldMkLst>
        <pc:picChg chg="add">
          <ac:chgData name="MIGUEL ANGEL QUIROS CULEBRAS" userId="6a4a0159-3c2c-474d-8e6d-7b4e4dfd6593" providerId="ADAL" clId="{02F18FAF-0471-4246-BBDF-FF7B7AAD0BB3}" dt="2024-01-03T15:57:13.872" v="51" actId="22"/>
          <ac:picMkLst>
            <pc:docMk/>
            <pc:sldMk cId="340540025" sldId="265"/>
            <ac:picMk id="3" creationId="{44053504-3EB4-7FD4-51C6-54E50A65A39F}"/>
          </ac:picMkLst>
        </pc:picChg>
      </pc:sldChg>
      <pc:sldChg chg="addSp add mod replId">
        <pc:chgData name="MIGUEL ANGEL QUIROS CULEBRAS" userId="6a4a0159-3c2c-474d-8e6d-7b4e4dfd6593" providerId="ADAL" clId="{02F18FAF-0471-4246-BBDF-FF7B7AAD0BB3}" dt="2024-01-03T15:57:27.803" v="52" actId="22"/>
        <pc:sldMkLst>
          <pc:docMk/>
          <pc:sldMk cId="1591495772" sldId="266"/>
        </pc:sldMkLst>
        <pc:picChg chg="add">
          <ac:chgData name="MIGUEL ANGEL QUIROS CULEBRAS" userId="6a4a0159-3c2c-474d-8e6d-7b4e4dfd6593" providerId="ADAL" clId="{02F18FAF-0471-4246-BBDF-FF7B7AAD0BB3}" dt="2024-01-03T15:57:27.803" v="52" actId="22"/>
          <ac:picMkLst>
            <pc:docMk/>
            <pc:sldMk cId="1591495772" sldId="266"/>
            <ac:picMk id="3" creationId="{D685D64D-8BD2-97AF-E549-A490C1A55D4A}"/>
          </ac:picMkLst>
        </pc:picChg>
      </pc:sldChg>
      <pc:sldChg chg="addSp add mod replId">
        <pc:chgData name="MIGUEL ANGEL QUIROS CULEBRAS" userId="6a4a0159-3c2c-474d-8e6d-7b4e4dfd6593" providerId="ADAL" clId="{02F18FAF-0471-4246-BBDF-FF7B7AAD0BB3}" dt="2024-01-03T15:57:40.120" v="53" actId="22"/>
        <pc:sldMkLst>
          <pc:docMk/>
          <pc:sldMk cId="3992838254" sldId="267"/>
        </pc:sldMkLst>
        <pc:picChg chg="add">
          <ac:chgData name="MIGUEL ANGEL QUIROS CULEBRAS" userId="6a4a0159-3c2c-474d-8e6d-7b4e4dfd6593" providerId="ADAL" clId="{02F18FAF-0471-4246-BBDF-FF7B7AAD0BB3}" dt="2024-01-03T15:57:40.120" v="53" actId="22"/>
          <ac:picMkLst>
            <pc:docMk/>
            <pc:sldMk cId="3992838254" sldId="267"/>
            <ac:picMk id="3" creationId="{245B7205-C776-A01D-83B1-BB1D06E8ADE1}"/>
          </ac:picMkLst>
        </pc:picChg>
      </pc:sldChg>
      <pc:sldChg chg="addSp add mod">
        <pc:chgData name="MIGUEL ANGEL QUIROS CULEBRAS" userId="6a4a0159-3c2c-474d-8e6d-7b4e4dfd6593" providerId="ADAL" clId="{02F18FAF-0471-4246-BBDF-FF7B7AAD0BB3}" dt="2024-01-03T15:57:51.684" v="54" actId="22"/>
        <pc:sldMkLst>
          <pc:docMk/>
          <pc:sldMk cId="3540180092" sldId="268"/>
        </pc:sldMkLst>
        <pc:picChg chg="add">
          <ac:chgData name="MIGUEL ANGEL QUIROS CULEBRAS" userId="6a4a0159-3c2c-474d-8e6d-7b4e4dfd6593" providerId="ADAL" clId="{02F18FAF-0471-4246-BBDF-FF7B7AAD0BB3}" dt="2024-01-03T15:57:51.684" v="54" actId="22"/>
          <ac:picMkLst>
            <pc:docMk/>
            <pc:sldMk cId="3540180092" sldId="268"/>
            <ac:picMk id="3" creationId="{BE142716-2AD6-D93A-6F53-88D8411C7301}"/>
          </ac:picMkLst>
        </pc:picChg>
      </pc:sldChg>
      <pc:sldChg chg="addSp add mod replId">
        <pc:chgData name="MIGUEL ANGEL QUIROS CULEBRAS" userId="6a4a0159-3c2c-474d-8e6d-7b4e4dfd6593" providerId="ADAL" clId="{02F18FAF-0471-4246-BBDF-FF7B7AAD0BB3}" dt="2024-01-03T15:58:04.899" v="55" actId="22"/>
        <pc:sldMkLst>
          <pc:docMk/>
          <pc:sldMk cId="4029642552" sldId="269"/>
        </pc:sldMkLst>
        <pc:picChg chg="add">
          <ac:chgData name="MIGUEL ANGEL QUIROS CULEBRAS" userId="6a4a0159-3c2c-474d-8e6d-7b4e4dfd6593" providerId="ADAL" clId="{02F18FAF-0471-4246-BBDF-FF7B7AAD0BB3}" dt="2024-01-03T15:58:04.899" v="55" actId="22"/>
          <ac:picMkLst>
            <pc:docMk/>
            <pc:sldMk cId="4029642552" sldId="269"/>
            <ac:picMk id="3" creationId="{B4E711AE-270B-73A0-6DC7-3412D384F0C2}"/>
          </ac:picMkLst>
        </pc:picChg>
      </pc:sldChg>
      <pc:sldChg chg="addSp add mod replId">
        <pc:chgData name="MIGUEL ANGEL QUIROS CULEBRAS" userId="6a4a0159-3c2c-474d-8e6d-7b4e4dfd6593" providerId="ADAL" clId="{02F18FAF-0471-4246-BBDF-FF7B7AAD0BB3}" dt="2024-01-03T15:58:16.171" v="56" actId="22"/>
        <pc:sldMkLst>
          <pc:docMk/>
          <pc:sldMk cId="2766287753" sldId="270"/>
        </pc:sldMkLst>
        <pc:picChg chg="add">
          <ac:chgData name="MIGUEL ANGEL QUIROS CULEBRAS" userId="6a4a0159-3c2c-474d-8e6d-7b4e4dfd6593" providerId="ADAL" clId="{02F18FAF-0471-4246-BBDF-FF7B7AAD0BB3}" dt="2024-01-03T15:58:16.171" v="56" actId="22"/>
          <ac:picMkLst>
            <pc:docMk/>
            <pc:sldMk cId="2766287753" sldId="270"/>
            <ac:picMk id="3" creationId="{8D741C1D-335D-DA9D-FCF6-7649189FE4BB}"/>
          </ac:picMkLst>
        </pc:picChg>
      </pc:sldChg>
      <pc:sldChg chg="addSp delSp add mod replId">
        <pc:chgData name="MIGUEL ANGEL QUIROS CULEBRAS" userId="6a4a0159-3c2c-474d-8e6d-7b4e4dfd6593" providerId="ADAL" clId="{02F18FAF-0471-4246-BBDF-FF7B7AAD0BB3}" dt="2024-01-03T15:58:49.739" v="57" actId="22"/>
        <pc:sldMkLst>
          <pc:docMk/>
          <pc:sldMk cId="800903786" sldId="271"/>
        </pc:sldMkLst>
        <pc:picChg chg="add del">
          <ac:chgData name="MIGUEL ANGEL QUIROS CULEBRAS" userId="6a4a0159-3c2c-474d-8e6d-7b4e4dfd6593" providerId="ADAL" clId="{02F18FAF-0471-4246-BBDF-FF7B7AAD0BB3}" dt="2024-01-03T15:55:27.709" v="43" actId="22"/>
          <ac:picMkLst>
            <pc:docMk/>
            <pc:sldMk cId="800903786" sldId="271"/>
            <ac:picMk id="3" creationId="{C5E876AE-7202-18E7-3174-817B760C9A1E}"/>
          </ac:picMkLst>
        </pc:picChg>
        <pc:picChg chg="add">
          <ac:chgData name="MIGUEL ANGEL QUIROS CULEBRAS" userId="6a4a0159-3c2c-474d-8e6d-7b4e4dfd6593" providerId="ADAL" clId="{02F18FAF-0471-4246-BBDF-FF7B7AAD0BB3}" dt="2024-01-03T15:58:49.739" v="57" actId="22"/>
          <ac:picMkLst>
            <pc:docMk/>
            <pc:sldMk cId="800903786" sldId="271"/>
            <ac:picMk id="5" creationId="{1BFD4B25-D06C-6855-BA9E-4B7080558D71}"/>
          </ac:picMkLst>
        </pc:picChg>
      </pc:sldChg>
      <pc:sldChg chg="addSp modSp new mod ord">
        <pc:chgData name="MIGUEL ANGEL QUIROS CULEBRAS" userId="6a4a0159-3c2c-474d-8e6d-7b4e4dfd6593" providerId="ADAL" clId="{02F18FAF-0471-4246-BBDF-FF7B7AAD0BB3}" dt="2024-01-03T16:00:50.740" v="63" actId="1076"/>
        <pc:sldMkLst>
          <pc:docMk/>
          <pc:sldMk cId="2421647200" sldId="272"/>
        </pc:sldMkLst>
        <pc:picChg chg="add mod">
          <ac:chgData name="MIGUEL ANGEL QUIROS CULEBRAS" userId="6a4a0159-3c2c-474d-8e6d-7b4e4dfd6593" providerId="ADAL" clId="{02F18FAF-0471-4246-BBDF-FF7B7AAD0BB3}" dt="2024-01-03T16:00:50.740" v="63" actId="1076"/>
          <ac:picMkLst>
            <pc:docMk/>
            <pc:sldMk cId="2421647200" sldId="272"/>
            <ac:picMk id="3" creationId="{81A1A38C-CB9E-66E8-6675-2304A058F4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759FB-71F8-4F6F-9B62-FB74398B4486}" type="datetimeFigureOut">
              <a:rPr lang="es-ES" smtClean="0"/>
              <a:t>03/01/2024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65805-22E0-4EEB-9C9A-D14515F7E6CF}" type="slidenum">
              <a:rPr lang="es-ES" smtClean="0"/>
              <a:t>‹Nº›</a:t>
            </a:fld>
            <a:endParaRPr lang="es-ES"/>
          </a:p>
        </p:txBody>
      </p:sp>
    </p:spTree>
    <p:extLst>
      <p:ext uri="{BB962C8B-B14F-4D97-AF65-F5344CB8AC3E}">
        <p14:creationId xmlns:p14="http://schemas.microsoft.com/office/powerpoint/2010/main" val="137556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A1 – Inyección ¿Soy vulnerable? La mejor manera de averiguar si una aplicación es vulnerable a una inyección es verificar que en todo uso de intérpretes se separa la información no confiable del comando o consulta. ¿Cómo prevenirlo? 1. Usando una API la cuál evite el uso de intérpretes por completo o provea una interfaz parametrizada. 2. Si una API parametrizada no está disponible, debe codificar cuidadosamente los caracteres especiales, usando la sintaxis de escape específica del intérprete 3. La evaluación de entradas positivas o de "listas blancas" también se recomienda, pero no es una defensa integral dado que muchas aplicaciones requieren caracteres especiales en sus entradas.</a:t>
            </a:r>
          </a:p>
        </p:txBody>
      </p:sp>
      <p:sp>
        <p:nvSpPr>
          <p:cNvPr id="4" name="Marcador de número de diapositiva 3"/>
          <p:cNvSpPr>
            <a:spLocks noGrp="1"/>
          </p:cNvSpPr>
          <p:nvPr>
            <p:ph type="sldNum" sz="quarter" idx="5"/>
          </p:nvPr>
        </p:nvSpPr>
        <p:spPr/>
        <p:txBody>
          <a:bodyPr/>
          <a:lstStyle/>
          <a:p>
            <a:fld id="{BEE65805-22E0-4EEB-9C9A-D14515F7E6CF}" type="slidenum">
              <a:rPr lang="es-ES" smtClean="0"/>
              <a:t>4</a:t>
            </a:fld>
            <a:endParaRPr lang="es-ES"/>
          </a:p>
        </p:txBody>
      </p:sp>
    </p:spTree>
    <p:extLst>
      <p:ext uri="{BB962C8B-B14F-4D97-AF65-F5344CB8AC3E}">
        <p14:creationId xmlns:p14="http://schemas.microsoft.com/office/powerpoint/2010/main" val="233231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A2 - Pérdida de Autenticación y Gestión de Sesiones ¿Soy vulnerable? Si… 1. Las credenciales de los usuarios no están protegidas cuando se almacenan, utilizando un hash o cifrado. 2. Se pueden adivinar o sobrescribir las credenciales a través de funciones débiles de gestión de la sesión. 3. Los ID de sesión son expuestos en la URL. 4. Los ID de sesión son vulnerables a ataques de fijación de la sesión. 5. Los ID de sesiones no expiran, ni las sesiones de usuario ni los tokens de autenticación. En particular, los tokens de inicio de sesión única {SSO), no son invalidados durante el cierre de sesión. 6. Las contraseñas, ID de sesión y otras credenciales son transmitidas a través de canales no cifrados.</a:t>
            </a:r>
          </a:p>
        </p:txBody>
      </p:sp>
      <p:sp>
        <p:nvSpPr>
          <p:cNvPr id="4" name="Marcador de número de diapositiva 3"/>
          <p:cNvSpPr>
            <a:spLocks noGrp="1"/>
          </p:cNvSpPr>
          <p:nvPr>
            <p:ph type="sldNum" sz="quarter" idx="5"/>
          </p:nvPr>
        </p:nvSpPr>
        <p:spPr/>
        <p:txBody>
          <a:bodyPr/>
          <a:lstStyle/>
          <a:p>
            <a:fld id="{BEE65805-22E0-4EEB-9C9A-D14515F7E6CF}" type="slidenum">
              <a:rPr lang="es-ES" smtClean="0"/>
              <a:t>5</a:t>
            </a:fld>
            <a:endParaRPr lang="es-ES"/>
          </a:p>
        </p:txBody>
      </p:sp>
    </p:spTree>
    <p:extLst>
      <p:ext uri="{BB962C8B-B14F-4D97-AF65-F5344CB8AC3E}">
        <p14:creationId xmlns:p14="http://schemas.microsoft.com/office/powerpoint/2010/main" val="303460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https://owasp.org/API-Security/editions/2023/en/0x00-header/</a:t>
            </a:r>
          </a:p>
        </p:txBody>
      </p:sp>
      <p:sp>
        <p:nvSpPr>
          <p:cNvPr id="4" name="Marcador de número de diapositiva 3"/>
          <p:cNvSpPr>
            <a:spLocks noGrp="1"/>
          </p:cNvSpPr>
          <p:nvPr>
            <p:ph type="sldNum" sz="quarter" idx="5"/>
          </p:nvPr>
        </p:nvSpPr>
        <p:spPr/>
        <p:txBody>
          <a:bodyPr/>
          <a:lstStyle/>
          <a:p>
            <a:fld id="{BEE65805-22E0-4EEB-9C9A-D14515F7E6CF}" type="slidenum">
              <a:rPr lang="es-ES" smtClean="0"/>
              <a:t>16</a:t>
            </a:fld>
            <a:endParaRPr lang="es-ES"/>
          </a:p>
        </p:txBody>
      </p:sp>
    </p:spTree>
    <p:extLst>
      <p:ext uri="{BB962C8B-B14F-4D97-AF65-F5344CB8AC3E}">
        <p14:creationId xmlns:p14="http://schemas.microsoft.com/office/powerpoint/2010/main" val="13688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7098A03-CBE8-4E3C-A117-4B20166836DA}"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5EC8F5-D11A-4472-99FC-92D451370147}"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93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098A03-CBE8-4E3C-A117-4B20166836DA}"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269429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098A03-CBE8-4E3C-A117-4B20166836DA}"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223113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098A03-CBE8-4E3C-A117-4B20166836DA}"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263906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098A03-CBE8-4E3C-A117-4B20166836DA}"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F5EC8F5-D11A-4472-99FC-92D451370147}"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1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7098A03-CBE8-4E3C-A117-4B20166836DA}" type="datetimeFigureOut">
              <a:rPr lang="es-ES" smtClean="0"/>
              <a:t>03/01/2024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294534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7098A03-CBE8-4E3C-A117-4B20166836DA}" type="datetimeFigureOut">
              <a:rPr lang="es-ES" smtClean="0"/>
              <a:t>03/01/2024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160407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7098A03-CBE8-4E3C-A117-4B20166836DA}" type="datetimeFigureOut">
              <a:rPr lang="es-ES" smtClean="0"/>
              <a:t>03/01/2024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13523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98A03-CBE8-4E3C-A117-4B20166836DA}" type="datetimeFigureOut">
              <a:rPr lang="es-ES" smtClean="0"/>
              <a:t>03/01/2024</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143173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98A03-CBE8-4E3C-A117-4B20166836DA}" type="datetimeFigureOut">
              <a:rPr lang="es-ES" smtClean="0"/>
              <a:t>03/01/2024</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5EC8F5-D11A-4472-99FC-92D451370147}" type="slidenum">
              <a:rPr lang="es-ES" smtClean="0"/>
              <a:t>‹Nº›</a:t>
            </a:fld>
            <a:endParaRPr lang="es-ES"/>
          </a:p>
        </p:txBody>
      </p:sp>
    </p:spTree>
    <p:extLst>
      <p:ext uri="{BB962C8B-B14F-4D97-AF65-F5344CB8AC3E}">
        <p14:creationId xmlns:p14="http://schemas.microsoft.com/office/powerpoint/2010/main" val="4234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098A03-CBE8-4E3C-A117-4B20166836DA}" type="datetimeFigureOut">
              <a:rPr lang="es-ES" smtClean="0"/>
              <a:t>03/01/2024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F5EC8F5-D11A-4472-99FC-92D451370147}" type="slidenum">
              <a:rPr lang="es-ES" smtClean="0"/>
              <a:t>‹Nº›</a:t>
            </a:fld>
            <a:endParaRPr lang="es-ES"/>
          </a:p>
        </p:txBody>
      </p:sp>
    </p:spTree>
    <p:extLst>
      <p:ext uri="{BB962C8B-B14F-4D97-AF65-F5344CB8AC3E}">
        <p14:creationId xmlns:p14="http://schemas.microsoft.com/office/powerpoint/2010/main" val="129847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98A03-CBE8-4E3C-A117-4B20166836DA}" type="datetimeFigureOut">
              <a:rPr lang="es-ES" smtClean="0"/>
              <a:t>03/01/2024</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5EC8F5-D11A-4472-99FC-92D451370147}"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37476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A94BA-47EB-1C0C-EC05-A3CD4D85161D}"/>
              </a:ext>
            </a:extLst>
          </p:cNvPr>
          <p:cNvSpPr>
            <a:spLocks noGrp="1"/>
          </p:cNvSpPr>
          <p:nvPr>
            <p:ph type="ctrTitle"/>
          </p:nvPr>
        </p:nvSpPr>
        <p:spPr/>
        <p:txBody>
          <a:bodyPr/>
          <a:lstStyle/>
          <a:p>
            <a:r>
              <a:rPr lang="es-ES" dirty="0"/>
              <a:t>Vulnerabilidades </a:t>
            </a:r>
          </a:p>
        </p:txBody>
      </p:sp>
      <p:sp>
        <p:nvSpPr>
          <p:cNvPr id="3" name="Subtítulo 2">
            <a:extLst>
              <a:ext uri="{FF2B5EF4-FFF2-40B4-BE49-F238E27FC236}">
                <a16:creationId xmlns:a16="http://schemas.microsoft.com/office/drawing/2014/main" id="{D9486B4A-90B6-04F8-F69F-1C26320A12F7}"/>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158490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85D64D-8BD2-97AF-E549-A490C1A55D4A}"/>
              </a:ext>
            </a:extLst>
          </p:cNvPr>
          <p:cNvPicPr>
            <a:picLocks noChangeAspect="1"/>
          </p:cNvPicPr>
          <p:nvPr/>
        </p:nvPicPr>
        <p:blipFill>
          <a:blip r:embed="rId2"/>
          <a:stretch>
            <a:fillRect/>
          </a:stretch>
        </p:blipFill>
        <p:spPr>
          <a:xfrm>
            <a:off x="0" y="735904"/>
            <a:ext cx="12192000" cy="5386191"/>
          </a:xfrm>
          <a:prstGeom prst="rect">
            <a:avLst/>
          </a:prstGeom>
        </p:spPr>
      </p:pic>
    </p:spTree>
    <p:extLst>
      <p:ext uri="{BB962C8B-B14F-4D97-AF65-F5344CB8AC3E}">
        <p14:creationId xmlns:p14="http://schemas.microsoft.com/office/powerpoint/2010/main" val="159149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45B7205-C776-A01D-83B1-BB1D06E8ADE1}"/>
              </a:ext>
            </a:extLst>
          </p:cNvPr>
          <p:cNvPicPr>
            <a:picLocks noChangeAspect="1"/>
          </p:cNvPicPr>
          <p:nvPr/>
        </p:nvPicPr>
        <p:blipFill>
          <a:blip r:embed="rId2"/>
          <a:stretch>
            <a:fillRect/>
          </a:stretch>
        </p:blipFill>
        <p:spPr>
          <a:xfrm>
            <a:off x="0" y="171595"/>
            <a:ext cx="12192000" cy="6514809"/>
          </a:xfrm>
          <a:prstGeom prst="rect">
            <a:avLst/>
          </a:prstGeom>
        </p:spPr>
      </p:pic>
    </p:spTree>
    <p:extLst>
      <p:ext uri="{BB962C8B-B14F-4D97-AF65-F5344CB8AC3E}">
        <p14:creationId xmlns:p14="http://schemas.microsoft.com/office/powerpoint/2010/main" val="399283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E142716-2AD6-D93A-6F53-88D8411C7301}"/>
              </a:ext>
            </a:extLst>
          </p:cNvPr>
          <p:cNvPicPr>
            <a:picLocks noChangeAspect="1"/>
          </p:cNvPicPr>
          <p:nvPr/>
        </p:nvPicPr>
        <p:blipFill>
          <a:blip r:embed="rId2"/>
          <a:stretch>
            <a:fillRect/>
          </a:stretch>
        </p:blipFill>
        <p:spPr>
          <a:xfrm>
            <a:off x="0" y="411270"/>
            <a:ext cx="12192000" cy="6035459"/>
          </a:xfrm>
          <a:prstGeom prst="rect">
            <a:avLst/>
          </a:prstGeom>
        </p:spPr>
      </p:pic>
    </p:spTree>
    <p:extLst>
      <p:ext uri="{BB962C8B-B14F-4D97-AF65-F5344CB8AC3E}">
        <p14:creationId xmlns:p14="http://schemas.microsoft.com/office/powerpoint/2010/main" val="354018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E711AE-270B-73A0-6DC7-3412D384F0C2}"/>
              </a:ext>
            </a:extLst>
          </p:cNvPr>
          <p:cNvPicPr>
            <a:picLocks noChangeAspect="1"/>
          </p:cNvPicPr>
          <p:nvPr/>
        </p:nvPicPr>
        <p:blipFill>
          <a:blip r:embed="rId2"/>
          <a:stretch>
            <a:fillRect/>
          </a:stretch>
        </p:blipFill>
        <p:spPr>
          <a:xfrm>
            <a:off x="0" y="898034"/>
            <a:ext cx="12192000" cy="5061931"/>
          </a:xfrm>
          <a:prstGeom prst="rect">
            <a:avLst/>
          </a:prstGeom>
        </p:spPr>
      </p:pic>
    </p:spTree>
    <p:extLst>
      <p:ext uri="{BB962C8B-B14F-4D97-AF65-F5344CB8AC3E}">
        <p14:creationId xmlns:p14="http://schemas.microsoft.com/office/powerpoint/2010/main" val="402964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D741C1D-335D-DA9D-FCF6-7649189FE4BB}"/>
              </a:ext>
            </a:extLst>
          </p:cNvPr>
          <p:cNvPicPr>
            <a:picLocks noChangeAspect="1"/>
          </p:cNvPicPr>
          <p:nvPr/>
        </p:nvPicPr>
        <p:blipFill>
          <a:blip r:embed="rId2"/>
          <a:stretch>
            <a:fillRect/>
          </a:stretch>
        </p:blipFill>
        <p:spPr>
          <a:xfrm>
            <a:off x="0" y="864646"/>
            <a:ext cx="12192000" cy="5128707"/>
          </a:xfrm>
          <a:prstGeom prst="rect">
            <a:avLst/>
          </a:prstGeom>
        </p:spPr>
      </p:pic>
    </p:spTree>
    <p:extLst>
      <p:ext uri="{BB962C8B-B14F-4D97-AF65-F5344CB8AC3E}">
        <p14:creationId xmlns:p14="http://schemas.microsoft.com/office/powerpoint/2010/main" val="276628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BFD4B25-D06C-6855-BA9E-4B7080558D71}"/>
              </a:ext>
            </a:extLst>
          </p:cNvPr>
          <p:cNvPicPr>
            <a:picLocks noChangeAspect="1"/>
          </p:cNvPicPr>
          <p:nvPr/>
        </p:nvPicPr>
        <p:blipFill>
          <a:blip r:embed="rId2"/>
          <a:stretch>
            <a:fillRect/>
          </a:stretch>
        </p:blipFill>
        <p:spPr>
          <a:xfrm>
            <a:off x="0" y="1225990"/>
            <a:ext cx="12192000" cy="4406019"/>
          </a:xfrm>
          <a:prstGeom prst="rect">
            <a:avLst/>
          </a:prstGeom>
        </p:spPr>
      </p:pic>
    </p:spTree>
    <p:extLst>
      <p:ext uri="{BB962C8B-B14F-4D97-AF65-F5344CB8AC3E}">
        <p14:creationId xmlns:p14="http://schemas.microsoft.com/office/powerpoint/2010/main" val="80090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58DCCB0-717E-9177-74C4-953DB51E02C6}"/>
              </a:ext>
            </a:extLst>
          </p:cNvPr>
          <p:cNvPicPr>
            <a:picLocks noChangeAspect="1"/>
          </p:cNvPicPr>
          <p:nvPr/>
        </p:nvPicPr>
        <p:blipFill>
          <a:blip r:embed="rId3"/>
          <a:stretch>
            <a:fillRect/>
          </a:stretch>
        </p:blipFill>
        <p:spPr>
          <a:xfrm>
            <a:off x="1737704" y="575864"/>
            <a:ext cx="8716591" cy="5706271"/>
          </a:xfrm>
          <a:prstGeom prst="rect">
            <a:avLst/>
          </a:prstGeom>
        </p:spPr>
      </p:pic>
    </p:spTree>
    <p:extLst>
      <p:ext uri="{BB962C8B-B14F-4D97-AF65-F5344CB8AC3E}">
        <p14:creationId xmlns:p14="http://schemas.microsoft.com/office/powerpoint/2010/main" val="155544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1A1A38C-CB9E-66E8-6675-2304A058F465}"/>
              </a:ext>
            </a:extLst>
          </p:cNvPr>
          <p:cNvPicPr>
            <a:picLocks noChangeAspect="1"/>
          </p:cNvPicPr>
          <p:nvPr/>
        </p:nvPicPr>
        <p:blipFill>
          <a:blip r:embed="rId2"/>
          <a:stretch>
            <a:fillRect/>
          </a:stretch>
        </p:blipFill>
        <p:spPr>
          <a:xfrm>
            <a:off x="1555262" y="67822"/>
            <a:ext cx="7925627" cy="5984841"/>
          </a:xfrm>
          <a:prstGeom prst="rect">
            <a:avLst/>
          </a:prstGeom>
        </p:spPr>
      </p:pic>
    </p:spTree>
    <p:extLst>
      <p:ext uri="{BB962C8B-B14F-4D97-AF65-F5344CB8AC3E}">
        <p14:creationId xmlns:p14="http://schemas.microsoft.com/office/powerpoint/2010/main" val="242164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9051F6E-5354-3410-5542-E1A356B434F7}"/>
              </a:ext>
            </a:extLst>
          </p:cNvPr>
          <p:cNvPicPr>
            <a:picLocks noChangeAspect="1"/>
          </p:cNvPicPr>
          <p:nvPr/>
        </p:nvPicPr>
        <p:blipFill>
          <a:blip r:embed="rId2"/>
          <a:stretch>
            <a:fillRect/>
          </a:stretch>
        </p:blipFill>
        <p:spPr>
          <a:xfrm>
            <a:off x="0" y="419420"/>
            <a:ext cx="12192000" cy="6019160"/>
          </a:xfrm>
          <a:prstGeom prst="rect">
            <a:avLst/>
          </a:prstGeom>
        </p:spPr>
      </p:pic>
    </p:spTree>
    <p:extLst>
      <p:ext uri="{BB962C8B-B14F-4D97-AF65-F5344CB8AC3E}">
        <p14:creationId xmlns:p14="http://schemas.microsoft.com/office/powerpoint/2010/main" val="2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4980481-10ED-22FF-8F0B-537CF14AA2A7}"/>
              </a:ext>
            </a:extLst>
          </p:cNvPr>
          <p:cNvPicPr>
            <a:picLocks noChangeAspect="1"/>
          </p:cNvPicPr>
          <p:nvPr/>
        </p:nvPicPr>
        <p:blipFill>
          <a:blip r:embed="rId2"/>
          <a:stretch>
            <a:fillRect/>
          </a:stretch>
        </p:blipFill>
        <p:spPr>
          <a:xfrm>
            <a:off x="1922450" y="140677"/>
            <a:ext cx="8894177" cy="5903353"/>
          </a:xfrm>
          <a:prstGeom prst="rect">
            <a:avLst/>
          </a:prstGeom>
        </p:spPr>
      </p:pic>
    </p:spTree>
    <p:extLst>
      <p:ext uri="{BB962C8B-B14F-4D97-AF65-F5344CB8AC3E}">
        <p14:creationId xmlns:p14="http://schemas.microsoft.com/office/powerpoint/2010/main" val="66594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BA82CD-10B3-0B56-4029-05F0F5F5BF44}"/>
              </a:ext>
            </a:extLst>
          </p:cNvPr>
          <p:cNvPicPr>
            <a:picLocks noChangeAspect="1"/>
          </p:cNvPicPr>
          <p:nvPr/>
        </p:nvPicPr>
        <p:blipFill>
          <a:blip r:embed="rId3"/>
          <a:stretch>
            <a:fillRect/>
          </a:stretch>
        </p:blipFill>
        <p:spPr>
          <a:xfrm>
            <a:off x="0" y="563033"/>
            <a:ext cx="12192000" cy="5731933"/>
          </a:xfrm>
          <a:prstGeom prst="rect">
            <a:avLst/>
          </a:prstGeom>
        </p:spPr>
      </p:pic>
    </p:spTree>
    <p:extLst>
      <p:ext uri="{BB962C8B-B14F-4D97-AF65-F5344CB8AC3E}">
        <p14:creationId xmlns:p14="http://schemas.microsoft.com/office/powerpoint/2010/main" val="299764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FCC872B-2F9B-B386-16D2-31C53FA67DB0}"/>
              </a:ext>
            </a:extLst>
          </p:cNvPr>
          <p:cNvPicPr>
            <a:picLocks noChangeAspect="1"/>
          </p:cNvPicPr>
          <p:nvPr/>
        </p:nvPicPr>
        <p:blipFill>
          <a:blip r:embed="rId3"/>
          <a:stretch>
            <a:fillRect/>
          </a:stretch>
        </p:blipFill>
        <p:spPr>
          <a:xfrm>
            <a:off x="0" y="714474"/>
            <a:ext cx="12192000" cy="5429051"/>
          </a:xfrm>
          <a:prstGeom prst="rect">
            <a:avLst/>
          </a:prstGeom>
        </p:spPr>
      </p:pic>
    </p:spTree>
    <p:extLst>
      <p:ext uri="{BB962C8B-B14F-4D97-AF65-F5344CB8AC3E}">
        <p14:creationId xmlns:p14="http://schemas.microsoft.com/office/powerpoint/2010/main" val="96856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989F37C-D828-401B-5B39-FE3188E82916}"/>
              </a:ext>
            </a:extLst>
          </p:cNvPr>
          <p:cNvPicPr>
            <a:picLocks noChangeAspect="1"/>
          </p:cNvPicPr>
          <p:nvPr/>
        </p:nvPicPr>
        <p:blipFill>
          <a:blip r:embed="rId2"/>
          <a:stretch>
            <a:fillRect/>
          </a:stretch>
        </p:blipFill>
        <p:spPr>
          <a:xfrm>
            <a:off x="0" y="170577"/>
            <a:ext cx="12192000" cy="6516845"/>
          </a:xfrm>
          <a:prstGeom prst="rect">
            <a:avLst/>
          </a:prstGeom>
        </p:spPr>
      </p:pic>
    </p:spTree>
    <p:extLst>
      <p:ext uri="{BB962C8B-B14F-4D97-AF65-F5344CB8AC3E}">
        <p14:creationId xmlns:p14="http://schemas.microsoft.com/office/powerpoint/2010/main" val="12587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6933AD-5760-A979-C07E-07B3634D7E80}"/>
              </a:ext>
            </a:extLst>
          </p:cNvPr>
          <p:cNvPicPr>
            <a:picLocks noChangeAspect="1"/>
          </p:cNvPicPr>
          <p:nvPr/>
        </p:nvPicPr>
        <p:blipFill>
          <a:blip r:embed="rId2"/>
          <a:stretch>
            <a:fillRect/>
          </a:stretch>
        </p:blipFill>
        <p:spPr>
          <a:xfrm>
            <a:off x="0" y="697027"/>
            <a:ext cx="12192000" cy="5463945"/>
          </a:xfrm>
          <a:prstGeom prst="rect">
            <a:avLst/>
          </a:prstGeom>
        </p:spPr>
      </p:pic>
    </p:spTree>
    <p:extLst>
      <p:ext uri="{BB962C8B-B14F-4D97-AF65-F5344CB8AC3E}">
        <p14:creationId xmlns:p14="http://schemas.microsoft.com/office/powerpoint/2010/main" val="221373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044F8E8-D794-F431-E4CF-435E2CDA37F9}"/>
              </a:ext>
            </a:extLst>
          </p:cNvPr>
          <p:cNvPicPr>
            <a:picLocks noChangeAspect="1"/>
          </p:cNvPicPr>
          <p:nvPr/>
        </p:nvPicPr>
        <p:blipFill>
          <a:blip r:embed="rId2"/>
          <a:stretch>
            <a:fillRect/>
          </a:stretch>
        </p:blipFill>
        <p:spPr>
          <a:xfrm>
            <a:off x="0" y="335259"/>
            <a:ext cx="12192000" cy="6187481"/>
          </a:xfrm>
          <a:prstGeom prst="rect">
            <a:avLst/>
          </a:prstGeom>
        </p:spPr>
      </p:pic>
    </p:spTree>
    <p:extLst>
      <p:ext uri="{BB962C8B-B14F-4D97-AF65-F5344CB8AC3E}">
        <p14:creationId xmlns:p14="http://schemas.microsoft.com/office/powerpoint/2010/main" val="32521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4053504-3EB4-7FD4-51C6-54E50A65A39F}"/>
              </a:ext>
            </a:extLst>
          </p:cNvPr>
          <p:cNvPicPr>
            <a:picLocks noChangeAspect="1"/>
          </p:cNvPicPr>
          <p:nvPr/>
        </p:nvPicPr>
        <p:blipFill>
          <a:blip r:embed="rId2"/>
          <a:stretch>
            <a:fillRect/>
          </a:stretch>
        </p:blipFill>
        <p:spPr>
          <a:xfrm>
            <a:off x="0" y="676501"/>
            <a:ext cx="12192000" cy="5504998"/>
          </a:xfrm>
          <a:prstGeom prst="rect">
            <a:avLst/>
          </a:prstGeom>
        </p:spPr>
      </p:pic>
    </p:spTree>
    <p:extLst>
      <p:ext uri="{BB962C8B-B14F-4D97-AF65-F5344CB8AC3E}">
        <p14:creationId xmlns:p14="http://schemas.microsoft.com/office/powerpoint/2010/main" val="34054002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TotalTime>
  <Words>287</Words>
  <Application>Microsoft Office PowerPoint</Application>
  <PresentationFormat>Panorámica</PresentationFormat>
  <Paragraphs>7</Paragraphs>
  <Slides>17</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Calibri</vt:lpstr>
      <vt:lpstr>Calibri Light</vt:lpstr>
      <vt:lpstr>Retrospección</vt:lpstr>
      <vt:lpstr>Vulnerabilidades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Vulnerabilidades </dc:title>
  <dc:creator>MIGUEL ANGEL QUIROS CULEBRAS</dc:creator>
  <cp:lastModifiedBy>MIGUEL ANGEL QUIROS CULEBRAS</cp:lastModifiedBy>
  <cp:revision>1</cp:revision>
  <dcterms:created xsi:type="dcterms:W3CDTF">2024-01-03T15:49:40Z</dcterms:created>
  <dcterms:modified xsi:type="dcterms:W3CDTF">2024-01-03T16:00:53Z</dcterms:modified>
</cp:coreProperties>
</file>