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B2A6E-F5BD-4FB8-9CE0-E825429C908E}" v="4" dt="2024-01-03T16:09:0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QUIROS CULEBRAS" userId="6a4a0159-3c2c-474d-8e6d-7b4e4dfd6593" providerId="ADAL" clId="{A87B2A6E-F5BD-4FB8-9CE0-E825429C908E}"/>
    <pc:docChg chg="undo custSel addSld modSld sldOrd">
      <pc:chgData name="MIGUEL ANGEL QUIROS CULEBRAS" userId="6a4a0159-3c2c-474d-8e6d-7b4e4dfd6593" providerId="ADAL" clId="{A87B2A6E-F5BD-4FB8-9CE0-E825429C908E}" dt="2024-01-03T16:09:22.775" v="46" actId="20577"/>
      <pc:docMkLst>
        <pc:docMk/>
      </pc:docMkLst>
      <pc:sldChg chg="modSp new mod">
        <pc:chgData name="MIGUEL ANGEL QUIROS CULEBRAS" userId="6a4a0159-3c2c-474d-8e6d-7b4e4dfd6593" providerId="ADAL" clId="{A87B2A6E-F5BD-4FB8-9CE0-E825429C908E}" dt="2024-01-03T16:09:22.775" v="46" actId="20577"/>
        <pc:sldMkLst>
          <pc:docMk/>
          <pc:sldMk cId="798452952" sldId="256"/>
        </pc:sldMkLst>
        <pc:spChg chg="mod">
          <ac:chgData name="MIGUEL ANGEL QUIROS CULEBRAS" userId="6a4a0159-3c2c-474d-8e6d-7b4e4dfd6593" providerId="ADAL" clId="{A87B2A6E-F5BD-4FB8-9CE0-E825429C908E}" dt="2024-01-03T16:09:22.775" v="46" actId="20577"/>
          <ac:spMkLst>
            <pc:docMk/>
            <pc:sldMk cId="798452952" sldId="256"/>
            <ac:spMk id="2" creationId="{23F28591-6BBA-BE05-022C-D8077508A9ED}"/>
          </ac:spMkLst>
        </pc:spChg>
        <pc:spChg chg="mod">
          <ac:chgData name="MIGUEL ANGEL QUIROS CULEBRAS" userId="6a4a0159-3c2c-474d-8e6d-7b4e4dfd6593" providerId="ADAL" clId="{A87B2A6E-F5BD-4FB8-9CE0-E825429C908E}" dt="2024-01-03T16:06:57.749" v="12"/>
          <ac:spMkLst>
            <pc:docMk/>
            <pc:sldMk cId="798452952" sldId="256"/>
            <ac:spMk id="3" creationId="{A4DBCE6F-1F7A-09EE-4EA2-B5B5E207DF54}"/>
          </ac:spMkLst>
        </pc:spChg>
      </pc:sldChg>
      <pc:sldChg chg="addSp delSp modSp new mod">
        <pc:chgData name="MIGUEL ANGEL QUIROS CULEBRAS" userId="6a4a0159-3c2c-474d-8e6d-7b4e4dfd6593" providerId="ADAL" clId="{A87B2A6E-F5BD-4FB8-9CE0-E825429C908E}" dt="2024-01-03T16:08:59.779" v="30" actId="21"/>
        <pc:sldMkLst>
          <pc:docMk/>
          <pc:sldMk cId="3384592360" sldId="257"/>
        </pc:sldMkLst>
        <pc:spChg chg="add del">
          <ac:chgData name="MIGUEL ANGEL QUIROS CULEBRAS" userId="6a4a0159-3c2c-474d-8e6d-7b4e4dfd6593" providerId="ADAL" clId="{A87B2A6E-F5BD-4FB8-9CE0-E825429C908E}" dt="2024-01-03T16:07:10.879" v="15" actId="22"/>
          <ac:spMkLst>
            <pc:docMk/>
            <pc:sldMk cId="3384592360" sldId="257"/>
            <ac:spMk id="3" creationId="{7CBBB648-3FCC-70DF-50A9-27F08FF08AAD}"/>
          </ac:spMkLst>
        </pc:spChg>
        <pc:spChg chg="add del mod">
          <ac:chgData name="MIGUEL ANGEL QUIROS CULEBRAS" userId="6a4a0159-3c2c-474d-8e6d-7b4e4dfd6593" providerId="ADAL" clId="{A87B2A6E-F5BD-4FB8-9CE0-E825429C908E}" dt="2024-01-03T16:08:59.779" v="30" actId="21"/>
          <ac:spMkLst>
            <pc:docMk/>
            <pc:sldMk cId="3384592360" sldId="257"/>
            <ac:spMk id="5" creationId="{BD69A3EF-1761-F258-10CA-A7CFE36042F5}"/>
          </ac:spMkLst>
        </pc:spChg>
        <pc:spChg chg="add mod">
          <ac:chgData name="MIGUEL ANGEL QUIROS CULEBRAS" userId="6a4a0159-3c2c-474d-8e6d-7b4e4dfd6593" providerId="ADAL" clId="{A87B2A6E-F5BD-4FB8-9CE0-E825429C908E}" dt="2024-01-03T16:08:51.425" v="29" actId="1076"/>
          <ac:spMkLst>
            <pc:docMk/>
            <pc:sldMk cId="3384592360" sldId="257"/>
            <ac:spMk id="7" creationId="{92AAA845-AE5F-2938-271D-69BA9D40695C}"/>
          </ac:spMkLst>
        </pc:spChg>
      </pc:sldChg>
      <pc:sldChg chg="addSp modSp new mod">
        <pc:chgData name="MIGUEL ANGEL QUIROS CULEBRAS" userId="6a4a0159-3c2c-474d-8e6d-7b4e4dfd6593" providerId="ADAL" clId="{A87B2A6E-F5BD-4FB8-9CE0-E825429C908E}" dt="2024-01-03T16:08:30.533" v="25" actId="6549"/>
        <pc:sldMkLst>
          <pc:docMk/>
          <pc:sldMk cId="2144523728" sldId="258"/>
        </pc:sldMkLst>
        <pc:spChg chg="add mod">
          <ac:chgData name="MIGUEL ANGEL QUIROS CULEBRAS" userId="6a4a0159-3c2c-474d-8e6d-7b4e4dfd6593" providerId="ADAL" clId="{A87B2A6E-F5BD-4FB8-9CE0-E825429C908E}" dt="2024-01-03T16:08:30.533" v="25" actId="6549"/>
          <ac:spMkLst>
            <pc:docMk/>
            <pc:sldMk cId="2144523728" sldId="258"/>
            <ac:spMk id="3" creationId="{DEB245A8-EEDB-FBD2-C4A5-0D228935FF03}"/>
          </ac:spMkLst>
        </pc:spChg>
      </pc:sldChg>
      <pc:sldChg chg="addSp modSp new mod ord">
        <pc:chgData name="MIGUEL ANGEL QUIROS CULEBRAS" userId="6a4a0159-3c2c-474d-8e6d-7b4e4dfd6593" providerId="ADAL" clId="{A87B2A6E-F5BD-4FB8-9CE0-E825429C908E}" dt="2024-01-03T16:09:16.728" v="37" actId="1076"/>
        <pc:sldMkLst>
          <pc:docMk/>
          <pc:sldMk cId="2423616843" sldId="259"/>
        </pc:sldMkLst>
        <pc:spChg chg="add mod">
          <ac:chgData name="MIGUEL ANGEL QUIROS CULEBRAS" userId="6a4a0159-3c2c-474d-8e6d-7b4e4dfd6593" providerId="ADAL" clId="{A87B2A6E-F5BD-4FB8-9CE0-E825429C908E}" dt="2024-01-03T16:09:16.728" v="37" actId="1076"/>
          <ac:spMkLst>
            <pc:docMk/>
            <pc:sldMk cId="2423616843" sldId="259"/>
            <ac:spMk id="2" creationId="{6FEBF923-EE09-017D-A714-F4CDF72A4B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0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2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42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3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AAA6A8-CCD3-4B5C-A79E-2A1615504794}" type="datetimeFigureOut">
              <a:rPr lang="es-ES" smtClean="0"/>
              <a:t>03/01/2024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ADA80F-61B3-4B01-B095-D0D71BCFC2B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3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28591-6BBA-BE05-022C-D8077508A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Riesgos </a:t>
            </a:r>
            <a:r>
              <a:rPr lang="es-ES" dirty="0" err="1"/>
              <a:t>Publicos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BCE6F-1F7A-09EE-4EA2-B5B5E207D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EBF923-EE09-017D-A714-F4CDF72A4BBD}"/>
              </a:ext>
            </a:extLst>
          </p:cNvPr>
          <p:cNvSpPr txBox="1"/>
          <p:nvPr/>
        </p:nvSpPr>
        <p:spPr>
          <a:xfrm>
            <a:off x="242277" y="804983"/>
            <a:ext cx="113323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📃 "Casio sufre una brecha de seguridad y se filtran datos personales de miles de usuarios de todo el mundo" https://www.genbeta.com/actualidad/casio-sufre-brecha-seguridad-se-filtran-datos-personales-miles-usuarios-todo-mundo</a:t>
            </a:r>
          </a:p>
          <a:p>
            <a:endParaRPr lang="es-ES" dirty="0"/>
          </a:p>
          <a:p>
            <a:r>
              <a:rPr lang="es-ES" dirty="0"/>
              <a:t>📃 "Para poder leer las políticas de privacidad de todas las webs que usas tendrías que invertir una semana de trabajo al mes" https://www.genbeta.com/actualidad/para-poder-leer-politicas-privacidad-todas-webs-que-usas-tendrias-que-invertir-semana-trabajo-al-mes Noticia original de </a:t>
            </a:r>
            <a:r>
              <a:rPr lang="es-ES" dirty="0" err="1"/>
              <a:t>NordVPN</a:t>
            </a:r>
            <a:r>
              <a:rPr lang="es-ES" dirty="0"/>
              <a:t>. Su VPN: https://go.nordvpn.net/aff_c?offer_id=15&amp;aff_id=45752&amp;url_id=11987</a:t>
            </a:r>
          </a:p>
          <a:p>
            <a:endParaRPr lang="es-ES" dirty="0"/>
          </a:p>
          <a:p>
            <a:r>
              <a:rPr lang="es-ES" dirty="0"/>
              <a:t>📃 "Pwn2Own 2023: hackean Samsung Galaxy S23 y Xiaomi 13 Pro" https://blog.segu-info.com.ar/2023/10/pwn2own-2023-hackean-samsung-galaxy-s23.html</a:t>
            </a:r>
          </a:p>
          <a:p>
            <a:endParaRPr lang="es-ES" dirty="0"/>
          </a:p>
          <a:p>
            <a:r>
              <a:rPr lang="es-ES" dirty="0"/>
              <a:t>📃 "Robaron más de 3 millones de euros recurriendo a varias técnicas de ciberestafa. La Guardia Civil acaba de desarticular la trama" https://www.genbeta.com/actualidad/robaron-3-millones-euros-recurriendo-a-varias-tecnicas-ciberestafa-guardia-civil-acaba-desarticular-trama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6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2AAA845-AE5F-2938-271D-69BA9D40695C}"/>
              </a:ext>
            </a:extLst>
          </p:cNvPr>
          <p:cNvSpPr txBox="1"/>
          <p:nvPr/>
        </p:nvSpPr>
        <p:spPr>
          <a:xfrm>
            <a:off x="554892" y="1260403"/>
            <a:ext cx="111916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📃 "Hackers logran que el navegador del iPhone y el iPad revele tus contraseñas" https://hipertextual.com/2023/10/hackers-pueden-forzar-al-navegador-de-dispositivos-apple-a-revelar-contrasenas</a:t>
            </a:r>
          </a:p>
          <a:p>
            <a:endParaRPr lang="es-ES" dirty="0"/>
          </a:p>
          <a:p>
            <a:r>
              <a:rPr lang="es-ES" dirty="0"/>
              <a:t>📃 "Este error de Apple permite que te rastreen cuando uses un </a:t>
            </a:r>
            <a:r>
              <a:rPr lang="es-ES" dirty="0" err="1"/>
              <a:t>Wi</a:t>
            </a:r>
            <a:r>
              <a:rPr lang="es-ES" dirty="0"/>
              <a:t>-Fi" https://www.redeszone.net/noticias/seguridad/error-apple-rastreo-wifi/</a:t>
            </a:r>
          </a:p>
          <a:p>
            <a:endParaRPr lang="es-ES" dirty="0"/>
          </a:p>
          <a:p>
            <a:r>
              <a:rPr lang="es-ES" dirty="0"/>
              <a:t>📃 "Pregúntate cuánta gente puede saber qué webs visitas usando el 'modo incógnito' de tu navegador. Quizá sea más de la que crees" https://www.genbeta.com/a-fondo/preguntate-cuanta-gente-puede-saber-que-webs-visitas-usando-modo-incognito-tu-navegador-quiza-sea-que-crees</a:t>
            </a:r>
          </a:p>
        </p:txBody>
      </p:sp>
    </p:spTree>
    <p:extLst>
      <p:ext uri="{BB962C8B-B14F-4D97-AF65-F5344CB8AC3E}">
        <p14:creationId xmlns:p14="http://schemas.microsoft.com/office/powerpoint/2010/main" val="338459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EB245A8-EEDB-FBD2-C4A5-0D228935FF03}"/>
              </a:ext>
            </a:extLst>
          </p:cNvPr>
          <p:cNvSpPr txBox="1"/>
          <p:nvPr/>
        </p:nvSpPr>
        <p:spPr>
          <a:xfrm>
            <a:off x="351691" y="328247"/>
            <a:ext cx="116996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📃 "Las </a:t>
            </a:r>
            <a:r>
              <a:rPr lang="es-ES" dirty="0" err="1"/>
              <a:t>PassKeys</a:t>
            </a:r>
            <a:r>
              <a:rPr lang="es-ES" dirty="0"/>
              <a:t> empiezan a desplegarse de verdad, y se confirma que, de momento, son más engorro que otra cosa" https://www.linuxadictos.com/las-passkeys-empiezan-a-desplegarse-de-verdad-y-se-confirma-que-de-momento-son-mas-engorro-que-otra-cosa.html</a:t>
            </a:r>
          </a:p>
          <a:p>
            <a:endParaRPr lang="es-ES" dirty="0"/>
          </a:p>
          <a:p>
            <a:r>
              <a:rPr lang="es-ES" dirty="0"/>
              <a:t>📃 "Extracción de datos de #Linkedin (35 millones de registros)" https://blog.segu-info.com.ar/2023/11/robo-de-datos-de-linkedin-35-millones.html</a:t>
            </a:r>
          </a:p>
          <a:p>
            <a:endParaRPr lang="es-ES" dirty="0"/>
          </a:p>
          <a:p>
            <a:r>
              <a:rPr lang="es-ES" dirty="0"/>
              <a:t>📃 " YouTube es acusada de violar la ley al detectar si usas bloqueadores de anuncios" https://hipertextual.com/2023/11/youtube-viola-ley-bloqueadores-anuncios</a:t>
            </a:r>
          </a:p>
          <a:p>
            <a:endParaRPr lang="es-ES" dirty="0"/>
          </a:p>
          <a:p>
            <a:r>
              <a:rPr lang="es-ES" dirty="0"/>
              <a:t>📃 "</a:t>
            </a:r>
            <a:r>
              <a:rPr lang="es-ES" dirty="0" err="1"/>
              <a:t>LockBit</a:t>
            </a:r>
            <a:r>
              <a:rPr lang="es-ES" dirty="0"/>
              <a:t> publica datos robados de Boeing" https://blog.segu-info.com.ar/2023/11/lockbit-publica-datos-robados-de-boeing.html</a:t>
            </a:r>
          </a:p>
          <a:p>
            <a:endParaRPr lang="es-ES" dirty="0"/>
          </a:p>
          <a:p>
            <a:r>
              <a:rPr lang="es-ES" dirty="0"/>
              <a:t>📃 "Las versiones de pago de Instagram y Facebook extraen datos personales igual que las tradicionales" https://www.eldiario.es/tecnologia/versiones-pago-instagram-facebook-extraen-datos-personales-igual-tradicionales_1_10683822.html</a:t>
            </a:r>
          </a:p>
        </p:txBody>
      </p:sp>
    </p:spTree>
    <p:extLst>
      <p:ext uri="{BB962C8B-B14F-4D97-AF65-F5344CB8AC3E}">
        <p14:creationId xmlns:p14="http://schemas.microsoft.com/office/powerpoint/2010/main" val="2144523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413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Riesgos Publicos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 Publicos</dc:title>
  <dc:creator>MIGUEL ANGEL QUIROS CULEBRAS</dc:creator>
  <cp:lastModifiedBy>MIGUEL ANGEL QUIROS CULEBRAS</cp:lastModifiedBy>
  <cp:revision>1</cp:revision>
  <dcterms:created xsi:type="dcterms:W3CDTF">2024-01-03T16:06:41Z</dcterms:created>
  <dcterms:modified xsi:type="dcterms:W3CDTF">2024-01-03T16:09:28Z</dcterms:modified>
</cp:coreProperties>
</file>