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4" d="100"/>
          <a:sy n="74" d="100"/>
        </p:scale>
        <p:origin x="340"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hyperlink" Target="https://github.com/PARUSUMEGHANA/On-Demand-Car-Wash-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257799" y="2995613"/>
            <a:ext cx="3763681" cy="3140575"/>
          </a:xfrm>
        </p:spPr>
        <p:txBody>
          <a:bodyPr/>
          <a:lstStyle/>
          <a:p>
            <a:pPr eaLnBrk="1" hangingPunct="1">
              <a:lnSpc>
                <a:spcPct val="114000"/>
              </a:lnSpc>
            </a:pPr>
            <a:r>
              <a:rPr lang="en-US" altLang="en-US" sz="1200" b="1" dirty="0"/>
              <a:t>ON-DEMAND CAR WASH SYSTEM</a:t>
            </a:r>
          </a:p>
          <a:p>
            <a:pPr algn="just" eaLnBrk="1" hangingPunct="1">
              <a:lnSpc>
                <a:spcPct val="114000"/>
              </a:lnSpc>
            </a:pPr>
            <a:r>
              <a:rPr lang="en-IN" altLang="en-US" sz="1200" dirty="0"/>
              <a:t>Completed end to end case study of On-Demand Car System using Core Java , Spring Boot in the backend , MongoDB as database and HTML,CSS and Angular used as User Interface</a:t>
            </a:r>
            <a:r>
              <a:rPr lang="en-US" altLang="en-US" sz="1200" dirty="0"/>
              <a:t>.</a:t>
            </a:r>
            <a:endParaRPr lang="en-US" altLang="nl-NL" sz="1200" b="1" dirty="0"/>
          </a:p>
          <a:p>
            <a:pPr>
              <a:lnSpc>
                <a:spcPct val="114000"/>
              </a:lnSpc>
            </a:pPr>
            <a:endParaRPr lang="en-IN" altLang="nl-NL" sz="1200" dirty="0"/>
          </a:p>
          <a:p>
            <a:pPr algn="just">
              <a:lnSpc>
                <a:spcPct val="114000"/>
              </a:lnSpc>
            </a:pPr>
            <a:r>
              <a:rPr lang="en-IN" altLang="nl-NL" sz="1200" dirty="0"/>
              <a:t>Using this web application , customers can register, login and book car wash according to their preferences . This admin can add/update the wash pack details and can see the list of all bookings . It also contains the payment gateway for completing the booking of the car wash service.</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4225" y="1581897"/>
            <a:ext cx="2750274" cy="241531"/>
          </a:xfrm>
        </p:spPr>
        <p:txBody>
          <a:bodyPr/>
          <a:lstStyle/>
          <a:p>
            <a:pPr eaLnBrk="1" hangingPunct="1"/>
            <a:r>
              <a:rPr lang="nl-NL" altLang="nl-NL" dirty="0">
                <a:hlinkClick r:id="rId3"/>
              </a:rPr>
              <a:t>meghana.parusu@capgemini.com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9947" y="1849438"/>
            <a:ext cx="2382837" cy="232240"/>
          </a:xfrm>
        </p:spPr>
        <p:txBody>
          <a:bodyPr/>
          <a:lstStyle/>
          <a:p>
            <a:pPr eaLnBrk="1" hangingPunct="1"/>
            <a:r>
              <a:rPr lang="nl-NL" altLang="nl-NL" dirty="0"/>
              <a:t>+91 9059435349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746" y="2895599"/>
            <a:ext cx="4184369" cy="3325811"/>
          </a:xfrm>
        </p:spPr>
        <p:txBody>
          <a:bodyPr/>
          <a:lstStyle/>
          <a:p>
            <a:r>
              <a:rPr lang="en-US" altLang="en-US" sz="1400" b="1" dirty="0"/>
              <a:t>Full Stack Developer</a:t>
            </a:r>
          </a:p>
          <a:p>
            <a:pPr marL="171450" indent="-171450" algn="just">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err="1"/>
              <a:t>Springboot,Core</a:t>
            </a:r>
            <a:r>
              <a:rPr lang="en-US" sz="1200" b="1" dirty="0"/>
              <a:t> Java,MangoDB,Junit,Pos-tman,HTML5,CSS,JavaScript,Angular,Eureka server.</a:t>
            </a:r>
            <a:endParaRPr lang="en-US" sz="1200" dirty="0"/>
          </a:p>
          <a:p>
            <a:pPr marL="171450" indent="-171450" algn="just">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Angular</a:t>
            </a:r>
            <a:r>
              <a:rPr lang="en-US" sz="1200" dirty="0"/>
              <a:t> using</a:t>
            </a:r>
            <a:r>
              <a:rPr lang="en-US" sz="1200" b="1" dirty="0"/>
              <a:t> Angular with </a:t>
            </a:r>
            <a:r>
              <a:rPr lang="en-US" sz="1200" dirty="0"/>
              <a:t>routing.</a:t>
            </a:r>
          </a:p>
          <a:p>
            <a:pPr marL="171450" indent="-171450" algn="just">
              <a:buFont typeface="Arial" panose="020B0604020202020204" pitchFamily="34" charset="0"/>
              <a:buChar char="•"/>
            </a:pPr>
            <a:r>
              <a:rPr lang="en-US" sz="1200" dirty="0"/>
              <a:t>Ready to learn new Technologies and implement them to further improve my knowledge.</a:t>
            </a:r>
          </a:p>
          <a:p>
            <a:pPr marL="171450" indent="-171450" algn="just">
              <a:buFont typeface="Arial" panose="020B0604020202020204" pitchFamily="34" charset="0"/>
              <a:buChar char="•"/>
            </a:pPr>
            <a:r>
              <a:rPr lang="en-US" sz="1200" dirty="0"/>
              <a:t>Eager to work in a team of dedicated people and serve a key role in the enhancement and development of the project.</a:t>
            </a:r>
          </a:p>
          <a:p>
            <a:br>
              <a:rPr lang="en-US" altLang="nl-NL" sz="1200" dirty="0"/>
            </a:b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PARUSU MEGHANA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541365" y="631060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1099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23163" y="1962569"/>
            <a:ext cx="2492943" cy="34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304799" y="538415"/>
            <a:ext cx="2718715" cy="65235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100" dirty="0">
                <a:solidFill>
                  <a:prstClr val="black"/>
                </a:solidFill>
                <a:latin typeface="Verdana" panose="020B0604030504040204" pitchFamily="34" charset="0"/>
              </a:rPr>
              <a:t>Technology in Electronics and Communication</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100" dirty="0">
                <a:solidFill>
                  <a:prstClr val="black"/>
                </a:solidFill>
                <a:latin typeface="Verdana" panose="020B0604030504040204" pitchFamily="34" charset="0"/>
              </a:rPr>
              <a:t>Engineering </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304799" y="1118415"/>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standing, posing&#10;&#10;Description automatically generated">
            <a:extLst>
              <a:ext uri="{FF2B5EF4-FFF2-40B4-BE49-F238E27FC236}">
                <a16:creationId xmlns:a16="http://schemas.microsoft.com/office/drawing/2014/main" id="{770C5524-DFD6-49C4-9CC4-3113307C8406}"/>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549" b="1549"/>
          <a:stretch>
            <a:fillRect/>
          </a:stretch>
        </p:blipFill>
        <p:spPr/>
      </p:pic>
      <p:graphicFrame>
        <p:nvGraphicFramePr>
          <p:cNvPr id="10" name="Table 9">
            <a:extLst>
              <a:ext uri="{FF2B5EF4-FFF2-40B4-BE49-F238E27FC236}">
                <a16:creationId xmlns:a16="http://schemas.microsoft.com/office/drawing/2014/main" id="{426614CA-F1DD-4A5A-A82E-23B2ABA37D0C}"/>
              </a:ext>
            </a:extLst>
          </p:cNvPr>
          <p:cNvGraphicFramePr>
            <a:graphicFrameLocks noGrp="1"/>
          </p:cNvGraphicFramePr>
          <p:nvPr>
            <p:extLst>
              <p:ext uri="{D42A27DB-BD31-4B8C-83A1-F6EECF244321}">
                <p14:modId xmlns:p14="http://schemas.microsoft.com/office/powerpoint/2010/main" val="346397787"/>
              </p:ext>
            </p:extLst>
          </p:nvPr>
        </p:nvGraphicFramePr>
        <p:xfrm>
          <a:off x="9304800" y="1479699"/>
          <a:ext cx="2887200" cy="4856970"/>
        </p:xfrm>
        <a:graphic>
          <a:graphicData uri="http://schemas.openxmlformats.org/drawingml/2006/table">
            <a:tbl>
              <a:tblPr firstRow="1" bandRow="1">
                <a:tableStyleId>{0E3FDE45-AF77-4B5C-9715-49D594BDF05E}</a:tableStyleId>
              </a:tblPr>
              <a:tblGrid>
                <a:gridCol w="1363200">
                  <a:extLst>
                    <a:ext uri="{9D8B030D-6E8A-4147-A177-3AD203B41FA5}">
                      <a16:colId xmlns:a16="http://schemas.microsoft.com/office/drawing/2014/main" val="1877440433"/>
                    </a:ext>
                  </a:extLst>
                </a:gridCol>
                <a:gridCol w="1524000">
                  <a:extLst>
                    <a:ext uri="{9D8B030D-6E8A-4147-A177-3AD203B41FA5}">
                      <a16:colId xmlns:a16="http://schemas.microsoft.com/office/drawing/2014/main" val="3429190414"/>
                    </a:ext>
                  </a:extLst>
                </a:gridCol>
              </a:tblGrid>
              <a:tr h="862758">
                <a:tc>
                  <a:txBody>
                    <a:bodyPr/>
                    <a:lstStyle/>
                    <a:p>
                      <a:r>
                        <a:rPr kumimoji="0" lang="en-US" altLang="en-US" sz="1100" b="0" u="none" strike="noStrike" kern="1200" cap="none" spc="0" normalizeH="0" baseline="0" noProof="0" dirty="0">
                          <a:ln>
                            <a:noFill/>
                          </a:ln>
                          <a:effectLst/>
                          <a:uLnTx/>
                          <a:uFillTx/>
                        </a:rPr>
                        <a:t>Java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noProof="0" dirty="0">
                          <a:ln>
                            <a:noFill/>
                          </a:ln>
                          <a:effectLst/>
                          <a:uLnTx/>
                          <a:uFillTx/>
                        </a:rPr>
                        <a:t>Java Basics, OOPS, Collections, Arrays, Loops, Lambda Exp, </a:t>
                      </a:r>
                    </a:p>
                    <a:p>
                      <a:r>
                        <a:rPr kumimoji="0" lang="en-US" sz="1100" b="0" u="none" strike="noStrike" kern="1200" cap="none" spc="0" normalizeH="0" baseline="0" dirty="0">
                          <a:ln>
                            <a:noFill/>
                          </a:ln>
                          <a:effectLst/>
                          <a:uLnTx/>
                          <a:uFillTx/>
                        </a:rPr>
                        <a:t>Junit.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835567406"/>
                  </a:ext>
                </a:extLst>
              </a:tr>
              <a:tr h="551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F</a:t>
                      </a:r>
                      <a:r>
                        <a:rPr kumimoji="0" 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pring</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MVC , Spring JDBC , Spring Boot.</a:t>
                      </a:r>
                    </a:p>
                  </a:txBody>
                  <a:tcPr/>
                </a:tc>
                <a:extLst>
                  <a:ext uri="{0D108BD9-81ED-4DB2-BD59-A6C34878D82A}">
                    <a16:rowId xmlns:a16="http://schemas.microsoft.com/office/drawing/2014/main" val="2682803979"/>
                  </a:ext>
                </a:extLst>
              </a:tr>
              <a:tr h="365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100" u="none" strike="noStrike" kern="120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MongoDB </a:t>
                      </a:r>
                      <a:endParaRPr lang="en-US" sz="1100" dirty="0">
                        <a:solidFill>
                          <a:schemeClr val="tx1"/>
                        </a:solidFill>
                      </a:endParaRPr>
                    </a:p>
                  </a:txBody>
                  <a:tcPr/>
                </a:tc>
                <a:extLst>
                  <a:ext uri="{0D108BD9-81ED-4DB2-BD59-A6C34878D82A}">
                    <a16:rowId xmlns:a16="http://schemas.microsoft.com/office/drawing/2014/main" val="498429014"/>
                  </a:ext>
                </a:extLst>
              </a:tr>
              <a:tr h="551599">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Angular,HTML5,CSS,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JavaScript</a:t>
                      </a:r>
                      <a:endParaRPr lang="en-US" sz="1100" dirty="0">
                        <a:solidFill>
                          <a:schemeClr val="tx1"/>
                        </a:solidFill>
                      </a:endParaRPr>
                    </a:p>
                  </a:txBody>
                  <a:tcPr/>
                </a:tc>
                <a:extLst>
                  <a:ext uri="{0D108BD9-81ED-4DB2-BD59-A6C34878D82A}">
                    <a16:rowId xmlns:a16="http://schemas.microsoft.com/office/drawing/2014/main" val="2422653186"/>
                  </a:ext>
                </a:extLst>
              </a:tr>
              <a:tr h="452610">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Testing</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JUnit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279408936"/>
                  </a:ext>
                </a:extLst>
              </a:tr>
              <a:tr h="551599">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 Eclipse, Visual Studio code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598289072"/>
                  </a:ext>
                </a:extLst>
              </a:tr>
              <a:tr h="1018337">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lvl="1" indent="0" algn="l" defTabSz="914400" rtl="0" eaLnBrk="1" latinLnBrk="0" hangingPunct="1">
                        <a:buFont typeface="Arial" panose="020B0604020202020204" pitchFamily="34" charset="0"/>
                        <a:buNone/>
                      </a:pPr>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player with good Communication skills, Self Learner , Problem solving , Adaptability.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741061"/>
                  </a:ext>
                </a:extLst>
              </a:tr>
            </a:tbl>
          </a:graphicData>
        </a:graphic>
      </p:graphicFrame>
      <p:sp>
        <p:nvSpPr>
          <p:cNvPr id="24" name="Text Placeholder 25">
            <a:extLst>
              <a:ext uri="{FF2B5EF4-FFF2-40B4-BE49-F238E27FC236}">
                <a16:creationId xmlns:a16="http://schemas.microsoft.com/office/drawing/2014/main" id="{374A01A1-3E44-4886-9F19-3A3A266A46D5}"/>
              </a:ext>
            </a:extLst>
          </p:cNvPr>
          <p:cNvSpPr txBox="1">
            <a:spLocks noChangeArrowheads="1"/>
          </p:cNvSpPr>
          <p:nvPr/>
        </p:nvSpPr>
        <p:spPr bwMode="white">
          <a:xfrm>
            <a:off x="2448185" y="2208349"/>
            <a:ext cx="3299943" cy="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nl-NL" altLang="nl-NL" sz="1100" b="1" dirty="0">
                <a:solidFill>
                  <a:srgbClr val="FFFFFF"/>
                </a:solidFill>
              </a:rPr>
              <a:t>EMP ID </a:t>
            </a:r>
            <a:r>
              <a:rPr lang="nl-NL" altLang="nl-NL" sz="1100" dirty="0">
                <a:solidFill>
                  <a:srgbClr val="FFFFFF"/>
                </a:solidFill>
              </a:rPr>
              <a:t>: 46290196</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2470</TotalTime>
  <Words>291</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Parusu, Meghana</cp:lastModifiedBy>
  <cp:revision>102</cp:revision>
  <dcterms:created xsi:type="dcterms:W3CDTF">2020-09-22T06:24:34Z</dcterms:created>
  <dcterms:modified xsi:type="dcterms:W3CDTF">2023-01-05T15:51:30Z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