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6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4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9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69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7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02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01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25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85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25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6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82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0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2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F68A3C-975B-4D8C-87DC-834EF3508508}" type="datetimeFigureOut">
              <a:rPr lang="en-GB" smtClean="0"/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48754-B53D-44DB-8DE5-E1FBE99E5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441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pPr algn="ctr"/>
            <a:r>
              <a:rPr lang="en-GB" dirty="0" smtClean="0"/>
              <a:t>GitHub 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An Overview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Paul Spedding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67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When was GitHub developed?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Who made git hub?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Tom Preston-Werner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Chris </a:t>
            </a:r>
            <a:r>
              <a:rPr lang="en-GB" dirty="0" err="1"/>
              <a:t>Wanstrath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PJ </a:t>
            </a:r>
            <a:r>
              <a:rPr lang="en-GB" dirty="0" err="1" smtClean="0"/>
              <a:t>Hyett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/>
              <a:t>Met at a Ruby developer meet-up in San </a:t>
            </a:r>
            <a:r>
              <a:rPr lang="en-GB" dirty="0" smtClean="0"/>
              <a:t>Francisco in </a:t>
            </a:r>
            <a:r>
              <a:rPr lang="en-GB" dirty="0"/>
              <a:t>2008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Launched in </a:t>
            </a:r>
            <a:r>
              <a:rPr lang="en-GB" dirty="0"/>
              <a:t>10 April </a:t>
            </a:r>
            <a:r>
              <a:rPr lang="en-GB" dirty="0" smtClean="0"/>
              <a:t>2008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But was being developed in 2007</a:t>
            </a:r>
          </a:p>
          <a:p>
            <a:pPr lvl="1">
              <a:lnSpc>
                <a:spcPct val="150000"/>
              </a:lnSpc>
            </a:pPr>
            <a:endParaRPr lang="en-GB" dirty="0" smtClean="0"/>
          </a:p>
          <a:p>
            <a:pPr lvl="1">
              <a:lnSpc>
                <a:spcPct val="150000"/>
              </a:lnSpc>
            </a:pPr>
            <a:endParaRPr lang="en-GB" dirty="0" smtClean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6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Git vs 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– A open source code versioning system</a:t>
            </a:r>
          </a:p>
          <a:p>
            <a:pPr lvl="1"/>
            <a:r>
              <a:rPr lang="en-GB" dirty="0" smtClean="0"/>
              <a:t>Its can take snap shots of code and stores all the historical elements</a:t>
            </a:r>
          </a:p>
          <a:p>
            <a:pPr lvl="1"/>
            <a:r>
              <a:rPr lang="en-GB" dirty="0" smtClean="0"/>
              <a:t>Made by Linus Torvalds in April 2005 – It was designed because Linux was annoyed at the current versioning systems in place</a:t>
            </a:r>
          </a:p>
          <a:p>
            <a:pPr lvl="1"/>
            <a:r>
              <a:rPr lang="en-GB" dirty="0" smtClean="0"/>
              <a:t>A series of mini programs that give you total control of your code (merge, commit, log, pull, push,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GitHub – </a:t>
            </a:r>
            <a:r>
              <a:rPr lang="en-GB" sz="1800" dirty="0" smtClean="0"/>
              <a:t>A website where you can manage, share and distribute your code</a:t>
            </a:r>
          </a:p>
          <a:p>
            <a:pPr lvl="1"/>
            <a:r>
              <a:rPr lang="en-GB" sz="1600" dirty="0" smtClean="0"/>
              <a:t>You can share your code privately or publically and get multiple people working on the same piece of code at the same time with out conflicting</a:t>
            </a:r>
          </a:p>
          <a:p>
            <a:pPr lvl="1"/>
            <a:r>
              <a:rPr lang="en-GB" sz="1600" dirty="0" smtClean="0"/>
              <a:t>Has other features like a paste bin ‘Geist’ and also shows statistics about your code</a:t>
            </a:r>
          </a:p>
          <a:p>
            <a:pPr lvl="1"/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28627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spc="-300" dirty="0" smtClean="0"/>
              <a:t>GitHub</a:t>
            </a:r>
            <a:endParaRPr lang="en-GB" spc="-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platform to manage code.</a:t>
            </a:r>
          </a:p>
          <a:p>
            <a:r>
              <a:rPr lang="en-GB" dirty="0" smtClean="0"/>
              <a:t>Code versioning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949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182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GitHub   An Overview</vt:lpstr>
      <vt:lpstr>When was GitHub developed?</vt:lpstr>
      <vt:lpstr>Git vs GitHub</vt:lpstr>
      <vt:lpstr>What is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Paul</dc:creator>
  <cp:lastModifiedBy>Paul</cp:lastModifiedBy>
  <cp:revision>8</cp:revision>
  <dcterms:created xsi:type="dcterms:W3CDTF">2015-02-22T17:40:48Z</dcterms:created>
  <dcterms:modified xsi:type="dcterms:W3CDTF">2015-02-22T23:34:31Z</dcterms:modified>
</cp:coreProperties>
</file>