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 id="214748369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Krona One"/>
      <p:regular r:id="rId25"/>
    </p:embeddedFont>
    <p:embeddedFont>
      <p:font typeface="Hanken Grotesk"/>
      <p:regular r:id="rId26"/>
      <p:bold r:id="rId27"/>
      <p:italic r:id="rId28"/>
      <p:boldItalic r:id="rId29"/>
    </p:embeddedFont>
    <p:embeddedFont>
      <p:font typeface="Roboto Medium"/>
      <p:regular r:id="rId30"/>
      <p:bold r:id="rId31"/>
      <p:italic r:id="rId32"/>
      <p:boldItalic r:id="rId33"/>
    </p:embeddedFont>
    <p:embeddedFont>
      <p:font typeface="Space Grotesk"/>
      <p:regular r:id="rId34"/>
      <p:bold r:id="rId35"/>
    </p:embeddedFont>
    <p:embeddedFont>
      <p:font typeface="Poppins"/>
      <p:regular r:id="rId36"/>
      <p:bold r:id="rId37"/>
      <p:italic r:id="rId38"/>
      <p:boldItalic r:id="rId39"/>
    </p:embeddedFont>
    <p:embeddedFont>
      <p:font typeface="Montserrat"/>
      <p:regular r:id="rId40"/>
      <p:bold r:id="rId41"/>
      <p:italic r:id="rId42"/>
      <p:boldItalic r:id="rId43"/>
    </p:embeddedFont>
    <p:embeddedFont>
      <p:font typeface="Lato Light"/>
      <p:regular r:id="rId44"/>
      <p:bold r:id="rId45"/>
      <p:italic r:id="rId46"/>
      <p:boldItalic r:id="rId47"/>
    </p:embeddedFont>
    <p:embeddedFont>
      <p:font typeface="Outfit"/>
      <p:regular r:id="rId48"/>
      <p:bold r:id="rId49"/>
    </p:embeddedFont>
    <p:embeddedFont>
      <p:font typeface="Outfit Medium"/>
      <p:regular r:id="rId50"/>
      <p:bold r:id="rId51"/>
    </p:embeddedFont>
    <p:embeddedFont>
      <p:font typeface="Open Sans Medium"/>
      <p:regular r:id="rId52"/>
      <p:bold r:id="rId53"/>
      <p:italic r:id="rId54"/>
      <p:boldItalic r:id="rId55"/>
    </p:embeddedFont>
    <p:embeddedFont>
      <p:font typeface="DM Sans"/>
      <p:regular r:id="rId56"/>
      <p:bold r:id="rId57"/>
      <p:italic r:id="rId58"/>
      <p:boldItalic r:id="rId59"/>
    </p:embeddedFont>
    <p:embeddedFont>
      <p:font typeface="Inter Medium"/>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LatoLight-regular.fntdata"/><Relationship Id="rId43" Type="http://schemas.openxmlformats.org/officeDocument/2006/relationships/font" Target="fonts/Montserrat-boldItalic.fntdata"/><Relationship Id="rId46" Type="http://schemas.openxmlformats.org/officeDocument/2006/relationships/font" Target="fonts/LatoLight-italic.fntdata"/><Relationship Id="rId45" Type="http://schemas.openxmlformats.org/officeDocument/2006/relationships/font" Target="fonts/LatoLight-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Outfit-regular.fntdata"/><Relationship Id="rId47" Type="http://schemas.openxmlformats.org/officeDocument/2006/relationships/font" Target="fonts/LatoLight-boldItalic.fntdata"/><Relationship Id="rId49" Type="http://schemas.openxmlformats.org/officeDocument/2006/relationships/font" Target="fonts/Outfi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fntdata"/><Relationship Id="rId30" Type="http://schemas.openxmlformats.org/officeDocument/2006/relationships/font" Target="fonts/RobotoMedium-regular.fntdata"/><Relationship Id="rId33" Type="http://schemas.openxmlformats.org/officeDocument/2006/relationships/font" Target="fonts/RobotoMedium-boldItalic.fntdata"/><Relationship Id="rId32" Type="http://schemas.openxmlformats.org/officeDocument/2006/relationships/font" Target="fonts/RobotoMedium-italic.fntdata"/><Relationship Id="rId35" Type="http://schemas.openxmlformats.org/officeDocument/2006/relationships/font" Target="fonts/SpaceGrotesk-bold.fntdata"/><Relationship Id="rId34" Type="http://schemas.openxmlformats.org/officeDocument/2006/relationships/font" Target="fonts/SpaceGrotesk-regular.fntdata"/><Relationship Id="rId37" Type="http://schemas.openxmlformats.org/officeDocument/2006/relationships/font" Target="fonts/Poppins-bold.fntdata"/><Relationship Id="rId36" Type="http://schemas.openxmlformats.org/officeDocument/2006/relationships/font" Target="fonts/Poppins-regular.fntdata"/><Relationship Id="rId39" Type="http://schemas.openxmlformats.org/officeDocument/2006/relationships/font" Target="fonts/Poppins-boldItalic.fntdata"/><Relationship Id="rId38" Type="http://schemas.openxmlformats.org/officeDocument/2006/relationships/font" Target="fonts/Poppins-italic.fntdata"/><Relationship Id="rId61" Type="http://schemas.openxmlformats.org/officeDocument/2006/relationships/font" Target="fonts/InterMedium-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InterMedium-regular.fntdata"/><Relationship Id="rId26" Type="http://schemas.openxmlformats.org/officeDocument/2006/relationships/font" Target="fonts/HankenGrotesk-regular.fntdata"/><Relationship Id="rId25" Type="http://schemas.openxmlformats.org/officeDocument/2006/relationships/font" Target="fonts/KronaOne-regular.fntdata"/><Relationship Id="rId28" Type="http://schemas.openxmlformats.org/officeDocument/2006/relationships/font" Target="fonts/HankenGrotesk-italic.fntdata"/><Relationship Id="rId27" Type="http://schemas.openxmlformats.org/officeDocument/2006/relationships/font" Target="fonts/HankenGrotesk-bold.fntdata"/><Relationship Id="rId29" Type="http://schemas.openxmlformats.org/officeDocument/2006/relationships/font" Target="fonts/HankenGrotesk-boldItalic.fntdata"/><Relationship Id="rId51" Type="http://schemas.openxmlformats.org/officeDocument/2006/relationships/font" Target="fonts/OutfitMedium-bold.fntdata"/><Relationship Id="rId50" Type="http://schemas.openxmlformats.org/officeDocument/2006/relationships/font" Target="fonts/OutfitMedium-regular.fntdata"/><Relationship Id="rId53" Type="http://schemas.openxmlformats.org/officeDocument/2006/relationships/font" Target="fonts/OpenSansMedium-bold.fntdata"/><Relationship Id="rId52" Type="http://schemas.openxmlformats.org/officeDocument/2006/relationships/font" Target="fonts/OpenSansMedium-regular.fntdata"/><Relationship Id="rId11" Type="http://schemas.openxmlformats.org/officeDocument/2006/relationships/slide" Target="slides/slide6.xml"/><Relationship Id="rId55" Type="http://schemas.openxmlformats.org/officeDocument/2006/relationships/font" Target="fonts/OpenSansMedium-boldItalic.fntdata"/><Relationship Id="rId10" Type="http://schemas.openxmlformats.org/officeDocument/2006/relationships/slide" Target="slides/slide5.xml"/><Relationship Id="rId54" Type="http://schemas.openxmlformats.org/officeDocument/2006/relationships/font" Target="fonts/OpenSansMedium-italic.fntdata"/><Relationship Id="rId13" Type="http://schemas.openxmlformats.org/officeDocument/2006/relationships/slide" Target="slides/slide8.xml"/><Relationship Id="rId57" Type="http://schemas.openxmlformats.org/officeDocument/2006/relationships/font" Target="fonts/DMSans-bold.fntdata"/><Relationship Id="rId12" Type="http://schemas.openxmlformats.org/officeDocument/2006/relationships/slide" Target="slides/slide7.xml"/><Relationship Id="rId56" Type="http://schemas.openxmlformats.org/officeDocument/2006/relationships/font" Target="fonts/DMSans-regular.fntdata"/><Relationship Id="rId15" Type="http://schemas.openxmlformats.org/officeDocument/2006/relationships/slide" Target="slides/slide10.xml"/><Relationship Id="rId59" Type="http://schemas.openxmlformats.org/officeDocument/2006/relationships/font" Target="fonts/DMSans-boldItalic.fntdata"/><Relationship Id="rId14" Type="http://schemas.openxmlformats.org/officeDocument/2006/relationships/slide" Target="slides/slide9.xml"/><Relationship Id="rId58" Type="http://schemas.openxmlformats.org/officeDocument/2006/relationships/font" Target="fonts/DM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ef03c00711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ef03c00711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ef03c00711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ef03c00711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ef1fb6521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ef1fb6521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ef1fb6521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ef1fb6521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ef1fb6521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ef1fb6521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ef1fb6521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ef1fb6521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ef1fb6521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ef1fb6521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ef1fb6521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ef1fb6521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ef1fb6521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ef1fb6521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ef03c00711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2ef03c00711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ef03c00711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ef03c0071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54dda1946d_4_2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54dda1946d_4_2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ef03c00711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ef03c00711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56000"/>
            <a:ext cx="4160700" cy="23856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541600"/>
            <a:ext cx="4160700" cy="420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11"/>
          <p:cNvSpPr txBox="1"/>
          <p:nvPr>
            <p:ph hasCustomPrompt="1" type="title"/>
          </p:nvPr>
        </p:nvSpPr>
        <p:spPr>
          <a:xfrm>
            <a:off x="713225" y="1774100"/>
            <a:ext cx="4676100" cy="1098000"/>
          </a:xfrm>
          <a:prstGeom prst="rect">
            <a:avLst/>
          </a:prstGeom>
        </p:spPr>
        <p:txBody>
          <a:bodyPr anchorCtr="0" anchor="b" bIns="91425" lIns="91425" spcFirstLastPara="1" rIns="91425" wrap="square" tIns="91425">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p:nvPr>
            <p:ph idx="1" type="subTitle"/>
          </p:nvPr>
        </p:nvSpPr>
        <p:spPr>
          <a:xfrm>
            <a:off x="713225" y="2872275"/>
            <a:ext cx="46761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8"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7884277"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8430764"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8430764"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125486"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25486"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417711"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872296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13"/>
          <p:cNvSpPr txBox="1"/>
          <p:nvPr>
            <p:ph idx="1" type="subTitle"/>
          </p:nvPr>
        </p:nvSpPr>
        <p:spPr>
          <a:xfrm>
            <a:off x="720000"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3"/>
          <p:cNvSpPr txBox="1"/>
          <p:nvPr>
            <p:ph idx="2" type="subTitle"/>
          </p:nvPr>
        </p:nvSpPr>
        <p:spPr>
          <a:xfrm>
            <a:off x="3419271"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3"/>
          <p:cNvSpPr txBox="1"/>
          <p:nvPr>
            <p:ph idx="3" type="subTitle"/>
          </p:nvPr>
        </p:nvSpPr>
        <p:spPr>
          <a:xfrm>
            <a:off x="720000"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3"/>
          <p:cNvSpPr txBox="1"/>
          <p:nvPr>
            <p:ph idx="4" type="subTitle"/>
          </p:nvPr>
        </p:nvSpPr>
        <p:spPr>
          <a:xfrm>
            <a:off x="3419271"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3"/>
          <p:cNvSpPr txBox="1"/>
          <p:nvPr>
            <p:ph idx="5" type="subTitle"/>
          </p:nvPr>
        </p:nvSpPr>
        <p:spPr>
          <a:xfrm>
            <a:off x="6118549"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13"/>
          <p:cNvSpPr txBox="1"/>
          <p:nvPr>
            <p:ph idx="6" type="subTitle"/>
          </p:nvPr>
        </p:nvSpPr>
        <p:spPr>
          <a:xfrm>
            <a:off x="6118549"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3"/>
          <p:cNvSpPr txBox="1"/>
          <p:nvPr>
            <p:ph hasCustomPrompt="1" idx="7" type="title"/>
          </p:nvPr>
        </p:nvSpPr>
        <p:spPr>
          <a:xfrm>
            <a:off x="1505400"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p:nvPr>
            <p:ph hasCustomPrompt="1" idx="8" type="title"/>
          </p:nvPr>
        </p:nvSpPr>
        <p:spPr>
          <a:xfrm>
            <a:off x="1505400"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hasCustomPrompt="1" idx="9" type="title"/>
          </p:nvPr>
        </p:nvSpPr>
        <p:spPr>
          <a:xfrm>
            <a:off x="4204671"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hasCustomPrompt="1" idx="13" type="title"/>
          </p:nvPr>
        </p:nvSpPr>
        <p:spPr>
          <a:xfrm>
            <a:off x="4204671"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p:nvPr>
            <p:ph hasCustomPrompt="1" idx="14" type="title"/>
          </p:nvPr>
        </p:nvSpPr>
        <p:spPr>
          <a:xfrm>
            <a:off x="6903950"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p:nvPr>
            <p:ph hasCustomPrompt="1" idx="15" type="title"/>
          </p:nvPr>
        </p:nvSpPr>
        <p:spPr>
          <a:xfrm>
            <a:off x="6903950"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p:nvPr>
            <p:ph idx="16" type="subTitle"/>
          </p:nvPr>
        </p:nvSpPr>
        <p:spPr>
          <a:xfrm>
            <a:off x="720000"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2" name="Google Shape;92;p13"/>
          <p:cNvSpPr txBox="1"/>
          <p:nvPr>
            <p:ph idx="17" type="subTitle"/>
          </p:nvPr>
        </p:nvSpPr>
        <p:spPr>
          <a:xfrm>
            <a:off x="3419271"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3" name="Google Shape;93;p13"/>
          <p:cNvSpPr txBox="1"/>
          <p:nvPr>
            <p:ph idx="18" type="subTitle"/>
          </p:nvPr>
        </p:nvSpPr>
        <p:spPr>
          <a:xfrm>
            <a:off x="6118549"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4" name="Google Shape;94;p13"/>
          <p:cNvSpPr txBox="1"/>
          <p:nvPr>
            <p:ph idx="19" type="subTitle"/>
          </p:nvPr>
        </p:nvSpPr>
        <p:spPr>
          <a:xfrm>
            <a:off x="720000"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5" name="Google Shape;95;p13"/>
          <p:cNvSpPr txBox="1"/>
          <p:nvPr>
            <p:ph idx="20" type="subTitle"/>
          </p:nvPr>
        </p:nvSpPr>
        <p:spPr>
          <a:xfrm>
            <a:off x="3419271"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6" name="Google Shape;96;p13"/>
          <p:cNvSpPr txBox="1"/>
          <p:nvPr>
            <p:ph idx="21" type="subTitle"/>
          </p:nvPr>
        </p:nvSpPr>
        <p:spPr>
          <a:xfrm>
            <a:off x="6118549"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7"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4"/>
          <p:cNvSpPr txBox="1"/>
          <p:nvPr>
            <p:ph type="title"/>
          </p:nvPr>
        </p:nvSpPr>
        <p:spPr>
          <a:xfrm>
            <a:off x="1226425" y="3229500"/>
            <a:ext cx="6691200" cy="54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8" name="Google Shape;108;p14"/>
          <p:cNvSpPr txBox="1"/>
          <p:nvPr>
            <p:ph idx="1" type="subTitle"/>
          </p:nvPr>
        </p:nvSpPr>
        <p:spPr>
          <a:xfrm>
            <a:off x="1226413" y="1366200"/>
            <a:ext cx="6691200" cy="1863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9"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20"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31" name="Shape 131"/>
        <p:cNvGrpSpPr/>
        <p:nvPr/>
      </p:nvGrpSpPr>
      <p:grpSpPr>
        <a:xfrm>
          <a:off x="0" y="0"/>
          <a:ext cx="0" cy="0"/>
          <a:chOff x="0" y="0"/>
          <a:chExt cx="0" cy="0"/>
        </a:xfrm>
      </p:grpSpPr>
      <p:grpSp>
        <p:nvGrpSpPr>
          <p:cNvPr id="132" name="Google Shape;132;p17"/>
          <p:cNvGrpSpPr/>
          <p:nvPr/>
        </p:nvGrpSpPr>
        <p:grpSpPr>
          <a:xfrm>
            <a:off x="-548808" y="-584898"/>
            <a:ext cx="10241610" cy="6168779"/>
            <a:chOff x="-548808" y="-584898"/>
            <a:chExt cx="10241610" cy="6168779"/>
          </a:xfrm>
        </p:grpSpPr>
        <p:sp>
          <p:nvSpPr>
            <p:cNvPr id="133" name="Google Shape;133;p17"/>
            <p:cNvSpPr/>
            <p:nvPr/>
          </p:nvSpPr>
          <p:spPr>
            <a:xfrm>
              <a:off x="293877" y="46157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flipH="1" rot="10800000">
              <a:off x="-129123"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flipH="1" rot="10800000">
              <a:off x="-548808"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1851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rot="10800000">
              <a:off x="8434407"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10800000">
              <a:off x="8854092"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flipH="1">
              <a:off x="81200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142" name="Shape 142"/>
        <p:cNvGrpSpPr/>
        <p:nvPr/>
      </p:nvGrpSpPr>
      <p:grpSpPr>
        <a:xfrm>
          <a:off x="0" y="0"/>
          <a:ext cx="0" cy="0"/>
          <a:chOff x="0" y="0"/>
          <a:chExt cx="0" cy="0"/>
        </a:xfrm>
      </p:grpSpPr>
      <p:sp>
        <p:nvSpPr>
          <p:cNvPr id="143" name="Google Shape;14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4" name="Google Shape;144;p18"/>
          <p:cNvGrpSpPr/>
          <p:nvPr/>
        </p:nvGrpSpPr>
        <p:grpSpPr>
          <a:xfrm>
            <a:off x="-476796" y="2900252"/>
            <a:ext cx="10097585" cy="2865204"/>
            <a:chOff x="-476796" y="2900252"/>
            <a:chExt cx="10097585" cy="2865204"/>
          </a:xfrm>
        </p:grpSpPr>
        <p:grpSp>
          <p:nvGrpSpPr>
            <p:cNvPr id="145" name="Google Shape;145;p18"/>
            <p:cNvGrpSpPr/>
            <p:nvPr/>
          </p:nvGrpSpPr>
          <p:grpSpPr>
            <a:xfrm>
              <a:off x="-476796" y="2900252"/>
              <a:ext cx="10097585" cy="2865204"/>
              <a:chOff x="-476796" y="2900252"/>
              <a:chExt cx="10097585" cy="2865204"/>
            </a:xfrm>
          </p:grpSpPr>
          <p:sp>
            <p:nvSpPr>
              <p:cNvPr id="146" name="Google Shape;146;p18"/>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8"/>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4"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flipH="1" rot="10800000">
              <a:off x="534577" y="46792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145073" y="392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145083" y="44198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flipH="1">
              <a:off x="8430777" y="46443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flipH="1" rot="10800000">
              <a:off x="-125483" y="-4286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flipH="1">
              <a:off x="7770717" y="-5038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rot="10800000">
              <a:off x="8450367" y="2513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rot="10800000">
              <a:off x="8450377" y="-244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9"/>
          <p:cNvSpPr txBox="1"/>
          <p:nvPr>
            <p:ph type="title"/>
          </p:nvPr>
        </p:nvSpPr>
        <p:spPr>
          <a:xfrm>
            <a:off x="720000" y="1270313"/>
            <a:ext cx="3777300" cy="1709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5" name="Google Shape;165;p19"/>
          <p:cNvSpPr txBox="1"/>
          <p:nvPr>
            <p:ph idx="1" type="subTitle"/>
          </p:nvPr>
        </p:nvSpPr>
        <p:spPr>
          <a:xfrm>
            <a:off x="720000" y="2979813"/>
            <a:ext cx="3777300" cy="89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19"/>
          <p:cNvSpPr/>
          <p:nvPr>
            <p:ph idx="2" type="pic"/>
          </p:nvPr>
        </p:nvSpPr>
        <p:spPr>
          <a:xfrm>
            <a:off x="5121925" y="1060325"/>
            <a:ext cx="3109200" cy="31092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67"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0"/>
          <p:cNvSpPr txBox="1"/>
          <p:nvPr>
            <p:ph type="title"/>
          </p:nvPr>
        </p:nvSpPr>
        <p:spPr>
          <a:xfrm>
            <a:off x="720000" y="1637550"/>
            <a:ext cx="35979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20"/>
          <p:cNvSpPr txBox="1"/>
          <p:nvPr>
            <p:ph idx="1" type="subTitle"/>
          </p:nvPr>
        </p:nvSpPr>
        <p:spPr>
          <a:xfrm>
            <a:off x="720000" y="2700750"/>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13225" y="2384250"/>
            <a:ext cx="4344300" cy="915900"/>
          </a:xfrm>
          <a:prstGeom prst="rect">
            <a:avLst/>
          </a:prstGeom>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13225" y="1468350"/>
            <a:ext cx="1264200" cy="915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713225" y="3300150"/>
            <a:ext cx="4344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79" name="Shape 179"/>
        <p:cNvGrpSpPr/>
        <p:nvPr/>
      </p:nvGrpSpPr>
      <p:grpSpPr>
        <a:xfrm>
          <a:off x="0" y="0"/>
          <a:ext cx="0" cy="0"/>
          <a:chOff x="0" y="0"/>
          <a:chExt cx="0" cy="0"/>
        </a:xfrm>
      </p:grpSpPr>
      <p:grpSp>
        <p:nvGrpSpPr>
          <p:cNvPr id="180" name="Google Shape;180;p21"/>
          <p:cNvGrpSpPr/>
          <p:nvPr/>
        </p:nvGrpSpPr>
        <p:grpSpPr>
          <a:xfrm flipH="1">
            <a:off x="-247298" y="-446215"/>
            <a:ext cx="9638600" cy="6030088"/>
            <a:chOff x="-247298" y="-446215"/>
            <a:chExt cx="9638600" cy="6030088"/>
          </a:xfrm>
        </p:grpSpPr>
        <p:sp>
          <p:nvSpPr>
            <p:cNvPr id="181" name="Google Shape;181;p21"/>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1"/>
          <p:cNvSpPr txBox="1"/>
          <p:nvPr>
            <p:ph type="title"/>
          </p:nvPr>
        </p:nvSpPr>
        <p:spPr>
          <a:xfrm>
            <a:off x="4837200" y="1796350"/>
            <a:ext cx="35934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21"/>
          <p:cNvSpPr txBox="1"/>
          <p:nvPr>
            <p:ph idx="1" type="subTitle"/>
          </p:nvPr>
        </p:nvSpPr>
        <p:spPr>
          <a:xfrm>
            <a:off x="4837375" y="2441150"/>
            <a:ext cx="3593400" cy="906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191" name="Shape 191"/>
        <p:cNvGrpSpPr/>
        <p:nvPr/>
      </p:nvGrpSpPr>
      <p:grpSpPr>
        <a:xfrm>
          <a:off x="0" y="0"/>
          <a:ext cx="0" cy="0"/>
          <a:chOff x="0" y="0"/>
          <a:chExt cx="0" cy="0"/>
        </a:xfrm>
      </p:grpSpPr>
      <p:grpSp>
        <p:nvGrpSpPr>
          <p:cNvPr id="192" name="Google Shape;192;p22"/>
          <p:cNvGrpSpPr/>
          <p:nvPr/>
        </p:nvGrpSpPr>
        <p:grpSpPr>
          <a:xfrm>
            <a:off x="-247298" y="-446215"/>
            <a:ext cx="9638600" cy="6030088"/>
            <a:chOff x="-247298" y="-446215"/>
            <a:chExt cx="9638600" cy="6030088"/>
          </a:xfrm>
        </p:grpSpPr>
        <p:sp>
          <p:nvSpPr>
            <p:cNvPr id="193" name="Google Shape;193;p22"/>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2"/>
          <p:cNvSpPr txBox="1"/>
          <p:nvPr>
            <p:ph idx="1" type="body"/>
          </p:nvPr>
        </p:nvSpPr>
        <p:spPr>
          <a:xfrm>
            <a:off x="720000" y="1215742"/>
            <a:ext cx="7704000" cy="1022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Clr>
                <a:srgbClr val="1A1A1A"/>
              </a:buClr>
              <a:buSzPts val="1400"/>
              <a:buFont typeface="Nunito Light"/>
              <a:buChar char="○"/>
              <a:defRPr/>
            </a:lvl2pPr>
            <a:lvl3pPr indent="-317500" lvl="2" marL="1371600" rtl="0">
              <a:lnSpc>
                <a:spcPct val="100000"/>
              </a:lnSpc>
              <a:spcBef>
                <a:spcPts val="0"/>
              </a:spcBef>
              <a:spcAft>
                <a:spcPts val="0"/>
              </a:spcAft>
              <a:buClr>
                <a:srgbClr val="1A1A1A"/>
              </a:buClr>
              <a:buSzPts val="1400"/>
              <a:buFont typeface="Nunito Light"/>
              <a:buChar char="■"/>
              <a:defRPr/>
            </a:lvl3pPr>
            <a:lvl4pPr indent="-317500" lvl="3" marL="1828800" rtl="0">
              <a:lnSpc>
                <a:spcPct val="100000"/>
              </a:lnSpc>
              <a:spcBef>
                <a:spcPts val="0"/>
              </a:spcBef>
              <a:spcAft>
                <a:spcPts val="0"/>
              </a:spcAft>
              <a:buClr>
                <a:srgbClr val="1A1A1A"/>
              </a:buClr>
              <a:buSzPts val="1400"/>
              <a:buFont typeface="Nunito Light"/>
              <a:buChar char="●"/>
              <a:defRPr/>
            </a:lvl4pPr>
            <a:lvl5pPr indent="-317500" lvl="4" marL="2286000" rtl="0">
              <a:lnSpc>
                <a:spcPct val="100000"/>
              </a:lnSpc>
              <a:spcBef>
                <a:spcPts val="0"/>
              </a:spcBef>
              <a:spcAft>
                <a:spcPts val="0"/>
              </a:spcAft>
              <a:buClr>
                <a:srgbClr val="1A1A1A"/>
              </a:buClr>
              <a:buSzPts val="1400"/>
              <a:buFont typeface="Nunito Light"/>
              <a:buChar char="○"/>
              <a:defRPr/>
            </a:lvl5pPr>
            <a:lvl6pPr indent="-317500" lvl="5" marL="2743200" rtl="0">
              <a:lnSpc>
                <a:spcPct val="100000"/>
              </a:lnSpc>
              <a:spcBef>
                <a:spcPts val="0"/>
              </a:spcBef>
              <a:spcAft>
                <a:spcPts val="0"/>
              </a:spcAft>
              <a:buClr>
                <a:srgbClr val="1A1A1A"/>
              </a:buClr>
              <a:buSzPts val="1400"/>
              <a:buFont typeface="Nunito Light"/>
              <a:buChar char="■"/>
              <a:defRPr/>
            </a:lvl6pPr>
            <a:lvl7pPr indent="-317500" lvl="6" marL="3200400" rtl="0">
              <a:lnSpc>
                <a:spcPct val="100000"/>
              </a:lnSpc>
              <a:spcBef>
                <a:spcPts val="0"/>
              </a:spcBef>
              <a:spcAft>
                <a:spcPts val="0"/>
              </a:spcAft>
              <a:buClr>
                <a:srgbClr val="1A1A1A"/>
              </a:buClr>
              <a:buSzPts val="1400"/>
              <a:buFont typeface="Nunito Light"/>
              <a:buChar char="●"/>
              <a:defRPr/>
            </a:lvl7pPr>
            <a:lvl8pPr indent="-317500" lvl="7" marL="3657600" rtl="0">
              <a:lnSpc>
                <a:spcPct val="100000"/>
              </a:lnSpc>
              <a:spcBef>
                <a:spcPts val="0"/>
              </a:spcBef>
              <a:spcAft>
                <a:spcPts val="0"/>
              </a:spcAft>
              <a:buClr>
                <a:srgbClr val="1A1A1A"/>
              </a:buClr>
              <a:buSzPts val="1400"/>
              <a:buFont typeface="Nunito Light"/>
              <a:buChar char="○"/>
              <a:defRPr/>
            </a:lvl8pPr>
            <a:lvl9pPr indent="-317500" lvl="8" marL="4114800" rtl="0">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203" name="Shape 203"/>
        <p:cNvGrpSpPr/>
        <p:nvPr/>
      </p:nvGrpSpPr>
      <p:grpSpPr>
        <a:xfrm>
          <a:off x="0" y="0"/>
          <a:ext cx="0" cy="0"/>
          <a:chOff x="0" y="0"/>
          <a:chExt cx="0" cy="0"/>
        </a:xfrm>
      </p:grpSpPr>
      <p:grpSp>
        <p:nvGrpSpPr>
          <p:cNvPr id="204" name="Google Shape;204;p23"/>
          <p:cNvGrpSpPr/>
          <p:nvPr/>
        </p:nvGrpSpPr>
        <p:grpSpPr>
          <a:xfrm>
            <a:off x="-535133" y="-37823"/>
            <a:ext cx="10207495" cy="5621696"/>
            <a:chOff x="-535133" y="-37823"/>
            <a:chExt cx="10207495" cy="5621696"/>
          </a:xfrm>
        </p:grpSpPr>
        <p:sp>
          <p:nvSpPr>
            <p:cNvPr id="205" name="Google Shape;205;p23"/>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3"/>
          <p:cNvSpPr txBox="1"/>
          <p:nvPr>
            <p:ph idx="1" type="body"/>
          </p:nvPr>
        </p:nvSpPr>
        <p:spPr>
          <a:xfrm>
            <a:off x="720000" y="1215749"/>
            <a:ext cx="7704000" cy="3145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Clr>
                <a:srgbClr val="1A1A1A"/>
              </a:buClr>
              <a:buSzPts val="1400"/>
              <a:buFont typeface="Nunito Light"/>
              <a:buChar char="○"/>
              <a:defRPr/>
            </a:lvl2pPr>
            <a:lvl3pPr indent="-317500" lvl="2" marL="1371600" rtl="0">
              <a:lnSpc>
                <a:spcPct val="100000"/>
              </a:lnSpc>
              <a:spcBef>
                <a:spcPts val="0"/>
              </a:spcBef>
              <a:spcAft>
                <a:spcPts val="0"/>
              </a:spcAft>
              <a:buClr>
                <a:srgbClr val="1A1A1A"/>
              </a:buClr>
              <a:buSzPts val="1400"/>
              <a:buFont typeface="Nunito Light"/>
              <a:buChar char="■"/>
              <a:defRPr/>
            </a:lvl3pPr>
            <a:lvl4pPr indent="-317500" lvl="3" marL="1828800" rtl="0">
              <a:lnSpc>
                <a:spcPct val="100000"/>
              </a:lnSpc>
              <a:spcBef>
                <a:spcPts val="0"/>
              </a:spcBef>
              <a:spcAft>
                <a:spcPts val="0"/>
              </a:spcAft>
              <a:buClr>
                <a:srgbClr val="1A1A1A"/>
              </a:buClr>
              <a:buSzPts val="1400"/>
              <a:buFont typeface="Nunito Light"/>
              <a:buChar char="●"/>
              <a:defRPr/>
            </a:lvl4pPr>
            <a:lvl5pPr indent="-317500" lvl="4" marL="2286000" rtl="0">
              <a:lnSpc>
                <a:spcPct val="100000"/>
              </a:lnSpc>
              <a:spcBef>
                <a:spcPts val="0"/>
              </a:spcBef>
              <a:spcAft>
                <a:spcPts val="0"/>
              </a:spcAft>
              <a:buClr>
                <a:srgbClr val="1A1A1A"/>
              </a:buClr>
              <a:buSzPts val="1400"/>
              <a:buFont typeface="Nunito Light"/>
              <a:buChar char="○"/>
              <a:defRPr/>
            </a:lvl5pPr>
            <a:lvl6pPr indent="-317500" lvl="5" marL="2743200" rtl="0">
              <a:lnSpc>
                <a:spcPct val="100000"/>
              </a:lnSpc>
              <a:spcBef>
                <a:spcPts val="0"/>
              </a:spcBef>
              <a:spcAft>
                <a:spcPts val="0"/>
              </a:spcAft>
              <a:buClr>
                <a:srgbClr val="1A1A1A"/>
              </a:buClr>
              <a:buSzPts val="1400"/>
              <a:buFont typeface="Nunito Light"/>
              <a:buChar char="■"/>
              <a:defRPr/>
            </a:lvl6pPr>
            <a:lvl7pPr indent="-317500" lvl="6" marL="3200400" rtl="0">
              <a:lnSpc>
                <a:spcPct val="100000"/>
              </a:lnSpc>
              <a:spcBef>
                <a:spcPts val="0"/>
              </a:spcBef>
              <a:spcAft>
                <a:spcPts val="0"/>
              </a:spcAft>
              <a:buClr>
                <a:srgbClr val="1A1A1A"/>
              </a:buClr>
              <a:buSzPts val="1400"/>
              <a:buFont typeface="Nunito Light"/>
              <a:buChar char="●"/>
              <a:defRPr/>
            </a:lvl7pPr>
            <a:lvl8pPr indent="-317500" lvl="7" marL="3657600" rtl="0">
              <a:lnSpc>
                <a:spcPct val="100000"/>
              </a:lnSpc>
              <a:spcBef>
                <a:spcPts val="0"/>
              </a:spcBef>
              <a:spcAft>
                <a:spcPts val="0"/>
              </a:spcAft>
              <a:buClr>
                <a:srgbClr val="1A1A1A"/>
              </a:buClr>
              <a:buSzPts val="1400"/>
              <a:buFont typeface="Nunito Light"/>
              <a:buChar char="○"/>
              <a:defRPr/>
            </a:lvl8pPr>
            <a:lvl9pPr indent="-317500" lvl="8" marL="4114800" rtl="0">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5"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flipH="1" rot="10800000">
              <a:off x="927364"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flipH="1" rot="10800000">
              <a:off x="273054"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310473"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125483"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flipH="1">
              <a:off x="8615767"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flipH="1">
              <a:off x="8424002"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10800000">
              <a:off x="7377929"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10800000">
              <a:off x="8032239"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6" name="Google Shape;226;p24"/>
          <p:cNvSpPr txBox="1"/>
          <p:nvPr>
            <p:ph idx="1" type="subTitle"/>
          </p:nvPr>
        </p:nvSpPr>
        <p:spPr>
          <a:xfrm>
            <a:off x="4821081" y="2782975"/>
            <a:ext cx="2844000" cy="11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24"/>
          <p:cNvSpPr txBox="1"/>
          <p:nvPr>
            <p:ph idx="2" type="subTitle"/>
          </p:nvPr>
        </p:nvSpPr>
        <p:spPr>
          <a:xfrm>
            <a:off x="1478950" y="2782975"/>
            <a:ext cx="2844000" cy="11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4"/>
          <p:cNvSpPr txBox="1"/>
          <p:nvPr>
            <p:ph idx="3" type="subTitle"/>
          </p:nvPr>
        </p:nvSpPr>
        <p:spPr>
          <a:xfrm>
            <a:off x="1478950" y="2370625"/>
            <a:ext cx="2844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9" name="Google Shape;229;p24"/>
          <p:cNvSpPr txBox="1"/>
          <p:nvPr>
            <p:ph idx="4" type="subTitle"/>
          </p:nvPr>
        </p:nvSpPr>
        <p:spPr>
          <a:xfrm>
            <a:off x="4821091" y="2370625"/>
            <a:ext cx="2844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30"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flipH="1" rot="10800000">
              <a:off x="-136836"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183414"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flipH="1" rot="10800000">
              <a:off x="-655296"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rot="10800000">
              <a:off x="8442129"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flipH="1">
              <a:off x="8121879"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rot="10800000">
              <a:off x="8960589"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rot="10800000">
              <a:off x="7718714"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rot="10800000">
              <a:off x="586589"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1" name="Google Shape;241;p25"/>
          <p:cNvSpPr txBox="1"/>
          <p:nvPr>
            <p:ph idx="1" type="subTitle"/>
          </p:nvPr>
        </p:nvSpPr>
        <p:spPr>
          <a:xfrm>
            <a:off x="4646250" y="1667625"/>
            <a:ext cx="3398400" cy="189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25"/>
          <p:cNvSpPr txBox="1"/>
          <p:nvPr>
            <p:ph idx="2" type="subTitle"/>
          </p:nvPr>
        </p:nvSpPr>
        <p:spPr>
          <a:xfrm>
            <a:off x="1099338" y="1667625"/>
            <a:ext cx="3398400" cy="189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43"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rot="10800000">
              <a:off x="8818667"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rot="10800000">
              <a:off x="801141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flipH="1">
              <a:off x="8430777"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124136"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flipH="1" rot="10800000">
              <a:off x="-512036"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flipH="1" rot="10800000">
              <a:off x="295217"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124133"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4" name="Google Shape;254;p26"/>
          <p:cNvSpPr txBox="1"/>
          <p:nvPr>
            <p:ph idx="1" type="subTitle"/>
          </p:nvPr>
        </p:nvSpPr>
        <p:spPr>
          <a:xfrm>
            <a:off x="881225"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26"/>
          <p:cNvSpPr txBox="1"/>
          <p:nvPr>
            <p:ph idx="2" type="subTitle"/>
          </p:nvPr>
        </p:nvSpPr>
        <p:spPr>
          <a:xfrm>
            <a:off x="3427950"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6"/>
          <p:cNvSpPr txBox="1"/>
          <p:nvPr>
            <p:ph idx="3" type="subTitle"/>
          </p:nvPr>
        </p:nvSpPr>
        <p:spPr>
          <a:xfrm>
            <a:off x="5974700"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26"/>
          <p:cNvSpPr txBox="1"/>
          <p:nvPr>
            <p:ph idx="4" type="subTitle"/>
          </p:nvPr>
        </p:nvSpPr>
        <p:spPr>
          <a:xfrm>
            <a:off x="881225"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8" name="Google Shape;258;p26"/>
          <p:cNvSpPr txBox="1"/>
          <p:nvPr>
            <p:ph idx="5" type="subTitle"/>
          </p:nvPr>
        </p:nvSpPr>
        <p:spPr>
          <a:xfrm>
            <a:off x="3427954"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9" name="Google Shape;259;p26"/>
          <p:cNvSpPr txBox="1"/>
          <p:nvPr>
            <p:ph idx="6" type="subTitle"/>
          </p:nvPr>
        </p:nvSpPr>
        <p:spPr>
          <a:xfrm>
            <a:off x="5974700"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60"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flipH="1" rot="10800000">
              <a:off x="-118698"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flipH="1" rot="10800000">
              <a:off x="-519458"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519448"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213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rot="10800000">
              <a:off x="8465282"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rot="10800000">
              <a:off x="8866042"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flipH="1">
              <a:off x="8866032"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flipH="1">
              <a:off x="83251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1" name="Google Shape;271;p27"/>
          <p:cNvSpPr txBox="1"/>
          <p:nvPr>
            <p:ph idx="1" type="subTitle"/>
          </p:nvPr>
        </p:nvSpPr>
        <p:spPr>
          <a:xfrm>
            <a:off x="1142950" y="221906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27"/>
          <p:cNvSpPr txBox="1"/>
          <p:nvPr>
            <p:ph idx="2" type="subTitle"/>
          </p:nvPr>
        </p:nvSpPr>
        <p:spPr>
          <a:xfrm>
            <a:off x="4749341" y="221906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7"/>
          <p:cNvSpPr txBox="1"/>
          <p:nvPr>
            <p:ph idx="3" type="subTitle"/>
          </p:nvPr>
        </p:nvSpPr>
        <p:spPr>
          <a:xfrm>
            <a:off x="1142950" y="401031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27"/>
          <p:cNvSpPr txBox="1"/>
          <p:nvPr>
            <p:ph idx="4" type="subTitle"/>
          </p:nvPr>
        </p:nvSpPr>
        <p:spPr>
          <a:xfrm>
            <a:off x="4749341" y="401031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27"/>
          <p:cNvSpPr txBox="1"/>
          <p:nvPr>
            <p:ph idx="5" type="subTitle"/>
          </p:nvPr>
        </p:nvSpPr>
        <p:spPr>
          <a:xfrm>
            <a:off x="1142962" y="186058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6" name="Google Shape;276;p27"/>
          <p:cNvSpPr txBox="1"/>
          <p:nvPr>
            <p:ph idx="6" type="subTitle"/>
          </p:nvPr>
        </p:nvSpPr>
        <p:spPr>
          <a:xfrm>
            <a:off x="1142962" y="365193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7" name="Google Shape;277;p27"/>
          <p:cNvSpPr txBox="1"/>
          <p:nvPr>
            <p:ph idx="7" type="subTitle"/>
          </p:nvPr>
        </p:nvSpPr>
        <p:spPr>
          <a:xfrm>
            <a:off x="4749338" y="186058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8" name="Google Shape;278;p27"/>
          <p:cNvSpPr txBox="1"/>
          <p:nvPr>
            <p:ph idx="8" type="subTitle"/>
          </p:nvPr>
        </p:nvSpPr>
        <p:spPr>
          <a:xfrm>
            <a:off x="4749338" y="365193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79"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86361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flipH="1" rot="10800000">
              <a:off x="-266473"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15286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flipH="1" rot="10800000">
              <a:off x="-151033"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rot="10800000">
              <a:off x="8571777"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flipH="1">
              <a:off x="815243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rot="10800000">
              <a:off x="8456337"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0" name="Google Shape;290;p28"/>
          <p:cNvSpPr txBox="1"/>
          <p:nvPr>
            <p:ph idx="1" type="subTitle"/>
          </p:nvPr>
        </p:nvSpPr>
        <p:spPr>
          <a:xfrm>
            <a:off x="968524" y="2235613"/>
            <a:ext cx="2266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8"/>
          <p:cNvSpPr txBox="1"/>
          <p:nvPr>
            <p:ph idx="2" type="subTitle"/>
          </p:nvPr>
        </p:nvSpPr>
        <p:spPr>
          <a:xfrm>
            <a:off x="3439063" y="2235613"/>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28"/>
          <p:cNvSpPr txBox="1"/>
          <p:nvPr>
            <p:ph idx="3" type="subTitle"/>
          </p:nvPr>
        </p:nvSpPr>
        <p:spPr>
          <a:xfrm>
            <a:off x="968524" y="3967325"/>
            <a:ext cx="2266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8"/>
          <p:cNvSpPr txBox="1"/>
          <p:nvPr>
            <p:ph idx="4" type="subTitle"/>
          </p:nvPr>
        </p:nvSpPr>
        <p:spPr>
          <a:xfrm>
            <a:off x="3439063" y="3967325"/>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28"/>
          <p:cNvSpPr txBox="1"/>
          <p:nvPr>
            <p:ph idx="5" type="subTitle"/>
          </p:nvPr>
        </p:nvSpPr>
        <p:spPr>
          <a:xfrm>
            <a:off x="5909375" y="2235613"/>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8"/>
          <p:cNvSpPr txBox="1"/>
          <p:nvPr>
            <p:ph idx="6" type="subTitle"/>
          </p:nvPr>
        </p:nvSpPr>
        <p:spPr>
          <a:xfrm>
            <a:off x="5909375" y="3967325"/>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8"/>
          <p:cNvSpPr txBox="1"/>
          <p:nvPr>
            <p:ph idx="7" type="subTitle"/>
          </p:nvPr>
        </p:nvSpPr>
        <p:spPr>
          <a:xfrm>
            <a:off x="968524" y="1890138"/>
            <a:ext cx="2266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7" name="Google Shape;297;p28"/>
          <p:cNvSpPr txBox="1"/>
          <p:nvPr>
            <p:ph idx="8" type="subTitle"/>
          </p:nvPr>
        </p:nvSpPr>
        <p:spPr>
          <a:xfrm>
            <a:off x="3439063" y="1890138"/>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8" name="Google Shape;298;p28"/>
          <p:cNvSpPr txBox="1"/>
          <p:nvPr>
            <p:ph idx="9" type="subTitle"/>
          </p:nvPr>
        </p:nvSpPr>
        <p:spPr>
          <a:xfrm>
            <a:off x="5909375" y="1890138"/>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9" name="Google Shape;299;p28"/>
          <p:cNvSpPr txBox="1"/>
          <p:nvPr>
            <p:ph idx="13" type="subTitle"/>
          </p:nvPr>
        </p:nvSpPr>
        <p:spPr>
          <a:xfrm>
            <a:off x="968524" y="3621825"/>
            <a:ext cx="2266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0" name="Google Shape;300;p28"/>
          <p:cNvSpPr txBox="1"/>
          <p:nvPr>
            <p:ph idx="14" type="subTitle"/>
          </p:nvPr>
        </p:nvSpPr>
        <p:spPr>
          <a:xfrm>
            <a:off x="3439063" y="3621825"/>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1" name="Google Shape;301;p28"/>
          <p:cNvSpPr txBox="1"/>
          <p:nvPr>
            <p:ph idx="15" type="subTitle"/>
          </p:nvPr>
        </p:nvSpPr>
        <p:spPr>
          <a:xfrm>
            <a:off x="5909375" y="3621825"/>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02" name="Shape 302"/>
        <p:cNvGrpSpPr/>
        <p:nvPr/>
      </p:nvGrpSpPr>
      <p:grpSpPr>
        <a:xfrm>
          <a:off x="0" y="0"/>
          <a:ext cx="0" cy="0"/>
          <a:chOff x="0" y="0"/>
          <a:chExt cx="0" cy="0"/>
        </a:xfrm>
      </p:grpSpPr>
      <p:sp>
        <p:nvSpPr>
          <p:cNvPr id="303" name="Google Shape;303;p29"/>
          <p:cNvSpPr txBox="1"/>
          <p:nvPr>
            <p:ph hasCustomPrompt="1" type="title"/>
          </p:nvPr>
        </p:nvSpPr>
        <p:spPr>
          <a:xfrm>
            <a:off x="4351975" y="638350"/>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p:nvPr>
            <p:ph idx="1" type="subTitle"/>
          </p:nvPr>
        </p:nvSpPr>
        <p:spPr>
          <a:xfrm>
            <a:off x="4351975" y="1327275"/>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05" name="Google Shape;305;p29"/>
          <p:cNvSpPr txBox="1"/>
          <p:nvPr>
            <p:ph hasCustomPrompt="1" idx="2" type="title"/>
          </p:nvPr>
        </p:nvSpPr>
        <p:spPr>
          <a:xfrm>
            <a:off x="4351975" y="1990612"/>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p:nvPr>
            <p:ph idx="3" type="subTitle"/>
          </p:nvPr>
        </p:nvSpPr>
        <p:spPr>
          <a:xfrm>
            <a:off x="4351975" y="2679529"/>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07" name="Google Shape;307;p29"/>
          <p:cNvSpPr txBox="1"/>
          <p:nvPr>
            <p:ph hasCustomPrompt="1" idx="4" type="title"/>
          </p:nvPr>
        </p:nvSpPr>
        <p:spPr>
          <a:xfrm>
            <a:off x="4351975" y="3342874"/>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p:nvPr>
            <p:ph idx="5" type="subTitle"/>
          </p:nvPr>
        </p:nvSpPr>
        <p:spPr>
          <a:xfrm>
            <a:off x="4351975" y="4031799"/>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09" name="Shape 309"/>
        <p:cNvGrpSpPr/>
        <p:nvPr/>
      </p:nvGrpSpPr>
      <p:grpSpPr>
        <a:xfrm>
          <a:off x="0" y="0"/>
          <a:ext cx="0" cy="0"/>
          <a:chOff x="0" y="0"/>
          <a:chExt cx="0" cy="0"/>
        </a:xfrm>
      </p:grpSpPr>
      <p:sp>
        <p:nvSpPr>
          <p:cNvPr id="310" name="Google Shape;310;p30"/>
          <p:cNvSpPr txBox="1"/>
          <p:nvPr>
            <p:ph type="title"/>
          </p:nvPr>
        </p:nvSpPr>
        <p:spPr>
          <a:xfrm>
            <a:off x="713225" y="677525"/>
            <a:ext cx="50946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1" name="Google Shape;311;p30"/>
          <p:cNvSpPr txBox="1"/>
          <p:nvPr>
            <p:ph idx="1" type="subTitle"/>
          </p:nvPr>
        </p:nvSpPr>
        <p:spPr>
          <a:xfrm>
            <a:off x="713225" y="1841450"/>
            <a:ext cx="50946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30"/>
          <p:cNvSpPr txBox="1"/>
          <p:nvPr/>
        </p:nvSpPr>
        <p:spPr>
          <a:xfrm>
            <a:off x="713225" y="3611950"/>
            <a:ext cx="50946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b="1" lang="en" sz="12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u="sng">
                <a:solidFill>
                  <a:schemeClr val="dk1"/>
                </a:solidFill>
                <a:latin typeface="DM Sans"/>
                <a:ea typeface="DM Sans"/>
                <a:cs typeface="DM Sans"/>
                <a:sym typeface="DM Sans"/>
                <a:hlinkClick r:id="rId4">
                  <a:extLst>
                    <a:ext uri="{A12FA001-AC4F-418D-AE19-62706E023703}">
                      <ahyp:hlinkClr val="tx"/>
                    </a:ext>
                  </a:extLst>
                </a:hlinkClick>
              </a:rPr>
              <a:t>Freepik</a:t>
            </a:r>
            <a:r>
              <a:rPr lang="en" sz="1200" u="sng">
                <a:solidFill>
                  <a:schemeClr val="dk1"/>
                </a:solidFill>
                <a:latin typeface="DM Sans"/>
                <a:ea typeface="DM Sans"/>
                <a:cs typeface="DM Sans"/>
                <a:sym typeface="DM Sans"/>
              </a:rPr>
              <a:t> </a:t>
            </a:r>
            <a:endParaRPr b="1" sz="1200" u="sng">
              <a:solidFill>
                <a:schemeClr val="dk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215751"/>
            <a:ext cx="7704000" cy="39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13"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3"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32"/>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2">
    <p:spTree>
      <p:nvGrpSpPr>
        <p:cNvPr id="338" name="Shape 338"/>
        <p:cNvGrpSpPr/>
        <p:nvPr/>
      </p:nvGrpSpPr>
      <p:grpSpPr>
        <a:xfrm>
          <a:off x="0" y="0"/>
          <a:ext cx="0" cy="0"/>
          <a:chOff x="0" y="0"/>
          <a:chExt cx="0" cy="0"/>
        </a:xfrm>
      </p:grpSpPr>
      <p:sp>
        <p:nvSpPr>
          <p:cNvPr id="339" name="Google Shape;339;p34"/>
          <p:cNvSpPr txBox="1"/>
          <p:nvPr>
            <p:ph type="title"/>
          </p:nvPr>
        </p:nvSpPr>
        <p:spPr>
          <a:xfrm>
            <a:off x="732150" y="1432763"/>
            <a:ext cx="76797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6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340" name="Google Shape;34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41" name="Google Shape;341;p34"/>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sz="1300"/>
            </a:lvl1pPr>
            <a:lvl2pPr indent="-304800" lvl="1" marL="914400" rtl="0" algn="ctr">
              <a:spcBef>
                <a:spcPts val="0"/>
              </a:spcBef>
              <a:spcAft>
                <a:spcPts val="0"/>
              </a:spcAft>
              <a:buSzPts val="1200"/>
              <a:buChar char="○"/>
              <a:defRPr sz="1200"/>
            </a:lvl2pPr>
            <a:lvl3pPr indent="-304800" lvl="2" marL="1371600" rtl="0" algn="ctr">
              <a:spcBef>
                <a:spcPts val="0"/>
              </a:spcBef>
              <a:spcAft>
                <a:spcPts val="0"/>
              </a:spcAft>
              <a:buSzPts val="1200"/>
              <a:buChar char="■"/>
              <a:defRPr sz="1200"/>
            </a:lvl3pPr>
            <a:lvl4pPr indent="-304800" lvl="3" marL="1828800" rtl="0" algn="ctr">
              <a:spcBef>
                <a:spcPts val="0"/>
              </a:spcBef>
              <a:spcAft>
                <a:spcPts val="0"/>
              </a:spcAft>
              <a:buSzPts val="1200"/>
              <a:buChar char="●"/>
              <a:defRPr sz="1200"/>
            </a:lvl4pPr>
            <a:lvl5pPr indent="-304800" lvl="4" marL="2286000" rtl="0" algn="ctr">
              <a:spcBef>
                <a:spcPts val="0"/>
              </a:spcBef>
              <a:spcAft>
                <a:spcPts val="0"/>
              </a:spcAft>
              <a:buSzPts val="1200"/>
              <a:buChar char="○"/>
              <a:defRPr sz="1200"/>
            </a:lvl5pPr>
            <a:lvl6pPr indent="-304800" lvl="5" marL="2743200" rtl="0" algn="ctr">
              <a:spcBef>
                <a:spcPts val="0"/>
              </a:spcBef>
              <a:spcAft>
                <a:spcPts val="0"/>
              </a:spcAft>
              <a:buSzPts val="1200"/>
              <a:buChar char="■"/>
              <a:defRPr sz="1200"/>
            </a:lvl6pPr>
            <a:lvl7pPr indent="-304800" lvl="6" marL="3200400" rtl="0" algn="ctr">
              <a:spcBef>
                <a:spcPts val="0"/>
              </a:spcBef>
              <a:spcAft>
                <a:spcPts val="0"/>
              </a:spcAft>
              <a:buSzPts val="1200"/>
              <a:buChar char="●"/>
              <a:defRPr sz="1200"/>
            </a:lvl7pPr>
            <a:lvl8pPr indent="-304800" lvl="7" marL="3657600" rtl="0" algn="ctr">
              <a:spcBef>
                <a:spcPts val="0"/>
              </a:spcBef>
              <a:spcAft>
                <a:spcPts val="0"/>
              </a:spcAft>
              <a:buSzPts val="1200"/>
              <a:buChar char="○"/>
              <a:defRPr sz="1200"/>
            </a:lvl8pPr>
            <a:lvl9pPr indent="-304800" lvl="8" marL="4114800" rtl="0" algn="ctr">
              <a:spcBef>
                <a:spcPts val="0"/>
              </a:spcBef>
              <a:spcAft>
                <a:spcPts val="0"/>
              </a:spcAft>
              <a:buSzPts val="1200"/>
              <a:buChar char="■"/>
              <a:defRPr sz="1200"/>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342" name="Shape 342"/>
        <p:cNvGrpSpPr/>
        <p:nvPr/>
      </p:nvGrpSpPr>
      <p:grpSpPr>
        <a:xfrm>
          <a:off x="0" y="0"/>
          <a:ext cx="0" cy="0"/>
          <a:chOff x="0" y="0"/>
          <a:chExt cx="0" cy="0"/>
        </a:xfrm>
      </p:grpSpPr>
      <p:sp>
        <p:nvSpPr>
          <p:cNvPr id="343" name="Google Shape;34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44" name="Google Shape;344;p35"/>
          <p:cNvSpPr/>
          <p:nvPr>
            <p:ph idx="2" type="pic"/>
          </p:nvPr>
        </p:nvSpPr>
        <p:spPr>
          <a:xfrm>
            <a:off x="5711758" y="0"/>
            <a:ext cx="3432300" cy="5143500"/>
          </a:xfrm>
          <a:prstGeom prst="roundRect">
            <a:avLst>
              <a:gd fmla="val 0" name="adj"/>
            </a:avLst>
          </a:prstGeom>
          <a:noFill/>
          <a:ln>
            <a:noFill/>
          </a:ln>
        </p:spPr>
      </p:sp>
      <p:sp>
        <p:nvSpPr>
          <p:cNvPr id="345" name="Google Shape;345;p35"/>
          <p:cNvSpPr txBox="1"/>
          <p:nvPr>
            <p:ph type="title"/>
          </p:nvPr>
        </p:nvSpPr>
        <p:spPr>
          <a:xfrm>
            <a:off x="632175" y="650250"/>
            <a:ext cx="5046000" cy="7269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346" name="Google Shape;346;p35"/>
          <p:cNvSpPr txBox="1"/>
          <p:nvPr>
            <p:ph idx="1" type="subTitle"/>
          </p:nvPr>
        </p:nvSpPr>
        <p:spPr>
          <a:xfrm>
            <a:off x="642700" y="1562500"/>
            <a:ext cx="4337400" cy="1964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347" name="Shape 347"/>
        <p:cNvGrpSpPr/>
        <p:nvPr/>
      </p:nvGrpSpPr>
      <p:grpSpPr>
        <a:xfrm>
          <a:off x="0" y="0"/>
          <a:ext cx="0" cy="0"/>
          <a:chOff x="0" y="0"/>
          <a:chExt cx="0" cy="0"/>
        </a:xfrm>
      </p:grpSpPr>
      <p:sp>
        <p:nvSpPr>
          <p:cNvPr id="348" name="Google Shape;348;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49" name="Google Shape;349;p36"/>
          <p:cNvSpPr/>
          <p:nvPr>
            <p:ph idx="2" type="pic"/>
          </p:nvPr>
        </p:nvSpPr>
        <p:spPr>
          <a:xfrm>
            <a:off x="0" y="100"/>
            <a:ext cx="3432300" cy="5143500"/>
          </a:xfrm>
          <a:prstGeom prst="roundRect">
            <a:avLst>
              <a:gd fmla="val 0" name="adj"/>
            </a:avLst>
          </a:prstGeom>
          <a:noFill/>
          <a:ln>
            <a:noFill/>
          </a:ln>
        </p:spPr>
      </p:sp>
      <p:sp>
        <p:nvSpPr>
          <p:cNvPr id="350" name="Google Shape;350;p36"/>
          <p:cNvSpPr txBox="1"/>
          <p:nvPr>
            <p:ph idx="1" type="subTitle"/>
          </p:nvPr>
        </p:nvSpPr>
        <p:spPr>
          <a:xfrm>
            <a:off x="4135200" y="1595175"/>
            <a:ext cx="4176600" cy="1964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1" name="Google Shape;351;p36"/>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352" name="Shape 352"/>
        <p:cNvGrpSpPr/>
        <p:nvPr/>
      </p:nvGrpSpPr>
      <p:grpSpPr>
        <a:xfrm>
          <a:off x="0" y="0"/>
          <a:ext cx="0" cy="0"/>
          <a:chOff x="0" y="0"/>
          <a:chExt cx="0" cy="0"/>
        </a:xfrm>
      </p:grpSpPr>
      <p:sp>
        <p:nvSpPr>
          <p:cNvPr id="353" name="Google Shape;35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4" name="Google Shape;354;p37"/>
          <p:cNvSpPr/>
          <p:nvPr>
            <p:ph idx="2" type="pic"/>
          </p:nvPr>
        </p:nvSpPr>
        <p:spPr>
          <a:xfrm>
            <a:off x="0" y="0"/>
            <a:ext cx="3432300" cy="5143500"/>
          </a:xfrm>
          <a:prstGeom prst="roundRect">
            <a:avLst>
              <a:gd fmla="val 0" name="adj"/>
            </a:avLst>
          </a:prstGeom>
          <a:noFill/>
          <a:ln>
            <a:noFill/>
          </a:ln>
        </p:spPr>
      </p:sp>
      <p:sp>
        <p:nvSpPr>
          <p:cNvPr id="355" name="Google Shape;355;p37"/>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356" name="Google Shape;356;p37"/>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357" name="Google Shape;357;p37"/>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358" name="Google Shape;358;p37"/>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359" name="Google Shape;359;p37"/>
          <p:cNvSpPr txBox="1"/>
          <p:nvPr>
            <p:ph idx="3"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360" name="Shape 360"/>
        <p:cNvGrpSpPr/>
        <p:nvPr/>
      </p:nvGrpSpPr>
      <p:grpSpPr>
        <a:xfrm>
          <a:off x="0" y="0"/>
          <a:ext cx="0" cy="0"/>
          <a:chOff x="0" y="0"/>
          <a:chExt cx="0" cy="0"/>
        </a:xfrm>
      </p:grpSpPr>
      <p:sp>
        <p:nvSpPr>
          <p:cNvPr id="361" name="Google Shape;361;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62" name="Google Shape;362;p38"/>
          <p:cNvSpPr/>
          <p:nvPr>
            <p:ph idx="2" type="pic"/>
          </p:nvPr>
        </p:nvSpPr>
        <p:spPr>
          <a:xfrm>
            <a:off x="5711663" y="0"/>
            <a:ext cx="3432300" cy="5143500"/>
          </a:xfrm>
          <a:prstGeom prst="roundRect">
            <a:avLst>
              <a:gd fmla="val 0" name="adj"/>
            </a:avLst>
          </a:prstGeom>
          <a:noFill/>
          <a:ln>
            <a:noFill/>
          </a:ln>
        </p:spPr>
      </p:sp>
      <p:sp>
        <p:nvSpPr>
          <p:cNvPr id="363" name="Google Shape;363;p38"/>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364" name="Google Shape;364;p38"/>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365" name="Google Shape;365;p38"/>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366" name="Google Shape;366;p38"/>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367" name="Google Shape;367;p38"/>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368" name="Shape 368"/>
        <p:cNvGrpSpPr/>
        <p:nvPr/>
      </p:nvGrpSpPr>
      <p:grpSpPr>
        <a:xfrm>
          <a:off x="0" y="0"/>
          <a:ext cx="0" cy="0"/>
          <a:chOff x="0" y="0"/>
          <a:chExt cx="0" cy="0"/>
        </a:xfrm>
      </p:grpSpPr>
      <p:sp>
        <p:nvSpPr>
          <p:cNvPr id="369" name="Google Shape;36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70" name="Google Shape;370;p39"/>
          <p:cNvSpPr/>
          <p:nvPr>
            <p:ph idx="2" type="pic"/>
          </p:nvPr>
        </p:nvSpPr>
        <p:spPr>
          <a:xfrm>
            <a:off x="5711663" y="100"/>
            <a:ext cx="3432300" cy="5143500"/>
          </a:xfrm>
          <a:prstGeom prst="roundRect">
            <a:avLst>
              <a:gd fmla="val 0" name="adj"/>
            </a:avLst>
          </a:prstGeom>
          <a:noFill/>
          <a:ln>
            <a:noFill/>
          </a:ln>
        </p:spPr>
      </p:sp>
      <p:sp>
        <p:nvSpPr>
          <p:cNvPr id="371" name="Google Shape;371;p3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372" name="Google Shape;372;p3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373" name="Google Shape;373;p3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374" name="Google Shape;374;p3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375" name="Google Shape;375;p39"/>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376" name="Google Shape;376;p3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377" name="Google Shape;377;p39"/>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378" name="Shape 378"/>
        <p:cNvGrpSpPr/>
        <p:nvPr/>
      </p:nvGrpSpPr>
      <p:grpSpPr>
        <a:xfrm>
          <a:off x="0" y="0"/>
          <a:ext cx="0" cy="0"/>
          <a:chOff x="0" y="0"/>
          <a:chExt cx="0" cy="0"/>
        </a:xfrm>
      </p:grpSpPr>
      <p:sp>
        <p:nvSpPr>
          <p:cNvPr id="379" name="Google Shape;379;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0" name="Google Shape;380;p40"/>
          <p:cNvSpPr txBox="1"/>
          <p:nvPr>
            <p:ph idx="1" type="subTitle"/>
          </p:nvPr>
        </p:nvSpPr>
        <p:spPr>
          <a:xfrm>
            <a:off x="383075" y="1798300"/>
            <a:ext cx="2469000" cy="4074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1" name="Google Shape;381;p40"/>
          <p:cNvSpPr txBox="1"/>
          <p:nvPr>
            <p:ph idx="2" type="subTitle"/>
          </p:nvPr>
        </p:nvSpPr>
        <p:spPr>
          <a:xfrm>
            <a:off x="3284763" y="17983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2" name="Google Shape;382;p40"/>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383" name="Google Shape;383;p40"/>
          <p:cNvSpPr txBox="1"/>
          <p:nvPr>
            <p:ph idx="3" type="subTitle"/>
          </p:nvPr>
        </p:nvSpPr>
        <p:spPr>
          <a:xfrm>
            <a:off x="6186450" y="17983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1_1_2">
    <p:spTree>
      <p:nvGrpSpPr>
        <p:cNvPr id="384" name="Shape 384"/>
        <p:cNvGrpSpPr/>
        <p:nvPr/>
      </p:nvGrpSpPr>
      <p:grpSpPr>
        <a:xfrm>
          <a:off x="0" y="0"/>
          <a:ext cx="0" cy="0"/>
          <a:chOff x="0" y="0"/>
          <a:chExt cx="0" cy="0"/>
        </a:xfrm>
      </p:grpSpPr>
      <p:sp>
        <p:nvSpPr>
          <p:cNvPr id="385" name="Google Shape;385;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6" name="Google Shape;386;p41"/>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7" name="Google Shape;387;p41"/>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grpSp>
        <p:nvGrpSpPr>
          <p:cNvPr id="28" name="Google Shape;28;p5"/>
          <p:cNvGrpSpPr/>
          <p:nvPr/>
        </p:nvGrpSpPr>
        <p:grpSpPr>
          <a:xfrm>
            <a:off x="-247298" y="-446215"/>
            <a:ext cx="9638600" cy="6030088"/>
            <a:chOff x="-247298" y="-446215"/>
            <a:chExt cx="9638600" cy="6030088"/>
          </a:xfrm>
        </p:grpSpPr>
        <p:sp>
          <p:nvSpPr>
            <p:cNvPr id="29" name="Google Shape;29;p5"/>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5"/>
          <p:cNvSpPr txBox="1"/>
          <p:nvPr>
            <p:ph idx="1" type="subTitle"/>
          </p:nvPr>
        </p:nvSpPr>
        <p:spPr>
          <a:xfrm>
            <a:off x="5055284" y="35625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2" type="subTitle"/>
          </p:nvPr>
        </p:nvSpPr>
        <p:spPr>
          <a:xfrm>
            <a:off x="1583300" y="35625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 name="Google Shape;40;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1" name="Google Shape;41;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388" name="Shape 388"/>
        <p:cNvGrpSpPr/>
        <p:nvPr/>
      </p:nvGrpSpPr>
      <p:grpSpPr>
        <a:xfrm>
          <a:off x="0" y="0"/>
          <a:ext cx="0" cy="0"/>
          <a:chOff x="0" y="0"/>
          <a:chExt cx="0" cy="0"/>
        </a:xfrm>
      </p:grpSpPr>
      <p:sp>
        <p:nvSpPr>
          <p:cNvPr id="389" name="Google Shape;389;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90" name="Google Shape;390;p4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600"/>
              <a:buNone/>
              <a:defRPr/>
            </a:lvl1pPr>
            <a:lvl2pPr lvl="1" rtl="0" algn="ctr">
              <a:spcBef>
                <a:spcPts val="0"/>
              </a:spcBef>
              <a:spcAft>
                <a:spcPts val="0"/>
              </a:spcAft>
              <a:buSzPts val="2800"/>
              <a:buNone/>
              <a:defRPr>
                <a:latin typeface="Poppins"/>
                <a:ea typeface="Poppins"/>
                <a:cs typeface="Poppins"/>
                <a:sym typeface="Poppins"/>
              </a:defRPr>
            </a:lvl2pPr>
            <a:lvl3pPr lvl="2" rtl="0" algn="ctr">
              <a:spcBef>
                <a:spcPts val="0"/>
              </a:spcBef>
              <a:spcAft>
                <a:spcPts val="0"/>
              </a:spcAft>
              <a:buSzPts val="2800"/>
              <a:buNone/>
              <a:defRPr>
                <a:latin typeface="Poppins"/>
                <a:ea typeface="Poppins"/>
                <a:cs typeface="Poppins"/>
                <a:sym typeface="Poppins"/>
              </a:defRPr>
            </a:lvl3pPr>
            <a:lvl4pPr lvl="3" rtl="0" algn="ctr">
              <a:spcBef>
                <a:spcPts val="0"/>
              </a:spcBef>
              <a:spcAft>
                <a:spcPts val="0"/>
              </a:spcAft>
              <a:buSzPts val="2800"/>
              <a:buNone/>
              <a:defRPr>
                <a:latin typeface="Poppins"/>
                <a:ea typeface="Poppins"/>
                <a:cs typeface="Poppins"/>
                <a:sym typeface="Poppins"/>
              </a:defRPr>
            </a:lvl4pPr>
            <a:lvl5pPr lvl="4" rtl="0" algn="ctr">
              <a:spcBef>
                <a:spcPts val="0"/>
              </a:spcBef>
              <a:spcAft>
                <a:spcPts val="0"/>
              </a:spcAft>
              <a:buSzPts val="2800"/>
              <a:buNone/>
              <a:defRPr>
                <a:latin typeface="Poppins"/>
                <a:ea typeface="Poppins"/>
                <a:cs typeface="Poppins"/>
                <a:sym typeface="Poppins"/>
              </a:defRPr>
            </a:lvl5pPr>
            <a:lvl6pPr lvl="5" rtl="0" algn="ctr">
              <a:spcBef>
                <a:spcPts val="0"/>
              </a:spcBef>
              <a:spcAft>
                <a:spcPts val="0"/>
              </a:spcAft>
              <a:buSzPts val="2800"/>
              <a:buNone/>
              <a:defRPr>
                <a:latin typeface="Poppins"/>
                <a:ea typeface="Poppins"/>
                <a:cs typeface="Poppins"/>
                <a:sym typeface="Poppins"/>
              </a:defRPr>
            </a:lvl6pPr>
            <a:lvl7pPr lvl="6" rtl="0" algn="ctr">
              <a:spcBef>
                <a:spcPts val="0"/>
              </a:spcBef>
              <a:spcAft>
                <a:spcPts val="0"/>
              </a:spcAft>
              <a:buSzPts val="2800"/>
              <a:buNone/>
              <a:defRPr>
                <a:latin typeface="Poppins"/>
                <a:ea typeface="Poppins"/>
                <a:cs typeface="Poppins"/>
                <a:sym typeface="Poppins"/>
              </a:defRPr>
            </a:lvl7pPr>
            <a:lvl8pPr lvl="7" rtl="0" algn="ctr">
              <a:spcBef>
                <a:spcPts val="0"/>
              </a:spcBef>
              <a:spcAft>
                <a:spcPts val="0"/>
              </a:spcAft>
              <a:buSzPts val="2800"/>
              <a:buNone/>
              <a:defRPr>
                <a:latin typeface="Poppins"/>
                <a:ea typeface="Poppins"/>
                <a:cs typeface="Poppins"/>
                <a:sym typeface="Poppins"/>
              </a:defRPr>
            </a:lvl8pPr>
            <a:lvl9pPr lvl="8" rtl="0" algn="ctr">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391" name="Shape 391"/>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392" name="Shape 392"/>
        <p:cNvGrpSpPr/>
        <p:nvPr/>
      </p:nvGrpSpPr>
      <p:grpSpPr>
        <a:xfrm>
          <a:off x="0" y="0"/>
          <a:ext cx="0" cy="0"/>
          <a:chOff x="0" y="0"/>
          <a:chExt cx="0" cy="0"/>
        </a:xfrm>
      </p:grpSpPr>
      <p:sp>
        <p:nvSpPr>
          <p:cNvPr id="393" name="Google Shape;393;p4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4" name="Google Shape;394;p4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395" name="Google Shape;395;p4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6" name="Google Shape;396;p4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7" name="Google Shape;397;p4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398" name="Google Shape;398;p4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399" name="Google Shape;399;p4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400" name="Google Shape;400;p4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401" name="Google Shape;401;p4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402" name="Google Shape;402;p4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403" name="Shape 403"/>
        <p:cNvGrpSpPr/>
        <p:nvPr/>
      </p:nvGrpSpPr>
      <p:grpSpPr>
        <a:xfrm>
          <a:off x="0" y="0"/>
          <a:ext cx="0" cy="0"/>
          <a:chOff x="0" y="0"/>
          <a:chExt cx="0" cy="0"/>
        </a:xfrm>
      </p:grpSpPr>
      <p:sp>
        <p:nvSpPr>
          <p:cNvPr id="404" name="Google Shape;404;p4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405" name="Google Shape;405;p4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406" name="Google Shape;406;p4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407" name="Google Shape;407;p4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408" name="Google Shape;408;p4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9" name="Google Shape;409;p4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410" name="Google Shape;410;p4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411" name="Google Shape;411;p4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
        <p:nvSpPr>
          <p:cNvPr id="412" name="Google Shape;412;p4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04</a:t>
            </a:r>
            <a:endParaRPr b="1" sz="500">
              <a:latin typeface="Montserrat"/>
              <a:ea typeface="Montserrat"/>
              <a:cs typeface="Montserrat"/>
              <a:sym typeface="Montserrat"/>
            </a:endParaRPr>
          </a:p>
        </p:txBody>
      </p:sp>
      <p:sp>
        <p:nvSpPr>
          <p:cNvPr id="413" name="Google Shape;413;p4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4" name="Google Shape;414;p4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5" name="Google Shape;415;p4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6" name="Google Shape;416;p4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417" name="Shape 417"/>
        <p:cNvGrpSpPr/>
        <p:nvPr/>
      </p:nvGrpSpPr>
      <p:grpSpPr>
        <a:xfrm>
          <a:off x="0" y="0"/>
          <a:ext cx="0" cy="0"/>
          <a:chOff x="0" y="0"/>
          <a:chExt cx="0" cy="0"/>
        </a:xfrm>
      </p:grpSpPr>
      <p:sp>
        <p:nvSpPr>
          <p:cNvPr id="418" name="Google Shape;418;p4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419" name="Google Shape;419;p4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0" name="Google Shape;420;p46"/>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421" name="Google Shape;421;p4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422" name="Google Shape;422;p4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423" name="Google Shape;423;p46"/>
          <p:cNvSpPr/>
          <p:nvPr/>
        </p:nvSpPr>
        <p:spPr>
          <a:xfrm>
            <a:off x="3736306" y="1917865"/>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424" name="Google Shape;424;p4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425" name="Google Shape;425;p4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426" name="Google Shape;426;p4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427" name="Google Shape;427;p4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01</a:t>
            </a:r>
            <a:endParaRPr b="1" sz="1500">
              <a:solidFill>
                <a:schemeClr val="dk2"/>
              </a:solidFill>
              <a:latin typeface="Montserrat"/>
              <a:ea typeface="Montserrat"/>
              <a:cs typeface="Montserrat"/>
              <a:sym typeface="Montserrat"/>
            </a:endParaRPr>
          </a:p>
        </p:txBody>
      </p:sp>
      <p:sp>
        <p:nvSpPr>
          <p:cNvPr id="428" name="Google Shape;428;p4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03</a:t>
            </a:r>
            <a:endParaRPr b="1" sz="1500">
              <a:solidFill>
                <a:schemeClr val="dk2"/>
              </a:solidFill>
              <a:latin typeface="Montserrat"/>
              <a:ea typeface="Montserrat"/>
              <a:cs typeface="Montserrat"/>
              <a:sym typeface="Montserrat"/>
            </a:endParaRPr>
          </a:p>
        </p:txBody>
      </p:sp>
      <p:sp>
        <p:nvSpPr>
          <p:cNvPr id="429" name="Google Shape;429;p4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02</a:t>
            </a:r>
            <a:endParaRPr b="1" sz="1500">
              <a:solidFill>
                <a:schemeClr val="dk2"/>
              </a:solidFill>
              <a:latin typeface="Montserrat"/>
              <a:ea typeface="Montserrat"/>
              <a:cs typeface="Montserrat"/>
              <a:sym typeface="Montserrat"/>
            </a:endParaRPr>
          </a:p>
        </p:txBody>
      </p:sp>
      <p:sp>
        <p:nvSpPr>
          <p:cNvPr id="430" name="Google Shape;430;p4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04</a:t>
            </a:r>
            <a:endParaRPr b="1" sz="1500">
              <a:solidFill>
                <a:schemeClr val="dk2"/>
              </a:solidFill>
              <a:latin typeface="Montserrat"/>
              <a:ea typeface="Montserrat"/>
              <a:cs typeface="Montserrat"/>
              <a:sym typeface="Montserrat"/>
            </a:endParaRPr>
          </a:p>
        </p:txBody>
      </p:sp>
      <p:sp>
        <p:nvSpPr>
          <p:cNvPr id="431" name="Google Shape;431;p4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rt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2" name="Google Shape;432;p4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33" name="Google Shape;433;p4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34" name="Google Shape;434;p4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435" name="Shape 435"/>
        <p:cNvGrpSpPr/>
        <p:nvPr/>
      </p:nvGrpSpPr>
      <p:grpSpPr>
        <a:xfrm>
          <a:off x="0" y="0"/>
          <a:ext cx="0" cy="0"/>
          <a:chOff x="0" y="0"/>
          <a:chExt cx="0" cy="0"/>
        </a:xfrm>
      </p:grpSpPr>
      <p:sp>
        <p:nvSpPr>
          <p:cNvPr id="436" name="Google Shape;436;p47"/>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437" name="Google Shape;437;p47"/>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438" name="Google Shape;438;p47"/>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439" name="Google Shape;439;p47"/>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440" name="Google Shape;440;p4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grpSp>
        <p:nvGrpSpPr>
          <p:cNvPr id="441" name="Google Shape;441;p47"/>
          <p:cNvGrpSpPr/>
          <p:nvPr/>
        </p:nvGrpSpPr>
        <p:grpSpPr>
          <a:xfrm>
            <a:off x="3095387" y="1241947"/>
            <a:ext cx="2953226" cy="2951755"/>
            <a:chOff x="3102287" y="1429998"/>
            <a:chExt cx="2953226" cy="2951755"/>
          </a:xfrm>
        </p:grpSpPr>
        <p:sp>
          <p:nvSpPr>
            <p:cNvPr id="442" name="Google Shape;442;p47"/>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443" name="Google Shape;443;p47"/>
            <p:cNvSpPr/>
            <p:nvPr/>
          </p:nvSpPr>
          <p:spPr>
            <a:xfrm>
              <a:off x="3102287"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444" name="Google Shape;444;p47"/>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445" name="Google Shape;445;p47"/>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446" name="Google Shape;446;p47"/>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447" name="Google Shape;447;p47"/>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01</a:t>
              </a:r>
              <a:endParaRPr sz="1600"/>
            </a:p>
          </p:txBody>
        </p:sp>
        <p:sp>
          <p:nvSpPr>
            <p:cNvPr id="448" name="Google Shape;448;p47"/>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02</a:t>
              </a:r>
              <a:endParaRPr sz="1600"/>
            </a:p>
          </p:txBody>
        </p:sp>
        <p:sp>
          <p:nvSpPr>
            <p:cNvPr id="449" name="Google Shape;449;p47"/>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03</a:t>
              </a:r>
              <a:endParaRPr sz="1600"/>
            </a:p>
          </p:txBody>
        </p:sp>
        <p:sp>
          <p:nvSpPr>
            <p:cNvPr id="450" name="Google Shape;450;p47"/>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04</a:t>
              </a:r>
              <a:endParaRPr sz="1600"/>
            </a:p>
          </p:txBody>
        </p:sp>
        <p:sp>
          <p:nvSpPr>
            <p:cNvPr id="451" name="Google Shape;451;p47"/>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05</a:t>
              </a:r>
              <a:endParaRPr sz="1600"/>
            </a:p>
          </p:txBody>
        </p:sp>
      </p:grpSp>
      <p:sp>
        <p:nvSpPr>
          <p:cNvPr id="452" name="Google Shape;452;p47"/>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453" name="Shape 453"/>
        <p:cNvGrpSpPr/>
        <p:nvPr/>
      </p:nvGrpSpPr>
      <p:grpSpPr>
        <a:xfrm>
          <a:off x="0" y="0"/>
          <a:ext cx="0" cy="0"/>
          <a:chOff x="0" y="0"/>
          <a:chExt cx="0" cy="0"/>
        </a:xfrm>
      </p:grpSpPr>
      <p:sp>
        <p:nvSpPr>
          <p:cNvPr id="454" name="Google Shape;454;p48"/>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455" name="Google Shape;455;p48"/>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456" name="Google Shape;456;p48"/>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457" name="Google Shape;457;p48"/>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458" name="Google Shape;458;p48"/>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459" name="Google Shape;459;p48"/>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460" name="Google Shape;460;p48"/>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461" name="Google Shape;461;p48"/>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04</a:t>
            </a:r>
            <a:endParaRPr sz="2000">
              <a:solidFill>
                <a:schemeClr val="accent4"/>
              </a:solidFill>
            </a:endParaRPr>
          </a:p>
        </p:txBody>
      </p:sp>
      <p:sp>
        <p:nvSpPr>
          <p:cNvPr id="462" name="Google Shape;462;p48"/>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flipH="1" rot="10800000">
              <a:off x="-125473"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flipH="1" rot="10800000">
              <a:off x="-125483"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flipH="1" rot="10800000">
              <a:off x="8424002"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flipH="1" rot="10800000">
              <a:off x="8423992"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720000" y="445025"/>
            <a:ext cx="5549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7"/>
          <p:cNvSpPr txBox="1"/>
          <p:nvPr>
            <p:ph idx="1" type="subTitle"/>
          </p:nvPr>
        </p:nvSpPr>
        <p:spPr>
          <a:xfrm>
            <a:off x="720000" y="1652075"/>
            <a:ext cx="4294800" cy="2133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8"/>
          <p:cNvSpPr txBox="1"/>
          <p:nvPr>
            <p:ph type="title"/>
          </p:nvPr>
        </p:nvSpPr>
        <p:spPr>
          <a:xfrm>
            <a:off x="4292275" y="1663850"/>
            <a:ext cx="4138500" cy="1815900"/>
          </a:xfrm>
          <a:prstGeom prst="rect">
            <a:avLst/>
          </a:prstGeom>
        </p:spPr>
        <p:txBody>
          <a:bodyPr anchorCtr="0" anchor="ctr" bIns="91425" lIns="91425" spcFirstLastPara="1" rIns="91425" wrap="square" tIns="91425">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txBox="1"/>
          <p:nvPr>
            <p:ph type="title"/>
          </p:nvPr>
        </p:nvSpPr>
        <p:spPr>
          <a:xfrm>
            <a:off x="3862975" y="1655500"/>
            <a:ext cx="4567800" cy="1161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0" name="Google Shape;60;p9"/>
          <p:cNvSpPr txBox="1"/>
          <p:nvPr>
            <p:ph idx="1" type="subTitle"/>
          </p:nvPr>
        </p:nvSpPr>
        <p:spPr>
          <a:xfrm>
            <a:off x="3862975" y="2816925"/>
            <a:ext cx="4567800" cy="671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p:nvPr>
            <p:ph idx="2" type="pic"/>
          </p:nvPr>
        </p:nvSpPr>
        <p:spPr>
          <a:xfrm>
            <a:off x="-25" y="-13725"/>
            <a:ext cx="9144000" cy="5157300"/>
          </a:xfrm>
          <a:prstGeom prst="rect">
            <a:avLst/>
          </a:prstGeom>
          <a:noFill/>
          <a:ln>
            <a:noFill/>
          </a:ln>
        </p:spPr>
      </p:sp>
      <p:sp>
        <p:nvSpPr>
          <p:cNvPr id="63" name="Google Shape;63;p10"/>
          <p:cNvSpPr txBox="1"/>
          <p:nvPr>
            <p:ph type="title"/>
          </p:nvPr>
        </p:nvSpPr>
        <p:spPr>
          <a:xfrm>
            <a:off x="720000" y="3942625"/>
            <a:ext cx="7704000" cy="6444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3.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34" name="Shape 334"/>
        <p:cNvGrpSpPr/>
        <p:nvPr/>
      </p:nvGrpSpPr>
      <p:grpSpPr>
        <a:xfrm>
          <a:off x="0" y="0"/>
          <a:ext cx="0" cy="0"/>
          <a:chOff x="0" y="0"/>
          <a:chExt cx="0" cy="0"/>
        </a:xfrm>
      </p:grpSpPr>
      <p:sp>
        <p:nvSpPr>
          <p:cNvPr id="335" name="Google Shape;335;p33"/>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600"/>
              <a:buFont typeface="Space Grotesk"/>
              <a:buNone/>
              <a:defRPr b="1" sz="2600">
                <a:solidFill>
                  <a:schemeClr val="dk2"/>
                </a:solidFill>
                <a:latin typeface="Space Grotesk"/>
                <a:ea typeface="Space Grotesk"/>
                <a:cs typeface="Space Grotesk"/>
                <a:sym typeface="Space Grotesk"/>
              </a:defRPr>
            </a:lvl1pPr>
            <a:lvl2pPr lvl="1" rtl="0">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2pPr>
            <a:lvl3pPr lvl="2" rtl="0">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3pPr>
            <a:lvl4pPr lvl="3" rtl="0">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4pPr>
            <a:lvl5pPr lvl="4" rtl="0">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5pPr>
            <a:lvl6pPr lvl="5" rtl="0">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6pPr>
            <a:lvl7pPr lvl="6" rtl="0">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7pPr>
            <a:lvl8pPr lvl="7" rtl="0">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8pPr>
            <a:lvl9pPr lvl="8" rtl="0">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9pPr>
          </a:lstStyle>
          <a:p/>
        </p:txBody>
      </p:sp>
      <p:sp>
        <p:nvSpPr>
          <p:cNvPr id="336" name="Google Shape;336;p33"/>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indent="-317500" lvl="1" marL="914400" rtl="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indent="-317500" lvl="2" marL="1371600" rtl="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indent="-317500" lvl="3" marL="1828800" rtl="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indent="-317500" lvl="4" marL="2286000" rtl="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indent="-317500" lvl="5" marL="2743200" rtl="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indent="-317500" lvl="6" marL="3200400" rtl="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indent="-317500" lvl="7" marL="3657600" rtl="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indent="-317500" lvl="8" marL="4114800" rtl="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p:txBody>
      </p:sp>
      <p:sp>
        <p:nvSpPr>
          <p:cNvPr id="337" name="Google Shape;337;p33"/>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9"/>
          <p:cNvSpPr txBox="1"/>
          <p:nvPr>
            <p:ph type="ctrTitle"/>
          </p:nvPr>
        </p:nvSpPr>
        <p:spPr>
          <a:xfrm>
            <a:off x="713225" y="1156000"/>
            <a:ext cx="4160700" cy="238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TWITTER SENTIMENT ANALYSIS</a:t>
            </a:r>
            <a:r>
              <a:rPr b="1" lang="en"/>
              <a:t> </a:t>
            </a:r>
            <a:endParaRPr sz="4800"/>
          </a:p>
        </p:txBody>
      </p:sp>
      <p:cxnSp>
        <p:nvCxnSpPr>
          <p:cNvPr id="468" name="Google Shape;468;p49"/>
          <p:cNvCxnSpPr/>
          <p:nvPr/>
        </p:nvCxnSpPr>
        <p:spPr>
          <a:xfrm>
            <a:off x="823425" y="987213"/>
            <a:ext cx="373500" cy="0"/>
          </a:xfrm>
          <a:prstGeom prst="straightConnector1">
            <a:avLst/>
          </a:prstGeom>
          <a:noFill/>
          <a:ln cap="flat" cmpd="sng" w="19050">
            <a:solidFill>
              <a:schemeClr val="dk1"/>
            </a:solidFill>
            <a:prstDash val="solid"/>
            <a:round/>
            <a:headEnd len="med" w="med" type="none"/>
            <a:tailEnd len="med" w="med" type="none"/>
          </a:ln>
        </p:spPr>
      </p:cxnSp>
      <p:grpSp>
        <p:nvGrpSpPr>
          <p:cNvPr id="469" name="Google Shape;469;p49"/>
          <p:cNvGrpSpPr/>
          <p:nvPr/>
        </p:nvGrpSpPr>
        <p:grpSpPr>
          <a:xfrm>
            <a:off x="5115337" y="-428624"/>
            <a:ext cx="4275118" cy="6450405"/>
            <a:chOff x="5115337" y="-428624"/>
            <a:chExt cx="4275118" cy="6450405"/>
          </a:xfrm>
        </p:grpSpPr>
        <p:sp>
          <p:nvSpPr>
            <p:cNvPr id="470" name="Google Shape;470;p49"/>
            <p:cNvSpPr/>
            <p:nvPr/>
          </p:nvSpPr>
          <p:spPr>
            <a:xfrm flipH="1" rot="10800000">
              <a:off x="8492525" y="-1927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9"/>
            <p:cNvSpPr/>
            <p:nvPr/>
          </p:nvSpPr>
          <p:spPr>
            <a:xfrm>
              <a:off x="8551745" y="32678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9"/>
            <p:cNvSpPr/>
            <p:nvPr/>
          </p:nvSpPr>
          <p:spPr>
            <a:xfrm>
              <a:off x="6606686"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9"/>
            <p:cNvSpPr/>
            <p:nvPr/>
          </p:nvSpPr>
          <p:spPr>
            <a:xfrm>
              <a:off x="7103477"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9"/>
            <p:cNvSpPr/>
            <p:nvPr/>
          </p:nvSpPr>
          <p:spPr>
            <a:xfrm>
              <a:off x="6684072"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9"/>
            <p:cNvSpPr/>
            <p:nvPr/>
          </p:nvSpPr>
          <p:spPr>
            <a:xfrm>
              <a:off x="6109895" y="11940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9"/>
            <p:cNvSpPr/>
            <p:nvPr/>
          </p:nvSpPr>
          <p:spPr>
            <a:xfrm>
              <a:off x="6109895" y="6977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9"/>
            <p:cNvSpPr/>
            <p:nvPr/>
          </p:nvSpPr>
          <p:spPr>
            <a:xfrm>
              <a:off x="7587339" y="1194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9"/>
            <p:cNvSpPr/>
            <p:nvPr/>
          </p:nvSpPr>
          <p:spPr>
            <a:xfrm>
              <a:off x="5634170" y="-42862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9"/>
            <p:cNvSpPr/>
            <p:nvPr/>
          </p:nvSpPr>
          <p:spPr>
            <a:xfrm>
              <a:off x="7017892"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9"/>
            <p:cNvSpPr/>
            <p:nvPr/>
          </p:nvSpPr>
          <p:spPr>
            <a:xfrm>
              <a:off x="5193798" y="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9"/>
            <p:cNvSpPr/>
            <p:nvPr/>
          </p:nvSpPr>
          <p:spPr>
            <a:xfrm>
              <a:off x="8068891" y="16222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9"/>
            <p:cNvSpPr/>
            <p:nvPr/>
          </p:nvSpPr>
          <p:spPr>
            <a:xfrm flipH="1" rot="10800000">
              <a:off x="5115337" y="3655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9"/>
            <p:cNvSpPr/>
            <p:nvPr/>
          </p:nvSpPr>
          <p:spPr>
            <a:xfrm flipH="1" rot="10800000">
              <a:off x="6606680" y="39247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9"/>
            <p:cNvSpPr/>
            <p:nvPr/>
          </p:nvSpPr>
          <p:spPr>
            <a:xfrm flipH="1" rot="10800000">
              <a:off x="5983934" y="50536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9"/>
            <p:cNvSpPr/>
            <p:nvPr/>
          </p:nvSpPr>
          <p:spPr>
            <a:xfrm flipH="1" rot="10800000">
              <a:off x="7178797" y="35333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9"/>
            <p:cNvSpPr/>
            <p:nvPr/>
          </p:nvSpPr>
          <p:spPr>
            <a:xfrm flipH="1" rot="10800000">
              <a:off x="6606686" y="4609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9"/>
            <p:cNvSpPr/>
            <p:nvPr/>
          </p:nvSpPr>
          <p:spPr>
            <a:xfrm flipH="1" rot="10800000">
              <a:off x="5526543" y="41283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9"/>
            <p:cNvSpPr/>
            <p:nvPr/>
          </p:nvSpPr>
          <p:spPr>
            <a:xfrm>
              <a:off x="8117298" y="28522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9"/>
            <p:cNvSpPr/>
            <p:nvPr/>
          </p:nvSpPr>
          <p:spPr>
            <a:xfrm>
              <a:off x="8172542" y="30360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8"/>
          <p:cNvSpPr txBox="1"/>
          <p:nvPr>
            <p:ph type="title"/>
          </p:nvPr>
        </p:nvSpPr>
        <p:spPr>
          <a:xfrm>
            <a:off x="4292275" y="1663850"/>
            <a:ext cx="4138500" cy="18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5" name="Google Shape;565;p58"/>
          <p:cNvPicPr preferRelativeResize="0"/>
          <p:nvPr/>
        </p:nvPicPr>
        <p:blipFill>
          <a:blip r:embed="rId3">
            <a:alphaModFix/>
          </a:blip>
          <a:stretch>
            <a:fillRect/>
          </a:stretch>
        </p:blipFill>
        <p:spPr>
          <a:xfrm>
            <a:off x="152400" y="152400"/>
            <a:ext cx="8579600" cy="499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9"/>
          <p:cNvSpPr txBox="1"/>
          <p:nvPr>
            <p:ph type="title"/>
          </p:nvPr>
        </p:nvSpPr>
        <p:spPr>
          <a:xfrm>
            <a:off x="4292275" y="1663850"/>
            <a:ext cx="4138500" cy="18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1" name="Google Shape;571;p59"/>
          <p:cNvPicPr preferRelativeResize="0"/>
          <p:nvPr/>
        </p:nvPicPr>
        <p:blipFill>
          <a:blip r:embed="rId3">
            <a:alphaModFix/>
          </a:blip>
          <a:stretch>
            <a:fillRect/>
          </a:stretch>
        </p:blipFill>
        <p:spPr>
          <a:xfrm>
            <a:off x="152400" y="152400"/>
            <a:ext cx="7436600" cy="4671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0"/>
          <p:cNvSpPr txBox="1"/>
          <p:nvPr>
            <p:ph type="title"/>
          </p:nvPr>
        </p:nvSpPr>
        <p:spPr>
          <a:xfrm>
            <a:off x="713225" y="1621475"/>
            <a:ext cx="4344300" cy="16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SNIPPETS</a:t>
            </a:r>
            <a:endParaRPr/>
          </a:p>
        </p:txBody>
      </p:sp>
      <p:grpSp>
        <p:nvGrpSpPr>
          <p:cNvPr id="577" name="Google Shape;577;p60"/>
          <p:cNvGrpSpPr/>
          <p:nvPr/>
        </p:nvGrpSpPr>
        <p:grpSpPr>
          <a:xfrm>
            <a:off x="5104880" y="-153372"/>
            <a:ext cx="4218588" cy="6000577"/>
            <a:chOff x="5104880" y="-153372"/>
            <a:chExt cx="4218588" cy="6000577"/>
          </a:xfrm>
        </p:grpSpPr>
        <p:sp>
          <p:nvSpPr>
            <p:cNvPr id="578" name="Google Shape;578;p60"/>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60"/>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0"/>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60"/>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0"/>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0"/>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0"/>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0"/>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0"/>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0"/>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0"/>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0"/>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0"/>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0"/>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0"/>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0"/>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0"/>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95" name="Google Shape;595;p60"/>
          <p:cNvCxnSpPr/>
          <p:nvPr/>
        </p:nvCxnSpPr>
        <p:spPr>
          <a:xfrm>
            <a:off x="841250" y="1385850"/>
            <a:ext cx="373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61"/>
          <p:cNvPicPr preferRelativeResize="0"/>
          <p:nvPr/>
        </p:nvPicPr>
        <p:blipFill>
          <a:blip r:embed="rId3">
            <a:alphaModFix/>
          </a:blip>
          <a:stretch>
            <a:fillRect/>
          </a:stretch>
        </p:blipFill>
        <p:spPr>
          <a:xfrm>
            <a:off x="152400" y="152400"/>
            <a:ext cx="8353425" cy="449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pic>
        <p:nvPicPr>
          <p:cNvPr id="605" name="Google Shape;605;p62"/>
          <p:cNvPicPr preferRelativeResize="0"/>
          <p:nvPr/>
        </p:nvPicPr>
        <p:blipFill>
          <a:blip r:embed="rId3">
            <a:alphaModFix/>
          </a:blip>
          <a:stretch>
            <a:fillRect/>
          </a:stretch>
        </p:blipFill>
        <p:spPr>
          <a:xfrm>
            <a:off x="152400" y="0"/>
            <a:ext cx="8420099"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pic>
        <p:nvPicPr>
          <p:cNvPr id="610" name="Google Shape;610;p63"/>
          <p:cNvPicPr preferRelativeResize="0"/>
          <p:nvPr/>
        </p:nvPicPr>
        <p:blipFill>
          <a:blip r:embed="rId3">
            <a:alphaModFix/>
          </a:blip>
          <a:stretch>
            <a:fillRect/>
          </a:stretch>
        </p:blipFill>
        <p:spPr>
          <a:xfrm>
            <a:off x="199350" y="0"/>
            <a:ext cx="8798451" cy="5077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p64"/>
          <p:cNvPicPr preferRelativeResize="0"/>
          <p:nvPr/>
        </p:nvPicPr>
        <p:blipFill>
          <a:blip r:embed="rId3">
            <a:alphaModFix/>
          </a:blip>
          <a:stretch>
            <a:fillRect/>
          </a:stretch>
        </p:blipFill>
        <p:spPr>
          <a:xfrm>
            <a:off x="152400" y="152400"/>
            <a:ext cx="5343525" cy="274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pic>
        <p:nvPicPr>
          <p:cNvPr id="620" name="Google Shape;620;p65"/>
          <p:cNvPicPr preferRelativeResize="0"/>
          <p:nvPr/>
        </p:nvPicPr>
        <p:blipFill>
          <a:blip r:embed="rId3">
            <a:alphaModFix/>
          </a:blip>
          <a:stretch>
            <a:fillRect/>
          </a:stretch>
        </p:blipFill>
        <p:spPr>
          <a:xfrm>
            <a:off x="152400" y="152400"/>
            <a:ext cx="7429500" cy="458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pic>
        <p:nvPicPr>
          <p:cNvPr id="625" name="Google Shape;625;p66"/>
          <p:cNvPicPr preferRelativeResize="0"/>
          <p:nvPr/>
        </p:nvPicPr>
        <p:blipFill>
          <a:blip r:embed="rId3">
            <a:alphaModFix/>
          </a:blip>
          <a:stretch>
            <a:fillRect/>
          </a:stretch>
        </p:blipFill>
        <p:spPr>
          <a:xfrm>
            <a:off x="152400" y="152400"/>
            <a:ext cx="8055635" cy="4991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631" name="Google Shape;631;p67"/>
          <p:cNvSpPr txBox="1"/>
          <p:nvPr>
            <p:ph idx="6" type="subTitle"/>
          </p:nvPr>
        </p:nvSpPr>
        <p:spPr>
          <a:xfrm>
            <a:off x="1249325" y="1448675"/>
            <a:ext cx="6326400" cy="31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Success: </a:t>
            </a:r>
            <a:r>
              <a:rPr lang="en"/>
              <a:t>We have successfully developed a high-performing BiLSTM model that tackles the challenges of sentiment analysis on Twitter data, achieving </a:t>
            </a:r>
            <a:r>
              <a:rPr lang="en"/>
              <a:t>impeccable</a:t>
            </a:r>
            <a:r>
              <a:rPr lang="en"/>
              <a:t> accuracy.</a:t>
            </a:r>
            <a:endParaRPr/>
          </a:p>
          <a:p>
            <a:pPr indent="0" lvl="0" marL="0" rtl="0" algn="ctr">
              <a:spcBef>
                <a:spcPts val="0"/>
              </a:spcBef>
              <a:spcAft>
                <a:spcPts val="0"/>
              </a:spcAft>
              <a:buNone/>
            </a:pPr>
            <a:r>
              <a:rPr b="1" lang="en"/>
              <a:t>Impact:</a:t>
            </a:r>
            <a:r>
              <a:rPr lang="en"/>
              <a:t> Our model has the potential to revolutionize social media monitoring, market research, political analysis, and other fields where understanding public opinion is crucial.</a:t>
            </a:r>
            <a:endParaRPr/>
          </a:p>
          <a:p>
            <a:pPr indent="0" lvl="0" marL="0" rtl="0" algn="ctr">
              <a:spcBef>
                <a:spcPts val="0"/>
              </a:spcBef>
              <a:spcAft>
                <a:spcPts val="0"/>
              </a:spcAft>
              <a:buNone/>
            </a:pPr>
            <a:r>
              <a:rPr b="1" lang="en"/>
              <a:t>Future Work: </a:t>
            </a:r>
            <a:r>
              <a:rPr lang="en"/>
              <a:t>We will continue to refine our model by addressing the challenge of classifying neutral sentiments and exploring the use of additional features, such as emojis and user profiles, to further enhance accuracy.</a:t>
            </a:r>
            <a:endParaRPr/>
          </a:p>
          <a:p>
            <a:pPr indent="0" lvl="0" marL="0" rtl="0" algn="ctr">
              <a:spcBef>
                <a:spcPts val="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0"/>
          <p:cNvSpPr txBox="1"/>
          <p:nvPr>
            <p:ph type="title"/>
          </p:nvPr>
        </p:nvSpPr>
        <p:spPr>
          <a:xfrm>
            <a:off x="713225" y="2384250"/>
            <a:ext cx="4344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&amp; Background</a:t>
            </a:r>
            <a:endParaRPr/>
          </a:p>
        </p:txBody>
      </p:sp>
      <p:sp>
        <p:nvSpPr>
          <p:cNvPr id="495" name="Google Shape;495;p50"/>
          <p:cNvSpPr txBox="1"/>
          <p:nvPr>
            <p:ph idx="2" type="title"/>
          </p:nvPr>
        </p:nvSpPr>
        <p:spPr>
          <a:xfrm>
            <a:off x="841250" y="577875"/>
            <a:ext cx="12642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496" name="Google Shape;496;p50"/>
          <p:cNvGrpSpPr/>
          <p:nvPr/>
        </p:nvGrpSpPr>
        <p:grpSpPr>
          <a:xfrm>
            <a:off x="5104880" y="-153372"/>
            <a:ext cx="4218588" cy="6000577"/>
            <a:chOff x="5104880" y="-153372"/>
            <a:chExt cx="4218588" cy="6000577"/>
          </a:xfrm>
        </p:grpSpPr>
        <p:sp>
          <p:nvSpPr>
            <p:cNvPr id="497" name="Google Shape;497;p50"/>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0"/>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0"/>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0"/>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0"/>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0"/>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0"/>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0"/>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0"/>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0"/>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0"/>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0"/>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0"/>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0"/>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0"/>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0"/>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0"/>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4" name="Google Shape;514;p50"/>
          <p:cNvCxnSpPr/>
          <p:nvPr/>
        </p:nvCxnSpPr>
        <p:spPr>
          <a:xfrm>
            <a:off x="841250" y="1385850"/>
            <a:ext cx="373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520" name="Google Shape;520;p51"/>
          <p:cNvSpPr txBox="1"/>
          <p:nvPr>
            <p:ph idx="1" type="subTitle"/>
          </p:nvPr>
        </p:nvSpPr>
        <p:spPr>
          <a:xfrm>
            <a:off x="4646250" y="1667625"/>
            <a:ext cx="3398400" cy="18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Challenge: Twitter's unique characteristics, such as the 280-character limit, frequent use of hashtags, and informal language, present significant challenges for accurate sentiment analysis.</a:t>
            </a:r>
            <a:endParaRPr/>
          </a:p>
        </p:txBody>
      </p:sp>
      <p:sp>
        <p:nvSpPr>
          <p:cNvPr id="521" name="Google Shape;521;p51"/>
          <p:cNvSpPr txBox="1"/>
          <p:nvPr>
            <p:ph idx="2" type="subTitle"/>
          </p:nvPr>
        </p:nvSpPr>
        <p:spPr>
          <a:xfrm>
            <a:off x="1099338" y="1667625"/>
            <a:ext cx="3398400" cy="18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 A global platform where millions of users share their thoughts and opinions in real-time, making it a goldmine for understanding public sentiment.</a:t>
            </a:r>
            <a:endParaRPr/>
          </a:p>
          <a:p>
            <a:pPr indent="0" lvl="0" marL="0" rtl="0" algn="l">
              <a:spcBef>
                <a:spcPts val="0"/>
              </a:spcBef>
              <a:spcAft>
                <a:spcPts val="0"/>
              </a:spcAft>
              <a:buNone/>
            </a:pPr>
            <a:r>
              <a:rPr lang="en"/>
              <a:t>Sentiment Analysis: The computational process of automatically identifying and categorizing opinions expressed in text as positive, negative, or neutral.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525" name="Shape 525"/>
        <p:cNvGrpSpPr/>
        <p:nvPr/>
      </p:nvGrpSpPr>
      <p:grpSpPr>
        <a:xfrm>
          <a:off x="0" y="0"/>
          <a:ext cx="0" cy="0"/>
          <a:chOff x="0" y="0"/>
          <a:chExt cx="0" cy="0"/>
        </a:xfrm>
      </p:grpSpPr>
      <p:sp>
        <p:nvSpPr>
          <p:cNvPr id="526" name="Google Shape;526;p52"/>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Label: Tweets with diverse sentiments (positive, negative, neutral, irrelevant) with high accuracy.</a:t>
            </a:r>
            <a:endParaRPr>
              <a:solidFill>
                <a:srgbClr val="233E30"/>
              </a:solidFill>
              <a:latin typeface="Roboto Medium"/>
              <a:ea typeface="Roboto Medium"/>
              <a:cs typeface="Roboto Medium"/>
              <a:sym typeface="Roboto Medium"/>
            </a:endParaRPr>
          </a:p>
        </p:txBody>
      </p:sp>
      <p:sp>
        <p:nvSpPr>
          <p:cNvPr id="527" name="Google Shape;527;p52"/>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Project Goals</a:t>
            </a:r>
            <a:endParaRPr>
              <a:solidFill>
                <a:srgbClr val="08170F"/>
              </a:solidFill>
              <a:latin typeface="Krona One"/>
              <a:ea typeface="Krona One"/>
              <a:cs typeface="Krona One"/>
              <a:sym typeface="Krona One"/>
            </a:endParaRPr>
          </a:p>
        </p:txBody>
      </p:sp>
      <p:sp>
        <p:nvSpPr>
          <p:cNvPr id="528" name="Google Shape;528;p52"/>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233E30"/>
                </a:solidFill>
                <a:latin typeface="Roboto Medium"/>
                <a:ea typeface="Roboto Medium"/>
                <a:cs typeface="Roboto Medium"/>
                <a:sym typeface="Roboto Medium"/>
              </a:rPr>
              <a:t>Develop: A high-performing deep learning model for sentiment analysis on Twitter data.</a:t>
            </a:r>
            <a:endParaRPr>
              <a:solidFill>
                <a:srgbClr val="233E30"/>
              </a:solidFill>
              <a:latin typeface="Roboto Medium"/>
              <a:ea typeface="Roboto Medium"/>
              <a:cs typeface="Roboto Medium"/>
              <a:sym typeface="Roboto Medium"/>
            </a:endParaRPr>
          </a:p>
        </p:txBody>
      </p:sp>
      <p:sp>
        <p:nvSpPr>
          <p:cNvPr id="529" name="Google Shape;529;p52"/>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233E30"/>
                </a:solidFill>
                <a:latin typeface="Roboto Medium"/>
                <a:ea typeface="Roboto Medium"/>
                <a:cs typeface="Roboto Medium"/>
                <a:sym typeface="Roboto Medium"/>
              </a:rPr>
              <a:t>Address: Challenges posed by informal language, hashtags, and other Twitter-specific features.</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 on Sentiment Analysis</a:t>
            </a:r>
            <a:endParaRPr/>
          </a:p>
        </p:txBody>
      </p:sp>
      <p:sp>
        <p:nvSpPr>
          <p:cNvPr id="535" name="Google Shape;535;p53"/>
          <p:cNvSpPr txBox="1"/>
          <p:nvPr>
            <p:ph idx="1" type="subTitle"/>
          </p:nvPr>
        </p:nvSpPr>
        <p:spPr>
          <a:xfrm>
            <a:off x="1063250" y="1634750"/>
            <a:ext cx="7070700" cy="268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Sentiment Analysis (Opinion Mining):</a:t>
            </a:r>
            <a:r>
              <a:rPr lang="en"/>
              <a:t> A multidisciplinary field that combines Natural Language Processing (NLP), Machine Learning, and Linguistics to extract subjective information from text.</a:t>
            </a:r>
            <a:endParaRPr/>
          </a:p>
          <a:p>
            <a:pPr indent="0" lvl="0" marL="0" rtl="0" algn="ctr">
              <a:spcBef>
                <a:spcPts val="0"/>
              </a:spcBef>
              <a:spcAft>
                <a:spcPts val="0"/>
              </a:spcAft>
              <a:buNone/>
            </a:pPr>
            <a:r>
              <a:rPr b="1" lang="en"/>
              <a:t>The Process: </a:t>
            </a:r>
            <a:r>
              <a:rPr lang="en"/>
              <a:t>Involves text preprocessing, feature extraction, and classification using sophisticated machine learning algorithms.</a:t>
            </a:r>
            <a:endParaRPr/>
          </a:p>
          <a:p>
            <a:pPr indent="0" lvl="0" marL="0" rtl="0" algn="ctr">
              <a:spcBef>
                <a:spcPts val="0"/>
              </a:spcBef>
              <a:spcAft>
                <a:spcPts val="0"/>
              </a:spcAft>
              <a:buNone/>
            </a:pPr>
            <a:r>
              <a:rPr b="1" lang="en"/>
              <a:t>Twitter-Specific Challenges: </a:t>
            </a:r>
            <a:r>
              <a:rPr lang="en"/>
              <a:t>The character limit, informal language, abundant use of hashtags and emoticons, sarcasm, irony, multilingual tweets, and the real-time nature of Twitter data all contribute to the complexity of sentiment analysis on this platform.</a:t>
            </a:r>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Deep Learning</a:t>
            </a:r>
            <a:endParaRPr/>
          </a:p>
        </p:txBody>
      </p:sp>
      <p:sp>
        <p:nvSpPr>
          <p:cNvPr id="541" name="Google Shape;541;p54"/>
          <p:cNvSpPr txBox="1"/>
          <p:nvPr>
            <p:ph idx="3" type="subTitle"/>
          </p:nvPr>
        </p:nvSpPr>
        <p:spPr>
          <a:xfrm>
            <a:off x="1222750" y="1227025"/>
            <a:ext cx="6840600" cy="345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Deep Learning: </a:t>
            </a:r>
            <a:r>
              <a:rPr lang="en"/>
              <a:t>A subfield of machine learning that utilizes artificial neural networks with multiple layers to learn complex patterns in data, making it well-suited for the nuances of sentiment analysis.</a:t>
            </a:r>
            <a:endParaRPr/>
          </a:p>
          <a:p>
            <a:pPr indent="0" lvl="0" marL="0" rtl="0" algn="ctr">
              <a:spcBef>
                <a:spcPts val="0"/>
              </a:spcBef>
              <a:spcAft>
                <a:spcPts val="0"/>
              </a:spcAft>
              <a:buNone/>
            </a:pPr>
            <a:r>
              <a:rPr b="1" lang="en"/>
              <a:t>Recurrent Neural Networks (RNNs):</a:t>
            </a:r>
            <a:r>
              <a:rPr lang="en"/>
              <a:t> Designed to process sequential data like text, where the meaning of a word can depend on the words that come before and after it.</a:t>
            </a:r>
            <a:endParaRPr/>
          </a:p>
          <a:p>
            <a:pPr indent="0" lvl="0" marL="0" rtl="0" algn="ctr">
              <a:spcBef>
                <a:spcPts val="0"/>
              </a:spcBef>
              <a:spcAft>
                <a:spcPts val="0"/>
              </a:spcAft>
              <a:buNone/>
            </a:pPr>
            <a:r>
              <a:rPr b="1" lang="en"/>
              <a:t>Long Short-Term Memory (LSTM): </a:t>
            </a:r>
            <a:r>
              <a:rPr lang="en"/>
              <a:t>A specialized type of RNN that excels at capturing long-range dependencies in text, essential for understanding sentiment in longer tweets.</a:t>
            </a:r>
            <a:endParaRPr/>
          </a:p>
          <a:p>
            <a:pPr indent="0" lvl="0" marL="0" rtl="0" algn="ctr">
              <a:spcBef>
                <a:spcPts val="0"/>
              </a:spcBef>
              <a:spcAft>
                <a:spcPts val="0"/>
              </a:spcAft>
              <a:buNone/>
            </a:pPr>
            <a:r>
              <a:rPr b="1" lang="en"/>
              <a:t>Bidirectional LSTM (BiLSTM): </a:t>
            </a:r>
            <a:r>
              <a:rPr lang="en"/>
              <a:t>Processes text in both forward and backward directions, allowing the model to consider the full context of a word for even more accurate sentiment analysis.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Model Development Process</a:t>
            </a:r>
            <a:endParaRPr/>
          </a:p>
        </p:txBody>
      </p:sp>
      <p:sp>
        <p:nvSpPr>
          <p:cNvPr id="547" name="Google Shape;547;p55"/>
          <p:cNvSpPr txBox="1"/>
          <p:nvPr>
            <p:ph idx="4" type="subTitle"/>
          </p:nvPr>
        </p:nvSpPr>
        <p:spPr>
          <a:xfrm>
            <a:off x="720000" y="1501850"/>
            <a:ext cx="7772700" cy="31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Preprocessing: </a:t>
            </a:r>
            <a:r>
              <a:rPr lang="en"/>
              <a:t>A meticulous process involving text cleaning (removing URLs and irrelevant characters), tokenization (breaking text into words), lowercasing, stop word removal (eliminating common words like "the" and "is"), lemmatization (reducing words to their base form), and sequence padding (ensuring all text inputs are the same length).</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Model Architecture:</a:t>
            </a:r>
            <a:r>
              <a:rPr lang="en"/>
              <a:t> A carefully designed structure consisting of an embedding layer (converting words into numerical representations), a BiLSTM layer (capturing contextual information), a dropout layer (preventing overfitting), a dense layer (further processing information), and an output layer (producing the final sentiment classification).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Hyperparameter Tuning: </a:t>
            </a:r>
            <a:r>
              <a:rPr lang="en"/>
              <a:t>An iterative process of optimizing various model settings, such as the embedding dimension, number of LSTM units, dropout rate, batch size, and learning rate, to achieve the best possible performance.</a:t>
            </a:r>
            <a:endParaRPr/>
          </a:p>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Evaluating Our Model's Performance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53" name="Google Shape;553;p56"/>
          <p:cNvSpPr txBox="1"/>
          <p:nvPr>
            <p:ph idx="6" type="subTitle"/>
          </p:nvPr>
        </p:nvSpPr>
        <p:spPr>
          <a:xfrm>
            <a:off x="1249325" y="1448675"/>
            <a:ext cx="6326400" cy="31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Accuracy:</a:t>
            </a:r>
            <a:r>
              <a:rPr lang="en"/>
              <a:t> Our model achieved an impressive accuracy of 88.46% on a diverse set of test tweets, demonstrating its effectiveness in accurately classifying sentiment.</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Confusion Matrix: </a:t>
            </a:r>
            <a:r>
              <a:rPr lang="en"/>
              <a:t>A detailed table that provides a deeper understanding of the model's performance by showing how often it correctly and incorrectly classifies each sentiment category.</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Training and Validation Curves: </a:t>
            </a:r>
            <a:r>
              <a:rPr lang="en"/>
              <a:t>Visual representations that illustrate how the model's accuracy and loss (error) changed over time during training, providing insights into its learning process and stability.</a:t>
            </a:r>
            <a:endParaRPr/>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7"/>
          <p:cNvSpPr txBox="1"/>
          <p:nvPr>
            <p:ph type="title"/>
          </p:nvPr>
        </p:nvSpPr>
        <p:spPr>
          <a:xfrm>
            <a:off x="4292275" y="1663850"/>
            <a:ext cx="4138500" cy="18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9" name="Google Shape;559;p57"/>
          <p:cNvPicPr preferRelativeResize="0"/>
          <p:nvPr/>
        </p:nvPicPr>
        <p:blipFill>
          <a:blip r:embed="rId3">
            <a:alphaModFix/>
          </a:blip>
          <a:stretch>
            <a:fillRect/>
          </a:stretch>
        </p:blipFill>
        <p:spPr>
          <a:xfrm>
            <a:off x="53175" y="0"/>
            <a:ext cx="902437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