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17ED99F6-9E21-4522-8B39-FA4F8D595E0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9F1EB9AA-1A33-4059-9877-46E22B49C55B}">
          <p14:sldIdLst>
            <p14:sldId id="262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31321"/>
            <a:ext cx="7766936" cy="992037"/>
          </a:xfrm>
        </p:spPr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Give FROM HAVE 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39019"/>
            <a:ext cx="7766936" cy="484804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>
                <a:latin typeface="Arial Black" panose="020B0A04020102020204" pitchFamily="34" charset="0"/>
              </a:rPr>
              <a:t>PRESENTED BY: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P.Sravya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M.Sowmya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M.Mahalakshmi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M.Nagalakshmi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P.Rajyasree Nair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u="sng" dirty="0" smtClean="0">
              <a:latin typeface="Arial Black" panose="020B0A04020102020204" pitchFamily="34" charset="0"/>
            </a:endParaRPr>
          </a:p>
          <a:p>
            <a:endParaRPr lang="en-US" b="1" u="sng" dirty="0" smtClean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8" y="1992702"/>
            <a:ext cx="4917057" cy="38387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7434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0038"/>
            <a:ext cx="8596668" cy="805132"/>
          </a:xfrm>
        </p:spPr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WHY?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818"/>
            <a:ext cx="8596668" cy="5184475"/>
          </a:xfrm>
        </p:spPr>
        <p:txBody>
          <a:bodyPr/>
          <a:lstStyle/>
          <a:p>
            <a:pPr algn="just"/>
            <a:r>
              <a:rPr lang="en-US" dirty="0" smtClean="0"/>
              <a:t> Producing of food in excess amount especially during weddings or some other 	functions leads to wastage of food in most of the cases.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Poor food storage and infrastructure.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Due to the unpreferable variety of food items which leads to the 	unsatisfaction of the guests.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91" y="3061595"/>
            <a:ext cx="6114355" cy="32043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68494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9178"/>
            <a:ext cx="8596668" cy="948906"/>
          </a:xfrm>
        </p:spPr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WHAT IS GFH?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7095"/>
            <a:ext cx="8596668" cy="4704268"/>
          </a:xfrm>
        </p:spPr>
        <p:txBody>
          <a:bodyPr/>
          <a:lstStyle/>
          <a:p>
            <a:pPr algn="just"/>
            <a:r>
              <a:rPr lang="en-US" dirty="0" smtClean="0"/>
              <a:t> Give </a:t>
            </a:r>
            <a:r>
              <a:rPr lang="en-US" dirty="0"/>
              <a:t>F</a:t>
            </a:r>
            <a:r>
              <a:rPr lang="en-US" dirty="0" smtClean="0"/>
              <a:t>rom Have is completely about food donation from the food which is on 	the stream of wastage.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Even though world produces enough food to feed twice the world’s present   	population, food wastage is ironically behind the billions of people who are 	malnourished.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3260785"/>
            <a:ext cx="5702061" cy="31745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18437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8409"/>
            <a:ext cx="8596668" cy="724617"/>
          </a:xfrm>
        </p:spPr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HOW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23026"/>
            <a:ext cx="9475957" cy="5822831"/>
          </a:xfrm>
        </p:spPr>
        <p:txBody>
          <a:bodyPr/>
          <a:lstStyle/>
          <a:p>
            <a:r>
              <a:rPr lang="en-US" dirty="0" smtClean="0"/>
              <a:t> Creating a website through which we can be a medium for donating the food which was about to go into garbage.</a:t>
            </a:r>
          </a:p>
          <a:p>
            <a:r>
              <a:rPr lang="en-US" dirty="0"/>
              <a:t> </a:t>
            </a:r>
            <a:r>
              <a:rPr lang="en-US" dirty="0" smtClean="0"/>
              <a:t>Through this, the owners of the marriage hall or the event heads would intimate us regarding the food wastage which comes to us as notification.</a:t>
            </a:r>
          </a:p>
          <a:p>
            <a:r>
              <a:rPr lang="en-US" dirty="0"/>
              <a:t> </a:t>
            </a:r>
            <a:r>
              <a:rPr lang="en-US" dirty="0" smtClean="0"/>
              <a:t>We go to them through the specified location and collect the food and give it to the orphanages or to the one who is in very need of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3261147"/>
            <a:ext cx="4062212" cy="3016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94" y="3261147"/>
            <a:ext cx="4140680" cy="29198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54851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1" y="513171"/>
            <a:ext cx="8307237" cy="5525271"/>
          </a:xfrm>
        </p:spPr>
      </p:pic>
    </p:spTree>
    <p:extLst>
      <p:ext uri="{BB962C8B-B14F-4D97-AF65-F5344CB8AC3E}">
        <p14:creationId xmlns="" xmlns:p14="http://schemas.microsoft.com/office/powerpoint/2010/main" val="25923586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4770408"/>
            <a:ext cx="8596668" cy="1397479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WE DONATE OUR LEFTOVER FOOD TO FEED THE HUNGRY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483079"/>
            <a:ext cx="8596668" cy="55582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" y="566058"/>
            <a:ext cx="8525064" cy="3860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1230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10" y="552601"/>
            <a:ext cx="7505334" cy="3881377"/>
          </a:xfr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7334" y="5046453"/>
            <a:ext cx="8596668" cy="845389"/>
          </a:xfrm>
        </p:spPr>
        <p:txBody>
          <a:bodyPr/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PEOPLE LIVE WHEN PEOPLE GIVE.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96611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3" y="571500"/>
            <a:ext cx="7629797" cy="571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266147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144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Give FROM HAVE </vt:lpstr>
      <vt:lpstr>WHY?</vt:lpstr>
      <vt:lpstr>WHAT IS GFH?</vt:lpstr>
      <vt:lpstr>HOW</vt:lpstr>
      <vt:lpstr>Slide 5</vt:lpstr>
      <vt:lpstr>WE DONATE OUR LEFTOVER FOOD TO FEED THE HUNGRY</vt:lpstr>
      <vt:lpstr>PEOPLE LIVE WHEN PEOPLE GIVE.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FROM HAVE</dc:title>
  <dc:creator>manchikanti mahalakshmi</dc:creator>
  <cp:lastModifiedBy>tvrmu</cp:lastModifiedBy>
  <cp:revision>22</cp:revision>
  <dcterms:created xsi:type="dcterms:W3CDTF">2019-09-20T08:11:07Z</dcterms:created>
  <dcterms:modified xsi:type="dcterms:W3CDTF">2020-06-12T12:10:02Z</dcterms:modified>
</cp:coreProperties>
</file>