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4" r:id="rId7"/>
    <p:sldId id="259" r:id="rId8"/>
    <p:sldId id="263" r:id="rId9"/>
    <p:sldId id="267" r:id="rId10"/>
    <p:sldId id="265" r:id="rId11"/>
    <p:sldId id="268"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9E348A-14D8-4C68-89EA-7E952D7074C4}" v="11" dt="2025-01-23T17:01:08.4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UPATHI RAJAKUMAR" userId="fa2c23a0e508c45b" providerId="LiveId" clId="{E49E348A-14D8-4C68-89EA-7E952D7074C4}"/>
    <pc:docChg chg="undo custSel addSld modSld sldOrd">
      <pc:chgData name="PASUPATHI RAJAKUMAR" userId="fa2c23a0e508c45b" providerId="LiveId" clId="{E49E348A-14D8-4C68-89EA-7E952D7074C4}" dt="2025-01-23T17:01:13.115" v="153" actId="1076"/>
      <pc:docMkLst>
        <pc:docMk/>
      </pc:docMkLst>
      <pc:sldChg chg="addSp delSp modSp mod">
        <pc:chgData name="PASUPATHI RAJAKUMAR" userId="fa2c23a0e508c45b" providerId="LiveId" clId="{E49E348A-14D8-4C68-89EA-7E952D7074C4}" dt="2025-01-23T16:07:18.747" v="25" actId="478"/>
        <pc:sldMkLst>
          <pc:docMk/>
          <pc:sldMk cId="1941482867" sldId="256"/>
        </pc:sldMkLst>
        <pc:picChg chg="add del">
          <ac:chgData name="PASUPATHI RAJAKUMAR" userId="fa2c23a0e508c45b" providerId="LiveId" clId="{E49E348A-14D8-4C68-89EA-7E952D7074C4}" dt="2025-01-23T16:07:18.747" v="25" actId="478"/>
          <ac:picMkLst>
            <pc:docMk/>
            <pc:sldMk cId="1941482867" sldId="256"/>
            <ac:picMk id="5" creationId="{DD7C9263-EBF7-D372-DA22-D9991F05E63D}"/>
          </ac:picMkLst>
        </pc:picChg>
        <pc:picChg chg="add mod ord">
          <ac:chgData name="PASUPATHI RAJAKUMAR" userId="fa2c23a0e508c45b" providerId="LiveId" clId="{E49E348A-14D8-4C68-89EA-7E952D7074C4}" dt="2025-01-23T16:06:32.580" v="8" actId="171"/>
          <ac:picMkLst>
            <pc:docMk/>
            <pc:sldMk cId="1941482867" sldId="256"/>
            <ac:picMk id="8" creationId="{9EF45EB9-D9DB-4C7A-2CAE-2D3DFA6B0C08}"/>
          </ac:picMkLst>
        </pc:picChg>
        <pc:picChg chg="add mod ord">
          <ac:chgData name="PASUPATHI RAJAKUMAR" userId="fa2c23a0e508c45b" providerId="LiveId" clId="{E49E348A-14D8-4C68-89EA-7E952D7074C4}" dt="2025-01-23T16:07:18.086" v="24" actId="14100"/>
          <ac:picMkLst>
            <pc:docMk/>
            <pc:sldMk cId="1941482867" sldId="256"/>
            <ac:picMk id="10" creationId="{727EF2FC-94A8-C657-126B-A65BE6958669}"/>
          </ac:picMkLst>
        </pc:picChg>
      </pc:sldChg>
      <pc:sldChg chg="ord">
        <pc:chgData name="PASUPATHI RAJAKUMAR" userId="fa2c23a0e508c45b" providerId="LiveId" clId="{E49E348A-14D8-4C68-89EA-7E952D7074C4}" dt="2025-01-23T16:39:29.939" v="75"/>
        <pc:sldMkLst>
          <pc:docMk/>
          <pc:sldMk cId="3657274679" sldId="259"/>
        </pc:sldMkLst>
      </pc:sldChg>
      <pc:sldChg chg="modSp mod">
        <pc:chgData name="PASUPATHI RAJAKUMAR" userId="fa2c23a0e508c45b" providerId="LiveId" clId="{E49E348A-14D8-4C68-89EA-7E952D7074C4}" dt="2025-01-23T16:37:30.886" v="59" actId="14100"/>
        <pc:sldMkLst>
          <pc:docMk/>
          <pc:sldMk cId="702090105" sldId="263"/>
        </pc:sldMkLst>
        <pc:picChg chg="mod">
          <ac:chgData name="PASUPATHI RAJAKUMAR" userId="fa2c23a0e508c45b" providerId="LiveId" clId="{E49E348A-14D8-4C68-89EA-7E952D7074C4}" dt="2025-01-23T16:37:30.886" v="59" actId="14100"/>
          <ac:picMkLst>
            <pc:docMk/>
            <pc:sldMk cId="702090105" sldId="263"/>
            <ac:picMk id="5" creationId="{B95E6A54-DBC3-89C8-F21C-9D70D0AB4AB0}"/>
          </ac:picMkLst>
        </pc:picChg>
      </pc:sldChg>
      <pc:sldChg chg="addSp delSp modSp new mod">
        <pc:chgData name="PASUPATHI RAJAKUMAR" userId="fa2c23a0e508c45b" providerId="LiveId" clId="{E49E348A-14D8-4C68-89EA-7E952D7074C4}" dt="2025-01-23T16:39:38.008" v="76" actId="14100"/>
        <pc:sldMkLst>
          <pc:docMk/>
          <pc:sldMk cId="4173572804" sldId="267"/>
        </pc:sldMkLst>
        <pc:spChg chg="mod">
          <ac:chgData name="PASUPATHI RAJAKUMAR" userId="fa2c23a0e508c45b" providerId="LiveId" clId="{E49E348A-14D8-4C68-89EA-7E952D7074C4}" dt="2025-01-23T16:34:51.997" v="28"/>
          <ac:spMkLst>
            <pc:docMk/>
            <pc:sldMk cId="4173572804" sldId="267"/>
            <ac:spMk id="2" creationId="{8366B8DB-B6D3-D339-0E1F-8C702CBFE3C1}"/>
          </ac:spMkLst>
        </pc:spChg>
        <pc:spChg chg="del">
          <ac:chgData name="PASUPATHI RAJAKUMAR" userId="fa2c23a0e508c45b" providerId="LiveId" clId="{E49E348A-14D8-4C68-89EA-7E952D7074C4}" dt="2025-01-23T16:34:39.172" v="27" actId="22"/>
          <ac:spMkLst>
            <pc:docMk/>
            <pc:sldMk cId="4173572804" sldId="267"/>
            <ac:spMk id="3" creationId="{6C158F65-1004-4677-7ABB-EDA01CB2F796}"/>
          </ac:spMkLst>
        </pc:spChg>
        <pc:spChg chg="add mod">
          <ac:chgData name="PASUPATHI RAJAKUMAR" userId="fa2c23a0e508c45b" providerId="LiveId" clId="{E49E348A-14D8-4C68-89EA-7E952D7074C4}" dt="2025-01-23T16:38:18.071" v="72" actId="113"/>
          <ac:spMkLst>
            <pc:docMk/>
            <pc:sldMk cId="4173572804" sldId="267"/>
            <ac:spMk id="7" creationId="{35863C67-E801-C035-F29E-A8BB3B893E30}"/>
          </ac:spMkLst>
        </pc:spChg>
        <pc:picChg chg="add del mod ord">
          <ac:chgData name="PASUPATHI RAJAKUMAR" userId="fa2c23a0e508c45b" providerId="LiveId" clId="{E49E348A-14D8-4C68-89EA-7E952D7074C4}" dt="2025-01-23T16:36:15.775" v="29" actId="21"/>
          <ac:picMkLst>
            <pc:docMk/>
            <pc:sldMk cId="4173572804" sldId="267"/>
            <ac:picMk id="5" creationId="{F47DDE46-EE3C-2C9E-37AC-8C084AE998D5}"/>
          </ac:picMkLst>
        </pc:picChg>
        <pc:picChg chg="add mod">
          <ac:chgData name="PASUPATHI RAJAKUMAR" userId="fa2c23a0e508c45b" providerId="LiveId" clId="{E49E348A-14D8-4C68-89EA-7E952D7074C4}" dt="2025-01-23T16:39:38.008" v="76" actId="14100"/>
          <ac:picMkLst>
            <pc:docMk/>
            <pc:sldMk cId="4173572804" sldId="267"/>
            <ac:picMk id="8" creationId="{F47DDE46-EE3C-2C9E-37AC-8C084AE998D5}"/>
          </ac:picMkLst>
        </pc:picChg>
        <pc:picChg chg="add mod">
          <ac:chgData name="PASUPATHI RAJAKUMAR" userId="fa2c23a0e508c45b" providerId="LiveId" clId="{E49E348A-14D8-4C68-89EA-7E952D7074C4}" dt="2025-01-23T16:37:57.352" v="60" actId="931"/>
          <ac:picMkLst>
            <pc:docMk/>
            <pc:sldMk cId="4173572804" sldId="267"/>
            <ac:picMk id="10" creationId="{232B7F44-375B-D43D-92E7-3B0A6FEE614A}"/>
          </ac:picMkLst>
        </pc:picChg>
        <pc:picChg chg="add mod ord">
          <ac:chgData name="PASUPATHI RAJAKUMAR" userId="fa2c23a0e508c45b" providerId="LiveId" clId="{E49E348A-14D8-4C68-89EA-7E952D7074C4}" dt="2025-01-23T16:38:11.573" v="70" actId="171"/>
          <ac:picMkLst>
            <pc:docMk/>
            <pc:sldMk cId="4173572804" sldId="267"/>
            <ac:picMk id="12" creationId="{B51F2708-69B9-7EBD-1D3B-88100EA1B63F}"/>
          </ac:picMkLst>
        </pc:picChg>
      </pc:sldChg>
      <pc:sldChg chg="addSp delSp modSp new mod">
        <pc:chgData name="PASUPATHI RAJAKUMAR" userId="fa2c23a0e508c45b" providerId="LiveId" clId="{E49E348A-14D8-4C68-89EA-7E952D7074C4}" dt="2025-01-23T16:58:58.526" v="142" actId="14100"/>
        <pc:sldMkLst>
          <pc:docMk/>
          <pc:sldMk cId="2316048503" sldId="268"/>
        </pc:sldMkLst>
        <pc:spChg chg="mod">
          <ac:chgData name="PASUPATHI RAJAKUMAR" userId="fa2c23a0e508c45b" providerId="LiveId" clId="{E49E348A-14D8-4C68-89EA-7E952D7074C4}" dt="2025-01-23T16:44:14.797" v="136" actId="207"/>
          <ac:spMkLst>
            <pc:docMk/>
            <pc:sldMk cId="2316048503" sldId="268"/>
            <ac:spMk id="2" creationId="{66B56730-91AE-46D8-EA71-8531BEA75B9B}"/>
          </ac:spMkLst>
        </pc:spChg>
        <pc:spChg chg="del">
          <ac:chgData name="PASUPATHI RAJAKUMAR" userId="fa2c23a0e508c45b" providerId="LiveId" clId="{E49E348A-14D8-4C68-89EA-7E952D7074C4}" dt="2025-01-23T16:42:05.114" v="100" actId="22"/>
          <ac:spMkLst>
            <pc:docMk/>
            <pc:sldMk cId="2316048503" sldId="268"/>
            <ac:spMk id="3" creationId="{1EDE3B6B-C4E9-2A36-2FA2-EF3F664B40D8}"/>
          </ac:spMkLst>
        </pc:spChg>
        <pc:spChg chg="add mod">
          <ac:chgData name="PASUPATHI RAJAKUMAR" userId="fa2c23a0e508c45b" providerId="LiveId" clId="{E49E348A-14D8-4C68-89EA-7E952D7074C4}" dt="2025-01-23T16:44:18.151" v="137" actId="207"/>
          <ac:spMkLst>
            <pc:docMk/>
            <pc:sldMk cId="2316048503" sldId="268"/>
            <ac:spMk id="8" creationId="{9168C095-BE55-3B51-7BFE-F7F8BDA56DB3}"/>
          </ac:spMkLst>
        </pc:spChg>
        <pc:picChg chg="add mod ord">
          <ac:chgData name="PASUPATHI RAJAKUMAR" userId="fa2c23a0e508c45b" providerId="LiveId" clId="{E49E348A-14D8-4C68-89EA-7E952D7074C4}" dt="2025-01-23T16:58:46.871" v="139" actId="1076"/>
          <ac:picMkLst>
            <pc:docMk/>
            <pc:sldMk cId="2316048503" sldId="268"/>
            <ac:picMk id="5" creationId="{FB04B952-6A7F-4147-3EED-EE321B41E072}"/>
          </ac:picMkLst>
        </pc:picChg>
        <pc:picChg chg="add mod">
          <ac:chgData name="PASUPATHI RAJAKUMAR" userId="fa2c23a0e508c45b" providerId="LiveId" clId="{E49E348A-14D8-4C68-89EA-7E952D7074C4}" dt="2025-01-23T16:58:58.526" v="142" actId="14100"/>
          <ac:picMkLst>
            <pc:docMk/>
            <pc:sldMk cId="2316048503" sldId="268"/>
            <ac:picMk id="7" creationId="{777B4046-14D2-17EA-1CDE-2A793D9E4F38}"/>
          </ac:picMkLst>
        </pc:picChg>
        <pc:picChg chg="add mod ord">
          <ac:chgData name="PASUPATHI RAJAKUMAR" userId="fa2c23a0e508c45b" providerId="LiveId" clId="{E49E348A-14D8-4C68-89EA-7E952D7074C4}" dt="2025-01-23T16:44:11.413" v="135" actId="171"/>
          <ac:picMkLst>
            <pc:docMk/>
            <pc:sldMk cId="2316048503" sldId="268"/>
            <ac:picMk id="10" creationId="{96DC8FC3-8DAB-8E30-A6DC-7CE6670C7F29}"/>
          </ac:picMkLst>
        </pc:picChg>
      </pc:sldChg>
      <pc:sldChg chg="addSp delSp modSp new mod">
        <pc:chgData name="PASUPATHI RAJAKUMAR" userId="fa2c23a0e508c45b" providerId="LiveId" clId="{E49E348A-14D8-4C68-89EA-7E952D7074C4}" dt="2025-01-23T17:01:13.115" v="153" actId="1076"/>
        <pc:sldMkLst>
          <pc:docMk/>
          <pc:sldMk cId="2101228063" sldId="269"/>
        </pc:sldMkLst>
        <pc:spChg chg="del">
          <ac:chgData name="PASUPATHI RAJAKUMAR" userId="fa2c23a0e508c45b" providerId="LiveId" clId="{E49E348A-14D8-4C68-89EA-7E952D7074C4}" dt="2025-01-23T17:00:39.654" v="147" actId="478"/>
          <ac:spMkLst>
            <pc:docMk/>
            <pc:sldMk cId="2101228063" sldId="269"/>
            <ac:spMk id="2" creationId="{901DA01B-C395-0579-EF2D-7433DA44245E}"/>
          </ac:spMkLst>
        </pc:spChg>
        <pc:picChg chg="add mod">
          <ac:chgData name="PASUPATHI RAJAKUMAR" userId="fa2c23a0e508c45b" providerId="LiveId" clId="{E49E348A-14D8-4C68-89EA-7E952D7074C4}" dt="2025-01-23T17:01:13.115" v="153" actId="1076"/>
          <ac:picMkLst>
            <pc:docMk/>
            <pc:sldMk cId="2101228063" sldId="269"/>
            <ac:picMk id="4" creationId="{628B73E1-65F1-7887-1C5E-E7FAC4CED12D}"/>
          </ac:picMkLst>
        </pc:picChg>
        <pc:picChg chg="add mod ord">
          <ac:chgData name="PASUPATHI RAJAKUMAR" userId="fa2c23a0e508c45b" providerId="LiveId" clId="{E49E348A-14D8-4C68-89EA-7E952D7074C4}" dt="2025-01-23T17:01:10.232" v="152" actId="171"/>
          <ac:picMkLst>
            <pc:docMk/>
            <pc:sldMk cId="2101228063" sldId="269"/>
            <ac:picMk id="6" creationId="{8009F0E9-F516-2E11-90BA-15364F1B6C1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3D90-1973-B5BF-AAEC-40856C4EF2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23BD1-1698-C1E5-2340-379CD7ED8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5834E9-849F-7354-0494-44FB90B9BB6E}"/>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5" name="Footer Placeholder 4">
            <a:extLst>
              <a:ext uri="{FF2B5EF4-FFF2-40B4-BE49-F238E27FC236}">
                <a16:creationId xmlns:a16="http://schemas.microsoft.com/office/drawing/2014/main" id="{9FE32EA9-FAC9-9FBB-E00B-02BD91EE3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32E601-EB2C-8FE3-4E77-4C09CD01D7B5}"/>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56177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9F2D-03BC-350B-3B0D-64D6682C3B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E69F40-2BBB-670F-6001-A19E96FE1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76AAB-87A0-D522-7D2E-CB88999DEA03}"/>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5" name="Footer Placeholder 4">
            <a:extLst>
              <a:ext uri="{FF2B5EF4-FFF2-40B4-BE49-F238E27FC236}">
                <a16:creationId xmlns:a16="http://schemas.microsoft.com/office/drawing/2014/main" id="{E17D4082-D2D8-8AC6-6FC2-FF28C25C16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A94B8-BDC9-657E-9B7F-0A69D52F9AC7}"/>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34213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DBD0F-EB79-BD1A-6F5C-2BB66AF118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73706B-280F-3A53-0021-AE0D846694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26B944-56A4-D69F-00D0-390488D00455}"/>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5" name="Footer Placeholder 4">
            <a:extLst>
              <a:ext uri="{FF2B5EF4-FFF2-40B4-BE49-F238E27FC236}">
                <a16:creationId xmlns:a16="http://schemas.microsoft.com/office/drawing/2014/main" id="{646B2323-B0AE-38D5-4E30-5E404B479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7F509-40B5-510D-2B5A-D653D08B0FD3}"/>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20473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4D33-9454-8854-FF17-BA4A5853F0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5749A-D408-27D1-27DF-CA87D74EC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714E28-00EA-47F7-3D0C-EF94C6150BF3}"/>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5" name="Footer Placeholder 4">
            <a:extLst>
              <a:ext uri="{FF2B5EF4-FFF2-40B4-BE49-F238E27FC236}">
                <a16:creationId xmlns:a16="http://schemas.microsoft.com/office/drawing/2014/main" id="{3C3704D2-501C-954F-FF5A-10DB33895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32B56-651F-3C10-F51C-5D3852976A73}"/>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241008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D961-0F56-1669-CEB2-5F1707641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A89793-8D61-F60E-C200-D1C8556A1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188F0-04B1-3BC3-8F60-C1A0D90CAC46}"/>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5" name="Footer Placeholder 4">
            <a:extLst>
              <a:ext uri="{FF2B5EF4-FFF2-40B4-BE49-F238E27FC236}">
                <a16:creationId xmlns:a16="http://schemas.microsoft.com/office/drawing/2014/main" id="{8605DDAE-706E-01C1-1285-5FCA172BE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7AC93-3D94-AF47-E0C7-E7DD71D80D6B}"/>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54006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04CD-C201-17D4-A380-34498C82AD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DF857E-CB92-696E-3681-D66445063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AAF273-0E31-646A-CBC3-55763334B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AAB30-56FE-9250-D4CC-304B0E755BFB}"/>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6" name="Footer Placeholder 5">
            <a:extLst>
              <a:ext uri="{FF2B5EF4-FFF2-40B4-BE49-F238E27FC236}">
                <a16:creationId xmlns:a16="http://schemas.microsoft.com/office/drawing/2014/main" id="{1C73858F-69E8-066B-2A2F-DF4F1438C2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6A1F6F-B15F-C3A5-48E6-A0B0A1656750}"/>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334772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16C0-C8BC-8258-8C84-DA537079D9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8368F0-9939-200D-EE8A-9FCC01592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AF5D0F-41A3-7724-C94B-E9638401A7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31E981-EF13-D7B1-A8EF-0A15BDCB11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81040D-3EE7-7CA2-9F6F-276058507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C12071-6CBF-8852-6DAD-5544DAFF08C3}"/>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8" name="Footer Placeholder 7">
            <a:extLst>
              <a:ext uri="{FF2B5EF4-FFF2-40B4-BE49-F238E27FC236}">
                <a16:creationId xmlns:a16="http://schemas.microsoft.com/office/drawing/2014/main" id="{F5695B93-3832-D3D6-F0CC-1646806F92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F7C238-359E-BC82-6543-1AB5E32C9F4A}"/>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311626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9020-9BDF-07CB-CBF4-8742E1119C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9D9B9B-30A9-3619-3D92-C6D6EDA5D85D}"/>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4" name="Footer Placeholder 3">
            <a:extLst>
              <a:ext uri="{FF2B5EF4-FFF2-40B4-BE49-F238E27FC236}">
                <a16:creationId xmlns:a16="http://schemas.microsoft.com/office/drawing/2014/main" id="{9B7006D4-0D39-3AA1-5DB0-F00068A863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78FD61-B716-524D-AC6F-57C7F2A6867C}"/>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322548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EEF9C0-38BA-53C5-7305-3DA0638FDF48}"/>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3" name="Footer Placeholder 2">
            <a:extLst>
              <a:ext uri="{FF2B5EF4-FFF2-40B4-BE49-F238E27FC236}">
                <a16:creationId xmlns:a16="http://schemas.microsoft.com/office/drawing/2014/main" id="{828F9C54-4BE4-407B-3408-DCA8F7C970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FB2F18-EBDB-DB05-D98C-3AB98FB2F28B}"/>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327946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4F72-A4CF-A396-0BC4-ABF326D30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847220-AE4C-4F6F-0FE0-88C016493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67F67F-1356-C79A-A77F-68CDD7075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4883D-5DE5-1B61-896B-1FFED8716A56}"/>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6" name="Footer Placeholder 5">
            <a:extLst>
              <a:ext uri="{FF2B5EF4-FFF2-40B4-BE49-F238E27FC236}">
                <a16:creationId xmlns:a16="http://schemas.microsoft.com/office/drawing/2014/main" id="{C2CD38B6-98C7-57B0-EC14-0A809B489E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DD2217-5FA7-A133-11E0-C3132A09C073}"/>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248926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8E5B-3D7A-1DEE-082F-0D5ECC2EF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4A710F-332F-30E6-3F40-2D7F40429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91EB7C-E5AF-95ED-C01E-CBB59E7B3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E4D1A-6CFB-5C58-53DB-727B63955032}"/>
              </a:ext>
            </a:extLst>
          </p:cNvPr>
          <p:cNvSpPr>
            <a:spLocks noGrp="1"/>
          </p:cNvSpPr>
          <p:nvPr>
            <p:ph type="dt" sz="half" idx="10"/>
          </p:nvPr>
        </p:nvSpPr>
        <p:spPr/>
        <p:txBody>
          <a:bodyPr/>
          <a:lstStyle/>
          <a:p>
            <a:fld id="{0B86A867-A0D6-4E1E-A483-D4213D1DC5DD}" type="datetimeFigureOut">
              <a:rPr lang="en-IN" smtClean="0"/>
              <a:t>23-01-2025</a:t>
            </a:fld>
            <a:endParaRPr lang="en-IN"/>
          </a:p>
        </p:txBody>
      </p:sp>
      <p:sp>
        <p:nvSpPr>
          <p:cNvPr id="6" name="Footer Placeholder 5">
            <a:extLst>
              <a:ext uri="{FF2B5EF4-FFF2-40B4-BE49-F238E27FC236}">
                <a16:creationId xmlns:a16="http://schemas.microsoft.com/office/drawing/2014/main" id="{5BB94919-0FB0-37BA-8DFF-AB8131E80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25DFF7-6912-B025-9FF0-A34C8AC9FE04}"/>
              </a:ext>
            </a:extLst>
          </p:cNvPr>
          <p:cNvSpPr>
            <a:spLocks noGrp="1"/>
          </p:cNvSpPr>
          <p:nvPr>
            <p:ph type="sldNum" sz="quarter" idx="12"/>
          </p:nvPr>
        </p:nvSpPr>
        <p:spPr/>
        <p:txBody>
          <a:bodyPr/>
          <a:lstStyle/>
          <a:p>
            <a:fld id="{68198A38-78B7-4FAD-B956-99D0874A3483}" type="slidenum">
              <a:rPr lang="en-IN" smtClean="0"/>
              <a:t>‹#›</a:t>
            </a:fld>
            <a:endParaRPr lang="en-IN"/>
          </a:p>
        </p:txBody>
      </p:sp>
    </p:spTree>
    <p:extLst>
      <p:ext uri="{BB962C8B-B14F-4D97-AF65-F5344CB8AC3E}">
        <p14:creationId xmlns:p14="http://schemas.microsoft.com/office/powerpoint/2010/main" val="360013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A606D-A698-7B01-E108-784958E14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EAB9C6-F767-83B1-1CD1-C56E32B8D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26A70-3E58-182C-3009-B1F261482D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6A867-A0D6-4E1E-A483-D4213D1DC5DD}" type="datetimeFigureOut">
              <a:rPr lang="en-IN" smtClean="0"/>
              <a:t>23-01-2025</a:t>
            </a:fld>
            <a:endParaRPr lang="en-IN"/>
          </a:p>
        </p:txBody>
      </p:sp>
      <p:sp>
        <p:nvSpPr>
          <p:cNvPr id="5" name="Footer Placeholder 4">
            <a:extLst>
              <a:ext uri="{FF2B5EF4-FFF2-40B4-BE49-F238E27FC236}">
                <a16:creationId xmlns:a16="http://schemas.microsoft.com/office/drawing/2014/main" id="{895BDD48-0CB8-9929-03CC-556150DAC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38BA5C-FAC2-AF19-E3D3-0808DCB86F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98A38-78B7-4FAD-B956-99D0874A3483}" type="slidenum">
              <a:rPr lang="en-IN" smtClean="0"/>
              <a:t>‹#›</a:t>
            </a:fld>
            <a:endParaRPr lang="en-IN"/>
          </a:p>
        </p:txBody>
      </p:sp>
    </p:spTree>
    <p:extLst>
      <p:ext uri="{BB962C8B-B14F-4D97-AF65-F5344CB8AC3E}">
        <p14:creationId xmlns:p14="http://schemas.microsoft.com/office/powerpoint/2010/main" val="967681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sachithprabodha/electric-vehicle-population-dat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7C9263-EBF7-D372-DA22-D9991F05E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332B2BD5-99CA-9FA9-D767-29457468481B}"/>
              </a:ext>
            </a:extLst>
          </p:cNvPr>
          <p:cNvSpPr>
            <a:spLocks noGrp="1"/>
          </p:cNvSpPr>
          <p:nvPr>
            <p:ph type="ctrTitle"/>
          </p:nvPr>
        </p:nvSpPr>
        <p:spPr/>
        <p:txBody>
          <a:bodyPr/>
          <a:lstStyle/>
          <a:p>
            <a:r>
              <a:rPr lang="en-US" b="1" dirty="0">
                <a:solidFill>
                  <a:schemeClr val="bg1">
                    <a:lumMod val="95000"/>
                  </a:schemeClr>
                </a:solidFill>
                <a:latin typeface="Eras Bold ITC" panose="020B0907030504020204" pitchFamily="34" charset="0"/>
              </a:rPr>
              <a:t>ELECTRIC VEHICLE ANALYSIS</a:t>
            </a:r>
            <a:endParaRPr lang="en-IN" b="1" dirty="0">
              <a:solidFill>
                <a:schemeClr val="bg1">
                  <a:lumMod val="95000"/>
                </a:schemeClr>
              </a:solidFill>
              <a:latin typeface="Eras Bold ITC" panose="020B0907030504020204" pitchFamily="34" charset="0"/>
            </a:endParaRPr>
          </a:p>
        </p:txBody>
      </p:sp>
      <p:sp>
        <p:nvSpPr>
          <p:cNvPr id="3" name="Subtitle 2">
            <a:extLst>
              <a:ext uri="{FF2B5EF4-FFF2-40B4-BE49-F238E27FC236}">
                <a16:creationId xmlns:a16="http://schemas.microsoft.com/office/drawing/2014/main" id="{ACDA8F9D-85A9-CA61-E5DC-9CAA3960D40D}"/>
              </a:ext>
            </a:extLst>
          </p:cNvPr>
          <p:cNvSpPr>
            <a:spLocks noGrp="1"/>
          </p:cNvSpPr>
          <p:nvPr>
            <p:ph type="subTitle" idx="1"/>
          </p:nvPr>
        </p:nvSpPr>
        <p:spPr/>
        <p:txBody>
          <a:bodyPr/>
          <a:lstStyle/>
          <a:p>
            <a:r>
              <a:rPr lang="en-US" b="1" dirty="0">
                <a:solidFill>
                  <a:schemeClr val="bg1">
                    <a:lumMod val="95000"/>
                  </a:schemeClr>
                </a:solidFill>
                <a:latin typeface="Eras Bold ITC" panose="020B0907030504020204" pitchFamily="34" charset="0"/>
              </a:rPr>
              <a:t>CAPSTONE PROJECT - 01</a:t>
            </a:r>
            <a:endParaRPr lang="en-IN" b="1" dirty="0">
              <a:solidFill>
                <a:schemeClr val="bg1">
                  <a:lumMod val="95000"/>
                </a:schemeClr>
              </a:solidFill>
              <a:latin typeface="Eras Bold ITC" panose="020B0907030504020204" pitchFamily="34" charset="0"/>
            </a:endParaRPr>
          </a:p>
        </p:txBody>
      </p:sp>
      <p:sp>
        <p:nvSpPr>
          <p:cNvPr id="6" name="TextBox 5">
            <a:extLst>
              <a:ext uri="{FF2B5EF4-FFF2-40B4-BE49-F238E27FC236}">
                <a16:creationId xmlns:a16="http://schemas.microsoft.com/office/drawing/2014/main" id="{85EEFC52-9AA4-788F-0232-46D19622E12A}"/>
              </a:ext>
            </a:extLst>
          </p:cNvPr>
          <p:cNvSpPr txBox="1"/>
          <p:nvPr/>
        </p:nvSpPr>
        <p:spPr>
          <a:xfrm>
            <a:off x="9993086" y="5735637"/>
            <a:ext cx="2111829" cy="369332"/>
          </a:xfrm>
          <a:prstGeom prst="rect">
            <a:avLst/>
          </a:prstGeom>
          <a:noFill/>
        </p:spPr>
        <p:txBody>
          <a:bodyPr wrap="square" rtlCol="0">
            <a:spAutoFit/>
          </a:bodyPr>
          <a:lstStyle/>
          <a:p>
            <a:r>
              <a:rPr lang="en-US" b="1" dirty="0">
                <a:solidFill>
                  <a:schemeClr val="bg1">
                    <a:lumMod val="95000"/>
                  </a:schemeClr>
                </a:solidFill>
                <a:latin typeface="Eras Bold ITC" panose="020B0907030504020204" pitchFamily="34" charset="0"/>
              </a:rPr>
              <a:t>PASUPATHI R</a:t>
            </a:r>
            <a:endParaRPr lang="en-IN" b="1" dirty="0">
              <a:solidFill>
                <a:schemeClr val="bg1">
                  <a:lumMod val="95000"/>
                </a:schemeClr>
              </a:solidFill>
              <a:latin typeface="Eras Bold ITC" panose="020B0907030504020204" pitchFamily="34" charset="0"/>
            </a:endParaRPr>
          </a:p>
        </p:txBody>
      </p:sp>
    </p:spTree>
    <p:extLst>
      <p:ext uri="{BB962C8B-B14F-4D97-AF65-F5344CB8AC3E}">
        <p14:creationId xmlns:p14="http://schemas.microsoft.com/office/powerpoint/2010/main" val="1941482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DED66-65DA-1668-B57C-72F8334C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F5DFED57-8442-E6E2-7214-A2072840FFDF}"/>
              </a:ext>
            </a:extLst>
          </p:cNvPr>
          <p:cNvSpPr>
            <a:spLocks noGrp="1"/>
          </p:cNvSpPr>
          <p:nvPr>
            <p:ph type="title"/>
          </p:nvPr>
        </p:nvSpPr>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Predictions:</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389EB7-60CE-C19E-267C-77C43E86B909}"/>
              </a:ext>
            </a:extLst>
          </p:cNvPr>
          <p:cNvSpPr>
            <a:spLocks noGrp="1"/>
          </p:cNvSpPr>
          <p:nvPr>
            <p:ph idx="1"/>
          </p:nvPr>
        </p:nvSpPr>
        <p:spPr/>
        <p:txBody>
          <a:bodyPr/>
          <a:lstStyle/>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A logistic regression model was employed to predict the type of electric vehicle (EV).</a:t>
            </a:r>
          </a:p>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 The model demonstrated a high level of accuracy, achieving a prediction success rate of 89%.</a:t>
            </a:r>
          </a:p>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Visualizing Prediction Accuracy.</a:t>
            </a:r>
          </a:p>
          <a:p>
            <a:pPr>
              <a:lnSpc>
                <a:spcPct val="150000"/>
              </a:lnSpc>
            </a:pP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58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6DC8FC3-8DAB-8E30-A6DC-7CE6670C7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66B56730-91AE-46D8-EA71-8531BEA75B9B}"/>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Performance Metrics:</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B04B952-6A7F-4147-3EED-EE321B41E072}"/>
              </a:ext>
            </a:extLst>
          </p:cNvPr>
          <p:cNvPicPr>
            <a:picLocks noGrp="1" noChangeAspect="1"/>
          </p:cNvPicPr>
          <p:nvPr>
            <p:ph idx="1"/>
          </p:nvPr>
        </p:nvPicPr>
        <p:blipFill>
          <a:blip r:embed="rId3"/>
          <a:stretch>
            <a:fillRect/>
          </a:stretch>
        </p:blipFill>
        <p:spPr>
          <a:xfrm>
            <a:off x="448014" y="1690688"/>
            <a:ext cx="5537942" cy="4802187"/>
          </a:xfrm>
        </p:spPr>
      </p:pic>
      <p:pic>
        <p:nvPicPr>
          <p:cNvPr id="7" name="Picture 6">
            <a:extLst>
              <a:ext uri="{FF2B5EF4-FFF2-40B4-BE49-F238E27FC236}">
                <a16:creationId xmlns:a16="http://schemas.microsoft.com/office/drawing/2014/main" id="{777B4046-14D2-17EA-1CDE-2A793D9E4F38}"/>
              </a:ext>
            </a:extLst>
          </p:cNvPr>
          <p:cNvPicPr>
            <a:picLocks noChangeAspect="1"/>
          </p:cNvPicPr>
          <p:nvPr/>
        </p:nvPicPr>
        <p:blipFill>
          <a:blip r:embed="rId4"/>
          <a:stretch>
            <a:fillRect/>
          </a:stretch>
        </p:blipFill>
        <p:spPr>
          <a:xfrm>
            <a:off x="6206046" y="2054140"/>
            <a:ext cx="5681154" cy="4194260"/>
          </a:xfrm>
          <a:prstGeom prst="rect">
            <a:avLst/>
          </a:prstGeom>
        </p:spPr>
      </p:pic>
      <p:sp>
        <p:nvSpPr>
          <p:cNvPr id="8" name="TextBox 7">
            <a:extLst>
              <a:ext uri="{FF2B5EF4-FFF2-40B4-BE49-F238E27FC236}">
                <a16:creationId xmlns:a16="http://schemas.microsoft.com/office/drawing/2014/main" id="{9168C095-BE55-3B51-7BFE-F7F8BDA56DB3}"/>
              </a:ext>
            </a:extLst>
          </p:cNvPr>
          <p:cNvSpPr txBox="1"/>
          <p:nvPr/>
        </p:nvSpPr>
        <p:spPr>
          <a:xfrm>
            <a:off x="6096000" y="1690688"/>
            <a:ext cx="2090057"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Accuracy</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04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09F0E9-F516-2E11-90BA-15364F1B6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pic>
        <p:nvPicPr>
          <p:cNvPr id="4" name="Picture 3">
            <a:extLst>
              <a:ext uri="{FF2B5EF4-FFF2-40B4-BE49-F238E27FC236}">
                <a16:creationId xmlns:a16="http://schemas.microsoft.com/office/drawing/2014/main" id="{628B73E1-65F1-7887-1C5E-E7FAC4CED12D}"/>
              </a:ext>
            </a:extLst>
          </p:cNvPr>
          <p:cNvPicPr>
            <a:picLocks noChangeAspect="1"/>
          </p:cNvPicPr>
          <p:nvPr/>
        </p:nvPicPr>
        <p:blipFill>
          <a:blip r:embed="rId3"/>
          <a:stretch>
            <a:fillRect/>
          </a:stretch>
        </p:blipFill>
        <p:spPr>
          <a:xfrm>
            <a:off x="1943100" y="649288"/>
            <a:ext cx="7772400" cy="5921035"/>
          </a:xfrm>
          <a:prstGeom prst="rect">
            <a:avLst/>
          </a:prstGeom>
        </p:spPr>
      </p:pic>
    </p:spTree>
    <p:extLst>
      <p:ext uri="{BB962C8B-B14F-4D97-AF65-F5344CB8AC3E}">
        <p14:creationId xmlns:p14="http://schemas.microsoft.com/office/powerpoint/2010/main" val="210122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009797-CAFD-55EB-FCF8-72B4755B4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51A868F0-DC59-7118-8119-EF325D733CE9}"/>
              </a:ext>
            </a:extLst>
          </p:cNvPr>
          <p:cNvSpPr>
            <a:spLocks noGrp="1"/>
          </p:cNvSpPr>
          <p:nvPr>
            <p:ph type="title"/>
          </p:nvPr>
        </p:nvSpPr>
        <p:spPr>
          <a:xfrm>
            <a:off x="718457" y="2193925"/>
            <a:ext cx="10515600" cy="1325563"/>
          </a:xfrm>
        </p:spPr>
        <p:txBody>
          <a:bodyPr/>
          <a:lstStyle/>
          <a:p>
            <a:pPr algn="ctr"/>
            <a:r>
              <a:rPr lang="en-US" b="1" dirty="0">
                <a:solidFill>
                  <a:schemeClr val="bg1">
                    <a:lumMod val="95000"/>
                  </a:schemeClr>
                </a:solidFill>
                <a:latin typeface="Eras Bold ITC" panose="020B0907030504020204" pitchFamily="34" charset="0"/>
              </a:rPr>
              <a:t>Thank You</a:t>
            </a:r>
            <a:endParaRPr lang="en-IN" b="1" dirty="0">
              <a:solidFill>
                <a:schemeClr val="bg1">
                  <a:lumMod val="95000"/>
                </a:schemeClr>
              </a:solidFill>
              <a:latin typeface="Eras Bold ITC" panose="020B0907030504020204" pitchFamily="34" charset="0"/>
            </a:endParaRPr>
          </a:p>
        </p:txBody>
      </p:sp>
    </p:spTree>
    <p:extLst>
      <p:ext uri="{BB962C8B-B14F-4D97-AF65-F5344CB8AC3E}">
        <p14:creationId xmlns:p14="http://schemas.microsoft.com/office/powerpoint/2010/main" val="77364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7D5716-C5E5-7F86-3ACA-D2584DC28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5EB7993E-40C5-3A49-BD7E-7C89F4497519}"/>
              </a:ext>
            </a:extLst>
          </p:cNvPr>
          <p:cNvSpPr>
            <a:spLocks noGrp="1"/>
          </p:cNvSpPr>
          <p:nvPr>
            <p:ph type="title"/>
          </p:nvPr>
        </p:nvSpPr>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Executive Summary</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0925F-DAA9-E60F-FB00-90B8793691E1}"/>
              </a:ext>
            </a:extLst>
          </p:cNvPr>
          <p:cNvSpPr>
            <a:spLocks noGrp="1"/>
          </p:cNvSpPr>
          <p:nvPr>
            <p:ph idx="1"/>
          </p:nvPr>
        </p:nvSpPr>
        <p:spPr/>
        <p:txBody>
          <a:bodyPr>
            <a:normAutofit/>
          </a:bodyPr>
          <a:lstStyle/>
          <a:p>
            <a:r>
              <a:rPr lang="en-US" sz="2400" b="1" dirty="0">
                <a:solidFill>
                  <a:schemeClr val="bg1">
                    <a:lumMod val="95000"/>
                  </a:schemeClr>
                </a:solidFill>
                <a:latin typeface="Times New Roman" panose="02020603050405020304" pitchFamily="18" charset="0"/>
                <a:cs typeface="Times New Roman" panose="02020603050405020304" pitchFamily="18" charset="0"/>
              </a:rPr>
              <a:t>The focus of this project is to build an interactive and insightful dashboard to enhance data-driven decision-making in the electric vehicle (EV) domain. </a:t>
            </a:r>
          </a:p>
          <a:p>
            <a:r>
              <a:rPr lang="en-US" sz="2400" b="1" dirty="0">
                <a:solidFill>
                  <a:schemeClr val="bg1">
                    <a:lumMod val="95000"/>
                  </a:schemeClr>
                </a:solidFill>
                <a:latin typeface="Times New Roman" panose="02020603050405020304" pitchFamily="18" charset="0"/>
                <a:cs typeface="Times New Roman" panose="02020603050405020304" pitchFamily="18" charset="0"/>
              </a:rPr>
              <a:t>By Visualizing :</a:t>
            </a:r>
          </a:p>
          <a:p>
            <a:pPr lvl="1" algn="just">
              <a:lnSpc>
                <a:spcPct val="150000"/>
              </a:lnSpc>
            </a:pPr>
            <a:r>
              <a:rPr lang="en-US" sz="2000" b="1" dirty="0">
                <a:solidFill>
                  <a:schemeClr val="bg1">
                    <a:lumMod val="95000"/>
                  </a:schemeClr>
                </a:solidFill>
                <a:latin typeface="Times New Roman" panose="02020603050405020304" pitchFamily="18" charset="0"/>
                <a:cs typeface="Times New Roman" panose="02020603050405020304" pitchFamily="18" charset="0"/>
              </a:rPr>
              <a:t>Sales Trends</a:t>
            </a:r>
          </a:p>
          <a:p>
            <a:pPr lvl="1" algn="just">
              <a:lnSpc>
                <a:spcPct val="150000"/>
              </a:lnSpc>
            </a:pPr>
            <a:r>
              <a:rPr lang="en-US" sz="2000" b="1" dirty="0">
                <a:solidFill>
                  <a:schemeClr val="bg1">
                    <a:lumMod val="95000"/>
                  </a:schemeClr>
                </a:solidFill>
                <a:latin typeface="Times New Roman" panose="02020603050405020304" pitchFamily="18" charset="0"/>
                <a:cs typeface="Times New Roman" panose="02020603050405020304" pitchFamily="18" charset="0"/>
              </a:rPr>
              <a:t>Total Vehicle by Year</a:t>
            </a:r>
          </a:p>
          <a:p>
            <a:pPr lvl="1" algn="just">
              <a:lnSpc>
                <a:spcPct val="150000"/>
              </a:lnSpc>
            </a:pPr>
            <a:r>
              <a:rPr lang="en-US" sz="2000" b="1" dirty="0">
                <a:solidFill>
                  <a:schemeClr val="bg1">
                    <a:lumMod val="95000"/>
                  </a:schemeClr>
                </a:solidFill>
                <a:latin typeface="Times New Roman" panose="02020603050405020304" pitchFamily="18" charset="0"/>
                <a:cs typeface="Times New Roman" panose="02020603050405020304" pitchFamily="18" charset="0"/>
              </a:rPr>
              <a:t>Total Vehicle by Brand</a:t>
            </a:r>
          </a:p>
          <a:p>
            <a:pPr lvl="1" algn="just">
              <a:lnSpc>
                <a:spcPct val="150000"/>
              </a:lnSpc>
            </a:pPr>
            <a:r>
              <a:rPr lang="en-US" sz="2000" b="1" dirty="0">
                <a:solidFill>
                  <a:schemeClr val="bg1">
                    <a:lumMod val="95000"/>
                  </a:schemeClr>
                </a:solidFill>
                <a:latin typeface="Times New Roman" panose="02020603050405020304" pitchFamily="18" charset="0"/>
                <a:cs typeface="Times New Roman" panose="02020603050405020304" pitchFamily="18" charset="0"/>
              </a:rPr>
              <a:t>Total Vehicle by State Wise</a:t>
            </a:r>
          </a:p>
          <a:p>
            <a:pPr lvl="1" algn="just">
              <a:lnSpc>
                <a:spcPct val="150000"/>
              </a:lnSpc>
            </a:pPr>
            <a:r>
              <a:rPr lang="en-US" sz="2000" b="1" dirty="0">
                <a:solidFill>
                  <a:schemeClr val="bg1">
                    <a:lumMod val="95000"/>
                  </a:schemeClr>
                </a:solidFill>
                <a:latin typeface="Times New Roman" panose="02020603050405020304" pitchFamily="18" charset="0"/>
                <a:cs typeface="Times New Roman" panose="02020603050405020304" pitchFamily="18" charset="0"/>
              </a:rPr>
              <a:t>Total Vehicle by Model </a:t>
            </a:r>
          </a:p>
          <a:p>
            <a:pPr lvl="1" algn="just">
              <a:lnSpc>
                <a:spcPct val="150000"/>
              </a:lnSpc>
            </a:pPr>
            <a:r>
              <a:rPr lang="en-US" sz="2000" b="1" dirty="0">
                <a:solidFill>
                  <a:schemeClr val="bg1">
                    <a:lumMod val="95000"/>
                  </a:schemeClr>
                </a:solidFill>
                <a:latin typeface="Times New Roman" panose="02020603050405020304" pitchFamily="18" charset="0"/>
                <a:cs typeface="Times New Roman" panose="02020603050405020304" pitchFamily="18" charset="0"/>
              </a:rPr>
              <a:t>Total Vehicle by clean Alternate Fuel Vehicle.</a:t>
            </a:r>
          </a:p>
        </p:txBody>
      </p:sp>
    </p:spTree>
    <p:extLst>
      <p:ext uri="{BB962C8B-B14F-4D97-AF65-F5344CB8AC3E}">
        <p14:creationId xmlns:p14="http://schemas.microsoft.com/office/powerpoint/2010/main" val="247963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251FA5-76A4-8C2C-70D0-B7DC2BCA0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03B955C7-1A02-1BBB-705C-B90689F1CC08}"/>
              </a:ext>
            </a:extLst>
          </p:cNvPr>
          <p:cNvSpPr>
            <a:spLocks noGrp="1"/>
          </p:cNvSpPr>
          <p:nvPr>
            <p:ph type="title"/>
          </p:nvPr>
        </p:nvSpPr>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Overview of Project:</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A847AB-35A8-4FB0-F6E9-19C468DCBDD2}"/>
              </a:ext>
            </a:extLst>
          </p:cNvPr>
          <p:cNvSpPr>
            <a:spLocks noGrp="1"/>
          </p:cNvSpPr>
          <p:nvPr>
            <p:ph idx="1"/>
          </p:nvPr>
        </p:nvSpPr>
        <p:spPr/>
        <p:txBody>
          <a:bodyPr/>
          <a:lstStyle/>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Data</a:t>
            </a:r>
          </a:p>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Data Manipulations</a:t>
            </a:r>
          </a:p>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Challenges Faced</a:t>
            </a:r>
          </a:p>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Outcome of Visualizations</a:t>
            </a:r>
          </a:p>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Predictions</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56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60D7E9-23CF-5688-0DE8-FA555C05F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4349FA62-5592-53E9-5330-BF9BDC1C0B06}"/>
              </a:ext>
            </a:extLst>
          </p:cNvPr>
          <p:cNvSpPr>
            <a:spLocks noGrp="1"/>
          </p:cNvSpPr>
          <p:nvPr>
            <p:ph type="title"/>
          </p:nvPr>
        </p:nvSpPr>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Data:</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35FE2C-8DA1-0080-C2B9-3C8012D2A610}"/>
              </a:ext>
            </a:extLst>
          </p:cNvPr>
          <p:cNvSpPr>
            <a:spLocks noGrp="1"/>
          </p:cNvSpPr>
          <p:nvPr>
            <p:ph idx="1"/>
          </p:nvPr>
        </p:nvSpPr>
        <p:spPr/>
        <p:txBody>
          <a:bodyPr/>
          <a:lstStyle/>
          <a:p>
            <a:r>
              <a:rPr lang="en-US" dirty="0">
                <a:solidFill>
                  <a:schemeClr val="bg1">
                    <a:lumMod val="95000"/>
                  </a:schemeClr>
                </a:solidFill>
              </a:rPr>
              <a:t>Total size of the Data is 1Mb,with 17 columns with 2 Lakhs Records.</a:t>
            </a:r>
          </a:p>
          <a:p>
            <a:endParaRPr lang="en-IN" dirty="0"/>
          </a:p>
        </p:txBody>
      </p:sp>
      <p:graphicFrame>
        <p:nvGraphicFramePr>
          <p:cNvPr id="5" name="Table 4">
            <a:extLst>
              <a:ext uri="{FF2B5EF4-FFF2-40B4-BE49-F238E27FC236}">
                <a16:creationId xmlns:a16="http://schemas.microsoft.com/office/drawing/2014/main" id="{1F86567D-EB63-1479-177E-04B23024171B}"/>
              </a:ext>
            </a:extLst>
          </p:cNvPr>
          <p:cNvGraphicFramePr>
            <a:graphicFrameLocks noGrp="1"/>
          </p:cNvGraphicFramePr>
          <p:nvPr>
            <p:extLst>
              <p:ext uri="{D42A27DB-BD31-4B8C-83A1-F6EECF244321}">
                <p14:modId xmlns:p14="http://schemas.microsoft.com/office/powerpoint/2010/main" val="3370104500"/>
              </p:ext>
            </p:extLst>
          </p:nvPr>
        </p:nvGraphicFramePr>
        <p:xfrm>
          <a:off x="1934028" y="2635551"/>
          <a:ext cx="8128000" cy="341690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73958168"/>
                    </a:ext>
                  </a:extLst>
                </a:gridCol>
                <a:gridCol w="4064000">
                  <a:extLst>
                    <a:ext uri="{9D8B030D-6E8A-4147-A177-3AD203B41FA5}">
                      <a16:colId xmlns:a16="http://schemas.microsoft.com/office/drawing/2014/main" val="1030948826"/>
                    </a:ext>
                  </a:extLst>
                </a:gridCol>
              </a:tblGrid>
              <a:tr h="689772">
                <a:tc>
                  <a:txBody>
                    <a:bodyPr/>
                    <a:lstStyle/>
                    <a:p>
                      <a:pPr algn="ctr"/>
                      <a:r>
                        <a:rPr lang="en-US" dirty="0"/>
                        <a:t>Data Type</a:t>
                      </a:r>
                      <a:endParaRPr lang="en-IN" dirty="0"/>
                    </a:p>
                  </a:txBody>
                  <a:tcPr/>
                </a:tc>
                <a:tc>
                  <a:txBody>
                    <a:bodyPr/>
                    <a:lstStyle/>
                    <a:p>
                      <a:pPr algn="ctr"/>
                      <a:r>
                        <a:rPr lang="en-US" dirty="0"/>
                        <a:t>Column Names</a:t>
                      </a:r>
                      <a:endParaRPr lang="en-IN" dirty="0"/>
                    </a:p>
                  </a:txBody>
                  <a:tcPr/>
                </a:tc>
                <a:extLst>
                  <a:ext uri="{0D108BD9-81ED-4DB2-BD59-A6C34878D82A}">
                    <a16:rowId xmlns:a16="http://schemas.microsoft.com/office/drawing/2014/main" val="773559983"/>
                  </a:ext>
                </a:extLst>
              </a:tr>
              <a:tr h="1018681">
                <a:tc>
                  <a:txBody>
                    <a:bodyPr/>
                    <a:lstStyle/>
                    <a:p>
                      <a:r>
                        <a:rPr lang="en-US" dirty="0"/>
                        <a:t>String</a:t>
                      </a:r>
                    </a:p>
                  </a:txBody>
                  <a:tcPr/>
                </a:tc>
                <a:tc>
                  <a:txBody>
                    <a:bodyPr/>
                    <a:lstStyle/>
                    <a:p>
                      <a:r>
                        <a:rPr lang="en-US" dirty="0"/>
                        <a:t>Country, City, State, Model, Make, </a:t>
                      </a:r>
                    </a:p>
                    <a:p>
                      <a:r>
                        <a:rPr lang="en-US" dirty="0"/>
                        <a:t>Ev </a:t>
                      </a:r>
                      <a:r>
                        <a:rPr lang="en-US" dirty="0" err="1"/>
                        <a:t>Type,CAFV</a:t>
                      </a:r>
                      <a:r>
                        <a:rPr lang="en-US" dirty="0"/>
                        <a:t>.</a:t>
                      </a:r>
                      <a:endParaRPr lang="en-IN" dirty="0"/>
                    </a:p>
                  </a:txBody>
                  <a:tcPr/>
                </a:tc>
                <a:extLst>
                  <a:ext uri="{0D108BD9-81ED-4DB2-BD59-A6C34878D82A}">
                    <a16:rowId xmlns:a16="http://schemas.microsoft.com/office/drawing/2014/main" val="1399335906"/>
                  </a:ext>
                </a:extLst>
              </a:tr>
              <a:tr h="689772">
                <a:tc>
                  <a:txBody>
                    <a:bodyPr/>
                    <a:lstStyle/>
                    <a:p>
                      <a:r>
                        <a:rPr lang="en-US" dirty="0"/>
                        <a:t>Integer</a:t>
                      </a:r>
                      <a:endParaRPr lang="en-IN" dirty="0"/>
                    </a:p>
                  </a:txBody>
                  <a:tcPr/>
                </a:tc>
                <a:tc>
                  <a:txBody>
                    <a:bodyPr/>
                    <a:lstStyle/>
                    <a:p>
                      <a:r>
                        <a:rPr lang="en-US" dirty="0"/>
                        <a:t>Model Year, Vehicle </a:t>
                      </a:r>
                      <a:r>
                        <a:rPr lang="en-US" dirty="0" err="1"/>
                        <a:t>ID,Ev</a:t>
                      </a:r>
                      <a:r>
                        <a:rPr lang="en-US" dirty="0"/>
                        <a:t> Range</a:t>
                      </a:r>
                      <a:endParaRPr lang="en-IN" dirty="0"/>
                    </a:p>
                  </a:txBody>
                  <a:tcPr/>
                </a:tc>
                <a:extLst>
                  <a:ext uri="{0D108BD9-81ED-4DB2-BD59-A6C34878D82A}">
                    <a16:rowId xmlns:a16="http://schemas.microsoft.com/office/drawing/2014/main" val="2369723772"/>
                  </a:ext>
                </a:extLst>
              </a:tr>
              <a:tr h="1018681">
                <a:tc>
                  <a:txBody>
                    <a:bodyPr/>
                    <a:lstStyle/>
                    <a:p>
                      <a:r>
                        <a:rPr lang="en-US" dirty="0"/>
                        <a:t>Float</a:t>
                      </a:r>
                      <a:endParaRPr lang="en-IN" dirty="0"/>
                    </a:p>
                  </a:txBody>
                  <a:tcPr/>
                </a:tc>
                <a:tc>
                  <a:txBody>
                    <a:bodyPr/>
                    <a:lstStyle/>
                    <a:p>
                      <a:r>
                        <a:rPr lang="en-US" dirty="0"/>
                        <a:t>Postal Code, Legislative District,2020 census Track </a:t>
                      </a:r>
                      <a:endParaRPr lang="en-IN" dirty="0"/>
                    </a:p>
                  </a:txBody>
                  <a:tcPr/>
                </a:tc>
                <a:extLst>
                  <a:ext uri="{0D108BD9-81ED-4DB2-BD59-A6C34878D82A}">
                    <a16:rowId xmlns:a16="http://schemas.microsoft.com/office/drawing/2014/main" val="2216027980"/>
                  </a:ext>
                </a:extLst>
              </a:tr>
            </a:tbl>
          </a:graphicData>
        </a:graphic>
      </p:graphicFrame>
    </p:spTree>
    <p:extLst>
      <p:ext uri="{BB962C8B-B14F-4D97-AF65-F5344CB8AC3E}">
        <p14:creationId xmlns:p14="http://schemas.microsoft.com/office/powerpoint/2010/main" val="382401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02CB6-B202-CA36-0AF7-2FF0AACEE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35F9846C-B958-FD20-B88C-3CFDB4A11058}"/>
              </a:ext>
            </a:extLst>
          </p:cNvPr>
          <p:cNvSpPr>
            <a:spLocks noGrp="1"/>
          </p:cNvSpPr>
          <p:nvPr>
            <p:ph type="title"/>
          </p:nvPr>
        </p:nvSpPr>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Data Manipulation:</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B8370B-8668-B5EC-3605-0A3BC0F0A6E0}"/>
              </a:ext>
            </a:extLst>
          </p:cNvPr>
          <p:cNvSpPr>
            <a:spLocks noGrp="1"/>
          </p:cNvSpPr>
          <p:nvPr>
            <p:ph idx="1"/>
          </p:nvPr>
        </p:nvSpPr>
        <p:spPr/>
        <p:txBody>
          <a:bodyPr/>
          <a:lstStyle/>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The Data is obtained from an Online Website Kaggle the link below, Link: </a:t>
            </a:r>
            <a:r>
              <a:rPr lang="en-US" b="1" dirty="0">
                <a:solidFill>
                  <a:schemeClr val="bg1">
                    <a:lumMod val="9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https://www.kaggle.com/datasets/sachithprabodha/electric-vehicle-population-data</a:t>
            </a:r>
            <a:r>
              <a:rPr lang="en-US" b="1" dirty="0">
                <a:solidFill>
                  <a:schemeClr val="bg1">
                    <a:lumMod val="95000"/>
                  </a:schemeClr>
                </a:solidFill>
                <a:latin typeface="Times New Roman" panose="02020603050405020304" pitchFamily="18" charset="0"/>
                <a:cs typeface="Times New Roman" panose="02020603050405020304" pitchFamily="18" charset="0"/>
              </a:rPr>
              <a:t>.</a:t>
            </a:r>
          </a:p>
          <a:p>
            <a:pPr>
              <a:lnSpc>
                <a:spcPct val="150000"/>
              </a:lnSpc>
            </a:pPr>
            <a:r>
              <a:rPr lang="en-US" b="1" dirty="0">
                <a:solidFill>
                  <a:schemeClr val="bg1">
                    <a:lumMod val="95000"/>
                  </a:schemeClr>
                </a:solidFill>
                <a:latin typeface="Times New Roman" panose="02020603050405020304" pitchFamily="18" charset="0"/>
                <a:cs typeface="Times New Roman" panose="02020603050405020304" pitchFamily="18" charset="0"/>
              </a:rPr>
              <a:t>The Data was Clean and  only problem was unwanted columns which are not required for Dashboards.</a:t>
            </a:r>
          </a:p>
          <a:p>
            <a:endParaRPr lang="en-IN" b="1" dirty="0">
              <a:solidFill>
                <a:schemeClr val="bg1">
                  <a:lumMod val="95000"/>
                </a:schemeClr>
              </a:solidFill>
            </a:endParaRPr>
          </a:p>
        </p:txBody>
      </p:sp>
    </p:spTree>
    <p:extLst>
      <p:ext uri="{BB962C8B-B14F-4D97-AF65-F5344CB8AC3E}">
        <p14:creationId xmlns:p14="http://schemas.microsoft.com/office/powerpoint/2010/main" val="54495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EF1959-8D6C-8452-74FA-1902BBFB8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9E702397-1AB6-1AE6-1F45-48CA645F7F95}"/>
              </a:ext>
            </a:extLst>
          </p:cNvPr>
          <p:cNvSpPr>
            <a:spLocks noGrp="1"/>
          </p:cNvSpPr>
          <p:nvPr>
            <p:ph type="title"/>
          </p:nvPr>
        </p:nvSpPr>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Risks and Challenges :</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E0D76-C308-7F03-A243-8CF04350CCB8}"/>
              </a:ext>
            </a:extLst>
          </p:cNvPr>
          <p:cNvSpPr>
            <a:spLocks noGrp="1"/>
          </p:cNvSpPr>
          <p:nvPr>
            <p:ph idx="1"/>
          </p:nvPr>
        </p:nvSpPr>
        <p:spPr/>
        <p:txBody>
          <a:bodyPr/>
          <a:lstStyle/>
          <a:p>
            <a:pPr marL="0" indent="0">
              <a:lnSpc>
                <a:spcPct val="150000"/>
              </a:lnSpc>
              <a:buNone/>
            </a:pPr>
            <a:r>
              <a:rPr lang="en-US" b="1" dirty="0">
                <a:solidFill>
                  <a:schemeClr val="bg1">
                    <a:lumMod val="95000"/>
                  </a:schemeClr>
                </a:solidFill>
                <a:latin typeface="Times New Roman" panose="02020603050405020304" pitchFamily="18" charset="0"/>
                <a:cs typeface="Times New Roman" panose="02020603050405020304" pitchFamily="18" charset="0"/>
              </a:rPr>
              <a:t>Missing Data :</a:t>
            </a:r>
          </a:p>
          <a:p>
            <a:pPr marL="457200" lvl="1" indent="0">
              <a:lnSpc>
                <a:spcPct val="150000"/>
              </a:lnSpc>
              <a:buNone/>
            </a:pPr>
            <a:r>
              <a:rPr lang="en-US" b="1" dirty="0">
                <a:solidFill>
                  <a:schemeClr val="bg1">
                    <a:lumMod val="95000"/>
                  </a:schemeClr>
                </a:solidFill>
                <a:latin typeface="Times New Roman" panose="02020603050405020304" pitchFamily="18" charset="0"/>
                <a:cs typeface="Times New Roman" panose="02020603050405020304" pitchFamily="18" charset="0"/>
              </a:rPr>
              <a:t>• Fields like Base MSRP have zero or missing values, which could affect financial and affordability analysis.</a:t>
            </a:r>
          </a:p>
          <a:p>
            <a:pPr marL="0" indent="0">
              <a:lnSpc>
                <a:spcPct val="150000"/>
              </a:lnSpc>
              <a:buNone/>
            </a:pPr>
            <a:r>
              <a:rPr lang="en-US" b="1" dirty="0">
                <a:solidFill>
                  <a:schemeClr val="bg1">
                    <a:lumMod val="95000"/>
                  </a:schemeClr>
                </a:solidFill>
                <a:latin typeface="Times New Roman" panose="02020603050405020304" pitchFamily="18" charset="0"/>
                <a:cs typeface="Times New Roman" panose="02020603050405020304" pitchFamily="18" charset="0"/>
              </a:rPr>
              <a:t>Data Inconsistency :</a:t>
            </a:r>
          </a:p>
          <a:p>
            <a:pPr marL="457200" lvl="1" indent="0">
              <a:lnSpc>
                <a:spcPct val="150000"/>
              </a:lnSpc>
              <a:buNone/>
            </a:pPr>
            <a:r>
              <a:rPr lang="en-US" b="1" dirty="0">
                <a:solidFill>
                  <a:schemeClr val="bg1">
                    <a:lumMod val="95000"/>
                  </a:schemeClr>
                </a:solidFill>
                <a:latin typeface="Times New Roman" panose="02020603050405020304" pitchFamily="18" charset="0"/>
                <a:cs typeface="Times New Roman" panose="02020603050405020304" pitchFamily="18" charset="0"/>
              </a:rPr>
              <a:t>• The column Electric Utility contains multiple entries separated by a delimiter (|). Proper parsing and standardization are required for accurate analysis</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88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C985EE-9022-AAC9-B59E-8BEBDC188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D4E06D27-F6D3-11BB-C9F0-B0AC5441A0EF}"/>
              </a:ext>
            </a:extLst>
          </p:cNvPr>
          <p:cNvSpPr>
            <a:spLocks noGrp="1"/>
          </p:cNvSpPr>
          <p:nvPr>
            <p:ph type="title"/>
          </p:nvPr>
        </p:nvSpPr>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Tools and Technologies:</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37F4A1-8E2B-2A76-2052-03548AC7B228}"/>
              </a:ext>
            </a:extLst>
          </p:cNvPr>
          <p:cNvSpPr>
            <a:spLocks noGrp="1"/>
          </p:cNvSpPr>
          <p:nvPr>
            <p:ph idx="1"/>
          </p:nvPr>
        </p:nvSpPr>
        <p:spPr/>
        <p:txBody>
          <a:bodyPr/>
          <a:lstStyle/>
          <a:p>
            <a:pPr>
              <a:lnSpc>
                <a:spcPct val="100000"/>
              </a:lnSpc>
            </a:pPr>
            <a:r>
              <a:rPr lang="en-US" b="1" dirty="0">
                <a:solidFill>
                  <a:schemeClr val="bg1">
                    <a:lumMod val="95000"/>
                  </a:schemeClr>
                </a:solidFill>
                <a:latin typeface="Times New Roman" panose="02020603050405020304" pitchFamily="18" charset="0"/>
                <a:cs typeface="Times New Roman" panose="02020603050405020304" pitchFamily="18" charset="0"/>
              </a:rPr>
              <a:t>Python:</a:t>
            </a:r>
          </a:p>
          <a:p>
            <a:pPr lvl="1">
              <a:lnSpc>
                <a:spcPct val="100000"/>
              </a:lnSpc>
            </a:pPr>
            <a:r>
              <a:rPr lang="en-US" b="1" dirty="0">
                <a:solidFill>
                  <a:schemeClr val="bg1">
                    <a:lumMod val="95000"/>
                  </a:schemeClr>
                </a:solidFill>
                <a:latin typeface="Times New Roman" panose="02020603050405020304" pitchFamily="18" charset="0"/>
                <a:cs typeface="Times New Roman" panose="02020603050405020304" pitchFamily="18" charset="0"/>
              </a:rPr>
              <a:t>I use Python for Data cleaning </a:t>
            </a:r>
          </a:p>
          <a:p>
            <a:pPr lvl="1">
              <a:lnSpc>
                <a:spcPct val="100000"/>
              </a:lnSpc>
            </a:pPr>
            <a:r>
              <a:rPr lang="en-US" b="1" dirty="0">
                <a:solidFill>
                  <a:schemeClr val="bg1">
                    <a:lumMod val="95000"/>
                  </a:schemeClr>
                </a:solidFill>
                <a:latin typeface="Times New Roman" panose="02020603050405020304" pitchFamily="18" charset="0"/>
                <a:cs typeface="Times New Roman" panose="02020603050405020304" pitchFamily="18" charset="0"/>
              </a:rPr>
              <a:t>I removed Vin (1-10), DOL Vehicle ID</a:t>
            </a:r>
            <a:endParaRPr lang="en-IN" b="1" dirty="0">
              <a:solidFill>
                <a:schemeClr val="bg1">
                  <a:lumMod val="95000"/>
                </a:schemeClr>
              </a:solidFill>
              <a:latin typeface="Times New Roman" panose="02020603050405020304" pitchFamily="18" charset="0"/>
              <a:cs typeface="Times New Roman" panose="02020603050405020304" pitchFamily="18" charset="0"/>
            </a:endParaRPr>
          </a:p>
          <a:p>
            <a:pPr>
              <a:lnSpc>
                <a:spcPct val="100000"/>
              </a:lnSpc>
            </a:pPr>
            <a:r>
              <a:rPr lang="en-IN" b="1" dirty="0">
                <a:solidFill>
                  <a:schemeClr val="bg1">
                    <a:lumMod val="95000"/>
                  </a:schemeClr>
                </a:solidFill>
                <a:latin typeface="Times New Roman" panose="02020603050405020304" pitchFamily="18" charset="0"/>
                <a:cs typeface="Times New Roman" panose="02020603050405020304" pitchFamily="18" charset="0"/>
              </a:rPr>
              <a:t>Power Bi:</a:t>
            </a:r>
          </a:p>
          <a:p>
            <a:pPr lvl="1">
              <a:lnSpc>
                <a:spcPct val="100000"/>
              </a:lnSpc>
            </a:pPr>
            <a:r>
              <a:rPr lang="en-US" b="1" dirty="0">
                <a:solidFill>
                  <a:schemeClr val="bg1">
                    <a:lumMod val="95000"/>
                  </a:schemeClr>
                </a:solidFill>
                <a:latin typeface="Times New Roman" panose="02020603050405020304" pitchFamily="18" charset="0"/>
                <a:cs typeface="Times New Roman" panose="02020603050405020304" pitchFamily="18" charset="0"/>
              </a:rPr>
              <a:t>Power BI will be connected to the database to facilitate advanced data analysis. Power BI’s integration with CSV files allows for easy querying and data visualization. This connection enables the transformation of raw data into interactive dashboards, providing comprehensive insights and supporting data-driven decision making processes.</a:t>
            </a:r>
          </a:p>
        </p:txBody>
      </p:sp>
    </p:spTree>
    <p:extLst>
      <p:ext uri="{BB962C8B-B14F-4D97-AF65-F5344CB8AC3E}">
        <p14:creationId xmlns:p14="http://schemas.microsoft.com/office/powerpoint/2010/main" val="365727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E88185-5291-124F-2861-FE1424A2B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87FF4F04-3A0C-3392-F3EE-4D5659622F01}"/>
              </a:ext>
            </a:extLst>
          </p:cNvPr>
          <p:cNvSpPr>
            <a:spLocks noGrp="1"/>
          </p:cNvSpPr>
          <p:nvPr>
            <p:ph type="title"/>
          </p:nvPr>
        </p:nvSpPr>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Outcome of Visualization:</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A633D5B2-5D77-F39E-C419-94D85731DADD}"/>
              </a:ext>
            </a:extLst>
          </p:cNvPr>
          <p:cNvSpPr>
            <a:spLocks noGrp="1"/>
          </p:cNvSpPr>
          <p:nvPr>
            <p:ph idx="1"/>
          </p:nvPr>
        </p:nvSpPr>
        <p:spPr/>
        <p:txBody>
          <a:bodyPr/>
          <a:lstStyle/>
          <a:p>
            <a:r>
              <a:rPr lang="en-US" b="1" dirty="0">
                <a:solidFill>
                  <a:schemeClr val="bg1">
                    <a:lumMod val="95000"/>
                  </a:schemeClr>
                </a:solidFill>
              </a:rPr>
              <a:t>Top Brand by Total Vehicle</a:t>
            </a:r>
            <a:endParaRPr lang="en-IN" b="1" dirty="0">
              <a:solidFill>
                <a:schemeClr val="bg1">
                  <a:lumMod val="95000"/>
                </a:schemeClr>
              </a:solidFill>
            </a:endParaRPr>
          </a:p>
        </p:txBody>
      </p:sp>
      <p:pic>
        <p:nvPicPr>
          <p:cNvPr id="5" name="Content Placeholder 4">
            <a:extLst>
              <a:ext uri="{FF2B5EF4-FFF2-40B4-BE49-F238E27FC236}">
                <a16:creationId xmlns:a16="http://schemas.microsoft.com/office/drawing/2014/main" id="{B95E6A54-DBC3-89C8-F21C-9D70D0AB4AB0}"/>
              </a:ext>
            </a:extLst>
          </p:cNvPr>
          <p:cNvPicPr>
            <a:picLocks noChangeAspect="1"/>
          </p:cNvPicPr>
          <p:nvPr/>
        </p:nvPicPr>
        <p:blipFill>
          <a:blip r:embed="rId3"/>
          <a:stretch>
            <a:fillRect/>
          </a:stretch>
        </p:blipFill>
        <p:spPr>
          <a:xfrm>
            <a:off x="1175655" y="2558443"/>
            <a:ext cx="6618515" cy="4039873"/>
          </a:xfrm>
          <a:prstGeom prst="rect">
            <a:avLst/>
          </a:prstGeom>
        </p:spPr>
      </p:pic>
    </p:spTree>
    <p:extLst>
      <p:ext uri="{BB962C8B-B14F-4D97-AF65-F5344CB8AC3E}">
        <p14:creationId xmlns:p14="http://schemas.microsoft.com/office/powerpoint/2010/main" val="70209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51F2708-69B9-7EBD-1D3B-88100EA1B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8366B8DB-B6D3-D339-0E1F-8C702CBFE3C1}"/>
              </a:ext>
            </a:extLst>
          </p:cNvPr>
          <p:cNvSpPr>
            <a:spLocks noGrp="1"/>
          </p:cNvSpPr>
          <p:nvPr>
            <p:ph type="title"/>
          </p:nvPr>
        </p:nvSpPr>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Outcome of Visualization:</a:t>
            </a:r>
            <a:endParaRPr lang="en-IN" dirty="0"/>
          </a:p>
        </p:txBody>
      </p:sp>
      <p:sp>
        <p:nvSpPr>
          <p:cNvPr id="7" name="Content Placeholder 6">
            <a:extLst>
              <a:ext uri="{FF2B5EF4-FFF2-40B4-BE49-F238E27FC236}">
                <a16:creationId xmlns:a16="http://schemas.microsoft.com/office/drawing/2014/main" id="{35863C67-E801-C035-F29E-A8BB3B893E30}"/>
              </a:ext>
            </a:extLst>
          </p:cNvPr>
          <p:cNvSpPr>
            <a:spLocks noGrp="1"/>
          </p:cNvSpPr>
          <p:nvPr>
            <p:ph idx="1"/>
          </p:nvPr>
        </p:nvSpPr>
        <p:spPr/>
        <p:txBody>
          <a:bodyPr/>
          <a:lstStyle/>
          <a:p>
            <a:r>
              <a:rPr lang="en-US" b="1" dirty="0">
                <a:solidFill>
                  <a:schemeClr val="bg1"/>
                </a:solidFill>
              </a:rPr>
              <a:t>Total Vehicle by Year</a:t>
            </a:r>
          </a:p>
          <a:p>
            <a:endParaRPr lang="en-IN" dirty="0"/>
          </a:p>
        </p:txBody>
      </p:sp>
      <p:pic>
        <p:nvPicPr>
          <p:cNvPr id="8" name="Content Placeholder 4">
            <a:extLst>
              <a:ext uri="{FF2B5EF4-FFF2-40B4-BE49-F238E27FC236}">
                <a16:creationId xmlns:a16="http://schemas.microsoft.com/office/drawing/2014/main" id="{F47DDE46-EE3C-2C9E-37AC-8C084AE998D5}"/>
              </a:ext>
            </a:extLst>
          </p:cNvPr>
          <p:cNvPicPr>
            <a:picLocks noChangeAspect="1"/>
          </p:cNvPicPr>
          <p:nvPr/>
        </p:nvPicPr>
        <p:blipFill>
          <a:blip r:embed="rId3"/>
          <a:stretch>
            <a:fillRect/>
          </a:stretch>
        </p:blipFill>
        <p:spPr>
          <a:xfrm>
            <a:off x="955152" y="2532813"/>
            <a:ext cx="7209134" cy="3779087"/>
          </a:xfrm>
          <a:prstGeom prst="rect">
            <a:avLst/>
          </a:prstGeom>
        </p:spPr>
      </p:pic>
    </p:spTree>
    <p:extLst>
      <p:ext uri="{BB962C8B-B14F-4D97-AF65-F5344CB8AC3E}">
        <p14:creationId xmlns:p14="http://schemas.microsoft.com/office/powerpoint/2010/main" val="4173572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374</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Eras Bold ITC</vt:lpstr>
      <vt:lpstr>Times New Roman</vt:lpstr>
      <vt:lpstr>Office Theme</vt:lpstr>
      <vt:lpstr>ELECTRIC VEHICLE ANALYSIS</vt:lpstr>
      <vt:lpstr>Executive Summary</vt:lpstr>
      <vt:lpstr>Overview of Project:</vt:lpstr>
      <vt:lpstr>Data:</vt:lpstr>
      <vt:lpstr>Data Manipulation:</vt:lpstr>
      <vt:lpstr>Risks and Challenges :</vt:lpstr>
      <vt:lpstr>Tools and Technologies:</vt:lpstr>
      <vt:lpstr>Outcome of Visualization:</vt:lpstr>
      <vt:lpstr>Outcome of Visualization:</vt:lpstr>
      <vt:lpstr>Predictions:</vt:lpstr>
      <vt:lpstr>Performance Metrics: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PASUPATHI RAJAKUMAR</dc:creator>
  <cp:lastModifiedBy>PASUPATHI RAJAKUMAR</cp:lastModifiedBy>
  <cp:revision>1</cp:revision>
  <dcterms:created xsi:type="dcterms:W3CDTF">2025-01-23T15:43:05Z</dcterms:created>
  <dcterms:modified xsi:type="dcterms:W3CDTF">2025-01-23T17:01:19Z</dcterms:modified>
</cp:coreProperties>
</file>