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EE02-7321-42FB-BCC5-40B6FE68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0F578-0BCB-4ADC-8B46-91060A18D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5360-8ABC-4428-8540-8105265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1343-0D67-41AE-B728-27405972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702B-5E04-45E5-A56D-45FA8B2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CE59-4705-45EE-A2CB-A9C69CB2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8F77-25DC-4980-9458-54962F6A9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FA62-FA3D-41EE-B38B-DFEF4260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96CF-977C-4DD9-B0E9-6BA5282F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EA62-1B57-422E-BA7D-4AD14194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29DA-7639-4598-8850-9E8AE914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D09DD-DA12-4D08-A91F-C4BC32B21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3B75-3B34-455C-A398-5D69195D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542B-FF75-480A-809D-750F7104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2E40-AE1D-473B-8447-00CE519D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9BE0-C52E-443C-853E-57490A89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FA5F-B376-47AE-B024-1236C301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C818-EB44-4843-8BFC-6F337CF8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1D6A-7112-4A8C-9C64-A1544DD3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1D67-7D67-4FE9-9836-F109A248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0E04-F464-46C9-8886-B3FD9A4E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38262-A19A-4E07-B1BD-32D1C78B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06B8-1479-4C80-8C2C-7FF4A669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5E37-9C03-469F-94F6-71E5E52E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146C-5BD1-45A6-88C7-3774532C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5F39-CE54-4C37-87FA-3B333D06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4C80-35D7-4415-86A9-47F3C899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780E3-9265-49B2-8A45-0BDEF1A8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3839-1BD0-45CE-AFE0-E4E0AA05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5844-5F64-45CB-AB8F-2A5451BE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2FC0-F0A7-4E2F-85A9-1B3AE331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EFF4-72CC-4E90-B89B-8FCEFEB8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26831-1EF4-49B1-AF2B-966318DE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9AD60-9FED-4417-B05B-F016C0895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96F98-B65F-4690-9BAA-CE494D6A4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325A5-E3CD-4AE8-B1B7-653E88444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13F53-58ED-4779-A51C-A5C66CC1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63A70-6C29-4F39-AE66-F6CC823B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B7884-89B8-4C0D-8F6E-681C94A9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F079-0DE7-47FC-A60B-A75DBE43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681F4-F3A5-4971-B7F5-C8A823F1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5EF4-1D9B-4DEB-A702-8180428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1AB16-0C30-4B70-8CC3-D91E428F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35A42-22C4-4FE0-808F-2D4F6E6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288E6-8305-4E93-A266-E5269124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2F5BE-6AC5-433D-8D4B-C411883A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4D5A-24FF-42CC-9F37-D1EB0EC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EB5F-1212-4AB7-B0CF-C5B0070B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A09C2-69E6-4A39-9770-D5B5C4605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C9E1-46DD-44D1-B2A8-3F23E10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72785-E2CC-4BA7-9D94-7730E872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1DF09-9DAF-49CE-9EEA-91DB878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7809-4F5E-49CA-B9B6-17AB3121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CCA46-C8F8-476D-84E3-3C85A3A7B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FAE31-F00E-49D6-8C8B-B2FC08A8E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69777-B7C2-47E2-A53C-1C5561D4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C300-D3BE-4C14-A0BC-F91DEA91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F6EC-CC48-4B4D-89C0-BAFC9DC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405E7-5902-4923-8586-BF655865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AC31-8CCC-4E4B-8376-3681011E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D8B-742B-45BE-96BC-E663E7FE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B807-3B97-4C1E-AC3A-8AE6E40497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C409-B60F-4BA8-B287-642526236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8C5F-17ED-4CE8-9958-15D004AB9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84AD-A543-4FF1-A183-5BDCF35E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F7F7-0FB7-4031-B1C2-062418DF2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1B957-0ACC-4435-8865-53D3E50DB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E55A8-B071-432C-88E4-81C3EEE1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patti.hurlocker@cox.net</dc:creator>
  <cp:lastModifiedBy>patti.hurlocker@cox.net</cp:lastModifiedBy>
  <cp:revision>1</cp:revision>
  <dcterms:created xsi:type="dcterms:W3CDTF">2018-07-17T22:41:25Z</dcterms:created>
  <dcterms:modified xsi:type="dcterms:W3CDTF">2018-07-17T22:42:35Z</dcterms:modified>
</cp:coreProperties>
</file>