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D4B4-6E8B-49EF-B19D-015CB53B3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58D72-EFA1-4415-AC60-DD690AF79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73D58-71BA-4125-91DA-743B25BC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7B42-584E-422D-A598-262A1ACEF08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7E5F3-615F-4D5A-A60B-8292C88A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4D5D6-ADB2-46A9-ADCE-5BE62A90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7DF3-57B8-41FF-A7C2-AF71F40B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4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8FE0-6F84-4ED1-9805-66B348D4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1D3F7-9BE8-4040-806B-64A667398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73A71-4FB8-475A-BC47-D54A32AC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7B42-584E-422D-A598-262A1ACEF08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B7C8D-1A2D-456C-8988-E461AE08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2D260-27DF-4D28-AA9D-A33E1428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7DF3-57B8-41FF-A7C2-AF71F40B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9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2F459-73E9-4E61-AA02-89A109A8A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20122-B3CC-467B-B535-01A541617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370C7-8B8D-4E14-ACAB-AED6AEC6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7B42-584E-422D-A598-262A1ACEF08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0E22E-9319-4320-88FD-37D02EE5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B66DC-11F4-4241-B882-315F00B4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7DF3-57B8-41FF-A7C2-AF71F40B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3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BD85-F27E-435F-A219-B0E8CCCD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D5CF-33DA-4A35-95C2-6453A0B1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A9FE0-AA35-41DA-B853-FC5D4991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7B42-584E-422D-A598-262A1ACEF08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17843-E04C-46E5-9EEE-BA944E72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B3B3-4CB3-4FC3-9E8C-35A10176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7DF3-57B8-41FF-A7C2-AF71F40B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5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463B-AFF7-4B74-911E-B85DDC0E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1C4FD-0F01-453E-82DF-8258E30B6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21C23-8DF2-4895-AFDC-56462143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7B42-584E-422D-A598-262A1ACEF08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0DACB-791C-48A2-B4B9-F4D13B9C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C558D-8C0C-4245-893F-4C600C18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7DF3-57B8-41FF-A7C2-AF71F40B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6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0CAD-C401-4ABC-99A6-00E8FCB5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86AEE-19A1-4331-92D2-3933DA060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CCAD0-4C5C-434F-8576-8E0252120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D6434-1156-48BB-94C3-E9FAA70E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7B42-584E-422D-A598-262A1ACEF08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CE77E-6BD6-4943-B1C9-E765D27E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DC0F3-A5B6-47E9-BCD2-53318F2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7DF3-57B8-41FF-A7C2-AF71F40B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6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A446-B3E8-495F-BDA1-CE2C2570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E39B3-FF6C-4FA0-959E-A5F413DCE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97414-D613-46F0-9D2F-755B6B130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BF723-C6B0-40C3-8303-9D77461ED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7B007-6DD8-4895-B5E5-CE8060B9C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CB522F-1176-4F42-BBAD-47584140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7B42-584E-422D-A598-262A1ACEF08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2D97D-9114-42F0-8EB3-17B0BE1A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2F2A1-CC5E-4DF5-8B3E-B8664538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7DF3-57B8-41FF-A7C2-AF71F40B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7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E860-CD25-4355-9B3E-1D6008B2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42302-1B7B-4111-8A9F-950C5C73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7B42-584E-422D-A598-262A1ACEF08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E45CC-EEEB-4130-B91E-2F945179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93F26-0AA7-4146-B3BB-5FA14C34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7DF3-57B8-41FF-A7C2-AF71F40B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6F541-05DA-4E8F-9FC7-A64B0B3C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7B42-584E-422D-A598-262A1ACEF08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A1B79-BB0A-4AD7-8EC6-5B326E61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DB364-519D-4A36-B115-87FFFA44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7DF3-57B8-41FF-A7C2-AF71F40B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9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F3AA-FE71-4E1A-B219-B3726078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90B53-6EB4-4A98-82EB-1B79C727E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619A6-D338-4270-BE09-EB191B20E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1A8C2-D2C2-4AD5-B995-75F6A0FB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7B42-584E-422D-A598-262A1ACEF08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A44F9-B7B0-47EA-A473-2B59A8A6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EE747-76B1-4F54-99DC-62E1E952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7DF3-57B8-41FF-A7C2-AF71F40B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2253-B40A-42F8-931B-8201F5CF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A6D34-93EB-428D-87C4-EA0A40D70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81668-8E69-46DC-95A0-23D552927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1F59E-3E6A-4052-8E70-1613840F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7B42-584E-422D-A598-262A1ACEF08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98D8D-9F76-470F-B4AC-98B652AD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2603C-DF6E-4DDD-856E-7C999355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7DF3-57B8-41FF-A7C2-AF71F40B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0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742128-3BDE-4A0E-A2E4-71CC245B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D96E4-0825-4147-B32D-1696661A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04DD2-3B6B-4CE3-9AD0-77FD3194D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7B42-584E-422D-A598-262A1ACEF08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C0611-FBDE-4A17-B4BE-82D883167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EA7A9-3875-4E64-A42C-4DA2F228F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57DF3-57B8-41FF-A7C2-AF71F40B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5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48F2-68ED-4208-A797-2E17ED861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00BE3-CDB2-4905-95A7-3DC773AA6A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21B74C-4041-484F-824A-C4DBB24FB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740" y="0"/>
            <a:ext cx="6264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0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patti.hurlocker@cox.net</dc:creator>
  <cp:lastModifiedBy>patti.hurlocker@cox.net</cp:lastModifiedBy>
  <cp:revision>1</cp:revision>
  <dcterms:created xsi:type="dcterms:W3CDTF">2018-07-17T04:01:49Z</dcterms:created>
  <dcterms:modified xsi:type="dcterms:W3CDTF">2018-07-17T04:02:32Z</dcterms:modified>
</cp:coreProperties>
</file>