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F764-A03E-090A-851D-242EAB3E1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9FF2F-B9BF-A521-14F3-23530D8FC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0CC8-EEBC-BB04-35CD-A37E2D51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9714-D88E-00C3-7379-701929BB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6F70-233F-6D59-8203-CBB96CD3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9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F07D-C7A1-328F-EC4E-E2CC2724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5E609-DB36-C89F-86A4-91AF3D5C7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178C-F9FC-924B-62DF-65C921A2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288A-673B-D9D0-C83B-35C7148C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7C63-EF5F-5D0C-EC34-58BE600F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0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ECFE8-1842-78DB-AF00-F909A11DB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4651A-5093-A0CD-45D6-9D7FBD97E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7DD6-0EC9-3C0A-AA7B-05C9A631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E9CE-6A76-52A4-C18C-B50D74D1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133C-2353-D2F6-6A6A-772AE55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1617-6104-5795-2EFB-4FD0D195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13D8-5F4A-FAE9-7C31-8AC7F92E2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36D15-78D1-0D44-8312-3A12D27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43CE-94C5-FF6B-1081-C5785C7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AA90-2292-E4F4-7A5C-DCD1CACC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9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F1C-0280-F2D8-C6CC-69D527E9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1FC4-B9E3-A79B-C0BF-67EDE20BD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09D1-0BF4-46E4-0540-47105AF4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3C2D-1D6C-817B-F8B4-D1426E80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71C65-2ED4-668D-A4A0-880D14B2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B82F-5A9A-58EB-8D38-72C9A5FA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9FC2-09E7-0C49-4180-829B11A4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7D797-E591-AED6-5232-F2768860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46360-96C9-B360-0513-A221157B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02F3-08AB-0B19-2AD1-7E9D0950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2FD87-23CF-9C4D-E003-8804589A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25BD-3BB5-A397-865C-704F25EB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A242D-B616-171B-1DFD-F4E63E1F2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A520D-BCFC-0159-2C3A-1C0BF8566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BC006-03ED-E95E-3D84-50380A251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65732-C6B5-EBCC-1495-FF541C75A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5C29F-5B85-17FB-2D3A-7D0D618F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A096E-B99A-37CD-CFAA-7DF65577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5F62F-C7CD-CC28-8B96-83C93731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4C97-75A6-F77C-7D1D-0AFDF1CA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2232D-B6F4-6777-68A4-1F3E2EC7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F1255-3AAD-33F8-89E8-1F18681A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6E1A3-FE3F-8390-FCCD-240E9E71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8B88F-F3F4-3344-C99B-11F19F72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DD679-8804-100E-80CA-CD38012B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BEDC8-3290-F0D5-7C8C-51A00394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A919-45B4-0AFF-54C7-A5C04097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D6FE-586D-D057-4D9E-92FC6731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641B1-79D1-1C6A-30CE-7FA18950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0BEDD-AA30-1EA2-4D65-B62042B3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0554-940E-79A7-68C7-E290B75D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BD2C9-958B-2BF2-F315-E660A995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7DFE-ADCB-8049-804C-7321141E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68F58-4499-6AFC-6C9D-26209C5A5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72DAF-864F-6A90-A714-15C921ED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967F1-E16A-CA58-E475-149046E8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CF90-62D3-206D-A754-1CF4E291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52BB-9FC7-E0F9-B8C3-5F420095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8C9DB-58A9-1F1B-6332-C5F033FB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B756-E4AD-505D-F435-FBE2B6B4B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79BA-822D-E507-5FB6-00F514715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4F2A4-A3E2-4D01-A680-6A7408AFD8AD}" type="datetimeFigureOut">
              <a:rPr lang="en-US" smtClean="0"/>
              <a:t>2025/05/26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FA87-EDEA-31A5-2ADA-1C7E8F545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D27F-186B-9A7D-A5F8-80B9B1CBC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1A112-977C-4A1C-A84C-3013F61F9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4A736A-66EB-F4E4-D5BF-CCD46E0B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68935"/>
              </p:ext>
            </p:extLst>
          </p:nvPr>
        </p:nvGraphicFramePr>
        <p:xfrm>
          <a:off x="52252" y="1112670"/>
          <a:ext cx="9041947" cy="56767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77991">
                  <a:extLst>
                    <a:ext uri="{9D8B030D-6E8A-4147-A177-3AD203B41FA5}">
                      <a16:colId xmlns:a16="http://schemas.microsoft.com/office/drawing/2014/main" val="616708876"/>
                    </a:ext>
                  </a:extLst>
                </a:gridCol>
                <a:gridCol w="2040989">
                  <a:extLst>
                    <a:ext uri="{9D8B030D-6E8A-4147-A177-3AD203B41FA5}">
                      <a16:colId xmlns:a16="http://schemas.microsoft.com/office/drawing/2014/main" val="3386573836"/>
                    </a:ext>
                  </a:extLst>
                </a:gridCol>
                <a:gridCol w="2040989">
                  <a:extLst>
                    <a:ext uri="{9D8B030D-6E8A-4147-A177-3AD203B41FA5}">
                      <a16:colId xmlns:a16="http://schemas.microsoft.com/office/drawing/2014/main" val="1758767354"/>
                    </a:ext>
                  </a:extLst>
                </a:gridCol>
                <a:gridCol w="2040989">
                  <a:extLst>
                    <a:ext uri="{9D8B030D-6E8A-4147-A177-3AD203B41FA5}">
                      <a16:colId xmlns:a16="http://schemas.microsoft.com/office/drawing/2014/main" val="2101385480"/>
                    </a:ext>
                  </a:extLst>
                </a:gridCol>
                <a:gridCol w="2040989">
                  <a:extLst>
                    <a:ext uri="{9D8B030D-6E8A-4147-A177-3AD203B41FA5}">
                      <a16:colId xmlns:a16="http://schemas.microsoft.com/office/drawing/2014/main" val="1978858273"/>
                    </a:ext>
                  </a:extLst>
                </a:gridCol>
              </a:tblGrid>
              <a:tr h="343302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SampleID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72421"/>
                  </a:ext>
                </a:extLst>
              </a:tr>
              <a:tr h="4328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寬度方位置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 15</a:t>
                      </a:r>
                      <a:r>
                        <a:rPr lang="en-US" altLang="zh-CN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mm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 25mm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 25mm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 15mm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6564250"/>
                  </a:ext>
                </a:extLst>
              </a:tr>
              <a:tr h="2958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混晶费率</a:t>
                      </a:r>
                      <a:endParaRPr 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alt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alt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altLang="zh-TW" sz="14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6231274"/>
                  </a:ext>
                </a:extLst>
              </a:tr>
              <a:tr h="1534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731248"/>
                  </a:ext>
                </a:extLst>
              </a:tr>
              <a:tr h="1534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5008582"/>
                  </a:ext>
                </a:extLst>
              </a:tr>
              <a:tr h="15349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</a:t>
                      </a:r>
                      <a:r>
                        <a:rPr lang="zh-TW" altLang="zh-TW" sz="14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88024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935803D-3A5A-C323-D47E-3C722DF9D6F1}"/>
              </a:ext>
            </a:extLst>
          </p:cNvPr>
          <p:cNvSpPr/>
          <p:nvPr/>
        </p:nvSpPr>
        <p:spPr>
          <a:xfrm>
            <a:off x="40278" y="466339"/>
            <a:ext cx="8813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zh-CN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r>
              <a:rPr lang="zh-TW" altLang="en-US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，結果如下：</a:t>
            </a:r>
            <a:endParaRPr lang="zh-TW" altLang="en-US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5958D8B9-D51B-DFD1-054E-288837B4F572}"/>
              </a:ext>
            </a:extLst>
          </p:cNvPr>
          <p:cNvSpPr/>
          <p:nvPr/>
        </p:nvSpPr>
        <p:spPr>
          <a:xfrm>
            <a:off x="-9525" y="2447"/>
            <a:ext cx="3352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三、混晶分析</a:t>
            </a:r>
            <a:endParaRPr lang="zh-TW" altLang="en-US" sz="28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678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標楷體</vt:lpstr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Tuấn Phan</dc:creator>
  <cp:lastModifiedBy>Anh Tuấn Phan</cp:lastModifiedBy>
  <cp:revision>6</cp:revision>
  <dcterms:created xsi:type="dcterms:W3CDTF">2025-05-24T08:01:07Z</dcterms:created>
  <dcterms:modified xsi:type="dcterms:W3CDTF">2025-05-26T03:34:47Z</dcterms:modified>
</cp:coreProperties>
</file>