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4503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4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43921-2B0F-4AEA-8BDD-12766DA03DDE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BCF1D-9438-489D-873B-B4547145F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2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33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6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5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0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4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4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4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8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85325-48E6-47BE-A5F1-87A8FA4D0EB2}" type="datetimeFigureOut">
              <a:rPr lang="en-US" smtClean="0"/>
              <a:t>2025/05/08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9C2FD-A58E-4158-BB54-36734C588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68966"/>
              </p:ext>
            </p:extLst>
          </p:nvPr>
        </p:nvGraphicFramePr>
        <p:xfrm>
          <a:off x="128464" y="1507974"/>
          <a:ext cx="9582915" cy="448970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93816">
                  <a:extLst>
                    <a:ext uri="{9D8B030D-6E8A-4147-A177-3AD203B41FA5}">
                      <a16:colId xmlns:a16="http://schemas.microsoft.com/office/drawing/2014/main" val="616708876"/>
                    </a:ext>
                  </a:extLst>
                </a:gridCol>
                <a:gridCol w="1284157">
                  <a:extLst>
                    <a:ext uri="{9D8B030D-6E8A-4147-A177-3AD203B41FA5}">
                      <a16:colId xmlns:a16="http://schemas.microsoft.com/office/drawing/2014/main" val="3474189488"/>
                    </a:ext>
                  </a:extLst>
                </a:gridCol>
                <a:gridCol w="1284157">
                  <a:extLst>
                    <a:ext uri="{9D8B030D-6E8A-4147-A177-3AD203B41FA5}">
                      <a16:colId xmlns:a16="http://schemas.microsoft.com/office/drawing/2014/main" val="3386573836"/>
                    </a:ext>
                  </a:extLst>
                </a:gridCol>
                <a:gridCol w="1284157">
                  <a:extLst>
                    <a:ext uri="{9D8B030D-6E8A-4147-A177-3AD203B41FA5}">
                      <a16:colId xmlns:a16="http://schemas.microsoft.com/office/drawing/2014/main" val="1224774949"/>
                    </a:ext>
                  </a:extLst>
                </a:gridCol>
                <a:gridCol w="1284157">
                  <a:extLst>
                    <a:ext uri="{9D8B030D-6E8A-4147-A177-3AD203B41FA5}">
                      <a16:colId xmlns:a16="http://schemas.microsoft.com/office/drawing/2014/main" val="3266601724"/>
                    </a:ext>
                  </a:extLst>
                </a:gridCol>
                <a:gridCol w="1284157">
                  <a:extLst>
                    <a:ext uri="{9D8B030D-6E8A-4147-A177-3AD203B41FA5}">
                      <a16:colId xmlns:a16="http://schemas.microsoft.com/office/drawing/2014/main" val="99321015"/>
                    </a:ext>
                  </a:extLst>
                </a:gridCol>
                <a:gridCol w="1284157">
                  <a:extLst>
                    <a:ext uri="{9D8B030D-6E8A-4147-A177-3AD203B41FA5}">
                      <a16:colId xmlns:a16="http://schemas.microsoft.com/office/drawing/2014/main" val="1395001177"/>
                    </a:ext>
                  </a:extLst>
                </a:gridCol>
                <a:gridCol w="1284157">
                  <a:extLst>
                    <a:ext uri="{9D8B030D-6E8A-4147-A177-3AD203B41FA5}">
                      <a16:colId xmlns:a16="http://schemas.microsoft.com/office/drawing/2014/main" val="3842507605"/>
                    </a:ext>
                  </a:extLst>
                </a:gridCol>
              </a:tblGrid>
              <a:tr h="288918">
                <a:tc gridSpan="8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b="0" kern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SampleID</a:t>
                      </a:r>
                      <a:endParaRPr lang="zh-TW" altLang="zh-TW" sz="1600" b="1" kern="12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770072421"/>
                  </a:ext>
                </a:extLst>
              </a:tr>
              <a:tr h="7421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寬度位置</a:t>
                      </a: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WS15mm</a:t>
                      </a:r>
                      <a:endParaRPr lang="zh-TW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WS25mm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位置</a:t>
                      </a: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中心位置</a:t>
                      </a: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3/4</a:t>
                      </a: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位置</a:t>
                      </a: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25mm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DS15mm</a:t>
                      </a:r>
                      <a:endParaRPr lang="zh-TW" alt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3916564250"/>
                  </a:ext>
                </a:extLst>
              </a:tr>
              <a:tr h="5136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混晶率</a:t>
                      </a: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zh-TW" altLang="zh-TW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extLst>
                  <a:ext uri="{0D108BD9-81ED-4DB2-BD59-A6C34878D82A}">
                    <a16:rowId xmlns:a16="http://schemas.microsoft.com/office/drawing/2014/main" val="4202201505"/>
                  </a:ext>
                </a:extLst>
              </a:tr>
              <a:tr h="981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val="2468731248"/>
                  </a:ext>
                </a:extLst>
              </a:tr>
              <a:tr h="9816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中間</a:t>
                      </a: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val="389985453"/>
                  </a:ext>
                </a:extLst>
              </a:tr>
              <a:tr h="9816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</a:t>
                      </a:r>
                      <a:r>
                        <a:rPr lang="zh-TW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4295" marR="74295" marT="0" marB="0"/>
                </a:tc>
                <a:extLst>
                  <a:ext uri="{0D108BD9-81ED-4DB2-BD59-A6C34878D82A}">
                    <a16:rowId xmlns:a16="http://schemas.microsoft.com/office/drawing/2014/main" val="2974775334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3843481" y="45907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400"/>
              </a:lnSpc>
              <a:defRPr/>
            </a:pPr>
            <a:r>
              <a:rPr lang="zh-TW" altLang="en-US" sz="24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廠內調查說明</a:t>
            </a:r>
            <a:endParaRPr lang="zh-TW" altLang="zh-TW" sz="2400" b="1" u="sng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E0FD5-CD15-D7F7-F3B4-25488FE34572}"/>
              </a:ext>
            </a:extLst>
          </p:cNvPr>
          <p:cNvSpPr txBox="1"/>
          <p:nvPr/>
        </p:nvSpPr>
        <p:spPr>
          <a:xfrm>
            <a:off x="128465" y="941299"/>
            <a:ext cx="353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金相觀察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結果如下：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32</Words>
  <Application>Microsoft Office PowerPoint</Application>
  <PresentationFormat>A4 Paper (210x297 mm)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標楷體</vt:lpstr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Tuấn Phan</dc:creator>
  <cp:lastModifiedBy>Anh Tuấn Phan</cp:lastModifiedBy>
  <cp:revision>11</cp:revision>
  <dcterms:created xsi:type="dcterms:W3CDTF">2025-05-08T07:43:52Z</dcterms:created>
  <dcterms:modified xsi:type="dcterms:W3CDTF">2025-05-08T09:35:45Z</dcterms:modified>
</cp:coreProperties>
</file>