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8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380-0A66-4D72-871B-111D001986C0}" type="datetimeFigureOut">
              <a:rPr lang="en-US" smtClean="0"/>
              <a:t>2025/05/20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7116-9774-4870-A2D5-7AE2E1B79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380-0A66-4D72-871B-111D001986C0}" type="datetimeFigureOut">
              <a:rPr lang="en-US" smtClean="0"/>
              <a:t>2025/05/20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7116-9774-4870-A2D5-7AE2E1B79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3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380-0A66-4D72-871B-111D001986C0}" type="datetimeFigureOut">
              <a:rPr lang="en-US" smtClean="0"/>
              <a:t>2025/05/20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7116-9774-4870-A2D5-7AE2E1B79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3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380-0A66-4D72-871B-111D001986C0}" type="datetimeFigureOut">
              <a:rPr lang="en-US" smtClean="0"/>
              <a:t>2025/05/20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7116-9774-4870-A2D5-7AE2E1B79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380-0A66-4D72-871B-111D001986C0}" type="datetimeFigureOut">
              <a:rPr lang="en-US" smtClean="0"/>
              <a:t>2025/05/20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7116-9774-4870-A2D5-7AE2E1B79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380-0A66-4D72-871B-111D001986C0}" type="datetimeFigureOut">
              <a:rPr lang="en-US" smtClean="0"/>
              <a:t>2025/05/20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7116-9774-4870-A2D5-7AE2E1B79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9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380-0A66-4D72-871B-111D001986C0}" type="datetimeFigureOut">
              <a:rPr lang="en-US" smtClean="0"/>
              <a:t>2025/05/20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7116-9774-4870-A2D5-7AE2E1B79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4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380-0A66-4D72-871B-111D001986C0}" type="datetimeFigureOut">
              <a:rPr lang="en-US" smtClean="0"/>
              <a:t>2025/05/20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7116-9774-4870-A2D5-7AE2E1B79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9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380-0A66-4D72-871B-111D001986C0}" type="datetimeFigureOut">
              <a:rPr lang="en-US" smtClean="0"/>
              <a:t>2025/05/20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7116-9774-4870-A2D5-7AE2E1B79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5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380-0A66-4D72-871B-111D001986C0}" type="datetimeFigureOut">
              <a:rPr lang="en-US" smtClean="0"/>
              <a:t>2025/05/20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7116-9774-4870-A2D5-7AE2E1B79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9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6380-0A66-4D72-871B-111D001986C0}" type="datetimeFigureOut">
              <a:rPr lang="en-US" smtClean="0"/>
              <a:t>2025/05/20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7116-9774-4870-A2D5-7AE2E1B79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D86380-0A66-4D72-871B-111D001986C0}" type="datetimeFigureOut">
              <a:rPr lang="en-US" smtClean="0"/>
              <a:t>2025/05/20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C7116-9774-4870-A2D5-7AE2E1B79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4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1">
            <a:extLst>
              <a:ext uri="{FF2B5EF4-FFF2-40B4-BE49-F238E27FC236}">
                <a16:creationId xmlns:a16="http://schemas.microsoft.com/office/drawing/2014/main" id="{7B92C2C2-9350-0968-BDD9-B5B24D2301EF}"/>
              </a:ext>
            </a:extLst>
          </p:cNvPr>
          <p:cNvSpPr/>
          <p:nvPr/>
        </p:nvSpPr>
        <p:spPr>
          <a:xfrm>
            <a:off x="0" y="-99392"/>
            <a:ext cx="92093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zh-CN" altLang="en-US" sz="2800" b="1" u="sng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表面銹皮健康改善專案</a:t>
            </a:r>
            <a:endParaRPr lang="zh-TW" altLang="en-US" sz="2800" b="1" u="sng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sp>
        <p:nvSpPr>
          <p:cNvPr id="14" name="矩形 3">
            <a:extLst>
              <a:ext uri="{FF2B5EF4-FFF2-40B4-BE49-F238E27FC236}">
                <a16:creationId xmlns:a16="http://schemas.microsoft.com/office/drawing/2014/main" id="{92BEE2BF-5E9C-F7BA-10FA-C39FE3074573}"/>
              </a:ext>
            </a:extLst>
          </p:cNvPr>
          <p:cNvSpPr/>
          <p:nvPr/>
        </p:nvSpPr>
        <p:spPr>
          <a:xfrm>
            <a:off x="107504" y="380281"/>
            <a:ext cx="8974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just" defTabSz="914400">
              <a:spcAft>
                <a:spcPts val="1000"/>
              </a:spcAft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一、彎曲試驗結果</a:t>
            </a:r>
            <a:endParaRPr lang="zh-TW" altLang="en-US" b="1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">
            <a:extLst>
              <a:ext uri="{FF2B5EF4-FFF2-40B4-BE49-F238E27FC236}">
                <a16:creationId xmlns:a16="http://schemas.microsoft.com/office/drawing/2014/main" id="{4E2B3FE0-A589-90C8-404F-7ED34543D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12388"/>
              </p:ext>
            </p:extLst>
          </p:nvPr>
        </p:nvGraphicFramePr>
        <p:xfrm>
          <a:off x="213419" y="793279"/>
          <a:ext cx="8751069" cy="5988794"/>
        </p:xfrm>
        <a:graphic>
          <a:graphicData uri="http://schemas.openxmlformats.org/drawingml/2006/table">
            <a:tbl>
              <a:tblPr firstRow="1" bandRow="1"/>
              <a:tblGrid>
                <a:gridCol w="686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5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鋼捲號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idroll-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頭端</a:t>
                      </a:r>
                      <a:endParaRPr lang="zh-TW" altLang="en-US" sz="1600" baseline="30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8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觀察位置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中心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¼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邊緣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25mm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144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0°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sz="160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en-US" altLang="zh-TW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等級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T0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T1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T2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分數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T0</a:t>
                      </a:r>
                      <a:endParaRPr lang="zh-TW" altLang="en-US" sz="160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T1</a:t>
                      </a:r>
                      <a:endParaRPr lang="zh-TW" altLang="en-US" sz="160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T2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2144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45°</a:t>
                      </a:r>
                      <a:endParaRPr lang="zh-TW" altLang="en-US" sz="160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等級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M0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M1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M2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分數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M0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M1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M2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52144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90°</a:t>
                      </a:r>
                      <a:endParaRPr lang="zh-TW" altLang="en-US" sz="160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等級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B0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B1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B2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分數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B0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B1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B2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87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1">
            <a:extLst>
              <a:ext uri="{FF2B5EF4-FFF2-40B4-BE49-F238E27FC236}">
                <a16:creationId xmlns:a16="http://schemas.microsoft.com/office/drawing/2014/main" id="{7B92C2C2-9350-0968-BDD9-B5B24D2301EF}"/>
              </a:ext>
            </a:extLst>
          </p:cNvPr>
          <p:cNvSpPr/>
          <p:nvPr/>
        </p:nvSpPr>
        <p:spPr>
          <a:xfrm>
            <a:off x="0" y="-99392"/>
            <a:ext cx="92093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zh-CN" altLang="en-US" sz="2800" b="1" u="sng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表面銹皮健康改善專案</a:t>
            </a:r>
            <a:endParaRPr lang="zh-TW" altLang="en-US" sz="2800" b="1" u="sng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sp>
        <p:nvSpPr>
          <p:cNvPr id="14" name="矩形 3">
            <a:extLst>
              <a:ext uri="{FF2B5EF4-FFF2-40B4-BE49-F238E27FC236}">
                <a16:creationId xmlns:a16="http://schemas.microsoft.com/office/drawing/2014/main" id="{92BEE2BF-5E9C-F7BA-10FA-C39FE3074573}"/>
              </a:ext>
            </a:extLst>
          </p:cNvPr>
          <p:cNvSpPr/>
          <p:nvPr/>
        </p:nvSpPr>
        <p:spPr>
          <a:xfrm>
            <a:off x="107504" y="380281"/>
            <a:ext cx="8974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just" defTabSz="914400">
              <a:spcAft>
                <a:spcPts val="1000"/>
              </a:spcAft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一、彎曲試驗結果</a:t>
            </a:r>
            <a:endParaRPr lang="zh-TW" altLang="en-US" b="1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">
            <a:extLst>
              <a:ext uri="{FF2B5EF4-FFF2-40B4-BE49-F238E27FC236}">
                <a16:creationId xmlns:a16="http://schemas.microsoft.com/office/drawing/2014/main" id="{4E2B3FE0-A589-90C8-404F-7ED34543D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771677"/>
              </p:ext>
            </p:extLst>
          </p:nvPr>
        </p:nvGraphicFramePr>
        <p:xfrm>
          <a:off x="213419" y="793279"/>
          <a:ext cx="8751069" cy="5988794"/>
        </p:xfrm>
        <a:graphic>
          <a:graphicData uri="http://schemas.openxmlformats.org/drawingml/2006/table">
            <a:tbl>
              <a:tblPr firstRow="1" bandRow="1"/>
              <a:tblGrid>
                <a:gridCol w="686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5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鋼捲號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idroll-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尾端</a:t>
                      </a:r>
                      <a:endParaRPr lang="zh-TW" altLang="en-US" sz="1600" baseline="30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8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觀察位置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中心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¼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邊緣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25mm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144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0°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sz="160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en-US" altLang="zh-TW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等級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T0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T1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T2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分數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T0</a:t>
                      </a:r>
                      <a:endParaRPr lang="zh-TW" altLang="en-US" sz="160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T1</a:t>
                      </a:r>
                      <a:endParaRPr lang="zh-TW" altLang="en-US" sz="160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T2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2144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45°</a:t>
                      </a:r>
                      <a:endParaRPr lang="zh-TW" altLang="en-US" sz="160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等級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M0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M1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M2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分數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M0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M1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M2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52144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90°</a:t>
                      </a:r>
                      <a:endParaRPr lang="zh-TW" altLang="en-US" sz="160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等級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B0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B1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B2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級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分數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B0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B1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600">
                          <a:latin typeface="Times New Roman" panose="02020603050405020304" pitchFamily="18" charset="0"/>
                          <a:ea typeface="DFKai-SB" panose="03000509000000000000" pitchFamily="65" charset="-120"/>
                          <a:cs typeface="Times New Roman" panose="02020603050405020304" pitchFamily="18" charset="0"/>
                        </a:rPr>
                        <a:t>B2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DFKai-SB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32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130</Words>
  <Application>Microsoft Office PowerPoint</Application>
  <PresentationFormat>On-screen Show (4:3)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Tuấn Phan</dc:creator>
  <cp:lastModifiedBy>Anh Tuấn Phan</cp:lastModifiedBy>
  <cp:revision>12</cp:revision>
  <dcterms:created xsi:type="dcterms:W3CDTF">2025-05-19T08:19:52Z</dcterms:created>
  <dcterms:modified xsi:type="dcterms:W3CDTF">2025-05-20T06:15:45Z</dcterms:modified>
</cp:coreProperties>
</file>