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1" r:id="rId2"/>
    <p:sldId id="269" r:id="rId3"/>
    <p:sldId id="273" r:id="rId4"/>
    <p:sldId id="279" r:id="rId5"/>
    <p:sldId id="278" r:id="rId6"/>
    <p:sldId id="28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40E6E-64BF-49C8-A610-7930AC81B279}" type="datetimeFigureOut">
              <a:rPr lang="en-US" smtClean="0"/>
              <a:t>2025/05/29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5DF21-D5F4-4AF5-BC56-500B354F0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5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249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3935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7966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506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799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395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0F8A-0EF1-EB10-9B10-2ADA07A8C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7AEB7-E9C7-20BE-AFE8-F099C4A32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C1BB0-08FA-0ABB-2E09-454C584B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139-CAC5-4AD9-98A4-100E1C427056}" type="datetimeFigureOut">
              <a:rPr lang="en-US" smtClean="0"/>
              <a:t>2025/05/29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97DE4-B2B9-22D3-6FC1-E837199F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5902E-E1E4-A713-557B-C2671E40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9A2A-81D3-4508-BD73-EB1B5F82E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BB29-8FD5-8643-2204-DFC890D8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11135-20CB-28AB-81EF-0853C7BB9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344EA-57F0-8DCF-989B-7546E062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139-CAC5-4AD9-98A4-100E1C427056}" type="datetimeFigureOut">
              <a:rPr lang="en-US" smtClean="0"/>
              <a:t>2025/05/29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C664F-A1D1-25AC-4B58-9FC5FA8A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A5D5A-5FA4-9B89-1A24-013B5DDD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9A2A-81D3-4508-BD73-EB1B5F82E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3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29B88-ED78-054A-E4D1-1865972EB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7639F-C8D6-BB9B-25BA-867B2385D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13FEF-652C-5D98-D39C-A1C6C4A8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139-CAC5-4AD9-98A4-100E1C427056}" type="datetimeFigureOut">
              <a:rPr lang="en-US" smtClean="0"/>
              <a:t>2025/05/29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A9FAA-C1F1-4120-2F0A-A75134A1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F6372-8B93-A1B2-7F49-7C2E64FE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9A2A-81D3-4508-BD73-EB1B5F82E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1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ECE9-DE78-0336-CC77-9789CD84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1710B-6AD4-4CC5-C799-49D9B416D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E8E50-E57A-838B-9511-4E3C6C29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139-CAC5-4AD9-98A4-100E1C427056}" type="datetimeFigureOut">
              <a:rPr lang="en-US" smtClean="0"/>
              <a:t>2025/05/29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E241-2488-C514-22AE-E89341B6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79CD5-9054-0BEE-01B6-00606E43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9A2A-81D3-4508-BD73-EB1B5F82E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E20A-985C-1473-5E08-DC9A5CA4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E5E73-4B88-3A22-11C6-582343B6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712C8-CBDD-5574-E285-C1BB1725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139-CAC5-4AD9-98A4-100E1C427056}" type="datetimeFigureOut">
              <a:rPr lang="en-US" smtClean="0"/>
              <a:t>2025/05/29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CA204-DF2B-142F-936E-8E1D8FA0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282D9-B53A-2270-0030-D3D09470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9A2A-81D3-4508-BD73-EB1B5F82E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E337-E943-6694-6B01-06C6B3A0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744F-5E50-547B-D964-B459F2B57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B5528-CDFB-B29F-2F3F-7A7C168DB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D72CC-8315-B0DF-86CA-FE0CB2E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139-CAC5-4AD9-98A4-100E1C427056}" type="datetimeFigureOut">
              <a:rPr lang="en-US" smtClean="0"/>
              <a:t>2025/05/29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BD286-284B-7418-F227-2F57398A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DE229-7F97-4169-6191-749C859C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9A2A-81D3-4508-BD73-EB1B5F82E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19F4-1DDD-99F5-A430-0FAFFEC3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8497A-EFCF-4C9F-5F6F-BD5468BA5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618DF-8FD9-027E-B509-9C8715547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E4161-AF83-E044-AC9A-10C8520B9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EB3E0-F7F1-6056-478B-D0C8B0EA5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E86A2-03BD-4AB5-E251-C46E923E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139-CAC5-4AD9-98A4-100E1C427056}" type="datetimeFigureOut">
              <a:rPr lang="en-US" smtClean="0"/>
              <a:t>2025/05/29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14E33-0525-9086-6B22-F2A59AED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A39AB-6AD2-DFA6-AFD4-057E538C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9A2A-81D3-4508-BD73-EB1B5F82E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F9FE-E9BE-19AB-5A8B-E73A8A21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3D635-F01B-9738-6DF9-26457F13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139-CAC5-4AD9-98A4-100E1C427056}" type="datetimeFigureOut">
              <a:rPr lang="en-US" smtClean="0"/>
              <a:t>2025/05/29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AE525-995A-3502-5AE2-DEA94413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9C0A6-B276-5647-8E76-BF61A827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9A2A-81D3-4508-BD73-EB1B5F82E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2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38D81-1E34-B69F-B6A7-338F42BA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139-CAC5-4AD9-98A4-100E1C427056}" type="datetimeFigureOut">
              <a:rPr lang="en-US" smtClean="0"/>
              <a:t>2025/05/29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4A208-AC47-A7E1-3859-323F63F1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90D82-2C1C-0C6A-0ADF-E64BA592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9A2A-81D3-4508-BD73-EB1B5F82E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7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D38F-B8A7-7CB3-F1CE-09E74F61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7E90-3057-A8D8-87B5-9346B862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1468C-66C6-CE75-8324-7577C41E0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7FB32-4C20-3CFF-004A-45AAC56F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139-CAC5-4AD9-98A4-100E1C427056}" type="datetimeFigureOut">
              <a:rPr lang="en-US" smtClean="0"/>
              <a:t>2025/05/29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3D568-FD40-00C0-F60E-C82905F4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A9894-AD92-9B02-BB76-BE5C231C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9A2A-81D3-4508-BD73-EB1B5F82E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7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5292-7B9C-A948-E79F-DB082370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93DD03-E71F-1134-03EC-698F523C4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F910E-2CF7-C31F-DC11-2940011D6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1A653-CF42-2932-33F5-E0F254FD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139-CAC5-4AD9-98A4-100E1C427056}" type="datetimeFigureOut">
              <a:rPr lang="en-US" smtClean="0"/>
              <a:t>2025/05/29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208CB-0366-5CF7-0BE4-2ED939FF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6FAFC-6A5F-1497-A220-3507CB56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9A2A-81D3-4508-BD73-EB1B5F82E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6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B93F9-7ACF-8C64-BFCA-432E1FE64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FEF15-4F41-35E0-44C6-5D588F99B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40C6E-4762-4B09-E8CC-617DD401E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215139-CAC5-4AD9-98A4-100E1C427056}" type="datetimeFigureOut">
              <a:rPr lang="en-US" smtClean="0"/>
              <a:t>2025/05/29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B13FA-A248-8F31-909C-A92582BEF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5C2DA-9154-1F67-8B32-FC94B33B1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699A2A-81D3-4508-BD73-EB1B5F82E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7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u="sng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表面銹皮健康改善專案</a:t>
            </a:r>
            <a:endParaRPr lang="zh-TW" altLang="en-US" sz="2800" b="1" u="sng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219130"/>
            <a:ext cx="8810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 algn="just">
              <a:spcAft>
                <a:spcPts val="1000"/>
              </a:spcAf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一、鋼捲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idroll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頭端</a:t>
            </a:r>
            <a:r>
              <a:rPr lang="zh-CN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2182"/>
              </p:ext>
            </p:extLst>
          </p:nvPr>
        </p:nvGraphicFramePr>
        <p:xfrm>
          <a:off x="136609" y="573948"/>
          <a:ext cx="11887199" cy="61630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659">
                  <a:extLst>
                    <a:ext uri="{9D8B030D-6E8A-4147-A177-3AD203B41FA5}">
                      <a16:colId xmlns:a16="http://schemas.microsoft.com/office/drawing/2014/main" val="2178151460"/>
                    </a:ext>
                  </a:extLst>
                </a:gridCol>
                <a:gridCol w="814659">
                  <a:extLst>
                    <a:ext uri="{9D8B030D-6E8A-4147-A177-3AD203B41FA5}">
                      <a16:colId xmlns:a16="http://schemas.microsoft.com/office/drawing/2014/main" val="3795221645"/>
                    </a:ext>
                  </a:extLst>
                </a:gridCol>
                <a:gridCol w="814659">
                  <a:extLst>
                    <a:ext uri="{9D8B030D-6E8A-4147-A177-3AD203B41FA5}">
                      <a16:colId xmlns:a16="http://schemas.microsoft.com/office/drawing/2014/main" val="1831111882"/>
                    </a:ext>
                  </a:extLst>
                </a:gridCol>
                <a:gridCol w="814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659">
                  <a:extLst>
                    <a:ext uri="{9D8B030D-6E8A-4147-A177-3AD203B41FA5}">
                      <a16:colId xmlns:a16="http://schemas.microsoft.com/office/drawing/2014/main" val="251269237"/>
                    </a:ext>
                  </a:extLst>
                </a:gridCol>
                <a:gridCol w="814659">
                  <a:extLst>
                    <a:ext uri="{9D8B030D-6E8A-4147-A177-3AD203B41FA5}">
                      <a16:colId xmlns:a16="http://schemas.microsoft.com/office/drawing/2014/main" val="3614160323"/>
                    </a:ext>
                  </a:extLst>
                </a:gridCol>
                <a:gridCol w="814659">
                  <a:extLst>
                    <a:ext uri="{9D8B030D-6E8A-4147-A177-3AD203B41FA5}">
                      <a16:colId xmlns:a16="http://schemas.microsoft.com/office/drawing/2014/main" val="326833049"/>
                    </a:ext>
                  </a:extLst>
                </a:gridCol>
                <a:gridCol w="814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4659">
                  <a:extLst>
                    <a:ext uri="{9D8B030D-6E8A-4147-A177-3AD203B41FA5}">
                      <a16:colId xmlns:a16="http://schemas.microsoft.com/office/drawing/2014/main" val="4162324503"/>
                    </a:ext>
                  </a:extLst>
                </a:gridCol>
                <a:gridCol w="814659">
                  <a:extLst>
                    <a:ext uri="{9D8B030D-6E8A-4147-A177-3AD203B41FA5}">
                      <a16:colId xmlns:a16="http://schemas.microsoft.com/office/drawing/2014/main" val="3542158680"/>
                    </a:ext>
                  </a:extLst>
                </a:gridCol>
                <a:gridCol w="814659">
                  <a:extLst>
                    <a:ext uri="{9D8B030D-6E8A-4147-A177-3AD203B41FA5}">
                      <a16:colId xmlns:a16="http://schemas.microsoft.com/office/drawing/2014/main" val="2941728888"/>
                    </a:ext>
                  </a:extLst>
                </a:gridCol>
              </a:tblGrid>
              <a:tr h="3989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試驗項目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XRD</a:t>
                      </a:r>
                      <a:r>
                        <a:rPr lang="zh-CN" altLang="en-US" b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表面分析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觀察位置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邊緣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1/4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中心 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56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上表面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FeO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FeO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FeO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比例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(%)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0908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下表面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9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FeO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FeO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FeO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9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比例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(%)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531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u="sng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表面銹皮健康改善專案</a:t>
            </a:r>
            <a:endParaRPr lang="zh-TW" altLang="en-US" sz="2800" b="1" u="sng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219130"/>
            <a:ext cx="8810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 algn="just">
              <a:spcAft>
                <a:spcPts val="1000"/>
              </a:spcAf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一、鋼捲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idroll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頭端</a:t>
            </a:r>
            <a:r>
              <a:rPr lang="zh-CN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229529"/>
              </p:ext>
            </p:extLst>
          </p:nvPr>
        </p:nvGraphicFramePr>
        <p:xfrm>
          <a:off x="136609" y="573948"/>
          <a:ext cx="11887197" cy="61630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7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7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7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9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試驗項目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銹皮厚度</a:t>
                      </a:r>
                      <a:r>
                        <a:rPr lang="zh-TW" altLang="en-US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量測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及硬度</a:t>
                      </a:r>
                      <a:r>
                        <a:rPr lang="zh-TW" altLang="en-US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試驗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觀察位置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邊緣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1/4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中心 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56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上表面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厚度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μm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T0-1μm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T1-1μm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T2-1μm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硬度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vi-VN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HV0.005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T0-2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T1-2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T2-2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0908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下表面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9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厚度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μm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B0-1μm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B1-1μm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B2-1μm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9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硬度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(HV)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B0-2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B1-2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B2-2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892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u="sng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表面銹皮健康改善專案</a:t>
            </a:r>
            <a:endParaRPr lang="zh-TW" altLang="en-US" sz="2800" b="1" u="sng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219130"/>
            <a:ext cx="8810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 algn="just">
              <a:spcAft>
                <a:spcPts val="1000"/>
              </a:spcAf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一、鋼捲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idroll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頭端</a:t>
            </a:r>
            <a:r>
              <a:rPr lang="zh-CN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406594"/>
              </p:ext>
            </p:extLst>
          </p:nvPr>
        </p:nvGraphicFramePr>
        <p:xfrm>
          <a:off x="136609" y="573948"/>
          <a:ext cx="11887199" cy="61630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9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318">
                  <a:extLst>
                    <a:ext uri="{9D8B030D-6E8A-4147-A177-3AD203B41FA5}">
                      <a16:colId xmlns:a16="http://schemas.microsoft.com/office/drawing/2014/main" val="3795221645"/>
                    </a:ext>
                  </a:extLst>
                </a:gridCol>
                <a:gridCol w="1629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9318">
                  <a:extLst>
                    <a:ext uri="{9D8B030D-6E8A-4147-A177-3AD203B41FA5}">
                      <a16:colId xmlns:a16="http://schemas.microsoft.com/office/drawing/2014/main" val="3614160323"/>
                    </a:ext>
                  </a:extLst>
                </a:gridCol>
                <a:gridCol w="16293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9318">
                  <a:extLst>
                    <a:ext uri="{9D8B030D-6E8A-4147-A177-3AD203B41FA5}">
                      <a16:colId xmlns:a16="http://schemas.microsoft.com/office/drawing/2014/main" val="3542158680"/>
                    </a:ext>
                  </a:extLst>
                </a:gridCol>
              </a:tblGrid>
              <a:tr h="3989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試驗項目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SEM</a:t>
                      </a:r>
                      <a:r>
                        <a:rPr lang="zh-TW" altLang="en-US" b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相比例</a:t>
                      </a:r>
                      <a:endParaRPr lang="zh-TW" altLang="en-US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觀察位置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邊緣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1/4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中心 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56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上表面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顏色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白色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白色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白色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相比例</a:t>
                      </a:r>
                      <a:r>
                        <a:rPr lang="vi-VN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(%)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0908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下表面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9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顏色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白色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白色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白色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9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相比例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11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u="sng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表面銹皮健康改善專案</a:t>
            </a:r>
            <a:endParaRPr lang="zh-TW" altLang="en-US" sz="2800" b="1" u="sng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219130"/>
            <a:ext cx="8810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 algn="just">
              <a:spcAft>
                <a:spcPts val="1000"/>
              </a:spcAf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一、鋼捲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idroll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尾端</a:t>
            </a:r>
            <a:r>
              <a:rPr lang="zh-CN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764891"/>
              </p:ext>
            </p:extLst>
          </p:nvPr>
        </p:nvGraphicFramePr>
        <p:xfrm>
          <a:off x="136609" y="573948"/>
          <a:ext cx="11887199" cy="61630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6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659">
                  <a:extLst>
                    <a:ext uri="{9D8B030D-6E8A-4147-A177-3AD203B41FA5}">
                      <a16:colId xmlns:a16="http://schemas.microsoft.com/office/drawing/2014/main" val="2178151460"/>
                    </a:ext>
                  </a:extLst>
                </a:gridCol>
                <a:gridCol w="814659">
                  <a:extLst>
                    <a:ext uri="{9D8B030D-6E8A-4147-A177-3AD203B41FA5}">
                      <a16:colId xmlns:a16="http://schemas.microsoft.com/office/drawing/2014/main" val="3795221645"/>
                    </a:ext>
                  </a:extLst>
                </a:gridCol>
                <a:gridCol w="814659">
                  <a:extLst>
                    <a:ext uri="{9D8B030D-6E8A-4147-A177-3AD203B41FA5}">
                      <a16:colId xmlns:a16="http://schemas.microsoft.com/office/drawing/2014/main" val="1831111882"/>
                    </a:ext>
                  </a:extLst>
                </a:gridCol>
                <a:gridCol w="814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659">
                  <a:extLst>
                    <a:ext uri="{9D8B030D-6E8A-4147-A177-3AD203B41FA5}">
                      <a16:colId xmlns:a16="http://schemas.microsoft.com/office/drawing/2014/main" val="251269237"/>
                    </a:ext>
                  </a:extLst>
                </a:gridCol>
                <a:gridCol w="814659">
                  <a:extLst>
                    <a:ext uri="{9D8B030D-6E8A-4147-A177-3AD203B41FA5}">
                      <a16:colId xmlns:a16="http://schemas.microsoft.com/office/drawing/2014/main" val="3614160323"/>
                    </a:ext>
                  </a:extLst>
                </a:gridCol>
                <a:gridCol w="814659">
                  <a:extLst>
                    <a:ext uri="{9D8B030D-6E8A-4147-A177-3AD203B41FA5}">
                      <a16:colId xmlns:a16="http://schemas.microsoft.com/office/drawing/2014/main" val="326833049"/>
                    </a:ext>
                  </a:extLst>
                </a:gridCol>
                <a:gridCol w="814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4659">
                  <a:extLst>
                    <a:ext uri="{9D8B030D-6E8A-4147-A177-3AD203B41FA5}">
                      <a16:colId xmlns:a16="http://schemas.microsoft.com/office/drawing/2014/main" val="4162324503"/>
                    </a:ext>
                  </a:extLst>
                </a:gridCol>
                <a:gridCol w="814659">
                  <a:extLst>
                    <a:ext uri="{9D8B030D-6E8A-4147-A177-3AD203B41FA5}">
                      <a16:colId xmlns:a16="http://schemas.microsoft.com/office/drawing/2014/main" val="3542158680"/>
                    </a:ext>
                  </a:extLst>
                </a:gridCol>
                <a:gridCol w="814659">
                  <a:extLst>
                    <a:ext uri="{9D8B030D-6E8A-4147-A177-3AD203B41FA5}">
                      <a16:colId xmlns:a16="http://schemas.microsoft.com/office/drawing/2014/main" val="2941728888"/>
                    </a:ext>
                  </a:extLst>
                </a:gridCol>
              </a:tblGrid>
              <a:tr h="3989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試驗項目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XRD</a:t>
                      </a:r>
                      <a:r>
                        <a:rPr lang="zh-CN" altLang="en-US" b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表面分析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觀察位置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邊緣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1/4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中心 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56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上表面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FeO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FeO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FeO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比例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(%)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0908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下表面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9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FeO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FeO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FeO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altLang="zh-CN" baseline="-25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aseline="-25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9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比例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(%)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59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u="sng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表面銹皮健康改善專案</a:t>
            </a:r>
            <a:endParaRPr lang="zh-TW" altLang="en-US" sz="2800" b="1" u="sng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219130"/>
            <a:ext cx="8810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 algn="just">
              <a:spcAft>
                <a:spcPts val="1000"/>
              </a:spcAf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一、鋼捲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idroll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尾端</a:t>
            </a:r>
            <a:r>
              <a:rPr lang="zh-CN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514633"/>
              </p:ext>
            </p:extLst>
          </p:nvPr>
        </p:nvGraphicFramePr>
        <p:xfrm>
          <a:off x="136609" y="573948"/>
          <a:ext cx="11887197" cy="61630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7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7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7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9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試驗項目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銹皮厚度</a:t>
                      </a:r>
                      <a:r>
                        <a:rPr lang="zh-TW" altLang="en-US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量測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及硬度</a:t>
                      </a:r>
                      <a:r>
                        <a:rPr lang="zh-TW" altLang="en-US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試驗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觀察位置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邊緣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1/4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中心 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56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上表面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厚度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μm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T0-1μm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T1-1μm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T2-1μm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硬度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vi-VN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HV0.005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T0-2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T1-2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T2-2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0908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下表面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9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厚度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μm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B0-1μm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B1-1μm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B2-1μm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9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硬度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(HV)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B0-2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B1-2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B2-2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375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u="sng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表面銹皮健康改善專案</a:t>
            </a:r>
            <a:endParaRPr lang="zh-TW" altLang="en-US" sz="2800" b="1" u="sng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219130"/>
            <a:ext cx="8810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 algn="just">
              <a:spcAft>
                <a:spcPts val="1000"/>
              </a:spcAf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一、鋼捲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idroll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尾端</a:t>
            </a:r>
            <a:r>
              <a:rPr lang="zh-CN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136609" y="573948"/>
          <a:ext cx="11887197" cy="61630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4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7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57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57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9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試驗項目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銹皮厚度</a:t>
                      </a:r>
                      <a:r>
                        <a:rPr lang="zh-TW" altLang="en-US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量測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及硬度</a:t>
                      </a:r>
                      <a:r>
                        <a:rPr lang="zh-TW" altLang="en-US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試驗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觀察位置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邊緣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1/4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中心 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56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上表面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厚度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μm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T0-1μm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T1-1μm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T2-1μm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硬度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vi-VN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HV0.005</a:t>
                      </a: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T0-2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T1-2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T2-2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0908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下表面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9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厚度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μm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B0-1μm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B1-1μm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B2-1μm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9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硬度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(HV)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B0-2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B1-2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B2-2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247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385</Words>
  <Application>Microsoft Office PowerPoint</Application>
  <PresentationFormat>Widescreen</PresentationFormat>
  <Paragraphs>210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標楷體</vt:lpstr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Tuấn Phan</dc:creator>
  <cp:lastModifiedBy>Anh Tuấn Phan</cp:lastModifiedBy>
  <cp:revision>26</cp:revision>
  <dcterms:created xsi:type="dcterms:W3CDTF">2025-05-16T06:05:44Z</dcterms:created>
  <dcterms:modified xsi:type="dcterms:W3CDTF">2025-05-29T08:01:20Z</dcterms:modified>
</cp:coreProperties>
</file>