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05F878-2468-2525-8C3D-DC43115D85D6}" v="59" dt="2024-09-02T06:35:25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 Singh" userId="S::amit.singh@pdpu.ac.in::9714ea1c-79ea-4e3a-9096-61e63d3cec5e" providerId="AD" clId="Web-{6B05F878-2468-2525-8C3D-DC43115D85D6}"/>
    <pc:docChg chg="modSld">
      <pc:chgData name="Amit Singh" userId="S::amit.singh@pdpu.ac.in::9714ea1c-79ea-4e3a-9096-61e63d3cec5e" providerId="AD" clId="Web-{6B05F878-2468-2525-8C3D-DC43115D85D6}" dt="2024-09-02T06:34:46.306" v="34" actId="20577"/>
      <pc:docMkLst>
        <pc:docMk/>
      </pc:docMkLst>
      <pc:sldChg chg="modSp">
        <pc:chgData name="Amit Singh" userId="S::amit.singh@pdpu.ac.in::9714ea1c-79ea-4e3a-9096-61e63d3cec5e" providerId="AD" clId="Web-{6B05F878-2468-2525-8C3D-DC43115D85D6}" dt="2024-09-02T06:34:46.306" v="34" actId="20577"/>
        <pc:sldMkLst>
          <pc:docMk/>
          <pc:sldMk cId="4093735861" sldId="256"/>
        </pc:sldMkLst>
        <pc:spChg chg="mod">
          <ac:chgData name="Amit Singh" userId="S::amit.singh@pdpu.ac.in::9714ea1c-79ea-4e3a-9096-61e63d3cec5e" providerId="AD" clId="Web-{6B05F878-2468-2525-8C3D-DC43115D85D6}" dt="2024-09-02T06:34:46.306" v="34" actId="20577"/>
          <ac:spMkLst>
            <pc:docMk/>
            <pc:sldMk cId="4093735861" sldId="256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62F-B7E8-4654-9AD2-B02B726C3F1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2780-9FD3-433B-9A95-C2F339888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40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62F-B7E8-4654-9AD2-B02B726C3F1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2780-9FD3-433B-9A95-C2F339888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96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62F-B7E8-4654-9AD2-B02B726C3F1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2780-9FD3-433B-9A95-C2F339888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23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62F-B7E8-4654-9AD2-B02B726C3F1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2780-9FD3-433B-9A95-C2F339888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16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62F-B7E8-4654-9AD2-B02B726C3F1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2780-9FD3-433B-9A95-C2F339888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45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62F-B7E8-4654-9AD2-B02B726C3F1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2780-9FD3-433B-9A95-C2F339888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67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62F-B7E8-4654-9AD2-B02B726C3F1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2780-9FD3-433B-9A95-C2F339888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15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62F-B7E8-4654-9AD2-B02B726C3F1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2780-9FD3-433B-9A95-C2F339888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69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62F-B7E8-4654-9AD2-B02B726C3F1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2780-9FD3-433B-9A95-C2F339888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7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62F-B7E8-4654-9AD2-B02B726C3F1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2780-9FD3-433B-9A95-C2F339888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13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62F-B7E8-4654-9AD2-B02B726C3F1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42780-9FD3-433B-9A95-C2F339888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88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8C62F-B7E8-4654-9AD2-B02B726C3F1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42780-9FD3-433B-9A95-C2F339888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58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nptel.ac.in/courses/106/105/106105183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2739" y="742278"/>
            <a:ext cx="8390965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5400" b="1" dirty="0"/>
              <a:t>Self-Study</a:t>
            </a:r>
            <a:endParaRPr lang="en-IN" sz="5400" b="1" dirty="0">
              <a:ea typeface="Calibri"/>
              <a:cs typeface="Calibri"/>
            </a:endParaRPr>
          </a:p>
          <a:p>
            <a:pPr algn="ctr"/>
            <a:endParaRPr lang="en-IN" sz="5400" b="1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Transport Layer Protocol: </a:t>
            </a:r>
            <a:r>
              <a:rPr lang="en-IN" b="1" dirty="0"/>
              <a:t>TCP and UDP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Network Layer Protocol: </a:t>
            </a:r>
            <a:r>
              <a:rPr lang="en-IN" b="1" dirty="0"/>
              <a:t>IPv4 and IPv6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i="1" dirty="0"/>
              <a:t>Reference books:</a:t>
            </a:r>
            <a:endParaRPr lang="en-IN" b="1" i="1" dirty="0">
              <a:ea typeface="Calibri"/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Data Communication and networking by </a:t>
            </a:r>
            <a:r>
              <a:rPr lang="en-IN" b="1" dirty="0"/>
              <a:t>Behrouz A. Forouzan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Computer Network by </a:t>
            </a:r>
            <a:r>
              <a:rPr lang="en-US" b="1" dirty="0"/>
              <a:t>Andrew Tanenbaum and David Wetherall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i="1" dirty="0">
                <a:ea typeface="+mn-lt"/>
                <a:cs typeface="+mn-lt"/>
              </a:rPr>
              <a:t>Online Lectures: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  <a:hlinkClick r:id="rId2"/>
              </a:rPr>
              <a:t>https://archive.nptel.ac.in/courses/106/105/106105183/</a:t>
            </a:r>
            <a:endParaRPr lang="en-US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73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0d1c6b2-8a3a-44ec-937b-b2432dc465ae" xsi:nil="true"/>
    <lcf76f155ced4ddcb4097134ff3c332f xmlns="4241e9c8-b3de-42c4-a83c-f22f8cf85f9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D6E76A58B68E46A93EDC650F5A43A6" ma:contentTypeVersion="11" ma:contentTypeDescription="Create a new document." ma:contentTypeScope="" ma:versionID="3720da0ce629b921c8a0f7c7802ef3d2">
  <xsd:schema xmlns:xsd="http://www.w3.org/2001/XMLSchema" xmlns:xs="http://www.w3.org/2001/XMLSchema" xmlns:p="http://schemas.microsoft.com/office/2006/metadata/properties" xmlns:ns2="4241e9c8-b3de-42c4-a83c-f22f8cf85f93" xmlns:ns3="30d1c6b2-8a3a-44ec-937b-b2432dc465ae" targetNamespace="http://schemas.microsoft.com/office/2006/metadata/properties" ma:root="true" ma:fieldsID="c9f67d95cda88d72a91d88750b684789" ns2:_="" ns3:_="">
    <xsd:import namespace="4241e9c8-b3de-42c4-a83c-f22f8cf85f93"/>
    <xsd:import namespace="30d1c6b2-8a3a-44ec-937b-b2432dc465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41e9c8-b3de-42c4-a83c-f22f8cf85f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d1c6b2-8a3a-44ec-937b-b2432dc465a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611897a-0799-40ff-99fb-3bdb7d2b715f}" ma:internalName="TaxCatchAll" ma:showField="CatchAllData" ma:web="30d1c6b2-8a3a-44ec-937b-b2432dc465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927A49-BE59-4FF8-9FA5-30F74D428A2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E31DD73-4F56-4DD0-B3C9-3E546DC1BF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A7E7AF-548B-4FAE-A6E5-3D9DEA98CBB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Singh</dc:creator>
  <cp:lastModifiedBy>Amit Singh</cp:lastModifiedBy>
  <cp:revision>12</cp:revision>
  <dcterms:created xsi:type="dcterms:W3CDTF">2024-09-02T06:30:36Z</dcterms:created>
  <dcterms:modified xsi:type="dcterms:W3CDTF">2024-09-02T06:35:25Z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0x010100EDD6E76A58B68E46A93EDC650F5A43A6</vt:lpwstr>
  </property>
</Properties>
</file>