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2c4a5fff3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2c4a5fff3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2c4a5fff3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2c4a5fff3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2c4a5fff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2c4a5fff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2c4a5fff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2c4a5fff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2c4a5fff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2c4a5fff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2c4a5fff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2c4a5fff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2c4a5fff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2c4a5fff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2c4a5fff3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2c4a5fff3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2c4a5fff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2c4a5fff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2c4a5fff3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2c4a5fff3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Detection Using Naive Bayes</a:t>
            </a:r>
            <a:endParaRPr sz="4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M. PATEL</a:t>
            </a:r>
            <a:br>
              <a:rPr lang="en"/>
            </a:br>
            <a:r>
              <a:rPr lang="en"/>
              <a:t>21BCP094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303800" y="1222275"/>
            <a:ext cx="6649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Improvement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with more sophisticated NLP techniques like TF-IDF and word embeddings.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Dataset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larger datasets to improve generalizability.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Application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to integrate with messaging platforms for real-time spam detection.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3721650" y="2294100"/>
            <a:ext cx="17007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78775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Spam Detection?</a:t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detection identifies unwanted or harmful messages in text-based communication.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 for reducing unwanted content in emails, SMS, and social media.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model to classify messages as either "spam" (unwanted content) or "ham" (legitimate content).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custom Naive Bayes Classifier in Java for classifying text messages effectively.</a:t>
            </a:r>
            <a:endParaRPr b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50" y="1837349"/>
            <a:ext cx="4006275" cy="185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30325"/>
            <a:ext cx="32682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Sample labeled dataset extracted from Web and with help of Artificial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Each line includes a message with a "spam" or "ham" label.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Messages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Win a free vacation to Hawaii now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 Hey, are we still on for dinner tonight?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with Dataset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diversity may impact generalizability.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imbalance (often more ham than spam), which could bias the classifier.</a:t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2856" l="0" r="5168" t="0"/>
          <a:stretch/>
        </p:blipFill>
        <p:spPr>
          <a:xfrm>
            <a:off x="4572000" y="1708875"/>
            <a:ext cx="4046476" cy="242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Overview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30325"/>
            <a:ext cx="66498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Data Preprocessing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Cleaning and tokenizing text to create a structured dataset for the model.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Model Selection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Naive Bayes, a probabilistic algorithm effective for text classification.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Training &amp; Testing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Learning word probabilities from labeled data.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Validating on predefined messages and interactive user inputs.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Evaluation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Manually verifying classification accuracy using sample and user-provided messages.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1303739" y="3475934"/>
            <a:ext cx="12918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2766644" y="3475934"/>
            <a:ext cx="12918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4229550" y="3475925"/>
            <a:ext cx="12918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Learning Phase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5712264" y="3475934"/>
            <a:ext cx="12918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7194972" y="3475925"/>
            <a:ext cx="1291800" cy="53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16"/>
          <p:cNvCxnSpPr>
            <a:stCxn id="299" idx="3"/>
            <a:endCxn id="300" idx="1"/>
          </p:cNvCxnSpPr>
          <p:nvPr/>
        </p:nvCxnSpPr>
        <p:spPr>
          <a:xfrm>
            <a:off x="2595539" y="3745184"/>
            <a:ext cx="1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6"/>
          <p:cNvCxnSpPr>
            <a:endCxn id="300" idx="1"/>
          </p:cNvCxnSpPr>
          <p:nvPr/>
        </p:nvCxnSpPr>
        <p:spPr>
          <a:xfrm>
            <a:off x="2595644" y="3745184"/>
            <a:ext cx="1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6"/>
          <p:cNvCxnSpPr>
            <a:stCxn id="300" idx="3"/>
            <a:endCxn id="301" idx="1"/>
          </p:cNvCxnSpPr>
          <p:nvPr/>
        </p:nvCxnSpPr>
        <p:spPr>
          <a:xfrm>
            <a:off x="4058444" y="3745184"/>
            <a:ext cx="1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6"/>
          <p:cNvCxnSpPr>
            <a:stCxn id="301" idx="3"/>
            <a:endCxn id="302" idx="1"/>
          </p:cNvCxnSpPr>
          <p:nvPr/>
        </p:nvCxnSpPr>
        <p:spPr>
          <a:xfrm>
            <a:off x="5521350" y="3745175"/>
            <a:ext cx="1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6"/>
          <p:cNvCxnSpPr>
            <a:stCxn id="302" idx="3"/>
            <a:endCxn id="303" idx="1"/>
          </p:cNvCxnSpPr>
          <p:nvPr/>
        </p:nvCxnSpPr>
        <p:spPr>
          <a:xfrm>
            <a:off x="7004064" y="3745184"/>
            <a:ext cx="1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Structure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1450875"/>
            <a:ext cx="66498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DataReader.java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Reads the messages.txt file and parses messages into labeled Message objects.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spam Buy now and get 50% off!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Message.java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Represents a message with its label (spam or ham) and text.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TextProcessor.java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Preprocesses text by tokenizing, converting to lowercase, and removing punctuation.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Function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processText(String text) which standardizes text for training.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NaiveBayesClassifier.java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Core classifier implementing the Naive Bayes algorithm.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train(List&lt;Message&gt; data): Calculates word probabilities based on message labels.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classify(String message): Predicts the label for a new message by calculating probabilities.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374675"/>
            <a:ext cx="6649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Approach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the probability that a message belongs to either "spam" or "ham" based on word occurrences.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message to get individual words.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word frequencies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class (spam and ham).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Bayes' theorem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calculated word probabilities to classify new messages.</a:t>
            </a:r>
            <a:b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Naive Bayes?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Simple, effective, and interpretable for text data.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well in high-dimensional spaces </a:t>
            </a:r>
            <a:b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of text data.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00" y="2796775"/>
            <a:ext cx="5543676" cy="2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303800" y="1222275"/>
            <a:ext cx="6649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Messages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results from predefined test messages.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classifications: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Observations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accuracy for messages with spam-like keywords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00" y="1924525"/>
            <a:ext cx="3639476" cy="8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200" y="3164500"/>
            <a:ext cx="4745149" cy="7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And Key Takeaways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303800" y="1222275"/>
            <a:ext cx="66498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Word Indicators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 like "win," "free," and "click" have high spam association.</a:t>
            </a:r>
            <a:b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Efficiency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is fast and interpretable for small text datasets.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accuracy achieved with limited data but may need more data for diverse scenarios.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222275"/>
            <a:ext cx="6649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Limitations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Larger dataset or more varied examples would improve robustness.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Input Handling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Ensured smooth input handling with Java Scanner for console-based user interactions.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Imbalance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Can adjust for this by weighting classes or using more data to balance labels.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