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1"/>
  </p:notesMasterIdLst>
  <p:handoutMasterIdLst>
    <p:handoutMasterId r:id="rId52"/>
  </p:handoutMasterIdLst>
  <p:sldIdLst>
    <p:sldId id="258" r:id="rId2"/>
    <p:sldId id="348" r:id="rId3"/>
    <p:sldId id="338" r:id="rId4"/>
    <p:sldId id="340" r:id="rId5"/>
    <p:sldId id="355" r:id="rId6"/>
    <p:sldId id="356" r:id="rId7"/>
    <p:sldId id="357" r:id="rId8"/>
    <p:sldId id="350" r:id="rId9"/>
    <p:sldId id="351" r:id="rId10"/>
    <p:sldId id="259" r:id="rId11"/>
    <p:sldId id="260" r:id="rId12"/>
    <p:sldId id="261" r:id="rId13"/>
    <p:sldId id="262" r:id="rId14"/>
    <p:sldId id="263" r:id="rId15"/>
    <p:sldId id="264" r:id="rId16"/>
    <p:sldId id="352" r:id="rId17"/>
    <p:sldId id="353" r:id="rId18"/>
    <p:sldId id="307" r:id="rId19"/>
    <p:sldId id="308" r:id="rId20"/>
    <p:sldId id="309" r:id="rId21"/>
    <p:sldId id="364" r:id="rId22"/>
    <p:sldId id="365" r:id="rId23"/>
    <p:sldId id="265" r:id="rId24"/>
    <p:sldId id="266" r:id="rId25"/>
    <p:sldId id="267" r:id="rId26"/>
    <p:sldId id="269" r:id="rId27"/>
    <p:sldId id="358" r:id="rId28"/>
    <p:sldId id="359" r:id="rId29"/>
    <p:sldId id="279" r:id="rId30"/>
    <p:sldId id="316" r:id="rId31"/>
    <p:sldId id="317" r:id="rId32"/>
    <p:sldId id="361" r:id="rId33"/>
    <p:sldId id="349" r:id="rId34"/>
    <p:sldId id="360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7259376"/>
        <c:axId val="2117259920"/>
        <c:axId val="0"/>
      </c:bar3DChart>
      <c:catAx>
        <c:axId val="2117259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72599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725992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7259376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230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7250672"/>
        <c:axId val="2117254480"/>
        <c:axId val="0"/>
      </c:bar3DChart>
      <c:catAx>
        <c:axId val="211725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7254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725448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7250672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surprise of many, the</a:t>
            </a:r>
            <a:r>
              <a:rPr lang="en-US" baseline="0" dirty="0" smtClean="0"/>
              <a:t> search box has become the preferred method of information access.</a:t>
            </a:r>
          </a:p>
          <a:p>
            <a:r>
              <a:rPr lang="en-US" baseline="0" dirty="0" smtClean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2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843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Wikimedia commons picture of 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5417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1620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Shakespeare’s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incidence matrices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101111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’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</a:t>
            </a:r>
            <a:r>
              <a:rPr lang="en-US" dirty="0" smtClean="0">
                <a:latin typeface="Calibri" charset="0"/>
                <a:ea typeface="ＭＳ Ｐゴシック" charset="0"/>
              </a:rPr>
              <a:t>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doc by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stages of text processing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’ </a:t>
            </a:r>
            <a:r>
              <a:rPr lang="en-US" dirty="0">
                <a:latin typeface="Arial" charset="0"/>
              </a:rPr>
              <a:t>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Our focus</a:t>
            </a:r>
            <a:endParaRPr lang="en-US" dirty="0">
              <a:latin typeface="+mn-lt"/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the mid-nineties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01916"/>
              </p:ext>
            </p:extLst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</a:rPr>
              <a:t>the two </a:t>
            </a:r>
            <a:r>
              <a:rPr lang="en-US" dirty="0" smtClean="0">
                <a:latin typeface="Calibri" charset="0"/>
                <a:ea typeface="ＭＳ Ｐゴシック" charset="0"/>
              </a:rPr>
              <a:t>postings (intersect the document sets):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queries and positional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We want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be able to answer queries such as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 smtClean="0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“I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went to university at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Stanford”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</a:t>
            </a:r>
            <a:r>
              <a:rPr lang="en-US" dirty="0" smtClean="0">
                <a:latin typeface="Calibri" charset="0"/>
                <a:ea typeface="ＭＳ Ｐゴシック" charset="0"/>
              </a:rPr>
              <a:t>“advanced search” </a:t>
            </a:r>
            <a:r>
              <a:rPr lang="en-US" dirty="0">
                <a:latin typeface="Calibri" charset="0"/>
                <a:ea typeface="ＭＳ Ｐゴシック" charset="0"/>
              </a:rPr>
              <a:t>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“Friends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Romans,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Countrymen”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 be processed by breaking them down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N’s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X’s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074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470029272"/>
              </p:ext>
            </p:extLst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</a:t>
            </a:r>
            <a:r>
              <a:rPr lang="en-US" dirty="0" smtClean="0">
                <a:latin typeface="Times New Roman" charset="0"/>
              </a:rPr>
              <a:t>“</a:t>
            </a:r>
            <a:r>
              <a:rPr lang="en-US" b="1" i="1" dirty="0" smtClean="0">
                <a:latin typeface="Times New Roman" charset="0"/>
              </a:rPr>
              <a:t>to </a:t>
            </a:r>
            <a:r>
              <a:rPr lang="en-US" b="1" i="1" dirty="0">
                <a:latin typeface="Times New Roman" charset="0"/>
              </a:rPr>
              <a:t>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</a:t>
            </a:r>
            <a:r>
              <a:rPr lang="en-US" b="1" i="1" dirty="0" smtClean="0">
                <a:latin typeface="Times New Roman" charset="0"/>
              </a:rPr>
              <a:t>be</a:t>
            </a:r>
            <a:r>
              <a:rPr lang="en-US" dirty="0" smtClean="0">
                <a:latin typeface="Times New Roman" charset="0"/>
              </a:rPr>
              <a:t>”?</a:t>
            </a:r>
            <a:endParaRPr lang="en-US" dirty="0">
              <a:latin typeface="Times New Roman" charset="0"/>
            </a:endParaRP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to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be or not to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be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</a:t>
            </a:r>
            <a:r>
              <a:rPr lang="en-US" dirty="0" smtClean="0">
                <a:latin typeface="Calibri" charset="0"/>
                <a:ea typeface="ＭＳ Ｐゴシック" charset="0"/>
                <a:cs typeface="Arial" charset="0"/>
              </a:rPr>
              <a:t>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</a:t>
            </a:r>
            <a:r>
              <a:rPr lang="en-US" dirty="0" smtClean="0">
                <a:latin typeface="Calibri" charset="0"/>
                <a:ea typeface="ＭＳ Ｐゴシック" charset="0"/>
                <a:cs typeface="Arial" charset="0"/>
              </a:rPr>
              <a:t>of”.</a:t>
            </a:r>
            <a:endParaRPr lang="en-US" dirty="0">
              <a:latin typeface="Calibri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 smtClean="0">
                <a:latin typeface="Calibri" charset="0"/>
                <a:ea typeface="ＭＳ Ｐゴシック" charset="0"/>
                <a:cs typeface="Arial" charset="0"/>
              </a:rPr>
              <a:t>IIR</a:t>
            </a:r>
            <a:endParaRPr lang="en-US" i="1" dirty="0"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expands postings storage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“English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like”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</a:t>
            </a:r>
            <a:r>
              <a:rPr lang="en-US" dirty="0" smtClean="0">
                <a:latin typeface="Calibri" charset="0"/>
                <a:ea typeface="ＭＳ Ｐゴシック" charset="0"/>
              </a:rPr>
              <a:t>(</a:t>
            </a:r>
            <a:r>
              <a:rPr lang="en-US" b="1" i="1" dirty="0" smtClean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 smtClean="0">
                <a:latin typeface="Calibri" charset="0"/>
                <a:ea typeface="ＭＳ Ｐゴシック" charset="0"/>
              </a:rPr>
              <a:t>) </a:t>
            </a:r>
            <a:r>
              <a:rPr lang="en-US" dirty="0">
                <a:latin typeface="Calibri" charset="0"/>
                <a:ea typeface="ＭＳ Ｐゴシック" charset="0"/>
              </a:rPr>
              <a:t>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 smtClean="0">
                <a:latin typeface="Calibri" charset="0"/>
                <a:ea typeface="ＭＳ Ｐゴシック" charset="0"/>
              </a:rPr>
              <a:t>“The Who”</a:t>
            </a:r>
            <a:endParaRPr lang="en-US" b="1" i="1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queries and positional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documents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  <a:endParaRPr lang="en-US" sz="18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Collection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User task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</a:t>
            </a:r>
            <a:r>
              <a:rPr lang="en-US" sz="1400" b="1" dirty="0" smtClean="0">
                <a:latin typeface="Arial" charset="0"/>
              </a:rPr>
              <a:t>need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 smtClean="0">
                <a:latin typeface="Arial" charset="0"/>
              </a:rPr>
              <a:t>engine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 smtClean="0">
                <a:latin typeface="Arial" charset="0"/>
              </a:rPr>
              <a:t>refinement 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1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3429001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2373313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3505200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929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18680</TotalTime>
  <Words>2259</Words>
  <Application>Microsoft Office PowerPoint</Application>
  <PresentationFormat>On-screen Show (4:3)</PresentationFormat>
  <Paragraphs>509</Paragraphs>
  <Slides>49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 Unicode MS</vt:lpstr>
      <vt:lpstr>ＭＳ Ｐゴシック</vt:lpstr>
      <vt:lpstr>Arial</vt:lpstr>
      <vt:lpstr>Calibri</vt:lpstr>
      <vt:lpstr>Comic Sans MS</vt:lpstr>
      <vt:lpstr>Consolas</vt:lpstr>
      <vt:lpstr>Lucida Sans</vt:lpstr>
      <vt:lpstr>Lucida Sans Typewriter</vt:lpstr>
      <vt:lpstr>Symbol</vt:lpstr>
      <vt:lpstr>Tahoma</vt:lpstr>
      <vt:lpstr>Times New Roman</vt:lpstr>
      <vt:lpstr>Wingdings</vt:lpstr>
      <vt:lpstr>IIR-slides</vt:lpstr>
      <vt:lpstr>Worksheet</vt:lpstr>
      <vt:lpstr>PowerPoint Presentation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Presentation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PowerPoint Presentation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PowerPoint Presentation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Santosh Bharti</cp:lastModifiedBy>
  <cp:revision>312</cp:revision>
  <cp:lastPrinted>2009-09-22T15:48:09Z</cp:lastPrinted>
  <dcterms:created xsi:type="dcterms:W3CDTF">2009-09-21T23:46:17Z</dcterms:created>
  <dcterms:modified xsi:type="dcterms:W3CDTF">2019-07-14T04:30:54Z</dcterms:modified>
</cp:coreProperties>
</file>