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40" r:id="rId4"/>
  </p:sldMasterIdLst>
  <p:notesMasterIdLst>
    <p:notesMasterId r:id="rId16"/>
  </p:notesMasterIdLst>
  <p:sldIdLst>
    <p:sldId id="268" r:id="rId5"/>
    <p:sldId id="279" r:id="rId6"/>
    <p:sldId id="273" r:id="rId7"/>
    <p:sldId id="270" r:id="rId8"/>
    <p:sldId id="271" r:id="rId9"/>
    <p:sldId id="272" r:id="rId10"/>
    <p:sldId id="274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176FF-F5B4-4D45-8779-9F0F455743E8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7FBCA-4BE8-4FB5-91BD-69C6AC6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3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0ADF3C0-B1FB-42DC-B478-AF84C3CE5C3C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A58D-CE36-42FB-A681-D4975774D88C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E26B-855B-4DB6-BFA6-A35E4D51FCF3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D5F4-8AF8-46B9-B655-FECF27EF63FD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9408-9C27-42D0-A3E3-2484768A8F22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C33F-8D7B-46CC-9F59-1A17976147CE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513A-523B-4CD2-9C8B-D457F28F4ABD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48E7-81A7-49BE-B31E-01672C55CDBE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A03C-BA82-4F79-A730-B582D55F1D51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FC7-A8BD-4D51-8A8C-57C129BB2ED5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B8F2-452F-47BB-A0B0-A22052EA7BBF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A4FA73F-E3AE-4666-833E-DAC3CC7447FA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8B8D-7A59-42A4-A61B-B66E6063D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5418" y="1724296"/>
            <a:ext cx="4802638" cy="236437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CYBER SECURITY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71044-9D2C-42D1-8B31-E3D6F11C6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1497" y="5166360"/>
            <a:ext cx="3950503" cy="16916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Submitted by – Patel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Shlok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En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No. – T23012011102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Class – CE B2</a:t>
            </a:r>
          </a:p>
        </p:txBody>
      </p:sp>
      <p:sp>
        <p:nvSpPr>
          <p:cNvPr id="4" name="AutoShape 2" descr="Cyber Security Guidelines: New cybersecurity guidelines issued, ET Tele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yber Security Guidelines: New cybersecurity guidelines issued, ET Telecom"/>
          <p:cNvSpPr>
            <a:spLocks noChangeAspect="1" noChangeArrowheads="1"/>
          </p:cNvSpPr>
          <p:nvPr/>
        </p:nvSpPr>
        <p:spPr bwMode="auto">
          <a:xfrm>
            <a:off x="612775" y="638301"/>
            <a:ext cx="162708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Cyber Security Guidelines: New cybersecurity guidelines issued, ET Tele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"/>
            <a:ext cx="6561909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GUN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0" descr="GUN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12" descr="GUNI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909" y="6529"/>
            <a:ext cx="5630091" cy="116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remium Photo | Background concept of data protection and cybersecurity  technology privacy there is a key on the right hand side against a dark  blu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252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2514" y="666206"/>
            <a:ext cx="6479177" cy="393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The only system which is truly secure is one which is switched off and unplugged</a:t>
            </a: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only way to be safe is Pay attention and Act smart.</a:t>
            </a:r>
            <a:endParaRPr lang="en-IN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8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Background concept of data protection and cybersecurity technology privacy there is a key on the right hand side against a dark blu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80606" y="1905506"/>
            <a:ext cx="60089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59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Background concept of data protection and cybersecurity technology privacy there is a key on the right hand side against a dark blu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8011" y="444138"/>
            <a:ext cx="616566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 OF WORD CYBER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CYBER SECURITY?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CYBER CRIME?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CYBER SECURITY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SAFETY TIPS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37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emium Photo | Background concept of data protection and cybersecurity  technology privacy there is a key on the right hand side against a dark  blu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4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8640" y="548640"/>
            <a:ext cx="5904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 OF WORD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</a:t>
            </a:r>
            <a:endParaRPr lang="en-IN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" y="1881051"/>
            <a:ext cx="56170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combining form relating to information, technology, internet and virtual reality.</a:t>
            </a:r>
            <a:endParaRPr lang="en-IN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29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Premium Photo | Background concept of data protection and cybersecurity  technology privacy there is a key on the right hand side against a dark  blu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0891" y="627017"/>
            <a:ext cx="697556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CYBER SECURITY?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Cyber security standards are security standards which enable organizations to practice safe security techniques to minimize the number of successful cyber security attacks</a:t>
            </a:r>
            <a:r>
              <a:rPr lang="en-US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3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 security refers to the technologies and processes designed to protect computers, networks and data from unauthorized access, vulnerabilities and attacks delivered via the Internet by cyber criminals</a:t>
            </a:r>
            <a:r>
              <a:rPr lang="en-US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3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Though, cyber security is important for network, data </a:t>
            </a:r>
            <a:r>
              <a:rPr lang="en-US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application </a:t>
            </a:r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security.</a:t>
            </a:r>
            <a:endParaRPr lang="en-IN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9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emium Photo | Background concept of data protection and cybersecurity  technology privacy there is a key on the right hand side against a dark  blu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2960" y="378823"/>
            <a:ext cx="6518366" cy="700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CYBER CRIME?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The former descriptions were "computer crime", "computer-related crime" or "crime by computer". With the pervasion of digital technology, some new terms like "high-technology" or "information-age" crime were added to the definition. Also, Internet brought other new terms, like "cybercrime" and "net" crime</a:t>
            </a: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forms include "digital", "electronic", "virtual", "IT", "high-tech" and technology-enabled" crime.</a:t>
            </a:r>
            <a:endParaRPr lang="en-US" sz="2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1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remium Photo | Background concept of data protection and cybersecurity  technology privacy there is a key on the right hand side against a dark  blu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80" y="274320"/>
            <a:ext cx="606116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The first recorded cyber crime was recorded in the year 1820</a:t>
            </a: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spam email took place in 1978 when it was sent over the Arpanet</a:t>
            </a: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Virus was installed on an Apple Computer in 1982.</a:t>
            </a:r>
            <a:endParaRPr lang="en-IN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39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remium Photo | Background concept of data protection and cybersecurity  technology privacy there is a key on the right hand side against a dark  blu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7017" y="627017"/>
            <a:ext cx="5956663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CYBER SECURITY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Denial of service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 dissemination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vandalism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 terrorism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69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remium Photo | Background concept of data protection and cybersecurity  technology privacy there is a key on the right hand side against a dark  blu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7829" y="457200"/>
            <a:ext cx="6087291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It will defend from hacks and virus</a:t>
            </a: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of cyber security used in our PC needs update every </a:t>
            </a: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week.</a:t>
            </a:r>
          </a:p>
          <a:p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security developers will update their database every week once. Hence the new virus also deleted.</a:t>
            </a:r>
            <a:endParaRPr lang="en-IN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32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remium Photo | Background concept of data protection and cybersecurity  technology privacy there is a key on the right hand side against a dark  blu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7829" y="522514"/>
            <a:ext cx="6361611" cy="624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SAFETY TIPS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antivirus </a:t>
            </a:r>
            <a:r>
              <a:rPr lang="en-IN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IN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firewalls, pop up </a:t>
            </a:r>
            <a:r>
              <a:rPr lang="en-IN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Uninstall </a:t>
            </a:r>
            <a:r>
              <a:rPr lang="en-IN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unnecessary </a:t>
            </a:r>
            <a:r>
              <a:rPr lang="en-IN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 backup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IN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IN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lang="en-IN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IN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attachments </a:t>
            </a:r>
            <a:r>
              <a:rPr lang="en-IN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carefully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passwords. don't give personal information unless required</a:t>
            </a:r>
          </a:p>
        </p:txBody>
      </p:sp>
    </p:spTree>
    <p:extLst>
      <p:ext uri="{BB962C8B-B14F-4D97-AF65-F5344CB8AC3E}">
        <p14:creationId xmlns:p14="http://schemas.microsoft.com/office/powerpoint/2010/main" val="9035333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E274086-DBC4-4534-ADD1-A99867C702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F3672F-4ECD-442D-A450-8D0D8AE9AB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C17B96-44E1-4D27-8275-49488FA5EBD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View design</Template>
  <TotalTime>0</TotalTime>
  <Words>399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Schoolbook</vt:lpstr>
      <vt:lpstr>Times New Roman</vt:lpstr>
      <vt:lpstr>Wingdings</vt:lpstr>
      <vt:lpstr>Wingdings 2</vt:lpstr>
      <vt:lpstr>View</vt:lpstr>
      <vt:lpstr>CYBER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2023-09-14T15:33:35Z</dcterms:created>
  <dcterms:modified xsi:type="dcterms:W3CDTF">2023-09-14T17:01:26Z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