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5" r:id="rId6"/>
    <p:sldMasterId id="2147483677" r:id="rId7"/>
    <p:sldMasterId id="214748369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y="6858000" cx="9144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jYZYVh+077WocDT/hqEvMuO3Z+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8A5F92-48A2-4B9B-9F3D-8D58E44F0280}">
  <a:tblStyle styleId="{D18A5F92-48A2-4B9B-9F3D-8D58E44F0280}"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4FC"/>
          </a:solidFill>
        </a:fill>
      </a:tcStyle>
    </a:wholeTbl>
    <a:band1H>
      <a:tcTxStyle/>
      <a:tcStyle>
        <a:fill>
          <a:solidFill>
            <a:srgbClr val="D6E9F9"/>
          </a:solidFill>
        </a:fill>
      </a:tcStyle>
    </a:band1H>
    <a:band2H>
      <a:tcTxStyle/>
    </a:band2H>
    <a:band1V>
      <a:tcTxStyle/>
      <a:tcStyle>
        <a:fill>
          <a:solidFill>
            <a:srgbClr val="D6E9F9"/>
          </a:solidFill>
        </a:fill>
      </a:tcStyle>
    </a:band1V>
    <a:band2V>
      <a:tcTxStyle/>
    </a:band2V>
    <a:lastCol>
      <a:tcTxStyle b="on" i="off">
        <a:font>
          <a:latin typeface="Century Gothic"/>
          <a:ea typeface="Century Gothic"/>
          <a:cs typeface="Century Gothic"/>
        </a:font>
        <a:schemeClr val="lt1"/>
      </a:tcTxStyle>
      <a:tcStyle>
        <a:fill>
          <a:solidFill>
            <a:schemeClr val="accent4"/>
          </a:solidFill>
        </a:fill>
      </a:tcStyle>
    </a:lastCol>
    <a:firstCol>
      <a:tcTxStyle b="on" i="off">
        <a:font>
          <a:latin typeface="Century Gothic"/>
          <a:ea typeface="Century Gothic"/>
          <a:cs typeface="Century Gothic"/>
        </a:font>
        <a:schemeClr val="lt1"/>
      </a:tcTxStyle>
      <a:tcStyle>
        <a:fill>
          <a:solidFill>
            <a:schemeClr val="accent4"/>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 styleId="{4526F28A-7DE1-40D8-96EC-EDA6F53DE3A9}"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5E7"/>
          </a:solidFill>
        </a:fill>
      </a:tcStyle>
    </a:wholeTbl>
    <a:band1H>
      <a:tcTxStyle/>
      <a:tcStyle>
        <a:fill>
          <a:solidFill>
            <a:srgbClr val="DFEBCA"/>
          </a:solidFill>
        </a:fill>
      </a:tcStyle>
    </a:band1H>
    <a:band2H>
      <a:tcTxStyle/>
    </a:band2H>
    <a:band1V>
      <a:tcTxStyle/>
      <a:tcStyle>
        <a:fill>
          <a:solidFill>
            <a:srgbClr val="DFEB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jp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jp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15"/>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15"/>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4"/>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63" name="Google Shape;63;p24"/>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4" name="Google Shape;64;p24"/>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5" name="Google Shape;65;p2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25"/>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5"/>
          <p:cNvSpPr/>
          <p:nvPr>
            <p:ph idx="2" type="pic"/>
          </p:nvPr>
        </p:nvSpPr>
        <p:spPr>
          <a:xfrm>
            <a:off x="5487990" y="2048256"/>
            <a:ext cx="3427413" cy="4206240"/>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2800"/>
              <a:buFont typeface="Noto Sans Symbols"/>
              <a:buNone/>
              <a:defRPr b="0" i="0" sz="2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5pPr>
            <a:lvl6pPr lvl="5" marR="0" rtl="0" algn="l">
              <a:spcBef>
                <a:spcPts val="4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6pPr>
            <a:lvl7pPr lvl="6" marR="0" rtl="0" algn="l">
              <a:spcBef>
                <a:spcPts val="4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7pPr>
            <a:lvl8pPr lvl="7" marR="0" rtl="0" algn="l">
              <a:spcBef>
                <a:spcPts val="400"/>
              </a:spcBef>
              <a:spcAft>
                <a:spcPts val="0"/>
              </a:spcAft>
              <a:buClr>
                <a:srgbClr val="51640A"/>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8pPr>
            <a:lvl9pPr lvl="8" marR="0" rtl="0" algn="l">
              <a:spcBef>
                <a:spcPts val="400"/>
              </a:spcBef>
              <a:spcAft>
                <a:spcPts val="0"/>
              </a:spcAft>
              <a:buClr>
                <a:schemeClr val="accent1"/>
              </a:buClr>
              <a:buSzPts val="2000"/>
              <a:buFont typeface="Noto Sans Symbols"/>
              <a:buNone/>
              <a:defRPr b="0" i="0" sz="2000" u="none" cap="none" strike="noStrike">
                <a:solidFill>
                  <a:srgbClr val="595959"/>
                </a:solidFill>
                <a:latin typeface="Century Gothic"/>
                <a:ea typeface="Century Gothic"/>
                <a:cs typeface="Century Gothic"/>
                <a:sym typeface="Century Gothic"/>
              </a:defRPr>
            </a:lvl9pPr>
          </a:lstStyle>
          <a:p/>
        </p:txBody>
      </p:sp>
      <p:sp>
        <p:nvSpPr>
          <p:cNvPr id="69" name="Google Shape;69;p25"/>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70" name="Google Shape;70;p25"/>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1" name="Google Shape;71;p25"/>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72" name="Shape 72"/>
        <p:cNvGrpSpPr/>
        <p:nvPr/>
      </p:nvGrpSpPr>
      <p:grpSpPr>
        <a:xfrm>
          <a:off x="0" y="0"/>
          <a:ext cx="0" cy="0"/>
          <a:chOff x="0" y="0"/>
          <a:chExt cx="0" cy="0"/>
        </a:xfrm>
      </p:grpSpPr>
      <p:sp>
        <p:nvSpPr>
          <p:cNvPr id="73" name="Google Shape;73;p26"/>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26"/>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5" name="Google Shape;75;p26"/>
          <p:cNvSpPr/>
          <p:nvPr>
            <p:ph idx="2" type="pic"/>
          </p:nvPr>
        </p:nvSpPr>
        <p:spPr>
          <a:xfrm>
            <a:off x="927100" y="1129553"/>
            <a:ext cx="7988300" cy="2980944"/>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76" name="Google Shape;76;p26"/>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7" name="Google Shape;77;p26"/>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8" name="Shape 78"/>
        <p:cNvGrpSpPr/>
        <p:nvPr/>
      </p:nvGrpSpPr>
      <p:grpSpPr>
        <a:xfrm>
          <a:off x="0" y="0"/>
          <a:ext cx="0" cy="0"/>
          <a:chOff x="0" y="0"/>
          <a:chExt cx="0" cy="0"/>
        </a:xfrm>
      </p:grpSpPr>
      <p:sp>
        <p:nvSpPr>
          <p:cNvPr id="79" name="Google Shape;79;p27"/>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27"/>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1" name="Google Shape;81;p27"/>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27"/>
          <p:cNvSpPr/>
          <p:nvPr>
            <p:ph idx="2" type="pic"/>
          </p:nvPr>
        </p:nvSpPr>
        <p:spPr>
          <a:xfrm>
            <a:off x="927100" y="1129553"/>
            <a:ext cx="3986784" cy="2980944"/>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83" name="Google Shape;83;p27"/>
          <p:cNvSpPr/>
          <p:nvPr>
            <p:ph idx="3" type="pic"/>
          </p:nvPr>
        </p:nvSpPr>
        <p:spPr>
          <a:xfrm>
            <a:off x="4928616" y="1129553"/>
            <a:ext cx="3986784" cy="2980944"/>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84" name="Google Shape;84;p27"/>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pic>
        <p:nvPicPr>
          <p:cNvPr id="85" name="Google Shape;85;p27"/>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86" name="Shape 86"/>
        <p:cNvGrpSpPr/>
        <p:nvPr/>
      </p:nvGrpSpPr>
      <p:grpSpPr>
        <a:xfrm>
          <a:off x="0" y="0"/>
          <a:ext cx="0" cy="0"/>
          <a:chOff x="0" y="0"/>
          <a:chExt cx="0" cy="0"/>
        </a:xfrm>
      </p:grpSpPr>
      <p:sp>
        <p:nvSpPr>
          <p:cNvPr id="87" name="Google Shape;87;p28"/>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28"/>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9" name="Google Shape;89;p28"/>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Google Shape;90;p28"/>
          <p:cNvSpPr/>
          <p:nvPr>
            <p:ph idx="2" type="pic"/>
          </p:nvPr>
        </p:nvSpPr>
        <p:spPr>
          <a:xfrm>
            <a:off x="927100" y="1129553"/>
            <a:ext cx="6601968" cy="2980944"/>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91" name="Google Shape;91;p28"/>
          <p:cNvSpPr/>
          <p:nvPr>
            <p:ph idx="3" type="pic"/>
          </p:nvPr>
        </p:nvSpPr>
        <p:spPr>
          <a:xfrm>
            <a:off x="7543800" y="1129553"/>
            <a:ext cx="1371600" cy="1481328"/>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92" name="Google Shape;92;p28"/>
          <p:cNvSpPr/>
          <p:nvPr>
            <p:ph idx="4" type="pic"/>
          </p:nvPr>
        </p:nvSpPr>
        <p:spPr>
          <a:xfrm>
            <a:off x="7543800" y="2629169"/>
            <a:ext cx="1371600" cy="1481328"/>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3" name="Google Shape;93;p28"/>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4" name="Google Shape;94;p28"/>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5" name="Shape 95"/>
        <p:cNvGrpSpPr/>
        <p:nvPr/>
      </p:nvGrpSpPr>
      <p:grpSpPr>
        <a:xfrm>
          <a:off x="0" y="0"/>
          <a:ext cx="0" cy="0"/>
          <a:chOff x="0" y="0"/>
          <a:chExt cx="0" cy="0"/>
        </a:xfrm>
      </p:grpSpPr>
      <p:sp>
        <p:nvSpPr>
          <p:cNvPr id="96" name="Google Shape;96;p29"/>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29"/>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8" name="Google Shape;98;p29"/>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9" name="Google Shape;99;p29"/>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30"/>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p30"/>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103" name="Google Shape;103;p30"/>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pic>
        <p:nvPicPr>
          <p:cNvPr id="104" name="Google Shape;104;p30"/>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5" name="Google Shape;105;p30"/>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3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6" name="Google Shape;116;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9" name="Shape 119"/>
        <p:cNvGrpSpPr/>
        <p:nvPr/>
      </p:nvGrpSpPr>
      <p:grpSpPr>
        <a:xfrm>
          <a:off x="0" y="0"/>
          <a:ext cx="0" cy="0"/>
          <a:chOff x="0" y="0"/>
          <a:chExt cx="0" cy="0"/>
        </a:xfrm>
      </p:grpSpPr>
      <p:sp>
        <p:nvSpPr>
          <p:cNvPr id="120" name="Google Shape;120;p3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3"/>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3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8" name="Google Shape;128;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 name="Shape 16"/>
        <p:cNvGrpSpPr/>
        <p:nvPr/>
      </p:nvGrpSpPr>
      <p:grpSpPr>
        <a:xfrm>
          <a:off x="0" y="0"/>
          <a:ext cx="0" cy="0"/>
          <a:chOff x="0" y="0"/>
          <a:chExt cx="0" cy="0"/>
        </a:xfrm>
      </p:grpSpPr>
      <p:sp>
        <p:nvSpPr>
          <p:cNvPr id="17" name="Google Shape;17;p1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6"/>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3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5"/>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5"/>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3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3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3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3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6"/>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3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7"/>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8"/>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6" name="Shape 156"/>
        <p:cNvGrpSpPr/>
        <p:nvPr/>
      </p:nvGrpSpPr>
      <p:grpSpPr>
        <a:xfrm>
          <a:off x="0" y="0"/>
          <a:ext cx="0" cy="0"/>
          <a:chOff x="0" y="0"/>
          <a:chExt cx="0" cy="0"/>
        </a:xfrm>
      </p:grpSpPr>
      <p:sp>
        <p:nvSpPr>
          <p:cNvPr id="157" name="Google Shape;157;p3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9" name="Google Shape;159;p3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4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0"/>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4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7" name="Google Shape;167;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0"/>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0" name="Shape 170"/>
        <p:cNvGrpSpPr/>
        <p:nvPr/>
      </p:nvGrpSpPr>
      <p:grpSpPr>
        <a:xfrm>
          <a:off x="0" y="0"/>
          <a:ext cx="0" cy="0"/>
          <a:chOff x="0" y="0"/>
          <a:chExt cx="0" cy="0"/>
        </a:xfrm>
      </p:grpSpPr>
      <p:sp>
        <p:nvSpPr>
          <p:cNvPr id="171" name="Google Shape;171;p4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4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1"/>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6" name="Shape 176"/>
        <p:cNvGrpSpPr/>
        <p:nvPr/>
      </p:nvGrpSpPr>
      <p:grpSpPr>
        <a:xfrm>
          <a:off x="0" y="0"/>
          <a:ext cx="0" cy="0"/>
          <a:chOff x="0" y="0"/>
          <a:chExt cx="0" cy="0"/>
        </a:xfrm>
      </p:grpSpPr>
      <p:sp>
        <p:nvSpPr>
          <p:cNvPr id="177" name="Google Shape;177;p4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2"/>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2"/>
          <p:cNvSpPr txBox="1"/>
          <p:nvPr>
            <p:ph idx="12" type="sldNum"/>
          </p:nvPr>
        </p:nvSpPr>
        <p:spPr>
          <a:xfrm>
            <a:off x="6457950" y="6356350"/>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0" name="Shape 190"/>
        <p:cNvGrpSpPr/>
        <p:nvPr/>
      </p:nvGrpSpPr>
      <p:grpSpPr>
        <a:xfrm>
          <a:off x="0" y="0"/>
          <a:ext cx="0" cy="0"/>
          <a:chOff x="0" y="0"/>
          <a:chExt cx="0" cy="0"/>
        </a:xfrm>
      </p:grpSpPr>
      <p:sp>
        <p:nvSpPr>
          <p:cNvPr id="191" name="Google Shape;191;p44"/>
          <p:cNvSpPr txBox="1"/>
          <p:nvPr>
            <p:ph type="ctrTitle"/>
          </p:nvPr>
        </p:nvSpPr>
        <p:spPr>
          <a:xfrm>
            <a:off x="892176" y="2911261"/>
            <a:ext cx="6581775" cy="219291"/>
          </a:xfrm>
          <a:prstGeom prst="rect">
            <a:avLst/>
          </a:prstGeom>
          <a:noFill/>
          <a:ln>
            <a:noFill/>
          </a:ln>
        </p:spPr>
        <p:txBody>
          <a:bodyPr anchorCtr="0" anchor="b" bIns="0" lIns="0" spcFirstLastPara="1" rIns="0" wrap="square" tIns="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92" name="Google Shape;192;p44"/>
          <p:cNvSpPr txBox="1"/>
          <p:nvPr>
            <p:ph idx="1" type="subTitle"/>
          </p:nvPr>
        </p:nvSpPr>
        <p:spPr>
          <a:xfrm>
            <a:off x="892177" y="3402014"/>
            <a:ext cx="6583363" cy="439738"/>
          </a:xfrm>
          <a:prstGeom prst="rect">
            <a:avLst/>
          </a:prstGeom>
          <a:noFill/>
          <a:ln>
            <a:noFill/>
          </a:ln>
        </p:spPr>
        <p:txBody>
          <a:bodyPr anchorCtr="0" anchor="t" bIns="0" lIns="0" spcFirstLastPara="1" rIns="0" wrap="square" tIns="0">
            <a:noAutofit/>
          </a:bodyPr>
          <a:lstStyle>
            <a:lvl1pPr lvl="0" algn="l">
              <a:lnSpc>
                <a:spcPct val="113454"/>
              </a:lnSpc>
              <a:spcBef>
                <a:spcPts val="165"/>
              </a:spcBef>
              <a:spcAft>
                <a:spcPts val="0"/>
              </a:spcAft>
              <a:buSzPts val="1400"/>
              <a:buNone/>
              <a:defRPr b="1" sz="1100"/>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pic>
        <p:nvPicPr>
          <p:cNvPr id="193" name="Google Shape;193;p44"/>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94" name="Google Shape;194;p44"/>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95" name="Shape 195"/>
        <p:cNvGrpSpPr/>
        <p:nvPr/>
      </p:nvGrpSpPr>
      <p:grpSpPr>
        <a:xfrm>
          <a:off x="0" y="0"/>
          <a:ext cx="0" cy="0"/>
          <a:chOff x="0" y="0"/>
          <a:chExt cx="0" cy="0"/>
        </a:xfrm>
      </p:grpSpPr>
      <p:sp>
        <p:nvSpPr>
          <p:cNvPr id="196" name="Google Shape;196;p45"/>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197" name="Google Shape;197;p45"/>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198" name="Google Shape;198;p45"/>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99" name="Google Shape;199;p45"/>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9" name="Shape 19"/>
        <p:cNvGrpSpPr/>
        <p:nvPr/>
      </p:nvGrpSpPr>
      <p:grpSpPr>
        <a:xfrm>
          <a:off x="0" y="0"/>
          <a:ext cx="0" cy="0"/>
          <a:chOff x="0" y="0"/>
          <a:chExt cx="0" cy="0"/>
        </a:xfrm>
      </p:grpSpPr>
      <p:sp>
        <p:nvSpPr>
          <p:cNvPr id="20" name="Google Shape;20;p17"/>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1" name="Google Shape;21;p17"/>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 name="Google Shape;22;p17"/>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00" name="Shape 200"/>
        <p:cNvGrpSpPr/>
        <p:nvPr/>
      </p:nvGrpSpPr>
      <p:grpSpPr>
        <a:xfrm>
          <a:off x="0" y="0"/>
          <a:ext cx="0" cy="0"/>
          <a:chOff x="0" y="0"/>
          <a:chExt cx="0" cy="0"/>
        </a:xfrm>
      </p:grpSpPr>
      <p:sp>
        <p:nvSpPr>
          <p:cNvPr id="201" name="Google Shape;201;p46"/>
          <p:cNvSpPr txBox="1"/>
          <p:nvPr>
            <p:ph type="title"/>
          </p:nvPr>
        </p:nvSpPr>
        <p:spPr>
          <a:xfrm>
            <a:off x="722313" y="4406902"/>
            <a:ext cx="7772400" cy="500906"/>
          </a:xfrm>
          <a:prstGeom prst="rect">
            <a:avLst/>
          </a:prstGeom>
          <a:noFill/>
          <a:ln>
            <a:noFill/>
          </a:ln>
        </p:spPr>
        <p:txBody>
          <a:bodyPr anchorCtr="0" anchor="t" bIns="0" lIns="0" spcFirstLastPara="1" rIns="0" wrap="square" tIns="0">
            <a:spAutoFit/>
          </a:bodyPr>
          <a:lstStyle>
            <a:lvl1pPr lvl="0" algn="l">
              <a:lnSpc>
                <a:spcPct val="106000"/>
              </a:lnSpc>
              <a:spcBef>
                <a:spcPts val="0"/>
              </a:spcBef>
              <a:spcAft>
                <a:spcPts val="0"/>
              </a:spcAft>
              <a:buSzPts val="1400"/>
              <a:buNone/>
              <a:defRPr b="1" sz="3100"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02" name="Google Shape;202;p46"/>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280"/>
              </a:spcBef>
              <a:spcAft>
                <a:spcPts val="0"/>
              </a:spcAft>
              <a:buSzPts val="1280"/>
              <a:buNone/>
              <a:defRPr sz="1600"/>
            </a:lvl1pPr>
            <a:lvl2pPr indent="-228600" lvl="1" marL="914400" algn="l">
              <a:lnSpc>
                <a:spcPct val="106000"/>
              </a:lnSpc>
              <a:spcBef>
                <a:spcPts val="1120"/>
              </a:spcBef>
              <a:spcAft>
                <a:spcPts val="0"/>
              </a:spcAft>
              <a:buSzPts val="1400"/>
              <a:buNone/>
              <a:defRPr sz="1400"/>
            </a:lvl2pPr>
            <a:lvl3pPr indent="-228600" lvl="2" marL="1371600" algn="l">
              <a:lnSpc>
                <a:spcPct val="106000"/>
              </a:lnSpc>
              <a:spcBef>
                <a:spcPts val="480"/>
              </a:spcBef>
              <a:spcAft>
                <a:spcPts val="0"/>
              </a:spcAft>
              <a:buSzPts val="1200"/>
              <a:buNone/>
              <a:defRPr sz="1200"/>
            </a:lvl3pPr>
            <a:lvl4pPr indent="-228600" lvl="3" marL="1828800" algn="l">
              <a:lnSpc>
                <a:spcPct val="106000"/>
              </a:lnSpc>
              <a:spcBef>
                <a:spcPts val="220"/>
              </a:spcBef>
              <a:spcAft>
                <a:spcPts val="0"/>
              </a:spcAft>
              <a:buSzPts val="1100"/>
              <a:buFont typeface="Arial"/>
              <a:buNone/>
              <a:defRPr sz="1100"/>
            </a:lvl4pPr>
            <a:lvl5pPr indent="-228600" lvl="4" marL="2286000" algn="l">
              <a:spcBef>
                <a:spcPts val="220"/>
              </a:spcBef>
              <a:spcAft>
                <a:spcPts val="0"/>
              </a:spcAft>
              <a:buSzPts val="1100"/>
              <a:buFont typeface="Arial"/>
              <a:buNone/>
              <a:defRPr sz="1100"/>
            </a:lvl5pPr>
            <a:lvl6pPr indent="-228600" lvl="5" marL="2743200" algn="l">
              <a:spcBef>
                <a:spcPts val="220"/>
              </a:spcBef>
              <a:spcAft>
                <a:spcPts val="0"/>
              </a:spcAft>
              <a:buSzPts val="1100"/>
              <a:buFont typeface="Arial"/>
              <a:buNone/>
              <a:defRPr sz="1100"/>
            </a:lvl6pPr>
            <a:lvl7pPr indent="-228600" lvl="6" marL="3200400" algn="l">
              <a:spcBef>
                <a:spcPts val="220"/>
              </a:spcBef>
              <a:spcAft>
                <a:spcPts val="0"/>
              </a:spcAft>
              <a:buSzPts val="1100"/>
              <a:buFont typeface="Arial"/>
              <a:buNone/>
              <a:defRPr sz="1100"/>
            </a:lvl7pPr>
            <a:lvl8pPr indent="-228600" lvl="7" marL="3657600" algn="l">
              <a:spcBef>
                <a:spcPts val="220"/>
              </a:spcBef>
              <a:spcAft>
                <a:spcPts val="0"/>
              </a:spcAft>
              <a:buSzPts val="1100"/>
              <a:buFont typeface="Arial"/>
              <a:buNone/>
              <a:defRPr sz="1100"/>
            </a:lvl8pPr>
            <a:lvl9pPr indent="-228600" lvl="8" marL="4114800" algn="l">
              <a:spcBef>
                <a:spcPts val="220"/>
              </a:spcBef>
              <a:spcAft>
                <a:spcPts val="0"/>
              </a:spcAft>
              <a:buSzPts val="1100"/>
              <a:buFont typeface="Arial"/>
              <a:buNone/>
              <a:defRPr sz="1100"/>
            </a:lvl9pPr>
          </a:lstStyle>
          <a:p/>
        </p:txBody>
      </p:sp>
      <p:pic>
        <p:nvPicPr>
          <p:cNvPr id="203" name="Google Shape;203;p46"/>
          <p:cNvPicPr preferRelativeResize="0"/>
          <p:nvPr/>
        </p:nvPicPr>
        <p:blipFill rotWithShape="1">
          <a:blip r:embed="rId2">
            <a:alphaModFix/>
          </a:blip>
          <a:srcRect b="0" l="0" r="0" t="0"/>
          <a:stretch/>
        </p:blipFill>
        <p:spPr>
          <a:xfrm>
            <a:off x="7168896" y="350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04" name="Google Shape;204;p46"/>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05" name="Shape 205"/>
        <p:cNvGrpSpPr/>
        <p:nvPr/>
      </p:nvGrpSpPr>
      <p:grpSpPr>
        <a:xfrm>
          <a:off x="0" y="0"/>
          <a:ext cx="0" cy="0"/>
          <a:chOff x="0" y="0"/>
          <a:chExt cx="0" cy="0"/>
        </a:xfrm>
      </p:grpSpPr>
      <p:sp>
        <p:nvSpPr>
          <p:cNvPr id="206" name="Google Shape;206;p47"/>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07" name="Google Shape;207;p47"/>
          <p:cNvSpPr txBox="1"/>
          <p:nvPr>
            <p:ph idx="1" type="body"/>
          </p:nvPr>
        </p:nvSpPr>
        <p:spPr>
          <a:xfrm>
            <a:off x="396877" y="1154114"/>
            <a:ext cx="1927225"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spcBef>
                <a:spcPts val="280"/>
              </a:spcBef>
              <a:spcAft>
                <a:spcPts val="0"/>
              </a:spcAft>
              <a:buSzPts val="1400"/>
              <a:buFont typeface="Arial"/>
              <a:buChar char="–"/>
              <a:defRPr sz="1400"/>
            </a:lvl5pPr>
            <a:lvl6pPr indent="-317500" lvl="5" marL="2743200" algn="l">
              <a:spcBef>
                <a:spcPts val="280"/>
              </a:spcBef>
              <a:spcAft>
                <a:spcPts val="0"/>
              </a:spcAft>
              <a:buSzPts val="1400"/>
              <a:buFont typeface="Arial"/>
              <a:buChar char="–"/>
              <a:defRPr sz="1400"/>
            </a:lvl6pPr>
            <a:lvl7pPr indent="-317500" lvl="6" marL="3200400" algn="l">
              <a:spcBef>
                <a:spcPts val="280"/>
              </a:spcBef>
              <a:spcAft>
                <a:spcPts val="0"/>
              </a:spcAft>
              <a:buSzPts val="1400"/>
              <a:buFont typeface="Arial"/>
              <a:buChar char="–"/>
              <a:defRPr sz="1400"/>
            </a:lvl7pPr>
            <a:lvl8pPr indent="-317500" lvl="7" marL="3657600" algn="l">
              <a:spcBef>
                <a:spcPts val="280"/>
              </a:spcBef>
              <a:spcAft>
                <a:spcPts val="0"/>
              </a:spcAft>
              <a:buSzPts val="1400"/>
              <a:buFont typeface="Arial"/>
              <a:buChar char="–"/>
              <a:defRPr sz="1400"/>
            </a:lvl8pPr>
            <a:lvl9pPr indent="-317500" lvl="8" marL="4114800" algn="l">
              <a:spcBef>
                <a:spcPts val="280"/>
              </a:spcBef>
              <a:spcAft>
                <a:spcPts val="0"/>
              </a:spcAft>
              <a:buSzPts val="1400"/>
              <a:buFont typeface="Arial"/>
              <a:buChar char="–"/>
              <a:defRPr sz="1400"/>
            </a:lvl9pPr>
          </a:lstStyle>
          <a:p/>
        </p:txBody>
      </p:sp>
      <p:sp>
        <p:nvSpPr>
          <p:cNvPr id="208" name="Google Shape;208;p47"/>
          <p:cNvSpPr txBox="1"/>
          <p:nvPr>
            <p:ph idx="2" type="body"/>
          </p:nvPr>
        </p:nvSpPr>
        <p:spPr>
          <a:xfrm>
            <a:off x="2476502" y="1154114"/>
            <a:ext cx="1928813" cy="51355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760"/>
              </a:spcBef>
              <a:spcAft>
                <a:spcPts val="0"/>
              </a:spcAft>
              <a:buSzPts val="1400"/>
              <a:buNone/>
              <a:defRPr sz="2200"/>
            </a:lvl1pPr>
            <a:lvl2pPr indent="-349250" lvl="1" marL="914400" algn="l">
              <a:lnSpc>
                <a:spcPct val="106000"/>
              </a:lnSpc>
              <a:spcBef>
                <a:spcPts val="1520"/>
              </a:spcBef>
              <a:spcAft>
                <a:spcPts val="0"/>
              </a:spcAft>
              <a:buSzPts val="1900"/>
              <a:buChar char="◼"/>
              <a:defRPr sz="1900"/>
            </a:lvl2pPr>
            <a:lvl3pPr indent="-330200" lvl="2" marL="1371600" algn="l">
              <a:lnSpc>
                <a:spcPct val="106000"/>
              </a:lnSpc>
              <a:spcBef>
                <a:spcPts val="640"/>
              </a:spcBef>
              <a:spcAft>
                <a:spcPts val="0"/>
              </a:spcAft>
              <a:buSzPts val="1600"/>
              <a:buChar char="–"/>
              <a:defRPr sz="1600"/>
            </a:lvl3pPr>
            <a:lvl4pPr indent="-317500" lvl="3" marL="1828800" algn="l">
              <a:lnSpc>
                <a:spcPct val="106000"/>
              </a:lnSpc>
              <a:spcBef>
                <a:spcPts val="280"/>
              </a:spcBef>
              <a:spcAft>
                <a:spcPts val="0"/>
              </a:spcAft>
              <a:buSzPts val="1400"/>
              <a:buFont typeface="Arial"/>
              <a:buChar char="•"/>
              <a:defRPr sz="1400"/>
            </a:lvl4pPr>
            <a:lvl5pPr indent="-317500" lvl="4" marL="2286000" algn="l">
              <a:spcBef>
                <a:spcPts val="280"/>
              </a:spcBef>
              <a:spcAft>
                <a:spcPts val="0"/>
              </a:spcAft>
              <a:buSzPts val="1400"/>
              <a:buFont typeface="Arial"/>
              <a:buChar char="–"/>
              <a:defRPr sz="1400"/>
            </a:lvl5pPr>
            <a:lvl6pPr indent="-317500" lvl="5" marL="2743200" algn="l">
              <a:spcBef>
                <a:spcPts val="280"/>
              </a:spcBef>
              <a:spcAft>
                <a:spcPts val="0"/>
              </a:spcAft>
              <a:buSzPts val="1400"/>
              <a:buFont typeface="Arial"/>
              <a:buChar char="–"/>
              <a:defRPr sz="1400"/>
            </a:lvl6pPr>
            <a:lvl7pPr indent="-317500" lvl="6" marL="3200400" algn="l">
              <a:spcBef>
                <a:spcPts val="280"/>
              </a:spcBef>
              <a:spcAft>
                <a:spcPts val="0"/>
              </a:spcAft>
              <a:buSzPts val="1400"/>
              <a:buFont typeface="Arial"/>
              <a:buChar char="–"/>
              <a:defRPr sz="1400"/>
            </a:lvl7pPr>
            <a:lvl8pPr indent="-317500" lvl="7" marL="3657600" algn="l">
              <a:spcBef>
                <a:spcPts val="280"/>
              </a:spcBef>
              <a:spcAft>
                <a:spcPts val="0"/>
              </a:spcAft>
              <a:buSzPts val="1400"/>
              <a:buFont typeface="Arial"/>
              <a:buChar char="–"/>
              <a:defRPr sz="1400"/>
            </a:lvl8pPr>
            <a:lvl9pPr indent="-317500" lvl="8" marL="4114800" algn="l">
              <a:spcBef>
                <a:spcPts val="280"/>
              </a:spcBef>
              <a:spcAft>
                <a:spcPts val="0"/>
              </a:spcAft>
              <a:buSzPts val="1400"/>
              <a:buFont typeface="Arial"/>
              <a:buChar char="–"/>
              <a:defRPr sz="1400"/>
            </a:lvl9pPr>
          </a:lstStyle>
          <a:p/>
        </p:txBody>
      </p:sp>
      <p:pic>
        <p:nvPicPr>
          <p:cNvPr id="209" name="Google Shape;209;p47"/>
          <p:cNvPicPr preferRelativeResize="0"/>
          <p:nvPr/>
        </p:nvPicPr>
        <p:blipFill rotWithShape="1">
          <a:blip r:embed="rId2">
            <a:alphaModFix/>
          </a:blip>
          <a:srcRect b="0" l="0" r="0" t="0"/>
          <a:stretch/>
        </p:blipFill>
        <p:spPr>
          <a:xfrm>
            <a:off x="7159751"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0" name="Google Shape;210;p47"/>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11" name="Shape 211"/>
        <p:cNvGrpSpPr/>
        <p:nvPr/>
      </p:nvGrpSpPr>
      <p:grpSpPr>
        <a:xfrm>
          <a:off x="0" y="0"/>
          <a:ext cx="0" cy="0"/>
          <a:chOff x="0" y="0"/>
          <a:chExt cx="0" cy="0"/>
        </a:xfrm>
      </p:grpSpPr>
      <p:sp>
        <p:nvSpPr>
          <p:cNvPr id="212" name="Google Shape;212;p48"/>
          <p:cNvSpPr txBox="1"/>
          <p:nvPr>
            <p:ph type="title"/>
          </p:nvPr>
        </p:nvSpPr>
        <p:spPr>
          <a:xfrm>
            <a:off x="457200" y="1223740"/>
            <a:ext cx="8229600"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13" name="Google Shape;213;p48"/>
          <p:cNvSpPr txBox="1"/>
          <p:nvPr>
            <p:ph idx="1" type="body"/>
          </p:nvPr>
        </p:nvSpPr>
        <p:spPr>
          <a:xfrm>
            <a:off x="457200" y="1535114"/>
            <a:ext cx="4040188"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spcBef>
                <a:spcPts val="240"/>
              </a:spcBef>
              <a:spcAft>
                <a:spcPts val="0"/>
              </a:spcAft>
              <a:buSzPts val="1200"/>
              <a:buFont typeface="Arial"/>
              <a:buNone/>
              <a:defRPr b="1" sz="1200"/>
            </a:lvl5pPr>
            <a:lvl6pPr indent="-228600" lvl="5" marL="2743200" algn="l">
              <a:spcBef>
                <a:spcPts val="240"/>
              </a:spcBef>
              <a:spcAft>
                <a:spcPts val="0"/>
              </a:spcAft>
              <a:buSzPts val="1200"/>
              <a:buFont typeface="Arial"/>
              <a:buNone/>
              <a:defRPr b="1" sz="1200"/>
            </a:lvl6pPr>
            <a:lvl7pPr indent="-228600" lvl="6" marL="3200400" algn="l">
              <a:spcBef>
                <a:spcPts val="240"/>
              </a:spcBef>
              <a:spcAft>
                <a:spcPts val="0"/>
              </a:spcAft>
              <a:buSzPts val="1200"/>
              <a:buFont typeface="Arial"/>
              <a:buNone/>
              <a:defRPr b="1" sz="1200"/>
            </a:lvl7pPr>
            <a:lvl8pPr indent="-228600" lvl="7" marL="3657600" algn="l">
              <a:spcBef>
                <a:spcPts val="240"/>
              </a:spcBef>
              <a:spcAft>
                <a:spcPts val="0"/>
              </a:spcAft>
              <a:buSzPts val="1200"/>
              <a:buFont typeface="Arial"/>
              <a:buNone/>
              <a:defRPr b="1" sz="1200"/>
            </a:lvl8pPr>
            <a:lvl9pPr indent="-228600" lvl="8" marL="4114800" algn="l">
              <a:spcBef>
                <a:spcPts val="240"/>
              </a:spcBef>
              <a:spcAft>
                <a:spcPts val="0"/>
              </a:spcAft>
              <a:buSzPts val="1200"/>
              <a:buFont typeface="Arial"/>
              <a:buNone/>
              <a:defRPr b="1" sz="1200"/>
            </a:lvl9pPr>
          </a:lstStyle>
          <a:p/>
        </p:txBody>
      </p:sp>
      <p:sp>
        <p:nvSpPr>
          <p:cNvPr id="214" name="Google Shape;214;p48"/>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spcBef>
                <a:spcPts val="240"/>
              </a:spcBef>
              <a:spcAft>
                <a:spcPts val="0"/>
              </a:spcAft>
              <a:buSzPts val="1200"/>
              <a:buFont typeface="Arial"/>
              <a:buChar char="–"/>
              <a:defRPr sz="1200"/>
            </a:lvl5pPr>
            <a:lvl6pPr indent="-304800" lvl="5" marL="2743200" algn="l">
              <a:spcBef>
                <a:spcPts val="240"/>
              </a:spcBef>
              <a:spcAft>
                <a:spcPts val="0"/>
              </a:spcAft>
              <a:buSzPts val="1200"/>
              <a:buFont typeface="Arial"/>
              <a:buChar char="–"/>
              <a:defRPr sz="1200"/>
            </a:lvl6pPr>
            <a:lvl7pPr indent="-304800" lvl="6" marL="3200400" algn="l">
              <a:spcBef>
                <a:spcPts val="240"/>
              </a:spcBef>
              <a:spcAft>
                <a:spcPts val="0"/>
              </a:spcAft>
              <a:buSzPts val="1200"/>
              <a:buFont typeface="Arial"/>
              <a:buChar char="–"/>
              <a:defRPr sz="1200"/>
            </a:lvl7pPr>
            <a:lvl8pPr indent="-304800" lvl="7" marL="3657600" algn="l">
              <a:spcBef>
                <a:spcPts val="240"/>
              </a:spcBef>
              <a:spcAft>
                <a:spcPts val="0"/>
              </a:spcAft>
              <a:buSzPts val="1200"/>
              <a:buFont typeface="Arial"/>
              <a:buChar char="–"/>
              <a:defRPr sz="1200"/>
            </a:lvl8pPr>
            <a:lvl9pPr indent="-304800" lvl="8" marL="4114800" algn="l">
              <a:spcBef>
                <a:spcPts val="240"/>
              </a:spcBef>
              <a:spcAft>
                <a:spcPts val="0"/>
              </a:spcAft>
              <a:buSzPts val="1200"/>
              <a:buFont typeface="Arial"/>
              <a:buChar char="–"/>
              <a:defRPr sz="1200"/>
            </a:lvl9pPr>
          </a:lstStyle>
          <a:p/>
        </p:txBody>
      </p:sp>
      <p:sp>
        <p:nvSpPr>
          <p:cNvPr id="215" name="Google Shape;215;p48"/>
          <p:cNvSpPr txBox="1"/>
          <p:nvPr>
            <p:ph idx="3" type="body"/>
          </p:nvPr>
        </p:nvSpPr>
        <p:spPr>
          <a:xfrm>
            <a:off x="4645027" y="1535114"/>
            <a:ext cx="4041775" cy="639762"/>
          </a:xfrm>
          <a:prstGeom prst="rect">
            <a:avLst/>
          </a:prstGeom>
          <a:noFill/>
          <a:ln>
            <a:noFill/>
          </a:ln>
        </p:spPr>
        <p:txBody>
          <a:bodyPr anchorCtr="0" anchor="b" bIns="0" lIns="0" spcFirstLastPara="1" rIns="0" wrap="square" tIns="0">
            <a:noAutofit/>
          </a:bodyPr>
          <a:lstStyle>
            <a:lvl1pPr indent="-228600" lvl="0" marL="457200" algn="l">
              <a:lnSpc>
                <a:spcPct val="106000"/>
              </a:lnSpc>
              <a:spcBef>
                <a:spcPts val="1520"/>
              </a:spcBef>
              <a:spcAft>
                <a:spcPts val="0"/>
              </a:spcAft>
              <a:buSzPts val="1520"/>
              <a:buNone/>
              <a:defRPr b="1" sz="1900"/>
            </a:lvl1pPr>
            <a:lvl2pPr indent="-228600" lvl="1" marL="914400" algn="l">
              <a:lnSpc>
                <a:spcPct val="106000"/>
              </a:lnSpc>
              <a:spcBef>
                <a:spcPts val="1280"/>
              </a:spcBef>
              <a:spcAft>
                <a:spcPts val="0"/>
              </a:spcAft>
              <a:buSzPts val="1600"/>
              <a:buNone/>
              <a:defRPr b="1" sz="1600"/>
            </a:lvl2pPr>
            <a:lvl3pPr indent="-228600" lvl="2" marL="1371600" algn="l">
              <a:lnSpc>
                <a:spcPct val="106000"/>
              </a:lnSpc>
              <a:spcBef>
                <a:spcPts val="560"/>
              </a:spcBef>
              <a:spcAft>
                <a:spcPts val="0"/>
              </a:spcAft>
              <a:buSzPts val="1400"/>
              <a:buNone/>
              <a:defRPr b="1" sz="1400"/>
            </a:lvl3pPr>
            <a:lvl4pPr indent="-228600" lvl="3" marL="1828800" algn="l">
              <a:lnSpc>
                <a:spcPct val="106000"/>
              </a:lnSpc>
              <a:spcBef>
                <a:spcPts val="240"/>
              </a:spcBef>
              <a:spcAft>
                <a:spcPts val="0"/>
              </a:spcAft>
              <a:buSzPts val="1200"/>
              <a:buFont typeface="Arial"/>
              <a:buNone/>
              <a:defRPr b="1" sz="1200"/>
            </a:lvl4pPr>
            <a:lvl5pPr indent="-228600" lvl="4" marL="2286000" algn="l">
              <a:spcBef>
                <a:spcPts val="240"/>
              </a:spcBef>
              <a:spcAft>
                <a:spcPts val="0"/>
              </a:spcAft>
              <a:buSzPts val="1200"/>
              <a:buFont typeface="Arial"/>
              <a:buNone/>
              <a:defRPr b="1" sz="1200"/>
            </a:lvl5pPr>
            <a:lvl6pPr indent="-228600" lvl="5" marL="2743200" algn="l">
              <a:spcBef>
                <a:spcPts val="240"/>
              </a:spcBef>
              <a:spcAft>
                <a:spcPts val="0"/>
              </a:spcAft>
              <a:buSzPts val="1200"/>
              <a:buFont typeface="Arial"/>
              <a:buNone/>
              <a:defRPr b="1" sz="1200"/>
            </a:lvl6pPr>
            <a:lvl7pPr indent="-228600" lvl="6" marL="3200400" algn="l">
              <a:spcBef>
                <a:spcPts val="240"/>
              </a:spcBef>
              <a:spcAft>
                <a:spcPts val="0"/>
              </a:spcAft>
              <a:buSzPts val="1200"/>
              <a:buFont typeface="Arial"/>
              <a:buNone/>
              <a:defRPr b="1" sz="1200"/>
            </a:lvl7pPr>
            <a:lvl8pPr indent="-228600" lvl="7" marL="3657600" algn="l">
              <a:spcBef>
                <a:spcPts val="240"/>
              </a:spcBef>
              <a:spcAft>
                <a:spcPts val="0"/>
              </a:spcAft>
              <a:buSzPts val="1200"/>
              <a:buFont typeface="Arial"/>
              <a:buNone/>
              <a:defRPr b="1" sz="1200"/>
            </a:lvl8pPr>
            <a:lvl9pPr indent="-228600" lvl="8" marL="4114800" algn="l">
              <a:spcBef>
                <a:spcPts val="240"/>
              </a:spcBef>
              <a:spcAft>
                <a:spcPts val="0"/>
              </a:spcAft>
              <a:buSzPts val="1200"/>
              <a:buFont typeface="Arial"/>
              <a:buNone/>
              <a:defRPr b="1" sz="1200"/>
            </a:lvl9pPr>
          </a:lstStyle>
          <a:p/>
        </p:txBody>
      </p:sp>
      <p:sp>
        <p:nvSpPr>
          <p:cNvPr id="216" name="Google Shape;216;p48"/>
          <p:cNvSpPr txBox="1"/>
          <p:nvPr>
            <p:ph idx="4" type="body"/>
          </p:nvPr>
        </p:nvSpPr>
        <p:spPr>
          <a:xfrm>
            <a:off x="4645027" y="2174875"/>
            <a:ext cx="4041775" cy="3951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520"/>
              </a:spcBef>
              <a:spcAft>
                <a:spcPts val="0"/>
              </a:spcAft>
              <a:buSzPts val="1400"/>
              <a:buNone/>
              <a:defRPr sz="1900"/>
            </a:lvl1pPr>
            <a:lvl2pPr indent="-330200" lvl="1" marL="914400" algn="l">
              <a:lnSpc>
                <a:spcPct val="106000"/>
              </a:lnSpc>
              <a:spcBef>
                <a:spcPts val="1280"/>
              </a:spcBef>
              <a:spcAft>
                <a:spcPts val="0"/>
              </a:spcAft>
              <a:buSzPts val="1600"/>
              <a:buChar char="◼"/>
              <a:defRPr sz="1600"/>
            </a:lvl2pPr>
            <a:lvl3pPr indent="-317500" lvl="2" marL="1371600" algn="l">
              <a:lnSpc>
                <a:spcPct val="106000"/>
              </a:lnSpc>
              <a:spcBef>
                <a:spcPts val="560"/>
              </a:spcBef>
              <a:spcAft>
                <a:spcPts val="0"/>
              </a:spcAft>
              <a:buSzPts val="1400"/>
              <a:buChar char="–"/>
              <a:defRPr sz="1400"/>
            </a:lvl3pPr>
            <a:lvl4pPr indent="-304800" lvl="3" marL="1828800" algn="l">
              <a:lnSpc>
                <a:spcPct val="106000"/>
              </a:lnSpc>
              <a:spcBef>
                <a:spcPts val="240"/>
              </a:spcBef>
              <a:spcAft>
                <a:spcPts val="0"/>
              </a:spcAft>
              <a:buSzPts val="1200"/>
              <a:buFont typeface="Arial"/>
              <a:buChar char="•"/>
              <a:defRPr sz="1200"/>
            </a:lvl4pPr>
            <a:lvl5pPr indent="-304800" lvl="4" marL="2286000" algn="l">
              <a:spcBef>
                <a:spcPts val="240"/>
              </a:spcBef>
              <a:spcAft>
                <a:spcPts val="0"/>
              </a:spcAft>
              <a:buSzPts val="1200"/>
              <a:buFont typeface="Arial"/>
              <a:buChar char="–"/>
              <a:defRPr sz="1200"/>
            </a:lvl5pPr>
            <a:lvl6pPr indent="-304800" lvl="5" marL="2743200" algn="l">
              <a:spcBef>
                <a:spcPts val="240"/>
              </a:spcBef>
              <a:spcAft>
                <a:spcPts val="0"/>
              </a:spcAft>
              <a:buSzPts val="1200"/>
              <a:buFont typeface="Arial"/>
              <a:buChar char="–"/>
              <a:defRPr sz="1200"/>
            </a:lvl6pPr>
            <a:lvl7pPr indent="-304800" lvl="6" marL="3200400" algn="l">
              <a:spcBef>
                <a:spcPts val="240"/>
              </a:spcBef>
              <a:spcAft>
                <a:spcPts val="0"/>
              </a:spcAft>
              <a:buSzPts val="1200"/>
              <a:buFont typeface="Arial"/>
              <a:buChar char="–"/>
              <a:defRPr sz="1200"/>
            </a:lvl7pPr>
            <a:lvl8pPr indent="-304800" lvl="7" marL="3657600" algn="l">
              <a:spcBef>
                <a:spcPts val="240"/>
              </a:spcBef>
              <a:spcAft>
                <a:spcPts val="0"/>
              </a:spcAft>
              <a:buSzPts val="1200"/>
              <a:buFont typeface="Arial"/>
              <a:buChar char="–"/>
              <a:defRPr sz="1200"/>
            </a:lvl8pPr>
            <a:lvl9pPr indent="-304800" lvl="8" marL="4114800" algn="l">
              <a:spcBef>
                <a:spcPts val="240"/>
              </a:spcBef>
              <a:spcAft>
                <a:spcPts val="0"/>
              </a:spcAft>
              <a:buSzPts val="1200"/>
              <a:buFont typeface="Arial"/>
              <a:buChar char="–"/>
              <a:defRPr sz="1200"/>
            </a:lvl9pPr>
          </a:lstStyle>
          <a:p/>
        </p:txBody>
      </p:sp>
      <p:pic>
        <p:nvPicPr>
          <p:cNvPr id="217" name="Google Shape;217;p48"/>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8" name="Google Shape;218;p48"/>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19" name="Shape 219"/>
        <p:cNvGrpSpPr/>
        <p:nvPr/>
      </p:nvGrpSpPr>
      <p:grpSpPr>
        <a:xfrm>
          <a:off x="0" y="0"/>
          <a:ext cx="0" cy="0"/>
          <a:chOff x="0" y="0"/>
          <a:chExt cx="0" cy="0"/>
        </a:xfrm>
      </p:grpSpPr>
      <p:sp>
        <p:nvSpPr>
          <p:cNvPr id="220" name="Google Shape;220;p49"/>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221" name="Google Shape;221;p49"/>
          <p:cNvPicPr preferRelativeResize="0"/>
          <p:nvPr/>
        </p:nvPicPr>
        <p:blipFill rotWithShape="1">
          <a:blip r:embed="rId2">
            <a:alphaModFix/>
          </a:blip>
          <a:srcRect b="0" l="0" r="0" t="0"/>
          <a:stretch/>
        </p:blipFill>
        <p:spPr>
          <a:xfrm>
            <a:off x="7159751"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2" name="Google Shape;222;p49"/>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23" name="Shape 223"/>
        <p:cNvGrpSpPr/>
        <p:nvPr/>
      </p:nvGrpSpPr>
      <p:grpSpPr>
        <a:xfrm>
          <a:off x="0" y="0"/>
          <a:ext cx="0" cy="0"/>
          <a:chOff x="0" y="0"/>
          <a:chExt cx="0" cy="0"/>
        </a:xfrm>
      </p:grpSpPr>
      <p:pic>
        <p:nvPicPr>
          <p:cNvPr id="224" name="Google Shape;224;p50"/>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25" name="Google Shape;225;p50"/>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26" name="Shape 226"/>
        <p:cNvGrpSpPr/>
        <p:nvPr/>
      </p:nvGrpSpPr>
      <p:grpSpPr>
        <a:xfrm>
          <a:off x="0" y="0"/>
          <a:ext cx="0" cy="0"/>
          <a:chOff x="0" y="0"/>
          <a:chExt cx="0" cy="0"/>
        </a:xfrm>
      </p:grpSpPr>
      <p:sp>
        <p:nvSpPr>
          <p:cNvPr id="227" name="Google Shape;227;p51"/>
          <p:cNvSpPr txBox="1"/>
          <p:nvPr>
            <p:ph type="title"/>
          </p:nvPr>
        </p:nvSpPr>
        <p:spPr>
          <a:xfrm>
            <a:off x="457202" y="1176568"/>
            <a:ext cx="3008313"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28" name="Google Shape;228;p51"/>
          <p:cNvSpPr txBox="1"/>
          <p:nvPr>
            <p:ph idx="1" type="body"/>
          </p:nvPr>
        </p:nvSpPr>
        <p:spPr>
          <a:xfrm>
            <a:off x="3575050" y="273052"/>
            <a:ext cx="5111750" cy="585311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2000"/>
              </a:spcBef>
              <a:spcAft>
                <a:spcPts val="0"/>
              </a:spcAft>
              <a:buSzPts val="1400"/>
              <a:buNone/>
              <a:defRPr sz="2500"/>
            </a:lvl1pPr>
            <a:lvl2pPr indent="-368300" lvl="1" marL="914400" algn="l">
              <a:lnSpc>
                <a:spcPct val="106000"/>
              </a:lnSpc>
              <a:spcBef>
                <a:spcPts val="1760"/>
              </a:spcBef>
              <a:spcAft>
                <a:spcPts val="0"/>
              </a:spcAft>
              <a:buSzPts val="2200"/>
              <a:buChar char="◼"/>
              <a:defRPr sz="2200"/>
            </a:lvl2pPr>
            <a:lvl3pPr indent="-349250" lvl="2" marL="1371600" algn="l">
              <a:lnSpc>
                <a:spcPct val="106000"/>
              </a:lnSpc>
              <a:spcBef>
                <a:spcPts val="760"/>
              </a:spcBef>
              <a:spcAft>
                <a:spcPts val="0"/>
              </a:spcAft>
              <a:buSzPts val="1900"/>
              <a:buChar char="–"/>
              <a:defRPr sz="1900"/>
            </a:lvl3pPr>
            <a:lvl4pPr indent="-330200" lvl="3" marL="1828800" algn="l">
              <a:lnSpc>
                <a:spcPct val="106000"/>
              </a:lnSpc>
              <a:spcBef>
                <a:spcPts val="320"/>
              </a:spcBef>
              <a:spcAft>
                <a:spcPts val="0"/>
              </a:spcAft>
              <a:buSzPts val="1600"/>
              <a:buFont typeface="Arial"/>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229" name="Google Shape;229;p51"/>
          <p:cNvSpPr txBox="1"/>
          <p:nvPr>
            <p:ph idx="2" type="body"/>
          </p:nvPr>
        </p:nvSpPr>
        <p:spPr>
          <a:xfrm>
            <a:off x="457202" y="1435102"/>
            <a:ext cx="3008313" cy="4691063"/>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spcBef>
                <a:spcPts val="140"/>
              </a:spcBef>
              <a:spcAft>
                <a:spcPts val="0"/>
              </a:spcAft>
              <a:buSzPts val="700"/>
              <a:buFont typeface="Arial"/>
              <a:buNone/>
              <a:defRPr sz="700"/>
            </a:lvl5pPr>
            <a:lvl6pPr indent="-228600" lvl="5" marL="2743200" algn="l">
              <a:spcBef>
                <a:spcPts val="140"/>
              </a:spcBef>
              <a:spcAft>
                <a:spcPts val="0"/>
              </a:spcAft>
              <a:buSzPts val="700"/>
              <a:buFont typeface="Arial"/>
              <a:buNone/>
              <a:defRPr sz="700"/>
            </a:lvl6pPr>
            <a:lvl7pPr indent="-228600" lvl="6" marL="3200400" algn="l">
              <a:spcBef>
                <a:spcPts val="140"/>
              </a:spcBef>
              <a:spcAft>
                <a:spcPts val="0"/>
              </a:spcAft>
              <a:buSzPts val="700"/>
              <a:buFont typeface="Arial"/>
              <a:buNone/>
              <a:defRPr sz="700"/>
            </a:lvl7pPr>
            <a:lvl8pPr indent="-228600" lvl="7" marL="3657600" algn="l">
              <a:spcBef>
                <a:spcPts val="140"/>
              </a:spcBef>
              <a:spcAft>
                <a:spcPts val="0"/>
              </a:spcAft>
              <a:buSzPts val="700"/>
              <a:buFont typeface="Arial"/>
              <a:buNone/>
              <a:defRPr sz="700"/>
            </a:lvl8pPr>
            <a:lvl9pPr indent="-228600" lvl="8" marL="4114800" algn="l">
              <a:spcBef>
                <a:spcPts val="140"/>
              </a:spcBef>
              <a:spcAft>
                <a:spcPts val="0"/>
              </a:spcAft>
              <a:buSzPts val="700"/>
              <a:buFont typeface="Arial"/>
              <a:buNone/>
              <a:defRPr sz="700"/>
            </a:lvl9pPr>
          </a:lstStyle>
          <a:p/>
        </p:txBody>
      </p:sp>
      <p:pic>
        <p:nvPicPr>
          <p:cNvPr id="230" name="Google Shape;230;p51"/>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1" name="Google Shape;231;p51"/>
          <p:cNvSpPr txBox="1"/>
          <p:nvPr/>
        </p:nvSpPr>
        <p:spPr>
          <a:xfrm>
            <a:off x="533570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32" name="Shape 232"/>
        <p:cNvGrpSpPr/>
        <p:nvPr/>
      </p:nvGrpSpPr>
      <p:grpSpPr>
        <a:xfrm>
          <a:off x="0" y="0"/>
          <a:ext cx="0" cy="0"/>
          <a:chOff x="0" y="0"/>
          <a:chExt cx="0" cy="0"/>
        </a:xfrm>
      </p:grpSpPr>
      <p:sp>
        <p:nvSpPr>
          <p:cNvPr id="233" name="Google Shape;233;p52"/>
          <p:cNvSpPr txBox="1"/>
          <p:nvPr>
            <p:ph type="title"/>
          </p:nvPr>
        </p:nvSpPr>
        <p:spPr>
          <a:xfrm>
            <a:off x="1792288" y="5108806"/>
            <a:ext cx="5486400" cy="258532"/>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b="1" sz="16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34" name="Google Shape;234;p52"/>
          <p:cNvSpPr/>
          <p:nvPr>
            <p:ph idx="2" type="pic"/>
          </p:nvPr>
        </p:nvSpPr>
        <p:spPr>
          <a:xfrm>
            <a:off x="1792288" y="612775"/>
            <a:ext cx="5486400" cy="4114800"/>
          </a:xfrm>
          <a:prstGeom prst="rect">
            <a:avLst/>
          </a:prstGeom>
          <a:noFill/>
          <a:ln>
            <a:noFill/>
          </a:ln>
        </p:spPr>
        <p:txBody>
          <a:bodyPr anchorCtr="0" anchor="t" bIns="0" lIns="0" spcFirstLastPara="1" rIns="0" wrap="square" tIns="0">
            <a:noAutofit/>
          </a:bodyPr>
          <a:lstStyle>
            <a:lvl1pPr lvl="0" marR="0" rtl="0" algn="l">
              <a:lnSpc>
                <a:spcPct val="106000"/>
              </a:lnSpc>
              <a:spcBef>
                <a:spcPts val="2000"/>
              </a:spcBef>
              <a:spcAft>
                <a:spcPts val="0"/>
              </a:spcAft>
              <a:buClr>
                <a:schemeClr val="dk1"/>
              </a:buClr>
              <a:buSzPts val="2000"/>
              <a:buFont typeface="Noto Sans Symbols"/>
              <a:buNone/>
              <a:defRPr b="0" i="0" sz="2500" u="none" cap="none" strike="noStrike">
                <a:solidFill>
                  <a:schemeClr val="dk1"/>
                </a:solidFill>
                <a:latin typeface="Arial"/>
                <a:ea typeface="Arial"/>
                <a:cs typeface="Arial"/>
                <a:sym typeface="Arial"/>
              </a:defRPr>
            </a:lvl1pPr>
            <a:lvl2pPr lvl="1" marR="0" rtl="0" algn="l">
              <a:lnSpc>
                <a:spcPct val="106000"/>
              </a:lnSpc>
              <a:spcBef>
                <a:spcPts val="1760"/>
              </a:spcBef>
              <a:spcAft>
                <a:spcPts val="0"/>
              </a:spcAft>
              <a:buClr>
                <a:schemeClr val="dk1"/>
              </a:buClr>
              <a:buSzPts val="2200"/>
              <a:buFont typeface="Noto Sans Symbols"/>
              <a:buNone/>
              <a:defRPr b="0" i="0" sz="2200" u="none" cap="none" strike="noStrike">
                <a:solidFill>
                  <a:schemeClr val="dk1"/>
                </a:solidFill>
                <a:latin typeface="Arial"/>
                <a:ea typeface="Arial"/>
                <a:cs typeface="Arial"/>
                <a:sym typeface="Arial"/>
              </a:defRPr>
            </a:lvl2pPr>
            <a:lvl3pPr lvl="2" marR="0" rtl="0" algn="l">
              <a:lnSpc>
                <a:spcPct val="106000"/>
              </a:lnSpc>
              <a:spcBef>
                <a:spcPts val="760"/>
              </a:spcBef>
              <a:spcAft>
                <a:spcPts val="0"/>
              </a:spcAft>
              <a:buClr>
                <a:schemeClr val="dk1"/>
              </a:buClr>
              <a:buSzPts val="1900"/>
              <a:buFont typeface="Arial"/>
              <a:buNone/>
              <a:defRPr b="0" i="0" sz="1900" u="none" cap="none" strike="noStrike">
                <a:solidFill>
                  <a:schemeClr val="dk1"/>
                </a:solidFill>
                <a:latin typeface="Arial"/>
                <a:ea typeface="Arial"/>
                <a:cs typeface="Arial"/>
                <a:sym typeface="Arial"/>
              </a:defRPr>
            </a:lvl3pPr>
            <a:lvl4pPr lvl="3" marR="0" rtl="0" algn="l">
              <a:lnSpc>
                <a:spcPct val="106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5" name="Google Shape;235;p52"/>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880"/>
              </a:spcBef>
              <a:spcAft>
                <a:spcPts val="0"/>
              </a:spcAft>
              <a:buSzPts val="880"/>
              <a:buNone/>
              <a:defRPr sz="1100"/>
            </a:lvl1pPr>
            <a:lvl2pPr indent="-228600" lvl="1" marL="914400" algn="l">
              <a:lnSpc>
                <a:spcPct val="106000"/>
              </a:lnSpc>
              <a:spcBef>
                <a:spcPts val="720"/>
              </a:spcBef>
              <a:spcAft>
                <a:spcPts val="0"/>
              </a:spcAft>
              <a:buSzPts val="900"/>
              <a:buNone/>
              <a:defRPr sz="900"/>
            </a:lvl2pPr>
            <a:lvl3pPr indent="-228600" lvl="2" marL="1371600" algn="l">
              <a:lnSpc>
                <a:spcPct val="106000"/>
              </a:lnSpc>
              <a:spcBef>
                <a:spcPts val="320"/>
              </a:spcBef>
              <a:spcAft>
                <a:spcPts val="0"/>
              </a:spcAft>
              <a:buSzPts val="800"/>
              <a:buNone/>
              <a:defRPr sz="800"/>
            </a:lvl3pPr>
            <a:lvl4pPr indent="-228600" lvl="3" marL="1828800" algn="l">
              <a:lnSpc>
                <a:spcPct val="106000"/>
              </a:lnSpc>
              <a:spcBef>
                <a:spcPts val="140"/>
              </a:spcBef>
              <a:spcAft>
                <a:spcPts val="0"/>
              </a:spcAft>
              <a:buSzPts val="700"/>
              <a:buFont typeface="Arial"/>
              <a:buNone/>
              <a:defRPr sz="700"/>
            </a:lvl4pPr>
            <a:lvl5pPr indent="-228600" lvl="4" marL="2286000" algn="l">
              <a:spcBef>
                <a:spcPts val="140"/>
              </a:spcBef>
              <a:spcAft>
                <a:spcPts val="0"/>
              </a:spcAft>
              <a:buSzPts val="700"/>
              <a:buFont typeface="Arial"/>
              <a:buNone/>
              <a:defRPr sz="700"/>
            </a:lvl5pPr>
            <a:lvl6pPr indent="-228600" lvl="5" marL="2743200" algn="l">
              <a:spcBef>
                <a:spcPts val="140"/>
              </a:spcBef>
              <a:spcAft>
                <a:spcPts val="0"/>
              </a:spcAft>
              <a:buSzPts val="700"/>
              <a:buFont typeface="Arial"/>
              <a:buNone/>
              <a:defRPr sz="700"/>
            </a:lvl6pPr>
            <a:lvl7pPr indent="-228600" lvl="6" marL="3200400" algn="l">
              <a:spcBef>
                <a:spcPts val="140"/>
              </a:spcBef>
              <a:spcAft>
                <a:spcPts val="0"/>
              </a:spcAft>
              <a:buSzPts val="700"/>
              <a:buFont typeface="Arial"/>
              <a:buNone/>
              <a:defRPr sz="700"/>
            </a:lvl7pPr>
            <a:lvl8pPr indent="-228600" lvl="7" marL="3657600" algn="l">
              <a:spcBef>
                <a:spcPts val="140"/>
              </a:spcBef>
              <a:spcAft>
                <a:spcPts val="0"/>
              </a:spcAft>
              <a:buSzPts val="700"/>
              <a:buFont typeface="Arial"/>
              <a:buNone/>
              <a:defRPr sz="700"/>
            </a:lvl8pPr>
            <a:lvl9pPr indent="-228600" lvl="8" marL="4114800" algn="l">
              <a:spcBef>
                <a:spcPts val="140"/>
              </a:spcBef>
              <a:spcAft>
                <a:spcPts val="0"/>
              </a:spcAft>
              <a:buSzPts val="700"/>
              <a:buFont typeface="Arial"/>
              <a:buNone/>
              <a:defRPr sz="700"/>
            </a:lvl9pPr>
          </a:lstStyle>
          <a:p/>
        </p:txBody>
      </p:sp>
      <p:pic>
        <p:nvPicPr>
          <p:cNvPr id="236" name="Google Shape;236;p52"/>
          <p:cNvPicPr preferRelativeResize="0"/>
          <p:nvPr/>
        </p:nvPicPr>
        <p:blipFill rotWithShape="1">
          <a:blip r:embed="rId2">
            <a:alphaModFix/>
          </a:blip>
          <a:srcRect b="0" l="0" r="0" t="0"/>
          <a:stretch/>
        </p:blipFill>
        <p:spPr>
          <a:xfrm>
            <a:off x="7168896" y="1806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37" name="Google Shape;237;p52"/>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38" name="Shape 238"/>
        <p:cNvGrpSpPr/>
        <p:nvPr/>
      </p:nvGrpSpPr>
      <p:grpSpPr>
        <a:xfrm>
          <a:off x="0" y="0"/>
          <a:ext cx="0" cy="0"/>
          <a:chOff x="0" y="0"/>
          <a:chExt cx="0" cy="0"/>
        </a:xfrm>
      </p:grpSpPr>
      <p:sp>
        <p:nvSpPr>
          <p:cNvPr id="239" name="Google Shape;239;p53"/>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40" name="Google Shape;240;p53"/>
          <p:cNvSpPr txBox="1"/>
          <p:nvPr>
            <p:ph idx="1" type="body"/>
          </p:nvPr>
        </p:nvSpPr>
        <p:spPr>
          <a:xfrm rot="5400000">
            <a:off x="-166687" y="1717676"/>
            <a:ext cx="5135562" cy="400843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241" name="Google Shape;241;p53"/>
          <p:cNvPicPr preferRelativeResize="0"/>
          <p:nvPr/>
        </p:nvPicPr>
        <p:blipFill rotWithShape="1">
          <a:blip r:embed="rId2">
            <a:alphaModFix/>
          </a:blip>
          <a:srcRect b="0" l="0" r="0" t="0"/>
          <a:stretch/>
        </p:blipFill>
        <p:spPr>
          <a:xfrm>
            <a:off x="7159752" y="1217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42" name="Google Shape;242;p53"/>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43" name="Shape 243"/>
        <p:cNvGrpSpPr/>
        <p:nvPr/>
      </p:nvGrpSpPr>
      <p:grpSpPr>
        <a:xfrm>
          <a:off x="0" y="0"/>
          <a:ext cx="0" cy="0"/>
          <a:chOff x="0" y="0"/>
          <a:chExt cx="0" cy="0"/>
        </a:xfrm>
      </p:grpSpPr>
      <p:sp>
        <p:nvSpPr>
          <p:cNvPr id="244" name="Google Shape;244;p54"/>
          <p:cNvSpPr txBox="1"/>
          <p:nvPr>
            <p:ph type="title"/>
          </p:nvPr>
        </p:nvSpPr>
        <p:spPr>
          <a:xfrm rot="5400000">
            <a:off x="3868851" y="3305065"/>
            <a:ext cx="5775325"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
        <p:nvSpPr>
          <p:cNvPr id="245" name="Google Shape;245;p54"/>
          <p:cNvSpPr txBox="1"/>
          <p:nvPr>
            <p:ph idx="1" type="body"/>
          </p:nvPr>
        </p:nvSpPr>
        <p:spPr>
          <a:xfrm rot="5400000">
            <a:off x="564356" y="346870"/>
            <a:ext cx="5775325" cy="6110288"/>
          </a:xfrm>
          <a:prstGeom prst="rect">
            <a:avLst/>
          </a:prstGeom>
          <a:noFill/>
          <a:ln>
            <a:noFill/>
          </a:ln>
        </p:spPr>
        <p:txBody>
          <a:bodyPr anchorCtr="0" anchor="t" bIns="0" lIns="0" spcFirstLastPara="1" rIns="0" wrap="square" tIns="0">
            <a:noAutofit/>
          </a:bodyPr>
          <a:lstStyle>
            <a:lvl1pPr indent="-228600" lvl="0" marL="457200" algn="l">
              <a:lnSpc>
                <a:spcPct val="106000"/>
              </a:lnSpc>
              <a:spcBef>
                <a:spcPts val="1440"/>
              </a:spcBef>
              <a:spcAft>
                <a:spcPts val="0"/>
              </a:spcAft>
              <a:buSzPts val="1400"/>
              <a:buNone/>
              <a:defRPr/>
            </a:lvl1pPr>
            <a:lvl2pPr indent="-342900" lvl="1" marL="914400" algn="l">
              <a:lnSpc>
                <a:spcPct val="106000"/>
              </a:lnSpc>
              <a:spcBef>
                <a:spcPts val="1440"/>
              </a:spcBef>
              <a:spcAft>
                <a:spcPts val="0"/>
              </a:spcAft>
              <a:buSzPts val="1800"/>
              <a:buChar char="◼"/>
              <a:defRPr/>
            </a:lvl2pPr>
            <a:lvl3pPr indent="-342900" lvl="2" marL="1371600" algn="l">
              <a:lnSpc>
                <a:spcPct val="106000"/>
              </a:lnSpc>
              <a:spcBef>
                <a:spcPts val="720"/>
              </a:spcBef>
              <a:spcAft>
                <a:spcPts val="0"/>
              </a:spcAft>
              <a:buSzPts val="1800"/>
              <a:buChar char="–"/>
              <a:defRPr/>
            </a:lvl3pPr>
            <a:lvl4pPr indent="-342900" lvl="3" marL="1828800" algn="l">
              <a:lnSpc>
                <a:spcPct val="106000"/>
              </a:lnSpc>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246" name="Google Shape;246;p54"/>
          <p:cNvPicPr preferRelativeResize="0"/>
          <p:nvPr/>
        </p:nvPicPr>
        <p:blipFill rotWithShape="1">
          <a:blip r:embed="rId2">
            <a:alphaModFix/>
          </a:blip>
          <a:srcRect b="0" l="0" r="0" t="0"/>
          <a:stretch/>
        </p:blipFill>
        <p:spPr>
          <a:xfrm>
            <a:off x="7159752"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47" name="Google Shape;247;p54"/>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248" name="Shape 248"/>
        <p:cNvGrpSpPr/>
        <p:nvPr/>
      </p:nvGrpSpPr>
      <p:grpSpPr>
        <a:xfrm>
          <a:off x="0" y="0"/>
          <a:ext cx="0" cy="0"/>
          <a:chOff x="0" y="0"/>
          <a:chExt cx="0" cy="0"/>
        </a:xfrm>
      </p:grpSpPr>
      <p:sp>
        <p:nvSpPr>
          <p:cNvPr id="249" name="Google Shape;249;p55"/>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pic>
        <p:nvPicPr>
          <p:cNvPr id="250" name="Google Shape;250;p55"/>
          <p:cNvPicPr preferRelativeResize="0"/>
          <p:nvPr/>
        </p:nvPicPr>
        <p:blipFill rotWithShape="1">
          <a:blip r:embed="rId2">
            <a:alphaModFix/>
          </a:blip>
          <a:srcRect b="0" l="0" r="0" t="0"/>
          <a:stretch/>
        </p:blipFill>
        <p:spPr>
          <a:xfrm>
            <a:off x="7168895"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51" name="Google Shape;251;p55"/>
          <p:cNvSpPr txBox="1"/>
          <p:nvPr/>
        </p:nvSpPr>
        <p:spPr>
          <a:xfrm>
            <a:off x="534485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3" name="Shape 23"/>
        <p:cNvGrpSpPr/>
        <p:nvPr/>
      </p:nvGrpSpPr>
      <p:grpSpPr>
        <a:xfrm>
          <a:off x="0" y="0"/>
          <a:ext cx="0" cy="0"/>
          <a:chOff x="0" y="0"/>
          <a:chExt cx="0" cy="0"/>
        </a:xfrm>
      </p:grpSpPr>
      <p:pic>
        <p:nvPicPr>
          <p:cNvPr id="24" name="Google Shape;24;p18"/>
          <p:cNvPicPr preferRelativeResize="0"/>
          <p:nvPr/>
        </p:nvPicPr>
        <p:blipFill rotWithShape="1">
          <a:blip r:embed="rId2">
            <a:alphaModFix/>
          </a:blip>
          <a:srcRect b="0" l="0" r="0" t="0"/>
          <a:stretch/>
        </p:blipFill>
        <p:spPr>
          <a:xfrm>
            <a:off x="7159751"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5" name="Google Shape;25;p18"/>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2" name="Shape 252"/>
        <p:cNvGrpSpPr/>
        <p:nvPr/>
      </p:nvGrpSpPr>
      <p:grpSpPr>
        <a:xfrm>
          <a:off x="0" y="0"/>
          <a:ext cx="0" cy="0"/>
          <a:chOff x="0" y="0"/>
          <a:chExt cx="0" cy="0"/>
        </a:xfrm>
      </p:grpSpPr>
      <p:sp>
        <p:nvSpPr>
          <p:cNvPr id="253" name="Google Shape;253;p56"/>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54" name="Shape 254"/>
        <p:cNvGrpSpPr/>
        <p:nvPr/>
      </p:nvGrpSpPr>
      <p:grpSpPr>
        <a:xfrm>
          <a:off x="0" y="0"/>
          <a:ext cx="0" cy="0"/>
          <a:chOff x="0" y="0"/>
          <a:chExt cx="0" cy="0"/>
        </a:xfrm>
      </p:grpSpPr>
      <p:sp>
        <p:nvSpPr>
          <p:cNvPr id="255" name="Google Shape;255;p57"/>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odule Title">
  <p:cSld name="1_Module Title">
    <p:spTree>
      <p:nvGrpSpPr>
        <p:cNvPr id="260" name="Shape 260"/>
        <p:cNvGrpSpPr/>
        <p:nvPr/>
      </p:nvGrpSpPr>
      <p:grpSpPr>
        <a:xfrm>
          <a:off x="0" y="0"/>
          <a:ext cx="0" cy="0"/>
          <a:chOff x="0" y="0"/>
          <a:chExt cx="0" cy="0"/>
        </a:xfrm>
      </p:grpSpPr>
      <p:sp>
        <p:nvSpPr>
          <p:cNvPr id="261" name="Google Shape;261;p59"/>
          <p:cNvSpPr txBox="1"/>
          <p:nvPr>
            <p:ph idx="1" type="body"/>
          </p:nvPr>
        </p:nvSpPr>
        <p:spPr>
          <a:xfrm>
            <a:off x="583865" y="1752600"/>
            <a:ext cx="5660136" cy="1655064"/>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rgbClr val="002776"/>
              </a:buClr>
              <a:buSzPts val="4000"/>
              <a:buFont typeface="Arial"/>
              <a:buNone/>
              <a:defRPr b="0" sz="4000">
                <a:solidFill>
                  <a:srgbClr val="002776"/>
                </a:solidFill>
                <a:latin typeface="Times New Roman"/>
                <a:ea typeface="Times New Roman"/>
                <a:cs typeface="Times New Roman"/>
                <a:sym typeface="Times New Roman"/>
              </a:defRPr>
            </a:lvl1pPr>
            <a:lvl2pPr indent="-342900" lvl="1" marL="914400" algn="l">
              <a:spcBef>
                <a:spcPts val="0"/>
              </a:spcBef>
              <a:spcAft>
                <a:spcPts val="0"/>
              </a:spcAft>
              <a:buSzPts val="1800"/>
              <a:buChar char="•"/>
              <a:defRPr/>
            </a:lvl2pPr>
            <a:lvl3pPr indent="-342900" lvl="2" marL="1371600" algn="l">
              <a:spcBef>
                <a:spcPts val="263"/>
              </a:spcBef>
              <a:spcAft>
                <a:spcPts val="0"/>
              </a:spcAft>
              <a:buSzPts val="1800"/>
              <a:buChar char="‒"/>
              <a:defRPr/>
            </a:lvl3pPr>
            <a:lvl4pPr indent="-342900" lvl="3" marL="1828800" algn="l">
              <a:spcBef>
                <a:spcPts val="263"/>
              </a:spcBef>
              <a:spcAft>
                <a:spcPts val="0"/>
              </a:spcAft>
              <a:buSzPts val="1800"/>
              <a:buChar char="⮚"/>
              <a:defRPr/>
            </a:lvl4pPr>
            <a:lvl5pPr indent="-342900" lvl="4" marL="2286000" algn="l">
              <a:spcBef>
                <a:spcPts val="513"/>
              </a:spcBef>
              <a:spcAft>
                <a:spcPts val="0"/>
              </a:spcAft>
              <a:buSzPts val="1800"/>
              <a:buChar char="o"/>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Pineapple_Small.jpg" id="262" name="Google Shape;262;p59"/>
          <p:cNvPicPr preferRelativeResize="0"/>
          <p:nvPr/>
        </p:nvPicPr>
        <p:blipFill rotWithShape="1">
          <a:blip r:embed="rId2">
            <a:alphaModFix/>
          </a:blip>
          <a:srcRect b="0" l="0" r="0" t="4319"/>
          <a:stretch/>
        </p:blipFill>
        <p:spPr>
          <a:xfrm flipH="1">
            <a:off x="5334000" y="939800"/>
            <a:ext cx="3276600" cy="5638800"/>
          </a:xfrm>
          <a:prstGeom prst="rect">
            <a:avLst/>
          </a:prstGeom>
          <a:noFill/>
          <a:ln>
            <a:noFill/>
          </a:ln>
        </p:spPr>
      </p:pic>
      <p:sp>
        <p:nvSpPr>
          <p:cNvPr id="263" name="Google Shape;263;p59"/>
          <p:cNvSpPr/>
          <p:nvPr/>
        </p:nvSpPr>
        <p:spPr>
          <a:xfrm>
            <a:off x="0" y="0"/>
            <a:ext cx="9144000" cy="609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Template">
  <p:cSld name="Text Only Template">
    <p:spTree>
      <p:nvGrpSpPr>
        <p:cNvPr id="264" name="Shape 264"/>
        <p:cNvGrpSpPr/>
        <p:nvPr/>
      </p:nvGrpSpPr>
      <p:grpSpPr>
        <a:xfrm>
          <a:off x="0" y="0"/>
          <a:ext cx="0" cy="0"/>
          <a:chOff x="0" y="0"/>
          <a:chExt cx="0" cy="0"/>
        </a:xfrm>
      </p:grpSpPr>
      <p:sp>
        <p:nvSpPr>
          <p:cNvPr id="265" name="Google Shape;265;p60"/>
          <p:cNvSpPr txBox="1"/>
          <p:nvPr>
            <p:ph idx="1" type="body"/>
          </p:nvPr>
        </p:nvSpPr>
        <p:spPr>
          <a:xfrm>
            <a:off x="493776" y="822960"/>
            <a:ext cx="8119872" cy="534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marR="0" algn="l">
              <a:lnSpc>
                <a:spcPct val="100000"/>
              </a:lnSpc>
              <a:spcBef>
                <a:spcPts val="513"/>
              </a:spcBef>
              <a:spcAft>
                <a:spcPts val="0"/>
              </a:spcAft>
              <a:buClr>
                <a:srgbClr val="00A1DE"/>
              </a:buClr>
              <a:buSzPts val="1600"/>
              <a:buFont typeface="Courier New"/>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66" name="Google Shape;266;p60"/>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ligned Left with Image Screen">
  <p:cSld name="Text Aligned Left with Image Screen">
    <p:spTree>
      <p:nvGrpSpPr>
        <p:cNvPr id="267" name="Shape 267"/>
        <p:cNvGrpSpPr/>
        <p:nvPr/>
      </p:nvGrpSpPr>
      <p:grpSpPr>
        <a:xfrm>
          <a:off x="0" y="0"/>
          <a:ext cx="0" cy="0"/>
          <a:chOff x="0" y="0"/>
          <a:chExt cx="0" cy="0"/>
        </a:xfrm>
      </p:grpSpPr>
      <p:sp>
        <p:nvSpPr>
          <p:cNvPr id="268" name="Google Shape;268;p61"/>
          <p:cNvSpPr txBox="1"/>
          <p:nvPr>
            <p:ph idx="1" type="body"/>
          </p:nvPr>
        </p:nvSpPr>
        <p:spPr>
          <a:xfrm>
            <a:off x="493776" y="822960"/>
            <a:ext cx="4743450" cy="534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69" name="Google Shape;269;p61"/>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Overview">
  <p:cSld name="Module Overview">
    <p:spTree>
      <p:nvGrpSpPr>
        <p:cNvPr id="270" name="Shape 270"/>
        <p:cNvGrpSpPr/>
        <p:nvPr/>
      </p:nvGrpSpPr>
      <p:grpSpPr>
        <a:xfrm>
          <a:off x="0" y="0"/>
          <a:ext cx="0" cy="0"/>
          <a:chOff x="0" y="0"/>
          <a:chExt cx="0" cy="0"/>
        </a:xfrm>
      </p:grpSpPr>
      <p:sp>
        <p:nvSpPr>
          <p:cNvPr id="271" name="Google Shape;271;p62"/>
          <p:cNvSpPr txBox="1"/>
          <p:nvPr>
            <p:ph idx="1" type="body"/>
          </p:nvPr>
        </p:nvSpPr>
        <p:spPr>
          <a:xfrm>
            <a:off x="493776" y="822960"/>
            <a:ext cx="4743450" cy="534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72" name="Google Shape;272;p62"/>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BlueAgate_Small.jpg" id="273" name="Google Shape;273;p62"/>
          <p:cNvPicPr preferRelativeResize="0"/>
          <p:nvPr/>
        </p:nvPicPr>
        <p:blipFill rotWithShape="1">
          <a:blip r:embed="rId2">
            <a:alphaModFix/>
          </a:blip>
          <a:srcRect b="6924" l="10760" r="5849" t="22045"/>
          <a:stretch/>
        </p:blipFill>
        <p:spPr>
          <a:xfrm rot="5400000">
            <a:off x="4921506" y="2348988"/>
            <a:ext cx="4979423" cy="2819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Objectives">
  <p:cSld name="Module Objectives">
    <p:spTree>
      <p:nvGrpSpPr>
        <p:cNvPr id="274" name="Shape 274"/>
        <p:cNvGrpSpPr/>
        <p:nvPr/>
      </p:nvGrpSpPr>
      <p:grpSpPr>
        <a:xfrm>
          <a:off x="0" y="0"/>
          <a:ext cx="0" cy="0"/>
          <a:chOff x="0" y="0"/>
          <a:chExt cx="0" cy="0"/>
        </a:xfrm>
      </p:grpSpPr>
      <p:sp>
        <p:nvSpPr>
          <p:cNvPr id="275" name="Google Shape;275;p63"/>
          <p:cNvSpPr txBox="1"/>
          <p:nvPr>
            <p:ph idx="1" type="body"/>
          </p:nvPr>
        </p:nvSpPr>
        <p:spPr>
          <a:xfrm>
            <a:off x="493776" y="822960"/>
            <a:ext cx="4743450" cy="4815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76" name="Google Shape;276;p63"/>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TreeTrunk_Small.jpg" id="277" name="Google Shape;277;p63"/>
          <p:cNvPicPr preferRelativeResize="0"/>
          <p:nvPr/>
        </p:nvPicPr>
        <p:blipFill rotWithShape="1">
          <a:blip r:embed="rId2">
            <a:alphaModFix/>
          </a:blip>
          <a:srcRect b="11892" l="37949" r="10275" t="9538"/>
          <a:stretch/>
        </p:blipFill>
        <p:spPr>
          <a:xfrm rot="10800000">
            <a:off x="6251270" y="1472416"/>
            <a:ext cx="2578786" cy="3913187"/>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ce">
  <p:cSld name="Importance">
    <p:spTree>
      <p:nvGrpSpPr>
        <p:cNvPr id="278" name="Shape 278"/>
        <p:cNvGrpSpPr/>
        <p:nvPr/>
      </p:nvGrpSpPr>
      <p:grpSpPr>
        <a:xfrm>
          <a:off x="0" y="0"/>
          <a:ext cx="0" cy="0"/>
          <a:chOff x="0" y="0"/>
          <a:chExt cx="0" cy="0"/>
        </a:xfrm>
      </p:grpSpPr>
      <p:sp>
        <p:nvSpPr>
          <p:cNvPr id="279" name="Google Shape;279;p64"/>
          <p:cNvSpPr txBox="1"/>
          <p:nvPr>
            <p:ph idx="1" type="body"/>
          </p:nvPr>
        </p:nvSpPr>
        <p:spPr>
          <a:xfrm>
            <a:off x="493776" y="822960"/>
            <a:ext cx="4743450" cy="4815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80" name="Google Shape;280;p64"/>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id="281" name="Google Shape;281;p64"/>
          <p:cNvPicPr preferRelativeResize="0"/>
          <p:nvPr/>
        </p:nvPicPr>
        <p:blipFill rotWithShape="1">
          <a:blip r:embed="rId2">
            <a:alphaModFix/>
          </a:blip>
          <a:srcRect b="0" l="0" r="0" t="0"/>
          <a:stretch/>
        </p:blipFill>
        <p:spPr>
          <a:xfrm>
            <a:off x="5266952" y="1485900"/>
            <a:ext cx="3555153" cy="3886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Summary">
  <p:cSld name="Module Summary">
    <p:spTree>
      <p:nvGrpSpPr>
        <p:cNvPr id="282" name="Shape 282"/>
        <p:cNvGrpSpPr/>
        <p:nvPr/>
      </p:nvGrpSpPr>
      <p:grpSpPr>
        <a:xfrm>
          <a:off x="0" y="0"/>
          <a:ext cx="0" cy="0"/>
          <a:chOff x="0" y="0"/>
          <a:chExt cx="0" cy="0"/>
        </a:xfrm>
      </p:grpSpPr>
      <p:sp>
        <p:nvSpPr>
          <p:cNvPr id="283" name="Google Shape;283;p65"/>
          <p:cNvSpPr txBox="1"/>
          <p:nvPr>
            <p:ph idx="1" type="body"/>
          </p:nvPr>
        </p:nvSpPr>
        <p:spPr>
          <a:xfrm>
            <a:off x="493776" y="822960"/>
            <a:ext cx="4743450" cy="534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84" name="Google Shape;284;p65"/>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GreenPencil_Small.jpg" id="285" name="Google Shape;285;p65"/>
          <p:cNvPicPr preferRelativeResize="0"/>
          <p:nvPr/>
        </p:nvPicPr>
        <p:blipFill rotWithShape="1">
          <a:blip r:embed="rId2">
            <a:alphaModFix/>
          </a:blip>
          <a:srcRect b="33923" l="0" r="0" t="4505"/>
          <a:stretch/>
        </p:blipFill>
        <p:spPr>
          <a:xfrm>
            <a:off x="6003925" y="822960"/>
            <a:ext cx="2758438" cy="5337175"/>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ssment Intro">
  <p:cSld name="Assessment Intro">
    <p:spTree>
      <p:nvGrpSpPr>
        <p:cNvPr id="286" name="Shape 286"/>
        <p:cNvGrpSpPr/>
        <p:nvPr/>
      </p:nvGrpSpPr>
      <p:grpSpPr>
        <a:xfrm>
          <a:off x="0" y="0"/>
          <a:ext cx="0" cy="0"/>
          <a:chOff x="0" y="0"/>
          <a:chExt cx="0" cy="0"/>
        </a:xfrm>
      </p:grpSpPr>
      <p:sp>
        <p:nvSpPr>
          <p:cNvPr id="287" name="Google Shape;287;p66"/>
          <p:cNvSpPr txBox="1"/>
          <p:nvPr>
            <p:ph idx="1"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Cable_Small.jpg" id="288" name="Google Shape;288;p66"/>
          <p:cNvPicPr preferRelativeResize="0"/>
          <p:nvPr/>
        </p:nvPicPr>
        <p:blipFill rotWithShape="1">
          <a:blip r:embed="rId2">
            <a:alphaModFix/>
          </a:blip>
          <a:srcRect b="6607" l="7619" r="47527" t="5047"/>
          <a:stretch/>
        </p:blipFill>
        <p:spPr>
          <a:xfrm>
            <a:off x="6553214" y="1219200"/>
            <a:ext cx="2246811" cy="4452322"/>
          </a:xfrm>
          <a:prstGeom prst="rect">
            <a:avLst/>
          </a:prstGeom>
          <a:noFill/>
          <a:ln>
            <a:noFill/>
          </a:ln>
        </p:spPr>
      </p:pic>
      <p:sp>
        <p:nvSpPr>
          <p:cNvPr id="289" name="Google Shape;289;p66"/>
          <p:cNvSpPr txBox="1"/>
          <p:nvPr>
            <p:ph idx="2" type="body"/>
          </p:nvPr>
        </p:nvSpPr>
        <p:spPr>
          <a:xfrm>
            <a:off x="493776" y="822960"/>
            <a:ext cx="4743450" cy="5349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6" name="Shape 26"/>
        <p:cNvGrpSpPr/>
        <p:nvPr/>
      </p:nvGrpSpPr>
      <p:grpSpPr>
        <a:xfrm>
          <a:off x="0" y="0"/>
          <a:ext cx="0" cy="0"/>
          <a:chOff x="0" y="0"/>
          <a:chExt cx="0" cy="0"/>
        </a:xfrm>
      </p:grpSpPr>
      <p:sp>
        <p:nvSpPr>
          <p:cNvPr id="27" name="Google Shape;27;p19"/>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9"/>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9" name="Google Shape;29;p19"/>
          <p:cNvSpPr/>
          <p:nvPr>
            <p:ph idx="2" type="pic"/>
          </p:nvPr>
        </p:nvSpPr>
        <p:spPr>
          <a:xfrm>
            <a:off x="927100" y="1129553"/>
            <a:ext cx="7988300" cy="3886200"/>
          </a:xfrm>
          <a:prstGeom prst="rect">
            <a:avLst/>
          </a:prstGeom>
          <a:noFill/>
          <a:ln>
            <a:noFill/>
          </a:ln>
        </p:spPr>
        <p:txBody>
          <a:bodyPr anchorCtr="0" anchor="t" bIns="45700" lIns="91425" spcFirstLastPara="1" rIns="91425" wrap="square" tIns="45700">
            <a:normAutofit/>
          </a:bodyPr>
          <a:lstStyle>
            <a:lvl1pPr lvl="0" marR="0" rtl="0" algn="l">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lvl="3"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lvl="5"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lvl="6"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lvl="7"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lvl="8"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0" name="Google Shape;30;p19"/>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1" name="Google Shape;31;p19"/>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ligned Top with Image at Bottom Screen">
  <p:cSld name="Text Aligned Top with Image at Bottom Screen">
    <p:spTree>
      <p:nvGrpSpPr>
        <p:cNvPr id="290" name="Shape 290"/>
        <p:cNvGrpSpPr/>
        <p:nvPr/>
      </p:nvGrpSpPr>
      <p:grpSpPr>
        <a:xfrm>
          <a:off x="0" y="0"/>
          <a:ext cx="0" cy="0"/>
          <a:chOff x="0" y="0"/>
          <a:chExt cx="0" cy="0"/>
        </a:xfrm>
      </p:grpSpPr>
      <p:sp>
        <p:nvSpPr>
          <p:cNvPr id="291" name="Google Shape;291;p67"/>
          <p:cNvSpPr txBox="1"/>
          <p:nvPr>
            <p:ph idx="1" type="body"/>
          </p:nvPr>
        </p:nvSpPr>
        <p:spPr>
          <a:xfrm>
            <a:off x="493776" y="822960"/>
            <a:ext cx="8119872" cy="21031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a:solidFill>
                  <a:srgbClr val="002776"/>
                </a:solidFill>
              </a:defRPr>
            </a:lvl1pPr>
            <a:lvl2pPr indent="-330200" lvl="1" marL="914400" algn="l">
              <a:spcBef>
                <a:spcPts val="263"/>
              </a:spcBef>
              <a:spcAft>
                <a:spcPts val="0"/>
              </a:spcAft>
              <a:buSzPts val="1600"/>
              <a:buChar char="•"/>
              <a:defRPr>
                <a:solidFill>
                  <a:srgbClr val="002776"/>
                </a:solidFill>
              </a:defRPr>
            </a:lvl2pPr>
            <a:lvl3pPr indent="-330200" lvl="2" marL="1371600" algn="l">
              <a:spcBef>
                <a:spcPts val="263"/>
              </a:spcBef>
              <a:spcAft>
                <a:spcPts val="0"/>
              </a:spcAft>
              <a:buSzPts val="1600"/>
              <a:buChar char="‒"/>
              <a:defRPr>
                <a:solidFill>
                  <a:srgbClr val="002776"/>
                </a:solidFill>
              </a:defRPr>
            </a:lvl3pPr>
            <a:lvl4pPr indent="-330200" lvl="3" marL="1828800" algn="l">
              <a:spcBef>
                <a:spcPts val="263"/>
              </a:spcBef>
              <a:spcAft>
                <a:spcPts val="0"/>
              </a:spcAft>
              <a:buSzPts val="1600"/>
              <a:buChar char="⮚"/>
              <a:defRPr>
                <a:solidFill>
                  <a:srgbClr val="002776"/>
                </a:solidFill>
              </a:defRPr>
            </a:lvl4pPr>
            <a:lvl5pPr indent="-330200" lvl="4" marL="2286000" algn="l">
              <a:spcBef>
                <a:spcPts val="513"/>
              </a:spcBef>
              <a:spcAft>
                <a:spcPts val="0"/>
              </a:spcAft>
              <a:buSzPts val="1600"/>
              <a:buChar char="o"/>
              <a:defRPr>
                <a:solidFill>
                  <a:srgbClr val="002776"/>
                </a:solidFil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92" name="Google Shape;292;p67"/>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Completion Screen">
  <p:cSld name="Module Completion Screen">
    <p:spTree>
      <p:nvGrpSpPr>
        <p:cNvPr id="293" name="Shape 293"/>
        <p:cNvGrpSpPr/>
        <p:nvPr/>
      </p:nvGrpSpPr>
      <p:grpSpPr>
        <a:xfrm>
          <a:off x="0" y="0"/>
          <a:ext cx="0" cy="0"/>
          <a:chOff x="0" y="0"/>
          <a:chExt cx="0" cy="0"/>
        </a:xfrm>
      </p:grpSpPr>
      <p:sp>
        <p:nvSpPr>
          <p:cNvPr id="294" name="Google Shape;294;p68"/>
          <p:cNvSpPr txBox="1"/>
          <p:nvPr>
            <p:ph idx="1" type="body"/>
          </p:nvPr>
        </p:nvSpPr>
        <p:spPr>
          <a:xfrm>
            <a:off x="493776" y="2362200"/>
            <a:ext cx="8119872" cy="2468880"/>
          </a:xfrm>
          <a:prstGeom prst="rect">
            <a:avLst/>
          </a:prstGeom>
          <a:noFill/>
          <a:ln>
            <a:noFill/>
          </a:ln>
        </p:spPr>
        <p:txBody>
          <a:bodyPr anchorCtr="0" anchor="t" bIns="0" lIns="0" spcFirstLastPara="1" rIns="0" wrap="square" tIns="0">
            <a:noAutofit/>
          </a:bodyPr>
          <a:lstStyle>
            <a:lvl1pPr indent="-228600" lvl="0" marL="457200" algn="ctr">
              <a:spcBef>
                <a:spcPts val="0"/>
              </a:spcBef>
              <a:spcAft>
                <a:spcPts val="0"/>
              </a:spcAft>
              <a:buClr>
                <a:srgbClr val="002776"/>
              </a:buClr>
              <a:buSzPts val="1600"/>
              <a:buFont typeface="Arial"/>
              <a:buNone/>
              <a:defRPr>
                <a:solidFill>
                  <a:srgbClr val="002776"/>
                </a:solidFill>
              </a:defRPr>
            </a:lvl1pPr>
            <a:lvl2pPr indent="-330200" lvl="1" marL="914400" algn="ctr">
              <a:spcBef>
                <a:spcPts val="263"/>
              </a:spcBef>
              <a:spcAft>
                <a:spcPts val="0"/>
              </a:spcAft>
              <a:buSzPts val="1600"/>
              <a:buChar char="•"/>
              <a:defRPr/>
            </a:lvl2pPr>
            <a:lvl3pPr indent="-330200" lvl="2" marL="1371600" algn="ctr">
              <a:spcBef>
                <a:spcPts val="263"/>
              </a:spcBef>
              <a:spcAft>
                <a:spcPts val="0"/>
              </a:spcAft>
              <a:buSzPts val="1600"/>
              <a:buChar char="‒"/>
              <a:defRPr/>
            </a:lvl3pPr>
            <a:lvl4pPr indent="-330200" lvl="3" marL="1828800" algn="ctr">
              <a:spcBef>
                <a:spcPts val="263"/>
              </a:spcBef>
              <a:spcAft>
                <a:spcPts val="0"/>
              </a:spcAft>
              <a:buSzPts val="1600"/>
              <a:buChar char="⮚"/>
              <a:defRPr/>
            </a:lvl4pPr>
            <a:lvl5pPr indent="-330200" lvl="4" marL="2286000" algn="ctr">
              <a:spcBef>
                <a:spcPts val="513"/>
              </a:spcBef>
              <a:spcAft>
                <a:spcPts val="0"/>
              </a:spcAft>
              <a:buSzPts val="1600"/>
              <a:buChar char="o"/>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295" name="Google Shape;295;p68"/>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6" name="Shape 296"/>
        <p:cNvGrpSpPr/>
        <p:nvPr/>
      </p:nvGrpSpPr>
      <p:grpSpPr>
        <a:xfrm>
          <a:off x="0" y="0"/>
          <a:ext cx="0" cy="0"/>
          <a:chOff x="0" y="0"/>
          <a:chExt cx="0" cy="0"/>
        </a:xfrm>
      </p:grpSpPr>
      <p:sp>
        <p:nvSpPr>
          <p:cNvPr id="297" name="Google Shape;297;p69"/>
          <p:cNvSpPr txBox="1"/>
          <p:nvPr>
            <p:ph type="title"/>
          </p:nvPr>
        </p:nvSpPr>
        <p:spPr>
          <a:xfrm>
            <a:off x="228600" y="192024"/>
            <a:ext cx="8001000" cy="274320"/>
          </a:xfrm>
          <a:prstGeom prst="rect">
            <a:avLst/>
          </a:prstGeom>
          <a:noFill/>
          <a:ln>
            <a:noFill/>
          </a:ln>
        </p:spPr>
        <p:txBody>
          <a:bodyPr anchorCtr="0" anchor="ctr" bIns="45700" lIns="0" spcFirstLastPara="1" rIns="91425" wrap="square" tIns="45700">
            <a:noAutofit/>
          </a:bodyPr>
          <a:lstStyle>
            <a:lvl1pPr lvl="0" algn="l">
              <a:lnSpc>
                <a:spcPct val="161833"/>
              </a:lnSpc>
              <a:spcBef>
                <a:spcPts val="0"/>
              </a:spcBef>
              <a:spcAft>
                <a:spcPts val="0"/>
              </a:spcAft>
              <a:buClr>
                <a:schemeClr val="lt1"/>
              </a:buClr>
              <a:buSzPts val="1800"/>
              <a:buNone/>
              <a:defRPr/>
            </a:lvl1pPr>
            <a:lvl2pPr lvl="1" algn="l">
              <a:lnSpc>
                <a:spcPct val="161833"/>
              </a:lnSpc>
              <a:spcBef>
                <a:spcPts val="0"/>
              </a:spcBef>
              <a:spcAft>
                <a:spcPts val="0"/>
              </a:spcAft>
              <a:buSzPts val="1400"/>
              <a:buNone/>
              <a:defRPr/>
            </a:lvl2pPr>
            <a:lvl3pPr lvl="2" algn="l">
              <a:lnSpc>
                <a:spcPct val="161833"/>
              </a:lnSpc>
              <a:spcBef>
                <a:spcPts val="0"/>
              </a:spcBef>
              <a:spcAft>
                <a:spcPts val="0"/>
              </a:spcAft>
              <a:buSzPts val="1400"/>
              <a:buNone/>
              <a:defRPr/>
            </a:lvl3pPr>
            <a:lvl4pPr lvl="3" algn="l">
              <a:lnSpc>
                <a:spcPct val="161833"/>
              </a:lnSpc>
              <a:spcBef>
                <a:spcPts val="0"/>
              </a:spcBef>
              <a:spcAft>
                <a:spcPts val="0"/>
              </a:spcAft>
              <a:buSzPts val="1400"/>
              <a:buNone/>
              <a:defRPr/>
            </a:lvl4pPr>
            <a:lvl5pPr lvl="4" algn="l">
              <a:lnSpc>
                <a:spcPct val="161833"/>
              </a:lnSpc>
              <a:spcBef>
                <a:spcPts val="0"/>
              </a:spcBef>
              <a:spcAft>
                <a:spcPts val="0"/>
              </a:spcAft>
              <a:buSzPts val="1400"/>
              <a:buNone/>
              <a:defRPr/>
            </a:lvl5pPr>
            <a:lvl6pPr lvl="5" algn="l">
              <a:lnSpc>
                <a:spcPct val="161722"/>
              </a:lnSpc>
              <a:spcBef>
                <a:spcPts val="0"/>
              </a:spcBef>
              <a:spcAft>
                <a:spcPts val="0"/>
              </a:spcAft>
              <a:buSzPts val="1400"/>
              <a:buNone/>
              <a:defRPr/>
            </a:lvl6pPr>
            <a:lvl7pPr lvl="6" algn="l">
              <a:lnSpc>
                <a:spcPct val="161722"/>
              </a:lnSpc>
              <a:spcBef>
                <a:spcPts val="0"/>
              </a:spcBef>
              <a:spcAft>
                <a:spcPts val="0"/>
              </a:spcAft>
              <a:buSzPts val="1400"/>
              <a:buNone/>
              <a:defRPr/>
            </a:lvl7pPr>
            <a:lvl8pPr lvl="7" algn="l">
              <a:lnSpc>
                <a:spcPct val="161722"/>
              </a:lnSpc>
              <a:spcBef>
                <a:spcPts val="0"/>
              </a:spcBef>
              <a:spcAft>
                <a:spcPts val="0"/>
              </a:spcAft>
              <a:buSzPts val="1400"/>
              <a:buNone/>
              <a:defRPr/>
            </a:lvl8pPr>
            <a:lvl9pPr lvl="8" algn="l">
              <a:lnSpc>
                <a:spcPct val="161722"/>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ule Title">
  <p:cSld name="Module Title">
    <p:spTree>
      <p:nvGrpSpPr>
        <p:cNvPr id="298" name="Shape 298"/>
        <p:cNvGrpSpPr/>
        <p:nvPr/>
      </p:nvGrpSpPr>
      <p:grpSpPr>
        <a:xfrm>
          <a:off x="0" y="0"/>
          <a:ext cx="0" cy="0"/>
          <a:chOff x="0" y="0"/>
          <a:chExt cx="0" cy="0"/>
        </a:xfrm>
      </p:grpSpPr>
      <p:sp>
        <p:nvSpPr>
          <p:cNvPr id="299" name="Google Shape;299;p70"/>
          <p:cNvSpPr txBox="1"/>
          <p:nvPr>
            <p:ph idx="1" type="body"/>
          </p:nvPr>
        </p:nvSpPr>
        <p:spPr>
          <a:xfrm>
            <a:off x="583865" y="1752600"/>
            <a:ext cx="5660136" cy="1655064"/>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rgbClr val="002776"/>
              </a:buClr>
              <a:buSzPts val="4000"/>
              <a:buFont typeface="Arial"/>
              <a:buNone/>
              <a:defRPr b="0" sz="4000">
                <a:solidFill>
                  <a:srgbClr val="002776"/>
                </a:solidFill>
                <a:latin typeface="Times New Roman"/>
                <a:ea typeface="Times New Roman"/>
                <a:cs typeface="Times New Roman"/>
                <a:sym typeface="Times New Roman"/>
              </a:defRPr>
            </a:lvl1pPr>
            <a:lvl2pPr indent="-342900" lvl="1" marL="914400" algn="l">
              <a:spcBef>
                <a:spcPts val="0"/>
              </a:spcBef>
              <a:spcAft>
                <a:spcPts val="0"/>
              </a:spcAft>
              <a:buSzPts val="1800"/>
              <a:buChar char="•"/>
              <a:defRPr/>
            </a:lvl2pPr>
            <a:lvl3pPr indent="-342900" lvl="2" marL="1371600" algn="l">
              <a:spcBef>
                <a:spcPts val="263"/>
              </a:spcBef>
              <a:spcAft>
                <a:spcPts val="0"/>
              </a:spcAft>
              <a:buSzPts val="1800"/>
              <a:buChar char="‒"/>
              <a:defRPr/>
            </a:lvl3pPr>
            <a:lvl4pPr indent="-342900" lvl="3" marL="1828800" algn="l">
              <a:spcBef>
                <a:spcPts val="263"/>
              </a:spcBef>
              <a:spcAft>
                <a:spcPts val="0"/>
              </a:spcAft>
              <a:buSzPts val="1800"/>
              <a:buChar char="⮚"/>
              <a:defRPr/>
            </a:lvl4pPr>
            <a:lvl5pPr indent="-342900" lvl="4" marL="2286000" algn="l">
              <a:spcBef>
                <a:spcPts val="513"/>
              </a:spcBef>
              <a:spcAft>
                <a:spcPts val="0"/>
              </a:spcAft>
              <a:buSzPts val="1800"/>
              <a:buChar char="o"/>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pic>
        <p:nvPicPr>
          <p:cNvPr descr="Pineapple_Small.jpg" id="300" name="Google Shape;300;p70"/>
          <p:cNvPicPr preferRelativeResize="0"/>
          <p:nvPr/>
        </p:nvPicPr>
        <p:blipFill rotWithShape="1">
          <a:blip r:embed="rId2">
            <a:alphaModFix/>
          </a:blip>
          <a:srcRect b="0" l="0" r="0" t="4319"/>
          <a:stretch/>
        </p:blipFill>
        <p:spPr>
          <a:xfrm flipH="1">
            <a:off x="5334000" y="939800"/>
            <a:ext cx="3276600" cy="5638800"/>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1" name="Shape 301"/>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ion Slide">
  <p:cSld name="Completion Slide">
    <p:spTree>
      <p:nvGrpSpPr>
        <p:cNvPr id="302" name="Shape 302"/>
        <p:cNvGrpSpPr/>
        <p:nvPr/>
      </p:nvGrpSpPr>
      <p:grpSpPr>
        <a:xfrm>
          <a:off x="0" y="0"/>
          <a:ext cx="0" cy="0"/>
          <a:chOff x="0" y="0"/>
          <a:chExt cx="0" cy="0"/>
        </a:xfrm>
      </p:grpSpPr>
      <p:sp>
        <p:nvSpPr>
          <p:cNvPr id="303" name="Google Shape;303;p72"/>
          <p:cNvSpPr txBox="1"/>
          <p:nvPr>
            <p:ph idx="1" type="body"/>
          </p:nvPr>
        </p:nvSpPr>
        <p:spPr>
          <a:xfrm>
            <a:off x="493776" y="822960"/>
            <a:ext cx="4743450" cy="4815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rgbClr val="002776"/>
              </a:buClr>
              <a:buSzPts val="1600"/>
              <a:buFont typeface="Arial"/>
              <a:buNone/>
              <a:defRPr sz="1600">
                <a:solidFill>
                  <a:srgbClr val="002776"/>
                </a:solidFill>
                <a:latin typeface="Arial"/>
                <a:ea typeface="Arial"/>
                <a:cs typeface="Arial"/>
                <a:sym typeface="Arial"/>
              </a:defRPr>
            </a:lvl1pPr>
            <a:lvl2pPr indent="-330200" lvl="1" marL="914400" algn="l">
              <a:spcBef>
                <a:spcPts val="263"/>
              </a:spcBef>
              <a:spcAft>
                <a:spcPts val="0"/>
              </a:spcAft>
              <a:buSzPts val="1600"/>
              <a:buChar char="•"/>
              <a:defRPr sz="1600">
                <a:solidFill>
                  <a:srgbClr val="002776"/>
                </a:solidFill>
                <a:latin typeface="Arial"/>
                <a:ea typeface="Arial"/>
                <a:cs typeface="Arial"/>
                <a:sym typeface="Arial"/>
              </a:defRPr>
            </a:lvl2pPr>
            <a:lvl3pPr indent="-330200" lvl="2" marL="1371600" algn="l">
              <a:spcBef>
                <a:spcPts val="263"/>
              </a:spcBef>
              <a:spcAft>
                <a:spcPts val="0"/>
              </a:spcAft>
              <a:buSzPts val="1600"/>
              <a:buChar char="‒"/>
              <a:defRPr sz="1600">
                <a:solidFill>
                  <a:srgbClr val="002776"/>
                </a:solidFill>
                <a:latin typeface="Arial"/>
                <a:ea typeface="Arial"/>
                <a:cs typeface="Arial"/>
                <a:sym typeface="Arial"/>
              </a:defRPr>
            </a:lvl3pPr>
            <a:lvl4pPr indent="-330200" lvl="3" marL="1828800" algn="l">
              <a:spcBef>
                <a:spcPts val="263"/>
              </a:spcBef>
              <a:spcAft>
                <a:spcPts val="0"/>
              </a:spcAft>
              <a:buSzPts val="1600"/>
              <a:buChar char="⮚"/>
              <a:defRPr sz="1600">
                <a:solidFill>
                  <a:srgbClr val="002776"/>
                </a:solidFill>
                <a:latin typeface="Arial"/>
                <a:ea typeface="Arial"/>
                <a:cs typeface="Arial"/>
                <a:sym typeface="Arial"/>
              </a:defRPr>
            </a:lvl4pPr>
            <a:lvl5pPr indent="-330200" lvl="4" marL="2286000" algn="l">
              <a:spcBef>
                <a:spcPts val="513"/>
              </a:spcBef>
              <a:spcAft>
                <a:spcPts val="0"/>
              </a:spcAft>
              <a:buSzPts val="1600"/>
              <a:buChar char="o"/>
              <a:defRPr sz="1600">
                <a:solidFill>
                  <a:srgbClr val="002776"/>
                </a:solidFill>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
        <p:nvSpPr>
          <p:cNvPr id="304" name="Google Shape;304;p72"/>
          <p:cNvSpPr txBox="1"/>
          <p:nvPr>
            <p:ph idx="2" type="body"/>
          </p:nvPr>
        </p:nvSpPr>
        <p:spPr>
          <a:xfrm>
            <a:off x="228600" y="195072"/>
            <a:ext cx="8001000" cy="274320"/>
          </a:xfrm>
          <a:prstGeom prst="rect">
            <a:avLst/>
          </a:prstGeom>
          <a:noFill/>
          <a:ln>
            <a:noFill/>
          </a:ln>
        </p:spPr>
        <p:txBody>
          <a:bodyPr anchorCtr="0" anchor="ctr" bIns="0" lIns="0" spcFirstLastPara="1" rIns="0" wrap="square" tIns="0">
            <a:noAutofit/>
          </a:bodyPr>
          <a:lstStyle>
            <a:lvl1pPr indent="-228600" lvl="0" marL="457200" algn="l">
              <a:spcBef>
                <a:spcPts val="0"/>
              </a:spcBef>
              <a:spcAft>
                <a:spcPts val="0"/>
              </a:spcAft>
              <a:buClr>
                <a:schemeClr val="lt1"/>
              </a:buClr>
              <a:buSzPts val="1600"/>
              <a:buFont typeface="Arial"/>
              <a:buNone/>
              <a:defRPr sz="1600">
                <a:solidFill>
                  <a:schemeClr val="lt1"/>
                </a:solidFill>
                <a:latin typeface="Arial"/>
                <a:ea typeface="Arial"/>
                <a:cs typeface="Arial"/>
                <a:sym typeface="Arial"/>
              </a:defRPr>
            </a:lvl1pPr>
            <a:lvl2pPr indent="-317500" lvl="1" marL="914400" algn="l">
              <a:spcBef>
                <a:spcPts val="0"/>
              </a:spcBef>
              <a:spcAft>
                <a:spcPts val="0"/>
              </a:spcAft>
              <a:buSzPts val="1400"/>
              <a:buChar char="•"/>
              <a:defRPr sz="1400">
                <a:latin typeface="Arial"/>
                <a:ea typeface="Arial"/>
                <a:cs typeface="Arial"/>
                <a:sym typeface="Arial"/>
              </a:defRPr>
            </a:lvl2pPr>
            <a:lvl3pPr indent="-317500" lvl="2" marL="1371600" algn="l">
              <a:spcBef>
                <a:spcPts val="263"/>
              </a:spcBef>
              <a:spcAft>
                <a:spcPts val="0"/>
              </a:spcAft>
              <a:buSzPts val="1400"/>
              <a:buChar char="‒"/>
              <a:defRPr sz="1400">
                <a:latin typeface="Arial"/>
                <a:ea typeface="Arial"/>
                <a:cs typeface="Arial"/>
                <a:sym typeface="Arial"/>
              </a:defRPr>
            </a:lvl3pPr>
            <a:lvl4pPr indent="-317500" lvl="3" marL="1828800" algn="l">
              <a:spcBef>
                <a:spcPts val="263"/>
              </a:spcBef>
              <a:spcAft>
                <a:spcPts val="0"/>
              </a:spcAft>
              <a:buSzPts val="1400"/>
              <a:buChar char="⮚"/>
              <a:defRPr sz="1400">
                <a:latin typeface="Arial"/>
                <a:ea typeface="Arial"/>
                <a:cs typeface="Arial"/>
                <a:sym typeface="Arial"/>
              </a:defRPr>
            </a:lvl4pPr>
            <a:lvl5pPr indent="-317500" lvl="4" marL="2286000" algn="l">
              <a:spcBef>
                <a:spcPts val="513"/>
              </a:spcBef>
              <a:spcAft>
                <a:spcPts val="0"/>
              </a:spcAft>
              <a:buSzPts val="1400"/>
              <a:buChar char="o"/>
              <a:defRPr sz="1400">
                <a:latin typeface="Arial"/>
                <a:ea typeface="Arial"/>
                <a:cs typeface="Arial"/>
                <a:sym typeface="Arial"/>
              </a:defRPr>
            </a:lvl5pPr>
            <a:lvl6pPr indent="-342900" lvl="5" marL="2743200" algn="l">
              <a:spcBef>
                <a:spcPts val="513"/>
              </a:spcBef>
              <a:spcAft>
                <a:spcPts val="0"/>
              </a:spcAft>
              <a:buClr>
                <a:schemeClr val="dk2"/>
              </a:buClr>
              <a:buSzPts val="1800"/>
              <a:buChar char="‒"/>
              <a:defRPr/>
            </a:lvl6pPr>
            <a:lvl7pPr indent="-342900" lvl="6" marL="3200400" algn="l">
              <a:spcBef>
                <a:spcPts val="513"/>
              </a:spcBef>
              <a:spcAft>
                <a:spcPts val="0"/>
              </a:spcAft>
              <a:buClr>
                <a:schemeClr val="dk2"/>
              </a:buClr>
              <a:buSzPts val="1800"/>
              <a:buChar char="‒"/>
              <a:defRPr/>
            </a:lvl7pPr>
            <a:lvl8pPr indent="-342900" lvl="7" marL="3657600" algn="l">
              <a:spcBef>
                <a:spcPts val="513"/>
              </a:spcBef>
              <a:spcAft>
                <a:spcPts val="0"/>
              </a:spcAft>
              <a:buClr>
                <a:schemeClr val="dk2"/>
              </a:buClr>
              <a:buSzPts val="1800"/>
              <a:buChar char="‒"/>
              <a:defRPr/>
            </a:lvl8pPr>
            <a:lvl9pPr indent="-342900" lvl="8" marL="4114800" algn="l">
              <a:spcBef>
                <a:spcPts val="513"/>
              </a:spcBef>
              <a:spcAft>
                <a:spcPts val="513"/>
              </a:spcAft>
              <a:buClr>
                <a:schemeClr val="dk2"/>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20"/>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20"/>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35" name="Google Shape;35;p20"/>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6" name="Google Shape;36;p20"/>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21"/>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40" name="Google Shape;40;p21"/>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41" name="Google Shape;41;p21"/>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42" name="Google Shape;42;p21"/>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22"/>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6" name="Google Shape;46;p22"/>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7" name="Google Shape;47;p22"/>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8" name="Google Shape;48;p22"/>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9" name="Google Shape;49;p22"/>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0" name="Google Shape;50;p22"/>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1" name="Google Shape;51;p22"/>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2" name="Google Shape;52;p22"/>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3" name="Google Shape;53;p22"/>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4" name="Google Shape;54;p22"/>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55" name="Google Shape;55;p22"/>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6" name="Google Shape;56;p2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pic>
        <p:nvPicPr>
          <p:cNvPr id="58" name="Google Shape;58;p23"/>
          <p:cNvPicPr preferRelativeResize="0"/>
          <p:nvPr/>
        </p:nvPicPr>
        <p:blipFill rotWithShape="1">
          <a:blip r:embed="rId2">
            <a:alphaModFix/>
          </a:blip>
          <a:srcRect b="0" l="0" r="0" t="0"/>
          <a:stretch/>
        </p:blipFill>
        <p:spPr>
          <a:xfrm>
            <a:off x="7159752"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9" name="Google Shape;59;p23"/>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a:t>
            </a:r>
            <a:r>
              <a:rPr lang="en-US" sz="900">
                <a:solidFill>
                  <a:schemeClr val="dk1"/>
                </a:solidFill>
                <a:latin typeface="Century Gothic"/>
                <a:ea typeface="Century Gothic"/>
                <a:cs typeface="Century Gothic"/>
                <a:sym typeface="Century Gothic"/>
              </a:rPr>
              <a:t>.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3.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2.xml"/><Relationship Id="rId12" Type="http://schemas.openxmlformats.org/officeDocument/2006/relationships/slideLayout" Target="../slideLayouts/slideLayout27.xml"/><Relationship Id="rId1" Type="http://schemas.openxmlformats.org/officeDocument/2006/relationships/image" Target="../media/image1.jp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 Type="http://schemas.openxmlformats.org/officeDocument/2006/relationships/image" Target="../media/image1.jpg"/><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6" Type="http://schemas.openxmlformats.org/officeDocument/2006/relationships/theme" Target="../theme/theme4.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 Type="http://schemas.openxmlformats.org/officeDocument/2006/relationships/image" Target="../media/image4.jpg"/><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6" Type="http://schemas.openxmlformats.org/officeDocument/2006/relationships/theme" Target="../theme/theme5.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1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14"/>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Google Shape;109;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11" name="Google Shape;111;p31"/>
          <p:cNvPicPr preferRelativeResize="0"/>
          <p:nvPr/>
        </p:nvPicPr>
        <p:blipFill rotWithShape="1">
          <a:blip r:embed="rId1">
            <a:alphaModFix/>
          </a:blip>
          <a:srcRect b="0" l="0" r="0" t="0"/>
          <a:stretch/>
        </p:blipFill>
        <p:spPr>
          <a:xfrm>
            <a:off x="7168896" y="8509"/>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12" name="Google Shape;112;p31"/>
          <p:cNvSpPr txBox="1"/>
          <p:nvPr/>
        </p:nvSpPr>
        <p:spPr>
          <a:xfrm>
            <a:off x="54728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Calibri"/>
                <a:ea typeface="Calibri"/>
                <a:cs typeface="Calibri"/>
                <a:sym typeface="Calibri"/>
              </a:rPr>
              <a:t>Copyrights © 2017 Innodatatics Inc</a:t>
            </a:r>
            <a:r>
              <a:rPr lang="en-US" sz="900">
                <a:solidFill>
                  <a:schemeClr val="dk1"/>
                </a:solidFill>
                <a:latin typeface="Calibri"/>
                <a:ea typeface="Calibri"/>
                <a:cs typeface="Calibri"/>
                <a:sym typeface="Calibri"/>
              </a:rPr>
              <a:t>. All Rights Reserved</a:t>
            </a:r>
            <a:endParaRPr sz="9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43"/>
          <p:cNvSpPr txBox="1"/>
          <p:nvPr>
            <p:ph type="title"/>
          </p:nvPr>
        </p:nvSpPr>
        <p:spPr>
          <a:xfrm>
            <a:off x="401640" y="579216"/>
            <a:ext cx="8345487" cy="193899"/>
          </a:xfrm>
          <a:prstGeom prst="rect">
            <a:avLst/>
          </a:prstGeom>
          <a:noFill/>
          <a:ln>
            <a:noFill/>
          </a:ln>
        </p:spPr>
        <p:txBody>
          <a:bodyPr anchorCtr="0" anchor="b" bIns="0" lIns="0" spcFirstLastPara="1" rIns="0" wrap="square" tIns="0">
            <a:spAutoFit/>
          </a:bodyPr>
          <a:lstStyle>
            <a:lvl1pPr lvl="0"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1pPr>
            <a:lvl2pPr lvl="1"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lnSpc>
                <a:spcPct val="106000"/>
              </a:lnSpc>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184" name="Google Shape;184;p43"/>
          <p:cNvSpPr txBox="1"/>
          <p:nvPr>
            <p:ph idx="1" type="body"/>
          </p:nvPr>
        </p:nvSpPr>
        <p:spPr>
          <a:xfrm>
            <a:off x="396875" y="1154114"/>
            <a:ext cx="4008438" cy="5135562"/>
          </a:xfrm>
          <a:prstGeom prst="rect">
            <a:avLst/>
          </a:prstGeom>
          <a:noFill/>
          <a:ln>
            <a:noFill/>
          </a:ln>
        </p:spPr>
        <p:txBody>
          <a:bodyPr anchorCtr="0" anchor="t" bIns="0" lIns="0" spcFirstLastPara="1" rIns="0" wrap="square" tIns="0">
            <a:noAutofit/>
          </a:bodyPr>
          <a:lstStyle>
            <a:lvl1pPr indent="-228600" lvl="0" marL="457200" marR="0" rtl="0" algn="l">
              <a:lnSpc>
                <a:spcPct val="106000"/>
              </a:lnSpc>
              <a:spcBef>
                <a:spcPts val="720"/>
              </a:spcBef>
              <a:spcAft>
                <a:spcPts val="0"/>
              </a:spcAft>
              <a:buSzPts val="1400"/>
              <a:buNone/>
              <a:defRPr b="0" i="0" sz="900" u="none" cap="none" strike="noStrike">
                <a:solidFill>
                  <a:schemeClr val="dk1"/>
                </a:solidFill>
                <a:latin typeface="Arial"/>
                <a:ea typeface="Arial"/>
                <a:cs typeface="Arial"/>
                <a:sym typeface="Arial"/>
              </a:defRPr>
            </a:lvl1pPr>
            <a:lvl2pPr indent="-285750" lvl="1" marL="914400" marR="0" rtl="0" algn="l">
              <a:lnSpc>
                <a:spcPct val="106000"/>
              </a:lnSpc>
              <a:spcBef>
                <a:spcPts val="72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2pPr>
            <a:lvl3pPr indent="-279400" lvl="2" marL="1371600" marR="0" rtl="0" algn="l">
              <a:lnSpc>
                <a:spcPct val="106000"/>
              </a:lnSpc>
              <a:spcBef>
                <a:spcPts val="32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lnSpc>
                <a:spcPct val="106000"/>
              </a:lnSpc>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85750" lvl="4" marL="22860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5pPr>
            <a:lvl6pPr indent="-285750" lvl="5" marL="27432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6pPr>
            <a:lvl7pPr indent="-285750" lvl="6" marL="32004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7pPr>
            <a:lvl8pPr indent="-285750" lvl="7" marL="36576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8pPr>
            <a:lvl9pPr indent="-285750" lvl="8" marL="4114800" marR="0" rtl="0" algn="l">
              <a:spcBef>
                <a:spcPts val="18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9pPr>
          </a:lstStyle>
          <a:p/>
        </p:txBody>
      </p:sp>
      <p:sp>
        <p:nvSpPr>
          <p:cNvPr id="185" name="Google Shape;185;p43"/>
          <p:cNvSpPr txBox="1"/>
          <p:nvPr/>
        </p:nvSpPr>
        <p:spPr>
          <a:xfrm rot="-5400000">
            <a:off x="8861426" y="6543677"/>
            <a:ext cx="422275" cy="66675"/>
          </a:xfrm>
          <a:prstGeom prst="rect">
            <a:avLst/>
          </a:prstGeom>
          <a:noFill/>
          <a:ln>
            <a:noFill/>
          </a:ln>
        </p:spPr>
        <p:txBody>
          <a:bodyPr anchorCtr="0" anchor="t" bIns="0" lIns="0" spcFirstLastPara="1" rIns="0" wrap="square" tIns="0">
            <a:noAutofit/>
          </a:bodyPr>
          <a:lstStyle/>
          <a:p>
            <a:pPr indent="0" lvl="0" marL="0" marR="0" rtl="0" algn="l">
              <a:lnSpc>
                <a:spcPct val="106000"/>
              </a:lnSpc>
              <a:spcBef>
                <a:spcPts val="0"/>
              </a:spcBef>
              <a:spcAft>
                <a:spcPts val="0"/>
              </a:spcAft>
              <a:buNone/>
            </a:pPr>
            <a:r>
              <a:t/>
            </a:r>
            <a:endParaRPr sz="3100">
              <a:solidFill>
                <a:srgbClr val="AFAFAF"/>
              </a:solidFill>
              <a:latin typeface="Arial"/>
              <a:ea typeface="Arial"/>
              <a:cs typeface="Arial"/>
              <a:sym typeface="Arial"/>
            </a:endParaRPr>
          </a:p>
        </p:txBody>
      </p:sp>
      <p:cxnSp>
        <p:nvCxnSpPr>
          <p:cNvPr id="186" name="Google Shape;186;p43"/>
          <p:cNvCxnSpPr/>
          <p:nvPr/>
        </p:nvCxnSpPr>
        <p:spPr>
          <a:xfrm>
            <a:off x="469900" y="992188"/>
            <a:ext cx="8504238" cy="0"/>
          </a:xfrm>
          <a:prstGeom prst="straightConnector1">
            <a:avLst/>
          </a:prstGeom>
          <a:noFill/>
          <a:ln>
            <a:noFill/>
          </a:ln>
        </p:spPr>
      </p:cxnSp>
      <p:sp>
        <p:nvSpPr>
          <p:cNvPr id="187" name="Google Shape;187;p43"/>
          <p:cNvSpPr/>
          <p:nvPr/>
        </p:nvSpPr>
        <p:spPr>
          <a:xfrm>
            <a:off x="414339" y="6670419"/>
            <a:ext cx="268287" cy="92333"/>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fld id="{00000000-1234-1234-1234-123412341234}" type="slidenum">
              <a:rPr lang="en-US" sz="600">
                <a:solidFill>
                  <a:srgbClr val="000000"/>
                </a:solidFill>
                <a:latin typeface="Arial"/>
                <a:ea typeface="Arial"/>
                <a:cs typeface="Arial"/>
                <a:sym typeface="Arial"/>
              </a:rPr>
              <a:t>‹#›</a:t>
            </a:fld>
            <a:endParaRPr sz="600">
              <a:solidFill>
                <a:srgbClr val="000000"/>
              </a:solidFill>
              <a:latin typeface="Arial"/>
              <a:ea typeface="Arial"/>
              <a:cs typeface="Arial"/>
              <a:sym typeface="Arial"/>
            </a:endParaRPr>
          </a:p>
        </p:txBody>
      </p:sp>
      <p:pic>
        <p:nvPicPr>
          <p:cNvPr id="188" name="Google Shape;188;p43"/>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89" name="Google Shape;189;p43"/>
          <p:cNvSpPr txBox="1"/>
          <p:nvPr/>
        </p:nvSpPr>
        <p:spPr>
          <a:xfrm>
            <a:off x="535399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dk1"/>
                </a:solidFill>
                <a:latin typeface="Arial"/>
                <a:ea typeface="Arial"/>
                <a:cs typeface="Arial"/>
                <a:sym typeface="Arial"/>
              </a:rPr>
              <a:t>Copyrights © 2017 Innodatatics Inc</a:t>
            </a:r>
            <a:r>
              <a:rPr lang="en-US" sz="900">
                <a:solidFill>
                  <a:schemeClr val="dk1"/>
                </a:solidFill>
                <a:latin typeface="Arial"/>
                <a:ea typeface="Arial"/>
                <a:cs typeface="Arial"/>
                <a:sym typeface="Arial"/>
              </a:rPr>
              <a:t>. All Rights Reserved</a:t>
            </a:r>
            <a:endParaRPr sz="900">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pic>
        <p:nvPicPr>
          <p:cNvPr descr="DAI_Master4.jpg" id="257" name="Google Shape;257;p58"/>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58" name="Google Shape;258;p58"/>
          <p:cNvSpPr txBox="1"/>
          <p:nvPr>
            <p:ph idx="1" type="body"/>
          </p:nvPr>
        </p:nvSpPr>
        <p:spPr>
          <a:xfrm>
            <a:off x="493776" y="822960"/>
            <a:ext cx="8119872" cy="53492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Clr>
                <a:srgbClr val="002776"/>
              </a:buClr>
              <a:buSzPts val="1600"/>
              <a:buFont typeface="Arial"/>
              <a:buNone/>
              <a:defRPr b="0" i="0" sz="1600" u="none" cap="none" strike="noStrike">
                <a:solidFill>
                  <a:srgbClr val="002776"/>
                </a:solidFill>
                <a:latin typeface="Arial"/>
                <a:ea typeface="Arial"/>
                <a:cs typeface="Arial"/>
                <a:sym typeface="Arial"/>
              </a:defRPr>
            </a:lvl1pPr>
            <a:lvl2pPr indent="-330200" lvl="1" marL="914400" marR="0" rtl="0" algn="l">
              <a:spcBef>
                <a:spcPts val="263"/>
              </a:spcBef>
              <a:spcAft>
                <a:spcPts val="0"/>
              </a:spcAft>
              <a:buClr>
                <a:srgbClr val="00A1DE"/>
              </a:buClr>
              <a:buSzPts val="1600"/>
              <a:buFont typeface="Arial"/>
              <a:buChar char="•"/>
              <a:defRPr b="0" i="0" sz="1600" u="none" cap="none" strike="noStrike">
                <a:solidFill>
                  <a:srgbClr val="002776"/>
                </a:solidFill>
                <a:latin typeface="Arial"/>
                <a:ea typeface="Arial"/>
                <a:cs typeface="Arial"/>
                <a:sym typeface="Arial"/>
              </a:defRPr>
            </a:lvl2pPr>
            <a:lvl3pPr indent="-330200" lvl="2" marL="1371600" marR="0" rtl="0" algn="l">
              <a:spcBef>
                <a:spcPts val="263"/>
              </a:spcBef>
              <a:spcAft>
                <a:spcPts val="0"/>
              </a:spcAft>
              <a:buClr>
                <a:srgbClr val="00A1DE"/>
              </a:buClr>
              <a:buSzPts val="1600"/>
              <a:buFont typeface="Arial"/>
              <a:buChar char="‒"/>
              <a:defRPr b="0" i="0" sz="1600" u="none" cap="none" strike="noStrike">
                <a:solidFill>
                  <a:srgbClr val="002776"/>
                </a:solidFill>
                <a:latin typeface="Arial"/>
                <a:ea typeface="Arial"/>
                <a:cs typeface="Arial"/>
                <a:sym typeface="Arial"/>
              </a:defRPr>
            </a:lvl3pPr>
            <a:lvl4pPr indent="-330200" lvl="3" marL="1828800" marR="0" rtl="0" algn="l">
              <a:spcBef>
                <a:spcPts val="263"/>
              </a:spcBef>
              <a:spcAft>
                <a:spcPts val="0"/>
              </a:spcAft>
              <a:buClr>
                <a:srgbClr val="00A1DE"/>
              </a:buClr>
              <a:buSzPts val="1600"/>
              <a:buFont typeface="Noto Sans Symbols"/>
              <a:buChar char="⮚"/>
              <a:defRPr b="0" i="0" sz="1600" u="none" cap="none" strike="noStrike">
                <a:solidFill>
                  <a:srgbClr val="002776"/>
                </a:solidFill>
                <a:latin typeface="Arial"/>
                <a:ea typeface="Arial"/>
                <a:cs typeface="Arial"/>
                <a:sym typeface="Arial"/>
              </a:defRPr>
            </a:lvl4pPr>
            <a:lvl5pPr indent="-330200" lvl="4" marL="2286000" marR="0" rtl="0" algn="l">
              <a:spcBef>
                <a:spcPts val="513"/>
              </a:spcBef>
              <a:spcAft>
                <a:spcPts val="0"/>
              </a:spcAft>
              <a:buClr>
                <a:srgbClr val="00A1DE"/>
              </a:buClr>
              <a:buSzPts val="1600"/>
              <a:buFont typeface="Courier New"/>
              <a:buChar char="o"/>
              <a:defRPr b="0" i="0" sz="1600" u="none" cap="none" strike="noStrike">
                <a:solidFill>
                  <a:srgbClr val="002776"/>
                </a:solidFill>
                <a:latin typeface="Arial"/>
                <a:ea typeface="Arial"/>
                <a:cs typeface="Arial"/>
                <a:sym typeface="Arial"/>
              </a:defRPr>
            </a:lvl5pPr>
            <a:lvl6pPr indent="-342900" lvl="5" marL="2743200" marR="0" rtl="0" algn="l">
              <a:spcBef>
                <a:spcPts val="513"/>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spcBef>
                <a:spcPts val="513"/>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spcBef>
                <a:spcPts val="513"/>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spcBef>
                <a:spcPts val="513"/>
              </a:spcBef>
              <a:spcAft>
                <a:spcPts val="513"/>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259" name="Google Shape;259;p58"/>
          <p:cNvSpPr txBox="1"/>
          <p:nvPr>
            <p:ph type="title"/>
          </p:nvPr>
        </p:nvSpPr>
        <p:spPr>
          <a:xfrm>
            <a:off x="228600" y="192024"/>
            <a:ext cx="8001000" cy="274320"/>
          </a:xfrm>
          <a:prstGeom prst="rect">
            <a:avLst/>
          </a:prstGeom>
          <a:noFill/>
          <a:ln>
            <a:noFill/>
          </a:ln>
        </p:spPr>
        <p:txBody>
          <a:bodyPr anchorCtr="0" anchor="ctr" bIns="45700" lIns="0" spcFirstLastPara="1" rIns="91425" wrap="square" tIns="45700">
            <a:noAutofit/>
          </a:bodyPr>
          <a:lstStyle>
            <a:lvl1pPr lvl="0" marR="0" rtl="0" algn="l">
              <a:lnSpc>
                <a:spcPct val="182062"/>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8714"/>
              </a:lnSpc>
              <a:spcBef>
                <a:spcPts val="0"/>
              </a:spcBef>
              <a:spcAft>
                <a:spcPts val="0"/>
              </a:spcAft>
              <a:buSzPts val="1400"/>
              <a:buNone/>
              <a:defRPr b="1" i="0" sz="2100" u="none" cap="none" strike="noStrike">
                <a:solidFill>
                  <a:schemeClr val="dk2"/>
                </a:solidFill>
                <a:latin typeface="Arial"/>
                <a:ea typeface="Arial"/>
                <a:cs typeface="Arial"/>
                <a:sym typeface="Arial"/>
              </a:defRPr>
            </a:lvl2pPr>
            <a:lvl3pPr lvl="2" marR="0" rtl="0" algn="l">
              <a:lnSpc>
                <a:spcPct val="138714"/>
              </a:lnSpc>
              <a:spcBef>
                <a:spcPts val="0"/>
              </a:spcBef>
              <a:spcAft>
                <a:spcPts val="0"/>
              </a:spcAft>
              <a:buSzPts val="1400"/>
              <a:buNone/>
              <a:defRPr b="1" i="0" sz="2100" u="none" cap="none" strike="noStrike">
                <a:solidFill>
                  <a:schemeClr val="dk2"/>
                </a:solidFill>
                <a:latin typeface="Arial"/>
                <a:ea typeface="Arial"/>
                <a:cs typeface="Arial"/>
                <a:sym typeface="Arial"/>
              </a:defRPr>
            </a:lvl3pPr>
            <a:lvl4pPr lvl="3" marR="0" rtl="0" algn="l">
              <a:lnSpc>
                <a:spcPct val="138714"/>
              </a:lnSpc>
              <a:spcBef>
                <a:spcPts val="0"/>
              </a:spcBef>
              <a:spcAft>
                <a:spcPts val="0"/>
              </a:spcAft>
              <a:buSzPts val="1400"/>
              <a:buNone/>
              <a:defRPr b="1" i="0" sz="2100" u="none" cap="none" strike="noStrike">
                <a:solidFill>
                  <a:schemeClr val="dk2"/>
                </a:solidFill>
                <a:latin typeface="Arial"/>
                <a:ea typeface="Arial"/>
                <a:cs typeface="Arial"/>
                <a:sym typeface="Arial"/>
              </a:defRPr>
            </a:lvl4pPr>
            <a:lvl5pPr lvl="4" marR="0" rtl="0" algn="l">
              <a:lnSpc>
                <a:spcPct val="138714"/>
              </a:lnSpc>
              <a:spcBef>
                <a:spcPts val="0"/>
              </a:spcBef>
              <a:spcAft>
                <a:spcPts val="0"/>
              </a:spcAft>
              <a:buSzPts val="1400"/>
              <a:buNone/>
              <a:defRPr b="1" i="0" sz="2100" u="none" cap="none" strike="noStrike">
                <a:solidFill>
                  <a:schemeClr val="dk2"/>
                </a:solidFill>
                <a:latin typeface="Arial"/>
                <a:ea typeface="Arial"/>
                <a:cs typeface="Arial"/>
                <a:sym typeface="Arial"/>
              </a:defRPr>
            </a:lvl5pPr>
            <a:lvl6pPr lvl="5" marR="0" rtl="0" algn="l">
              <a:lnSpc>
                <a:spcPct val="138619"/>
              </a:lnSpc>
              <a:spcBef>
                <a:spcPts val="0"/>
              </a:spcBef>
              <a:spcAft>
                <a:spcPts val="0"/>
              </a:spcAft>
              <a:buSzPts val="1400"/>
              <a:buNone/>
              <a:defRPr b="1" i="0" sz="2100" u="none" cap="none" strike="noStrike">
                <a:solidFill>
                  <a:schemeClr val="dk2"/>
                </a:solidFill>
                <a:latin typeface="Arial"/>
                <a:ea typeface="Arial"/>
                <a:cs typeface="Arial"/>
                <a:sym typeface="Arial"/>
              </a:defRPr>
            </a:lvl6pPr>
            <a:lvl7pPr lvl="6" marR="0" rtl="0" algn="l">
              <a:lnSpc>
                <a:spcPct val="138619"/>
              </a:lnSpc>
              <a:spcBef>
                <a:spcPts val="0"/>
              </a:spcBef>
              <a:spcAft>
                <a:spcPts val="0"/>
              </a:spcAft>
              <a:buSzPts val="1400"/>
              <a:buNone/>
              <a:defRPr b="1" i="0" sz="2100" u="none" cap="none" strike="noStrike">
                <a:solidFill>
                  <a:schemeClr val="dk2"/>
                </a:solidFill>
                <a:latin typeface="Arial"/>
                <a:ea typeface="Arial"/>
                <a:cs typeface="Arial"/>
                <a:sym typeface="Arial"/>
              </a:defRPr>
            </a:lvl7pPr>
            <a:lvl8pPr lvl="7" marR="0" rtl="0" algn="l">
              <a:lnSpc>
                <a:spcPct val="138619"/>
              </a:lnSpc>
              <a:spcBef>
                <a:spcPts val="0"/>
              </a:spcBef>
              <a:spcAft>
                <a:spcPts val="0"/>
              </a:spcAft>
              <a:buSzPts val="1400"/>
              <a:buNone/>
              <a:defRPr b="1" i="0" sz="2100" u="none" cap="none" strike="noStrike">
                <a:solidFill>
                  <a:schemeClr val="dk2"/>
                </a:solidFill>
                <a:latin typeface="Arial"/>
                <a:ea typeface="Arial"/>
                <a:cs typeface="Arial"/>
                <a:sym typeface="Arial"/>
              </a:defRPr>
            </a:lvl8pPr>
            <a:lvl9pPr lvl="8" marR="0" rtl="0" algn="l">
              <a:lnSpc>
                <a:spcPct val="138619"/>
              </a:lnSpc>
              <a:spcBef>
                <a:spcPts val="0"/>
              </a:spcBef>
              <a:spcAft>
                <a:spcPts val="0"/>
              </a:spcAft>
              <a:buSzPts val="1400"/>
              <a:buNone/>
              <a:defRPr b="1" i="0" sz="21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
          <p:cNvSpPr txBox="1"/>
          <p:nvPr/>
        </p:nvSpPr>
        <p:spPr>
          <a:xfrm>
            <a:off x="0" y="647700"/>
            <a:ext cx="7128564" cy="53149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accent1"/>
              </a:buClr>
              <a:buSzPts val="2000"/>
              <a:buFont typeface="Century Gothic"/>
              <a:buNone/>
            </a:pPr>
            <a:r>
              <a:t/>
            </a:r>
            <a:endParaRPr b="1" i="0" sz="2000" u="none" cap="none" strike="noStrike">
              <a:solidFill>
                <a:srgbClr val="002776"/>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Prediction Of Revolving Credit Balance</a:t>
            </a:r>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accent1"/>
              </a:buClr>
              <a:buSzPts val="2000"/>
              <a:buFont typeface="Century Gothic"/>
              <a:buNone/>
            </a:pPr>
            <a:r>
              <a:t/>
            </a:r>
            <a:endParaRPr b="1" i="0" sz="20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Team Name-Group1</a:t>
            </a:r>
            <a:endParaRPr/>
          </a:p>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Mentor Name-Munnum</a:t>
            </a:r>
            <a:endParaRPr b="1" i="0" sz="16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DD/MMM/YY-17-7-2020</a:t>
            </a:r>
            <a:endParaRPr/>
          </a:p>
          <a:p>
            <a:pPr indent="0" lvl="0" marL="0" marR="0" rtl="0" algn="l">
              <a:lnSpc>
                <a:spcPct val="100000"/>
              </a:lnSpc>
              <a:spcBef>
                <a:spcPts val="0"/>
              </a:spcBef>
              <a:spcAft>
                <a:spcPts val="0"/>
              </a:spcAft>
              <a:buClr>
                <a:schemeClr val="accent1"/>
              </a:buClr>
              <a:buSzPts val="1400"/>
              <a:buFont typeface="Century Gothic"/>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1"/>
              </a:buClr>
              <a:buSzPts val="1400"/>
              <a:buFont typeface="Century Gothic"/>
              <a:buNone/>
            </a:pPr>
            <a:r>
              <a:t/>
            </a:r>
            <a:endParaRPr b="1" i="0" sz="1400" u="none" cap="none" strike="noStrike">
              <a:solidFill>
                <a:schemeClr val="dk1"/>
              </a:solidFill>
              <a:latin typeface="Arial"/>
              <a:ea typeface="Arial"/>
              <a:cs typeface="Arial"/>
              <a:sym typeface="Arial"/>
            </a:endParaRPr>
          </a:p>
        </p:txBody>
      </p:sp>
      <p:pic>
        <p:nvPicPr>
          <p:cNvPr id="310" name="Google Shape;310;p1"/>
          <p:cNvPicPr preferRelativeResize="0"/>
          <p:nvPr/>
        </p:nvPicPr>
        <p:blipFill rotWithShape="1">
          <a:blip r:embed="rId3">
            <a:alphaModFix/>
          </a:blip>
          <a:srcRect b="0" l="0" r="0" t="0"/>
          <a:stretch/>
        </p:blipFill>
        <p:spPr>
          <a:xfrm>
            <a:off x="7442889" y="647700"/>
            <a:ext cx="1187051" cy="411359"/>
          </a:xfrm>
          <a:prstGeom prst="rect">
            <a:avLst/>
          </a:prstGeom>
          <a:noFill/>
          <a:ln>
            <a:noFill/>
          </a:ln>
        </p:spPr>
      </p:pic>
      <p:sp>
        <p:nvSpPr>
          <p:cNvPr id="311" name="Google Shape;311;p1"/>
          <p:cNvSpPr txBox="1"/>
          <p:nvPr/>
        </p:nvSpPr>
        <p:spPr>
          <a:xfrm>
            <a:off x="3543299" y="3771900"/>
            <a:ext cx="3476626" cy="144655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t/>
            </a:r>
            <a:endParaRPr b="1" i="0" sz="20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rPr b="1" i="0" lang="en-US" sz="1600" u="none" cap="none" strike="noStrike">
                <a:solidFill>
                  <a:schemeClr val="dk1"/>
                </a:solidFill>
                <a:latin typeface="Arial"/>
                <a:ea typeface="Arial"/>
                <a:cs typeface="Arial"/>
                <a:sym typeface="Arial"/>
              </a:rPr>
              <a:t>SivaKrishna Yadav Joga</a:t>
            </a:r>
            <a:endParaRPr/>
          </a:p>
          <a:p>
            <a:pPr indent="0" lvl="0" marL="0" marR="0" rtl="0" algn="r">
              <a:spcBef>
                <a:spcPts val="0"/>
              </a:spcBef>
              <a:spcAft>
                <a:spcPts val="0"/>
              </a:spcAft>
              <a:buNone/>
            </a:pPr>
            <a:r>
              <a:rPr b="1" i="0" lang="en-US" sz="1600" u="none" cap="none" strike="noStrike">
                <a:solidFill>
                  <a:schemeClr val="dk1"/>
                </a:solidFill>
                <a:latin typeface="Arial"/>
                <a:ea typeface="Arial"/>
                <a:cs typeface="Arial"/>
                <a:sym typeface="Arial"/>
              </a:rPr>
              <a:t>Noonela Divya</a:t>
            </a:r>
            <a:endParaRPr b="1" i="0" sz="16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rPr b="1" lang="en-US" sz="1600">
                <a:solidFill>
                  <a:schemeClr val="dk1"/>
                </a:solidFill>
              </a:rPr>
              <a:t>Vimal Patel</a:t>
            </a:r>
            <a:endParaRPr b="1" sz="1600">
              <a:solidFill>
                <a:schemeClr val="dk1"/>
              </a:solidFill>
            </a:endParaRPr>
          </a:p>
          <a:p>
            <a:pPr indent="0" lvl="0" marL="0" marR="0" rtl="0" algn="l">
              <a:spcBef>
                <a:spcPts val="0"/>
              </a:spcBef>
              <a:spcAft>
                <a:spcPts val="0"/>
              </a:spcAft>
              <a:buNone/>
            </a:pPr>
            <a:r>
              <a:t/>
            </a:r>
            <a:endParaRPr sz="1600">
              <a:solidFill>
                <a:srgbClr val="FF0000"/>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0"/>
          <p:cNvSpPr txBox="1"/>
          <p:nvPr/>
        </p:nvSpPr>
        <p:spPr>
          <a:xfrm>
            <a:off x="0" y="0"/>
            <a:ext cx="37885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776"/>
              </a:buClr>
              <a:buSzPts val="2800"/>
              <a:buFont typeface="Arial"/>
              <a:buNone/>
            </a:pPr>
            <a:r>
              <a:rPr b="1" lang="en-US" sz="2800">
                <a:solidFill>
                  <a:srgbClr val="002776"/>
                </a:solidFill>
                <a:latin typeface="Arial"/>
                <a:ea typeface="Arial"/>
                <a:cs typeface="Arial"/>
                <a:sym typeface="Arial"/>
              </a:rPr>
              <a:t>Model Predictions</a:t>
            </a:r>
            <a:endParaRPr/>
          </a:p>
        </p:txBody>
      </p:sp>
      <p:sp>
        <p:nvSpPr>
          <p:cNvPr id="382" name="Google Shape;382;p10"/>
          <p:cNvSpPr/>
          <p:nvPr/>
        </p:nvSpPr>
        <p:spPr>
          <a:xfrm rot="-5400000">
            <a:off x="3718098" y="-1785570"/>
            <a:ext cx="639642" cy="7814024"/>
          </a:xfrm>
          <a:prstGeom prst="rightBrace">
            <a:avLst>
              <a:gd fmla="val 8333" name="adj1"/>
              <a:gd fmla="val 50000" name="adj2"/>
            </a:avLst>
          </a:prstGeom>
          <a:noFill/>
          <a:ln cap="flat" cmpd="sng" w="12700">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383" name="Google Shape;383;p10"/>
          <p:cNvSpPr/>
          <p:nvPr/>
        </p:nvSpPr>
        <p:spPr>
          <a:xfrm rot="-5400000">
            <a:off x="8151023" y="1671074"/>
            <a:ext cx="546857" cy="959040"/>
          </a:xfrm>
          <a:prstGeom prst="rightBrace">
            <a:avLst>
              <a:gd fmla="val 8333" name="adj1"/>
              <a:gd fmla="val 50000" name="adj2"/>
            </a:avLst>
          </a:prstGeom>
          <a:no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entury Gothic"/>
              <a:buNone/>
            </a:pPr>
            <a:r>
              <a:t/>
            </a:r>
            <a:endParaRPr b="0" i="0" sz="1800" u="none" cap="none" strike="noStrike">
              <a:solidFill>
                <a:srgbClr val="000000"/>
              </a:solidFill>
              <a:latin typeface="Calibri"/>
              <a:ea typeface="Calibri"/>
              <a:cs typeface="Calibri"/>
              <a:sym typeface="Calibri"/>
            </a:endParaRPr>
          </a:p>
        </p:txBody>
      </p:sp>
      <p:sp>
        <p:nvSpPr>
          <p:cNvPr id="384" name="Google Shape;384;p10"/>
          <p:cNvSpPr txBox="1"/>
          <p:nvPr/>
        </p:nvSpPr>
        <p:spPr>
          <a:xfrm>
            <a:off x="3338423" y="1423358"/>
            <a:ext cx="19236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model</a:t>
            </a:r>
            <a:endParaRPr b="0" i="0" sz="1800" u="none" cap="none" strike="noStrike">
              <a:solidFill>
                <a:srgbClr val="000000"/>
              </a:solidFill>
              <a:latin typeface="Calibri"/>
              <a:ea typeface="Calibri"/>
              <a:cs typeface="Calibri"/>
              <a:sym typeface="Calibri"/>
            </a:endParaRPr>
          </a:p>
        </p:txBody>
      </p:sp>
      <p:pic>
        <p:nvPicPr>
          <p:cNvPr id="385" name="Google Shape;385;p10"/>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pic>
        <p:nvPicPr>
          <p:cNvPr id="386" name="Google Shape;386;p10"/>
          <p:cNvPicPr preferRelativeResize="0"/>
          <p:nvPr/>
        </p:nvPicPr>
        <p:blipFill rotWithShape="1">
          <a:blip r:embed="rId4">
            <a:alphaModFix/>
          </a:blip>
          <a:srcRect b="0" l="0" r="0" t="0"/>
          <a:stretch/>
        </p:blipFill>
        <p:spPr>
          <a:xfrm>
            <a:off x="0" y="740229"/>
            <a:ext cx="9144000" cy="6117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
          <p:cNvSpPr txBox="1"/>
          <p:nvPr/>
        </p:nvSpPr>
        <p:spPr>
          <a:xfrm>
            <a:off x="0" y="0"/>
            <a:ext cx="378850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776"/>
              </a:buClr>
              <a:buSzPts val="2800"/>
              <a:buFont typeface="Arial"/>
              <a:buNone/>
            </a:pPr>
            <a:r>
              <a:rPr b="1" lang="en-US" sz="2800">
                <a:solidFill>
                  <a:srgbClr val="002776"/>
                </a:solidFill>
                <a:latin typeface="Arial"/>
                <a:ea typeface="Arial"/>
                <a:cs typeface="Arial"/>
                <a:sym typeface="Arial"/>
              </a:rPr>
              <a:t>Model Results</a:t>
            </a:r>
            <a:endParaRPr/>
          </a:p>
        </p:txBody>
      </p:sp>
      <p:sp>
        <p:nvSpPr>
          <p:cNvPr id="392" name="Google Shape;392;p11"/>
          <p:cNvSpPr txBox="1"/>
          <p:nvPr/>
        </p:nvSpPr>
        <p:spPr>
          <a:xfrm>
            <a:off x="99477" y="1434203"/>
            <a:ext cx="8859328"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We have used Multilinear regression model ,Xgb booster and Random forest models for our data and found that by using random forest model we got least rmse values. we have tuned the hyper parameters for better results and got the final results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600">
                <a:solidFill>
                  <a:schemeClr val="dk1"/>
                </a:solidFill>
                <a:latin typeface="Arial"/>
                <a:ea typeface="Arial"/>
                <a:cs typeface="Arial"/>
                <a:sym typeface="Arial"/>
              </a:rPr>
              <a:t>Rmse train-15751.5572</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Rmse test-18070.9093</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Rmse data-16126.1451</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pic>
        <p:nvPicPr>
          <p:cNvPr id="393" name="Google Shape;393;p11"/>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1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99" name="Google Shape;399;p12"/>
          <p:cNvSpPr txBox="1"/>
          <p:nvPr/>
        </p:nvSpPr>
        <p:spPr>
          <a:xfrm>
            <a:off x="90782" y="1009647"/>
            <a:ext cx="8367418"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776"/>
                </a:solidFill>
                <a:latin typeface="Arial"/>
                <a:ea typeface="Arial"/>
                <a:cs typeface="Arial"/>
                <a:sym typeface="Arial"/>
              </a:rPr>
              <a:t>Challenges Faced:</a:t>
            </a:r>
            <a:endParaRPr/>
          </a:p>
          <a:p>
            <a:pPr indent="0" lvl="0" marL="0" marR="0" rtl="0" algn="l">
              <a:spcBef>
                <a:spcPts val="0"/>
              </a:spcBef>
              <a:spcAft>
                <a:spcPts val="0"/>
              </a:spcAft>
              <a:buNone/>
            </a:pPr>
            <a:r>
              <a:t/>
            </a:r>
            <a:endParaRPr b="1" sz="2000">
              <a:solidFill>
                <a:srgbClr val="002776"/>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Identifying different models in building algorithm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Reduced the under fit problem by using different models</a:t>
            </a:r>
            <a:endParaRPr/>
          </a:p>
          <a:p>
            <a:pPr indent="0" lvl="0" marL="0" marR="0" rtl="0" algn="l">
              <a:spcBef>
                <a:spcPts val="0"/>
              </a:spcBef>
              <a:spcAft>
                <a:spcPts val="0"/>
              </a:spcAft>
              <a:buNone/>
            </a:pPr>
            <a:r>
              <a:t/>
            </a:r>
            <a:endParaRPr b="1" sz="2000">
              <a:solidFill>
                <a:srgbClr val="002776"/>
              </a:solidFill>
              <a:latin typeface="Arial"/>
              <a:ea typeface="Arial"/>
              <a:cs typeface="Arial"/>
              <a:sym typeface="Arial"/>
            </a:endParaRPr>
          </a:p>
          <a:p>
            <a:pPr indent="0" lvl="0" marL="0" marR="0" rtl="0" algn="l">
              <a:spcBef>
                <a:spcPts val="0"/>
              </a:spcBef>
              <a:spcAft>
                <a:spcPts val="0"/>
              </a:spcAft>
              <a:buNone/>
            </a:pPr>
            <a:r>
              <a:t/>
            </a:r>
            <a:endParaRPr b="1" sz="2000">
              <a:solidFill>
                <a:srgbClr val="002776"/>
              </a:solidFill>
              <a:latin typeface="Arial"/>
              <a:ea typeface="Arial"/>
              <a:cs typeface="Arial"/>
              <a:sym typeface="Arial"/>
            </a:endParaRPr>
          </a:p>
          <a:p>
            <a:pPr indent="0" lvl="0" marL="0" marR="0" rtl="0" algn="l">
              <a:spcBef>
                <a:spcPts val="0"/>
              </a:spcBef>
              <a:spcAft>
                <a:spcPts val="0"/>
              </a:spcAft>
              <a:buNone/>
            </a:pPr>
            <a:r>
              <a:rPr b="1" lang="en-US" sz="2000">
                <a:solidFill>
                  <a:schemeClr val="dk1"/>
                </a:solidFill>
                <a:latin typeface="Arial"/>
                <a:ea typeface="Arial"/>
                <a:cs typeface="Arial"/>
                <a:sym typeface="Arial"/>
              </a:rPr>
              <a:t>How did you overcome:</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Tried different models to improve the Rmse</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Done Lots of Secondary Research</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Tuning of Hyper parameters.</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1200">
              <a:solidFill>
                <a:srgbClr val="002776"/>
              </a:solidFill>
              <a:latin typeface="Arial"/>
              <a:ea typeface="Arial"/>
              <a:cs typeface="Arial"/>
              <a:sym typeface="Arial"/>
            </a:endParaRPr>
          </a:p>
          <a:p>
            <a:pPr indent="0" lvl="0" marL="0" marR="0" rtl="0" algn="l">
              <a:spcBef>
                <a:spcPts val="0"/>
              </a:spcBef>
              <a:spcAft>
                <a:spcPts val="0"/>
              </a:spcAft>
              <a:buNone/>
            </a:pPr>
            <a:r>
              <a:t/>
            </a:r>
            <a:endParaRPr b="1" sz="2800">
              <a:solidFill>
                <a:srgbClr val="00277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3"/>
          <p:cNvSpPr txBox="1"/>
          <p:nvPr/>
        </p:nvSpPr>
        <p:spPr>
          <a:xfrm>
            <a:off x="3599331" y="3137647"/>
            <a:ext cx="202596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776"/>
                </a:solidFill>
                <a:latin typeface="Arial"/>
                <a:ea typeface="Arial"/>
                <a:cs typeface="Arial"/>
                <a:sym typeface="Arial"/>
              </a:rPr>
              <a:t>Thank you</a:t>
            </a:r>
            <a:endParaRPr/>
          </a:p>
        </p:txBody>
      </p:sp>
      <p:pic>
        <p:nvPicPr>
          <p:cNvPr id="405" name="Google Shape;405;p1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2"/>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
        <p:nvSpPr>
          <p:cNvPr id="317" name="Google Shape;317;p2"/>
          <p:cNvSpPr txBox="1"/>
          <p:nvPr/>
        </p:nvSpPr>
        <p:spPr>
          <a:xfrm>
            <a:off x="370390" y="266218"/>
            <a:ext cx="61345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2776"/>
                </a:solidFill>
                <a:latin typeface="Arial"/>
                <a:ea typeface="Arial"/>
                <a:cs typeface="Arial"/>
                <a:sym typeface="Arial"/>
              </a:rPr>
              <a:t>Project Architecture / Project Flow</a:t>
            </a:r>
            <a:endParaRPr/>
          </a:p>
        </p:txBody>
      </p:sp>
      <p:sp>
        <p:nvSpPr>
          <p:cNvPr id="318" name="Google Shape;318;p2"/>
          <p:cNvSpPr/>
          <p:nvPr/>
        </p:nvSpPr>
        <p:spPr>
          <a:xfrm>
            <a:off x="370390" y="1519808"/>
            <a:ext cx="2029910" cy="857250"/>
          </a:xfrm>
          <a:prstGeom prst="rect">
            <a:avLst/>
          </a:prstGeom>
          <a:solidFill>
            <a:schemeClr val="accent4"/>
          </a:solidFill>
          <a:ln cap="flat" cmpd="sng" w="25400">
            <a:solidFill>
              <a:schemeClr val="dk1">
                <a:alpha val="80000"/>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Business Problem</a:t>
            </a:r>
            <a:endParaRPr b="1" sz="1600">
              <a:solidFill>
                <a:schemeClr val="dk1"/>
              </a:solidFill>
              <a:latin typeface="Arial"/>
              <a:ea typeface="Arial"/>
              <a:cs typeface="Arial"/>
              <a:sym typeface="Arial"/>
            </a:endParaRPr>
          </a:p>
        </p:txBody>
      </p:sp>
      <p:sp>
        <p:nvSpPr>
          <p:cNvPr id="319" name="Google Shape;319;p2"/>
          <p:cNvSpPr/>
          <p:nvPr/>
        </p:nvSpPr>
        <p:spPr>
          <a:xfrm>
            <a:off x="6181725" y="1519809"/>
            <a:ext cx="1857375" cy="857249"/>
          </a:xfrm>
          <a:prstGeom prst="rect">
            <a:avLst/>
          </a:prstGeom>
          <a:solidFill>
            <a:schemeClr val="accent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Exploratory</a:t>
            </a: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Data Analysis</a:t>
            </a:r>
            <a:endParaRPr b="1" sz="1600">
              <a:solidFill>
                <a:schemeClr val="dk1"/>
              </a:solidFill>
              <a:latin typeface="Arial"/>
              <a:ea typeface="Arial"/>
              <a:cs typeface="Arial"/>
              <a:sym typeface="Arial"/>
            </a:endParaRPr>
          </a:p>
        </p:txBody>
      </p:sp>
      <p:sp>
        <p:nvSpPr>
          <p:cNvPr id="320" name="Google Shape;320;p2"/>
          <p:cNvSpPr/>
          <p:nvPr/>
        </p:nvSpPr>
        <p:spPr>
          <a:xfrm>
            <a:off x="3295650" y="1519808"/>
            <a:ext cx="1857375" cy="857250"/>
          </a:xfrm>
          <a:prstGeom prst="rect">
            <a:avLst/>
          </a:prstGeom>
          <a:solidFill>
            <a:schemeClr val="accent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Data Cleansing</a:t>
            </a:r>
            <a:endParaRPr b="1" sz="1600">
              <a:solidFill>
                <a:schemeClr val="dk1"/>
              </a:solidFill>
              <a:latin typeface="Arial"/>
              <a:ea typeface="Arial"/>
              <a:cs typeface="Arial"/>
              <a:sym typeface="Arial"/>
            </a:endParaRPr>
          </a:p>
        </p:txBody>
      </p:sp>
      <p:sp>
        <p:nvSpPr>
          <p:cNvPr id="321" name="Google Shape;321;p2"/>
          <p:cNvSpPr/>
          <p:nvPr/>
        </p:nvSpPr>
        <p:spPr>
          <a:xfrm>
            <a:off x="2562225" y="1782318"/>
            <a:ext cx="523875" cy="484632"/>
          </a:xfrm>
          <a:prstGeom prst="right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2" name="Google Shape;322;p2"/>
          <p:cNvSpPr/>
          <p:nvPr/>
        </p:nvSpPr>
        <p:spPr>
          <a:xfrm>
            <a:off x="5429250" y="1782317"/>
            <a:ext cx="485775" cy="484633"/>
          </a:xfrm>
          <a:prstGeom prst="right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3" name="Google Shape;323;p2"/>
          <p:cNvSpPr/>
          <p:nvPr/>
        </p:nvSpPr>
        <p:spPr>
          <a:xfrm>
            <a:off x="6972300" y="2558029"/>
            <a:ext cx="476250" cy="413771"/>
          </a:xfrm>
          <a:prstGeom prst="down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4" name="Google Shape;324;p2"/>
          <p:cNvSpPr/>
          <p:nvPr/>
        </p:nvSpPr>
        <p:spPr>
          <a:xfrm>
            <a:off x="6196012" y="3143245"/>
            <a:ext cx="1843088" cy="1071566"/>
          </a:xfrm>
          <a:prstGeom prst="rect">
            <a:avLst/>
          </a:prstGeom>
          <a:solidFill>
            <a:schemeClr val="accent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Feature</a:t>
            </a:r>
            <a:r>
              <a:rPr b="1" lang="en-US" sz="1400">
                <a:solidFill>
                  <a:schemeClr val="dk1"/>
                </a:solidFill>
                <a:latin typeface="Arial"/>
                <a:ea typeface="Arial"/>
                <a:cs typeface="Arial"/>
                <a:sym typeface="Arial"/>
              </a:rPr>
              <a:t> Engineering</a:t>
            </a:r>
            <a:endParaRPr b="1" sz="1400">
              <a:solidFill>
                <a:schemeClr val="dk1"/>
              </a:solidFill>
              <a:latin typeface="Arial"/>
              <a:ea typeface="Arial"/>
              <a:cs typeface="Arial"/>
              <a:sym typeface="Arial"/>
            </a:endParaRPr>
          </a:p>
        </p:txBody>
      </p:sp>
      <p:sp>
        <p:nvSpPr>
          <p:cNvPr id="325" name="Google Shape;325;p2"/>
          <p:cNvSpPr/>
          <p:nvPr/>
        </p:nvSpPr>
        <p:spPr>
          <a:xfrm rot="10800000">
            <a:off x="5429249" y="3467099"/>
            <a:ext cx="485775" cy="590551"/>
          </a:xfrm>
          <a:prstGeom prst="right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6" name="Google Shape;326;p2"/>
          <p:cNvSpPr/>
          <p:nvPr/>
        </p:nvSpPr>
        <p:spPr>
          <a:xfrm>
            <a:off x="3295651" y="3143245"/>
            <a:ext cx="1981200" cy="1071566"/>
          </a:xfrm>
          <a:prstGeom prst="rect">
            <a:avLst/>
          </a:prstGeom>
          <a:solidFill>
            <a:schemeClr val="accent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Model </a:t>
            </a:r>
            <a:r>
              <a:rPr b="1" lang="en-US" sz="1600">
                <a:solidFill>
                  <a:schemeClr val="dk1"/>
                </a:solidFill>
                <a:latin typeface="Arial"/>
                <a:ea typeface="Arial"/>
                <a:cs typeface="Arial"/>
                <a:sym typeface="Arial"/>
              </a:rPr>
              <a:t>Building</a:t>
            </a:r>
            <a:endParaRPr b="1" sz="1600">
              <a:solidFill>
                <a:schemeClr val="dk1"/>
              </a:solidFill>
              <a:latin typeface="Arial"/>
              <a:ea typeface="Arial"/>
              <a:cs typeface="Arial"/>
              <a:sym typeface="Arial"/>
            </a:endParaRPr>
          </a:p>
        </p:txBody>
      </p:sp>
      <p:sp>
        <p:nvSpPr>
          <p:cNvPr id="327" name="Google Shape;327;p2"/>
          <p:cNvSpPr/>
          <p:nvPr/>
        </p:nvSpPr>
        <p:spPr>
          <a:xfrm rot="10800000">
            <a:off x="2562225" y="3438520"/>
            <a:ext cx="485775" cy="590551"/>
          </a:xfrm>
          <a:prstGeom prst="right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8" name="Google Shape;328;p2"/>
          <p:cNvSpPr/>
          <p:nvPr/>
        </p:nvSpPr>
        <p:spPr>
          <a:xfrm>
            <a:off x="356644" y="3143245"/>
            <a:ext cx="2043655" cy="1071566"/>
          </a:xfrm>
          <a:prstGeom prst="rect">
            <a:avLst/>
          </a:prstGeom>
          <a:solidFill>
            <a:schemeClr val="accent4"/>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Model</a:t>
            </a:r>
            <a:r>
              <a:rPr b="1" lang="en-US" sz="1400">
                <a:solidFill>
                  <a:schemeClr val="dk1"/>
                </a:solidFill>
                <a:latin typeface="Century Gothic"/>
                <a:ea typeface="Century Gothic"/>
                <a:cs typeface="Century Gothic"/>
                <a:sym typeface="Century Gothic"/>
              </a:rPr>
              <a:t> </a:t>
            </a:r>
            <a:r>
              <a:rPr b="1" lang="en-US" sz="1400">
                <a:solidFill>
                  <a:schemeClr val="dk1"/>
                </a:solidFill>
                <a:latin typeface="Arial"/>
                <a:ea typeface="Arial"/>
                <a:cs typeface="Arial"/>
                <a:sym typeface="Arial"/>
              </a:rPr>
              <a:t>Evaluation</a:t>
            </a:r>
            <a:endParaRPr b="1" sz="1400">
              <a:solidFill>
                <a:schemeClr val="dk1"/>
              </a:solidFill>
              <a:latin typeface="Arial"/>
              <a:ea typeface="Arial"/>
              <a:cs typeface="Arial"/>
              <a:sym typeface="Arial"/>
            </a:endParaRPr>
          </a:p>
        </p:txBody>
      </p:sp>
      <p:sp>
        <p:nvSpPr>
          <p:cNvPr id="329" name="Google Shape;329;p2"/>
          <p:cNvSpPr/>
          <p:nvPr/>
        </p:nvSpPr>
        <p:spPr>
          <a:xfrm>
            <a:off x="1001268" y="4357687"/>
            <a:ext cx="484632" cy="561975"/>
          </a:xfrm>
          <a:prstGeom prst="downArrow">
            <a:avLst>
              <a:gd fmla="val 50000" name="adj1"/>
              <a:gd fmla="val 50000" name="adj2"/>
            </a:avLst>
          </a:prstGeom>
          <a:solidFill>
            <a:srgbClr val="92B413"/>
          </a:solidFill>
          <a:ln cap="flat" cmpd="sng" w="12700">
            <a:solidFill>
              <a:srgbClr val="A4CC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0" name="Google Shape;330;p2"/>
          <p:cNvSpPr/>
          <p:nvPr/>
        </p:nvSpPr>
        <p:spPr>
          <a:xfrm>
            <a:off x="356644" y="5114925"/>
            <a:ext cx="2043656" cy="904875"/>
          </a:xfrm>
          <a:prstGeom prst="rect">
            <a:avLst/>
          </a:prstGeom>
          <a:solidFill>
            <a:srgbClr val="2B9A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Model </a:t>
            </a:r>
            <a:r>
              <a:rPr b="1" lang="en-US" sz="1600">
                <a:solidFill>
                  <a:schemeClr val="dk1"/>
                </a:solidFill>
                <a:latin typeface="Arial"/>
                <a:ea typeface="Arial"/>
                <a:cs typeface="Arial"/>
                <a:sym typeface="Arial"/>
              </a:rPr>
              <a:t>Deployment</a:t>
            </a:r>
            <a:endParaRPr b="1" sz="1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
          <p:cNvSpPr txBox="1"/>
          <p:nvPr>
            <p:ph type="title"/>
          </p:nvPr>
        </p:nvSpPr>
        <p:spPr>
          <a:xfrm>
            <a:off x="3" y="1123856"/>
            <a:ext cx="9143997" cy="47562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b="1" lang="en-US" sz="1600">
                <a:solidFill>
                  <a:schemeClr val="dk1"/>
                </a:solidFill>
                <a:latin typeface="Arial"/>
                <a:ea typeface="Arial"/>
                <a:cs typeface="Arial"/>
                <a:sym typeface="Arial"/>
              </a:rPr>
              <a:t>Business Problem:-</a:t>
            </a: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r>
              <a:rPr b="1" lang="en-US" sz="2000">
                <a:solidFill>
                  <a:schemeClr val="dk1"/>
                </a:solidFill>
                <a:latin typeface="Arial"/>
                <a:ea typeface="Arial"/>
                <a:cs typeface="Arial"/>
                <a:sym typeface="Arial"/>
              </a:rPr>
              <a:t>	</a:t>
            </a:r>
            <a:r>
              <a:rPr lang="en-US" sz="1600">
                <a:solidFill>
                  <a:schemeClr val="dk1"/>
                </a:solidFill>
                <a:latin typeface="Arial"/>
                <a:ea typeface="Arial"/>
                <a:cs typeface="Arial"/>
                <a:sym typeface="Arial"/>
              </a:rPr>
              <a:t>Bank offers revolving balance to the customers in doing so they can charge higher interest rates so there is lot of risk associated in customer repaying the amount. So here our bank wants to predict the revolving balance maintained by the customers.</a:t>
            </a: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r>
              <a:rPr b="1" lang="en-US" sz="1600">
                <a:solidFill>
                  <a:schemeClr val="dk1"/>
                </a:solidFill>
                <a:latin typeface="Arial"/>
                <a:ea typeface="Arial"/>
                <a:cs typeface="Arial"/>
                <a:sym typeface="Arial"/>
              </a:rPr>
              <a:t>Objective:-</a:t>
            </a:r>
            <a:br>
              <a:rPr b="1" lang="en-US" sz="2000">
                <a:solidFill>
                  <a:schemeClr val="dk1"/>
                </a:solidFill>
                <a:latin typeface="Arial"/>
                <a:ea typeface="Arial"/>
                <a:cs typeface="Arial"/>
                <a:sym typeface="Arial"/>
              </a:rPr>
            </a:br>
            <a:br>
              <a:rPr b="1" lang="en-US" sz="1600">
                <a:solidFill>
                  <a:schemeClr val="dk1"/>
                </a:solidFill>
                <a:latin typeface="Arial"/>
                <a:ea typeface="Arial"/>
                <a:cs typeface="Arial"/>
                <a:sym typeface="Arial"/>
              </a:rPr>
            </a:br>
            <a:r>
              <a:rPr b="1" lang="en-US" sz="1600">
                <a:solidFill>
                  <a:schemeClr val="dk1"/>
                </a:solidFill>
                <a:latin typeface="Arial"/>
                <a:ea typeface="Arial"/>
                <a:cs typeface="Arial"/>
                <a:sym typeface="Arial"/>
              </a:rPr>
              <a:t>	</a:t>
            </a:r>
            <a:r>
              <a:rPr lang="en-US" sz="1600">
                <a:solidFill>
                  <a:schemeClr val="dk1"/>
                </a:solidFill>
                <a:latin typeface="Arial"/>
                <a:ea typeface="Arial"/>
                <a:cs typeface="Arial"/>
                <a:sym typeface="Arial"/>
              </a:rPr>
              <a:t>The objective is to predict the revolving balance maintained by the customer.</a:t>
            </a: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endParaRPr b="1"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
          <p:cNvSpPr txBox="1"/>
          <p:nvPr>
            <p:ph type="title"/>
          </p:nvPr>
        </p:nvSpPr>
        <p:spPr>
          <a:xfrm>
            <a:off x="3" y="1123855"/>
            <a:ext cx="9143997" cy="5451116"/>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chemeClr val="dk1"/>
              </a:buClr>
              <a:buSzPts val="1600"/>
              <a:buFont typeface="Arial"/>
              <a:buNone/>
            </a:pPr>
            <a:r>
              <a:rPr b="1" lang="en-US" sz="1600">
                <a:solidFill>
                  <a:schemeClr val="dk1"/>
                </a:solidFill>
                <a:latin typeface="Arial"/>
                <a:ea typeface="Arial"/>
                <a:cs typeface="Arial"/>
                <a:sym typeface="Arial"/>
              </a:rPr>
              <a:t>Exploratory Data Analysis (EDA)</a:t>
            </a:r>
            <a:br>
              <a:rPr b="1" lang="en-US" sz="2000">
                <a:solidFill>
                  <a:schemeClr val="dk1"/>
                </a:solidFill>
                <a:latin typeface="Arial"/>
                <a:ea typeface="Arial"/>
                <a:cs typeface="Arial"/>
                <a:sym typeface="Arial"/>
              </a:rPr>
            </a:br>
            <a:br>
              <a:rPr b="1" lang="en-US" sz="2000">
                <a:solidFill>
                  <a:schemeClr val="dk1"/>
                </a:solidFill>
                <a:latin typeface="Arial"/>
                <a:ea typeface="Arial"/>
                <a:cs typeface="Arial"/>
                <a:sym typeface="Arial"/>
              </a:rPr>
            </a:br>
            <a:r>
              <a:rPr b="1" lang="en-US" sz="1600" u="sng">
                <a:solidFill>
                  <a:schemeClr val="dk1"/>
                </a:solidFill>
                <a:latin typeface="Arial"/>
                <a:ea typeface="Arial"/>
                <a:cs typeface="Arial"/>
                <a:sym typeface="Arial"/>
              </a:rPr>
              <a:t>Steps For EDA:-</a:t>
            </a:r>
            <a:br>
              <a:rPr b="1" lang="en-US" sz="1600" u="sng">
                <a:solidFill>
                  <a:schemeClr val="dk1"/>
                </a:solidFill>
                <a:latin typeface="Arial"/>
                <a:ea typeface="Arial"/>
                <a:cs typeface="Arial"/>
                <a:sym typeface="Arial"/>
              </a:rPr>
            </a:br>
            <a:br>
              <a:rPr b="1" lang="en-US" sz="1600" u="sng">
                <a:solidFill>
                  <a:schemeClr val="dk1"/>
                </a:solidFill>
                <a:latin typeface="Arial"/>
                <a:ea typeface="Arial"/>
                <a:cs typeface="Arial"/>
                <a:sym typeface="Arial"/>
              </a:rPr>
            </a:br>
            <a:r>
              <a:rPr lang="en-US" sz="1600">
                <a:solidFill>
                  <a:schemeClr val="dk1"/>
                </a:solidFill>
                <a:latin typeface="Arial"/>
                <a:ea typeface="Arial"/>
                <a:cs typeface="Arial"/>
                <a:sym typeface="Arial"/>
              </a:rPr>
              <a:t>1)Describe the number of Rows and Columns in the dataset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2)Cleaning the Data</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3)Finding the Missing Values and imputing them</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4)Converting the data types to unique format.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5) Created bin for better understanding of data.</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6) Univariant analysis of data using Histogram,Barplot,violin plot,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7) Used heat map for understanding the colinearity problem between dependent and independent variables.</a:t>
            </a:r>
            <a:br>
              <a:rPr lang="en-US" sz="2000">
                <a:solidFill>
                  <a:schemeClr val="dk1"/>
                </a:solidFill>
                <a:latin typeface="Arial"/>
                <a:ea typeface="Arial"/>
                <a:cs typeface="Arial"/>
                <a:sym typeface="Arial"/>
              </a:rPr>
            </a:br>
            <a:endParaRPr sz="2000">
              <a:solidFill>
                <a:schemeClr val="dk1"/>
              </a:solidFill>
              <a:latin typeface="Arial"/>
              <a:ea typeface="Arial"/>
              <a:cs typeface="Arial"/>
              <a:sym typeface="Arial"/>
            </a:endParaRPr>
          </a:p>
        </p:txBody>
      </p:sp>
      <p:pic>
        <p:nvPicPr>
          <p:cNvPr id="341" name="Google Shape;341;p4"/>
          <p:cNvPicPr preferRelativeResize="0"/>
          <p:nvPr/>
        </p:nvPicPr>
        <p:blipFill rotWithShape="1">
          <a:blip r:embed="rId3">
            <a:alphaModFix/>
          </a:blip>
          <a:srcRect b="0" l="0" r="0" t="0"/>
          <a:stretch/>
        </p:blipFill>
        <p:spPr>
          <a:xfrm>
            <a:off x="7442889" y="647700"/>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
          <p:cNvSpPr txBox="1"/>
          <p:nvPr>
            <p:ph type="title"/>
          </p:nvPr>
        </p:nvSpPr>
        <p:spPr>
          <a:xfrm>
            <a:off x="255705" y="624114"/>
            <a:ext cx="8437566" cy="60234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Interest rate change.</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1. To observe the interest rate change we created bins and observed that there are 221068 customers having15 percentage and above.</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2.  203 010 customers have interest rate of 12.5 to 15 percent.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3. Most of our customers have interest rate 12.5 and above.</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rgbClr val="535D32"/>
                </a:solidFill>
                <a:latin typeface="Arial"/>
                <a:ea typeface="Arial"/>
                <a:cs typeface="Arial"/>
                <a:sym typeface="Arial"/>
              </a:rPr>
            </a:br>
            <a:endParaRPr sz="1600">
              <a:solidFill>
                <a:schemeClr val="dk1"/>
              </a:solidFill>
              <a:latin typeface="Arial"/>
              <a:ea typeface="Arial"/>
              <a:cs typeface="Arial"/>
              <a:sym typeface="Arial"/>
            </a:endParaRPr>
          </a:p>
        </p:txBody>
      </p:sp>
      <p:pic>
        <p:nvPicPr>
          <p:cNvPr id="347" name="Google Shape;347;p5"/>
          <p:cNvPicPr preferRelativeResize="0"/>
          <p:nvPr/>
        </p:nvPicPr>
        <p:blipFill rotWithShape="1">
          <a:blip r:embed="rId3">
            <a:alphaModFix/>
          </a:blip>
          <a:srcRect b="0" l="0" r="0" t="0"/>
          <a:stretch/>
        </p:blipFill>
        <p:spPr>
          <a:xfrm>
            <a:off x="762000" y="2870201"/>
            <a:ext cx="3637987" cy="2296885"/>
          </a:xfrm>
          <a:prstGeom prst="rect">
            <a:avLst/>
          </a:prstGeom>
          <a:noFill/>
          <a:ln>
            <a:noFill/>
          </a:ln>
        </p:spPr>
      </p:pic>
      <p:sp>
        <p:nvSpPr>
          <p:cNvPr id="348" name="Google Shape;348;p5"/>
          <p:cNvSpPr/>
          <p:nvPr/>
        </p:nvSpPr>
        <p:spPr>
          <a:xfrm>
            <a:off x="762000" y="5619751"/>
            <a:ext cx="745490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535D32"/>
                </a:solidFill>
                <a:latin typeface="Arial"/>
                <a:ea typeface="Arial"/>
                <a:cs typeface="Arial"/>
                <a:sym typeface="Arial"/>
              </a:rPr>
              <a:t>Our data shows that most of </a:t>
            </a:r>
            <a:r>
              <a:rPr lang="en-US" sz="1600">
                <a:solidFill>
                  <a:srgbClr val="535D32"/>
                </a:solidFill>
                <a:latin typeface="Arial"/>
                <a:ea typeface="Arial"/>
                <a:cs typeface="Arial"/>
                <a:sym typeface="Arial"/>
              </a:rPr>
              <a:t>the</a:t>
            </a:r>
            <a:r>
              <a:rPr lang="en-US" sz="1400">
                <a:solidFill>
                  <a:srgbClr val="535D32"/>
                </a:solidFill>
                <a:latin typeface="Arial"/>
                <a:ea typeface="Arial"/>
                <a:cs typeface="Arial"/>
                <a:sym typeface="Arial"/>
              </a:rPr>
              <a:t> customers are availing interest rate of 15 % above and they maintaining a revolving credit balance of 5000 and above so</a:t>
            </a:r>
            <a:endParaRPr sz="1400">
              <a:solidFill>
                <a:schemeClr val="dk1"/>
              </a:solidFill>
              <a:latin typeface="Century Gothic"/>
              <a:ea typeface="Century Gothic"/>
              <a:cs typeface="Century Gothic"/>
              <a:sym typeface="Century Gothic"/>
            </a:endParaRPr>
          </a:p>
        </p:txBody>
      </p:sp>
      <p:pic>
        <p:nvPicPr>
          <p:cNvPr descr="C:\Users\DIVYA\Desktop\int.png" id="349" name="Google Shape;349;p5"/>
          <p:cNvPicPr preferRelativeResize="0"/>
          <p:nvPr/>
        </p:nvPicPr>
        <p:blipFill rotWithShape="1">
          <a:blip r:embed="rId4">
            <a:alphaModFix/>
          </a:blip>
          <a:srcRect b="0" l="0" r="0" t="0"/>
          <a:stretch/>
        </p:blipFill>
        <p:spPr>
          <a:xfrm>
            <a:off x="4474488" y="2870201"/>
            <a:ext cx="4447986" cy="2296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171450" y="1123855"/>
            <a:ext cx="8742366" cy="4848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200"/>
              <a:buFont typeface="Century Gothic"/>
              <a:buNone/>
            </a:pPr>
            <a:br>
              <a:rPr lang="en-US" sz="1200"/>
            </a:br>
            <a:r>
              <a:rPr lang="en-US" sz="1600">
                <a:solidFill>
                  <a:schemeClr val="dk1"/>
                </a:solidFill>
                <a:latin typeface="Arial"/>
                <a:ea typeface="Arial"/>
                <a:cs typeface="Arial"/>
                <a:sym typeface="Arial"/>
              </a:rPr>
              <a:t>Loan Amount</a:t>
            </a:r>
            <a:br>
              <a:rPr lang="en-US" sz="2000">
                <a:solidFill>
                  <a:schemeClr val="dk1"/>
                </a:solidFill>
                <a:latin typeface="Arial"/>
                <a:ea typeface="Arial"/>
                <a:cs typeface="Arial"/>
                <a:sym typeface="Arial"/>
              </a:rPr>
            </a:br>
            <a:br>
              <a:rPr lang="en-US" sz="1200">
                <a:solidFill>
                  <a:schemeClr val="dk1"/>
                </a:solidFill>
              </a:rPr>
            </a:br>
            <a:r>
              <a:rPr lang="en-US" sz="1600">
                <a:solidFill>
                  <a:schemeClr val="dk1"/>
                </a:solidFill>
                <a:latin typeface="Arial"/>
                <a:ea typeface="Arial"/>
                <a:cs typeface="Arial"/>
                <a:sym typeface="Arial"/>
              </a:rPr>
              <a:t>1. It can be inferred that most of the customers take loan amount between 5000 to 20000 and there are 232900 customers taken loan amount of 5000-10000 &amp; 199959 customers  taken loan amount between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10000-15000.</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p:txBody>
      </p:sp>
      <p:pic>
        <p:nvPicPr>
          <p:cNvPr descr="C:\Users\DIVYA\Desktop\download (2).png" id="355" name="Google Shape;355;p6"/>
          <p:cNvPicPr preferRelativeResize="0"/>
          <p:nvPr/>
        </p:nvPicPr>
        <p:blipFill rotWithShape="1">
          <a:blip r:embed="rId3">
            <a:alphaModFix/>
          </a:blip>
          <a:srcRect b="0" l="0" r="0" t="0"/>
          <a:stretch/>
        </p:blipFill>
        <p:spPr>
          <a:xfrm>
            <a:off x="5" y="3131457"/>
            <a:ext cx="4210046" cy="3305175"/>
          </a:xfrm>
          <a:prstGeom prst="rect">
            <a:avLst/>
          </a:prstGeom>
          <a:noFill/>
          <a:ln>
            <a:noFill/>
          </a:ln>
        </p:spPr>
      </p:pic>
      <p:pic>
        <p:nvPicPr>
          <p:cNvPr descr="C:\Users\DIVYA\Desktop\download (3).png" id="356" name="Google Shape;356;p6"/>
          <p:cNvPicPr preferRelativeResize="0"/>
          <p:nvPr/>
        </p:nvPicPr>
        <p:blipFill rotWithShape="1">
          <a:blip r:embed="rId4">
            <a:alphaModFix/>
          </a:blip>
          <a:srcRect b="0" l="0" r="0" t="0"/>
          <a:stretch/>
        </p:blipFill>
        <p:spPr>
          <a:xfrm>
            <a:off x="4676775" y="3131457"/>
            <a:ext cx="4237041" cy="33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
          <p:cNvSpPr txBox="1"/>
          <p:nvPr>
            <p:ph type="title"/>
          </p:nvPr>
        </p:nvSpPr>
        <p:spPr>
          <a:xfrm>
            <a:off x="3" y="1123856"/>
            <a:ext cx="8913813" cy="472449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600"/>
              <a:buFont typeface="Arial"/>
              <a:buNone/>
            </a:pPr>
            <a:br>
              <a:rPr lang="en-US" sz="1600">
                <a:latin typeface="Arial"/>
                <a:ea typeface="Arial"/>
                <a:cs typeface="Arial"/>
                <a:sym typeface="Arial"/>
              </a:rPr>
            </a:br>
            <a:r>
              <a:rPr lang="en-US" sz="1600">
                <a:solidFill>
                  <a:schemeClr val="dk1"/>
                </a:solidFill>
                <a:latin typeface="Arial"/>
                <a:ea typeface="Arial"/>
                <a:cs typeface="Arial"/>
                <a:sym typeface="Arial"/>
              </a:rPr>
              <a:t>From the plot it is seen that most of the customers maintain revolving credit up to 25000</a:t>
            </a: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br>
              <a:rPr lang="en-US" sz="1600">
                <a:latin typeface="Arial"/>
                <a:ea typeface="Arial"/>
                <a:cs typeface="Arial"/>
                <a:sym typeface="Arial"/>
              </a:rPr>
            </a:br>
            <a:endParaRPr sz="1600">
              <a:latin typeface="Arial"/>
              <a:ea typeface="Arial"/>
              <a:cs typeface="Arial"/>
              <a:sym typeface="Arial"/>
            </a:endParaRPr>
          </a:p>
        </p:txBody>
      </p:sp>
      <p:pic>
        <p:nvPicPr>
          <p:cNvPr descr="C:\Users\DIVYA\Desktop\download (4).png" id="362" name="Google Shape;362;p7"/>
          <p:cNvPicPr preferRelativeResize="0"/>
          <p:nvPr/>
        </p:nvPicPr>
        <p:blipFill rotWithShape="1">
          <a:blip r:embed="rId3">
            <a:alphaModFix/>
          </a:blip>
          <a:srcRect b="0" l="0" r="0" t="0"/>
          <a:stretch/>
        </p:blipFill>
        <p:spPr>
          <a:xfrm>
            <a:off x="495300" y="2066926"/>
            <a:ext cx="7943850" cy="3781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8"/>
          <p:cNvSpPr txBox="1"/>
          <p:nvPr>
            <p:ph type="title"/>
          </p:nvPr>
        </p:nvSpPr>
        <p:spPr>
          <a:xfrm>
            <a:off x="3" y="1123855"/>
            <a:ext cx="8913813" cy="494356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To understand the correlation  by heat map</a:t>
            </a:r>
            <a:br>
              <a:rPr lang="en-US" sz="1200">
                <a:solidFill>
                  <a:schemeClr val="dk1"/>
                </a:solidFill>
              </a:rPr>
            </a:br>
            <a:br>
              <a:rPr lang="en-US" sz="1200">
                <a:solidFill>
                  <a:schemeClr val="dk1"/>
                </a:solidFill>
              </a:rPr>
            </a:br>
            <a:br>
              <a:rPr lang="en-US" sz="1200">
                <a:solidFill>
                  <a:schemeClr val="dk1"/>
                </a:solidFill>
              </a:rPr>
            </a:br>
            <a:br>
              <a:rPr lang="en-US" sz="1200">
                <a:solidFill>
                  <a:schemeClr val="dk1"/>
                </a:solidFill>
              </a:rPr>
            </a:br>
            <a:br>
              <a:rPr lang="en-US" sz="1200">
                <a:solidFill>
                  <a:schemeClr val="dk1"/>
                </a:solidFill>
              </a:rPr>
            </a:br>
            <a:endParaRPr sz="1200">
              <a:solidFill>
                <a:schemeClr val="dk1"/>
              </a:solidFill>
            </a:endParaRPr>
          </a:p>
        </p:txBody>
      </p:sp>
      <p:pic>
        <p:nvPicPr>
          <p:cNvPr descr="C:\Users\DIVYA\Desktop\download (5).png" id="368" name="Google Shape;368;p8"/>
          <p:cNvPicPr preferRelativeResize="0"/>
          <p:nvPr/>
        </p:nvPicPr>
        <p:blipFill rotWithShape="1">
          <a:blip r:embed="rId3">
            <a:alphaModFix/>
          </a:blip>
          <a:srcRect b="0" l="0" r="0" t="0"/>
          <a:stretch/>
        </p:blipFill>
        <p:spPr>
          <a:xfrm>
            <a:off x="276225" y="1733551"/>
            <a:ext cx="8637591" cy="466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9"/>
          <p:cNvSpPr txBox="1"/>
          <p:nvPr>
            <p:ph type="title"/>
          </p:nvPr>
        </p:nvSpPr>
        <p:spPr>
          <a:xfrm>
            <a:off x="3" y="1123856"/>
            <a:ext cx="8913813" cy="529145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600"/>
              <a:buFont typeface="Century Gothic"/>
              <a:buNone/>
            </a:pPr>
            <a:r>
              <a:t/>
            </a:r>
            <a:endParaRPr/>
          </a:p>
        </p:txBody>
      </p:sp>
      <p:graphicFrame>
        <p:nvGraphicFramePr>
          <p:cNvPr id="374" name="Google Shape;374;p9"/>
          <p:cNvGraphicFramePr/>
          <p:nvPr/>
        </p:nvGraphicFramePr>
        <p:xfrm>
          <a:off x="3" y="1480457"/>
          <a:ext cx="3000000" cy="3000000"/>
        </p:xfrm>
        <a:graphic>
          <a:graphicData uri="http://schemas.openxmlformats.org/drawingml/2006/table">
            <a:tbl>
              <a:tblPr bandRow="1" firstRow="1">
                <a:noFill/>
                <a:tableStyleId>{D18A5F92-48A2-4B9B-9F3D-8D58E44F0280}</a:tableStyleId>
              </a:tblPr>
              <a:tblGrid>
                <a:gridCol w="2002975"/>
                <a:gridCol w="2002975"/>
              </a:tblGrid>
              <a:tr h="370850">
                <a:tc>
                  <a:txBody>
                    <a:bodyPr/>
                    <a:lstStyle/>
                    <a:p>
                      <a:pPr indent="0" lvl="0" marL="0" marR="0" rtl="0" algn="l">
                        <a:spcBef>
                          <a:spcPts val="0"/>
                        </a:spcBef>
                        <a:spcAft>
                          <a:spcPts val="0"/>
                        </a:spcAft>
                        <a:buNone/>
                      </a:pPr>
                      <a:r>
                        <a:rPr lang="en-US" sz="1600" u="none" cap="none" strike="noStrike">
                          <a:solidFill>
                            <a:schemeClr val="dk1"/>
                          </a:solidFill>
                          <a:latin typeface="Arial"/>
                          <a:ea typeface="Arial"/>
                          <a:cs typeface="Arial"/>
                          <a:sym typeface="Arial"/>
                        </a:rPr>
                        <a:t>Model</a:t>
                      </a:r>
                      <a:endParaRPr sz="16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Multilinear</a:t>
                      </a:r>
                      <a:r>
                        <a:rPr lang="en-US" sz="1600">
                          <a:solidFill>
                            <a:schemeClr val="dk1"/>
                          </a:solidFill>
                          <a:latin typeface="Arial"/>
                          <a:ea typeface="Arial"/>
                          <a:cs typeface="Arial"/>
                          <a:sym typeface="Arial"/>
                        </a:rPr>
                        <a:t> Regression</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en-US" sz="1600">
                          <a:latin typeface="Arial"/>
                          <a:ea typeface="Arial"/>
                          <a:cs typeface="Arial"/>
                          <a:sym typeface="Arial"/>
                        </a:rPr>
                        <a:t>RMSE Train</a:t>
                      </a:r>
                      <a:endParaRPr sz="16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600">
                          <a:latin typeface="Arial"/>
                          <a:ea typeface="Arial"/>
                          <a:cs typeface="Arial"/>
                          <a:sym typeface="Arial"/>
                        </a:rPr>
                        <a:t>0.0065</a:t>
                      </a:r>
                      <a:endParaRPr sz="1600">
                        <a:solidFill>
                          <a:schemeClr val="dk1"/>
                        </a:solidFill>
                        <a:latin typeface="Arial"/>
                        <a:ea typeface="Arial"/>
                        <a:cs typeface="Arial"/>
                        <a:sym typeface="Arial"/>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en-US" sz="1600">
                          <a:latin typeface="Arial"/>
                          <a:ea typeface="Arial"/>
                          <a:cs typeface="Arial"/>
                          <a:sym typeface="Arial"/>
                        </a:rPr>
                        <a:t>RMSE TEST</a:t>
                      </a:r>
                      <a:endParaRPr sz="16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600">
                          <a:latin typeface="Arial"/>
                          <a:ea typeface="Arial"/>
                          <a:cs typeface="Arial"/>
                          <a:sym typeface="Arial"/>
                        </a:rPr>
                        <a:t>0.0081</a:t>
                      </a:r>
                      <a:endParaRPr sz="1600">
                        <a:solidFill>
                          <a:schemeClr val="dk1"/>
                        </a:solidFill>
                        <a:latin typeface="Arial"/>
                        <a:ea typeface="Arial"/>
                        <a:cs typeface="Arial"/>
                        <a:sym typeface="Arial"/>
                      </a:endParaRPr>
                    </a:p>
                  </a:txBody>
                  <a:tcPr marT="45725" marB="45725" marR="91450" marL="91450">
                    <a:solidFill>
                      <a:srgbClr val="00B0F0"/>
                    </a:solidFill>
                  </a:tcPr>
                </a:tc>
              </a:tr>
              <a:tr h="370850">
                <a:tc>
                  <a:txBody>
                    <a:bodyPr/>
                    <a:lstStyle/>
                    <a:p>
                      <a:pPr indent="0" lvl="0" marL="0" marR="0" rtl="0" algn="l">
                        <a:spcBef>
                          <a:spcPts val="0"/>
                        </a:spcBef>
                        <a:spcAft>
                          <a:spcPts val="0"/>
                        </a:spcAft>
                        <a:buNone/>
                      </a:pPr>
                      <a:r>
                        <a:rPr lang="en-US" sz="1600">
                          <a:latin typeface="Arial"/>
                          <a:ea typeface="Arial"/>
                          <a:cs typeface="Arial"/>
                          <a:sym typeface="Arial"/>
                        </a:rPr>
                        <a:t>RMSE_Data</a:t>
                      </a:r>
                      <a:endParaRPr sz="16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600">
                          <a:latin typeface="Arial"/>
                          <a:ea typeface="Arial"/>
                          <a:cs typeface="Arial"/>
                          <a:sym typeface="Arial"/>
                        </a:rPr>
                        <a:t>0.0066</a:t>
                      </a:r>
                      <a:endParaRPr sz="1600">
                        <a:solidFill>
                          <a:schemeClr val="dk1"/>
                        </a:solidFill>
                        <a:latin typeface="Arial"/>
                        <a:ea typeface="Arial"/>
                        <a:cs typeface="Arial"/>
                        <a:sym typeface="Arial"/>
                      </a:endParaRPr>
                    </a:p>
                  </a:txBody>
                  <a:tcPr marT="45725" marB="45725" marR="91450" marL="91450">
                    <a:solidFill>
                      <a:srgbClr val="00B0F0"/>
                    </a:solidFill>
                  </a:tcPr>
                </a:tc>
              </a:tr>
            </a:tbl>
          </a:graphicData>
        </a:graphic>
      </p:graphicFrame>
      <p:graphicFrame>
        <p:nvGraphicFramePr>
          <p:cNvPr id="375" name="Google Shape;375;p9"/>
          <p:cNvGraphicFramePr/>
          <p:nvPr/>
        </p:nvGraphicFramePr>
        <p:xfrm>
          <a:off x="4700583" y="1480458"/>
          <a:ext cx="3000000" cy="3000000"/>
        </p:xfrm>
        <a:graphic>
          <a:graphicData uri="http://schemas.openxmlformats.org/drawingml/2006/table">
            <a:tbl>
              <a:tblPr bandRow="1" firstRow="1">
                <a:noFill/>
                <a:tableStyleId>{4526F28A-7DE1-40D8-96EC-EDA6F53DE3A9}</a:tableStyleId>
              </a:tblPr>
              <a:tblGrid>
                <a:gridCol w="1953200"/>
                <a:gridCol w="1953200"/>
              </a:tblGrid>
              <a:tr h="489250">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Model</a:t>
                      </a:r>
                      <a:endParaRPr sz="20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XGBooster</a:t>
                      </a:r>
                      <a:endParaRPr sz="2000">
                        <a:solidFill>
                          <a:schemeClr val="dk1"/>
                        </a:solidFill>
                        <a:latin typeface="Arial"/>
                        <a:ea typeface="Arial"/>
                        <a:cs typeface="Arial"/>
                        <a:sym typeface="Arial"/>
                      </a:endParaRPr>
                    </a:p>
                  </a:txBody>
                  <a:tcPr marT="45725" marB="45725" marR="91450" marL="91450">
                    <a:solidFill>
                      <a:srgbClr val="00B0F0"/>
                    </a:solidFill>
                  </a:tcPr>
                </a:tc>
              </a:tr>
              <a:tr h="559150">
                <a:tc>
                  <a:txBody>
                    <a:bodyPr/>
                    <a:lstStyle/>
                    <a:p>
                      <a:pPr indent="0" lvl="0" marL="0" marR="0" rtl="0" algn="l">
                        <a:spcBef>
                          <a:spcPts val="0"/>
                        </a:spcBef>
                        <a:spcAft>
                          <a:spcPts val="0"/>
                        </a:spcAft>
                        <a:buNone/>
                      </a:pPr>
                      <a:r>
                        <a:rPr lang="en-US" sz="1400">
                          <a:latin typeface="Arial"/>
                          <a:ea typeface="Arial"/>
                          <a:cs typeface="Arial"/>
                          <a:sym typeface="Arial"/>
                        </a:rPr>
                        <a:t>RMSE </a:t>
                      </a:r>
                      <a:r>
                        <a:rPr lang="en-US" sz="1600">
                          <a:latin typeface="Arial"/>
                          <a:ea typeface="Arial"/>
                          <a:cs typeface="Arial"/>
                          <a:sym typeface="Arial"/>
                        </a:rPr>
                        <a:t>Train</a:t>
                      </a:r>
                      <a:endParaRPr sz="1600">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latin typeface="Arial"/>
                          <a:ea typeface="Arial"/>
                          <a:cs typeface="Arial"/>
                          <a:sym typeface="Arial"/>
                        </a:rPr>
                        <a:t>129940741.48</a:t>
                      </a:r>
                      <a:endParaRPr sz="1400">
                        <a:latin typeface="Arial"/>
                        <a:ea typeface="Arial"/>
                        <a:cs typeface="Arial"/>
                        <a:sym typeface="Arial"/>
                      </a:endParaRPr>
                    </a:p>
                  </a:txBody>
                  <a:tcPr marT="45725" marB="45725" marR="91450" marL="91450">
                    <a:solidFill>
                      <a:srgbClr val="00B0F0"/>
                    </a:solidFill>
                  </a:tcPr>
                </a:tc>
              </a:tr>
              <a:tr h="489250">
                <a:tc>
                  <a:txBody>
                    <a:bodyPr/>
                    <a:lstStyle/>
                    <a:p>
                      <a:pPr indent="0" lvl="0" marL="0" marR="0" rtl="0" algn="l">
                        <a:spcBef>
                          <a:spcPts val="0"/>
                        </a:spcBef>
                        <a:spcAft>
                          <a:spcPts val="0"/>
                        </a:spcAft>
                        <a:buNone/>
                      </a:pPr>
                      <a:r>
                        <a:rPr lang="en-US" sz="1400">
                          <a:latin typeface="Arial"/>
                          <a:ea typeface="Arial"/>
                          <a:cs typeface="Arial"/>
                          <a:sym typeface="Arial"/>
                        </a:rPr>
                        <a:t>RMSE Test</a:t>
                      </a:r>
                      <a:endParaRPr sz="1400">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latin typeface="Arial"/>
                          <a:ea typeface="Arial"/>
                          <a:cs typeface="Arial"/>
                          <a:sym typeface="Arial"/>
                        </a:rPr>
                        <a:t>157353836.00</a:t>
                      </a:r>
                      <a:endParaRPr sz="1400">
                        <a:latin typeface="Arial"/>
                        <a:ea typeface="Arial"/>
                        <a:cs typeface="Arial"/>
                        <a:sym typeface="Arial"/>
                      </a:endParaRPr>
                    </a:p>
                  </a:txBody>
                  <a:tcPr marT="45725" marB="45725" marR="91450" marL="91450">
                    <a:solidFill>
                      <a:srgbClr val="00B0F0"/>
                    </a:solidFill>
                  </a:tcPr>
                </a:tc>
              </a:tr>
              <a:tr h="489250">
                <a:tc>
                  <a:txBody>
                    <a:bodyPr/>
                    <a:lstStyle/>
                    <a:p>
                      <a:pPr indent="0" lvl="0" marL="0" marR="0" rtl="0" algn="l">
                        <a:spcBef>
                          <a:spcPts val="0"/>
                        </a:spcBef>
                        <a:spcAft>
                          <a:spcPts val="0"/>
                        </a:spcAft>
                        <a:buNone/>
                      </a:pPr>
                      <a:r>
                        <a:rPr lang="en-US" sz="1400">
                          <a:latin typeface="Arial"/>
                          <a:ea typeface="Arial"/>
                          <a:cs typeface="Arial"/>
                          <a:sym typeface="Arial"/>
                        </a:rPr>
                        <a:t>RMSE</a:t>
                      </a:r>
                      <a:r>
                        <a:rPr lang="en-US" sz="1400">
                          <a:latin typeface="Arial"/>
                          <a:ea typeface="Arial"/>
                          <a:cs typeface="Arial"/>
                          <a:sym typeface="Arial"/>
                        </a:rPr>
                        <a:t> data</a:t>
                      </a:r>
                      <a:endParaRPr sz="1400">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latin typeface="Arial"/>
                          <a:ea typeface="Arial"/>
                          <a:cs typeface="Arial"/>
                          <a:sym typeface="Arial"/>
                        </a:rPr>
                        <a:t>131913279.80</a:t>
                      </a:r>
                      <a:endParaRPr sz="1400">
                        <a:latin typeface="Arial"/>
                        <a:ea typeface="Arial"/>
                        <a:cs typeface="Arial"/>
                        <a:sym typeface="Arial"/>
                      </a:endParaRPr>
                    </a:p>
                  </a:txBody>
                  <a:tcPr marT="45725" marB="45725" marR="91450" marL="91450">
                    <a:solidFill>
                      <a:srgbClr val="00B0F0"/>
                    </a:solidFill>
                  </a:tcPr>
                </a:tc>
              </a:tr>
            </a:tbl>
          </a:graphicData>
        </a:graphic>
      </p:graphicFrame>
      <p:graphicFrame>
        <p:nvGraphicFramePr>
          <p:cNvPr id="376" name="Google Shape;376;p9"/>
          <p:cNvGraphicFramePr/>
          <p:nvPr/>
        </p:nvGraphicFramePr>
        <p:xfrm>
          <a:off x="1436914" y="4211320"/>
          <a:ext cx="3000000" cy="3000000"/>
        </p:xfrm>
        <a:graphic>
          <a:graphicData uri="http://schemas.openxmlformats.org/drawingml/2006/table">
            <a:tbl>
              <a:tblPr bandRow="1" firstRow="1">
                <a:noFill/>
                <a:tableStyleId>{4526F28A-7DE1-40D8-96EC-EDA6F53DE3A9}</a:tableStyleId>
              </a:tblPr>
              <a:tblGrid>
                <a:gridCol w="3048000"/>
                <a:gridCol w="3048000"/>
              </a:tblGrid>
              <a:tr h="680000">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Model </a:t>
                      </a:r>
                      <a:endParaRPr sz="20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Random Forest</a:t>
                      </a:r>
                      <a:endParaRPr sz="2000">
                        <a:solidFill>
                          <a:schemeClr val="dk1"/>
                        </a:solidFill>
                        <a:latin typeface="Arial"/>
                        <a:ea typeface="Arial"/>
                        <a:cs typeface="Arial"/>
                        <a:sym typeface="Arial"/>
                      </a:endParaRPr>
                    </a:p>
                  </a:txBody>
                  <a:tcPr marT="45725" marB="45725" marR="91450" marL="91450">
                    <a:solidFill>
                      <a:srgbClr val="00B0F0"/>
                    </a:solidFill>
                  </a:tcPr>
                </a:tc>
              </a:tr>
              <a:tr h="213350">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RMSE Train</a:t>
                      </a:r>
                      <a:endParaRPr sz="14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15751.5572</a:t>
                      </a:r>
                      <a:endParaRPr sz="1400">
                        <a:solidFill>
                          <a:schemeClr val="dk1"/>
                        </a:solidFill>
                        <a:latin typeface="Arial"/>
                        <a:ea typeface="Arial"/>
                        <a:cs typeface="Arial"/>
                        <a:sym typeface="Arial"/>
                      </a:endParaRPr>
                    </a:p>
                  </a:txBody>
                  <a:tcPr marT="45725" marB="45725" marR="91450" marL="91450">
                    <a:solidFill>
                      <a:srgbClr val="00B0F0"/>
                    </a:solidFill>
                  </a:tcPr>
                </a:tc>
              </a:tr>
              <a:tr h="213350">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RMSE Test</a:t>
                      </a:r>
                      <a:endParaRPr sz="14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18070.9093</a:t>
                      </a:r>
                      <a:endParaRPr sz="1400">
                        <a:solidFill>
                          <a:schemeClr val="dk1"/>
                        </a:solidFill>
                        <a:latin typeface="Arial"/>
                        <a:ea typeface="Arial"/>
                        <a:cs typeface="Arial"/>
                        <a:sym typeface="Arial"/>
                      </a:endParaRPr>
                    </a:p>
                  </a:txBody>
                  <a:tcPr marT="45725" marB="45725" marR="91450" marL="91450">
                    <a:solidFill>
                      <a:srgbClr val="00B0F0"/>
                    </a:solidFill>
                  </a:tcPr>
                </a:tc>
              </a:tr>
              <a:tr h="213350">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RMSE Data</a:t>
                      </a:r>
                      <a:endParaRPr sz="1400">
                        <a:solidFill>
                          <a:schemeClr val="dk1"/>
                        </a:solidFill>
                        <a:latin typeface="Arial"/>
                        <a:ea typeface="Arial"/>
                        <a:cs typeface="Arial"/>
                        <a:sym typeface="Arial"/>
                      </a:endParaRPr>
                    </a:p>
                  </a:txBody>
                  <a:tcPr marT="45725" marB="45725" marR="91450" marL="91450">
                    <a:solidFill>
                      <a:srgbClr val="00B0F0"/>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16126.1451</a:t>
                      </a:r>
                      <a:endParaRPr sz="1400">
                        <a:solidFill>
                          <a:schemeClr val="dk1"/>
                        </a:solidFill>
                        <a:latin typeface="Arial"/>
                        <a:ea typeface="Arial"/>
                        <a:cs typeface="Arial"/>
                        <a:sym typeface="Arial"/>
                      </a:endParaRPr>
                    </a:p>
                  </a:txBody>
                  <a:tcPr marT="45725" marB="45725" marR="91450" marL="91450">
                    <a:solidFill>
                      <a:srgbClr val="00B0F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AI Foundation Master Template">
  <a:themeElements>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2012-08-17T07:00:49Z</dcterms:created>
  <dc:creator>Gonala, Shirish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