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62" r:id="rId2"/>
    <p:sldId id="256" r:id="rId3"/>
    <p:sldId id="257"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84811EA0-199E-4AB7-A40E-4C3E5662110E}" type="datetimeFigureOut">
              <a:rPr lang="en-IN" smtClean="0"/>
              <a:t>18-02-2023</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025742A5-CD63-4836-B439-537EA359E623}" type="slidenum">
              <a:rPr lang="en-IN" smtClean="0"/>
              <a:t>‹#›</a:t>
            </a:fld>
            <a:endParaRPr lang="en-IN"/>
          </a:p>
        </p:txBody>
      </p:sp>
    </p:spTree>
    <p:extLst>
      <p:ext uri="{BB962C8B-B14F-4D97-AF65-F5344CB8AC3E}">
        <p14:creationId xmlns:p14="http://schemas.microsoft.com/office/powerpoint/2010/main" val="4006930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811EA0-199E-4AB7-A40E-4C3E5662110E}" type="datetimeFigureOut">
              <a:rPr lang="en-IN" smtClean="0"/>
              <a:t>18-02-2023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5742A5-CD63-4836-B439-537EA359E623}" type="slidenum">
              <a:rPr lang="en-IN" smtClean="0"/>
              <a:t>‹#›</a:t>
            </a:fld>
            <a:endParaRPr lang="en-IN"/>
          </a:p>
        </p:txBody>
      </p:sp>
    </p:spTree>
    <p:extLst>
      <p:ext uri="{BB962C8B-B14F-4D97-AF65-F5344CB8AC3E}">
        <p14:creationId xmlns:p14="http://schemas.microsoft.com/office/powerpoint/2010/main" val="2774342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84811EA0-199E-4AB7-A40E-4C3E5662110E}" type="datetimeFigureOut">
              <a:rPr lang="en-IN" smtClean="0"/>
              <a:t>18-02-2023</a:t>
            </a:fld>
            <a:endParaRPr lang="en-IN"/>
          </a:p>
        </p:txBody>
      </p:sp>
      <p:sp>
        <p:nvSpPr>
          <p:cNvPr id="5" name="Footer Placeholder 4"/>
          <p:cNvSpPr>
            <a:spLocks noGrp="1"/>
          </p:cNvSpPr>
          <p:nvPr>
            <p:ph type="ftr" sz="quarter" idx="11"/>
          </p:nvPr>
        </p:nvSpPr>
        <p:spPr>
          <a:xfrm>
            <a:off x="804672" y="6227064"/>
            <a:ext cx="10588752" cy="320040"/>
          </a:xfrm>
        </p:spPr>
        <p:txBody>
          <a:body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025742A5-CD63-4836-B439-537EA359E623}" type="slidenum">
              <a:rPr lang="en-IN" smtClean="0"/>
              <a:t>‹#›</a:t>
            </a:fld>
            <a:endParaRPr lang="en-IN"/>
          </a:p>
        </p:txBody>
      </p:sp>
    </p:spTree>
    <p:extLst>
      <p:ext uri="{BB962C8B-B14F-4D97-AF65-F5344CB8AC3E}">
        <p14:creationId xmlns:p14="http://schemas.microsoft.com/office/powerpoint/2010/main" val="2177032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811EA0-199E-4AB7-A40E-4C3E5662110E}" type="datetimeFigureOut">
              <a:rPr lang="en-IN" smtClean="0"/>
              <a:t>18-02-2023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5742A5-CD63-4836-B439-537EA359E623}" type="slidenum">
              <a:rPr lang="en-IN" smtClean="0"/>
              <a:t>‹#›</a:t>
            </a:fld>
            <a:endParaRPr lang="en-IN"/>
          </a:p>
        </p:txBody>
      </p:sp>
    </p:spTree>
    <p:extLst>
      <p:ext uri="{BB962C8B-B14F-4D97-AF65-F5344CB8AC3E}">
        <p14:creationId xmlns:p14="http://schemas.microsoft.com/office/powerpoint/2010/main" val="2824516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84811EA0-199E-4AB7-A40E-4C3E5662110E}" type="datetimeFigureOut">
              <a:rPr lang="en-IN" smtClean="0"/>
              <a:t>18-02-2023</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025742A5-CD63-4836-B439-537EA359E623}" type="slidenum">
              <a:rPr lang="en-IN" smtClean="0"/>
              <a:t>‹#›</a:t>
            </a:fld>
            <a:endParaRPr lang="en-IN"/>
          </a:p>
        </p:txBody>
      </p:sp>
    </p:spTree>
    <p:extLst>
      <p:ext uri="{BB962C8B-B14F-4D97-AF65-F5344CB8AC3E}">
        <p14:creationId xmlns:p14="http://schemas.microsoft.com/office/powerpoint/2010/main" val="2625059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84811EA0-199E-4AB7-A40E-4C3E5662110E}" type="datetimeFigureOut">
              <a:rPr lang="en-IN" smtClean="0"/>
              <a:t>18-02-2023</a:t>
            </a:fld>
            <a:endParaRPr lang="en-IN"/>
          </a:p>
        </p:txBody>
      </p:sp>
      <p:sp>
        <p:nvSpPr>
          <p:cNvPr id="6" name="Footer Placeholder 5"/>
          <p:cNvSpPr>
            <a:spLocks noGrp="1"/>
          </p:cNvSpPr>
          <p:nvPr>
            <p:ph type="ftr" sz="quarter" idx="11"/>
          </p:nvPr>
        </p:nvSpPr>
        <p:spPr>
          <a:xfrm>
            <a:off x="804672" y="6227064"/>
            <a:ext cx="10588752" cy="320040"/>
          </a:xfrm>
        </p:spPr>
        <p:txBody>
          <a:bodyPr/>
          <a:lstStyle/>
          <a:p>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025742A5-CD63-4836-B439-537EA359E623}" type="slidenum">
              <a:rPr lang="en-IN" smtClean="0"/>
              <a:t>‹#›</a:t>
            </a:fld>
            <a:endParaRPr lang="en-IN"/>
          </a:p>
        </p:txBody>
      </p:sp>
    </p:spTree>
    <p:extLst>
      <p:ext uri="{BB962C8B-B14F-4D97-AF65-F5344CB8AC3E}">
        <p14:creationId xmlns:p14="http://schemas.microsoft.com/office/powerpoint/2010/main" val="297887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84811EA0-199E-4AB7-A40E-4C3E5662110E}" type="datetimeFigureOut">
              <a:rPr lang="en-IN" smtClean="0"/>
              <a:t>18-02-2023</a:t>
            </a:fld>
            <a:endParaRPr lang="en-IN"/>
          </a:p>
        </p:txBody>
      </p:sp>
      <p:sp>
        <p:nvSpPr>
          <p:cNvPr id="8" name="Footer Placeholder 7"/>
          <p:cNvSpPr>
            <a:spLocks noGrp="1"/>
          </p:cNvSpPr>
          <p:nvPr>
            <p:ph type="ftr" sz="quarter" idx="11"/>
          </p:nvPr>
        </p:nvSpPr>
        <p:spPr>
          <a:xfrm>
            <a:off x="804672" y="6227064"/>
            <a:ext cx="10588752" cy="320040"/>
          </a:xfrm>
        </p:spPr>
        <p:txBody>
          <a:bodyPr/>
          <a:lstStyle/>
          <a:p>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025742A5-CD63-4836-B439-537EA359E623}" type="slidenum">
              <a:rPr lang="en-IN" smtClean="0"/>
              <a:t>‹#›</a:t>
            </a:fld>
            <a:endParaRPr lang="en-IN"/>
          </a:p>
        </p:txBody>
      </p:sp>
    </p:spTree>
    <p:extLst>
      <p:ext uri="{BB962C8B-B14F-4D97-AF65-F5344CB8AC3E}">
        <p14:creationId xmlns:p14="http://schemas.microsoft.com/office/powerpoint/2010/main" val="196686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811EA0-199E-4AB7-A40E-4C3E5662110E}" type="datetimeFigureOut">
              <a:rPr lang="en-IN" smtClean="0"/>
              <a:t>18-02-2023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5742A5-CD63-4836-B439-537EA359E623}" type="slidenum">
              <a:rPr lang="en-IN" smtClean="0"/>
              <a:t>‹#›</a:t>
            </a:fld>
            <a:endParaRPr lang="en-IN"/>
          </a:p>
        </p:txBody>
      </p:sp>
    </p:spTree>
    <p:extLst>
      <p:ext uri="{BB962C8B-B14F-4D97-AF65-F5344CB8AC3E}">
        <p14:creationId xmlns:p14="http://schemas.microsoft.com/office/powerpoint/2010/main" val="1397154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84811EA0-199E-4AB7-A40E-4C3E5662110E}" type="datetimeFigureOut">
              <a:rPr lang="en-IN" smtClean="0"/>
              <a:t>18-02-2023</a:t>
            </a:fld>
            <a:endParaRPr lang="en-IN"/>
          </a:p>
        </p:txBody>
      </p:sp>
      <p:sp>
        <p:nvSpPr>
          <p:cNvPr id="3" name="Footer Placeholder 2"/>
          <p:cNvSpPr>
            <a:spLocks noGrp="1"/>
          </p:cNvSpPr>
          <p:nvPr>
            <p:ph type="ftr" sz="quarter" idx="11"/>
          </p:nvPr>
        </p:nvSpPr>
        <p:spPr>
          <a:xfrm>
            <a:off x="804672" y="6227064"/>
            <a:ext cx="10588752" cy="320040"/>
          </a:xfrm>
        </p:spPr>
        <p:txBody>
          <a:bodyPr/>
          <a:lstStyle/>
          <a:p>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025742A5-CD63-4836-B439-537EA359E623}" type="slidenum">
              <a:rPr lang="en-IN" smtClean="0"/>
              <a:t>‹#›</a:t>
            </a:fld>
            <a:endParaRPr lang="en-IN"/>
          </a:p>
        </p:txBody>
      </p:sp>
    </p:spTree>
    <p:extLst>
      <p:ext uri="{BB962C8B-B14F-4D97-AF65-F5344CB8AC3E}">
        <p14:creationId xmlns:p14="http://schemas.microsoft.com/office/powerpoint/2010/main" val="1736274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811EA0-199E-4AB7-A40E-4C3E5662110E}" type="datetimeFigureOut">
              <a:rPr lang="en-IN" smtClean="0"/>
              <a:t>18-02-2023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5742A5-CD63-4836-B439-537EA359E623}" type="slidenum">
              <a:rPr lang="en-IN" smtClean="0"/>
              <a:t>‹#›</a:t>
            </a:fld>
            <a:endParaRPr lang="en-IN"/>
          </a:p>
        </p:txBody>
      </p:sp>
    </p:spTree>
    <p:extLst>
      <p:ext uri="{BB962C8B-B14F-4D97-AF65-F5344CB8AC3E}">
        <p14:creationId xmlns:p14="http://schemas.microsoft.com/office/powerpoint/2010/main" val="3155994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84811EA0-199E-4AB7-A40E-4C3E5662110E}" type="datetimeFigureOut">
              <a:rPr lang="en-IN" smtClean="0"/>
              <a:t>18-02-2023</a:t>
            </a:fld>
            <a:endParaRPr lang="en-IN"/>
          </a:p>
        </p:txBody>
      </p:sp>
      <p:sp>
        <p:nvSpPr>
          <p:cNvPr id="6" name="Footer Placeholder 5"/>
          <p:cNvSpPr>
            <a:spLocks noGrp="1"/>
          </p:cNvSpPr>
          <p:nvPr>
            <p:ph type="ftr" sz="quarter" idx="11"/>
          </p:nvPr>
        </p:nvSpPr>
        <p:spPr>
          <a:xfrm>
            <a:off x="804672" y="6227064"/>
            <a:ext cx="5942203" cy="320040"/>
          </a:xfrm>
        </p:spPr>
        <p:txBody>
          <a:bodyPr/>
          <a:lstStyle/>
          <a:p>
            <a:endParaRPr lang="en-IN"/>
          </a:p>
        </p:txBody>
      </p:sp>
      <p:sp>
        <p:nvSpPr>
          <p:cNvPr id="7" name="Slide Number Placeholder 6"/>
          <p:cNvSpPr>
            <a:spLocks noGrp="1"/>
          </p:cNvSpPr>
          <p:nvPr>
            <p:ph type="sldNum" sz="quarter" idx="12"/>
          </p:nvPr>
        </p:nvSpPr>
        <p:spPr>
          <a:xfrm>
            <a:off x="5828377" y="320040"/>
            <a:ext cx="914400" cy="320040"/>
          </a:xfrm>
        </p:spPr>
        <p:txBody>
          <a:bodyPr/>
          <a:lstStyle/>
          <a:p>
            <a:fld id="{025742A5-CD63-4836-B439-537EA359E623}" type="slidenum">
              <a:rPr lang="en-IN" smtClean="0"/>
              <a:t>‹#›</a:t>
            </a:fld>
            <a:endParaRPr lang="en-IN"/>
          </a:p>
        </p:txBody>
      </p:sp>
    </p:spTree>
    <p:extLst>
      <p:ext uri="{BB962C8B-B14F-4D97-AF65-F5344CB8AC3E}">
        <p14:creationId xmlns:p14="http://schemas.microsoft.com/office/powerpoint/2010/main" val="3642374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84811EA0-199E-4AB7-A40E-4C3E5662110E}" type="datetimeFigureOut">
              <a:rPr lang="en-IN" smtClean="0"/>
              <a:t>18-02-2023</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025742A5-CD63-4836-B439-537EA359E623}" type="slidenum">
              <a:rPr lang="en-IN" smtClean="0"/>
              <a:t>‹#›</a:t>
            </a:fld>
            <a:endParaRPr lang="en-IN"/>
          </a:p>
        </p:txBody>
      </p:sp>
    </p:spTree>
    <p:extLst>
      <p:ext uri="{BB962C8B-B14F-4D97-AF65-F5344CB8AC3E}">
        <p14:creationId xmlns:p14="http://schemas.microsoft.com/office/powerpoint/2010/main" val="790174039"/>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C921F-9779-6D0F-B492-7D2B0763F268}"/>
              </a:ext>
            </a:extLst>
          </p:cNvPr>
          <p:cNvSpPr>
            <a:spLocks noGrp="1"/>
          </p:cNvSpPr>
          <p:nvPr>
            <p:ph type="title"/>
          </p:nvPr>
        </p:nvSpPr>
        <p:spPr/>
        <p:txBody>
          <a:bodyPr/>
          <a:lstStyle/>
          <a:p>
            <a:r>
              <a:rPr lang="en-US" b="1" dirty="0"/>
              <a:t>INTERNSHIP PRESENTATION</a:t>
            </a:r>
            <a:endParaRPr lang="en-IN" b="1" dirty="0"/>
          </a:p>
        </p:txBody>
      </p:sp>
      <p:sp>
        <p:nvSpPr>
          <p:cNvPr id="3" name="Content Placeholder 2">
            <a:extLst>
              <a:ext uri="{FF2B5EF4-FFF2-40B4-BE49-F238E27FC236}">
                <a16:creationId xmlns:a16="http://schemas.microsoft.com/office/drawing/2014/main" id="{3FB4EF6E-1038-D926-0F5C-3CD2778C744A}"/>
              </a:ext>
            </a:extLst>
          </p:cNvPr>
          <p:cNvSpPr>
            <a:spLocks noGrp="1"/>
          </p:cNvSpPr>
          <p:nvPr>
            <p:ph idx="1"/>
          </p:nvPr>
        </p:nvSpPr>
        <p:spPr/>
        <p:txBody>
          <a:bodyPr/>
          <a:lstStyle/>
          <a:p>
            <a:r>
              <a:rPr lang="en-US" b="1" dirty="0"/>
              <a:t>NAME: AZAM KHAN &amp; ANAS PUTHAWALA</a:t>
            </a:r>
          </a:p>
          <a:p>
            <a:r>
              <a:rPr lang="en-US" b="1" dirty="0"/>
              <a:t>ENROLLMENT NO.: 191260116045 &amp; 191260116048</a:t>
            </a:r>
          </a:p>
          <a:p>
            <a:r>
              <a:rPr lang="en-US" b="1" dirty="0"/>
              <a:t>SUBJECT: PRESENTATION - 1 </a:t>
            </a:r>
          </a:p>
          <a:p>
            <a:r>
              <a:rPr lang="en-US" b="1" dirty="0"/>
              <a:t>INTERNAL GUIDE: PROF. HIRAL PRAJAPATI</a:t>
            </a:r>
          </a:p>
          <a:p>
            <a:endParaRPr lang="en-IN" dirty="0"/>
          </a:p>
        </p:txBody>
      </p:sp>
    </p:spTree>
    <p:extLst>
      <p:ext uri="{BB962C8B-B14F-4D97-AF65-F5344CB8AC3E}">
        <p14:creationId xmlns:p14="http://schemas.microsoft.com/office/powerpoint/2010/main" val="2678599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1621D54-D7D6-0D8E-4381-8D3232A2EA0B}"/>
              </a:ext>
            </a:extLst>
          </p:cNvPr>
          <p:cNvPicPr>
            <a:picLocks noChangeAspect="1"/>
          </p:cNvPicPr>
          <p:nvPr/>
        </p:nvPicPr>
        <p:blipFill>
          <a:blip r:embed="rId2"/>
          <a:stretch>
            <a:fillRect/>
          </a:stretch>
        </p:blipFill>
        <p:spPr>
          <a:xfrm>
            <a:off x="3446613" y="0"/>
            <a:ext cx="5452708" cy="6764694"/>
          </a:xfrm>
          <a:prstGeom prst="rect">
            <a:avLst/>
          </a:prstGeom>
        </p:spPr>
      </p:pic>
    </p:spTree>
    <p:extLst>
      <p:ext uri="{BB962C8B-B14F-4D97-AF65-F5344CB8AC3E}">
        <p14:creationId xmlns:p14="http://schemas.microsoft.com/office/powerpoint/2010/main" val="3255423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54055-1CF6-F74F-DDE0-0FDF14CD4451}"/>
              </a:ext>
            </a:extLst>
          </p:cNvPr>
          <p:cNvSpPr>
            <a:spLocks noGrp="1"/>
          </p:cNvSpPr>
          <p:nvPr>
            <p:ph type="title"/>
          </p:nvPr>
        </p:nvSpPr>
        <p:spPr/>
        <p:txBody>
          <a:bodyPr/>
          <a:lstStyle/>
          <a:p>
            <a:pPr algn="ctr"/>
            <a:r>
              <a:rPr lang="en-US" b="1" dirty="0"/>
              <a:t>E-PRINT</a:t>
            </a:r>
            <a:endParaRPr lang="en-IN" b="1" dirty="0"/>
          </a:p>
        </p:txBody>
      </p:sp>
      <p:sp>
        <p:nvSpPr>
          <p:cNvPr id="3" name="Content Placeholder 2">
            <a:extLst>
              <a:ext uri="{FF2B5EF4-FFF2-40B4-BE49-F238E27FC236}">
                <a16:creationId xmlns:a16="http://schemas.microsoft.com/office/drawing/2014/main" id="{288FFFD6-852C-19D3-216C-208277AD37A2}"/>
              </a:ext>
            </a:extLst>
          </p:cNvPr>
          <p:cNvSpPr>
            <a:spLocks noGrp="1"/>
          </p:cNvSpPr>
          <p:nvPr>
            <p:ph idx="1"/>
          </p:nvPr>
        </p:nvSpPr>
        <p:spPr/>
        <p:txBody>
          <a:bodyPr>
            <a:normAutofit lnSpcReduction="10000"/>
          </a:bodyPr>
          <a:lstStyle/>
          <a:p>
            <a:r>
              <a:rPr lang="en-US" b="1" dirty="0"/>
              <a:t>Sometimes you come across small problems where a person or a shop keeper need to print some files, visiting card, letter heads book covers, Marriage invitation card or to print logo on T-shirt etc.</a:t>
            </a:r>
          </a:p>
          <a:p>
            <a:r>
              <a:rPr lang="en-US" b="1" dirty="0"/>
              <a:t>This software allows user to login in into our system, select predefined template and order for a product. If user want customize design he/she can give order for a design. Also after approval of design by user, product will start getting printed and delivered to that user.</a:t>
            </a:r>
          </a:p>
          <a:p>
            <a:r>
              <a:rPr lang="en-US" b="1" dirty="0"/>
              <a:t>In this project user will able to upload his custom design for office files, visiting card, and, letterhead etc. Once design approved by company, printing process will start on it. Once it’s finished user will get final product delivered.</a:t>
            </a:r>
            <a:endParaRPr lang="en-IN" b="1" dirty="0"/>
          </a:p>
        </p:txBody>
      </p:sp>
    </p:spTree>
    <p:extLst>
      <p:ext uri="{BB962C8B-B14F-4D97-AF65-F5344CB8AC3E}">
        <p14:creationId xmlns:p14="http://schemas.microsoft.com/office/powerpoint/2010/main" val="2887206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34DD2-8E2C-70DE-E00C-93EA4BFC9CF4}"/>
              </a:ext>
            </a:extLst>
          </p:cNvPr>
          <p:cNvSpPr>
            <a:spLocks noGrp="1"/>
          </p:cNvSpPr>
          <p:nvPr>
            <p:ph type="title"/>
          </p:nvPr>
        </p:nvSpPr>
        <p:spPr/>
        <p:txBody>
          <a:bodyPr/>
          <a:lstStyle/>
          <a:p>
            <a:pPr algn="ctr"/>
            <a:r>
              <a:rPr lang="en-US" b="1" dirty="0"/>
              <a:t>OBJECTIVES OF MY INTERSHIP</a:t>
            </a:r>
            <a:endParaRPr lang="en-IN" b="1" dirty="0"/>
          </a:p>
        </p:txBody>
      </p:sp>
      <p:sp>
        <p:nvSpPr>
          <p:cNvPr id="3" name="Content Placeholder 2">
            <a:extLst>
              <a:ext uri="{FF2B5EF4-FFF2-40B4-BE49-F238E27FC236}">
                <a16:creationId xmlns:a16="http://schemas.microsoft.com/office/drawing/2014/main" id="{1345BAC4-5687-FE44-629B-4EF16F303C69}"/>
              </a:ext>
            </a:extLst>
          </p:cNvPr>
          <p:cNvSpPr>
            <a:spLocks noGrp="1"/>
          </p:cNvSpPr>
          <p:nvPr>
            <p:ph idx="1"/>
          </p:nvPr>
        </p:nvSpPr>
        <p:spPr/>
        <p:txBody>
          <a:bodyPr>
            <a:normAutofit fontScale="85000" lnSpcReduction="10000"/>
          </a:bodyPr>
          <a:lstStyle/>
          <a:p>
            <a:r>
              <a:rPr lang="en-US" b="1" dirty="0"/>
              <a:t>Basic of programming by C.</a:t>
            </a:r>
          </a:p>
          <a:p>
            <a:r>
              <a:rPr lang="en-US" b="1" dirty="0"/>
              <a:t>Logical programming in Java.</a:t>
            </a:r>
          </a:p>
          <a:p>
            <a:r>
              <a:rPr lang="en-US" b="1" dirty="0"/>
              <a:t>Syntactical Difference in JavaScript.</a:t>
            </a:r>
          </a:p>
          <a:p>
            <a:r>
              <a:rPr lang="en-US" b="1" dirty="0"/>
              <a:t> MERN.</a:t>
            </a:r>
          </a:p>
          <a:p>
            <a:r>
              <a:rPr lang="en-US" b="1" dirty="0"/>
              <a:t>N - Node JS. </a:t>
            </a:r>
          </a:p>
          <a:p>
            <a:r>
              <a:rPr lang="en-US" b="1" dirty="0"/>
              <a:t>E - Express JS.</a:t>
            </a:r>
          </a:p>
          <a:p>
            <a:r>
              <a:rPr lang="en-US" b="1" dirty="0"/>
              <a:t>R - React JS.</a:t>
            </a:r>
          </a:p>
          <a:p>
            <a:r>
              <a:rPr lang="en-US" b="1" dirty="0"/>
              <a:t>M - Mongo DB.</a:t>
            </a:r>
          </a:p>
          <a:p>
            <a:r>
              <a:rPr lang="en-US" b="1" dirty="0"/>
              <a:t>Project Initialization</a:t>
            </a:r>
          </a:p>
          <a:p>
            <a:r>
              <a:rPr lang="en-US" b="1" dirty="0"/>
              <a:t>User module</a:t>
            </a:r>
          </a:p>
          <a:p>
            <a:r>
              <a:rPr lang="en-US" b="1" dirty="0"/>
              <a:t>Admin module</a:t>
            </a:r>
          </a:p>
          <a:p>
            <a:r>
              <a:rPr lang="en-US" b="1" dirty="0"/>
              <a:t>Print module</a:t>
            </a:r>
          </a:p>
          <a:p>
            <a:r>
              <a:rPr lang="en-US" b="1" dirty="0"/>
              <a:t>Product module</a:t>
            </a:r>
          </a:p>
          <a:p>
            <a:r>
              <a:rPr lang="en-US" b="1" dirty="0"/>
              <a:t>Final project – E-print.</a:t>
            </a:r>
            <a:endParaRPr lang="en-IN" b="1" dirty="0"/>
          </a:p>
        </p:txBody>
      </p:sp>
    </p:spTree>
    <p:extLst>
      <p:ext uri="{BB962C8B-B14F-4D97-AF65-F5344CB8AC3E}">
        <p14:creationId xmlns:p14="http://schemas.microsoft.com/office/powerpoint/2010/main" val="1350760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522BA-349F-F4C3-17A4-84FEE23121FB}"/>
              </a:ext>
            </a:extLst>
          </p:cNvPr>
          <p:cNvSpPr>
            <a:spLocks noGrp="1"/>
          </p:cNvSpPr>
          <p:nvPr>
            <p:ph type="title"/>
          </p:nvPr>
        </p:nvSpPr>
        <p:spPr/>
        <p:txBody>
          <a:bodyPr/>
          <a:lstStyle/>
          <a:p>
            <a:pPr algn="ctr"/>
            <a:r>
              <a:rPr lang="en-US" b="1" dirty="0"/>
              <a:t>DESCRIPTION OF MY WORK</a:t>
            </a:r>
            <a:endParaRPr lang="en-IN" b="1" dirty="0"/>
          </a:p>
        </p:txBody>
      </p:sp>
      <p:sp>
        <p:nvSpPr>
          <p:cNvPr id="3" name="Content Placeholder 2">
            <a:extLst>
              <a:ext uri="{FF2B5EF4-FFF2-40B4-BE49-F238E27FC236}">
                <a16:creationId xmlns:a16="http://schemas.microsoft.com/office/drawing/2014/main" id="{706D6059-6322-BD0F-DC34-122F840D70E8}"/>
              </a:ext>
            </a:extLst>
          </p:cNvPr>
          <p:cNvSpPr>
            <a:spLocks noGrp="1"/>
          </p:cNvSpPr>
          <p:nvPr>
            <p:ph idx="1"/>
          </p:nvPr>
        </p:nvSpPr>
        <p:spPr/>
        <p:txBody>
          <a:bodyPr/>
          <a:lstStyle/>
          <a:p>
            <a:r>
              <a:rPr lang="en-US" b="1" dirty="0"/>
              <a:t>To learn the basics of programming</a:t>
            </a:r>
          </a:p>
          <a:p>
            <a:r>
              <a:rPr lang="en-US" b="1" dirty="0"/>
              <a:t>To implement the basics and creating mini programs.</a:t>
            </a:r>
          </a:p>
          <a:p>
            <a:r>
              <a:rPr lang="en-US" b="1" dirty="0"/>
              <a:t>To build logic by completing given task in order to reach the milestone.</a:t>
            </a:r>
          </a:p>
          <a:p>
            <a:r>
              <a:rPr lang="en-IN" b="1" dirty="0"/>
              <a:t>To use the learnt knowledge and implement it in the concern project</a:t>
            </a:r>
            <a:endParaRPr lang="en-US" b="1" dirty="0"/>
          </a:p>
        </p:txBody>
      </p:sp>
    </p:spTree>
    <p:extLst>
      <p:ext uri="{BB962C8B-B14F-4D97-AF65-F5344CB8AC3E}">
        <p14:creationId xmlns:p14="http://schemas.microsoft.com/office/powerpoint/2010/main" val="2035487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A8238-766F-F510-EC4A-AA760FF74B16}"/>
              </a:ext>
            </a:extLst>
          </p:cNvPr>
          <p:cNvSpPr>
            <a:spLocks noGrp="1"/>
          </p:cNvSpPr>
          <p:nvPr>
            <p:ph type="title"/>
          </p:nvPr>
        </p:nvSpPr>
        <p:spPr/>
        <p:txBody>
          <a:bodyPr/>
          <a:lstStyle/>
          <a:p>
            <a:pPr algn="ctr"/>
            <a:r>
              <a:rPr lang="en-US" b="1" dirty="0"/>
              <a:t>SUMMARY OF WORK DONE TILL DATE</a:t>
            </a:r>
            <a:endParaRPr lang="en-IN" b="1" dirty="0"/>
          </a:p>
        </p:txBody>
      </p:sp>
      <p:sp>
        <p:nvSpPr>
          <p:cNvPr id="3" name="Content Placeholder 2">
            <a:extLst>
              <a:ext uri="{FF2B5EF4-FFF2-40B4-BE49-F238E27FC236}">
                <a16:creationId xmlns:a16="http://schemas.microsoft.com/office/drawing/2014/main" id="{ECB0709D-FC61-5513-2E9E-257F88FD969D}"/>
              </a:ext>
            </a:extLst>
          </p:cNvPr>
          <p:cNvSpPr>
            <a:spLocks noGrp="1"/>
          </p:cNvSpPr>
          <p:nvPr>
            <p:ph idx="1"/>
          </p:nvPr>
        </p:nvSpPr>
        <p:spPr/>
        <p:txBody>
          <a:bodyPr>
            <a:normAutofit fontScale="92500"/>
          </a:bodyPr>
          <a:lstStyle/>
          <a:p>
            <a:r>
              <a:rPr lang="en-US" b="1" dirty="0"/>
              <a:t>Built a calculator program in C language.</a:t>
            </a:r>
          </a:p>
          <a:p>
            <a:r>
              <a:rPr lang="en-US" b="1" dirty="0"/>
              <a:t>Built a candy game in C language.</a:t>
            </a:r>
          </a:p>
          <a:p>
            <a:r>
              <a:rPr lang="en-US" b="1" dirty="0"/>
              <a:t>Built a matrix multiplication algorithm in C language.</a:t>
            </a:r>
          </a:p>
          <a:p>
            <a:r>
              <a:rPr lang="en-US" b="1" dirty="0"/>
              <a:t>Built a Student marksheet program in C language.</a:t>
            </a:r>
          </a:p>
          <a:p>
            <a:r>
              <a:rPr lang="en-US" b="1" dirty="0"/>
              <a:t>Built a File reader and writer program in C language.</a:t>
            </a:r>
          </a:p>
          <a:p>
            <a:r>
              <a:rPr lang="en-US" b="1" dirty="0"/>
              <a:t>Built a Hotel menu in Java Programming Language.</a:t>
            </a:r>
          </a:p>
          <a:p>
            <a:r>
              <a:rPr lang="en-US" b="1" dirty="0"/>
              <a:t>Built a Banking App in Java Programming Language.</a:t>
            </a:r>
          </a:p>
          <a:p>
            <a:r>
              <a:rPr lang="en-US" b="1" dirty="0"/>
              <a:t>Built a Coffee menu web page in Html.</a:t>
            </a:r>
          </a:p>
          <a:p>
            <a:r>
              <a:rPr lang="en-US" b="1" dirty="0"/>
              <a:t>Built a Routine table in Html</a:t>
            </a:r>
          </a:p>
          <a:p>
            <a:r>
              <a:rPr lang="en-US" b="1" dirty="0"/>
              <a:t>Built a Armstrong Program in JavaScript Programming Language.</a:t>
            </a:r>
          </a:p>
        </p:txBody>
      </p:sp>
    </p:spTree>
    <p:extLst>
      <p:ext uri="{BB962C8B-B14F-4D97-AF65-F5344CB8AC3E}">
        <p14:creationId xmlns:p14="http://schemas.microsoft.com/office/powerpoint/2010/main" val="2393773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9D1A6-9855-C636-C3DD-FAE70DC984CF}"/>
              </a:ext>
            </a:extLst>
          </p:cNvPr>
          <p:cNvSpPr>
            <a:spLocks noGrp="1"/>
          </p:cNvSpPr>
          <p:nvPr>
            <p:ph type="title"/>
          </p:nvPr>
        </p:nvSpPr>
        <p:spPr/>
        <p:txBody>
          <a:bodyPr/>
          <a:lstStyle/>
          <a:p>
            <a:pPr algn="ctr"/>
            <a:r>
              <a:rPr lang="en-US" b="1" dirty="0"/>
              <a:t>WORK PLAN FOR NEXT MONTH</a:t>
            </a:r>
            <a:endParaRPr lang="en-IN" b="1" dirty="0"/>
          </a:p>
        </p:txBody>
      </p:sp>
      <p:sp>
        <p:nvSpPr>
          <p:cNvPr id="3" name="Content Placeholder 2">
            <a:extLst>
              <a:ext uri="{FF2B5EF4-FFF2-40B4-BE49-F238E27FC236}">
                <a16:creationId xmlns:a16="http://schemas.microsoft.com/office/drawing/2014/main" id="{625695C6-7C6B-0FE6-305A-B9E127BA90D6}"/>
              </a:ext>
            </a:extLst>
          </p:cNvPr>
          <p:cNvSpPr>
            <a:spLocks noGrp="1"/>
          </p:cNvSpPr>
          <p:nvPr>
            <p:ph idx="1"/>
          </p:nvPr>
        </p:nvSpPr>
        <p:spPr/>
        <p:txBody>
          <a:bodyPr/>
          <a:lstStyle/>
          <a:p>
            <a:r>
              <a:rPr lang="en-US" b="1" dirty="0"/>
              <a:t>Palindrome program using JavaScript programming language.</a:t>
            </a:r>
          </a:p>
          <a:p>
            <a:r>
              <a:rPr lang="en-US" b="1" dirty="0"/>
              <a:t>Factorial program using JavaScript programming language.</a:t>
            </a:r>
          </a:p>
          <a:p>
            <a:r>
              <a:rPr lang="en-US" b="1" dirty="0"/>
              <a:t>Power and Base program using JavaScript programming language.</a:t>
            </a:r>
          </a:p>
          <a:p>
            <a:pPr marL="0" indent="0">
              <a:buNone/>
            </a:pPr>
            <a:endParaRPr lang="en-US" dirty="0"/>
          </a:p>
        </p:txBody>
      </p:sp>
    </p:spTree>
    <p:extLst>
      <p:ext uri="{BB962C8B-B14F-4D97-AF65-F5344CB8AC3E}">
        <p14:creationId xmlns:p14="http://schemas.microsoft.com/office/powerpoint/2010/main" val="253238684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Integral</Template>
  <TotalTime>181</TotalTime>
  <Words>390</Words>
  <Application>Microsoft Office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 Light</vt:lpstr>
      <vt:lpstr>Rockwell</vt:lpstr>
      <vt:lpstr>Wingdings</vt:lpstr>
      <vt:lpstr>Atlas</vt:lpstr>
      <vt:lpstr>INTERNSHIP PRESENTATION</vt:lpstr>
      <vt:lpstr>PowerPoint Presentation</vt:lpstr>
      <vt:lpstr>E-PRINT</vt:lpstr>
      <vt:lpstr>OBJECTIVES OF MY INTERSHIP</vt:lpstr>
      <vt:lpstr>DESCRIPTION OF MY WORK</vt:lpstr>
      <vt:lpstr>SUMMARY OF WORK DONE TILL DATE</vt:lpstr>
      <vt:lpstr>WORK PLAN FOR NEXT MONTH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PATHAN Azam</dc:creator>
  <cp:lastModifiedBy>PATHAN Azam</cp:lastModifiedBy>
  <cp:revision>9</cp:revision>
  <dcterms:created xsi:type="dcterms:W3CDTF">2023-02-16T16:20:33Z</dcterms:created>
  <dcterms:modified xsi:type="dcterms:W3CDTF">2023-02-18T05:37:52Z</dcterms:modified>
</cp:coreProperties>
</file>