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Techmasters Entrance Exam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title your paper with name, date, and the title “Techmasters”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Weeks Problem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(which no one solved even though it was pretty simple (and Henry we heard you talking about GPG; you should be able to solve this!) (and it’s not like we talked about this </a:t>
            </a:r>
            <a:r>
              <a:rPr i="1" lang="en"/>
              <a:t>EXACT</a:t>
            </a:r>
            <a:r>
              <a:rPr lang="en"/>
              <a:t> topic last year… OH WAIT))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</a:rPr>
              <a:t>Above is a classic Lisp program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Also GPG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computer?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en"/>
              <a:t>An Xbox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en"/>
              <a:t>A computer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en"/>
              <a:t>Mayonnaise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287" y="2073237"/>
            <a:ext cx="1813275" cy="11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250" y="513025"/>
            <a:ext cx="1489350" cy="12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712" y="3477925"/>
            <a:ext cx="1580424" cy="15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 Techmasters Meeting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will talk about </a:t>
            </a:r>
            <a:r>
              <a:rPr i="1" lang="en"/>
              <a:t>stuff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Meetings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half is an introductory explanation of the topic (&lt;time1&gt; to &lt;time2&gt;)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Second half is a more complicated (and often more interesting) discussion (&lt;time2&gt; to&lt;time3&gt;)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Coming Meetings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begin the year with several tutorial meetings to get newcomers grounded in the basics of technology (tech veterans, have no fear--the second half of the meeting is entirely for you!)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will have meetings on: hardware, software, programming, networking, Linux/shell/server, hacking, and many 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Server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 server (Debian)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all get server accounts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(even if you don’t want one)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 make good use of 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Also hosts website, and possibly some game servers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Problems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Something we are trying this year is sending out problems on all things tech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Consistent problem solvers may receive prizes at the end of term!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now...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