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Code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improv comedy act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(with brief coding lesson)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 Overview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Language choice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Online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 some code (time dependent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Languages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3700199" cy="372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plenty to choose from…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(but don’t worry, none are as bad as English)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400" y="1200137"/>
            <a:ext cx="4529349" cy="28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Autodidactism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42050" y="4235200"/>
            <a:ext cx="8259899" cy="81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Self studying FTW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62" y="1063375"/>
            <a:ext cx="50958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Online Resources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Books are great, but teh interwebz are free!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  <p:sp>
        <p:nvSpPr>
          <p:cNvPr id="55" name="Shape 55"/>
          <p:cNvSpPr txBox="1"/>
          <p:nvPr/>
        </p:nvSpPr>
        <p:spPr>
          <a:xfrm>
            <a:off x="598125" y="1945225"/>
            <a:ext cx="3573600" cy="267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PAnet =&gt;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Techmasters =&gt;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Web Links =&gt;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Coding Links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388475" y="2154550"/>
            <a:ext cx="35736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Bookmark these pages for later use--even the ones you might find too advanced. They will be useful in the future.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Books Are Still Great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Amazon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Friends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OWHL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Online (no, we aren’t advocating piracy)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list we sent 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Apply the Knowledge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