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2 HOW 2 CODE!!1!1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improv comedy act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(with brief coding lesson)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trike="sngStrike"/>
              <a:t>Gangnam</a:t>
            </a:r>
            <a:r>
              <a:rPr lang="en"/>
              <a:t> Coding Style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Basically, make ur code perty.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Now follows the ultimate way of doing this.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(For those of you not in the know, do not, I repeat, DO NOT do any of these things. Ever.)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Target Audience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025" y="1171575"/>
            <a:ext cx="5065950" cy="37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The Final Goal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400" y="1199050"/>
            <a:ext cx="4049199" cy="372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An Overview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Language choice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Online resources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Application of material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Basics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Style guide (yes, </a:t>
            </a:r>
            <a:r>
              <a:rPr i="1" lang="en"/>
              <a:t>that</a:t>
            </a:r>
            <a:r>
              <a:rPr lang="en"/>
              <a:t> one)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Languages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3700199" cy="372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are plenty to choose from…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(but don’t worry, none are as bad as English)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400" y="1200137"/>
            <a:ext cx="4529349" cy="28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Autodidactism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42050" y="4235200"/>
            <a:ext cx="8259899" cy="81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Self studying FTW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062" y="1063375"/>
            <a:ext cx="50958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Online Resources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Books are great, but teh interwebz are free!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u="sng"/>
          </a:p>
        </p:txBody>
      </p:sp>
      <p:sp>
        <p:nvSpPr>
          <p:cNvPr id="67" name="Shape 67"/>
          <p:cNvSpPr txBox="1"/>
          <p:nvPr/>
        </p:nvSpPr>
        <p:spPr>
          <a:xfrm>
            <a:off x="598125" y="1945225"/>
            <a:ext cx="3573600" cy="267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 u="sng">
                <a:solidFill>
                  <a:schemeClr val="dk1"/>
                </a:solidFill>
              </a:rPr>
              <a:t>PAnet =&gt; 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 u="sng">
                <a:solidFill>
                  <a:schemeClr val="dk1"/>
                </a:solidFill>
              </a:rPr>
              <a:t>Techmasters =&gt; 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 u="sng">
                <a:solidFill>
                  <a:schemeClr val="dk1"/>
                </a:solidFill>
              </a:rPr>
              <a:t>Web Links =&gt; 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 u="sng">
                <a:solidFill>
                  <a:schemeClr val="dk1"/>
                </a:solidFill>
              </a:rPr>
              <a:t>Coding Links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4388475" y="2154550"/>
            <a:ext cx="3573600" cy="25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Bookmark these pages for later use--even the ones you might find too advanced. They will be useful in the future.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But Books Are Still Great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Amazon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Friends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OWHL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Online (no, we aren’t advocating piracy)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How to Actually Learn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PROJECTS!!!1!!!!!!1!!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No, really.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That’s the only thing we put on this list.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trike="sngStrike"/>
              <a:t>The cake </a:t>
            </a:r>
            <a:r>
              <a:rPr lang="en"/>
              <a:t>These points are a lie.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