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Languages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(that you might actually want to use)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2452500" y="3624800"/>
            <a:ext cx="42389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(and python)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C++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It’s apparently one better than C!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Similar syntax to 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However, you can actually control pointers and there’s no garbage collector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Both very good and very bad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It’s compiled, so your programs will run (or crash) </a:t>
            </a:r>
            <a:r>
              <a:rPr i="1" lang="en"/>
              <a:t>super fast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It’s compiled, so it’s harder to run/debug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708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FFFFFF"/>
                </a:highlight>
              </a:rPr>
              <a:t>“The C++ language supports OO programming by providing support for abstraction, encapsulation, inheritance, polymorphism, metamorphism, symbolism, neopaganism, satanism,communism, non-determinism and severe masochism. It gives programmers more control by allowing them to overload and override functions, while being backwards-compatible with the C language ability to overrun buffers.”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highlight>
                  <a:srgbClr val="FFFFFF"/>
                </a:highlight>
              </a:rPr>
              <a:t>	-Benjamin Franklin on C++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Java and C++</a:t>
            </a:r>
          </a:p>
        </p:txBody>
      </p:sp>
      <p:pic>
        <p:nvPicPr>
          <p:cNvPr descr="javaHW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25" y="2042475"/>
            <a:ext cx="37528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pHW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401" y="2042476"/>
            <a:ext cx="3518326" cy="125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HTML &amp; CSS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u="sng"/>
              <a:t>HTML &amp; CSS != Programming Languages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u="sng"/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Good for what they do, but are </a:t>
            </a:r>
            <a:r>
              <a:rPr lang="en" u="sng"/>
              <a:t>markup languages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HTML: learn to love angle brackets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CSS: ironic that it’s supposed to make things look nice…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PERL!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4546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You might have heard of it…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“Scripting Language”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Fantastic regex (see =&gt;)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OOP not great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Quite symbol heavy,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	many find it ugly to read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	(see next slide)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“You may be wondering why it looks like someone ate your keyboard and vomited it onto your monitor.”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- Mark Twain, on Perl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075" y="1200150"/>
            <a:ext cx="3682724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Normal Perl Code</a:t>
            </a:r>
          </a:p>
        </p:txBody>
      </p:sp>
      <p:pic>
        <p:nvPicPr>
          <p:cNvPr descr="perljaph.png"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50" y="1063375"/>
            <a:ext cx="4603649" cy="31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64250" y="4157625"/>
            <a:ext cx="7543200" cy="8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PERL is based on the </a:t>
            </a:r>
            <a:r>
              <a:rPr i="1" lang="en" sz="1200">
                <a:solidFill>
                  <a:schemeClr val="dk1"/>
                </a:solidFill>
              </a:rPr>
              <a:t>write-only</a:t>
            </a:r>
            <a:r>
              <a:rPr lang="en" sz="1200">
                <a:solidFill>
                  <a:schemeClr val="dk1"/>
                </a:solidFill>
              </a:rPr>
              <a:t> programming paradigm. Since it cannot be read, the costs associated with peer reviews, coding standards, and other so-called </a:t>
            </a:r>
            <a:r>
              <a:rPr i="1" lang="en" sz="1200">
                <a:solidFill>
                  <a:schemeClr val="dk1"/>
                </a:solidFill>
              </a:rPr>
              <a:t>industry best-practices</a:t>
            </a:r>
            <a:r>
              <a:rPr lang="en" sz="1200">
                <a:solidFill>
                  <a:schemeClr val="dk1"/>
                </a:solidFill>
              </a:rPr>
              <a:t> are completely eliminated.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	- Uncyclopedia, the Content-Free Encyclopedia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5586325" y="1063425"/>
            <a:ext cx="3447299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“While many languages can be used to encrypt data, PERL has something built-in that gives you encryption. PERL calls it ‘syntax’”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- Patrick Niedzielski, on Perl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“HEY! I didn’t say that!”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- Patrick Niedzielski, on the previous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Slightly more boring Perl code</a:t>
            </a:r>
          </a:p>
        </p:txBody>
      </p:sp>
      <p:pic>
        <p:nvPicPr>
          <p:cNvPr descr="perlEmailThing.png"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5" y="1250125"/>
            <a:ext cx="505777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5418625" y="1291600"/>
            <a:ext cx="3591899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This is how we turned our first email into an </a:t>
            </a:r>
            <a:r>
              <a:rPr lang="en" sz="1800" strike="sngStrike"/>
              <a:t>abomination </a:t>
            </a:r>
            <a:r>
              <a:rPr lang="en" sz="1800"/>
              <a:t>artful masterpiece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Ruby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6238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Often called “sugar-coated perl”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Looks nicer (to some), functions similarly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Everything is an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Nice “package manager” (gems)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/>
              <a:t>Ruby on Rails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000" y="1423987"/>
            <a:ext cx="1990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Ruby Example</a:t>
            </a:r>
          </a:p>
        </p:txBody>
      </p:sp>
      <p:pic>
        <p:nvPicPr>
          <p:cNvPr descr="rubyexample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125" y="1276350"/>
            <a:ext cx="26574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59850" y="1276350"/>
            <a:ext cx="5212200" cy="246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This solves Project Euler problem 1, which is to find the sum of all multiples of 3 or 5 below 1000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byex2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56" y="0"/>
            <a:ext cx="79638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5680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Looks nice and syntax is user-friendly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“Compilable pseudo-code”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Indentation is part of 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may find this nice; others may want to defenestrate their computer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Most commonly used scripting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000"/>
              <a:t>(unfortunately)</a:t>
            </a:r>
          </a:p>
        </p:txBody>
      </p:sp>
      <p:pic>
        <p:nvPicPr>
          <p:cNvPr descr="python-logo-glassy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575" y="205975"/>
            <a:ext cx="2008149" cy="25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6640600" y="2923225"/>
            <a:ext cx="1922099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9F9F9"/>
                </a:highlight>
              </a:rPr>
              <a:t>“I'd hit it”</a:t>
            </a:r>
          </a:p>
          <a:p>
            <a:pPr indent="-69850" lvl="0" marL="254000" rtl="0">
              <a:lnSpc>
                <a:spcPct val="14625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9F9F9"/>
                </a:highlight>
              </a:rPr>
              <a:t>~ </a:t>
            </a:r>
            <a:r>
              <a:rPr b="1" lang="en" sz="1200">
                <a:solidFill>
                  <a:schemeClr val="dk1"/>
                </a:solidFill>
                <a:highlight>
                  <a:srgbClr val="F9F9F9"/>
                </a:highlight>
              </a:rPr>
              <a:t>Dan Aykroyd on having intercourse with a serpent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Sort of interpreted and sort of compiled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Faster than a “standard” interpreted language but slower than something like 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Strongly focuses on OOP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“runs” on all platforms</a:t>
            </a:r>
          </a:p>
        </p:txBody>
      </p:sp>
      <p:pic>
        <p:nvPicPr>
          <p:cNvPr descr="javaperf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4268625"/>
            <a:ext cx="2438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833350" y="3642225"/>
            <a:ext cx="3477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Detailed analysis of </a:t>
            </a:r>
            <a:r>
              <a:rPr lang="en">
                <a:solidFill>
                  <a:schemeClr val="dk1"/>
                </a:solidFill>
              </a:rPr>
              <a:t>Java’s performance </a:t>
            </a:r>
            <a:r>
              <a:rPr lang="en"/>
              <a:t>from an encyclopedia: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