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03096"/>
            <a:ext cx="7772400" cy="58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we aren’t doing today:</a:t>
            </a:r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00" y="687800"/>
            <a:ext cx="7030799" cy="42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people usually argue about: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interface. What it looks like. </a:t>
            </a:r>
            <a:r>
              <a:rPr lang="en" u="sng"/>
              <a:t>That’s not the OS.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Windows and OSX have tied the OS and the interface together, but they aren’t necessarily linked (i.e. Linux).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94575" y="708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"An OS should never have been something that people (in general) really care about: it should be completely invisible and nobody should give a flying f*** about it except the technical people."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3600"/>
              <a:t>- Linus Torvalds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961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Fin!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9552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Man, it’d be great if there were an OS that was awesome, and you could still choose and customize your interface…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OSX vs Windows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10100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(because accuracy is important)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00" y="1794800"/>
            <a:ext cx="3379775" cy="33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isn’t: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Which is better?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OMG &lt;insert OS here&gt; looks so nice!!!1!!1!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Pretty much anything about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“$1000 for the laptop, $1100 for a RAM upgrade, $1300 for the top processor, and $5000 for two Apple logos.”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006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History intermission...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75" y="2263425"/>
            <a:ext cx="3625950" cy="19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600" y="2263425"/>
            <a:ext cx="3264101" cy="19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NTFS vs HFS+ (Filesystems)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Fragmentation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Space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Filesystems part 2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they both suck. A lot.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DOS vs Unix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DOS = single-user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Unix = multi-user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Some DOS = password protected files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Unix = user/group/world permissions on files/folders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DOS = batch files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Unix = shell scripts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472000" y="205975"/>
            <a:ext cx="3214799" cy="16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DOS != 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Unix != OSX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OSX is kinda a little close to Unix though, while Windows has moved quite far from its origins.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 prompt vs terminal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we don’t need to talk about this. Terminal isn’t exactly a great shell, but it’s a shell nonetheless..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0" y="2379500"/>
            <a:ext cx="3634024" cy="27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79500"/>
            <a:ext cx="5470757" cy="27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