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749-2FE4-4D32-B505-BD27B802B116}" type="datetimeFigureOut">
              <a:rPr lang="tr-TR" smtClean="0"/>
              <a:t>09.12.2014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70-DC0B-464D-BBF7-F5A016E2444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749-2FE4-4D32-B505-BD27B802B116}" type="datetimeFigureOut">
              <a:rPr lang="tr-TR" smtClean="0"/>
              <a:t>09.12.2014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70-DC0B-464D-BBF7-F5A016E2444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749-2FE4-4D32-B505-BD27B802B116}" type="datetimeFigureOut">
              <a:rPr lang="tr-TR" smtClean="0"/>
              <a:t>09.12.2014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70-DC0B-464D-BBF7-F5A016E2444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749-2FE4-4D32-B505-BD27B802B116}" type="datetimeFigureOut">
              <a:rPr lang="tr-TR" smtClean="0"/>
              <a:t>09.12.2014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70-DC0B-464D-BBF7-F5A016E2444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749-2FE4-4D32-B505-BD27B802B116}" type="datetimeFigureOut">
              <a:rPr lang="tr-TR" smtClean="0"/>
              <a:t>09.12.2014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70-DC0B-464D-BBF7-F5A016E2444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749-2FE4-4D32-B505-BD27B802B116}" type="datetimeFigureOut">
              <a:rPr lang="tr-TR" smtClean="0"/>
              <a:t>09.12.2014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70-DC0B-464D-BBF7-F5A016E2444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749-2FE4-4D32-B505-BD27B802B116}" type="datetimeFigureOut">
              <a:rPr lang="tr-TR" smtClean="0"/>
              <a:t>09.12.2014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70-DC0B-464D-BBF7-F5A016E2444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749-2FE4-4D32-B505-BD27B802B116}" type="datetimeFigureOut">
              <a:rPr lang="tr-TR" smtClean="0"/>
              <a:t>09.12.2014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70-DC0B-464D-BBF7-F5A016E2444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749-2FE4-4D32-B505-BD27B802B116}" type="datetimeFigureOut">
              <a:rPr lang="tr-TR" smtClean="0"/>
              <a:t>09.12.2014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70-DC0B-464D-BBF7-F5A016E2444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749-2FE4-4D32-B505-BD27B802B116}" type="datetimeFigureOut">
              <a:rPr lang="tr-TR" smtClean="0"/>
              <a:t>09.12.2014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70-DC0B-464D-BBF7-F5A016E2444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A749-2FE4-4D32-B505-BD27B802B116}" type="datetimeFigureOut">
              <a:rPr lang="tr-TR" smtClean="0"/>
              <a:t>09.12.2014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E070-DC0B-464D-BBF7-F5A016E24447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A749-2FE4-4D32-B505-BD27B802B116}" type="datetimeFigureOut">
              <a:rPr lang="tr-TR" smtClean="0"/>
              <a:t>09.12.2014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E070-DC0B-464D-BBF7-F5A016E24447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SQL SERVER TOOLS &amp; TASKS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Import</a:t>
            </a:r>
            <a:r>
              <a:rPr lang="tr-TR" dirty="0" smtClean="0"/>
              <a:t> /</a:t>
            </a:r>
            <a:r>
              <a:rPr lang="tr-TR" dirty="0" err="1" smtClean="0"/>
              <a:t>Export</a:t>
            </a:r>
            <a:endParaRPr lang="tr-TR" dirty="0" smtClean="0"/>
          </a:p>
          <a:p>
            <a:r>
              <a:rPr lang="tr-TR" dirty="0" err="1" smtClean="0"/>
              <a:t>Indexes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IMPORT / EXPORT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SSMS -&gt; DB -&gt;</a:t>
            </a:r>
            <a:r>
              <a:rPr lang="tr-TR" dirty="0" err="1" smtClean="0"/>
              <a:t>Tasks</a:t>
            </a:r>
            <a:r>
              <a:rPr lang="tr-TR" dirty="0" smtClean="0"/>
              <a:t> -&gt; </a:t>
            </a:r>
            <a:r>
              <a:rPr lang="tr-TR" dirty="0" err="1" smtClean="0"/>
              <a:t>Import</a:t>
            </a:r>
            <a:endParaRPr lang="tr-TR" dirty="0" smtClean="0"/>
          </a:p>
          <a:p>
            <a:pPr>
              <a:buNone/>
            </a:pPr>
            <a:r>
              <a:rPr lang="tr-TR" dirty="0"/>
              <a:t>	</a:t>
            </a:r>
            <a:r>
              <a:rPr lang="tr-TR" dirty="0" smtClean="0"/>
              <a:t>				    </a:t>
            </a:r>
            <a:r>
              <a:rPr lang="tr-TR" dirty="0" err="1" smtClean="0"/>
              <a:t>Export</a:t>
            </a:r>
            <a:endParaRPr lang="tr-TR" dirty="0" smtClean="0"/>
          </a:p>
          <a:p>
            <a:pPr>
              <a:buNone/>
            </a:pPr>
            <a:r>
              <a:rPr lang="tr-TR" dirty="0"/>
              <a:t>	</a:t>
            </a:r>
            <a:r>
              <a:rPr lang="tr-TR" dirty="0" err="1" smtClean="0"/>
              <a:t>to</a:t>
            </a:r>
            <a:r>
              <a:rPr lang="tr-TR" dirty="0" smtClean="0"/>
              <a:t> DB</a:t>
            </a:r>
          </a:p>
          <a:p>
            <a:pPr>
              <a:buNone/>
            </a:pPr>
            <a:r>
              <a:rPr lang="tr-TR" dirty="0"/>
              <a:t>	</a:t>
            </a:r>
            <a:r>
              <a:rPr lang="tr-TR" dirty="0" err="1" smtClean="0"/>
              <a:t>to</a:t>
            </a:r>
            <a:r>
              <a:rPr lang="tr-TR" dirty="0" smtClean="0"/>
              <a:t>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INDEXES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http://www.</a:t>
            </a:r>
            <a:r>
              <a:rPr lang="tr-TR" dirty="0" err="1" smtClean="0"/>
              <a:t>codeproject</a:t>
            </a:r>
            <a:r>
              <a:rPr lang="tr-TR" dirty="0" smtClean="0"/>
              <a:t>.com/</a:t>
            </a:r>
            <a:r>
              <a:rPr lang="tr-TR" dirty="0" err="1" smtClean="0"/>
              <a:t>Articles</a:t>
            </a:r>
            <a:r>
              <a:rPr lang="tr-TR" dirty="0" smtClean="0"/>
              <a:t>/190263/</a:t>
            </a:r>
            <a:r>
              <a:rPr lang="tr-TR" dirty="0" err="1" smtClean="0"/>
              <a:t>Indexes</a:t>
            </a:r>
            <a:r>
              <a:rPr lang="tr-TR" dirty="0" smtClean="0"/>
              <a:t>-in-MS-SQL-Server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TEST DB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TestDB</a:t>
            </a:r>
            <a:endParaRPr lang="en-US" dirty="0" smtClean="0"/>
          </a:p>
          <a:p>
            <a:r>
              <a:rPr lang="en-US" dirty="0" smtClean="0"/>
              <a:t>GO</a:t>
            </a:r>
          </a:p>
          <a:p>
            <a:endParaRPr lang="en-US" dirty="0" smtClean="0"/>
          </a:p>
          <a:p>
            <a:r>
              <a:rPr lang="en-US" dirty="0" smtClean="0"/>
              <a:t>CREATE TABLE Sales(</a:t>
            </a:r>
          </a:p>
          <a:p>
            <a:r>
              <a:rPr lang="en-US" dirty="0" smtClean="0"/>
              <a:t> ID INT IDENTITY(1,1)</a:t>
            </a:r>
          </a:p>
          <a:p>
            <a:r>
              <a:rPr lang="en-US" dirty="0" smtClean="0"/>
              <a:t>,</a:t>
            </a:r>
            <a:r>
              <a:rPr lang="en-US" dirty="0" err="1" smtClean="0"/>
              <a:t>ProductCode</a:t>
            </a:r>
            <a:r>
              <a:rPr lang="en-US" dirty="0" smtClean="0"/>
              <a:t> VARCHAR(20)</a:t>
            </a:r>
          </a:p>
          <a:p>
            <a:r>
              <a:rPr lang="en-US" dirty="0" smtClean="0"/>
              <a:t>,Price FLOAT(53)</a:t>
            </a:r>
          </a:p>
          <a:p>
            <a:r>
              <a:rPr lang="en-US" dirty="0" smtClean="0"/>
              <a:t>,</a:t>
            </a:r>
            <a:r>
              <a:rPr lang="en-US" dirty="0" err="1" smtClean="0"/>
              <a:t>DateTransaction</a:t>
            </a:r>
            <a:r>
              <a:rPr lang="en-US" dirty="0" smtClean="0"/>
              <a:t> DATETIME);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SQL SERVER TOOLS &amp; TASKS</vt:lpstr>
      <vt:lpstr>IMPORT / EXPORT</vt:lpstr>
      <vt:lpstr>INDEXES</vt:lpstr>
      <vt:lpstr>TEST DB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TOOLS &amp; TASKS</dc:title>
  <dc:creator>berra</dc:creator>
  <cp:lastModifiedBy>berra</cp:lastModifiedBy>
  <cp:revision>4</cp:revision>
  <dcterms:created xsi:type="dcterms:W3CDTF">2014-12-09T11:30:00Z</dcterms:created>
  <dcterms:modified xsi:type="dcterms:W3CDTF">2014-12-09T11:53:51Z</dcterms:modified>
</cp:coreProperties>
</file>