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60" d="100"/>
          <a:sy n="60" d="100"/>
        </p:scale>
        <p:origin x="57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1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82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8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FF34-1F77-452E-A631-E510A371F755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321B-5CB1-485C-ADDD-897AC0E05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529023-AA4A-400D-AFA9-C3E67A10F4A1}"/>
              </a:ext>
            </a:extLst>
          </p:cNvPr>
          <p:cNvSpPr/>
          <p:nvPr/>
        </p:nvSpPr>
        <p:spPr>
          <a:xfrm>
            <a:off x="5358063" y="8005010"/>
            <a:ext cx="866275" cy="11229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3D3AA-F31E-4B54-BA81-8FA59B7087C5}"/>
              </a:ext>
            </a:extLst>
          </p:cNvPr>
          <p:cNvSpPr/>
          <p:nvPr/>
        </p:nvSpPr>
        <p:spPr>
          <a:xfrm>
            <a:off x="3801980" y="8005010"/>
            <a:ext cx="778042" cy="11229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79830-ED00-4BC0-AA00-BBFA04EDBB7F}"/>
              </a:ext>
            </a:extLst>
          </p:cNvPr>
          <p:cNvSpPr/>
          <p:nvPr/>
        </p:nvSpPr>
        <p:spPr>
          <a:xfrm>
            <a:off x="6224338" y="8005010"/>
            <a:ext cx="778042" cy="11229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apèze 13">
            <a:extLst>
              <a:ext uri="{FF2B5EF4-FFF2-40B4-BE49-F238E27FC236}">
                <a16:creationId xmlns:a16="http://schemas.microsoft.com/office/drawing/2014/main" id="{82CB5FAD-394F-477C-AE68-E27245A343F7}"/>
              </a:ext>
            </a:extLst>
          </p:cNvPr>
          <p:cNvSpPr/>
          <p:nvPr/>
        </p:nvSpPr>
        <p:spPr>
          <a:xfrm rot="15267879">
            <a:off x="11370431" y="3225577"/>
            <a:ext cx="851368" cy="1156189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apèze 14">
            <a:extLst>
              <a:ext uri="{FF2B5EF4-FFF2-40B4-BE49-F238E27FC236}">
                <a16:creationId xmlns:a16="http://schemas.microsoft.com/office/drawing/2014/main" id="{C5D50990-AC9C-4686-ACA6-1A6262435C55}"/>
              </a:ext>
            </a:extLst>
          </p:cNvPr>
          <p:cNvSpPr/>
          <p:nvPr/>
        </p:nvSpPr>
        <p:spPr>
          <a:xfrm rot="10800000">
            <a:off x="7732295" y="747249"/>
            <a:ext cx="1364703" cy="1156189"/>
          </a:xfrm>
          <a:prstGeom prst="trapezoid">
            <a:avLst>
              <a:gd name="adj" fmla="val 10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apèze 15">
            <a:extLst>
              <a:ext uri="{FF2B5EF4-FFF2-40B4-BE49-F238E27FC236}">
                <a16:creationId xmlns:a16="http://schemas.microsoft.com/office/drawing/2014/main" id="{7C4C77F1-3271-4067-86E4-823EB4B70189}"/>
              </a:ext>
            </a:extLst>
          </p:cNvPr>
          <p:cNvSpPr/>
          <p:nvPr/>
        </p:nvSpPr>
        <p:spPr>
          <a:xfrm rot="12265072">
            <a:off x="8821540" y="757279"/>
            <a:ext cx="883848" cy="1141442"/>
          </a:xfrm>
          <a:prstGeom prst="trapezoid">
            <a:avLst>
              <a:gd name="adj" fmla="val 353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8F889-B03B-40CB-B05C-D066B985BA2D}"/>
              </a:ext>
            </a:extLst>
          </p:cNvPr>
          <p:cNvSpPr/>
          <p:nvPr/>
        </p:nvSpPr>
        <p:spPr>
          <a:xfrm>
            <a:off x="4563980" y="747249"/>
            <a:ext cx="657726" cy="11229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apèze 17">
            <a:extLst>
              <a:ext uri="{FF2B5EF4-FFF2-40B4-BE49-F238E27FC236}">
                <a16:creationId xmlns:a16="http://schemas.microsoft.com/office/drawing/2014/main" id="{FEE32CEB-C984-4F78-A0B3-FCA90263C5E0}"/>
              </a:ext>
            </a:extLst>
          </p:cNvPr>
          <p:cNvSpPr/>
          <p:nvPr/>
        </p:nvSpPr>
        <p:spPr>
          <a:xfrm rot="10257156">
            <a:off x="2774485" y="788783"/>
            <a:ext cx="1006313" cy="1156189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apèze 18">
            <a:extLst>
              <a:ext uri="{FF2B5EF4-FFF2-40B4-BE49-F238E27FC236}">
                <a16:creationId xmlns:a16="http://schemas.microsoft.com/office/drawing/2014/main" id="{950DB39A-05D1-4E05-9CD3-05645A5D93A0}"/>
              </a:ext>
            </a:extLst>
          </p:cNvPr>
          <p:cNvSpPr/>
          <p:nvPr/>
        </p:nvSpPr>
        <p:spPr>
          <a:xfrm rot="9144869">
            <a:off x="2002641" y="995289"/>
            <a:ext cx="1006313" cy="1183646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apèze 19">
            <a:extLst>
              <a:ext uri="{FF2B5EF4-FFF2-40B4-BE49-F238E27FC236}">
                <a16:creationId xmlns:a16="http://schemas.microsoft.com/office/drawing/2014/main" id="{E3924C7D-AA47-42A0-B2FB-D7DC4BDDB55B}"/>
              </a:ext>
            </a:extLst>
          </p:cNvPr>
          <p:cNvSpPr/>
          <p:nvPr/>
        </p:nvSpPr>
        <p:spPr>
          <a:xfrm rot="7251752">
            <a:off x="951715" y="1989293"/>
            <a:ext cx="851368" cy="1214545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78B7E5-BEBB-41D5-ACC2-B8A18567BDCF}"/>
              </a:ext>
            </a:extLst>
          </p:cNvPr>
          <p:cNvSpPr/>
          <p:nvPr/>
        </p:nvSpPr>
        <p:spPr>
          <a:xfrm>
            <a:off x="7090613" y="8005010"/>
            <a:ext cx="946482" cy="1122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48EAC8-DB2A-4901-A424-CA0B41805DBB}"/>
              </a:ext>
            </a:extLst>
          </p:cNvPr>
          <p:cNvSpPr/>
          <p:nvPr/>
        </p:nvSpPr>
        <p:spPr>
          <a:xfrm>
            <a:off x="7232235" y="1925433"/>
            <a:ext cx="946482" cy="11561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apèze 23">
            <a:extLst>
              <a:ext uri="{FF2B5EF4-FFF2-40B4-BE49-F238E27FC236}">
                <a16:creationId xmlns:a16="http://schemas.microsoft.com/office/drawing/2014/main" id="{EE6D78E5-B81B-43D8-858F-AFA3CCBEFB38}"/>
              </a:ext>
            </a:extLst>
          </p:cNvPr>
          <p:cNvSpPr/>
          <p:nvPr/>
        </p:nvSpPr>
        <p:spPr>
          <a:xfrm rot="10800000">
            <a:off x="7839783" y="1925433"/>
            <a:ext cx="851368" cy="1156189"/>
          </a:xfrm>
          <a:prstGeom prst="trapezoid">
            <a:avLst>
              <a:gd name="adj" fmla="val 167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403F76-8F98-407A-B878-F38C5AE63ABB}"/>
              </a:ext>
            </a:extLst>
          </p:cNvPr>
          <p:cNvSpPr/>
          <p:nvPr/>
        </p:nvSpPr>
        <p:spPr>
          <a:xfrm rot="15989999">
            <a:off x="11472494" y="4098191"/>
            <a:ext cx="946482" cy="1122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apèze 25">
            <a:extLst>
              <a:ext uri="{FF2B5EF4-FFF2-40B4-BE49-F238E27FC236}">
                <a16:creationId xmlns:a16="http://schemas.microsoft.com/office/drawing/2014/main" id="{7B7F08FD-797E-46E4-B7E6-E7DB725A24D3}"/>
              </a:ext>
            </a:extLst>
          </p:cNvPr>
          <p:cNvSpPr/>
          <p:nvPr/>
        </p:nvSpPr>
        <p:spPr>
          <a:xfrm rot="4880450">
            <a:off x="406169" y="4224316"/>
            <a:ext cx="1059002" cy="1271204"/>
          </a:xfrm>
          <a:prstGeom prst="trapezoid">
            <a:avLst>
              <a:gd name="adj" fmla="val 204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apèze 26">
            <a:extLst>
              <a:ext uri="{FF2B5EF4-FFF2-40B4-BE49-F238E27FC236}">
                <a16:creationId xmlns:a16="http://schemas.microsoft.com/office/drawing/2014/main" id="{6F0C51DE-3767-4DC0-8A1E-471DAF78A464}"/>
              </a:ext>
            </a:extLst>
          </p:cNvPr>
          <p:cNvSpPr/>
          <p:nvPr/>
        </p:nvSpPr>
        <p:spPr>
          <a:xfrm rot="2028960">
            <a:off x="1562614" y="6147756"/>
            <a:ext cx="952407" cy="1260091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apèze 27">
            <a:extLst>
              <a:ext uri="{FF2B5EF4-FFF2-40B4-BE49-F238E27FC236}">
                <a16:creationId xmlns:a16="http://schemas.microsoft.com/office/drawing/2014/main" id="{43EEB724-64D2-4904-A1AE-D4C1CC7CDCDC}"/>
              </a:ext>
            </a:extLst>
          </p:cNvPr>
          <p:cNvSpPr/>
          <p:nvPr/>
        </p:nvSpPr>
        <p:spPr>
          <a:xfrm rot="19751606">
            <a:off x="9412473" y="7566310"/>
            <a:ext cx="1311445" cy="1179575"/>
          </a:xfrm>
          <a:prstGeom prst="trapezoid">
            <a:avLst>
              <a:gd name="adj" fmla="val 1801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apèze 28">
            <a:extLst>
              <a:ext uri="{FF2B5EF4-FFF2-40B4-BE49-F238E27FC236}">
                <a16:creationId xmlns:a16="http://schemas.microsoft.com/office/drawing/2014/main" id="{26353BD4-D6DB-4FD1-803B-F910435053C0}"/>
              </a:ext>
            </a:extLst>
          </p:cNvPr>
          <p:cNvSpPr/>
          <p:nvPr/>
        </p:nvSpPr>
        <p:spPr>
          <a:xfrm rot="16612263">
            <a:off x="11454558" y="4977892"/>
            <a:ext cx="925323" cy="1107658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apèze 29">
            <a:extLst>
              <a:ext uri="{FF2B5EF4-FFF2-40B4-BE49-F238E27FC236}">
                <a16:creationId xmlns:a16="http://schemas.microsoft.com/office/drawing/2014/main" id="{D93F57B3-D12E-4C86-AE30-C8BEA886310C}"/>
              </a:ext>
            </a:extLst>
          </p:cNvPr>
          <p:cNvSpPr/>
          <p:nvPr/>
        </p:nvSpPr>
        <p:spPr>
          <a:xfrm rot="17410941">
            <a:off x="11255774" y="5638011"/>
            <a:ext cx="925323" cy="1107658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apèze 30">
            <a:extLst>
              <a:ext uri="{FF2B5EF4-FFF2-40B4-BE49-F238E27FC236}">
                <a16:creationId xmlns:a16="http://schemas.microsoft.com/office/drawing/2014/main" id="{6C41684E-791D-4234-B76A-550CCCC07001}"/>
              </a:ext>
            </a:extLst>
          </p:cNvPr>
          <p:cNvSpPr/>
          <p:nvPr/>
        </p:nvSpPr>
        <p:spPr>
          <a:xfrm rot="3668315">
            <a:off x="2022870" y="4618420"/>
            <a:ext cx="925323" cy="1288034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apèze 31">
            <a:extLst>
              <a:ext uri="{FF2B5EF4-FFF2-40B4-BE49-F238E27FC236}">
                <a16:creationId xmlns:a16="http://schemas.microsoft.com/office/drawing/2014/main" id="{4174E523-9A47-4051-BFCC-4AF208808351}"/>
              </a:ext>
            </a:extLst>
          </p:cNvPr>
          <p:cNvSpPr/>
          <p:nvPr/>
        </p:nvSpPr>
        <p:spPr>
          <a:xfrm rot="2159282">
            <a:off x="2318542" y="5061949"/>
            <a:ext cx="925323" cy="1264078"/>
          </a:xfrm>
          <a:prstGeom prst="trapezoid">
            <a:avLst>
              <a:gd name="adj" fmla="val 1675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apèze 32">
            <a:extLst>
              <a:ext uri="{FF2B5EF4-FFF2-40B4-BE49-F238E27FC236}">
                <a16:creationId xmlns:a16="http://schemas.microsoft.com/office/drawing/2014/main" id="{466ED41B-99E7-4199-86F7-6A817E5C5A2F}"/>
              </a:ext>
            </a:extLst>
          </p:cNvPr>
          <p:cNvSpPr/>
          <p:nvPr/>
        </p:nvSpPr>
        <p:spPr>
          <a:xfrm rot="10800000">
            <a:off x="4470290" y="1903438"/>
            <a:ext cx="851368" cy="1206832"/>
          </a:xfrm>
          <a:prstGeom prst="trapezoid">
            <a:avLst>
              <a:gd name="adj" fmla="val 92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apèze 33">
            <a:extLst>
              <a:ext uri="{FF2B5EF4-FFF2-40B4-BE49-F238E27FC236}">
                <a16:creationId xmlns:a16="http://schemas.microsoft.com/office/drawing/2014/main" id="{BEDBF09B-D744-43FC-9BD3-2A44EEF4BD28}"/>
              </a:ext>
            </a:extLst>
          </p:cNvPr>
          <p:cNvSpPr/>
          <p:nvPr/>
        </p:nvSpPr>
        <p:spPr>
          <a:xfrm rot="9523306">
            <a:off x="2880013" y="1999739"/>
            <a:ext cx="865142" cy="1206832"/>
          </a:xfrm>
          <a:prstGeom prst="trapezoid">
            <a:avLst>
              <a:gd name="adj" fmla="val 2775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7F5F23-DB60-4FF5-A85F-A7FBB5212F2B}"/>
              </a:ext>
            </a:extLst>
          </p:cNvPr>
          <p:cNvSpPr/>
          <p:nvPr/>
        </p:nvSpPr>
        <p:spPr>
          <a:xfrm rot="10800000">
            <a:off x="5290568" y="1914897"/>
            <a:ext cx="946482" cy="1195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apèze 35">
            <a:extLst>
              <a:ext uri="{FF2B5EF4-FFF2-40B4-BE49-F238E27FC236}">
                <a16:creationId xmlns:a16="http://schemas.microsoft.com/office/drawing/2014/main" id="{E1674CE6-AFAE-4177-9B21-980E91D56EE7}"/>
              </a:ext>
            </a:extLst>
          </p:cNvPr>
          <p:cNvSpPr/>
          <p:nvPr/>
        </p:nvSpPr>
        <p:spPr>
          <a:xfrm rot="14736603">
            <a:off x="10003623" y="3231562"/>
            <a:ext cx="865142" cy="1206832"/>
          </a:xfrm>
          <a:prstGeom prst="trapezoid">
            <a:avLst>
              <a:gd name="adj" fmla="val 2113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apèze 36">
            <a:extLst>
              <a:ext uri="{FF2B5EF4-FFF2-40B4-BE49-F238E27FC236}">
                <a16:creationId xmlns:a16="http://schemas.microsoft.com/office/drawing/2014/main" id="{6D430FB2-DC22-40BF-ADD8-21EA6E151EFC}"/>
              </a:ext>
            </a:extLst>
          </p:cNvPr>
          <p:cNvSpPr/>
          <p:nvPr/>
        </p:nvSpPr>
        <p:spPr>
          <a:xfrm rot="15691477">
            <a:off x="10218865" y="3902118"/>
            <a:ext cx="865142" cy="1206832"/>
          </a:xfrm>
          <a:prstGeom prst="trapezoid">
            <a:avLst>
              <a:gd name="adj" fmla="val 2113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apèze 37">
            <a:extLst>
              <a:ext uri="{FF2B5EF4-FFF2-40B4-BE49-F238E27FC236}">
                <a16:creationId xmlns:a16="http://schemas.microsoft.com/office/drawing/2014/main" id="{7D8492AF-5E20-4982-9274-797DA412088D}"/>
              </a:ext>
            </a:extLst>
          </p:cNvPr>
          <p:cNvSpPr/>
          <p:nvPr/>
        </p:nvSpPr>
        <p:spPr>
          <a:xfrm>
            <a:off x="5360714" y="6750370"/>
            <a:ext cx="801548" cy="1195374"/>
          </a:xfrm>
          <a:prstGeom prst="trapezoid">
            <a:avLst>
              <a:gd name="adj" fmla="val 558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apèze 38">
            <a:extLst>
              <a:ext uri="{FF2B5EF4-FFF2-40B4-BE49-F238E27FC236}">
                <a16:creationId xmlns:a16="http://schemas.microsoft.com/office/drawing/2014/main" id="{5AA9D90A-FDE8-4C79-8216-B50E4111AC12}"/>
              </a:ext>
            </a:extLst>
          </p:cNvPr>
          <p:cNvSpPr/>
          <p:nvPr/>
        </p:nvSpPr>
        <p:spPr>
          <a:xfrm>
            <a:off x="7066760" y="6788444"/>
            <a:ext cx="1011766" cy="1122948"/>
          </a:xfrm>
          <a:prstGeom prst="trapezoid">
            <a:avLst>
              <a:gd name="adj" fmla="val 558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rapèze 39">
            <a:extLst>
              <a:ext uri="{FF2B5EF4-FFF2-40B4-BE49-F238E27FC236}">
                <a16:creationId xmlns:a16="http://schemas.microsoft.com/office/drawing/2014/main" id="{20029FF1-CD4C-4944-AED8-FD7A8AF5F528}"/>
              </a:ext>
            </a:extLst>
          </p:cNvPr>
          <p:cNvSpPr/>
          <p:nvPr/>
        </p:nvSpPr>
        <p:spPr>
          <a:xfrm rot="1254620">
            <a:off x="2228370" y="6566457"/>
            <a:ext cx="946735" cy="1195374"/>
          </a:xfrm>
          <a:prstGeom prst="trapezoid">
            <a:avLst>
              <a:gd name="adj" fmla="val 2159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apèze 40">
            <a:extLst>
              <a:ext uri="{FF2B5EF4-FFF2-40B4-BE49-F238E27FC236}">
                <a16:creationId xmlns:a16="http://schemas.microsoft.com/office/drawing/2014/main" id="{1C513136-15EF-43A9-AAD1-F926FEB3511B}"/>
              </a:ext>
            </a:extLst>
          </p:cNvPr>
          <p:cNvSpPr/>
          <p:nvPr/>
        </p:nvSpPr>
        <p:spPr>
          <a:xfrm rot="18912337">
            <a:off x="9364913" y="6025684"/>
            <a:ext cx="1249656" cy="1244657"/>
          </a:xfrm>
          <a:prstGeom prst="trapezoid">
            <a:avLst>
              <a:gd name="adj" fmla="val 1601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CE6B91-0A87-4F16-B025-5EA3986C90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625642"/>
            <a:ext cx="12464716" cy="86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332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A3 (297 x 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SAGET</dc:creator>
  <cp:lastModifiedBy>Alexis SAGET</cp:lastModifiedBy>
  <cp:revision>4</cp:revision>
  <dcterms:created xsi:type="dcterms:W3CDTF">2018-09-26T09:37:21Z</dcterms:created>
  <dcterms:modified xsi:type="dcterms:W3CDTF">2018-09-26T10:08:48Z</dcterms:modified>
</cp:coreProperties>
</file>