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76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5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008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627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77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08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373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6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5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36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2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9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04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2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40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8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12645-8ACF-4523-9DDB-0AE62E974297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8F3B-B239-42A5-8EA9-6103E8E98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16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yre-it.co.uk/blog/creating-a-python-package/" TargetMode="External"/><Relationship Id="rId2" Type="http://schemas.openxmlformats.org/officeDocument/2006/relationships/hyperlink" Target="https://www.youtube.com/watch?v=zhpI6Yhz9_4&amp;t=4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pypi.org/legac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3FEF-E260-45C6-80FC-1CC2E0952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EA860-885E-4025-ABA5-D1A03F8CE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BY:-</a:t>
            </a:r>
          </a:p>
          <a:p>
            <a:r>
              <a:rPr lang="en-IN" dirty="0"/>
              <a:t>CH.V.PAVAN KALYAN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9ACF3-DC8A-48C6-AB33-B164C41B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477" y="534572"/>
            <a:ext cx="35337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5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EC89-1838-44AF-86EB-74682021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DAAC-5C29-47B4-8023-658016F5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https://www.youtube.com/watch?v=zhpI6Yhz9_4&amp;t=4s</a:t>
            </a:r>
            <a:endParaRPr lang="en-IN" dirty="0"/>
          </a:p>
          <a:p>
            <a:r>
              <a:rPr lang="en-IN" dirty="0">
                <a:hlinkClick r:id="rId3"/>
              </a:rPr>
              <a:t>https://www.wyre-it.co.uk/blog/creating-a-python-package/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50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259E-278A-4C63-9821-E4703A3F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07F9-DD71-45FD-B352-5B25C214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Able to upload package/Library in </a:t>
            </a:r>
            <a:r>
              <a:rPr lang="en-IN" dirty="0" err="1"/>
              <a:t>pypi</a:t>
            </a:r>
            <a:r>
              <a:rPr lang="en-IN" dirty="0"/>
              <a:t>..org</a:t>
            </a:r>
          </a:p>
          <a:p>
            <a:r>
              <a:rPr lang="en-IN" dirty="0"/>
              <a:t>Understand how to create package and upload to </a:t>
            </a:r>
            <a:r>
              <a:rPr lang="en-IN" dirty="0" err="1"/>
              <a:t>pypi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936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op 5 Tips for saying more than just “thanks” in a note - New Tech  Northwest">
            <a:extLst>
              <a:ext uri="{FF2B5EF4-FFF2-40B4-BE49-F238E27FC236}">
                <a16:creationId xmlns:a16="http://schemas.microsoft.com/office/drawing/2014/main" id="{9244E81D-A026-4BA0-B17D-76AAB9BAB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61" y="2557463"/>
            <a:ext cx="3975651" cy="23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22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6B25-F199-442D-813F-6BA36704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9E8F-E3DE-4D25-8FC3-72C7DBC7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Pypi</a:t>
            </a:r>
            <a:endParaRPr lang="en-IN" dirty="0"/>
          </a:p>
          <a:p>
            <a:r>
              <a:rPr lang="en-IN" dirty="0"/>
              <a:t>Contribution library to </a:t>
            </a:r>
            <a:r>
              <a:rPr lang="en-IN" dirty="0" err="1"/>
              <a:t>pypi</a:t>
            </a:r>
            <a:r>
              <a:rPr lang="en-IN" dirty="0"/>
              <a:t>.</a:t>
            </a:r>
          </a:p>
          <a:p>
            <a:r>
              <a:rPr lang="en-IN" dirty="0"/>
              <a:t>Commands in PowerShell.</a:t>
            </a:r>
          </a:p>
          <a:p>
            <a:r>
              <a:rPr lang="en-IN" dirty="0"/>
              <a:t>Package Creation.</a:t>
            </a:r>
          </a:p>
          <a:p>
            <a:r>
              <a:rPr lang="en-IN" dirty="0"/>
              <a:t>Link of Created package.</a:t>
            </a:r>
          </a:p>
          <a:p>
            <a:r>
              <a:rPr lang="en-IN" dirty="0"/>
              <a:t>Reference</a:t>
            </a:r>
          </a:p>
          <a:p>
            <a:r>
              <a:rPr lang="en-IN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176923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E43A-389F-4E8D-B3E4-EA8F1DED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28DC-F5F9-44B9-AD29-4116F038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Package Index.</a:t>
            </a:r>
          </a:p>
          <a:p>
            <a:r>
              <a:rPr lang="en-IN" dirty="0"/>
              <a:t>It is a repository.</a:t>
            </a:r>
          </a:p>
          <a:p>
            <a:r>
              <a:rPr lang="en-IN" dirty="0"/>
              <a:t>Able to install package and libraries.</a:t>
            </a:r>
          </a:p>
          <a:p>
            <a:r>
              <a:rPr lang="en-IN" b="1" i="0" dirty="0">
                <a:effectLst/>
                <a:hlinkClick r:id="rId2"/>
              </a:rPr>
              <a:t>https://pypi.org/</a:t>
            </a:r>
            <a:r>
              <a:rPr lang="en-IN" b="1" i="0" dirty="0">
                <a:effectLst/>
              </a:rPr>
              <a:t> to access to </a:t>
            </a:r>
            <a:r>
              <a:rPr lang="en-IN" b="1" i="0" dirty="0" err="1">
                <a:effectLst/>
              </a:rPr>
              <a:t>pypi</a:t>
            </a:r>
            <a:r>
              <a:rPr lang="en-IN" b="1" i="0" dirty="0">
                <a:effectLst/>
              </a:rPr>
              <a:t> package.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B102A-1D55-4BA7-B72F-D958A33A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477" y="534572"/>
            <a:ext cx="35337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3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AD95-CC2E-4F52-89AB-7D8A2B8E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 TO PYPI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424B37-1750-4692-A18C-60301CE70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account in pypi.org.</a:t>
            </a:r>
          </a:p>
          <a:p>
            <a:r>
              <a:rPr lang="en-IN" dirty="0"/>
              <a:t>Create a library or package.</a:t>
            </a:r>
          </a:p>
          <a:p>
            <a:r>
              <a:rPr lang="en-IN" dirty="0"/>
              <a:t>By using PowerShell commands u can able to upload your package to </a:t>
            </a:r>
            <a:r>
              <a:rPr lang="en-IN" dirty="0" err="1"/>
              <a:t>pypi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301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5EEF-039C-4F7A-B265-9D44A6DA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IN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FA38-82C8-4848-9204-3FDC7228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</a:t>
            </a:r>
            <a:r>
              <a:rPr lang="en-IN" dirty="0" err="1"/>
              <a:t>setuptools</a:t>
            </a:r>
            <a:r>
              <a:rPr lang="en-IN" dirty="0"/>
              <a:t> twine</a:t>
            </a:r>
          </a:p>
          <a:p>
            <a:r>
              <a:rPr lang="en-IN" dirty="0"/>
              <a:t>python3 setup.py </a:t>
            </a:r>
            <a:r>
              <a:rPr lang="en-IN" dirty="0" err="1"/>
              <a:t>sdist</a:t>
            </a:r>
            <a:endParaRPr lang="en-IN" dirty="0"/>
          </a:p>
          <a:p>
            <a:r>
              <a:rPr lang="en-IN" dirty="0"/>
              <a:t>twine upload –repository-</a:t>
            </a:r>
            <a:r>
              <a:rPr lang="en-IN" dirty="0" err="1"/>
              <a:t>url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https://upload.pypi.org/legacy/</a:t>
            </a:r>
            <a:r>
              <a:rPr lang="en-IN" dirty="0"/>
              <a:t> </a:t>
            </a:r>
            <a:r>
              <a:rPr lang="en-IN" dirty="0" err="1"/>
              <a:t>dist</a:t>
            </a:r>
            <a:r>
              <a:rPr lang="en-IN" dirty="0"/>
              <a:t>/*</a:t>
            </a:r>
          </a:p>
          <a:p>
            <a:r>
              <a:rPr lang="en-IN" dirty="0"/>
              <a:t>After it will ask user name and password then after it will able to upload your package to </a:t>
            </a:r>
            <a:r>
              <a:rPr lang="en-IN" dirty="0" err="1"/>
              <a:t>pypi</a:t>
            </a:r>
            <a:r>
              <a:rPr lang="en-IN" dirty="0"/>
              <a:t>.</a:t>
            </a:r>
          </a:p>
          <a:p>
            <a:r>
              <a:rPr lang="en-IN" dirty="0"/>
              <a:t>It generates URL for the uploaded package where any one can able to access and install this package.</a:t>
            </a:r>
          </a:p>
        </p:txBody>
      </p:sp>
    </p:spTree>
    <p:extLst>
      <p:ext uri="{BB962C8B-B14F-4D97-AF65-F5344CB8AC3E}">
        <p14:creationId xmlns:p14="http://schemas.microsoft.com/office/powerpoint/2010/main" val="214397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5DB7-2C1F-4DD8-8403-1F0A4D45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PACKAGE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0F05-41AA-4350-B5E4-42080DA5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__init__.py: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CHANGELOG.txt: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9A916-6BAC-4BD6-9CC4-8611A88C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32" y="2736574"/>
            <a:ext cx="3031642" cy="692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FA4CBD-A8E8-4B5A-A345-DABF25E5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752" y="4069510"/>
            <a:ext cx="2201621" cy="172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3A5F-A12A-4C81-A32F-B30086481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16835"/>
            <a:ext cx="10353762" cy="5274365"/>
          </a:xfrm>
        </p:spPr>
        <p:txBody>
          <a:bodyPr/>
          <a:lstStyle/>
          <a:p>
            <a:r>
              <a:rPr lang="en-IN" dirty="0"/>
              <a:t>LICENCE.txt: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README.txt: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81476-DD55-4AB3-ADD2-8AFE351E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89" y="1066800"/>
            <a:ext cx="84963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7CA6C-1CB5-4FC6-AFA2-667D8BC1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91" y="4720051"/>
            <a:ext cx="5993296" cy="5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3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0E6A-1992-403D-A3A5-D62C43BF3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0"/>
            <a:ext cx="10353762" cy="5181600"/>
          </a:xfrm>
        </p:spPr>
        <p:txBody>
          <a:bodyPr/>
          <a:lstStyle/>
          <a:p>
            <a:r>
              <a:rPr lang="en-IN" dirty="0"/>
              <a:t>setup.py: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0925F-A2CE-45E1-AC1E-E3F4D46B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16" y="1066800"/>
            <a:ext cx="6438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4BB5-AD39-405B-9570-64A3D1B0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OF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1EC7B-47CB-4FFF-9F11-810F115E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2213112"/>
            <a:ext cx="11210925" cy="4505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4BE297-761A-4A0E-8121-018DBB52E856}"/>
              </a:ext>
            </a:extLst>
          </p:cNvPr>
          <p:cNvSpPr txBox="1"/>
          <p:nvPr/>
        </p:nvSpPr>
        <p:spPr>
          <a:xfrm>
            <a:off x="622852" y="1749287"/>
            <a:ext cx="490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https://pypi.org/project/Square-Numbers/</a:t>
            </a:r>
          </a:p>
        </p:txBody>
      </p:sp>
    </p:spTree>
    <p:extLst>
      <p:ext uri="{BB962C8B-B14F-4D97-AF65-F5344CB8AC3E}">
        <p14:creationId xmlns:p14="http://schemas.microsoft.com/office/powerpoint/2010/main" val="2082871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42</TotalTime>
  <Words>247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PYPI</vt:lpstr>
      <vt:lpstr>INDEX</vt:lpstr>
      <vt:lpstr>PYPI</vt:lpstr>
      <vt:lpstr>CONTRIBUTION TO PYPI</vt:lpstr>
      <vt:lpstr>COMMANDS IN POWERSHELL</vt:lpstr>
      <vt:lpstr> PACKAGE CREATION</vt:lpstr>
      <vt:lpstr>PowerPoint Presentation</vt:lpstr>
      <vt:lpstr>PowerPoint Presentation</vt:lpstr>
      <vt:lpstr>LINK OF PACKAGE</vt:lpstr>
      <vt:lpstr>REFERENCE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PYPI</dc:title>
  <dc:creator>pavan chamarthi</dc:creator>
  <cp:lastModifiedBy>pavan chamarthi</cp:lastModifiedBy>
  <cp:revision>2</cp:revision>
  <dcterms:created xsi:type="dcterms:W3CDTF">2021-08-04T15:59:47Z</dcterms:created>
  <dcterms:modified xsi:type="dcterms:W3CDTF">2021-08-04T16:42:43Z</dcterms:modified>
</cp:coreProperties>
</file>