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A9DF-305C-44CD-8EBD-AD849F39884F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83CC-F2DC-4AC3-A9FB-3F893696B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95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A9DF-305C-44CD-8EBD-AD849F39884F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83CC-F2DC-4AC3-A9FB-3F893696B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53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A9DF-305C-44CD-8EBD-AD849F39884F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83CC-F2DC-4AC3-A9FB-3F893696B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72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A9DF-305C-44CD-8EBD-AD849F39884F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83CC-F2DC-4AC3-A9FB-3F893696B19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8842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A9DF-305C-44CD-8EBD-AD849F39884F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83CC-F2DC-4AC3-A9FB-3F893696B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213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A9DF-305C-44CD-8EBD-AD849F39884F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83CC-F2DC-4AC3-A9FB-3F893696B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429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A9DF-305C-44CD-8EBD-AD849F39884F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83CC-F2DC-4AC3-A9FB-3F893696B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196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A9DF-305C-44CD-8EBD-AD849F39884F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83CC-F2DC-4AC3-A9FB-3F893696B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477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A9DF-305C-44CD-8EBD-AD849F39884F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83CC-F2DC-4AC3-A9FB-3F893696B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62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A9DF-305C-44CD-8EBD-AD849F39884F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83CC-F2DC-4AC3-A9FB-3F893696B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09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A9DF-305C-44CD-8EBD-AD849F39884F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83CC-F2DC-4AC3-A9FB-3F893696B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08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A9DF-305C-44CD-8EBD-AD849F39884F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83CC-F2DC-4AC3-A9FB-3F893696B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17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A9DF-305C-44CD-8EBD-AD849F39884F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83CC-F2DC-4AC3-A9FB-3F893696B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0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A9DF-305C-44CD-8EBD-AD849F39884F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83CC-F2DC-4AC3-A9FB-3F893696B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09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A9DF-305C-44CD-8EBD-AD849F39884F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83CC-F2DC-4AC3-A9FB-3F893696B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72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A9DF-305C-44CD-8EBD-AD849F39884F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83CC-F2DC-4AC3-A9FB-3F893696B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94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A9DF-305C-44CD-8EBD-AD849F39884F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83CC-F2DC-4AC3-A9FB-3F893696B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7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8A9DF-305C-44CD-8EBD-AD849F39884F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983CC-F2DC-4AC3-A9FB-3F893696B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026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golang-vs-python-which-one-to-choose" TargetMode="External"/><Relationship Id="rId2" Type="http://schemas.openxmlformats.org/officeDocument/2006/relationships/hyperlink" Target="https://www.softkraft.co/golang-vs-pyth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python-pandas-series/" TargetMode="External"/><Relationship Id="rId4" Type="http://schemas.openxmlformats.org/officeDocument/2006/relationships/hyperlink" Target="https://www.geeksforgeeks.org/python-pandas-dataframe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 AND GOLANG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BY</a:t>
            </a:r>
            <a:r>
              <a:rPr lang="en-IN" dirty="0" smtClean="0"/>
              <a:t>:</a:t>
            </a:r>
            <a:endParaRPr lang="en-IN" dirty="0" smtClean="0"/>
          </a:p>
          <a:p>
            <a:r>
              <a:rPr lang="en-IN" dirty="0" smtClean="0"/>
              <a:t>NAME:CH.V.PAVAN </a:t>
            </a:r>
            <a:r>
              <a:rPr lang="en-IN" dirty="0" smtClean="0"/>
              <a:t>KALYAN</a:t>
            </a:r>
          </a:p>
          <a:p>
            <a:r>
              <a:rPr lang="en-IN" dirty="0" smtClean="0"/>
              <a:t>EMP-ID:46075920</a:t>
            </a:r>
            <a:endParaRPr lang="en-IN" dirty="0" smtClean="0"/>
          </a:p>
          <a:p>
            <a:r>
              <a:rPr lang="en-IN" dirty="0" smtClean="0"/>
              <a:t>BATCH:BI-MS </a:t>
            </a:r>
            <a:r>
              <a:rPr lang="en-IN" dirty="0" smtClean="0"/>
              <a:t>AZURE.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764" y="341313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523" y="341313"/>
            <a:ext cx="2601768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3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554182"/>
            <a:ext cx="10353762" cy="5237018"/>
          </a:xfrm>
        </p:spPr>
        <p:txBody>
          <a:bodyPr/>
          <a:lstStyle/>
          <a:p>
            <a:r>
              <a:rPr lang="en-IN" dirty="0" smtClean="0"/>
              <a:t>Creating Data Frame: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Output: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990" y="1366260"/>
            <a:ext cx="6162675" cy="2943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739" y="4535054"/>
            <a:ext cx="3000375" cy="222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674255"/>
            <a:ext cx="10353762" cy="5116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smtClean="0"/>
              <a:t>PANEL:</a:t>
            </a:r>
          </a:p>
          <a:p>
            <a:r>
              <a:rPr lang="en-IN" dirty="0" smtClean="0"/>
              <a:t>Three Dimensional Array.</a:t>
            </a:r>
          </a:p>
          <a:p>
            <a:r>
              <a:rPr lang="en-IN" dirty="0" smtClean="0"/>
              <a:t>3 Axes.</a:t>
            </a:r>
          </a:p>
          <a:p>
            <a:pPr marL="0" indent="0">
              <a:buNone/>
            </a:pPr>
            <a:r>
              <a:rPr lang="en-IN" dirty="0" err="1" smtClean="0"/>
              <a:t>i</a:t>
            </a:r>
            <a:r>
              <a:rPr lang="en-IN" dirty="0" smtClean="0"/>
              <a:t>)Item</a:t>
            </a:r>
          </a:p>
          <a:p>
            <a:pPr marL="0" indent="0">
              <a:buNone/>
            </a:pPr>
            <a:r>
              <a:rPr lang="en-IN" dirty="0" smtClean="0"/>
              <a:t>ii)</a:t>
            </a:r>
            <a:r>
              <a:rPr lang="en-IN" dirty="0" err="1"/>
              <a:t>M</a:t>
            </a:r>
            <a:r>
              <a:rPr lang="en-IN" dirty="0" err="1" smtClean="0"/>
              <a:t>ajor_axis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iii)</a:t>
            </a:r>
            <a:r>
              <a:rPr lang="en-IN" dirty="0" err="1" smtClean="0"/>
              <a:t>Minor_axis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27" y="4266767"/>
            <a:ext cx="9430327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480292"/>
            <a:ext cx="10353762" cy="5292436"/>
          </a:xfrm>
        </p:spPr>
        <p:txBody>
          <a:bodyPr/>
          <a:lstStyle/>
          <a:p>
            <a:r>
              <a:rPr lang="en-IN" dirty="0" smtClean="0"/>
              <a:t>Creation of Panel: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Output: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709" y="1294966"/>
            <a:ext cx="4535055" cy="2344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101" y="4553383"/>
            <a:ext cx="69151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2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https://www.softkraft.co/golang-vs-python</a:t>
            </a:r>
            <a:r>
              <a:rPr lang="en-IN" dirty="0" smtClean="0">
                <a:hlinkClick r:id="rId2"/>
              </a:rPr>
              <a:t>/</a:t>
            </a:r>
            <a:endParaRPr lang="en-IN" dirty="0"/>
          </a:p>
          <a:p>
            <a:r>
              <a:rPr lang="en-IN" dirty="0" smtClean="0">
                <a:hlinkClick r:id="rId3"/>
              </a:rPr>
              <a:t>https</a:t>
            </a:r>
            <a:r>
              <a:rPr lang="en-IN" dirty="0">
                <a:hlinkClick r:id="rId3"/>
              </a:rPr>
              <a:t>://</a:t>
            </a:r>
            <a:r>
              <a:rPr lang="en-IN" dirty="0" smtClean="0">
                <a:hlinkClick r:id="rId3"/>
              </a:rPr>
              <a:t>dzone.com/articles/golang-vs-python-which-one-to-choose</a:t>
            </a:r>
            <a:endParaRPr lang="en-IN" dirty="0"/>
          </a:p>
          <a:p>
            <a:r>
              <a:rPr lang="en-IN" dirty="0">
                <a:hlinkClick r:id="rId4"/>
              </a:rPr>
              <a:t>https://www.geeksforgeeks.org/python-pandas-dataframe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r>
              <a:rPr lang="en-IN" dirty="0">
                <a:hlinkClick r:id="rId5"/>
              </a:rPr>
              <a:t>https://www.geeksforgeeks.org/python-pandas-series</a:t>
            </a:r>
            <a:r>
              <a:rPr lang="en-IN" dirty="0" smtClean="0">
                <a:hlinkClick r:id="rId5"/>
              </a:rPr>
              <a:t>/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6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Go-</a:t>
            </a:r>
            <a:r>
              <a:rPr lang="en-IN" dirty="0"/>
              <a:t>L</a:t>
            </a:r>
            <a:r>
              <a:rPr lang="en-IN" dirty="0" smtClean="0"/>
              <a:t>ang is faster than python.</a:t>
            </a:r>
          </a:p>
          <a:p>
            <a:r>
              <a:rPr lang="en-IN" dirty="0" smtClean="0"/>
              <a:t>It is fastest growing technology.</a:t>
            </a:r>
          </a:p>
          <a:p>
            <a:r>
              <a:rPr lang="en-IN" dirty="0" smtClean="0"/>
              <a:t>Both languages are simple to learn.</a:t>
            </a:r>
          </a:p>
          <a:p>
            <a:r>
              <a:rPr lang="en-IN" dirty="0" smtClean="0"/>
              <a:t>Pandas are used for Analysis, visualization purpose.</a:t>
            </a:r>
            <a:endParaRPr lang="en-IN" dirty="0"/>
          </a:p>
          <a:p>
            <a:r>
              <a:rPr lang="en-IN" dirty="0" smtClean="0"/>
              <a:t>Data Frame is used all over now a days.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33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Write A Thank You Note In Five Easy 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994" y="826799"/>
            <a:ext cx="9753600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9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</a:t>
            </a:r>
          </a:p>
          <a:p>
            <a:r>
              <a:rPr lang="en-IN" dirty="0" smtClean="0"/>
              <a:t>Go-Lang</a:t>
            </a:r>
          </a:p>
          <a:p>
            <a:r>
              <a:rPr lang="en-IN" dirty="0" smtClean="0"/>
              <a:t>Comparison</a:t>
            </a:r>
          </a:p>
          <a:p>
            <a:r>
              <a:rPr lang="en-IN" dirty="0" smtClean="0"/>
              <a:t>Pandas Data Structures</a:t>
            </a:r>
          </a:p>
          <a:p>
            <a:r>
              <a:rPr lang="en-IN" dirty="0" smtClean="0"/>
              <a:t>Reference</a:t>
            </a:r>
          </a:p>
          <a:p>
            <a:r>
              <a:rPr lang="en-IN" dirty="0" smtClean="0"/>
              <a:t>Conclusion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6039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400" y="528637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43" y="3216130"/>
            <a:ext cx="3693101" cy="21594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55636" y="5717309"/>
            <a:ext cx="3380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Guido </a:t>
            </a:r>
            <a:r>
              <a:rPr lang="en-IN" dirty="0"/>
              <a:t>van </a:t>
            </a:r>
            <a:r>
              <a:rPr lang="en-IN" dirty="0" smtClean="0"/>
              <a:t>Rossum</a:t>
            </a:r>
          </a:p>
          <a:p>
            <a:r>
              <a:rPr lang="en-IN" dirty="0" smtClean="0"/>
              <a:t>	Developed in 1991.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47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GO-LANG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964" y="609600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935" y="2420216"/>
            <a:ext cx="4445865" cy="26975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78935" y="5380672"/>
            <a:ext cx="4011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Robert </a:t>
            </a:r>
            <a:r>
              <a:rPr lang="en-IN" dirty="0" err="1" smtClean="0"/>
              <a:t>Griesemer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Rob Pike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Ken Thompson</a:t>
            </a:r>
          </a:p>
          <a:p>
            <a:endParaRPr lang="en-IN" dirty="0" smtClean="0"/>
          </a:p>
          <a:p>
            <a:r>
              <a:rPr lang="en-IN" dirty="0" smtClean="0"/>
              <a:t>                    Developed in 2007.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841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COMPARISON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280841"/>
            <a:ext cx="10353762" cy="3695136"/>
          </a:xfrm>
        </p:spPr>
        <p:txBody>
          <a:bodyPr/>
          <a:lstStyle/>
          <a:p>
            <a:r>
              <a:rPr lang="en-IN" dirty="0" smtClean="0"/>
              <a:t>Performance</a:t>
            </a:r>
          </a:p>
          <a:p>
            <a:r>
              <a:rPr lang="en-IN" dirty="0" smtClean="0"/>
              <a:t>Scalability</a:t>
            </a:r>
          </a:p>
          <a:p>
            <a:r>
              <a:rPr lang="en-IN" dirty="0" smtClean="0"/>
              <a:t>Application</a:t>
            </a:r>
          </a:p>
          <a:p>
            <a:r>
              <a:rPr lang="en-IN" dirty="0" smtClean="0"/>
              <a:t>Execution</a:t>
            </a:r>
          </a:p>
          <a:p>
            <a:r>
              <a:rPr lang="en-IN" dirty="0" smtClean="0"/>
              <a:t>Libraries</a:t>
            </a:r>
          </a:p>
          <a:p>
            <a:r>
              <a:rPr lang="en-IN" dirty="0" smtClean="0"/>
              <a:t>Readability of code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692" y="292965"/>
            <a:ext cx="3999344" cy="212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4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PANDAS 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Series</a:t>
            </a:r>
          </a:p>
          <a:p>
            <a:r>
              <a:rPr lang="en-IN" dirty="0" smtClean="0"/>
              <a:t>Data Frame</a:t>
            </a:r>
          </a:p>
          <a:p>
            <a:r>
              <a:rPr lang="en-IN" dirty="0" smtClean="0"/>
              <a:t>Panel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09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397164"/>
            <a:ext cx="10353762" cy="5394036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 smtClean="0"/>
              <a:t>SERIES:</a:t>
            </a:r>
            <a:endParaRPr lang="en-IN" sz="3200" dirty="0"/>
          </a:p>
          <a:p>
            <a:r>
              <a:rPr lang="en-IN" dirty="0" smtClean="0"/>
              <a:t>One Dimensional Array.</a:t>
            </a:r>
          </a:p>
          <a:p>
            <a:r>
              <a:rPr lang="en-IN" dirty="0" smtClean="0"/>
              <a:t>Data types like </a:t>
            </a:r>
            <a:r>
              <a:rPr lang="en-IN" dirty="0" err="1" smtClean="0"/>
              <a:t>int</a:t>
            </a:r>
            <a:r>
              <a:rPr lang="en-IN" dirty="0" smtClean="0"/>
              <a:t>, </a:t>
            </a:r>
            <a:r>
              <a:rPr lang="en-IN" dirty="0" err="1" smtClean="0"/>
              <a:t>str</a:t>
            </a:r>
            <a:r>
              <a:rPr lang="en-IN" dirty="0" smtClean="0"/>
              <a:t>, float, python objects etc…</a:t>
            </a:r>
          </a:p>
          <a:p>
            <a:r>
              <a:rPr lang="en-IN" dirty="0" smtClean="0"/>
              <a:t>Excel sheet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43" y="2909455"/>
            <a:ext cx="8874702" cy="353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471055"/>
            <a:ext cx="10353762" cy="5301673"/>
          </a:xfrm>
        </p:spPr>
        <p:txBody>
          <a:bodyPr/>
          <a:lstStyle/>
          <a:p>
            <a:r>
              <a:rPr lang="en-IN" dirty="0" smtClean="0"/>
              <a:t>Creating Series: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Output: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491" y="1092200"/>
            <a:ext cx="5191125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148" y="4626842"/>
            <a:ext cx="23050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304800"/>
            <a:ext cx="10353762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smtClean="0"/>
              <a:t>DATA FRAME:</a:t>
            </a:r>
          </a:p>
          <a:p>
            <a:r>
              <a:rPr lang="en-IN" dirty="0" smtClean="0"/>
              <a:t>Two Dimensional Array.</a:t>
            </a:r>
          </a:p>
          <a:p>
            <a:r>
              <a:rPr lang="en-IN" dirty="0" smtClean="0"/>
              <a:t>Tabular form.</a:t>
            </a:r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54" y="2050472"/>
            <a:ext cx="8890201" cy="418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0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754</TotalTime>
  <Words>173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Bookman Old Style</vt:lpstr>
      <vt:lpstr>Rockwell</vt:lpstr>
      <vt:lpstr>Damask</vt:lpstr>
      <vt:lpstr>PYTHON AND GOLANG</vt:lpstr>
      <vt:lpstr>INDEX</vt:lpstr>
      <vt:lpstr>Python</vt:lpstr>
      <vt:lpstr>GO-LANG</vt:lpstr>
      <vt:lpstr>COMPARISON</vt:lpstr>
      <vt:lpstr>PANDAS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CONCLUSION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AND GOLANG</dc:title>
  <dc:creator>CHAMARTHI, VENKATA PAVAN KALYAN</dc:creator>
  <cp:lastModifiedBy>CHAMARTHI, VENKATA PAVAN KALYAN</cp:lastModifiedBy>
  <cp:revision>27</cp:revision>
  <dcterms:created xsi:type="dcterms:W3CDTF">2021-07-23T13:30:57Z</dcterms:created>
  <dcterms:modified xsi:type="dcterms:W3CDTF">2021-07-24T11:43:59Z</dcterms:modified>
</cp:coreProperties>
</file>