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 keylogger application capable of recording keyboard inputs in real-time.</a:t>
            </a:r>
            <a:br>
              <a:rPr lang="en-US" sz="2400" b="1" dirty="0">
                <a:solidFill>
                  <a:schemeClr val="accent1"/>
                </a:solidFill>
                <a:latin typeface="Arial" panose="020B0604020202020204" pitchFamily="34" charset="0"/>
                <a:cs typeface="Arial" panose="020B0604020202020204" pitchFamily="34" charset="0"/>
              </a:rPr>
            </a:br>
            <a:endParaRPr lang="en-US" sz="2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13092" y="450024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a:latin typeface="Arial"/>
                <a:cs typeface="Arial"/>
              </a:rPr>
              <a:t>Pavan P</a:t>
            </a:r>
          </a:p>
          <a:p>
            <a:pPr marL="457200" indent="-457200">
              <a:buAutoNum type="arabicPeriod"/>
            </a:pPr>
            <a:r>
              <a:rPr lang="en-US" sz="2000" b="1" dirty="0">
                <a:solidFill>
                  <a:schemeClr val="accent1">
                    <a:lumMod val="75000"/>
                  </a:schemeClr>
                </a:solidFill>
                <a:latin typeface="Arial"/>
                <a:cs typeface="Arial"/>
              </a:rPr>
              <a:t>College Name- </a:t>
            </a:r>
            <a:r>
              <a:rPr lang="en-US" sz="2000" b="1" dirty="0">
                <a:latin typeface="Arial"/>
                <a:cs typeface="Arial"/>
              </a:rPr>
              <a:t>Kings Engineering College</a:t>
            </a:r>
          </a:p>
          <a:p>
            <a:pPr marL="457200" indent="-457200">
              <a:buAutoNum type="arabicPeriod"/>
            </a:pPr>
            <a:r>
              <a:rPr lang="en-US" sz="2000" b="1" dirty="0">
                <a:solidFill>
                  <a:schemeClr val="accent1">
                    <a:lumMod val="75000"/>
                  </a:schemeClr>
                </a:solidFill>
                <a:latin typeface="Arial"/>
                <a:cs typeface="Arial"/>
              </a:rPr>
              <a:t>Department- </a:t>
            </a:r>
            <a:r>
              <a:rPr lang="en-US" sz="2000" b="1" dirty="0">
                <a:latin typeface="Arial"/>
                <a:cs typeface="Arial"/>
              </a:rPr>
              <a:t>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endParaRPr lang="en-US" sz="1200" b="1" dirty="0">
              <a:latin typeface="Calibri"/>
              <a:cs typeface="Calibri"/>
            </a:endParaRP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endParaRPr lang="en-US" sz="1200" b="1" dirty="0">
              <a:latin typeface="Calibri"/>
              <a:cs typeface="Calibri"/>
            </a:endParaRP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endParaRPr lang="en-US" sz="1200" b="1" dirty="0">
              <a:latin typeface="Calibri"/>
              <a:cs typeface="Calibri"/>
            </a:endParaRPr>
          </a:p>
          <a:p>
            <a:pPr marL="305435" indent="-305435"/>
            <a:r>
              <a:rPr lang="en-US" sz="1200" b="1" dirty="0">
                <a:latin typeface="Calibri"/>
                <a:cs typeface="Calibri"/>
              </a:rPr>
              <a:t>Data Logging: The logged keystrokes will be stored in two formats:</a:t>
            </a:r>
          </a:p>
          <a:p>
            <a:pPr marL="305435" indent="-305435"/>
            <a:endParaRPr lang="en-US" sz="1200" b="1" dirty="0">
              <a:latin typeface="Calibri"/>
              <a:cs typeface="Calibri"/>
            </a:endParaRP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endParaRPr lang="en-US" sz="1200" b="1" dirty="0">
              <a:latin typeface="Calibri"/>
              <a:cs typeface="Calibri"/>
            </a:endParaRPr>
          </a:p>
          <a:p>
            <a:pPr marL="305435" indent="-305435"/>
            <a:r>
              <a:rPr lang="en-US" sz="1200" b="1" dirty="0">
                <a:latin typeface="Calibri"/>
                <a:cs typeface="Calibri"/>
              </a:rPr>
              <a:t>Deployment: Once the application is developed, it can be deployed for usage on various platforms, including Windows, macOS, and Linux.</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sz="1400" b="1" dirty="0">
                <a:ea typeface="+mn-lt"/>
                <a:cs typeface="+mn-lt"/>
              </a:rPr>
              <a:t>Algorithm Selection: </a:t>
            </a:r>
            <a:r>
              <a:rPr lang="en-US" sz="1400" dirty="0">
                <a:ea typeface="+mn-lt"/>
                <a:cs typeface="+mn-lt"/>
              </a:rPr>
              <a:t>For this keylogger application, the primary algorithmic component involves capturing keyboard events in real-time. This is achieved using the </a:t>
            </a:r>
            <a:r>
              <a:rPr lang="en-US" sz="1400" dirty="0" err="1">
                <a:ea typeface="+mn-lt"/>
                <a:cs typeface="+mn-lt"/>
              </a:rPr>
              <a:t>pynput</a:t>
            </a:r>
            <a:r>
              <a:rPr lang="en-US" sz="1400" dirty="0">
                <a:ea typeface="+mn-lt"/>
                <a:cs typeface="+mn-lt"/>
              </a:rPr>
              <a:t> library in Python, which provides functionalities for monitoring and controlling input devices. Specifically, the Listener class from </a:t>
            </a:r>
            <a:r>
              <a:rPr lang="en-US" sz="1400" dirty="0" err="1">
                <a:ea typeface="+mn-lt"/>
                <a:cs typeface="+mn-lt"/>
              </a:rPr>
              <a:t>pynput</a:t>
            </a:r>
            <a:r>
              <a:rPr lang="en-US" sz="1400" dirty="0">
                <a:ea typeface="+mn-lt"/>
                <a:cs typeface="+mn-lt"/>
              </a:rPr>
              <a:t> is utilized to capture key press, hold, and release events. By selecting this library, we ensure efficient and accurate monitoring of keyboard activities without the need for complex algorithms.</a:t>
            </a:r>
          </a:p>
          <a:p>
            <a:pPr marL="305435" indent="-305435"/>
            <a:endParaRPr lang="en-US" sz="1400" dirty="0">
              <a:ea typeface="+mn-lt"/>
              <a:cs typeface="+mn-lt"/>
            </a:endParaRPr>
          </a:p>
          <a:p>
            <a:pPr marL="305435" indent="-305435"/>
            <a:r>
              <a:rPr lang="en-US" sz="1400" b="1" dirty="0">
                <a:ea typeface="+mn-lt"/>
                <a:cs typeface="+mn-lt"/>
              </a:rPr>
              <a:t>Data Input</a:t>
            </a:r>
            <a:r>
              <a:rPr lang="en-US" sz="1400" dirty="0">
                <a:ea typeface="+mn-lt"/>
                <a:cs typeface="+mn-lt"/>
              </a:rPr>
              <a:t>: In the context of a keylogger, the data input is the stream of keyboard events generated by the user. These events include pressing keys, holding them down, and releasing them. The </a:t>
            </a:r>
            <a:r>
              <a:rPr lang="en-US" sz="1400" dirty="0" err="1">
                <a:ea typeface="+mn-lt"/>
                <a:cs typeface="+mn-lt"/>
              </a:rPr>
              <a:t>pynput</a:t>
            </a:r>
            <a:r>
              <a:rPr lang="en-US" sz="1400" dirty="0">
                <a:ea typeface="+mn-lt"/>
                <a:cs typeface="+mn-lt"/>
              </a:rPr>
              <a:t> library captures this input data by listening to the keyboard at the operating system level. Each keyboard event is then processed by the application in real-time.</a:t>
            </a:r>
          </a:p>
          <a:p>
            <a:pPr marL="305435" indent="-305435"/>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marL="305435" indent="-305435"/>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marL="305435" indent="-305435"/>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374833" cy="970731"/>
          </a:xfrm>
        </p:spPr>
        <p:txBody>
          <a:bodyPr>
            <a:noAutofit/>
          </a:bodyPr>
          <a:lstStyle/>
          <a:p>
            <a:pPr>
              <a:buFont typeface="Arial" panose="020B0604020202020204" pitchFamily="34" charset="0"/>
              <a:buChar char="•"/>
            </a:pPr>
            <a:r>
              <a:rPr lang="en-US" sz="1400" dirty="0"/>
              <a:t>The output image showcases the GUI interface with buttons for starting and stopping the keylogger, along with a label indicating the status of the keylogger</a:t>
            </a:r>
            <a:endParaRPr lang="en-IN" sz="1400" dirty="0"/>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tretch>
            <a:fillRect/>
          </a:stretch>
        </p:blipFill>
        <p:spPr>
          <a:xfrm>
            <a:off x="2985358" y="1232452"/>
            <a:ext cx="5981662" cy="352021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pPr marL="0" indent="0">
              <a:buNone/>
            </a:pPr>
            <a:endParaRPr lang="en-US" sz="2000" b="1" dirty="0"/>
          </a:p>
          <a:p>
            <a:pPr marL="305435" indent="-305435"/>
            <a:r>
              <a:rPr lang="en-US" sz="2000" dirty="0"/>
              <a:t>Enhance logging capabilities by capturing additional information such as timestamps and application context.</a:t>
            </a:r>
          </a:p>
          <a:p>
            <a:pPr marL="305435" indent="-305435"/>
            <a:r>
              <a:rPr lang="en-US" sz="2000" dirty="0"/>
              <a:t>Implement encryption for securing the logged data to ensure privacy.</a:t>
            </a:r>
          </a:p>
          <a:p>
            <a:pPr marL="305435" indent="-305435"/>
            <a:r>
              <a:rPr lang="en-US" sz="2000" dirty="0"/>
              <a:t>Integrate remote monitoring and reporting features for surveillance purposes.</a:t>
            </a:r>
          </a:p>
          <a:p>
            <a:pPr marL="305435" indent="-305435"/>
            <a:r>
              <a:rPr lang="en-US" sz="2000" dirty="0"/>
              <a:t>Explore compatibility with multiple operating systems and devices for broader usage.</a:t>
            </a:r>
          </a:p>
          <a:p>
            <a:pPr marL="305435" indent="-305435"/>
            <a:r>
              <a:rPr lang="en-US" sz="2000" dirty="0"/>
              <a:t>Conduct further testing and optimization to improve performance and reliability.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1042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keylogger application capable of recording keyboard inputs in real-time.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24</cp:revision>
  <dcterms:created xsi:type="dcterms:W3CDTF">2021-05-26T16:50:10Z</dcterms:created>
  <dcterms:modified xsi:type="dcterms:W3CDTF">2024-04-05T06:49:09Z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