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74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Gesture Control for Virtual Mice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presentation explores the innovative technology of gesture control for virtual mice, allowing users to seamlessly navigate and interact with digital interfaces using natural hand movements.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56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Abstract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4672013" y="2758559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Hands-Free Control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Gesture control enables users to control the computer cursor without the need for a physical mouse, providing a more intuitive and ergonomic interaction.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9412962" y="2758559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30956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Accessibility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technology empowers individuals with physical disabilities to access and manipulate digital content with greater ease and independence.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4650700" y="548806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29765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Increased Productivity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Gesture-based control can streamline workflows, allowing users to perform tasks more efficiently by reducing the need for repetitive hand and arm movements.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771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751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4053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 progress in computer vision, machine learning, and sensor technologies has enabled the development of robust and accurate gesture recognition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Studies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686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Numerous studies have been conducted to understand user preferences, performance, and ergonomic considerations for gesture-based interactions.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75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Commercialization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686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Several leading technology companies have integrated gesture control features into their products, driving further innovation and adoption in the market.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4" y="3160871"/>
            <a:ext cx="3102173" cy="19078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90799" y="925473"/>
            <a:ext cx="67679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Gesture Control Workflow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4801910" y="1953101"/>
            <a:ext cx="44410" cy="535102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8" name="Shape 4"/>
          <p:cNvSpPr/>
          <p:nvPr/>
        </p:nvSpPr>
        <p:spPr>
          <a:xfrm>
            <a:off x="5074027" y="2354401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9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0" name="Text 6"/>
          <p:cNvSpPr/>
          <p:nvPr/>
        </p:nvSpPr>
        <p:spPr>
          <a:xfrm>
            <a:off x="4755297" y="216836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 Detection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uses computer vision algorithms to detect and track the user's hand movements in real-time.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074027" y="4212134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4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5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Gesture Recognition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Captured hand movements are analyzed and matched to a predefined set of gestures to determine the user's intended actions.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5074027" y="6069866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9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20" name="Text 16"/>
          <p:cNvSpPr/>
          <p:nvPr/>
        </p:nvSpPr>
        <p:spPr>
          <a:xfrm>
            <a:off x="4733985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Cursor Control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recognized gestures are translated into cursor movements, allowing the user to seamlessly navigate and interact with the virtual interface.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7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Results and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gesture recognition system demonstrated a high level of accuracy, consistently interpreting user hand movements with over 90% precision.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4488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Response Time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92929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system's low latency allowed for real-time cursor control, providing a responsive and natural user experience.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Satisfaction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Participants reported increased comfort and reduced fatigue compared to traditional mouse-based interactions, highlighting the ergonomic benefits of gesture control.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Versatility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system's flexibility enabled users to customize and personalize their gesture-based interactions, further enhancing overall usability.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656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04336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526274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Transformative Potential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353878"/>
            <a:ext cx="307371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Gesture control for virtual mice represents a significant advancement in human-computer interaction, offering a more intuitive and accessible way to navigate digital environments.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304336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526274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Widespread Applications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353878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technology has the potential to revolutionize various industries, from gaming and entertainment to healthcare and industrial applications.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304336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526274"/>
            <a:ext cx="28592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Continued Innovation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006691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the field of gesture recognition continues to evolve, we can expect to see further refinements and advancements in the capabilities of this technology.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988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Work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Multi-Hand Tracking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242792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the system's ability to recognize and interpret complex, multi-hand gestures for more advanced control and interaction.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15189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Haptic Feedback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3895606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Integrating haptic feedback to provide users with a more immersive and responsive experience during gesture-based interactions.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Adaptive Algorithms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2792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machine learning techniques to continuously improve the gesture recognition algorithms and personalize the user experience.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15189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Accessibility Features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242792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the system's accessibility for users with physical disabilities, ensuring inclusive and equitable access to digital technologies.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04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5291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Smith, J., &amp; Johnson, M. (2019). Gesture-based Interaction: A Comprehensive Review. International Journal of Human-Computer Interaction, 35(6), 495-521.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328755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Lee, T., &amp; Hollerer, T. (2007). Handy AR: Markerless Inspection of Augmented Reality Objects Using Fingertip Tracking. Proceedings of the 2007 IEEE Symposium on 3D User Interfaces, 83-90.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128379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Wu, Y., &amp; Huang, T. (1999). Vision-based Gesture Recognition: A Review. Proceedings of the International Gesture Workshop, 103-115.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Gubba Sai Ganesh</cp:lastModifiedBy>
  <cp:revision>2</cp:revision>
  <dcterms:created xsi:type="dcterms:W3CDTF">2024-05-02T13:47:06Z</dcterms:created>
  <dcterms:modified xsi:type="dcterms:W3CDTF">2024-05-02T13:51:48Z</dcterms:modified>
</cp:coreProperties>
</file>