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57" r:id="rId5"/>
    <p:sldId id="271" r:id="rId6"/>
    <p:sldId id="272" r:id="rId7"/>
    <p:sldId id="273" r:id="rId8"/>
    <p:sldId id="274" r:id="rId9"/>
    <p:sldId id="275" r:id="rId10"/>
    <p:sldId id="276" r:id="rId11"/>
    <p:sldId id="277" r:id="rId12"/>
    <p:sldId id="270" r:id="rId13"/>
    <p:sldId id="266" r:id="rId14"/>
    <p:sldId id="267" r:id="rId15"/>
    <p:sldId id="268" r:id="rId16"/>
    <p:sldId id="269" r:id="rId17"/>
    <p:sldId id="258" r:id="rId18"/>
    <p:sldId id="281" r:id="rId19"/>
    <p:sldId id="282" r:id="rId20"/>
    <p:sldId id="259" r:id="rId21"/>
    <p:sldId id="283" r:id="rId22"/>
    <p:sldId id="284" r:id="rId23"/>
    <p:sldId id="285" r:id="rId24"/>
    <p:sldId id="286" r:id="rId25"/>
    <p:sldId id="287" r:id="rId26"/>
    <p:sldId id="288" r:id="rId27"/>
    <p:sldId id="289" r:id="rId28"/>
    <p:sldId id="290" r:id="rId29"/>
    <p:sldId id="291" r:id="rId30"/>
    <p:sldId id="260" r:id="rId31"/>
    <p:sldId id="261" r:id="rId32"/>
    <p:sldId id="278" r:id="rId33"/>
    <p:sldId id="279" r:id="rId34"/>
    <p:sldId id="280" r:id="rId35"/>
    <p:sldId id="292" r:id="rId36"/>
    <p:sldId id="293" r:id="rId37"/>
    <p:sldId id="262" r:id="rId38"/>
    <p:sldId id="26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B2E5E-EA97-42FD-98D5-637A50FA95ED}" v="8" dt="2025-03-06T02:43:20.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 kumar" userId="0a46440c98e4299b" providerId="LiveId" clId="{D35B2E5E-EA97-42FD-98D5-637A50FA95ED}"/>
    <pc:docChg chg="undo custSel addSld modSld sldOrd">
      <pc:chgData name="praveen kumar" userId="0a46440c98e4299b" providerId="LiveId" clId="{D35B2E5E-EA97-42FD-98D5-637A50FA95ED}" dt="2025-03-06T02:50:12.389" v="740" actId="1076"/>
      <pc:docMkLst>
        <pc:docMk/>
      </pc:docMkLst>
      <pc:sldChg chg="delSp modSp mod">
        <pc:chgData name="praveen kumar" userId="0a46440c98e4299b" providerId="LiveId" clId="{D35B2E5E-EA97-42FD-98D5-637A50FA95ED}" dt="2025-03-06T02:50:12.389" v="740" actId="1076"/>
        <pc:sldMkLst>
          <pc:docMk/>
          <pc:sldMk cId="0" sldId="256"/>
        </pc:sldMkLst>
        <pc:spChg chg="mod">
          <ac:chgData name="praveen kumar" userId="0a46440c98e4299b" providerId="LiveId" clId="{D35B2E5E-EA97-42FD-98D5-637A50FA95ED}" dt="2025-03-06T02:50:12.389" v="740" actId="1076"/>
          <ac:spMkLst>
            <pc:docMk/>
            <pc:sldMk cId="0" sldId="256"/>
            <ac:spMk id="2" creationId="{00000000-0000-0000-0000-000000000000}"/>
          </ac:spMkLst>
        </pc:spChg>
        <pc:spChg chg="del">
          <ac:chgData name="praveen kumar" userId="0a46440c98e4299b" providerId="LiveId" clId="{D35B2E5E-EA97-42FD-98D5-637A50FA95ED}" dt="2025-03-06T02:50:08.581" v="739" actId="478"/>
          <ac:spMkLst>
            <pc:docMk/>
            <pc:sldMk cId="0" sldId="256"/>
            <ac:spMk id="3" creationId="{00000000-0000-0000-0000-000000000000}"/>
          </ac:spMkLst>
        </pc:spChg>
      </pc:sldChg>
      <pc:sldChg chg="modSp mod">
        <pc:chgData name="praveen kumar" userId="0a46440c98e4299b" providerId="LiveId" clId="{D35B2E5E-EA97-42FD-98D5-637A50FA95ED}" dt="2025-03-06T02:17:46.996" v="61" actId="5793"/>
        <pc:sldMkLst>
          <pc:docMk/>
          <pc:sldMk cId="0" sldId="257"/>
        </pc:sldMkLst>
        <pc:spChg chg="mod">
          <ac:chgData name="praveen kumar" userId="0a46440c98e4299b" providerId="LiveId" clId="{D35B2E5E-EA97-42FD-98D5-637A50FA95ED}" dt="2025-03-06T02:17:46.996" v="61" actId="5793"/>
          <ac:spMkLst>
            <pc:docMk/>
            <pc:sldMk cId="0" sldId="257"/>
            <ac:spMk id="3" creationId="{00000000-0000-0000-0000-000000000000}"/>
          </ac:spMkLst>
        </pc:spChg>
      </pc:sldChg>
      <pc:sldChg chg="modSp mod">
        <pc:chgData name="praveen kumar" userId="0a46440c98e4299b" providerId="LiveId" clId="{D35B2E5E-EA97-42FD-98D5-637A50FA95ED}" dt="2025-03-06T02:37:19.530" v="485" actId="27636"/>
        <pc:sldMkLst>
          <pc:docMk/>
          <pc:sldMk cId="0" sldId="258"/>
        </pc:sldMkLst>
        <pc:spChg chg="mod">
          <ac:chgData name="praveen kumar" userId="0a46440c98e4299b" providerId="LiveId" clId="{D35B2E5E-EA97-42FD-98D5-637A50FA95ED}" dt="2025-03-06T02:37:19.530" v="485" actId="27636"/>
          <ac:spMkLst>
            <pc:docMk/>
            <pc:sldMk cId="0" sldId="258"/>
            <ac:spMk id="3" creationId="{00000000-0000-0000-0000-000000000000}"/>
          </ac:spMkLst>
        </pc:spChg>
      </pc:sldChg>
      <pc:sldChg chg="modSp mod ord">
        <pc:chgData name="praveen kumar" userId="0a46440c98e4299b" providerId="LiveId" clId="{D35B2E5E-EA97-42FD-98D5-637A50FA95ED}" dt="2025-03-06T02:37:19.547" v="487" actId="27636"/>
        <pc:sldMkLst>
          <pc:docMk/>
          <pc:sldMk cId="0" sldId="259"/>
        </pc:sldMkLst>
        <pc:spChg chg="mod">
          <ac:chgData name="praveen kumar" userId="0a46440c98e4299b" providerId="LiveId" clId="{D35B2E5E-EA97-42FD-98D5-637A50FA95ED}" dt="2025-03-06T02:37:19.543" v="486" actId="27636"/>
          <ac:spMkLst>
            <pc:docMk/>
            <pc:sldMk cId="0" sldId="259"/>
            <ac:spMk id="2" creationId="{00000000-0000-0000-0000-000000000000}"/>
          </ac:spMkLst>
        </pc:spChg>
        <pc:spChg chg="mod">
          <ac:chgData name="praveen kumar" userId="0a46440c98e4299b" providerId="LiveId" clId="{D35B2E5E-EA97-42FD-98D5-637A50FA95ED}" dt="2025-03-06T02:37:19.547" v="487" actId="27636"/>
          <ac:spMkLst>
            <pc:docMk/>
            <pc:sldMk cId="0" sldId="259"/>
            <ac:spMk id="3" creationId="{00000000-0000-0000-0000-000000000000}"/>
          </ac:spMkLst>
        </pc:spChg>
      </pc:sldChg>
      <pc:sldChg chg="modSp mod">
        <pc:chgData name="praveen kumar" userId="0a46440c98e4299b" providerId="LiveId" clId="{D35B2E5E-EA97-42FD-98D5-637A50FA95ED}" dt="2025-03-06T02:37:19.381" v="481" actId="27636"/>
        <pc:sldMkLst>
          <pc:docMk/>
          <pc:sldMk cId="0" sldId="260"/>
        </pc:sldMkLst>
        <pc:spChg chg="mod">
          <ac:chgData name="praveen kumar" userId="0a46440c98e4299b" providerId="LiveId" clId="{D35B2E5E-EA97-42FD-98D5-637A50FA95ED}" dt="2025-03-06T02:37:19.381" v="481" actId="27636"/>
          <ac:spMkLst>
            <pc:docMk/>
            <pc:sldMk cId="0" sldId="260"/>
            <ac:spMk id="3" creationId="{00000000-0000-0000-0000-000000000000}"/>
          </ac:spMkLst>
        </pc:spChg>
      </pc:sldChg>
      <pc:sldChg chg="modSp mod">
        <pc:chgData name="praveen kumar" userId="0a46440c98e4299b" providerId="LiveId" clId="{D35B2E5E-EA97-42FD-98D5-637A50FA95ED}" dt="2025-03-06T02:37:19.381" v="482" actId="27636"/>
        <pc:sldMkLst>
          <pc:docMk/>
          <pc:sldMk cId="0" sldId="261"/>
        </pc:sldMkLst>
        <pc:spChg chg="mod">
          <ac:chgData name="praveen kumar" userId="0a46440c98e4299b" providerId="LiveId" clId="{D35B2E5E-EA97-42FD-98D5-637A50FA95ED}" dt="2025-03-06T02:37:19.381" v="482" actId="27636"/>
          <ac:spMkLst>
            <pc:docMk/>
            <pc:sldMk cId="0" sldId="261"/>
            <ac:spMk id="3" creationId="{00000000-0000-0000-0000-000000000000}"/>
          </ac:spMkLst>
        </pc:spChg>
      </pc:sldChg>
      <pc:sldChg chg="modSp mod">
        <pc:chgData name="praveen kumar" userId="0a46440c98e4299b" providerId="LiveId" clId="{D35B2E5E-EA97-42FD-98D5-637A50FA95ED}" dt="2025-03-06T02:37:19.427" v="484" actId="27636"/>
        <pc:sldMkLst>
          <pc:docMk/>
          <pc:sldMk cId="0" sldId="262"/>
        </pc:sldMkLst>
        <pc:spChg chg="mod">
          <ac:chgData name="praveen kumar" userId="0a46440c98e4299b" providerId="LiveId" clId="{D35B2E5E-EA97-42FD-98D5-637A50FA95ED}" dt="2025-03-06T02:37:19.423" v="483" actId="27636"/>
          <ac:spMkLst>
            <pc:docMk/>
            <pc:sldMk cId="0" sldId="262"/>
            <ac:spMk id="2" creationId="{00000000-0000-0000-0000-000000000000}"/>
          </ac:spMkLst>
        </pc:spChg>
        <pc:spChg chg="mod">
          <ac:chgData name="praveen kumar" userId="0a46440c98e4299b" providerId="LiveId" clId="{D35B2E5E-EA97-42FD-98D5-637A50FA95ED}" dt="2025-03-06T02:37:19.427" v="484" actId="27636"/>
          <ac:spMkLst>
            <pc:docMk/>
            <pc:sldMk cId="0" sldId="262"/>
            <ac:spMk id="3" creationId="{00000000-0000-0000-0000-000000000000}"/>
          </ac:spMkLst>
        </pc:spChg>
      </pc:sldChg>
      <pc:sldChg chg="modSp mod">
        <pc:chgData name="praveen kumar" userId="0a46440c98e4299b" providerId="LiveId" clId="{D35B2E5E-EA97-42FD-98D5-637A50FA95ED}" dt="2025-03-06T02:49:56.965" v="738" actId="20577"/>
        <pc:sldMkLst>
          <pc:docMk/>
          <pc:sldMk cId="0" sldId="263"/>
        </pc:sldMkLst>
        <pc:spChg chg="mod">
          <ac:chgData name="praveen kumar" userId="0a46440c98e4299b" providerId="LiveId" clId="{D35B2E5E-EA97-42FD-98D5-637A50FA95ED}" dt="2025-03-06T02:49:56.965" v="738" actId="20577"/>
          <ac:spMkLst>
            <pc:docMk/>
            <pc:sldMk cId="0" sldId="263"/>
            <ac:spMk id="3" creationId="{00000000-0000-0000-0000-000000000000}"/>
          </ac:spMkLst>
        </pc:spChg>
      </pc:sldChg>
      <pc:sldChg chg="modSp new mod">
        <pc:chgData name="praveen kumar" userId="0a46440c98e4299b" providerId="LiveId" clId="{D35B2E5E-EA97-42FD-98D5-637A50FA95ED}" dt="2025-03-06T02:10:49.695" v="3" actId="123"/>
        <pc:sldMkLst>
          <pc:docMk/>
          <pc:sldMk cId="1213289117" sldId="264"/>
        </pc:sldMkLst>
        <pc:spChg chg="mod">
          <ac:chgData name="praveen kumar" userId="0a46440c98e4299b" providerId="LiveId" clId="{D35B2E5E-EA97-42FD-98D5-637A50FA95ED}" dt="2025-03-06T02:10:49.695" v="3" actId="123"/>
          <ac:spMkLst>
            <pc:docMk/>
            <pc:sldMk cId="1213289117" sldId="264"/>
            <ac:spMk id="3" creationId="{AE1F8378-DA03-3732-72E6-D82E3536FEA7}"/>
          </ac:spMkLst>
        </pc:spChg>
      </pc:sldChg>
      <pc:sldChg chg="modSp new mod">
        <pc:chgData name="praveen kumar" userId="0a46440c98e4299b" providerId="LiveId" clId="{D35B2E5E-EA97-42FD-98D5-637A50FA95ED}" dt="2025-03-06T02:12:24.928" v="12" actId="123"/>
        <pc:sldMkLst>
          <pc:docMk/>
          <pc:sldMk cId="631556666" sldId="265"/>
        </pc:sldMkLst>
        <pc:spChg chg="mod">
          <ac:chgData name="praveen kumar" userId="0a46440c98e4299b" providerId="LiveId" clId="{D35B2E5E-EA97-42FD-98D5-637A50FA95ED}" dt="2025-03-06T02:12:09.407" v="9" actId="27636"/>
          <ac:spMkLst>
            <pc:docMk/>
            <pc:sldMk cId="631556666" sldId="265"/>
            <ac:spMk id="2" creationId="{7E0D10B1-C075-6DEF-8C91-31353C9213C0}"/>
          </ac:spMkLst>
        </pc:spChg>
        <pc:spChg chg="mod">
          <ac:chgData name="praveen kumar" userId="0a46440c98e4299b" providerId="LiveId" clId="{D35B2E5E-EA97-42FD-98D5-637A50FA95ED}" dt="2025-03-06T02:12:24.928" v="12" actId="123"/>
          <ac:spMkLst>
            <pc:docMk/>
            <pc:sldMk cId="631556666" sldId="265"/>
            <ac:spMk id="3" creationId="{B950C485-3E83-3AEF-493C-EEE4380CDF64}"/>
          </ac:spMkLst>
        </pc:spChg>
      </pc:sldChg>
      <pc:sldChg chg="modSp new mod">
        <pc:chgData name="praveen kumar" userId="0a46440c98e4299b" providerId="LiveId" clId="{D35B2E5E-EA97-42FD-98D5-637A50FA95ED}" dt="2025-03-06T02:13:11.956" v="28" actId="20577"/>
        <pc:sldMkLst>
          <pc:docMk/>
          <pc:sldMk cId="2101570912" sldId="266"/>
        </pc:sldMkLst>
        <pc:spChg chg="mod">
          <ac:chgData name="praveen kumar" userId="0a46440c98e4299b" providerId="LiveId" clId="{D35B2E5E-EA97-42FD-98D5-637A50FA95ED}" dt="2025-03-06T02:12:35.571" v="16" actId="27636"/>
          <ac:spMkLst>
            <pc:docMk/>
            <pc:sldMk cId="2101570912" sldId="266"/>
            <ac:spMk id="2" creationId="{31EDED81-A19E-92A8-C068-02B2C22D4AA8}"/>
          </ac:spMkLst>
        </pc:spChg>
        <pc:spChg chg="mod">
          <ac:chgData name="praveen kumar" userId="0a46440c98e4299b" providerId="LiveId" clId="{D35B2E5E-EA97-42FD-98D5-637A50FA95ED}" dt="2025-03-06T02:13:11.956" v="28" actId="20577"/>
          <ac:spMkLst>
            <pc:docMk/>
            <pc:sldMk cId="2101570912" sldId="266"/>
            <ac:spMk id="3" creationId="{6F0949DC-3C44-D5BB-CFEE-E666EB390FBB}"/>
          </ac:spMkLst>
        </pc:spChg>
      </pc:sldChg>
      <pc:sldChg chg="modSp new mod">
        <pc:chgData name="praveen kumar" userId="0a46440c98e4299b" providerId="LiveId" clId="{D35B2E5E-EA97-42FD-98D5-637A50FA95ED}" dt="2025-03-06T02:13:45.541" v="31"/>
        <pc:sldMkLst>
          <pc:docMk/>
          <pc:sldMk cId="363499868" sldId="267"/>
        </pc:sldMkLst>
        <pc:spChg chg="mod">
          <ac:chgData name="praveen kumar" userId="0a46440c98e4299b" providerId="LiveId" clId="{D35B2E5E-EA97-42FD-98D5-637A50FA95ED}" dt="2025-03-06T02:13:45.541" v="31"/>
          <ac:spMkLst>
            <pc:docMk/>
            <pc:sldMk cId="363499868" sldId="267"/>
            <ac:spMk id="2" creationId="{A1230DFE-FF0E-E014-F80F-3A0F0A66B002}"/>
          </ac:spMkLst>
        </pc:spChg>
        <pc:spChg chg="mod">
          <ac:chgData name="praveen kumar" userId="0a46440c98e4299b" providerId="LiveId" clId="{D35B2E5E-EA97-42FD-98D5-637A50FA95ED}" dt="2025-03-06T02:13:37.269" v="30"/>
          <ac:spMkLst>
            <pc:docMk/>
            <pc:sldMk cId="363499868" sldId="267"/>
            <ac:spMk id="3" creationId="{2A2E35EC-B739-E306-80E9-58305F4EF0C9}"/>
          </ac:spMkLst>
        </pc:spChg>
      </pc:sldChg>
      <pc:sldChg chg="modSp new mod">
        <pc:chgData name="praveen kumar" userId="0a46440c98e4299b" providerId="LiveId" clId="{D35B2E5E-EA97-42FD-98D5-637A50FA95ED}" dt="2025-03-06T02:14:27.785" v="39" actId="20577"/>
        <pc:sldMkLst>
          <pc:docMk/>
          <pc:sldMk cId="3125249618" sldId="268"/>
        </pc:sldMkLst>
        <pc:spChg chg="mod">
          <ac:chgData name="praveen kumar" userId="0a46440c98e4299b" providerId="LiveId" clId="{D35B2E5E-EA97-42FD-98D5-637A50FA95ED}" dt="2025-03-06T02:14:04.563" v="33"/>
          <ac:spMkLst>
            <pc:docMk/>
            <pc:sldMk cId="3125249618" sldId="268"/>
            <ac:spMk id="2" creationId="{F39AB079-2CBD-5D58-2370-B8C668DC6AC0}"/>
          </ac:spMkLst>
        </pc:spChg>
        <pc:spChg chg="mod">
          <ac:chgData name="praveen kumar" userId="0a46440c98e4299b" providerId="LiveId" clId="{D35B2E5E-EA97-42FD-98D5-637A50FA95ED}" dt="2025-03-06T02:14:27.785" v="39" actId="20577"/>
          <ac:spMkLst>
            <pc:docMk/>
            <pc:sldMk cId="3125249618" sldId="268"/>
            <ac:spMk id="3" creationId="{8399A9C5-3260-C7E9-8D75-8AB8BF4E88AE}"/>
          </ac:spMkLst>
        </pc:spChg>
      </pc:sldChg>
      <pc:sldChg chg="modSp new mod">
        <pc:chgData name="praveen kumar" userId="0a46440c98e4299b" providerId="LiveId" clId="{D35B2E5E-EA97-42FD-98D5-637A50FA95ED}" dt="2025-03-06T02:14:54.242" v="42"/>
        <pc:sldMkLst>
          <pc:docMk/>
          <pc:sldMk cId="1126778562" sldId="269"/>
        </pc:sldMkLst>
        <pc:spChg chg="mod">
          <ac:chgData name="praveen kumar" userId="0a46440c98e4299b" providerId="LiveId" clId="{D35B2E5E-EA97-42FD-98D5-637A50FA95ED}" dt="2025-03-06T02:14:48.031" v="41"/>
          <ac:spMkLst>
            <pc:docMk/>
            <pc:sldMk cId="1126778562" sldId="269"/>
            <ac:spMk id="2" creationId="{B8EB5548-CC72-605E-DD4C-90D929DB97A6}"/>
          </ac:spMkLst>
        </pc:spChg>
        <pc:spChg chg="mod">
          <ac:chgData name="praveen kumar" userId="0a46440c98e4299b" providerId="LiveId" clId="{D35B2E5E-EA97-42FD-98D5-637A50FA95ED}" dt="2025-03-06T02:14:54.242" v="42"/>
          <ac:spMkLst>
            <pc:docMk/>
            <pc:sldMk cId="1126778562" sldId="269"/>
            <ac:spMk id="3" creationId="{661B8348-4F36-10BC-3FC7-EFD36CC3B739}"/>
          </ac:spMkLst>
        </pc:spChg>
      </pc:sldChg>
      <pc:sldChg chg="modSp new mod">
        <pc:chgData name="praveen kumar" userId="0a46440c98e4299b" providerId="LiveId" clId="{D35B2E5E-EA97-42FD-98D5-637A50FA95ED}" dt="2025-03-06T02:17:06.320" v="54" actId="1076"/>
        <pc:sldMkLst>
          <pc:docMk/>
          <pc:sldMk cId="3823554973" sldId="270"/>
        </pc:sldMkLst>
        <pc:spChg chg="mod">
          <ac:chgData name="praveen kumar" userId="0a46440c98e4299b" providerId="LiveId" clId="{D35B2E5E-EA97-42FD-98D5-637A50FA95ED}" dt="2025-03-06T02:17:06.320" v="54" actId="1076"/>
          <ac:spMkLst>
            <pc:docMk/>
            <pc:sldMk cId="3823554973" sldId="270"/>
            <ac:spMk id="2" creationId="{CAD1A7E6-BBD6-E771-9445-77A96660802C}"/>
          </ac:spMkLst>
        </pc:spChg>
        <pc:spChg chg="mod">
          <ac:chgData name="praveen kumar" userId="0a46440c98e4299b" providerId="LiveId" clId="{D35B2E5E-EA97-42FD-98D5-637A50FA95ED}" dt="2025-03-06T02:16:54.704" v="47" actId="27636"/>
          <ac:spMkLst>
            <pc:docMk/>
            <pc:sldMk cId="3823554973" sldId="270"/>
            <ac:spMk id="3" creationId="{0E617C9B-1691-28DD-3AEC-85B1DB68BC69}"/>
          </ac:spMkLst>
        </pc:spChg>
      </pc:sldChg>
      <pc:sldChg chg="modSp new mod">
        <pc:chgData name="praveen kumar" userId="0a46440c98e4299b" providerId="LiveId" clId="{D35B2E5E-EA97-42FD-98D5-637A50FA95ED}" dt="2025-03-06T02:19:06.243" v="83"/>
        <pc:sldMkLst>
          <pc:docMk/>
          <pc:sldMk cId="919709771" sldId="271"/>
        </pc:sldMkLst>
        <pc:spChg chg="mod">
          <ac:chgData name="praveen kumar" userId="0a46440c98e4299b" providerId="LiveId" clId="{D35B2E5E-EA97-42FD-98D5-637A50FA95ED}" dt="2025-03-06T02:19:06.243" v="83"/>
          <ac:spMkLst>
            <pc:docMk/>
            <pc:sldMk cId="919709771" sldId="271"/>
            <ac:spMk id="2" creationId="{E1BC2F60-2943-D788-D42D-8314508A7246}"/>
          </ac:spMkLst>
        </pc:spChg>
        <pc:spChg chg="mod">
          <ac:chgData name="praveen kumar" userId="0a46440c98e4299b" providerId="LiveId" clId="{D35B2E5E-EA97-42FD-98D5-637A50FA95ED}" dt="2025-03-06T02:18:53.871" v="82" actId="27636"/>
          <ac:spMkLst>
            <pc:docMk/>
            <pc:sldMk cId="919709771" sldId="271"/>
            <ac:spMk id="3" creationId="{013F4BFA-52D3-ECBB-0DE4-6909A63D9403}"/>
          </ac:spMkLst>
        </pc:spChg>
      </pc:sldChg>
      <pc:sldChg chg="modSp new mod">
        <pc:chgData name="praveen kumar" userId="0a46440c98e4299b" providerId="LiveId" clId="{D35B2E5E-EA97-42FD-98D5-637A50FA95ED}" dt="2025-03-06T02:20:24.243" v="116" actId="123"/>
        <pc:sldMkLst>
          <pc:docMk/>
          <pc:sldMk cId="1032656197" sldId="272"/>
        </pc:sldMkLst>
        <pc:spChg chg="mod">
          <ac:chgData name="praveen kumar" userId="0a46440c98e4299b" providerId="LiveId" clId="{D35B2E5E-EA97-42FD-98D5-637A50FA95ED}" dt="2025-03-06T02:20:24.243" v="116" actId="123"/>
          <ac:spMkLst>
            <pc:docMk/>
            <pc:sldMk cId="1032656197" sldId="272"/>
            <ac:spMk id="3" creationId="{0D08D460-068A-2646-9AC9-A9CE80850707}"/>
          </ac:spMkLst>
        </pc:spChg>
      </pc:sldChg>
      <pc:sldChg chg="addSp delSp modSp new mod">
        <pc:chgData name="praveen kumar" userId="0a46440c98e4299b" providerId="LiveId" clId="{D35B2E5E-EA97-42FD-98D5-637A50FA95ED}" dt="2025-03-06T02:20:52.595" v="119" actId="478"/>
        <pc:sldMkLst>
          <pc:docMk/>
          <pc:sldMk cId="1158706556" sldId="273"/>
        </pc:sldMkLst>
        <pc:spChg chg="del">
          <ac:chgData name="praveen kumar" userId="0a46440c98e4299b" providerId="LiveId" clId="{D35B2E5E-EA97-42FD-98D5-637A50FA95ED}" dt="2025-03-06T02:20:52.595" v="119" actId="478"/>
          <ac:spMkLst>
            <pc:docMk/>
            <pc:sldMk cId="1158706556" sldId="273"/>
            <ac:spMk id="2" creationId="{4A46E63C-BD66-E20A-FEC6-1BE2EF13A0B3}"/>
          </ac:spMkLst>
        </pc:spChg>
        <pc:spChg chg="del">
          <ac:chgData name="praveen kumar" userId="0a46440c98e4299b" providerId="LiveId" clId="{D35B2E5E-EA97-42FD-98D5-637A50FA95ED}" dt="2025-03-06T02:20:49.316" v="118" actId="22"/>
          <ac:spMkLst>
            <pc:docMk/>
            <pc:sldMk cId="1158706556" sldId="273"/>
            <ac:spMk id="3" creationId="{096B39B2-A861-0013-D7F7-49BF5C0C6DA8}"/>
          </ac:spMkLst>
        </pc:spChg>
        <pc:picChg chg="add mod ord">
          <ac:chgData name="praveen kumar" userId="0a46440c98e4299b" providerId="LiveId" clId="{D35B2E5E-EA97-42FD-98D5-637A50FA95ED}" dt="2025-03-06T02:20:49.316" v="118" actId="22"/>
          <ac:picMkLst>
            <pc:docMk/>
            <pc:sldMk cId="1158706556" sldId="273"/>
            <ac:picMk id="5" creationId="{E03E640A-6773-F558-54CB-43F027A6AB77}"/>
          </ac:picMkLst>
        </pc:picChg>
      </pc:sldChg>
      <pc:sldChg chg="modSp new mod">
        <pc:chgData name="praveen kumar" userId="0a46440c98e4299b" providerId="LiveId" clId="{D35B2E5E-EA97-42FD-98D5-637A50FA95ED}" dt="2025-03-06T02:22:42.742" v="160" actId="403"/>
        <pc:sldMkLst>
          <pc:docMk/>
          <pc:sldMk cId="465468060" sldId="274"/>
        </pc:sldMkLst>
        <pc:spChg chg="mod">
          <ac:chgData name="praveen kumar" userId="0a46440c98e4299b" providerId="LiveId" clId="{D35B2E5E-EA97-42FD-98D5-637A50FA95ED}" dt="2025-03-06T02:21:06.603" v="121"/>
          <ac:spMkLst>
            <pc:docMk/>
            <pc:sldMk cId="465468060" sldId="274"/>
            <ac:spMk id="2" creationId="{A502A240-D357-B0D2-AC39-B6D728B7C4B0}"/>
          </ac:spMkLst>
        </pc:spChg>
        <pc:spChg chg="mod">
          <ac:chgData name="praveen kumar" userId="0a46440c98e4299b" providerId="LiveId" clId="{D35B2E5E-EA97-42FD-98D5-637A50FA95ED}" dt="2025-03-06T02:22:42.742" v="160" actId="403"/>
          <ac:spMkLst>
            <pc:docMk/>
            <pc:sldMk cId="465468060" sldId="274"/>
            <ac:spMk id="3" creationId="{453AF252-48EF-7D89-43C6-4CD7D4772A91}"/>
          </ac:spMkLst>
        </pc:spChg>
      </pc:sldChg>
      <pc:sldChg chg="modSp new mod">
        <pc:chgData name="praveen kumar" userId="0a46440c98e4299b" providerId="LiveId" clId="{D35B2E5E-EA97-42FD-98D5-637A50FA95ED}" dt="2025-03-06T02:23:46.213" v="196" actId="20577"/>
        <pc:sldMkLst>
          <pc:docMk/>
          <pc:sldMk cId="867636348" sldId="275"/>
        </pc:sldMkLst>
        <pc:spChg chg="mod">
          <ac:chgData name="praveen kumar" userId="0a46440c98e4299b" providerId="LiveId" clId="{D35B2E5E-EA97-42FD-98D5-637A50FA95ED}" dt="2025-03-06T02:22:58.266" v="163" actId="27636"/>
          <ac:spMkLst>
            <pc:docMk/>
            <pc:sldMk cId="867636348" sldId="275"/>
            <ac:spMk id="2" creationId="{53CA4B02-BA15-0766-044E-226F0FC70404}"/>
          </ac:spMkLst>
        </pc:spChg>
        <pc:spChg chg="mod">
          <ac:chgData name="praveen kumar" userId="0a46440c98e4299b" providerId="LiveId" clId="{D35B2E5E-EA97-42FD-98D5-637A50FA95ED}" dt="2025-03-06T02:23:46.213" v="196" actId="20577"/>
          <ac:spMkLst>
            <pc:docMk/>
            <pc:sldMk cId="867636348" sldId="275"/>
            <ac:spMk id="3" creationId="{B106E78E-D4B2-F2EF-E7A3-20AC4ACF46EC}"/>
          </ac:spMkLst>
        </pc:spChg>
      </pc:sldChg>
      <pc:sldChg chg="addSp delSp modSp new mod">
        <pc:chgData name="praveen kumar" userId="0a46440c98e4299b" providerId="LiveId" clId="{D35B2E5E-EA97-42FD-98D5-637A50FA95ED}" dt="2025-03-06T02:25:03.043" v="230" actId="20577"/>
        <pc:sldMkLst>
          <pc:docMk/>
          <pc:sldMk cId="4228522015" sldId="276"/>
        </pc:sldMkLst>
        <pc:spChg chg="mod">
          <ac:chgData name="praveen kumar" userId="0a46440c98e4299b" providerId="LiveId" clId="{D35B2E5E-EA97-42FD-98D5-637A50FA95ED}" dt="2025-03-06T02:25:03.043" v="230" actId="20577"/>
          <ac:spMkLst>
            <pc:docMk/>
            <pc:sldMk cId="4228522015" sldId="276"/>
            <ac:spMk id="2" creationId="{1E0489D3-E2DA-DE71-92D4-55A2F568519F}"/>
          </ac:spMkLst>
        </pc:spChg>
        <pc:spChg chg="del">
          <ac:chgData name="praveen kumar" userId="0a46440c98e4299b" providerId="LiveId" clId="{D35B2E5E-EA97-42FD-98D5-637A50FA95ED}" dt="2025-03-06T02:24:45.281" v="198" actId="22"/>
          <ac:spMkLst>
            <pc:docMk/>
            <pc:sldMk cId="4228522015" sldId="276"/>
            <ac:spMk id="3" creationId="{D3B4B090-7E8D-4740-EB8A-A9652F974BF8}"/>
          </ac:spMkLst>
        </pc:spChg>
        <pc:picChg chg="add mod ord">
          <ac:chgData name="praveen kumar" userId="0a46440c98e4299b" providerId="LiveId" clId="{D35B2E5E-EA97-42FD-98D5-637A50FA95ED}" dt="2025-03-06T02:24:45.281" v="198" actId="22"/>
          <ac:picMkLst>
            <pc:docMk/>
            <pc:sldMk cId="4228522015" sldId="276"/>
            <ac:picMk id="5" creationId="{313FE22A-3AFA-F1DE-3AF2-9D75D047777F}"/>
          </ac:picMkLst>
        </pc:picChg>
      </pc:sldChg>
      <pc:sldChg chg="modSp new mod">
        <pc:chgData name="praveen kumar" userId="0a46440c98e4299b" providerId="LiveId" clId="{D35B2E5E-EA97-42FD-98D5-637A50FA95ED}" dt="2025-03-06T02:26:19.190" v="259" actId="27636"/>
        <pc:sldMkLst>
          <pc:docMk/>
          <pc:sldMk cId="949404890" sldId="277"/>
        </pc:sldMkLst>
        <pc:spChg chg="mod">
          <ac:chgData name="praveen kumar" userId="0a46440c98e4299b" providerId="LiveId" clId="{D35B2E5E-EA97-42FD-98D5-637A50FA95ED}" dt="2025-03-06T02:25:16.978" v="232"/>
          <ac:spMkLst>
            <pc:docMk/>
            <pc:sldMk cId="949404890" sldId="277"/>
            <ac:spMk id="2" creationId="{BD99B38E-467C-06B9-0FD1-18C560A69ECE}"/>
          </ac:spMkLst>
        </pc:spChg>
        <pc:spChg chg="mod">
          <ac:chgData name="praveen kumar" userId="0a46440c98e4299b" providerId="LiveId" clId="{D35B2E5E-EA97-42FD-98D5-637A50FA95ED}" dt="2025-03-06T02:26:19.190" v="259" actId="27636"/>
          <ac:spMkLst>
            <pc:docMk/>
            <pc:sldMk cId="949404890" sldId="277"/>
            <ac:spMk id="3" creationId="{5B6061FF-C626-9A32-EDB1-BF27E5118D96}"/>
          </ac:spMkLst>
        </pc:spChg>
      </pc:sldChg>
      <pc:sldChg chg="modSp new mod">
        <pc:chgData name="praveen kumar" userId="0a46440c98e4299b" providerId="LiveId" clId="{D35B2E5E-EA97-42FD-98D5-637A50FA95ED}" dt="2025-03-06T02:30:02.510" v="312" actId="21"/>
        <pc:sldMkLst>
          <pc:docMk/>
          <pc:sldMk cId="2567923053" sldId="278"/>
        </pc:sldMkLst>
        <pc:spChg chg="mod">
          <ac:chgData name="praveen kumar" userId="0a46440c98e4299b" providerId="LiveId" clId="{D35B2E5E-EA97-42FD-98D5-637A50FA95ED}" dt="2025-03-06T02:28:08.611" v="264" actId="27636"/>
          <ac:spMkLst>
            <pc:docMk/>
            <pc:sldMk cId="2567923053" sldId="278"/>
            <ac:spMk id="2" creationId="{419FAA43-2A84-C85F-AC50-39F11073534C}"/>
          </ac:spMkLst>
        </pc:spChg>
        <pc:spChg chg="mod">
          <ac:chgData name="praveen kumar" userId="0a46440c98e4299b" providerId="LiveId" clId="{D35B2E5E-EA97-42FD-98D5-637A50FA95ED}" dt="2025-03-06T02:30:02.510" v="312" actId="21"/>
          <ac:spMkLst>
            <pc:docMk/>
            <pc:sldMk cId="2567923053" sldId="278"/>
            <ac:spMk id="3" creationId="{F999DD11-913A-EA8F-E2FB-7AAAF8C3CE79}"/>
          </ac:spMkLst>
        </pc:spChg>
      </pc:sldChg>
      <pc:sldChg chg="modSp new mod">
        <pc:chgData name="praveen kumar" userId="0a46440c98e4299b" providerId="LiveId" clId="{D35B2E5E-EA97-42FD-98D5-637A50FA95ED}" dt="2025-03-06T02:30:35.053" v="333" actId="20577"/>
        <pc:sldMkLst>
          <pc:docMk/>
          <pc:sldMk cId="2264582710" sldId="279"/>
        </pc:sldMkLst>
        <pc:spChg chg="mod">
          <ac:chgData name="praveen kumar" userId="0a46440c98e4299b" providerId="LiveId" clId="{D35B2E5E-EA97-42FD-98D5-637A50FA95ED}" dt="2025-03-06T02:30:35.053" v="333" actId="20577"/>
          <ac:spMkLst>
            <pc:docMk/>
            <pc:sldMk cId="2264582710" sldId="279"/>
            <ac:spMk id="3" creationId="{7D5F7FD1-16A4-AAC1-1415-16623537E24D}"/>
          </ac:spMkLst>
        </pc:spChg>
      </pc:sldChg>
      <pc:sldChg chg="modSp new mod">
        <pc:chgData name="praveen kumar" userId="0a46440c98e4299b" providerId="LiveId" clId="{D35B2E5E-EA97-42FD-98D5-637A50FA95ED}" dt="2025-03-06T02:31:26.087" v="356" actId="123"/>
        <pc:sldMkLst>
          <pc:docMk/>
          <pc:sldMk cId="3662029200" sldId="280"/>
        </pc:sldMkLst>
        <pc:spChg chg="mod">
          <ac:chgData name="praveen kumar" userId="0a46440c98e4299b" providerId="LiveId" clId="{D35B2E5E-EA97-42FD-98D5-637A50FA95ED}" dt="2025-03-06T02:31:26.087" v="356" actId="123"/>
          <ac:spMkLst>
            <pc:docMk/>
            <pc:sldMk cId="3662029200" sldId="280"/>
            <ac:spMk id="3" creationId="{AA7721B8-B0DF-4D73-E71F-02D62AE96BBE}"/>
          </ac:spMkLst>
        </pc:spChg>
      </pc:sldChg>
      <pc:sldChg chg="modSp new mod">
        <pc:chgData name="praveen kumar" userId="0a46440c98e4299b" providerId="LiveId" clId="{D35B2E5E-EA97-42FD-98D5-637A50FA95ED}" dt="2025-03-06T02:33:23.115" v="387" actId="21"/>
        <pc:sldMkLst>
          <pc:docMk/>
          <pc:sldMk cId="3748162395" sldId="281"/>
        </pc:sldMkLst>
        <pc:spChg chg="mod">
          <ac:chgData name="praveen kumar" userId="0a46440c98e4299b" providerId="LiveId" clId="{D35B2E5E-EA97-42FD-98D5-637A50FA95ED}" dt="2025-03-06T02:31:53.623" v="361" actId="27636"/>
          <ac:spMkLst>
            <pc:docMk/>
            <pc:sldMk cId="3748162395" sldId="281"/>
            <ac:spMk id="2" creationId="{0B34356E-11D7-28FE-1CFF-0B59D5EEB0FB}"/>
          </ac:spMkLst>
        </pc:spChg>
        <pc:spChg chg="mod">
          <ac:chgData name="praveen kumar" userId="0a46440c98e4299b" providerId="LiveId" clId="{D35B2E5E-EA97-42FD-98D5-637A50FA95ED}" dt="2025-03-06T02:33:23.115" v="387" actId="21"/>
          <ac:spMkLst>
            <pc:docMk/>
            <pc:sldMk cId="3748162395" sldId="281"/>
            <ac:spMk id="3" creationId="{1B8E6D7D-9D1B-9621-215D-89D25FB5E3E2}"/>
          </ac:spMkLst>
        </pc:spChg>
      </pc:sldChg>
      <pc:sldChg chg="modSp new mod">
        <pc:chgData name="praveen kumar" userId="0a46440c98e4299b" providerId="LiveId" clId="{D35B2E5E-EA97-42FD-98D5-637A50FA95ED}" dt="2025-03-06T02:33:51.394" v="410" actId="20577"/>
        <pc:sldMkLst>
          <pc:docMk/>
          <pc:sldMk cId="2942950499" sldId="282"/>
        </pc:sldMkLst>
        <pc:spChg chg="mod">
          <ac:chgData name="praveen kumar" userId="0a46440c98e4299b" providerId="LiveId" clId="{D35B2E5E-EA97-42FD-98D5-637A50FA95ED}" dt="2025-03-06T02:33:51.394" v="410" actId="20577"/>
          <ac:spMkLst>
            <pc:docMk/>
            <pc:sldMk cId="2942950499" sldId="282"/>
            <ac:spMk id="3" creationId="{31DBF5BF-6988-D7EC-742A-324ECDABD40D}"/>
          </ac:spMkLst>
        </pc:spChg>
      </pc:sldChg>
      <pc:sldChg chg="modSp new mod">
        <pc:chgData name="praveen kumar" userId="0a46440c98e4299b" providerId="LiveId" clId="{D35B2E5E-EA97-42FD-98D5-637A50FA95ED}" dt="2025-03-06T02:36:15.190" v="466" actId="1076"/>
        <pc:sldMkLst>
          <pc:docMk/>
          <pc:sldMk cId="3323276041" sldId="283"/>
        </pc:sldMkLst>
        <pc:spChg chg="mod">
          <ac:chgData name="praveen kumar" userId="0a46440c98e4299b" providerId="LiveId" clId="{D35B2E5E-EA97-42FD-98D5-637A50FA95ED}" dt="2025-03-06T02:36:10.278" v="465" actId="1076"/>
          <ac:spMkLst>
            <pc:docMk/>
            <pc:sldMk cId="3323276041" sldId="283"/>
            <ac:spMk id="2" creationId="{E2B962B0-4E4E-0F9D-35E0-3ED5F14C291C}"/>
          </ac:spMkLst>
        </pc:spChg>
        <pc:spChg chg="mod">
          <ac:chgData name="praveen kumar" userId="0a46440c98e4299b" providerId="LiveId" clId="{D35B2E5E-EA97-42FD-98D5-637A50FA95ED}" dt="2025-03-06T02:36:15.190" v="466" actId="1076"/>
          <ac:spMkLst>
            <pc:docMk/>
            <pc:sldMk cId="3323276041" sldId="283"/>
            <ac:spMk id="3" creationId="{4F531098-5132-9AD1-6643-FB8F9FF69C8A}"/>
          </ac:spMkLst>
        </pc:spChg>
      </pc:sldChg>
      <pc:sldChg chg="modSp new mod setBg">
        <pc:chgData name="praveen kumar" userId="0a46440c98e4299b" providerId="LiveId" clId="{D35B2E5E-EA97-42FD-98D5-637A50FA95ED}" dt="2025-03-06T02:37:27.801" v="489"/>
        <pc:sldMkLst>
          <pc:docMk/>
          <pc:sldMk cId="3929680886" sldId="284"/>
        </pc:sldMkLst>
        <pc:spChg chg="mod">
          <ac:chgData name="praveen kumar" userId="0a46440c98e4299b" providerId="LiveId" clId="{D35B2E5E-EA97-42FD-98D5-637A50FA95ED}" dt="2025-03-06T02:37:27.801" v="489"/>
          <ac:spMkLst>
            <pc:docMk/>
            <pc:sldMk cId="3929680886" sldId="284"/>
            <ac:spMk id="2" creationId="{650E82BC-9D94-EA56-F178-147FDB61F45E}"/>
          </ac:spMkLst>
        </pc:spChg>
        <pc:spChg chg="mod">
          <ac:chgData name="praveen kumar" userId="0a46440c98e4299b" providerId="LiveId" clId="{D35B2E5E-EA97-42FD-98D5-637A50FA95ED}" dt="2025-03-06T02:37:27.801" v="489"/>
          <ac:spMkLst>
            <pc:docMk/>
            <pc:sldMk cId="3929680886" sldId="284"/>
            <ac:spMk id="3" creationId="{421F8E63-C9B9-2ABA-D396-528F8D1AEF22}"/>
          </ac:spMkLst>
        </pc:spChg>
      </pc:sldChg>
      <pc:sldChg chg="modSp new mod setBg">
        <pc:chgData name="praveen kumar" userId="0a46440c98e4299b" providerId="LiveId" clId="{D35B2E5E-EA97-42FD-98D5-637A50FA95ED}" dt="2025-03-06T02:39:18.782" v="541" actId="20577"/>
        <pc:sldMkLst>
          <pc:docMk/>
          <pc:sldMk cId="4046948710" sldId="285"/>
        </pc:sldMkLst>
        <pc:spChg chg="mod">
          <ac:chgData name="praveen kumar" userId="0a46440c98e4299b" providerId="LiveId" clId="{D35B2E5E-EA97-42FD-98D5-637A50FA95ED}" dt="2025-03-06T02:37:28.756" v="490"/>
          <ac:spMkLst>
            <pc:docMk/>
            <pc:sldMk cId="4046948710" sldId="285"/>
            <ac:spMk id="2" creationId="{87D70DE4-76B3-B9ED-9A4C-BB878AD77D89}"/>
          </ac:spMkLst>
        </pc:spChg>
        <pc:spChg chg="mod">
          <ac:chgData name="praveen kumar" userId="0a46440c98e4299b" providerId="LiveId" clId="{D35B2E5E-EA97-42FD-98D5-637A50FA95ED}" dt="2025-03-06T02:39:18.782" v="541" actId="20577"/>
          <ac:spMkLst>
            <pc:docMk/>
            <pc:sldMk cId="4046948710" sldId="285"/>
            <ac:spMk id="3" creationId="{F079DA10-115A-D442-F331-11AB4F221E88}"/>
          </ac:spMkLst>
        </pc:spChg>
      </pc:sldChg>
      <pc:sldChg chg="modSp new mod">
        <pc:chgData name="praveen kumar" userId="0a46440c98e4299b" providerId="LiveId" clId="{D35B2E5E-EA97-42FD-98D5-637A50FA95ED}" dt="2025-03-06T02:39:32.554" v="548" actId="20577"/>
        <pc:sldMkLst>
          <pc:docMk/>
          <pc:sldMk cId="4214252772" sldId="286"/>
        </pc:sldMkLst>
        <pc:spChg chg="mod">
          <ac:chgData name="praveen kumar" userId="0a46440c98e4299b" providerId="LiveId" clId="{D35B2E5E-EA97-42FD-98D5-637A50FA95ED}" dt="2025-03-06T02:39:32.554" v="548" actId="20577"/>
          <ac:spMkLst>
            <pc:docMk/>
            <pc:sldMk cId="4214252772" sldId="286"/>
            <ac:spMk id="3" creationId="{F9A8C3C9-406A-B80A-8A31-0CC219464100}"/>
          </ac:spMkLst>
        </pc:spChg>
      </pc:sldChg>
      <pc:sldChg chg="modSp new mod">
        <pc:chgData name="praveen kumar" userId="0a46440c98e4299b" providerId="LiveId" clId="{D35B2E5E-EA97-42FD-98D5-637A50FA95ED}" dt="2025-03-06T02:40:23.574" v="569" actId="20577"/>
        <pc:sldMkLst>
          <pc:docMk/>
          <pc:sldMk cId="3351115927" sldId="287"/>
        </pc:sldMkLst>
        <pc:spChg chg="mod">
          <ac:chgData name="praveen kumar" userId="0a46440c98e4299b" providerId="LiveId" clId="{D35B2E5E-EA97-42FD-98D5-637A50FA95ED}" dt="2025-03-06T02:39:50.673" v="550"/>
          <ac:spMkLst>
            <pc:docMk/>
            <pc:sldMk cId="3351115927" sldId="287"/>
            <ac:spMk id="2" creationId="{9CAD6B9D-93B6-4850-73CD-AC1504CC688F}"/>
          </ac:spMkLst>
        </pc:spChg>
        <pc:spChg chg="mod">
          <ac:chgData name="praveen kumar" userId="0a46440c98e4299b" providerId="LiveId" clId="{D35B2E5E-EA97-42FD-98D5-637A50FA95ED}" dt="2025-03-06T02:40:23.574" v="569" actId="20577"/>
          <ac:spMkLst>
            <pc:docMk/>
            <pc:sldMk cId="3351115927" sldId="287"/>
            <ac:spMk id="3" creationId="{901337A1-5C5B-0957-55AC-1E9DC9743AD6}"/>
          </ac:spMkLst>
        </pc:spChg>
      </pc:sldChg>
      <pc:sldChg chg="modSp new mod">
        <pc:chgData name="praveen kumar" userId="0a46440c98e4299b" providerId="LiveId" clId="{D35B2E5E-EA97-42FD-98D5-637A50FA95ED}" dt="2025-03-06T02:42:13.669" v="617" actId="20577"/>
        <pc:sldMkLst>
          <pc:docMk/>
          <pc:sldMk cId="273191550" sldId="288"/>
        </pc:sldMkLst>
        <pc:spChg chg="mod">
          <ac:chgData name="praveen kumar" userId="0a46440c98e4299b" providerId="LiveId" clId="{D35B2E5E-EA97-42FD-98D5-637A50FA95ED}" dt="2025-03-06T02:40:37.494" v="571"/>
          <ac:spMkLst>
            <pc:docMk/>
            <pc:sldMk cId="273191550" sldId="288"/>
            <ac:spMk id="2" creationId="{B82399AC-891B-4D41-6F98-D0E4CAFEC7CA}"/>
          </ac:spMkLst>
        </pc:spChg>
        <pc:spChg chg="mod">
          <ac:chgData name="praveen kumar" userId="0a46440c98e4299b" providerId="LiveId" clId="{D35B2E5E-EA97-42FD-98D5-637A50FA95ED}" dt="2025-03-06T02:42:13.669" v="617" actId="20577"/>
          <ac:spMkLst>
            <pc:docMk/>
            <pc:sldMk cId="273191550" sldId="288"/>
            <ac:spMk id="3" creationId="{55406AE1-8D5D-1983-14B8-A3718E655CFB}"/>
          </ac:spMkLst>
        </pc:spChg>
      </pc:sldChg>
      <pc:sldChg chg="addSp modSp new mod">
        <pc:chgData name="praveen kumar" userId="0a46440c98e4299b" providerId="LiveId" clId="{D35B2E5E-EA97-42FD-98D5-637A50FA95ED}" dt="2025-03-06T02:44:09.929" v="641" actId="27636"/>
        <pc:sldMkLst>
          <pc:docMk/>
          <pc:sldMk cId="995142978" sldId="289"/>
        </pc:sldMkLst>
        <pc:spChg chg="mod">
          <ac:chgData name="praveen kumar" userId="0a46440c98e4299b" providerId="LiveId" clId="{D35B2E5E-EA97-42FD-98D5-637A50FA95ED}" dt="2025-03-06T02:42:38.563" v="619"/>
          <ac:spMkLst>
            <pc:docMk/>
            <pc:sldMk cId="995142978" sldId="289"/>
            <ac:spMk id="2" creationId="{7CAF497B-B68F-ED8F-A320-434C316F31CA}"/>
          </ac:spMkLst>
        </pc:spChg>
        <pc:spChg chg="mod">
          <ac:chgData name="praveen kumar" userId="0a46440c98e4299b" providerId="LiveId" clId="{D35B2E5E-EA97-42FD-98D5-637A50FA95ED}" dt="2025-03-06T02:44:09.929" v="641" actId="27636"/>
          <ac:spMkLst>
            <pc:docMk/>
            <pc:sldMk cId="995142978" sldId="289"/>
            <ac:spMk id="3" creationId="{1D9D198B-5CEF-F869-6E9B-36A4E9133543}"/>
          </ac:spMkLst>
        </pc:spChg>
        <pc:spChg chg="add">
          <ac:chgData name="praveen kumar" userId="0a46440c98e4299b" providerId="LiveId" clId="{D35B2E5E-EA97-42FD-98D5-637A50FA95ED}" dt="2025-03-06T02:42:56.098" v="620"/>
          <ac:spMkLst>
            <pc:docMk/>
            <pc:sldMk cId="995142978" sldId="289"/>
            <ac:spMk id="4" creationId="{1C38C9E6-EB64-933E-3E7D-A511D38F6F7D}"/>
          </ac:spMkLst>
        </pc:spChg>
        <pc:spChg chg="add">
          <ac:chgData name="praveen kumar" userId="0a46440c98e4299b" providerId="LiveId" clId="{D35B2E5E-EA97-42FD-98D5-637A50FA95ED}" dt="2025-03-06T02:42:56.098" v="620"/>
          <ac:spMkLst>
            <pc:docMk/>
            <pc:sldMk cId="995142978" sldId="289"/>
            <ac:spMk id="6" creationId="{254A8A26-C032-0E2C-9988-C094299CF5A6}"/>
          </ac:spMkLst>
        </pc:spChg>
        <pc:spChg chg="add">
          <ac:chgData name="praveen kumar" userId="0a46440c98e4299b" providerId="LiveId" clId="{D35B2E5E-EA97-42FD-98D5-637A50FA95ED}" dt="2025-03-06T02:42:56.098" v="620"/>
          <ac:spMkLst>
            <pc:docMk/>
            <pc:sldMk cId="995142978" sldId="289"/>
            <ac:spMk id="8" creationId="{E926A6C8-84BF-82CD-46F8-6E035A0F6BB9}"/>
          </ac:spMkLst>
        </pc:spChg>
        <pc:spChg chg="add">
          <ac:chgData name="praveen kumar" userId="0a46440c98e4299b" providerId="LiveId" clId="{D35B2E5E-EA97-42FD-98D5-637A50FA95ED}" dt="2025-03-06T02:42:56.098" v="620"/>
          <ac:spMkLst>
            <pc:docMk/>
            <pc:sldMk cId="995142978" sldId="289"/>
            <ac:spMk id="10" creationId="{9E84982E-51F2-E061-4E82-6F7CCAA3E767}"/>
          </ac:spMkLst>
        </pc:spChg>
        <pc:spChg chg="add">
          <ac:chgData name="praveen kumar" userId="0a46440c98e4299b" providerId="LiveId" clId="{D35B2E5E-EA97-42FD-98D5-637A50FA95ED}" dt="2025-03-06T02:42:56.098" v="620"/>
          <ac:spMkLst>
            <pc:docMk/>
            <pc:sldMk cId="995142978" sldId="289"/>
            <ac:spMk id="11" creationId="{CE9D4516-E69A-08D0-E82F-F0791470B6B7}"/>
          </ac:spMkLst>
        </pc:spChg>
        <pc:spChg chg="add">
          <ac:chgData name="praveen kumar" userId="0a46440c98e4299b" providerId="LiveId" clId="{D35B2E5E-EA97-42FD-98D5-637A50FA95ED}" dt="2025-03-06T02:42:56.098" v="620"/>
          <ac:spMkLst>
            <pc:docMk/>
            <pc:sldMk cId="995142978" sldId="289"/>
            <ac:spMk id="13" creationId="{81EA0337-3DCC-BD1C-03F7-8F7AADACA615}"/>
          </ac:spMkLst>
        </pc:spChg>
        <pc:spChg chg="add">
          <ac:chgData name="praveen kumar" userId="0a46440c98e4299b" providerId="LiveId" clId="{D35B2E5E-EA97-42FD-98D5-637A50FA95ED}" dt="2025-03-06T02:42:56.098" v="620"/>
          <ac:spMkLst>
            <pc:docMk/>
            <pc:sldMk cId="995142978" sldId="289"/>
            <ac:spMk id="14" creationId="{D34AA966-0991-CD31-2EF8-DE741D4674B4}"/>
          </ac:spMkLst>
        </pc:spChg>
        <pc:spChg chg="add">
          <ac:chgData name="praveen kumar" userId="0a46440c98e4299b" providerId="LiveId" clId="{D35B2E5E-EA97-42FD-98D5-637A50FA95ED}" dt="2025-03-06T02:42:56.098" v="620"/>
          <ac:spMkLst>
            <pc:docMk/>
            <pc:sldMk cId="995142978" sldId="289"/>
            <ac:spMk id="19" creationId="{DB9A0671-50D9-8A06-BC98-A95C33A1F815}"/>
          </ac:spMkLst>
        </pc:spChg>
        <pc:spChg chg="add">
          <ac:chgData name="praveen kumar" userId="0a46440c98e4299b" providerId="LiveId" clId="{D35B2E5E-EA97-42FD-98D5-637A50FA95ED}" dt="2025-03-06T02:42:56.098" v="620"/>
          <ac:spMkLst>
            <pc:docMk/>
            <pc:sldMk cId="995142978" sldId="289"/>
            <ac:spMk id="20" creationId="{F68FA765-38DD-3560-CA30-176ED7B3E8A7}"/>
          </ac:spMkLst>
        </pc:spChg>
        <pc:spChg chg="add">
          <ac:chgData name="praveen kumar" userId="0a46440c98e4299b" providerId="LiveId" clId="{D35B2E5E-EA97-42FD-98D5-637A50FA95ED}" dt="2025-03-06T02:42:56.098" v="620"/>
          <ac:spMkLst>
            <pc:docMk/>
            <pc:sldMk cId="995142978" sldId="289"/>
            <ac:spMk id="29" creationId="{A07F9CD0-14B7-0054-A639-AC11398A9C56}"/>
          </ac:spMkLst>
        </pc:spChg>
        <pc:spChg chg="add">
          <ac:chgData name="praveen kumar" userId="0a46440c98e4299b" providerId="LiveId" clId="{D35B2E5E-EA97-42FD-98D5-637A50FA95ED}" dt="2025-03-06T02:43:19.163" v="623"/>
          <ac:spMkLst>
            <pc:docMk/>
            <pc:sldMk cId="995142978" sldId="289"/>
            <ac:spMk id="30" creationId="{1E89F935-0379-3B15-BAD5-FC55F046503E}"/>
          </ac:spMkLst>
        </pc:spChg>
        <pc:spChg chg="add">
          <ac:chgData name="praveen kumar" userId="0a46440c98e4299b" providerId="LiveId" clId="{D35B2E5E-EA97-42FD-98D5-637A50FA95ED}" dt="2025-03-06T02:43:19.163" v="623"/>
          <ac:spMkLst>
            <pc:docMk/>
            <pc:sldMk cId="995142978" sldId="289"/>
            <ac:spMk id="31" creationId="{F0417082-3981-40C4-6988-A6CF3F9A07A2}"/>
          </ac:spMkLst>
        </pc:spChg>
        <pc:spChg chg="add">
          <ac:chgData name="praveen kumar" userId="0a46440c98e4299b" providerId="LiveId" clId="{D35B2E5E-EA97-42FD-98D5-637A50FA95ED}" dt="2025-03-06T02:43:19.163" v="623"/>
          <ac:spMkLst>
            <pc:docMk/>
            <pc:sldMk cId="995142978" sldId="289"/>
            <ac:spMk id="32" creationId="{F34219F4-8E75-0B27-39CC-AF81F9F9085A}"/>
          </ac:spMkLst>
        </pc:spChg>
        <pc:spChg chg="add">
          <ac:chgData name="praveen kumar" userId="0a46440c98e4299b" providerId="LiveId" clId="{D35B2E5E-EA97-42FD-98D5-637A50FA95ED}" dt="2025-03-06T02:43:19.163" v="623"/>
          <ac:spMkLst>
            <pc:docMk/>
            <pc:sldMk cId="995142978" sldId="289"/>
            <ac:spMk id="33" creationId="{49231C7D-2F21-29D8-F1E2-42480064EBFC}"/>
          </ac:spMkLst>
        </pc:spChg>
        <pc:spChg chg="add">
          <ac:chgData name="praveen kumar" userId="0a46440c98e4299b" providerId="LiveId" clId="{D35B2E5E-EA97-42FD-98D5-637A50FA95ED}" dt="2025-03-06T02:43:19.163" v="623"/>
          <ac:spMkLst>
            <pc:docMk/>
            <pc:sldMk cId="995142978" sldId="289"/>
            <ac:spMk id="34" creationId="{999B6226-7F81-3724-D0D1-D37C9206FB61}"/>
          </ac:spMkLst>
        </pc:spChg>
        <pc:spChg chg="add">
          <ac:chgData name="praveen kumar" userId="0a46440c98e4299b" providerId="LiveId" clId="{D35B2E5E-EA97-42FD-98D5-637A50FA95ED}" dt="2025-03-06T02:43:19.163" v="623"/>
          <ac:spMkLst>
            <pc:docMk/>
            <pc:sldMk cId="995142978" sldId="289"/>
            <ac:spMk id="35" creationId="{5EAA2D70-D935-39D9-1E65-83E23E176E98}"/>
          </ac:spMkLst>
        </pc:spChg>
        <pc:picChg chg="add">
          <ac:chgData name="praveen kumar" userId="0a46440c98e4299b" providerId="LiveId" clId="{D35B2E5E-EA97-42FD-98D5-637A50FA95ED}" dt="2025-03-06T02:43:19.163" v="623"/>
          <ac:picMkLst>
            <pc:docMk/>
            <pc:sldMk cId="995142978" sldId="289"/>
            <ac:picMk id="1054" creationId="{7121021E-E1C5-659F-7B0A-3FE7FA8F6E2B}"/>
          </ac:picMkLst>
        </pc:picChg>
      </pc:sldChg>
      <pc:sldChg chg="modSp new mod">
        <pc:chgData name="praveen kumar" userId="0a46440c98e4299b" providerId="LiveId" clId="{D35B2E5E-EA97-42FD-98D5-637A50FA95ED}" dt="2025-03-06T02:44:41.701" v="656" actId="6549"/>
        <pc:sldMkLst>
          <pc:docMk/>
          <pc:sldMk cId="511807529" sldId="290"/>
        </pc:sldMkLst>
        <pc:spChg chg="mod">
          <ac:chgData name="praveen kumar" userId="0a46440c98e4299b" providerId="LiveId" clId="{D35B2E5E-EA97-42FD-98D5-637A50FA95ED}" dt="2025-03-06T02:44:41.701" v="656" actId="6549"/>
          <ac:spMkLst>
            <pc:docMk/>
            <pc:sldMk cId="511807529" sldId="290"/>
            <ac:spMk id="3" creationId="{925C655F-21F3-A6B9-21AA-F2D2A1D69895}"/>
          </ac:spMkLst>
        </pc:spChg>
      </pc:sldChg>
      <pc:sldChg chg="modSp new mod">
        <pc:chgData name="praveen kumar" userId="0a46440c98e4299b" providerId="LiveId" clId="{D35B2E5E-EA97-42FD-98D5-637A50FA95ED}" dt="2025-03-06T02:45:37.384" v="679" actId="20577"/>
        <pc:sldMkLst>
          <pc:docMk/>
          <pc:sldMk cId="967902264" sldId="291"/>
        </pc:sldMkLst>
        <pc:spChg chg="mod">
          <ac:chgData name="praveen kumar" userId="0a46440c98e4299b" providerId="LiveId" clId="{D35B2E5E-EA97-42FD-98D5-637A50FA95ED}" dt="2025-03-06T02:45:37.384" v="679" actId="20577"/>
          <ac:spMkLst>
            <pc:docMk/>
            <pc:sldMk cId="967902264" sldId="291"/>
            <ac:spMk id="3" creationId="{CBCFBA11-4054-5393-6196-F83E037161C5}"/>
          </ac:spMkLst>
        </pc:spChg>
      </pc:sldChg>
      <pc:sldChg chg="modSp new mod">
        <pc:chgData name="praveen kumar" userId="0a46440c98e4299b" providerId="LiveId" clId="{D35B2E5E-EA97-42FD-98D5-637A50FA95ED}" dt="2025-03-06T02:47:21.900" v="718" actId="20577"/>
        <pc:sldMkLst>
          <pc:docMk/>
          <pc:sldMk cId="1092301804" sldId="292"/>
        </pc:sldMkLst>
        <pc:spChg chg="mod">
          <ac:chgData name="praveen kumar" userId="0a46440c98e4299b" providerId="LiveId" clId="{D35B2E5E-EA97-42FD-98D5-637A50FA95ED}" dt="2025-03-06T02:46:23.484" v="682" actId="27636"/>
          <ac:spMkLst>
            <pc:docMk/>
            <pc:sldMk cId="1092301804" sldId="292"/>
            <ac:spMk id="2" creationId="{B1193244-7E0F-E45D-EFA4-35053D1AD847}"/>
          </ac:spMkLst>
        </pc:spChg>
        <pc:spChg chg="mod">
          <ac:chgData name="praveen kumar" userId="0a46440c98e4299b" providerId="LiveId" clId="{D35B2E5E-EA97-42FD-98D5-637A50FA95ED}" dt="2025-03-06T02:47:21.900" v="718" actId="20577"/>
          <ac:spMkLst>
            <pc:docMk/>
            <pc:sldMk cId="1092301804" sldId="292"/>
            <ac:spMk id="3" creationId="{B114EC9E-7799-11B2-08BE-CBFAD97584DB}"/>
          </ac:spMkLst>
        </pc:spChg>
      </pc:sldChg>
      <pc:sldChg chg="addSp delSp modSp new mod">
        <pc:chgData name="praveen kumar" userId="0a46440c98e4299b" providerId="LiveId" clId="{D35B2E5E-EA97-42FD-98D5-637A50FA95ED}" dt="2025-03-06T02:49:32.770" v="735" actId="14100"/>
        <pc:sldMkLst>
          <pc:docMk/>
          <pc:sldMk cId="2978410083" sldId="293"/>
        </pc:sldMkLst>
        <pc:spChg chg="mod">
          <ac:chgData name="praveen kumar" userId="0a46440c98e4299b" providerId="LiveId" clId="{D35B2E5E-EA97-42FD-98D5-637A50FA95ED}" dt="2025-03-06T02:47:35.465" v="721" actId="27636"/>
          <ac:spMkLst>
            <pc:docMk/>
            <pc:sldMk cId="2978410083" sldId="293"/>
            <ac:spMk id="2" creationId="{A0092076-6AED-D1FF-B748-0BFB6917CB3C}"/>
          </ac:spMkLst>
        </pc:spChg>
        <pc:spChg chg="mod">
          <ac:chgData name="praveen kumar" userId="0a46440c98e4299b" providerId="LiveId" clId="{D35B2E5E-EA97-42FD-98D5-637A50FA95ED}" dt="2025-03-06T02:47:51.303" v="723" actId="20577"/>
          <ac:spMkLst>
            <pc:docMk/>
            <pc:sldMk cId="2978410083" sldId="293"/>
            <ac:spMk id="3" creationId="{62DDBE55-9CDD-2E32-B9D3-323100EC785C}"/>
          </ac:spMkLst>
        </pc:spChg>
        <pc:picChg chg="add del">
          <ac:chgData name="praveen kumar" userId="0a46440c98e4299b" providerId="LiveId" clId="{D35B2E5E-EA97-42FD-98D5-637A50FA95ED}" dt="2025-03-06T02:48:19.313" v="725" actId="22"/>
          <ac:picMkLst>
            <pc:docMk/>
            <pc:sldMk cId="2978410083" sldId="293"/>
            <ac:picMk id="5" creationId="{8D6817F4-847D-E581-37DE-91C5904B25D4}"/>
          </ac:picMkLst>
        </pc:picChg>
        <pc:picChg chg="add del mod">
          <ac:chgData name="praveen kumar" userId="0a46440c98e4299b" providerId="LiveId" clId="{D35B2E5E-EA97-42FD-98D5-637A50FA95ED}" dt="2025-03-06T02:49:05.565" v="728" actId="478"/>
          <ac:picMkLst>
            <pc:docMk/>
            <pc:sldMk cId="2978410083" sldId="293"/>
            <ac:picMk id="7" creationId="{71B73EF1-2648-EF82-E5C6-9013E44CEA2C}"/>
          </ac:picMkLst>
        </pc:picChg>
        <pc:picChg chg="add mod">
          <ac:chgData name="praveen kumar" userId="0a46440c98e4299b" providerId="LiveId" clId="{D35B2E5E-EA97-42FD-98D5-637A50FA95ED}" dt="2025-03-06T02:49:32.770" v="735" actId="14100"/>
          <ac:picMkLst>
            <pc:docMk/>
            <pc:sldMk cId="2978410083" sldId="293"/>
            <ac:picMk id="9" creationId="{84B20375-A451-A0EE-A40A-2813E3DF18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9753"/>
            <a:ext cx="8229600" cy="1143000"/>
          </a:xfrm>
        </p:spPr>
        <p:txBody>
          <a:bodyPr/>
          <a:lstStyle/>
          <a:p>
            <a:r>
              <a:rPr dirty="0"/>
              <a:t>Big Data &amp;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89D3-E2DA-DE71-92D4-55A2F568519F}"/>
              </a:ext>
            </a:extLst>
          </p:cNvPr>
          <p:cNvSpPr>
            <a:spLocks noGrp="1"/>
          </p:cNvSpPr>
          <p:nvPr>
            <p:ph type="title"/>
          </p:nvPr>
        </p:nvSpPr>
        <p:spPr/>
        <p:txBody>
          <a:bodyPr/>
          <a:lstStyle/>
          <a:p>
            <a:r>
              <a:rPr lang="en-IN" dirty="0"/>
              <a:t>Hadoop High Level Architecture</a:t>
            </a:r>
          </a:p>
        </p:txBody>
      </p:sp>
      <p:pic>
        <p:nvPicPr>
          <p:cNvPr id="5" name="Content Placeholder 4">
            <a:extLst>
              <a:ext uri="{FF2B5EF4-FFF2-40B4-BE49-F238E27FC236}">
                <a16:creationId xmlns:a16="http://schemas.microsoft.com/office/drawing/2014/main" id="{313FE22A-3AFA-F1DE-3AF2-9D75D047777F}"/>
              </a:ext>
            </a:extLst>
          </p:cNvPr>
          <p:cNvPicPr>
            <a:picLocks noGrp="1" noChangeAspect="1"/>
          </p:cNvPicPr>
          <p:nvPr>
            <p:ph idx="1"/>
          </p:nvPr>
        </p:nvPicPr>
        <p:blipFill>
          <a:blip r:embed="rId2"/>
          <a:stretch>
            <a:fillRect/>
          </a:stretch>
        </p:blipFill>
        <p:spPr>
          <a:xfrm>
            <a:off x="651915" y="1872178"/>
            <a:ext cx="7840169" cy="3982006"/>
          </a:xfrm>
        </p:spPr>
      </p:pic>
    </p:spTree>
    <p:extLst>
      <p:ext uri="{BB962C8B-B14F-4D97-AF65-F5344CB8AC3E}">
        <p14:creationId xmlns:p14="http://schemas.microsoft.com/office/powerpoint/2010/main" val="4228522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9B38E-467C-06B9-0FD1-18C560A69ECE}"/>
              </a:ext>
            </a:extLst>
          </p:cNvPr>
          <p:cNvSpPr>
            <a:spLocks noGrp="1"/>
          </p:cNvSpPr>
          <p:nvPr>
            <p:ph type="title"/>
          </p:nvPr>
        </p:nvSpPr>
        <p:spPr/>
        <p:txBody>
          <a:bodyPr/>
          <a:lstStyle/>
          <a:p>
            <a:r>
              <a:rPr lang="en-IN" b="0" i="0" dirty="0">
                <a:solidFill>
                  <a:srgbClr val="3A3A3A"/>
                </a:solidFill>
                <a:effectLst/>
                <a:latin typeface="ff6"/>
              </a:rPr>
              <a:t>The Apache Hadoop Module</a:t>
            </a:r>
            <a:endParaRPr lang="en-IN" dirty="0"/>
          </a:p>
        </p:txBody>
      </p:sp>
      <p:sp>
        <p:nvSpPr>
          <p:cNvPr id="3" name="Content Placeholder 2">
            <a:extLst>
              <a:ext uri="{FF2B5EF4-FFF2-40B4-BE49-F238E27FC236}">
                <a16:creationId xmlns:a16="http://schemas.microsoft.com/office/drawing/2014/main" id="{5B6061FF-C626-9A32-EDB1-BF27E5118D96}"/>
              </a:ext>
            </a:extLst>
          </p:cNvPr>
          <p:cNvSpPr>
            <a:spLocks noGrp="1"/>
          </p:cNvSpPr>
          <p:nvPr>
            <p:ph idx="1"/>
          </p:nvPr>
        </p:nvSpPr>
        <p:spPr/>
        <p:txBody>
          <a:bodyPr>
            <a:normAutofit fontScale="92500" lnSpcReduction="20000"/>
          </a:bodyPr>
          <a:lstStyle/>
          <a:p>
            <a:pPr algn="l"/>
            <a:r>
              <a:rPr lang="en-US" b="0" i="0" dirty="0">
                <a:solidFill>
                  <a:srgbClr val="3A3A3A"/>
                </a:solidFill>
                <a:effectLst/>
                <a:latin typeface="ff6"/>
              </a:rPr>
              <a:t>Hadoop </a:t>
            </a:r>
            <a:r>
              <a:rPr lang="en-US" b="0" i="0" dirty="0" err="1">
                <a:solidFill>
                  <a:srgbClr val="3A3A3A"/>
                </a:solidFill>
                <a:effectLst/>
                <a:latin typeface="ff6"/>
              </a:rPr>
              <a:t>Common:</a:t>
            </a:r>
            <a:r>
              <a:rPr lang="en-US" b="0" i="0" dirty="0" err="1">
                <a:solidFill>
                  <a:srgbClr val="3A3A3A"/>
                </a:solidFill>
                <a:effectLst/>
                <a:latin typeface="ff7"/>
              </a:rPr>
              <a:t>Includes</a:t>
            </a:r>
            <a:r>
              <a:rPr lang="en-US" b="0" i="0" dirty="0">
                <a:solidFill>
                  <a:srgbClr val="3A3A3A"/>
                </a:solidFill>
                <a:effectLst/>
                <a:latin typeface="ff7"/>
              </a:rPr>
              <a:t> the common utilities which supports the other Hadoop modules</a:t>
            </a:r>
          </a:p>
          <a:p>
            <a:pPr algn="l"/>
            <a:r>
              <a:rPr lang="en-US" b="0" i="0" dirty="0">
                <a:solidFill>
                  <a:srgbClr val="6458C0"/>
                </a:solidFill>
                <a:effectLst/>
                <a:latin typeface="ff6"/>
              </a:rPr>
              <a:t>HDFS</a:t>
            </a:r>
            <a:r>
              <a:rPr lang="en-US" b="0" i="0" dirty="0">
                <a:solidFill>
                  <a:srgbClr val="3A3A3A"/>
                </a:solidFill>
                <a:effectLst/>
                <a:latin typeface="ff6"/>
              </a:rPr>
              <a:t>: </a:t>
            </a:r>
            <a:r>
              <a:rPr lang="en-US" b="0" i="0" dirty="0">
                <a:solidFill>
                  <a:srgbClr val="3A3A3A"/>
                </a:solidFill>
                <a:effectLst/>
                <a:latin typeface="ff7"/>
              </a:rPr>
              <a:t>Hadoop Distributed File System provides unrestricted, high-speed access to the data application.</a:t>
            </a:r>
          </a:p>
          <a:p>
            <a:pPr algn="l"/>
            <a:r>
              <a:rPr lang="en-US" b="0" i="0" dirty="0">
                <a:solidFill>
                  <a:srgbClr val="6458C0"/>
                </a:solidFill>
                <a:effectLst/>
                <a:latin typeface="ff6"/>
              </a:rPr>
              <a:t>Hadoop YARN</a:t>
            </a:r>
            <a:r>
              <a:rPr lang="en-US" b="0" i="0" dirty="0">
                <a:solidFill>
                  <a:srgbClr val="3A3A3A"/>
                </a:solidFill>
                <a:effectLst/>
                <a:latin typeface="ff6"/>
              </a:rPr>
              <a:t>: </a:t>
            </a:r>
            <a:r>
              <a:rPr lang="en-US" b="0" i="0" dirty="0">
                <a:solidFill>
                  <a:srgbClr val="3A3A3A"/>
                </a:solidFill>
                <a:effectLst/>
                <a:latin typeface="ff7"/>
              </a:rPr>
              <a:t>This technology is basically used for scheduling of job and efficient management of the cluster resource.</a:t>
            </a:r>
          </a:p>
          <a:p>
            <a:pPr algn="l"/>
            <a:r>
              <a:rPr lang="en-US" b="0" i="0" dirty="0">
                <a:solidFill>
                  <a:srgbClr val="6458C0"/>
                </a:solidFill>
                <a:effectLst/>
                <a:latin typeface="ff6"/>
              </a:rPr>
              <a:t>MapReduce</a:t>
            </a:r>
            <a:r>
              <a:rPr lang="en-US" b="0" i="0" dirty="0">
                <a:solidFill>
                  <a:srgbClr val="3A3A3A"/>
                </a:solidFill>
                <a:effectLst/>
                <a:latin typeface="ff6"/>
              </a:rPr>
              <a:t>: </a:t>
            </a:r>
            <a:r>
              <a:rPr lang="en-US" b="0" i="0" dirty="0">
                <a:solidFill>
                  <a:srgbClr val="3A3A3A"/>
                </a:solidFill>
                <a:effectLst/>
                <a:latin typeface="ff7"/>
              </a:rPr>
              <a:t>This is a highly efficient methodology for parallel</a:t>
            </a:r>
            <a:r>
              <a:rPr lang="en-US" dirty="0">
                <a:solidFill>
                  <a:srgbClr val="6458C0"/>
                </a:solidFill>
                <a:latin typeface="ff6"/>
              </a:rPr>
              <a:t> </a:t>
            </a:r>
            <a:r>
              <a:rPr lang="en-US" b="0" i="0" dirty="0">
                <a:solidFill>
                  <a:srgbClr val="3A3A3A"/>
                </a:solidFill>
                <a:effectLst/>
                <a:latin typeface="ff7"/>
              </a:rPr>
              <a:t>processing</a:t>
            </a:r>
            <a:r>
              <a:rPr lang="en-US" dirty="0">
                <a:solidFill>
                  <a:srgbClr val="3A3A3A"/>
                </a:solidFill>
                <a:latin typeface="ff7"/>
              </a:rPr>
              <a:t> </a:t>
            </a:r>
            <a:r>
              <a:rPr lang="en-US" b="0" i="0" dirty="0">
                <a:solidFill>
                  <a:srgbClr val="3A3A3A"/>
                </a:solidFill>
                <a:effectLst/>
                <a:latin typeface="ff7"/>
              </a:rPr>
              <a:t>of huge volumes of data</a:t>
            </a:r>
          </a:p>
          <a:p>
            <a:endParaRPr lang="en-IN" dirty="0"/>
          </a:p>
        </p:txBody>
      </p:sp>
    </p:spTree>
    <p:extLst>
      <p:ext uri="{BB962C8B-B14F-4D97-AF65-F5344CB8AC3E}">
        <p14:creationId xmlns:p14="http://schemas.microsoft.com/office/powerpoint/2010/main" val="94940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A7E6-BBD6-E771-9445-77A96660802C}"/>
              </a:ext>
            </a:extLst>
          </p:cNvPr>
          <p:cNvSpPr>
            <a:spLocks noGrp="1"/>
          </p:cNvSpPr>
          <p:nvPr>
            <p:ph type="title"/>
          </p:nvPr>
        </p:nvSpPr>
        <p:spPr>
          <a:xfrm>
            <a:off x="457200" y="457200"/>
            <a:ext cx="8610600" cy="1143000"/>
          </a:xfrm>
        </p:spPr>
        <p:txBody>
          <a:bodyPr>
            <a:normAutofit fontScale="90000"/>
          </a:bodyPr>
          <a:lstStyle/>
          <a:p>
            <a:r>
              <a:rPr lang="en-US" b="0" i="0" dirty="0">
                <a:solidFill>
                  <a:srgbClr val="000000"/>
                </a:solidFill>
                <a:effectLst/>
                <a:latin typeface="ff2"/>
              </a:rPr>
              <a:t>The Hadoop Distributed File System (HDFS). </a:t>
            </a:r>
            <a:br>
              <a:rPr lang="en-US" b="0" i="0" dirty="0">
                <a:solidFill>
                  <a:srgbClr val="000000"/>
                </a:solidFill>
                <a:effectLst/>
                <a:latin typeface="ff2"/>
              </a:rPr>
            </a:br>
            <a:endParaRPr lang="en-IN" dirty="0"/>
          </a:p>
        </p:txBody>
      </p:sp>
      <p:sp>
        <p:nvSpPr>
          <p:cNvPr id="3" name="Content Placeholder 2">
            <a:extLst>
              <a:ext uri="{FF2B5EF4-FFF2-40B4-BE49-F238E27FC236}">
                <a16:creationId xmlns:a16="http://schemas.microsoft.com/office/drawing/2014/main" id="{0E617C9B-1691-28DD-3AEC-85B1DB68BC69}"/>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ff3"/>
              </a:rPr>
              <a:t>HDFS is the storage system for a Hadoop cluster. When data lands in the</a:t>
            </a:r>
          </a:p>
          <a:p>
            <a:pPr algn="l"/>
            <a:r>
              <a:rPr lang="en-US" b="0" i="0" dirty="0">
                <a:solidFill>
                  <a:srgbClr val="000000"/>
                </a:solidFill>
                <a:effectLst/>
                <a:latin typeface="ff3"/>
              </a:rPr>
              <a:t>cluster, HDFS breaks it into pieces and distributes those pieces among</a:t>
            </a:r>
          </a:p>
          <a:p>
            <a:pPr algn="l"/>
            <a:r>
              <a:rPr lang="en-US" b="0" i="0" dirty="0">
                <a:solidFill>
                  <a:srgbClr val="000000"/>
                </a:solidFill>
                <a:effectLst/>
                <a:latin typeface="ff3"/>
              </a:rPr>
              <a:t>the different servers participating in the cluster. Each server stores just a</a:t>
            </a:r>
          </a:p>
          <a:p>
            <a:pPr algn="l"/>
            <a:r>
              <a:rPr lang="en-US" b="0" i="0" dirty="0">
                <a:solidFill>
                  <a:srgbClr val="000000"/>
                </a:solidFill>
                <a:effectLst/>
                <a:latin typeface="ff3"/>
              </a:rPr>
              <a:t>small fragment of the complete data set, and each piece of data is</a:t>
            </a:r>
          </a:p>
          <a:p>
            <a:pPr algn="l"/>
            <a:r>
              <a:rPr lang="en-US" b="0" i="0" dirty="0">
                <a:solidFill>
                  <a:srgbClr val="000000"/>
                </a:solidFill>
                <a:effectLst/>
                <a:latin typeface="ff3"/>
              </a:rPr>
              <a:t>replicated on more than one server. </a:t>
            </a:r>
          </a:p>
          <a:p>
            <a:endParaRPr lang="en-IN" dirty="0"/>
          </a:p>
        </p:txBody>
      </p:sp>
    </p:spTree>
    <p:extLst>
      <p:ext uri="{BB962C8B-B14F-4D97-AF65-F5344CB8AC3E}">
        <p14:creationId xmlns:p14="http://schemas.microsoft.com/office/powerpoint/2010/main" val="3823554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ED81-A19E-92A8-C068-02B2C22D4AA8}"/>
              </a:ext>
            </a:extLst>
          </p:cNvPr>
          <p:cNvSpPr>
            <a:spLocks noGrp="1"/>
          </p:cNvSpPr>
          <p:nvPr>
            <p:ph type="title"/>
          </p:nvPr>
        </p:nvSpPr>
        <p:spPr/>
        <p:txBody>
          <a:bodyPr>
            <a:normAutofit/>
          </a:bodyPr>
          <a:lstStyle/>
          <a:p>
            <a:r>
              <a:rPr lang="en-IN" b="1" i="0" dirty="0">
                <a:effectLst/>
                <a:latin typeface="Montserrat" panose="00000500000000000000" pitchFamily="2" charset="0"/>
              </a:rPr>
              <a:t>MapReduce</a:t>
            </a:r>
            <a:endParaRPr lang="en-IN" dirty="0"/>
          </a:p>
        </p:txBody>
      </p:sp>
      <p:sp>
        <p:nvSpPr>
          <p:cNvPr id="3" name="Content Placeholder 2">
            <a:extLst>
              <a:ext uri="{FF2B5EF4-FFF2-40B4-BE49-F238E27FC236}">
                <a16:creationId xmlns:a16="http://schemas.microsoft.com/office/drawing/2014/main" id="{6F0949DC-3C44-D5BB-CFEE-E666EB390FBB}"/>
              </a:ext>
            </a:extLst>
          </p:cNvPr>
          <p:cNvSpPr>
            <a:spLocks noGrp="1"/>
          </p:cNvSpPr>
          <p:nvPr>
            <p:ph idx="1"/>
          </p:nvPr>
        </p:nvSpPr>
        <p:spPr/>
        <p:txBody>
          <a:bodyPr>
            <a:normAutofit fontScale="85000" lnSpcReduction="20000"/>
          </a:bodyPr>
          <a:lstStyle/>
          <a:p>
            <a:pPr marL="0" indent="0" algn="just">
              <a:buNone/>
            </a:pPr>
            <a:r>
              <a:rPr lang="en-US" dirty="0"/>
              <a:t>Hadoop relies on a two-step approach called MapReduce: </a:t>
            </a:r>
          </a:p>
          <a:p>
            <a:pPr algn="just"/>
            <a:r>
              <a:rPr lang="en-US" dirty="0"/>
              <a:t>Map Phase: Each computer (node) runs a “map” function on its assigned data block. This function transforms the data into key-value pairs, where the key identifies a specific grouping and the value represents the data associated with that group. </a:t>
            </a:r>
          </a:p>
          <a:p>
            <a:pPr algn="just"/>
            <a:r>
              <a:rPr lang="en-US" dirty="0"/>
              <a:t>Reduce Phase: The key-value pairs from all nodes are shuffled and sorted based on their keys, ensuring all values belonging to the same group are sent to the same node. Each node then runs a “reduce” function on its group of values, performing aggregations or summaries.</a:t>
            </a:r>
            <a:endParaRPr lang="en-IN" dirty="0"/>
          </a:p>
        </p:txBody>
      </p:sp>
    </p:spTree>
    <p:extLst>
      <p:ext uri="{BB962C8B-B14F-4D97-AF65-F5344CB8AC3E}">
        <p14:creationId xmlns:p14="http://schemas.microsoft.com/office/powerpoint/2010/main" val="210157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30DFE-FF0E-E014-F80F-3A0F0A66B002}"/>
              </a:ext>
            </a:extLst>
          </p:cNvPr>
          <p:cNvSpPr>
            <a:spLocks noGrp="1"/>
          </p:cNvSpPr>
          <p:nvPr>
            <p:ph type="title"/>
          </p:nvPr>
        </p:nvSpPr>
        <p:spPr/>
        <p:txBody>
          <a:bodyPr/>
          <a:lstStyle/>
          <a:p>
            <a:r>
              <a:rPr lang="en-IN" dirty="0"/>
              <a:t>Parallel Processing Powerhouse</a:t>
            </a:r>
          </a:p>
        </p:txBody>
      </p:sp>
      <p:sp>
        <p:nvSpPr>
          <p:cNvPr id="3" name="Content Placeholder 2">
            <a:extLst>
              <a:ext uri="{FF2B5EF4-FFF2-40B4-BE49-F238E27FC236}">
                <a16:creationId xmlns:a16="http://schemas.microsoft.com/office/drawing/2014/main" id="{2A2E35EC-B739-E306-80E9-58305F4EF0C9}"/>
              </a:ext>
            </a:extLst>
          </p:cNvPr>
          <p:cNvSpPr>
            <a:spLocks noGrp="1"/>
          </p:cNvSpPr>
          <p:nvPr>
            <p:ph idx="1"/>
          </p:nvPr>
        </p:nvSpPr>
        <p:spPr/>
        <p:txBody>
          <a:bodyPr/>
          <a:lstStyle/>
          <a:p>
            <a:r>
              <a:rPr lang="en-US" dirty="0"/>
              <a:t>The magic lies in the parallelism. While traditional systems process data sequentially, one record at a time, Hadoop harnesses the collective power of the entire cluster. Multiple nodes simultaneously process their data blocks, significantly speeding up the overall processing time</a:t>
            </a:r>
            <a:endParaRPr lang="en-IN" dirty="0"/>
          </a:p>
        </p:txBody>
      </p:sp>
    </p:spTree>
    <p:extLst>
      <p:ext uri="{BB962C8B-B14F-4D97-AF65-F5344CB8AC3E}">
        <p14:creationId xmlns:p14="http://schemas.microsoft.com/office/powerpoint/2010/main" val="36349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B079-2CBD-5D58-2370-B8C668DC6AC0}"/>
              </a:ext>
            </a:extLst>
          </p:cNvPr>
          <p:cNvSpPr>
            <a:spLocks noGrp="1"/>
          </p:cNvSpPr>
          <p:nvPr>
            <p:ph type="title"/>
          </p:nvPr>
        </p:nvSpPr>
        <p:spPr/>
        <p:txBody>
          <a:bodyPr/>
          <a:lstStyle/>
          <a:p>
            <a:r>
              <a:rPr lang="en-US" dirty="0"/>
              <a:t>Benefits of Hadoop’s Parallel World</a:t>
            </a:r>
            <a:endParaRPr lang="en-IN" dirty="0"/>
          </a:p>
        </p:txBody>
      </p:sp>
      <p:sp>
        <p:nvSpPr>
          <p:cNvPr id="3" name="Content Placeholder 2">
            <a:extLst>
              <a:ext uri="{FF2B5EF4-FFF2-40B4-BE49-F238E27FC236}">
                <a16:creationId xmlns:a16="http://schemas.microsoft.com/office/drawing/2014/main" id="{8399A9C5-3260-C7E9-8D75-8AB8BF4E88AE}"/>
              </a:ext>
            </a:extLst>
          </p:cNvPr>
          <p:cNvSpPr>
            <a:spLocks noGrp="1"/>
          </p:cNvSpPr>
          <p:nvPr>
            <p:ph idx="1"/>
          </p:nvPr>
        </p:nvSpPr>
        <p:spPr/>
        <p:txBody>
          <a:bodyPr>
            <a:normAutofit fontScale="92500" lnSpcReduction="10000"/>
          </a:bodyPr>
          <a:lstStyle/>
          <a:p>
            <a:r>
              <a:rPr lang="en-US" dirty="0"/>
              <a:t>Scalability: Can handle massive datasets efficiently by distributing the workload across multiple nodes.</a:t>
            </a:r>
          </a:p>
          <a:p>
            <a:r>
              <a:rPr lang="en-US" dirty="0"/>
              <a:t> Fault Tolerance: Resilient to failures. If a node crashes, its work is simply reassigned to other nodes. </a:t>
            </a:r>
          </a:p>
          <a:p>
            <a:r>
              <a:rPr lang="en-US" dirty="0"/>
              <a:t>Cost-effective: Leverages commodity hardware, making it a cost-effective solution. </a:t>
            </a:r>
          </a:p>
          <a:p>
            <a:r>
              <a:rPr lang="en-US" dirty="0"/>
              <a:t>Simple Programming Model: Focuses on map and reduce functions, simplifying parallelization.</a:t>
            </a:r>
            <a:endParaRPr lang="en-IN" dirty="0"/>
          </a:p>
        </p:txBody>
      </p:sp>
    </p:spTree>
    <p:extLst>
      <p:ext uri="{BB962C8B-B14F-4D97-AF65-F5344CB8AC3E}">
        <p14:creationId xmlns:p14="http://schemas.microsoft.com/office/powerpoint/2010/main" val="312524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5548-CC72-605E-DD4C-90D929DB97A6}"/>
              </a:ext>
            </a:extLst>
          </p:cNvPr>
          <p:cNvSpPr>
            <a:spLocks noGrp="1"/>
          </p:cNvSpPr>
          <p:nvPr>
            <p:ph type="title"/>
          </p:nvPr>
        </p:nvSpPr>
        <p:spPr/>
        <p:txBody>
          <a:bodyPr/>
          <a:lstStyle/>
          <a:p>
            <a:r>
              <a:rPr lang="en-IN" dirty="0"/>
              <a:t>Beyond MapReduce</a:t>
            </a:r>
          </a:p>
        </p:txBody>
      </p:sp>
      <p:sp>
        <p:nvSpPr>
          <p:cNvPr id="3" name="Content Placeholder 2">
            <a:extLst>
              <a:ext uri="{FF2B5EF4-FFF2-40B4-BE49-F238E27FC236}">
                <a16:creationId xmlns:a16="http://schemas.microsoft.com/office/drawing/2014/main" id="{661B8348-4F36-10BC-3FC7-EFD36CC3B739}"/>
              </a:ext>
            </a:extLst>
          </p:cNvPr>
          <p:cNvSpPr>
            <a:spLocks noGrp="1"/>
          </p:cNvSpPr>
          <p:nvPr>
            <p:ph idx="1"/>
          </p:nvPr>
        </p:nvSpPr>
        <p:spPr/>
        <p:txBody>
          <a:bodyPr/>
          <a:lstStyle/>
          <a:p>
            <a:r>
              <a:rPr lang="en-US" dirty="0"/>
              <a:t>While MapReduce is a core concept, Hadoop has evolved to offer other processing models like Spark and Flink, providing more flexibility and real-time capabilities.</a:t>
            </a:r>
            <a:endParaRPr lang="en-IN" dirty="0"/>
          </a:p>
        </p:txBody>
      </p:sp>
    </p:spTree>
    <p:extLst>
      <p:ext uri="{BB962C8B-B14F-4D97-AF65-F5344CB8AC3E}">
        <p14:creationId xmlns:p14="http://schemas.microsoft.com/office/powerpoint/2010/main" val="11267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Discovery</a:t>
            </a:r>
          </a:p>
        </p:txBody>
      </p:sp>
      <p:sp>
        <p:nvSpPr>
          <p:cNvPr id="3" name="Content Placeholder 2"/>
          <p:cNvSpPr>
            <a:spLocks noGrp="1"/>
          </p:cNvSpPr>
          <p:nvPr>
            <p:ph idx="1"/>
          </p:nvPr>
        </p:nvSpPr>
        <p:spPr/>
        <p:txBody>
          <a:bodyPr>
            <a:normAutofit fontScale="92500" lnSpcReduction="10000"/>
          </a:bodyPr>
          <a:lstStyle/>
          <a:p>
            <a:r>
              <a:t>- Identifying patterns and insights from raw data.</a:t>
            </a:r>
          </a:p>
          <a:p>
            <a:r>
              <a:t>- Uses data visualization tools like Tableau, Power BI.</a:t>
            </a:r>
          </a:p>
          <a:p>
            <a:r>
              <a:t>- Helps in decision-making and business strategy.</a:t>
            </a:r>
          </a:p>
          <a:p>
            <a:r>
              <a:t>- Examples:</a:t>
            </a:r>
          </a:p>
          <a:p>
            <a:r>
              <a:t>  - Retail Industry: Walmart uses data discovery to optimize inventory.</a:t>
            </a:r>
          </a:p>
          <a:p>
            <a:r>
              <a:t>  - Healthcare: Hospitals analyze patient data to detect disease patterns.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356E-11D7-28FE-1CFF-0B59D5EEB0FB}"/>
              </a:ext>
            </a:extLst>
          </p:cNvPr>
          <p:cNvSpPr>
            <a:spLocks noGrp="1"/>
          </p:cNvSpPr>
          <p:nvPr>
            <p:ph type="title"/>
          </p:nvPr>
        </p:nvSpPr>
        <p:spPr/>
        <p:txBody>
          <a:bodyPr>
            <a:normAutofit fontScale="90000"/>
          </a:bodyPr>
          <a:lstStyle/>
          <a:p>
            <a:r>
              <a:rPr lang="en-US" b="0" i="0" dirty="0">
                <a:solidFill>
                  <a:srgbClr val="FF0000"/>
                </a:solidFill>
                <a:effectLst/>
                <a:latin typeface="ff2"/>
              </a:rPr>
              <a:t>Open-Source Technology for Big Data Analytics</a:t>
            </a:r>
            <a:endParaRPr lang="en-IN" dirty="0"/>
          </a:p>
        </p:txBody>
      </p:sp>
      <p:sp>
        <p:nvSpPr>
          <p:cNvPr id="3" name="Content Placeholder 2">
            <a:extLst>
              <a:ext uri="{FF2B5EF4-FFF2-40B4-BE49-F238E27FC236}">
                <a16:creationId xmlns:a16="http://schemas.microsoft.com/office/drawing/2014/main" id="{1B8E6D7D-9D1B-9621-215D-89D25FB5E3E2}"/>
              </a:ext>
            </a:extLst>
          </p:cNvPr>
          <p:cNvSpPr>
            <a:spLocks noGrp="1"/>
          </p:cNvSpPr>
          <p:nvPr>
            <p:ph idx="1"/>
          </p:nvPr>
        </p:nvSpPr>
        <p:spPr/>
        <p:txBody>
          <a:bodyPr>
            <a:normAutofit fontScale="25000" lnSpcReduction="20000"/>
          </a:bodyPr>
          <a:lstStyle/>
          <a:p>
            <a:pPr algn="l"/>
            <a:r>
              <a:rPr lang="en-US" sz="9800" dirty="0"/>
              <a:t>The open-source projects are managed and supported by</a:t>
            </a:r>
          </a:p>
          <a:p>
            <a:pPr algn="l"/>
            <a:r>
              <a:rPr lang="en-US" sz="9800" dirty="0"/>
              <a:t>commercial companies, such as Cloudera, that provide extra capabilities, training, and professional services that support open- source projects such as Hadoop. </a:t>
            </a:r>
          </a:p>
          <a:p>
            <a:pPr algn="l"/>
            <a:r>
              <a:rPr lang="en-US" sz="9800" dirty="0"/>
              <a:t>This is similar to what Red Hat has done for the open-source project Linux.</a:t>
            </a:r>
          </a:p>
          <a:p>
            <a:pPr algn="l"/>
            <a:r>
              <a:rPr lang="en-US" sz="9800" dirty="0"/>
              <a:t>The advantage of the open source stack—flexibility, extensibility, and lower cost</a:t>
            </a:r>
          </a:p>
          <a:p>
            <a:pPr algn="l"/>
            <a:r>
              <a:rPr lang="en-US" sz="9800" dirty="0"/>
              <a:t>“One of the great benefits of open source lies in the flexibility of the adoption model: you download and deploy it when you need it,” . With open source, you can try it and adopt it at your own pace.</a:t>
            </a:r>
          </a:p>
          <a:p>
            <a:endParaRPr lang="en-IN" b="1" dirty="0"/>
          </a:p>
        </p:txBody>
      </p:sp>
    </p:spTree>
    <p:extLst>
      <p:ext uri="{BB962C8B-B14F-4D97-AF65-F5344CB8AC3E}">
        <p14:creationId xmlns:p14="http://schemas.microsoft.com/office/powerpoint/2010/main" val="374816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585B-D57C-C09A-B4C9-BD28B7E318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DBF5BF-6988-D7EC-742A-324ECDABD40D}"/>
              </a:ext>
            </a:extLst>
          </p:cNvPr>
          <p:cNvSpPr>
            <a:spLocks noGrp="1"/>
          </p:cNvSpPr>
          <p:nvPr>
            <p:ph idx="1"/>
          </p:nvPr>
        </p:nvSpPr>
        <p:spPr/>
        <p:txBody>
          <a:bodyPr>
            <a:normAutofit fontScale="25000" lnSpcReduction="20000"/>
          </a:bodyPr>
          <a:lstStyle/>
          <a:p>
            <a:pPr algn="l"/>
            <a:r>
              <a:rPr lang="en-US" sz="9600" dirty="0"/>
              <a:t>The several assumptions of big data are</a:t>
            </a:r>
          </a:p>
          <a:p>
            <a:pPr marL="0" indent="0" algn="l">
              <a:buNone/>
            </a:pPr>
            <a:r>
              <a:rPr lang="en-US" sz="9600" dirty="0"/>
              <a:t>1.The amounts of data generated would be manageable </a:t>
            </a:r>
          </a:p>
          <a:p>
            <a:pPr marL="0" indent="0" algn="l">
              <a:buNone/>
            </a:pPr>
            <a:r>
              <a:rPr lang="en-US" sz="9600" dirty="0"/>
              <a:t>2. Programming resources would remain scarce</a:t>
            </a:r>
          </a:p>
          <a:p>
            <a:pPr marL="0" indent="0" algn="l">
              <a:buNone/>
            </a:pPr>
            <a:r>
              <a:rPr lang="en-US" sz="9600" dirty="0"/>
              <a:t>3. Faster data processing would require bigger, more expensive hardware “One of the great benefits of open source lies in the flexibility of the adoption model: you download and deploy it when you need it,” .</a:t>
            </a:r>
          </a:p>
          <a:p>
            <a:pPr marL="0" indent="0" algn="l">
              <a:buNone/>
            </a:pPr>
            <a:r>
              <a:rPr lang="en-US" sz="9600" dirty="0"/>
              <a:t>With open source, you can try it and adopt it at your own pace.</a:t>
            </a:r>
          </a:p>
          <a:p>
            <a:pPr marL="0" indent="0" algn="l">
              <a:buNone/>
            </a:pPr>
            <a:r>
              <a:rPr lang="en-US" sz="9600" dirty="0"/>
              <a:t>The several assumptions of big data are</a:t>
            </a:r>
          </a:p>
          <a:p>
            <a:pPr marL="0" indent="0" algn="l">
              <a:buNone/>
            </a:pPr>
            <a:r>
              <a:rPr lang="en-US" sz="9600" dirty="0"/>
              <a:t>1.The amounts of data generated would be manageable </a:t>
            </a:r>
          </a:p>
          <a:p>
            <a:pPr marL="0" indent="0" algn="l">
              <a:buNone/>
            </a:pPr>
            <a:r>
              <a:rPr lang="en-US" sz="9600" dirty="0"/>
              <a:t>2. Programming resources would remain scarce</a:t>
            </a:r>
          </a:p>
          <a:p>
            <a:pPr marL="0" indent="0" algn="l">
              <a:buNone/>
            </a:pPr>
            <a:r>
              <a:rPr lang="en-US" sz="9600" dirty="0"/>
              <a:t>3. Faster data processing would require bigger, more expensive hardware</a:t>
            </a:r>
          </a:p>
          <a:p>
            <a:pPr algn="l"/>
            <a:endParaRPr lang="en-US" b="1" i="0" dirty="0">
              <a:solidFill>
                <a:srgbClr val="000000"/>
              </a:solidFill>
              <a:effectLst/>
              <a:latin typeface="ff3"/>
            </a:endParaRPr>
          </a:p>
          <a:p>
            <a:endParaRPr lang="en-IN" dirty="0"/>
          </a:p>
        </p:txBody>
      </p:sp>
    </p:spTree>
    <p:extLst>
      <p:ext uri="{BB962C8B-B14F-4D97-AF65-F5344CB8AC3E}">
        <p14:creationId xmlns:p14="http://schemas.microsoft.com/office/powerpoint/2010/main" val="294295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F981-B736-AADF-8D35-EFB256FE8C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1F8378-DA03-3732-72E6-D82E3536FEA7}"/>
              </a:ext>
            </a:extLst>
          </p:cNvPr>
          <p:cNvSpPr>
            <a:spLocks noGrp="1"/>
          </p:cNvSpPr>
          <p:nvPr>
            <p:ph idx="1"/>
          </p:nvPr>
        </p:nvSpPr>
        <p:spPr/>
        <p:txBody>
          <a:bodyPr/>
          <a:lstStyle/>
          <a:p>
            <a:pPr algn="just"/>
            <a:r>
              <a:rPr lang="en-US" dirty="0"/>
              <a:t>Hadoop is an open-source framework designed for processing and analyzing large datasets (big data) in a parallel and distributed manner across a cluster of computers. This parallel world unlocks incredible possibilities for tackling massive amounts of information that would overwhelm traditional single-machine systems.</a:t>
            </a:r>
            <a:endParaRPr lang="en-IN" dirty="0"/>
          </a:p>
        </p:txBody>
      </p:sp>
    </p:spTree>
    <p:extLst>
      <p:ext uri="{BB962C8B-B14F-4D97-AF65-F5344CB8AC3E}">
        <p14:creationId xmlns:p14="http://schemas.microsoft.com/office/powerpoint/2010/main" val="1213289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Open Source Technology for Big Data Analytics</a:t>
            </a:r>
          </a:p>
        </p:txBody>
      </p:sp>
      <p:sp>
        <p:nvSpPr>
          <p:cNvPr id="3" name="Content Placeholder 2"/>
          <p:cNvSpPr>
            <a:spLocks noGrp="1"/>
          </p:cNvSpPr>
          <p:nvPr>
            <p:ph idx="1"/>
          </p:nvPr>
        </p:nvSpPr>
        <p:spPr/>
        <p:txBody>
          <a:bodyPr>
            <a:normAutofit fontScale="92500" lnSpcReduction="20000"/>
          </a:bodyPr>
          <a:lstStyle/>
          <a:p>
            <a:r>
              <a:rPr dirty="0"/>
              <a:t>- Popular tools:</a:t>
            </a:r>
          </a:p>
          <a:p>
            <a:r>
              <a:rPr dirty="0"/>
              <a:t>  - Apache Spark – Fast data processing.</a:t>
            </a:r>
          </a:p>
          <a:p>
            <a:r>
              <a:rPr dirty="0"/>
              <a:t>  - Hadoop – Scalable storage &amp; computing.</a:t>
            </a:r>
          </a:p>
          <a:p>
            <a:r>
              <a:rPr dirty="0"/>
              <a:t>  - Elasticsearch – Real-time search &amp; analytics.</a:t>
            </a:r>
          </a:p>
          <a:p>
            <a:r>
              <a:rPr dirty="0"/>
              <a:t>- Cost-effective and community-driven.</a:t>
            </a:r>
          </a:p>
          <a:p>
            <a:r>
              <a:rPr dirty="0"/>
              <a:t>- Examples:</a:t>
            </a:r>
          </a:p>
          <a:p>
            <a:r>
              <a:rPr dirty="0"/>
              <a:t>  - Netflix: Uses Apache Spark for movie recommendations.</a:t>
            </a:r>
          </a:p>
          <a:p>
            <a:r>
              <a:rPr dirty="0"/>
              <a:t>  - NASA: Uses Elasticsearch for real-time space mission analytics.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62B0-4E4E-0F9D-35E0-3ED5F14C291C}"/>
              </a:ext>
            </a:extLst>
          </p:cNvPr>
          <p:cNvSpPr>
            <a:spLocks noGrp="1"/>
          </p:cNvSpPr>
          <p:nvPr>
            <p:ph type="title"/>
          </p:nvPr>
        </p:nvSpPr>
        <p:spPr>
          <a:xfrm>
            <a:off x="457200" y="-139020"/>
            <a:ext cx="8229600" cy="1143000"/>
          </a:xfrm>
        </p:spPr>
        <p:txBody>
          <a:bodyPr/>
          <a:lstStyle/>
          <a:p>
            <a:r>
              <a:rPr lang="en-IN" b="0" i="0" dirty="0">
                <a:solidFill>
                  <a:srgbClr val="FF0000"/>
                </a:solidFill>
                <a:effectLst/>
                <a:latin typeface="ff2"/>
              </a:rPr>
              <a:t>cloud and Big Data</a:t>
            </a:r>
            <a:endParaRPr lang="en-IN" dirty="0"/>
          </a:p>
        </p:txBody>
      </p:sp>
      <p:sp>
        <p:nvSpPr>
          <p:cNvPr id="3" name="Content Placeholder 2">
            <a:extLst>
              <a:ext uri="{FF2B5EF4-FFF2-40B4-BE49-F238E27FC236}">
                <a16:creationId xmlns:a16="http://schemas.microsoft.com/office/drawing/2014/main" id="{4F531098-5132-9AD1-6643-FB8F9FF69C8A}"/>
              </a:ext>
            </a:extLst>
          </p:cNvPr>
          <p:cNvSpPr>
            <a:spLocks noGrp="1"/>
          </p:cNvSpPr>
          <p:nvPr>
            <p:ph idx="1"/>
          </p:nvPr>
        </p:nvSpPr>
        <p:spPr>
          <a:xfrm>
            <a:off x="457200" y="861218"/>
            <a:ext cx="8229600" cy="4525963"/>
          </a:xfrm>
        </p:spPr>
        <p:txBody>
          <a:bodyPr>
            <a:normAutofit fontScale="25000" lnSpcReduction="20000"/>
          </a:bodyPr>
          <a:lstStyle/>
          <a:p>
            <a:pPr algn="just"/>
            <a:r>
              <a:rPr lang="en-US" sz="8000" dirty="0"/>
              <a:t>Cloud computing is the use of computing resources (hardware and software) that are delivered as a service over a network (typically the Internet).</a:t>
            </a:r>
          </a:p>
          <a:p>
            <a:pPr algn="just"/>
            <a:r>
              <a:rPr lang="en-US" sz="8000" dirty="0"/>
              <a:t> It’s a virtualization framework. It is like a resource on demand whether it be storage, computing etc. Cloud follows pay per usage model. You need to pay the amount of resource you use.</a:t>
            </a:r>
          </a:p>
          <a:p>
            <a:pPr algn="just"/>
            <a:r>
              <a:rPr lang="en-US" sz="8000" dirty="0"/>
              <a:t>This computing service by cloud charges you based only on the amount of computing resources we use. </a:t>
            </a:r>
          </a:p>
          <a:p>
            <a:pPr algn="just"/>
            <a:r>
              <a:rPr lang="en-US" sz="8000" dirty="0"/>
              <a:t>So for example, if you want to give demo to a client on a cluster of more than 100 machines and you do not have so many machines currently available with you, then in such case cloud computing plays a very important role.</a:t>
            </a:r>
          </a:p>
          <a:p>
            <a:pPr algn="just"/>
            <a:r>
              <a:rPr lang="en-US" sz="8000" dirty="0"/>
              <a:t>Cloud plays an important role within the Big Data world, by providing horizontally expandable and optimized infrastructure that supports practical implementation of Big Data.</a:t>
            </a:r>
          </a:p>
          <a:p>
            <a:pPr algn="just"/>
            <a:r>
              <a:rPr lang="en-US" sz="8000" dirty="0"/>
              <a:t>In cloud computing, all data is gathered in data centers and then distributed to the end-users. Further, automatic backups and recovery of data is also ensured for business continuity, all such resources are available in the cloud.</a:t>
            </a:r>
          </a:p>
          <a:p>
            <a:pPr algn="just"/>
            <a:r>
              <a:rPr lang="en-US" sz="8000" dirty="0"/>
              <a:t>We do not know exact physical location of these resources provided to us. You just need dummy terminals like desktops, laptops, phones etc. and a  net connection</a:t>
            </a:r>
          </a:p>
          <a:p>
            <a:pPr algn="just"/>
            <a:endParaRPr lang="en-IN" dirty="0"/>
          </a:p>
        </p:txBody>
      </p:sp>
    </p:spTree>
    <p:extLst>
      <p:ext uri="{BB962C8B-B14F-4D97-AF65-F5344CB8AC3E}">
        <p14:creationId xmlns:p14="http://schemas.microsoft.com/office/powerpoint/2010/main" val="3323276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82BC-9D94-EA56-F178-147FDB61F45E}"/>
              </a:ext>
            </a:extLst>
          </p:cNvPr>
          <p:cNvSpPr>
            <a:spLocks noGrp="1"/>
          </p:cNvSpPr>
          <p:nvPr>
            <p:ph type="title"/>
          </p:nvPr>
        </p:nvSpPr>
        <p:spPr/>
        <p:txBody>
          <a:bodyPr>
            <a:normAutofit fontScale="90000"/>
          </a:bodyPr>
          <a:lstStyle/>
          <a:p>
            <a:r>
              <a:rPr lang="en-US" b="0" i="0" dirty="0">
                <a:solidFill>
                  <a:srgbClr val="FF0000"/>
                </a:solidFill>
                <a:effectLst/>
                <a:latin typeface="ff9"/>
              </a:rPr>
              <a:t>There are multiple ways to access the cloud:</a:t>
            </a:r>
            <a:endParaRPr lang="en-IN" dirty="0"/>
          </a:p>
        </p:txBody>
      </p:sp>
      <p:sp>
        <p:nvSpPr>
          <p:cNvPr id="3" name="Content Placeholder 2">
            <a:extLst>
              <a:ext uri="{FF2B5EF4-FFF2-40B4-BE49-F238E27FC236}">
                <a16:creationId xmlns:a16="http://schemas.microsoft.com/office/drawing/2014/main" id="{421F8E63-C9B9-2ABA-D396-528F8D1AEF22}"/>
              </a:ext>
            </a:extLst>
          </p:cNvPr>
          <p:cNvSpPr>
            <a:spLocks noGrp="1"/>
          </p:cNvSpPr>
          <p:nvPr>
            <p:ph idx="1"/>
          </p:nvPr>
        </p:nvSpPr>
        <p:spPr/>
        <p:txBody>
          <a:bodyPr/>
          <a:lstStyle/>
          <a:p>
            <a:pPr algn="l"/>
            <a:r>
              <a:rPr lang="en-IN" b="0" i="0" dirty="0">
                <a:solidFill>
                  <a:srgbClr val="444444"/>
                </a:solidFill>
                <a:effectLst/>
                <a:latin typeface="ff8"/>
              </a:rPr>
              <a:t>1. Applications or software as a service (SAAS) ex. Salesforce.com, </a:t>
            </a:r>
            <a:r>
              <a:rPr lang="en-IN" b="0" i="0" dirty="0" err="1">
                <a:solidFill>
                  <a:srgbClr val="444444"/>
                </a:solidFill>
                <a:effectLst/>
                <a:latin typeface="ff8"/>
              </a:rPr>
              <a:t>dropbox</a:t>
            </a:r>
            <a:r>
              <a:rPr lang="en-IN" b="0" i="0" dirty="0">
                <a:solidFill>
                  <a:srgbClr val="444444"/>
                </a:solidFill>
                <a:effectLst/>
                <a:latin typeface="ff8"/>
              </a:rPr>
              <a:t>, google drive etc.</a:t>
            </a:r>
          </a:p>
          <a:p>
            <a:pPr algn="l"/>
            <a:r>
              <a:rPr lang="en-IN" b="0" i="0" dirty="0">
                <a:solidFill>
                  <a:srgbClr val="444444"/>
                </a:solidFill>
                <a:effectLst/>
                <a:latin typeface="ff8"/>
              </a:rPr>
              <a:t>2. Platform as a service (PAAS)</a:t>
            </a:r>
          </a:p>
          <a:p>
            <a:pPr algn="l"/>
            <a:r>
              <a:rPr lang="en-IN" b="0" i="0" dirty="0">
                <a:solidFill>
                  <a:srgbClr val="444444"/>
                </a:solidFill>
                <a:effectLst/>
                <a:latin typeface="ff8"/>
              </a:rPr>
              <a:t>3. Infrastructure as a service (IAAS)</a:t>
            </a:r>
          </a:p>
          <a:p>
            <a:pPr algn="l"/>
            <a:endParaRPr lang="en-IN" b="0" i="0" dirty="0">
              <a:solidFill>
                <a:srgbClr val="444444"/>
              </a:solidFill>
              <a:effectLst/>
              <a:latin typeface="ff8"/>
            </a:endParaRPr>
          </a:p>
          <a:p>
            <a:endParaRPr lang="en-IN" dirty="0"/>
          </a:p>
        </p:txBody>
      </p:sp>
    </p:spTree>
    <p:extLst>
      <p:ext uri="{BB962C8B-B14F-4D97-AF65-F5344CB8AC3E}">
        <p14:creationId xmlns:p14="http://schemas.microsoft.com/office/powerpoint/2010/main" val="392968088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0DE4-76B3-B9ED-9A4C-BB878AD77D89}"/>
              </a:ext>
            </a:extLst>
          </p:cNvPr>
          <p:cNvSpPr>
            <a:spLocks noGrp="1"/>
          </p:cNvSpPr>
          <p:nvPr>
            <p:ph type="title"/>
          </p:nvPr>
        </p:nvSpPr>
        <p:spPr/>
        <p:txBody>
          <a:bodyPr/>
          <a:lstStyle/>
          <a:p>
            <a:r>
              <a:rPr lang="en-IN" b="0" i="0" dirty="0">
                <a:solidFill>
                  <a:srgbClr val="444444"/>
                </a:solidFill>
                <a:effectLst/>
                <a:latin typeface="ff9"/>
              </a:rPr>
              <a:t>Features of Cloud Computing</a:t>
            </a:r>
            <a:endParaRPr lang="en-IN" dirty="0"/>
          </a:p>
        </p:txBody>
      </p:sp>
      <p:sp>
        <p:nvSpPr>
          <p:cNvPr id="3" name="Content Placeholder 2">
            <a:extLst>
              <a:ext uri="{FF2B5EF4-FFF2-40B4-BE49-F238E27FC236}">
                <a16:creationId xmlns:a16="http://schemas.microsoft.com/office/drawing/2014/main" id="{F079DA10-115A-D442-F331-11AB4F221E88}"/>
              </a:ext>
            </a:extLst>
          </p:cNvPr>
          <p:cNvSpPr>
            <a:spLocks noGrp="1"/>
          </p:cNvSpPr>
          <p:nvPr>
            <p:ph idx="1"/>
          </p:nvPr>
        </p:nvSpPr>
        <p:spPr/>
        <p:txBody>
          <a:bodyPr>
            <a:normAutofit fontScale="25000" lnSpcReduction="20000"/>
          </a:bodyPr>
          <a:lstStyle/>
          <a:p>
            <a:pPr algn="just"/>
            <a:r>
              <a:rPr lang="en-US" sz="8000" dirty="0"/>
              <a:t>Let us see few features of cloud computing:</a:t>
            </a:r>
          </a:p>
          <a:p>
            <a:pPr algn="just"/>
            <a:r>
              <a:rPr lang="en-US" sz="8000" dirty="0"/>
              <a:t>a. </a:t>
            </a:r>
            <a:r>
              <a:rPr lang="en-US" sz="8000" dirty="0" err="1"/>
              <a:t>Scalability:Scalability</a:t>
            </a:r>
            <a:r>
              <a:rPr lang="en-US" sz="8000" dirty="0"/>
              <a:t> is provided by using distributed computing</a:t>
            </a:r>
          </a:p>
          <a:p>
            <a:pPr algn="just"/>
            <a:r>
              <a:rPr lang="en-US" sz="8000" dirty="0"/>
              <a:t>b. </a:t>
            </a:r>
            <a:r>
              <a:rPr lang="en-US" sz="8000" dirty="0" err="1"/>
              <a:t>Elasticity:Customers</a:t>
            </a:r>
            <a:r>
              <a:rPr lang="en-US" sz="8000" dirty="0"/>
              <a:t> are allowed to use and pay for only that much resource which it is using.</a:t>
            </a:r>
          </a:p>
          <a:p>
            <a:pPr algn="just"/>
            <a:r>
              <a:rPr lang="en-US" sz="8000" dirty="0"/>
              <a:t>In cloud computing, elasticity is defined as the degree to which a system is able to adapt to workload changes in an autonomic manner, so that at any time the available resources match the current demand as closely as possible.</a:t>
            </a:r>
          </a:p>
          <a:p>
            <a:pPr algn="just"/>
            <a:r>
              <a:rPr lang="en-US" sz="8000" dirty="0"/>
              <a:t>c. Resource Pooling :Same resources are allowed to be used by multiple organizations. The computing resources are pooled for serving various consumers via multi-tenant model, with different resources dynamically assigned and reassigned according to consumer demand.</a:t>
            </a:r>
          </a:p>
          <a:p>
            <a:pPr algn="just"/>
            <a:r>
              <a:rPr lang="en-US" sz="8000" dirty="0"/>
              <a:t>d. Self service Customers are provided easy to use interface through which they can choose services they want. A consumer can unilaterally provision computing capabilities, such as server time and network storage, as needed without requiring human interaction.</a:t>
            </a:r>
          </a:p>
        </p:txBody>
      </p:sp>
    </p:spTree>
    <p:extLst>
      <p:ext uri="{BB962C8B-B14F-4D97-AF65-F5344CB8AC3E}">
        <p14:creationId xmlns:p14="http://schemas.microsoft.com/office/powerpoint/2010/main" val="404694871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C7FF-D655-1EDB-E321-DA3554B477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A8C3C9-406A-B80A-8A31-0CC219464100}"/>
              </a:ext>
            </a:extLst>
          </p:cNvPr>
          <p:cNvSpPr>
            <a:spLocks noGrp="1"/>
          </p:cNvSpPr>
          <p:nvPr>
            <p:ph idx="1"/>
          </p:nvPr>
        </p:nvSpPr>
        <p:spPr/>
        <p:txBody>
          <a:bodyPr>
            <a:normAutofit/>
          </a:bodyPr>
          <a:lstStyle/>
          <a:p>
            <a:pPr algn="just"/>
            <a:r>
              <a:rPr lang="en-US" sz="3200" dirty="0"/>
              <a:t>e. Low Costs It charges you based only on the amount of computing resources we use and you need not buy expensive infrastructure. Pricing on a utility computing basis is usage-based and fewer IT skills are required for implementation.</a:t>
            </a:r>
          </a:p>
          <a:p>
            <a:pPr algn="just"/>
            <a:r>
              <a:rPr lang="en-US" sz="3200" dirty="0"/>
              <a:t>f. Fault </a:t>
            </a:r>
            <a:r>
              <a:rPr lang="en-US" sz="3200" dirty="0" err="1"/>
              <a:t>Tolerance:Allows</a:t>
            </a:r>
            <a:r>
              <a:rPr lang="en-US" sz="3200" dirty="0"/>
              <a:t> recovery in case of a part in cloud system fails to respond.</a:t>
            </a:r>
          </a:p>
          <a:p>
            <a:endParaRPr lang="en-IN" dirty="0"/>
          </a:p>
        </p:txBody>
      </p:sp>
    </p:spTree>
    <p:extLst>
      <p:ext uri="{BB962C8B-B14F-4D97-AF65-F5344CB8AC3E}">
        <p14:creationId xmlns:p14="http://schemas.microsoft.com/office/powerpoint/2010/main" val="421425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6B9D-93B6-4850-73CD-AC1504CC688F}"/>
              </a:ext>
            </a:extLst>
          </p:cNvPr>
          <p:cNvSpPr>
            <a:spLocks noGrp="1"/>
          </p:cNvSpPr>
          <p:nvPr>
            <p:ph type="title"/>
          </p:nvPr>
        </p:nvSpPr>
        <p:spPr/>
        <p:txBody>
          <a:bodyPr/>
          <a:lstStyle/>
          <a:p>
            <a:r>
              <a:rPr lang="en-IN" b="0" i="0" dirty="0">
                <a:solidFill>
                  <a:srgbClr val="444444"/>
                </a:solidFill>
                <a:effectLst/>
                <a:latin typeface="ff8"/>
              </a:rPr>
              <a:t>Cloud Deployment Models</a:t>
            </a:r>
            <a:endParaRPr lang="en-IN" dirty="0"/>
          </a:p>
        </p:txBody>
      </p:sp>
      <p:sp>
        <p:nvSpPr>
          <p:cNvPr id="3" name="Content Placeholder 2">
            <a:extLst>
              <a:ext uri="{FF2B5EF4-FFF2-40B4-BE49-F238E27FC236}">
                <a16:creationId xmlns:a16="http://schemas.microsoft.com/office/drawing/2014/main" id="{901337A1-5C5B-0957-55AC-1E9DC9743AD6}"/>
              </a:ext>
            </a:extLst>
          </p:cNvPr>
          <p:cNvSpPr>
            <a:spLocks noGrp="1"/>
          </p:cNvSpPr>
          <p:nvPr>
            <p:ph idx="1"/>
          </p:nvPr>
        </p:nvSpPr>
        <p:spPr/>
        <p:txBody>
          <a:bodyPr>
            <a:normAutofit lnSpcReduction="10000"/>
          </a:bodyPr>
          <a:lstStyle/>
          <a:p>
            <a:pPr algn="l"/>
            <a:r>
              <a:rPr lang="en-US" b="0" i="0" dirty="0">
                <a:solidFill>
                  <a:srgbClr val="444444"/>
                </a:solidFill>
                <a:effectLst/>
                <a:latin typeface="ff8"/>
              </a:rPr>
              <a:t>There are mainly 2 types of cloud deployments models:</a:t>
            </a:r>
          </a:p>
          <a:p>
            <a:pPr algn="l"/>
            <a:r>
              <a:rPr lang="en-US" b="0" i="0" dirty="0">
                <a:solidFill>
                  <a:srgbClr val="444444"/>
                </a:solidFill>
                <a:effectLst/>
                <a:latin typeface="ff8"/>
              </a:rPr>
              <a:t>Public cloud – A cloud is called a “public cloud” when the services</a:t>
            </a:r>
            <a:r>
              <a:rPr lang="en-US" dirty="0">
                <a:solidFill>
                  <a:srgbClr val="444444"/>
                </a:solidFill>
                <a:latin typeface="ff5"/>
              </a:rPr>
              <a:t> </a:t>
            </a:r>
            <a:r>
              <a:rPr lang="en-US" b="0" i="0" dirty="0">
                <a:solidFill>
                  <a:srgbClr val="444444"/>
                </a:solidFill>
                <a:effectLst/>
                <a:latin typeface="ff8"/>
              </a:rPr>
              <a:t>are open over a network for public use.</a:t>
            </a:r>
          </a:p>
          <a:p>
            <a:pPr algn="l"/>
            <a:r>
              <a:rPr lang="en-US" b="0" i="0" dirty="0">
                <a:solidFill>
                  <a:srgbClr val="444444"/>
                </a:solidFill>
                <a:effectLst/>
                <a:latin typeface="ff8"/>
              </a:rPr>
              <a:t> Private Cloud – Private cloud is operated solely for a single </a:t>
            </a:r>
            <a:r>
              <a:rPr lang="en-US" dirty="0">
                <a:solidFill>
                  <a:srgbClr val="444444"/>
                </a:solidFill>
                <a:latin typeface="ff5"/>
              </a:rPr>
              <a:t> </a:t>
            </a:r>
            <a:r>
              <a:rPr lang="en-US" b="0" i="0" dirty="0">
                <a:solidFill>
                  <a:srgbClr val="444444"/>
                </a:solidFill>
                <a:effectLst/>
                <a:latin typeface="ff8"/>
              </a:rPr>
              <a:t>organization, whether managed internally or by a third-party, and hosted either internally or externally.</a:t>
            </a:r>
          </a:p>
          <a:p>
            <a:endParaRPr lang="en-IN" dirty="0"/>
          </a:p>
        </p:txBody>
      </p:sp>
    </p:spTree>
    <p:extLst>
      <p:ext uri="{BB962C8B-B14F-4D97-AF65-F5344CB8AC3E}">
        <p14:creationId xmlns:p14="http://schemas.microsoft.com/office/powerpoint/2010/main" val="3351115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99AC-891B-4D41-6F98-D0E4CAFEC7CA}"/>
              </a:ext>
            </a:extLst>
          </p:cNvPr>
          <p:cNvSpPr>
            <a:spLocks noGrp="1"/>
          </p:cNvSpPr>
          <p:nvPr>
            <p:ph type="title"/>
          </p:nvPr>
        </p:nvSpPr>
        <p:spPr/>
        <p:txBody>
          <a:bodyPr/>
          <a:lstStyle/>
          <a:p>
            <a:r>
              <a:rPr lang="en-IN" b="0" i="0" dirty="0">
                <a:solidFill>
                  <a:srgbClr val="444444"/>
                </a:solidFill>
                <a:effectLst/>
                <a:latin typeface="ff8"/>
              </a:rPr>
              <a:t>Cloud Delivery Models</a:t>
            </a:r>
            <a:endParaRPr lang="en-IN" dirty="0"/>
          </a:p>
        </p:txBody>
      </p:sp>
      <p:sp>
        <p:nvSpPr>
          <p:cNvPr id="3" name="Content Placeholder 2">
            <a:extLst>
              <a:ext uri="{FF2B5EF4-FFF2-40B4-BE49-F238E27FC236}">
                <a16:creationId xmlns:a16="http://schemas.microsoft.com/office/drawing/2014/main" id="{55406AE1-8D5D-1983-14B8-A3718E655CFB}"/>
              </a:ext>
            </a:extLst>
          </p:cNvPr>
          <p:cNvSpPr>
            <a:spLocks noGrp="1"/>
          </p:cNvSpPr>
          <p:nvPr>
            <p:ph idx="1"/>
          </p:nvPr>
        </p:nvSpPr>
        <p:spPr/>
        <p:txBody>
          <a:bodyPr>
            <a:normAutofit fontScale="55000" lnSpcReduction="20000"/>
          </a:bodyPr>
          <a:lstStyle/>
          <a:p>
            <a:r>
              <a:rPr lang="en-US" b="0" i="0" dirty="0">
                <a:solidFill>
                  <a:srgbClr val="444444"/>
                </a:solidFill>
                <a:effectLst/>
                <a:latin typeface="ff9"/>
              </a:rPr>
              <a:t>Cloud services are categorized as below:</a:t>
            </a:r>
          </a:p>
          <a:p>
            <a:pPr algn="l"/>
            <a:r>
              <a:rPr lang="en-US" b="0" i="0" dirty="0">
                <a:solidFill>
                  <a:srgbClr val="444444"/>
                </a:solidFill>
                <a:effectLst/>
                <a:latin typeface="ff8"/>
              </a:rPr>
              <a:t>1. Infrastructure as a service (IAAS): It means complete infrastructure will be provided to you. Maintenance related tasks will be done by cloud provider and you can use it as per your requirement. It can be used as public and private both.</a:t>
            </a:r>
          </a:p>
          <a:p>
            <a:pPr algn="l"/>
            <a:r>
              <a:rPr lang="en-US" b="0" i="0" dirty="0">
                <a:solidFill>
                  <a:srgbClr val="444444"/>
                </a:solidFill>
                <a:effectLst/>
                <a:latin typeface="ff8"/>
              </a:rPr>
              <a:t>Examples of IaaS are virtual machines, load balancers, and network attached storage.</a:t>
            </a:r>
          </a:p>
          <a:p>
            <a:pPr algn="l"/>
            <a:r>
              <a:rPr lang="en-US" b="0" i="0" dirty="0">
                <a:solidFill>
                  <a:srgbClr val="444444"/>
                </a:solidFill>
                <a:effectLst/>
                <a:latin typeface="ff8"/>
              </a:rPr>
              <a:t>2. Platform as a service (PAAS): Here we have object storage, queuing, databases, runtime etc. All these we can get directly from the cloud provider. It’s our responsibility to configure and use that. Providers will give us the resources but connectivity to our database and other similar activities are our responsibility.</a:t>
            </a:r>
          </a:p>
          <a:p>
            <a:pPr algn="l"/>
            <a:r>
              <a:rPr lang="en-US" b="0" i="0" dirty="0">
                <a:solidFill>
                  <a:srgbClr val="444444"/>
                </a:solidFill>
                <a:effectLst/>
                <a:latin typeface="ff8"/>
              </a:rPr>
              <a:t>Examples of PaaS are Windows Azure and Google App Engine (GAE).</a:t>
            </a:r>
          </a:p>
          <a:p>
            <a:pPr algn="l"/>
            <a:r>
              <a:rPr lang="en-US" b="0" i="0" dirty="0">
                <a:solidFill>
                  <a:srgbClr val="444444"/>
                </a:solidFill>
                <a:effectLst/>
                <a:latin typeface="ff8"/>
              </a:rPr>
              <a:t>3. Applications or software as a service (SAAS) ex. Salesforce.com, </a:t>
            </a:r>
            <a:r>
              <a:rPr lang="en-US" b="0" i="0" dirty="0" err="1">
                <a:solidFill>
                  <a:srgbClr val="444444"/>
                </a:solidFill>
                <a:effectLst/>
                <a:latin typeface="ff8"/>
              </a:rPr>
              <a:t>dropbox,google</a:t>
            </a:r>
            <a:r>
              <a:rPr lang="en-US" b="0" i="0" dirty="0">
                <a:solidFill>
                  <a:srgbClr val="444444"/>
                </a:solidFill>
                <a:effectLst/>
                <a:latin typeface="ff8"/>
              </a:rPr>
              <a:t> drive etc. Here we do not have any responsibility. We are using the application that is running on the cloud. All infrastructure setup is the responsibility of the service provider. For SaaS to work, the infrastructure (IaaS) and the platform (PaaS) must be in place.</a:t>
            </a:r>
          </a:p>
          <a:p>
            <a:endParaRPr lang="en-IN" dirty="0"/>
          </a:p>
        </p:txBody>
      </p:sp>
    </p:spTree>
    <p:extLst>
      <p:ext uri="{BB962C8B-B14F-4D97-AF65-F5344CB8AC3E}">
        <p14:creationId xmlns:p14="http://schemas.microsoft.com/office/powerpoint/2010/main" val="273191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497B-B68F-ED8F-A320-434C316F31CA}"/>
              </a:ext>
            </a:extLst>
          </p:cNvPr>
          <p:cNvSpPr>
            <a:spLocks noGrp="1"/>
          </p:cNvSpPr>
          <p:nvPr>
            <p:ph type="title"/>
          </p:nvPr>
        </p:nvSpPr>
        <p:spPr/>
        <p:txBody>
          <a:bodyPr/>
          <a:lstStyle/>
          <a:p>
            <a:r>
              <a:rPr lang="en-IN" b="0" i="0" dirty="0">
                <a:solidFill>
                  <a:srgbClr val="444444"/>
                </a:solidFill>
                <a:effectLst/>
                <a:latin typeface="ff9"/>
              </a:rPr>
              <a:t>Cloud for Big Data</a:t>
            </a:r>
            <a:endParaRPr lang="en-IN" dirty="0"/>
          </a:p>
        </p:txBody>
      </p:sp>
      <p:sp>
        <p:nvSpPr>
          <p:cNvPr id="3" name="Content Placeholder 2">
            <a:extLst>
              <a:ext uri="{FF2B5EF4-FFF2-40B4-BE49-F238E27FC236}">
                <a16:creationId xmlns:a16="http://schemas.microsoft.com/office/drawing/2014/main" id="{1D9D198B-5CEF-F869-6E9B-36A4E9133543}"/>
              </a:ext>
            </a:extLst>
          </p:cNvPr>
          <p:cNvSpPr>
            <a:spLocks noGrp="1"/>
          </p:cNvSpPr>
          <p:nvPr>
            <p:ph idx="1"/>
          </p:nvPr>
        </p:nvSpPr>
        <p:spPr/>
        <p:txBody>
          <a:bodyPr>
            <a:normAutofit fontScale="77500" lnSpcReduction="20000"/>
          </a:bodyPr>
          <a:lstStyle/>
          <a:p>
            <a:r>
              <a:rPr lang="en-US" b="0" i="0" dirty="0">
                <a:solidFill>
                  <a:srgbClr val="444444"/>
                </a:solidFill>
                <a:effectLst/>
                <a:latin typeface="ff8"/>
              </a:rPr>
              <a:t>Below are some examples of how cloud applications are used for Big Data:</a:t>
            </a:r>
          </a:p>
          <a:p>
            <a:pPr algn="l"/>
            <a:r>
              <a:rPr lang="en-US" b="0" i="0" dirty="0">
                <a:solidFill>
                  <a:srgbClr val="444444"/>
                </a:solidFill>
                <a:effectLst/>
                <a:latin typeface="ff6"/>
              </a:rPr>
              <a:t>IAAS in a public </a:t>
            </a:r>
            <a:r>
              <a:rPr lang="en-US" b="0" i="0" dirty="0" err="1">
                <a:solidFill>
                  <a:srgbClr val="444444"/>
                </a:solidFill>
                <a:effectLst/>
                <a:latin typeface="ff6"/>
              </a:rPr>
              <a:t>cloud:</a:t>
            </a:r>
            <a:r>
              <a:rPr lang="en-US" b="0" i="0" dirty="0" err="1">
                <a:solidFill>
                  <a:srgbClr val="444444"/>
                </a:solidFill>
                <a:effectLst/>
                <a:latin typeface="ff8"/>
              </a:rPr>
              <a:t>Using</a:t>
            </a:r>
            <a:r>
              <a:rPr lang="en-US" b="0" i="0" dirty="0">
                <a:solidFill>
                  <a:srgbClr val="444444"/>
                </a:solidFill>
                <a:effectLst/>
                <a:latin typeface="ff8"/>
              </a:rPr>
              <a:t> a cloud provider’s infrastructure for Big</a:t>
            </a:r>
            <a:r>
              <a:rPr lang="en-US" dirty="0">
                <a:solidFill>
                  <a:srgbClr val="444444"/>
                </a:solidFill>
                <a:latin typeface="ff6"/>
              </a:rPr>
              <a:t> </a:t>
            </a:r>
            <a:r>
              <a:rPr lang="en-US" b="0" i="0" dirty="0">
                <a:solidFill>
                  <a:srgbClr val="444444"/>
                </a:solidFill>
                <a:effectLst/>
                <a:latin typeface="ff8"/>
              </a:rPr>
              <a:t>Data services, gives access to almost limitless storage and compute power.</a:t>
            </a:r>
          </a:p>
          <a:p>
            <a:pPr algn="l"/>
            <a:r>
              <a:rPr lang="en-US" b="0" i="0" dirty="0">
                <a:solidFill>
                  <a:srgbClr val="444444"/>
                </a:solidFill>
                <a:effectLst/>
                <a:latin typeface="ff8"/>
              </a:rPr>
              <a:t>IaaS can be utilized by enterprise customers to create cost-effective and easily scalable IT solutions where cloud providers bear the complexities and expenses of managing the underlying hardware.</a:t>
            </a:r>
          </a:p>
          <a:p>
            <a:pPr algn="l"/>
            <a:r>
              <a:rPr lang="en-US" b="0" i="0" dirty="0">
                <a:solidFill>
                  <a:srgbClr val="444444"/>
                </a:solidFill>
                <a:effectLst/>
                <a:latin typeface="ff8"/>
              </a:rPr>
              <a:t>If the scale of a business customer’s operations fluctuates, or they are looking to expand, they can tap into the cloud resource as and when they need it rather than purchase, install and integrate hardware themselves.</a:t>
            </a:r>
          </a:p>
          <a:p>
            <a:endParaRPr lang="en-IN" dirty="0"/>
          </a:p>
        </p:txBody>
      </p:sp>
    </p:spTree>
    <p:extLst>
      <p:ext uri="{BB962C8B-B14F-4D97-AF65-F5344CB8AC3E}">
        <p14:creationId xmlns:p14="http://schemas.microsoft.com/office/powerpoint/2010/main" val="995142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20BF-0122-7237-5AE9-8C5DAB3378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5C655F-21F3-A6B9-21AA-F2D2A1D69895}"/>
              </a:ext>
            </a:extLst>
          </p:cNvPr>
          <p:cNvSpPr>
            <a:spLocks noGrp="1"/>
          </p:cNvSpPr>
          <p:nvPr>
            <p:ph idx="1"/>
          </p:nvPr>
        </p:nvSpPr>
        <p:spPr/>
        <p:txBody>
          <a:bodyPr>
            <a:normAutofit fontScale="85000" lnSpcReduction="20000"/>
          </a:bodyPr>
          <a:lstStyle/>
          <a:p>
            <a:pPr algn="l"/>
            <a:r>
              <a:rPr lang="en-US" b="0" i="0" dirty="0">
                <a:solidFill>
                  <a:srgbClr val="444444"/>
                </a:solidFill>
                <a:effectLst/>
                <a:latin typeface="ff6"/>
              </a:rPr>
              <a:t>PAAS in a private cloud:</a:t>
            </a:r>
            <a:r>
              <a:rPr lang="en-US" b="0" i="0" dirty="0">
                <a:solidFill>
                  <a:srgbClr val="444444"/>
                </a:solidFill>
                <a:effectLst/>
                <a:latin typeface="ff8"/>
              </a:rPr>
              <a:t>PaaS vendors are beginning to incorporate Big Data technologies such as Hadoop and MapReduce into their PaaS offerings, which eliminate the dealing with the complexities of managing individual software and hardware elements.</a:t>
            </a:r>
          </a:p>
          <a:p>
            <a:pPr algn="l"/>
            <a:r>
              <a:rPr lang="en-US" b="0" i="0" dirty="0">
                <a:solidFill>
                  <a:srgbClr val="444444"/>
                </a:solidFill>
                <a:effectLst/>
                <a:latin typeface="ff8"/>
              </a:rPr>
              <a:t>For example, web developers can use individual PaaS environments at every stage of development, testing and ultimately hosting their websites.</a:t>
            </a:r>
          </a:p>
          <a:p>
            <a:pPr algn="l"/>
            <a:r>
              <a:rPr lang="en-US" b="0" i="0" dirty="0">
                <a:solidFill>
                  <a:srgbClr val="444444"/>
                </a:solidFill>
                <a:effectLst/>
                <a:latin typeface="ffa"/>
              </a:rPr>
              <a:t>However, businesses that are developing their own internal software can also utilize Platform as a Service, particularly to create distinct ring-fenced development and testing environments</a:t>
            </a:r>
          </a:p>
          <a:p>
            <a:endParaRPr lang="en-IN" dirty="0"/>
          </a:p>
        </p:txBody>
      </p:sp>
    </p:spTree>
    <p:extLst>
      <p:ext uri="{BB962C8B-B14F-4D97-AF65-F5344CB8AC3E}">
        <p14:creationId xmlns:p14="http://schemas.microsoft.com/office/powerpoint/2010/main" val="511807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EC77-E1B6-34EC-1757-2E8E3E803B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CFBA11-4054-5393-6196-F83E037161C5}"/>
              </a:ext>
            </a:extLst>
          </p:cNvPr>
          <p:cNvSpPr>
            <a:spLocks noGrp="1"/>
          </p:cNvSpPr>
          <p:nvPr>
            <p:ph idx="1"/>
          </p:nvPr>
        </p:nvSpPr>
        <p:spPr/>
        <p:txBody>
          <a:bodyPr>
            <a:normAutofit fontScale="62500" lnSpcReduction="20000"/>
          </a:bodyPr>
          <a:lstStyle/>
          <a:p>
            <a:pPr algn="just"/>
            <a:r>
              <a:rPr lang="en-US" b="0" i="0" dirty="0">
                <a:solidFill>
                  <a:srgbClr val="444444"/>
                </a:solidFill>
                <a:effectLst/>
                <a:latin typeface="ff1"/>
              </a:rPr>
              <a:t>SAAS in a hybrid cloud: </a:t>
            </a:r>
            <a:r>
              <a:rPr lang="en-US" b="0" i="0" dirty="0">
                <a:solidFill>
                  <a:srgbClr val="444444"/>
                </a:solidFill>
                <a:effectLst/>
                <a:latin typeface="ffa"/>
              </a:rPr>
              <a:t>Many organizations feel the need to analyze the customer’s voice, especially on social media. SaaS vendors provide the platform for the analysis as well as the social media data.</a:t>
            </a:r>
          </a:p>
          <a:p>
            <a:pPr algn="just"/>
            <a:r>
              <a:rPr lang="en-US" b="0" i="0" dirty="0">
                <a:solidFill>
                  <a:srgbClr val="444444"/>
                </a:solidFill>
                <a:effectLst/>
                <a:latin typeface="ffa"/>
              </a:rPr>
              <a:t>Office software is the best example of businesses utilizing SaaS. Tasks related to accounting, sales, invoicing, and planning can all be performed through SAAS. Businesses may wish to use one piece of software that performs all of these tasks or several that each performs different tasks.</a:t>
            </a:r>
          </a:p>
          <a:p>
            <a:pPr algn="just"/>
            <a:r>
              <a:rPr lang="en-US" b="0" i="0" dirty="0">
                <a:solidFill>
                  <a:srgbClr val="444444"/>
                </a:solidFill>
                <a:effectLst/>
                <a:latin typeface="ffa"/>
              </a:rPr>
              <a:t>The software can be subscribed through the internet and then accessed online via any computer in the office using a username and password. If needed, they can switch to software that fulfills their requirements in better manner.</a:t>
            </a:r>
          </a:p>
          <a:p>
            <a:pPr algn="just"/>
            <a:r>
              <a:rPr lang="en-US" b="0" i="0" dirty="0">
                <a:solidFill>
                  <a:srgbClr val="444444"/>
                </a:solidFill>
                <a:effectLst/>
                <a:latin typeface="ffa"/>
              </a:rPr>
              <a:t>Everyone who needs access to a particular piece of software can be set up as a user, whether it is one or two people or every employee in a corporation that employs hundreds</a:t>
            </a:r>
            <a:endParaRPr lang="en-IN" dirty="0"/>
          </a:p>
        </p:txBody>
      </p:sp>
    </p:spTree>
    <p:extLst>
      <p:ext uri="{BB962C8B-B14F-4D97-AF65-F5344CB8AC3E}">
        <p14:creationId xmlns:p14="http://schemas.microsoft.com/office/powerpoint/2010/main" val="96790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10B1-C075-6DEF-8C91-31353C9213C0}"/>
              </a:ext>
            </a:extLst>
          </p:cNvPr>
          <p:cNvSpPr>
            <a:spLocks noGrp="1"/>
          </p:cNvSpPr>
          <p:nvPr>
            <p:ph type="title"/>
          </p:nvPr>
        </p:nvSpPr>
        <p:spPr/>
        <p:txBody>
          <a:bodyPr>
            <a:normAutofit fontScale="90000"/>
          </a:bodyPr>
          <a:lstStyle/>
          <a:p>
            <a:r>
              <a:rPr lang="en-IN" b="1" i="0" dirty="0">
                <a:effectLst/>
                <a:latin typeface="Montserrat" panose="00000500000000000000" pitchFamily="2" charset="0"/>
              </a:rPr>
              <a:t>Dividing and Conquering</a:t>
            </a:r>
            <a:br>
              <a:rPr lang="en-IN" b="1"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B950C485-3E83-3AEF-493C-EEE4380CDF64}"/>
              </a:ext>
            </a:extLst>
          </p:cNvPr>
          <p:cNvSpPr>
            <a:spLocks noGrp="1"/>
          </p:cNvSpPr>
          <p:nvPr>
            <p:ph idx="1"/>
          </p:nvPr>
        </p:nvSpPr>
        <p:spPr/>
        <p:txBody>
          <a:bodyPr/>
          <a:lstStyle/>
          <a:p>
            <a:pPr algn="just"/>
            <a:r>
              <a:rPr lang="en-US" b="0" i="0" dirty="0">
                <a:solidFill>
                  <a:srgbClr val="1F2024"/>
                </a:solidFill>
                <a:effectLst/>
                <a:latin typeface="Muli"/>
              </a:rPr>
              <a:t>Imagine a vast ocean of data. Hadoop doesn’t attempt to swim through it all at once. Instead, it divides the data into smaller, manageable chunks called data blocks. These blocks are distributed across multiple computers in the cluster, each acting as a tiny island processing its own portion.</a:t>
            </a:r>
            <a:endParaRPr lang="en-IN" dirty="0"/>
          </a:p>
        </p:txBody>
      </p:sp>
    </p:spTree>
    <p:extLst>
      <p:ext uri="{BB962C8B-B14F-4D97-AF65-F5344CB8AC3E}">
        <p14:creationId xmlns:p14="http://schemas.microsoft.com/office/powerpoint/2010/main" val="631556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and Big Data</a:t>
            </a:r>
          </a:p>
        </p:txBody>
      </p:sp>
      <p:sp>
        <p:nvSpPr>
          <p:cNvPr id="3" name="Content Placeholder 2"/>
          <p:cNvSpPr>
            <a:spLocks noGrp="1"/>
          </p:cNvSpPr>
          <p:nvPr>
            <p:ph idx="1"/>
          </p:nvPr>
        </p:nvSpPr>
        <p:spPr/>
        <p:txBody>
          <a:bodyPr>
            <a:normAutofit fontScale="77500" lnSpcReduction="20000"/>
          </a:bodyPr>
          <a:lstStyle/>
          <a:p>
            <a:r>
              <a:t>- Cloud computing enables scalable and flexible Big Data storage.</a:t>
            </a:r>
          </a:p>
          <a:p>
            <a:r>
              <a:t>- Major platforms:</a:t>
            </a:r>
          </a:p>
          <a:p>
            <a:r>
              <a:t>  - AWS (Amazon Web Services)</a:t>
            </a:r>
          </a:p>
          <a:p>
            <a:r>
              <a:t>  - Google Cloud Platform</a:t>
            </a:r>
          </a:p>
          <a:p>
            <a:r>
              <a:t>  - Microsoft Azure</a:t>
            </a:r>
          </a:p>
          <a:p>
            <a:r>
              <a:t>- Reduces infrastructure costs and improves accessibility.</a:t>
            </a:r>
          </a:p>
          <a:p>
            <a:r>
              <a:t>- Examples:</a:t>
            </a:r>
          </a:p>
          <a:p>
            <a:r>
              <a:t>  - Spotify: Uses Google Cloud to store and process music streaming data.</a:t>
            </a:r>
          </a:p>
          <a:p>
            <a:r>
              <a:t>  - Airbnb: Uses AWS for scalable property listing management.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Predictive Analytics</a:t>
            </a:r>
          </a:p>
        </p:txBody>
      </p:sp>
      <p:sp>
        <p:nvSpPr>
          <p:cNvPr id="3" name="Content Placeholder 2"/>
          <p:cNvSpPr>
            <a:spLocks noGrp="1"/>
          </p:cNvSpPr>
          <p:nvPr>
            <p:ph idx="1"/>
          </p:nvPr>
        </p:nvSpPr>
        <p:spPr/>
        <p:txBody>
          <a:bodyPr>
            <a:normAutofit fontScale="85000" lnSpcReduction="10000"/>
          </a:bodyPr>
          <a:lstStyle/>
          <a:p>
            <a:r>
              <a:rPr dirty="0"/>
              <a:t>- Uses historical data to predict future trends.</a:t>
            </a:r>
          </a:p>
          <a:p>
            <a:r>
              <a:rPr dirty="0"/>
              <a:t>- Techniques: Machine Learning, Statistical Models.</a:t>
            </a:r>
          </a:p>
          <a:p>
            <a:r>
              <a:rPr dirty="0"/>
              <a:t>- Applications:</a:t>
            </a:r>
          </a:p>
          <a:p>
            <a:r>
              <a:rPr dirty="0"/>
              <a:t>  - Fraud Detection: Credit card companies use AI to detect suspicious transactions.</a:t>
            </a:r>
          </a:p>
          <a:p>
            <a:r>
              <a:rPr dirty="0"/>
              <a:t>  - Healthcare Diagnosis: IBM Watson predicts disease outbreaks using patient records.</a:t>
            </a:r>
          </a:p>
          <a:p>
            <a:r>
              <a:rPr dirty="0"/>
              <a:t>  - Customer Behavior Analysis: Amazon predicts purchasing trends for personalized recommendations.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AA43-2A84-C85F-AC50-39F11073534C}"/>
              </a:ext>
            </a:extLst>
          </p:cNvPr>
          <p:cNvSpPr>
            <a:spLocks noGrp="1"/>
          </p:cNvSpPr>
          <p:nvPr>
            <p:ph type="title"/>
          </p:nvPr>
        </p:nvSpPr>
        <p:spPr/>
        <p:txBody>
          <a:bodyPr>
            <a:normAutofit fontScale="90000"/>
          </a:bodyPr>
          <a:lstStyle/>
          <a:p>
            <a:r>
              <a:rPr lang="en-US" b="0" i="0" dirty="0">
                <a:solidFill>
                  <a:srgbClr val="FF0000"/>
                </a:solidFill>
                <a:effectLst/>
                <a:latin typeface="ff2"/>
              </a:rPr>
              <a:t>Data Discovery: Work the Way People ’s Minds Work</a:t>
            </a:r>
            <a:endParaRPr lang="en-IN" dirty="0"/>
          </a:p>
        </p:txBody>
      </p:sp>
      <p:sp>
        <p:nvSpPr>
          <p:cNvPr id="3" name="Content Placeholder 2">
            <a:extLst>
              <a:ext uri="{FF2B5EF4-FFF2-40B4-BE49-F238E27FC236}">
                <a16:creationId xmlns:a16="http://schemas.microsoft.com/office/drawing/2014/main" id="{F999DD11-913A-EA8F-E2FB-7AAAF8C3CE79}"/>
              </a:ext>
            </a:extLst>
          </p:cNvPr>
          <p:cNvSpPr>
            <a:spLocks noGrp="1"/>
          </p:cNvSpPr>
          <p:nvPr>
            <p:ph idx="1"/>
          </p:nvPr>
        </p:nvSpPr>
        <p:spPr/>
        <p:txBody>
          <a:bodyPr>
            <a:normAutofit fontScale="25000" lnSpcReduction="20000"/>
          </a:bodyPr>
          <a:lstStyle/>
          <a:p>
            <a:pPr algn="just"/>
            <a:r>
              <a:rPr lang="en-US" sz="9800" dirty="0"/>
              <a:t>There is a lot of buzz in the industry about data discovery, the term used to describe the new wave of business intelligence that enables users to explore data, make discoveries, and uncover insights in a dynamic and intuitive way versus predefined queries and preconfigured drill-down dashboards.</a:t>
            </a:r>
          </a:p>
          <a:p>
            <a:pPr algn="just"/>
            <a:r>
              <a:rPr lang="en-US" sz="9800" dirty="0"/>
              <a:t>Tableau Software and </a:t>
            </a:r>
            <a:r>
              <a:rPr lang="en-US" sz="9800" dirty="0" err="1"/>
              <a:t>QlikTech</a:t>
            </a:r>
            <a:r>
              <a:rPr lang="en-US" sz="9800" dirty="0"/>
              <a:t> are the two Business intelligence tools used for reporting .</a:t>
            </a:r>
          </a:p>
          <a:p>
            <a:pPr algn="just"/>
            <a:r>
              <a:rPr lang="en-US" sz="9800" dirty="0"/>
              <a:t>Analytics and reporting are produced by the people using the results. IT provides the infrastructure, but business people create their own reports and dashboards.</a:t>
            </a:r>
          </a:p>
          <a:p>
            <a:pPr algn="just"/>
            <a:r>
              <a:rPr lang="en-US" sz="9800" dirty="0"/>
              <a:t>There is a simple example of powerful visualization that the Tableau team is referring to. A company uses an interactive dashboard to track the critical metrics driving their business. </a:t>
            </a:r>
            <a:endParaRPr lang="en-IN" dirty="0"/>
          </a:p>
        </p:txBody>
      </p:sp>
    </p:spTree>
    <p:extLst>
      <p:ext uri="{BB962C8B-B14F-4D97-AF65-F5344CB8AC3E}">
        <p14:creationId xmlns:p14="http://schemas.microsoft.com/office/powerpoint/2010/main" val="2567923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608A-7A2E-B154-AED7-2AF43E7D08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5F7FD1-16A4-AAC1-1415-16623537E24D}"/>
              </a:ext>
            </a:extLst>
          </p:cNvPr>
          <p:cNvSpPr>
            <a:spLocks noGrp="1"/>
          </p:cNvSpPr>
          <p:nvPr>
            <p:ph idx="1"/>
          </p:nvPr>
        </p:nvSpPr>
        <p:spPr/>
        <p:txBody>
          <a:bodyPr>
            <a:normAutofit fontScale="25000" lnSpcReduction="20000"/>
          </a:bodyPr>
          <a:lstStyle/>
          <a:p>
            <a:pPr algn="just"/>
            <a:r>
              <a:rPr lang="en-US" sz="9600" dirty="0"/>
              <a:t>Every day, the CEO and other executives are plugged in real-time to see how their markets are performing in terms of sales and profit, what the service quality scores look like against advertising investments, and how products are performing in terms of revenue and profit. Interactivity is key: a click on any filter lets the executive look into specific markets or products.</a:t>
            </a:r>
          </a:p>
          <a:p>
            <a:pPr algn="just"/>
            <a:r>
              <a:rPr lang="en-US" sz="9600" dirty="0"/>
              <a:t>She can click on any data point in any one view to show the related data in the other views. Hovering over a data point lets her winnow into any unusual pattern or outlier by showing details on demand.</a:t>
            </a:r>
          </a:p>
          <a:p>
            <a:endParaRPr lang="en-IN" dirty="0"/>
          </a:p>
        </p:txBody>
      </p:sp>
    </p:spTree>
    <p:extLst>
      <p:ext uri="{BB962C8B-B14F-4D97-AF65-F5344CB8AC3E}">
        <p14:creationId xmlns:p14="http://schemas.microsoft.com/office/powerpoint/2010/main" val="2264582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F7C1-868C-E76F-146A-297B9B9215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7721B8-B0DF-4D73-E71F-02D62AE96BBE}"/>
              </a:ext>
            </a:extLst>
          </p:cNvPr>
          <p:cNvSpPr>
            <a:spLocks noGrp="1"/>
          </p:cNvSpPr>
          <p:nvPr>
            <p:ph idx="1"/>
          </p:nvPr>
        </p:nvSpPr>
        <p:spPr/>
        <p:txBody>
          <a:bodyPr>
            <a:normAutofit fontScale="70000" lnSpcReduction="20000"/>
          </a:bodyPr>
          <a:lstStyle/>
          <a:p>
            <a:pPr algn="just"/>
            <a:r>
              <a:rPr lang="en-US" b="0" i="0" dirty="0">
                <a:solidFill>
                  <a:srgbClr val="000000"/>
                </a:solidFill>
                <a:effectLst/>
                <a:latin typeface="ff3"/>
              </a:rPr>
              <a:t>This is a prime example of the way people ’s minds work.</a:t>
            </a:r>
          </a:p>
          <a:p>
            <a:pPr algn="just"/>
            <a:r>
              <a:rPr lang="en-US" b="0" i="0" dirty="0" err="1">
                <a:solidFill>
                  <a:srgbClr val="000000"/>
                </a:solidFill>
                <a:effectLst/>
                <a:latin typeface="ff3"/>
              </a:rPr>
              <a:t>Qliktech</a:t>
            </a:r>
            <a:r>
              <a:rPr lang="en-US" b="0" i="0" dirty="0">
                <a:solidFill>
                  <a:srgbClr val="000000"/>
                </a:solidFill>
                <a:effectLst/>
                <a:latin typeface="ff3"/>
              </a:rPr>
              <a:t> has designed a way for users to leverage direct— and</a:t>
            </a:r>
          </a:p>
          <a:p>
            <a:pPr algn="just"/>
            <a:r>
              <a:rPr lang="en-US" b="0" i="0" dirty="0">
                <a:solidFill>
                  <a:srgbClr val="000000"/>
                </a:solidFill>
                <a:effectLst/>
                <a:latin typeface="ff3"/>
              </a:rPr>
              <a:t>indirect—search. With QlikView search, users type relevant words or  phrases in any order and get instant, associative results. </a:t>
            </a:r>
          </a:p>
          <a:p>
            <a:pPr algn="just"/>
            <a:r>
              <a:rPr lang="en-US" b="0" i="0" dirty="0">
                <a:solidFill>
                  <a:srgbClr val="000000"/>
                </a:solidFill>
                <a:effectLst/>
                <a:latin typeface="ff3"/>
              </a:rPr>
              <a:t>With a global search bar, users can search across the entire data set. With search boxes on individual list boxes, users can </a:t>
            </a:r>
            <a:r>
              <a:rPr lang="en-US" b="0" i="0" dirty="0" err="1">
                <a:solidFill>
                  <a:srgbClr val="000000"/>
                </a:solidFill>
                <a:effectLst/>
                <a:latin typeface="ff3"/>
              </a:rPr>
              <a:t>confi</a:t>
            </a:r>
            <a:r>
              <a:rPr lang="en-US" b="0" i="0" dirty="0">
                <a:solidFill>
                  <a:srgbClr val="000000"/>
                </a:solidFill>
                <a:effectLst/>
                <a:latin typeface="ff3"/>
              </a:rPr>
              <a:t> ne the search to just that field. </a:t>
            </a:r>
          </a:p>
          <a:p>
            <a:pPr algn="just"/>
            <a:r>
              <a:rPr lang="en-US" b="0" i="0" dirty="0">
                <a:solidFill>
                  <a:srgbClr val="000000"/>
                </a:solidFill>
                <a:effectLst/>
                <a:latin typeface="ff3"/>
              </a:rPr>
              <a:t>Users can conduct both direct and indirect searches. For example, if a user wanted to identify a sales rep but couldn’t remember the sales rep ’s name—just details about the person, such as that he sells fish to customers in the Nordic region.</a:t>
            </a:r>
          </a:p>
          <a:p>
            <a:endParaRPr lang="en-IN" dirty="0"/>
          </a:p>
        </p:txBody>
      </p:sp>
    </p:spTree>
    <p:extLst>
      <p:ext uri="{BB962C8B-B14F-4D97-AF65-F5344CB8AC3E}">
        <p14:creationId xmlns:p14="http://schemas.microsoft.com/office/powerpoint/2010/main" val="3662029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3244-7E0F-E45D-EFA4-35053D1AD847}"/>
              </a:ext>
            </a:extLst>
          </p:cNvPr>
          <p:cNvSpPr>
            <a:spLocks noGrp="1"/>
          </p:cNvSpPr>
          <p:nvPr>
            <p:ph type="title"/>
          </p:nvPr>
        </p:nvSpPr>
        <p:spPr/>
        <p:txBody>
          <a:bodyPr>
            <a:normAutofit fontScale="90000"/>
          </a:bodyPr>
          <a:lstStyle/>
          <a:p>
            <a:r>
              <a:rPr lang="en-US" b="0" i="0" dirty="0">
                <a:solidFill>
                  <a:srgbClr val="FF0000"/>
                </a:solidFill>
                <a:effectLst/>
                <a:latin typeface="ff1"/>
              </a:rPr>
              <a:t>Mobile Business Intelligence Is Going Mainstream</a:t>
            </a:r>
            <a:endParaRPr lang="en-IN" dirty="0"/>
          </a:p>
        </p:txBody>
      </p:sp>
      <p:sp>
        <p:nvSpPr>
          <p:cNvPr id="3" name="Content Placeholder 2">
            <a:extLst>
              <a:ext uri="{FF2B5EF4-FFF2-40B4-BE49-F238E27FC236}">
                <a16:creationId xmlns:a16="http://schemas.microsoft.com/office/drawing/2014/main" id="{B114EC9E-7799-11B2-08BE-CBFAD97584DB}"/>
              </a:ext>
            </a:extLst>
          </p:cNvPr>
          <p:cNvSpPr>
            <a:spLocks noGrp="1"/>
          </p:cNvSpPr>
          <p:nvPr>
            <p:ph idx="1"/>
          </p:nvPr>
        </p:nvSpPr>
        <p:spPr/>
        <p:txBody>
          <a:bodyPr>
            <a:normAutofit fontScale="77500" lnSpcReduction="20000"/>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definition of mobile BI refers to the access and use of information via mobile devices. With the increasing use of mobile devices for business – not only in management positions – mobile BI is able to bring business intelligence and analytics closer to the user when done properly. Whether during a train journey, in the airport departure lounge or during a meeting break, information can be consumed almost anywhere and anytime with mobile BI.</a:t>
            </a:r>
          </a:p>
          <a:p>
            <a:pPr algn="l"/>
            <a:r>
              <a:rPr lang="en-US" b="0" i="0" dirty="0">
                <a:solidFill>
                  <a:srgbClr val="000000"/>
                </a:solidFill>
                <a:effectLst/>
                <a:latin typeface="Times New Roman" panose="02020603050405020304" pitchFamily="18" charset="0"/>
                <a:cs typeface="Times New Roman" panose="02020603050405020304" pitchFamily="18" charset="0"/>
              </a:rPr>
              <a:t>Mobile BI – driven by the success of mobile devices – was considered by many as a big wave in BI and analytics a few years ago</a:t>
            </a:r>
            <a:r>
              <a:rPr lang="en-US" dirty="0">
                <a:solidFill>
                  <a:srgbClr val="000000"/>
                </a:solidFill>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Nowadays, there is a level of disillusion in the market and users attach much less importance to this trend.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301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2076-6AED-D1FF-B748-0BFB6917CB3C}"/>
              </a:ext>
            </a:extLst>
          </p:cNvPr>
          <p:cNvSpPr>
            <a:spLocks noGrp="1"/>
          </p:cNvSpPr>
          <p:nvPr>
            <p:ph type="title"/>
          </p:nvPr>
        </p:nvSpPr>
        <p:spPr/>
        <p:txBody>
          <a:bodyPr>
            <a:normAutofit fontScale="90000"/>
          </a:bodyPr>
          <a:lstStyle/>
          <a:p>
            <a:r>
              <a:rPr lang="en-US" b="0" i="0" dirty="0">
                <a:solidFill>
                  <a:srgbClr val="000000"/>
                </a:solidFill>
                <a:effectLst/>
                <a:latin typeface="ff1"/>
              </a:rPr>
              <a:t>Ease of Mobile Application Deployment</a:t>
            </a:r>
            <a:endParaRPr lang="en-IN" dirty="0"/>
          </a:p>
        </p:txBody>
      </p:sp>
      <p:sp>
        <p:nvSpPr>
          <p:cNvPr id="3" name="Content Placeholder 2">
            <a:extLst>
              <a:ext uri="{FF2B5EF4-FFF2-40B4-BE49-F238E27FC236}">
                <a16:creationId xmlns:a16="http://schemas.microsoft.com/office/drawing/2014/main" id="{62DDBE55-9CDD-2E32-B9D3-323100EC785C}"/>
              </a:ext>
            </a:extLst>
          </p:cNvPr>
          <p:cNvSpPr>
            <a:spLocks noGrp="1"/>
          </p:cNvSpPr>
          <p:nvPr>
            <p:ph idx="1"/>
          </p:nvPr>
        </p:nvSpPr>
        <p:spPr/>
        <p:txBody>
          <a:bodyPr/>
          <a:lstStyle/>
          <a:p>
            <a:r>
              <a:rPr lang="en-US" b="0" i="0" dirty="0">
                <a:solidFill>
                  <a:srgbClr val="000000"/>
                </a:solidFill>
                <a:effectLst/>
                <a:latin typeface="ffa"/>
              </a:rPr>
              <a:t>Three elements that have impacted the viability of mobile BI:</a:t>
            </a:r>
          </a:p>
          <a:p>
            <a:endParaRPr lang="en-IN" dirty="0"/>
          </a:p>
        </p:txBody>
      </p:sp>
      <p:pic>
        <p:nvPicPr>
          <p:cNvPr id="9" name="Picture 8">
            <a:extLst>
              <a:ext uri="{FF2B5EF4-FFF2-40B4-BE49-F238E27FC236}">
                <a16:creationId xmlns:a16="http://schemas.microsoft.com/office/drawing/2014/main" id="{84B20375-A451-A0EE-A40A-2813E3DF1829}"/>
              </a:ext>
            </a:extLst>
          </p:cNvPr>
          <p:cNvPicPr>
            <a:picLocks noChangeAspect="1"/>
          </p:cNvPicPr>
          <p:nvPr/>
        </p:nvPicPr>
        <p:blipFill>
          <a:blip r:embed="rId2"/>
          <a:stretch>
            <a:fillRect/>
          </a:stretch>
        </p:blipFill>
        <p:spPr>
          <a:xfrm>
            <a:off x="0" y="2663595"/>
            <a:ext cx="8545286" cy="4194405"/>
          </a:xfrm>
          <a:prstGeom prst="rect">
            <a:avLst/>
          </a:prstGeom>
        </p:spPr>
      </p:pic>
    </p:spTree>
    <p:extLst>
      <p:ext uri="{BB962C8B-B14F-4D97-AF65-F5344CB8AC3E}">
        <p14:creationId xmlns:p14="http://schemas.microsoft.com/office/powerpoint/2010/main" val="2978410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Mobile Business Intelligence &amp; Big Data</a:t>
            </a:r>
          </a:p>
        </p:txBody>
      </p:sp>
      <p:sp>
        <p:nvSpPr>
          <p:cNvPr id="3" name="Content Placeholder 2"/>
          <p:cNvSpPr>
            <a:spLocks noGrp="1"/>
          </p:cNvSpPr>
          <p:nvPr>
            <p:ph idx="1"/>
          </p:nvPr>
        </p:nvSpPr>
        <p:spPr/>
        <p:txBody>
          <a:bodyPr>
            <a:normAutofit fontScale="92500" lnSpcReduction="10000"/>
          </a:bodyPr>
          <a:lstStyle/>
          <a:p>
            <a:r>
              <a:t>- Access analytics on mobile devices.</a:t>
            </a:r>
          </a:p>
          <a:p>
            <a:r>
              <a:t>- Real-time data insights for businesses.</a:t>
            </a:r>
          </a:p>
          <a:p>
            <a:r>
              <a:t>- Examples:</a:t>
            </a:r>
          </a:p>
          <a:p>
            <a:r>
              <a:t>  - Google Analytics on mobile: Provides real-time website traffic insights.</a:t>
            </a:r>
          </a:p>
          <a:p>
            <a:r>
              <a:t>  - Salesforce Mobile: Helps sales teams track customer interactions.</a:t>
            </a:r>
          </a:p>
          <a:p>
            <a:r>
              <a:t>  - Uber: Uses mobile BI to track ride demand and optimize pricing.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 Big Data revolutionizes decision-making and business strategies.</a:t>
            </a:r>
          </a:p>
          <a:p>
            <a:r>
              <a:rPr dirty="0"/>
              <a:t>- Open-source tools and cloud make analytics affordable and scalable.</a:t>
            </a:r>
          </a:p>
          <a:p>
            <a:r>
              <a:rPr dirty="0"/>
              <a:t>- Predictive analytics and mobile BI are the future trends.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Hadoop’s Parallel World</a:t>
            </a:r>
          </a:p>
        </p:txBody>
      </p:sp>
      <p:sp>
        <p:nvSpPr>
          <p:cNvPr id="3" name="Content Placeholder 2"/>
          <p:cNvSpPr>
            <a:spLocks noGrp="1"/>
          </p:cNvSpPr>
          <p:nvPr>
            <p:ph idx="1"/>
          </p:nvPr>
        </p:nvSpPr>
        <p:spPr/>
        <p:txBody>
          <a:bodyPr>
            <a:normAutofit fontScale="85000" lnSpcReduction="10000"/>
          </a:bodyPr>
          <a:lstStyle/>
          <a:p>
            <a:r>
              <a:rPr dirty="0"/>
              <a:t>- Hadoop processes large datasets in parallel across multiple nodes.</a:t>
            </a:r>
            <a:endParaRPr lang="en-IN" dirty="0"/>
          </a:p>
          <a:p>
            <a:r>
              <a:rPr lang="en-US" dirty="0"/>
              <a:t>The two critical components of Hadoop are</a:t>
            </a:r>
            <a:endParaRPr dirty="0"/>
          </a:p>
          <a:p>
            <a:pPr marL="0" indent="0">
              <a:buNone/>
            </a:pPr>
            <a:r>
              <a:rPr dirty="0"/>
              <a:t>- Uses HDFS (Hadoop Distributed File System) for storage.</a:t>
            </a:r>
          </a:p>
          <a:p>
            <a:pPr marL="0" indent="0">
              <a:buNone/>
            </a:pPr>
            <a:r>
              <a:rPr dirty="0"/>
              <a:t>- MapReduce processes data efficiently.</a:t>
            </a:r>
          </a:p>
          <a:p>
            <a:r>
              <a:rPr dirty="0"/>
              <a:t>- Examples:</a:t>
            </a:r>
          </a:p>
          <a:p>
            <a:r>
              <a:rPr dirty="0"/>
              <a:t>  - Social Media Analytics: Facebook uses Hadoop to analyze user interactions.</a:t>
            </a:r>
          </a:p>
          <a:p>
            <a:r>
              <a:rPr dirty="0"/>
              <a:t>  - Financial Risk Analysis: Banks use Hadoop for fraud detection and risk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2F60-2943-D788-D42D-8314508A7246}"/>
              </a:ext>
            </a:extLst>
          </p:cNvPr>
          <p:cNvSpPr>
            <a:spLocks noGrp="1"/>
          </p:cNvSpPr>
          <p:nvPr>
            <p:ph type="title"/>
          </p:nvPr>
        </p:nvSpPr>
        <p:spPr/>
        <p:txBody>
          <a:bodyPr/>
          <a:lstStyle/>
          <a:p>
            <a:r>
              <a:rPr lang="en-IN" b="0" i="0" dirty="0">
                <a:solidFill>
                  <a:srgbClr val="000000"/>
                </a:solidFill>
                <a:effectLst/>
                <a:latin typeface="ff2"/>
              </a:rPr>
              <a:t>MapReduce.</a:t>
            </a:r>
            <a:endParaRPr lang="en-IN" dirty="0"/>
          </a:p>
        </p:txBody>
      </p:sp>
      <p:sp>
        <p:nvSpPr>
          <p:cNvPr id="3" name="Content Placeholder 2">
            <a:extLst>
              <a:ext uri="{FF2B5EF4-FFF2-40B4-BE49-F238E27FC236}">
                <a16:creationId xmlns:a16="http://schemas.microsoft.com/office/drawing/2014/main" id="{013F4BFA-52D3-ECBB-0DE4-6909A63D9403}"/>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ff3"/>
              </a:rPr>
              <a:t>Because Hadoop stores the entire dataset in small pieces across a collection of servers, analytical jobs can be distributed, in parallel, to each of the servers storing part of the data. </a:t>
            </a:r>
          </a:p>
          <a:p>
            <a:pPr algn="just"/>
            <a:r>
              <a:rPr lang="en-US" b="0" i="0" dirty="0">
                <a:solidFill>
                  <a:srgbClr val="000000"/>
                </a:solidFill>
                <a:effectLst/>
                <a:latin typeface="ff3"/>
              </a:rPr>
              <a:t>Each server evaluates the question against its local fragment simultaneously and reports its results back for collation into a comprehensive answer. </a:t>
            </a:r>
          </a:p>
          <a:p>
            <a:pPr algn="just"/>
            <a:r>
              <a:rPr lang="en-US" b="0" i="0" dirty="0">
                <a:solidFill>
                  <a:srgbClr val="000000"/>
                </a:solidFill>
                <a:effectLst/>
                <a:latin typeface="ff3"/>
              </a:rPr>
              <a:t>MapReduce is the agent that distributes the work and collects the results.</a:t>
            </a:r>
          </a:p>
          <a:p>
            <a:pPr algn="just"/>
            <a:endParaRPr lang="en-US" b="0" i="0" dirty="0">
              <a:solidFill>
                <a:srgbClr val="000000"/>
              </a:solidFill>
              <a:effectLst/>
              <a:latin typeface="ff3"/>
            </a:endParaRPr>
          </a:p>
          <a:p>
            <a:pPr algn="just"/>
            <a:endParaRPr lang="en-IN" dirty="0"/>
          </a:p>
        </p:txBody>
      </p:sp>
    </p:spTree>
    <p:extLst>
      <p:ext uri="{BB962C8B-B14F-4D97-AF65-F5344CB8AC3E}">
        <p14:creationId xmlns:p14="http://schemas.microsoft.com/office/powerpoint/2010/main" val="91970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A72F-2F6B-01FC-F715-A0EC8E3302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08D460-068A-2646-9AC9-A9CE80850707}"/>
              </a:ext>
            </a:extLst>
          </p:cNvPr>
          <p:cNvSpPr>
            <a:spLocks noGrp="1"/>
          </p:cNvSpPr>
          <p:nvPr>
            <p:ph idx="1"/>
          </p:nvPr>
        </p:nvSpPr>
        <p:spPr/>
        <p:txBody>
          <a:bodyPr>
            <a:normAutofit fontScale="70000" lnSpcReduction="20000"/>
          </a:bodyPr>
          <a:lstStyle/>
          <a:p>
            <a:pPr algn="just"/>
            <a:r>
              <a:rPr lang="en-US" b="0" i="0" dirty="0">
                <a:solidFill>
                  <a:srgbClr val="000000"/>
                </a:solidFill>
                <a:effectLst/>
                <a:latin typeface="ff3"/>
              </a:rPr>
              <a:t>Both HDFS and MapReduce are designed to continue to work in the face of system failures. HDFS continually monitors the data stored on the cluster. </a:t>
            </a:r>
          </a:p>
          <a:p>
            <a:pPr algn="just"/>
            <a:r>
              <a:rPr lang="en-US" b="0" i="0" dirty="0">
                <a:solidFill>
                  <a:srgbClr val="000000"/>
                </a:solidFill>
                <a:effectLst/>
                <a:latin typeface="ff3"/>
              </a:rPr>
              <a:t>If a server becomes unavailable, a disk drive fails, or data is damaged, whether due to hardware or software problems, HDFS automatically restores the data from one of the known good replicas stored elsewhere on the cluster. </a:t>
            </a:r>
          </a:p>
          <a:p>
            <a:pPr algn="just"/>
            <a:r>
              <a:rPr lang="en-US" b="0" i="0" dirty="0">
                <a:solidFill>
                  <a:srgbClr val="000000"/>
                </a:solidFill>
                <a:effectLst/>
                <a:latin typeface="ff3"/>
              </a:rPr>
              <a:t>Likewise, when an analysis job is running, MapReduce monitors progress of each of the servers participating in the job.</a:t>
            </a:r>
          </a:p>
          <a:p>
            <a:pPr algn="just"/>
            <a:r>
              <a:rPr lang="en-US" b="0" i="0" dirty="0">
                <a:solidFill>
                  <a:srgbClr val="000000"/>
                </a:solidFill>
                <a:effectLst/>
                <a:latin typeface="ff3"/>
              </a:rPr>
              <a:t>If one of them is slow in returning an answer or fails before completing its work, MapReduce automatically starts another instance of that task on another server that has a copy of the data.</a:t>
            </a:r>
          </a:p>
          <a:p>
            <a:pPr algn="just"/>
            <a:r>
              <a:rPr lang="en-US" b="0" i="0" dirty="0">
                <a:solidFill>
                  <a:srgbClr val="000000"/>
                </a:solidFill>
                <a:effectLst/>
                <a:latin typeface="ff3"/>
              </a:rPr>
              <a:t>Because of the way that HDFS and MapReduce work, Hadoop provides scalable, reliable, and fault-tolerant services for data storage and analysis at very low cost.</a:t>
            </a:r>
          </a:p>
          <a:p>
            <a:pPr algn="just"/>
            <a:endParaRPr lang="en-IN" dirty="0"/>
          </a:p>
        </p:txBody>
      </p:sp>
    </p:spTree>
    <p:extLst>
      <p:ext uri="{BB962C8B-B14F-4D97-AF65-F5344CB8AC3E}">
        <p14:creationId xmlns:p14="http://schemas.microsoft.com/office/powerpoint/2010/main" val="103265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3E640A-6773-F558-54CB-43F027A6AB77}"/>
              </a:ext>
            </a:extLst>
          </p:cNvPr>
          <p:cNvPicPr>
            <a:picLocks noGrp="1" noChangeAspect="1"/>
          </p:cNvPicPr>
          <p:nvPr>
            <p:ph idx="1"/>
          </p:nvPr>
        </p:nvPicPr>
        <p:blipFill>
          <a:blip r:embed="rId2"/>
          <a:stretch>
            <a:fillRect/>
          </a:stretch>
        </p:blipFill>
        <p:spPr>
          <a:xfrm>
            <a:off x="457200" y="1865244"/>
            <a:ext cx="8229600" cy="3995874"/>
          </a:xfrm>
        </p:spPr>
      </p:pic>
    </p:spTree>
    <p:extLst>
      <p:ext uri="{BB962C8B-B14F-4D97-AF65-F5344CB8AC3E}">
        <p14:creationId xmlns:p14="http://schemas.microsoft.com/office/powerpoint/2010/main" val="115870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A240-D357-B0D2-AC39-B6D728B7C4B0}"/>
              </a:ext>
            </a:extLst>
          </p:cNvPr>
          <p:cNvSpPr>
            <a:spLocks noGrp="1"/>
          </p:cNvSpPr>
          <p:nvPr>
            <p:ph type="title"/>
          </p:nvPr>
        </p:nvSpPr>
        <p:spPr/>
        <p:txBody>
          <a:bodyPr/>
          <a:lstStyle/>
          <a:p>
            <a:r>
              <a:rPr lang="en-IN" b="0" i="0" dirty="0">
                <a:solidFill>
                  <a:srgbClr val="FF0000"/>
                </a:solidFill>
                <a:effectLst/>
                <a:latin typeface="ff2"/>
              </a:rPr>
              <a:t>Old vs. New Approaches</a:t>
            </a:r>
            <a:endParaRPr lang="en-IN" dirty="0"/>
          </a:p>
        </p:txBody>
      </p:sp>
      <p:sp>
        <p:nvSpPr>
          <p:cNvPr id="3" name="Content Placeholder 2">
            <a:extLst>
              <a:ext uri="{FF2B5EF4-FFF2-40B4-BE49-F238E27FC236}">
                <a16:creationId xmlns:a16="http://schemas.microsoft.com/office/drawing/2014/main" id="{453AF252-48EF-7D89-43C6-4CD7D4772A91}"/>
              </a:ext>
            </a:extLst>
          </p:cNvPr>
          <p:cNvSpPr>
            <a:spLocks noGrp="1"/>
          </p:cNvSpPr>
          <p:nvPr>
            <p:ph idx="1"/>
          </p:nvPr>
        </p:nvSpPr>
        <p:spPr/>
        <p:txBody>
          <a:bodyPr>
            <a:normAutofit fontScale="70000" lnSpcReduction="20000"/>
          </a:bodyPr>
          <a:lstStyle/>
          <a:p>
            <a:pPr algn="just"/>
            <a:r>
              <a:rPr lang="en-US" sz="3400" b="0" i="0" dirty="0">
                <a:solidFill>
                  <a:srgbClr val="000000"/>
                </a:solidFill>
                <a:effectLst/>
                <a:latin typeface="Times New Roman" panose="02020603050405020304" pitchFamily="18" charset="0"/>
                <a:cs typeface="Times New Roman" panose="02020603050405020304" pitchFamily="18" charset="0"/>
              </a:rPr>
              <a:t>The old way is a data and analytics technology stack with</a:t>
            </a:r>
            <a:r>
              <a:rPr lang="en-US" sz="3400" dirty="0">
                <a:solidFill>
                  <a:srgbClr val="000000"/>
                </a:solidFill>
                <a:latin typeface="Times New Roman" panose="02020603050405020304" pitchFamily="18" charset="0"/>
                <a:cs typeface="Times New Roman" panose="02020603050405020304" pitchFamily="18" charset="0"/>
              </a:rPr>
              <a:t> </a:t>
            </a:r>
            <a:r>
              <a:rPr lang="en-US" sz="3400" b="0" i="0" dirty="0">
                <a:solidFill>
                  <a:srgbClr val="000000"/>
                </a:solidFill>
                <a:effectLst/>
                <a:latin typeface="Times New Roman" panose="02020603050405020304" pitchFamily="18" charset="0"/>
                <a:cs typeface="Times New Roman" panose="02020603050405020304" pitchFamily="18" charset="0"/>
              </a:rPr>
              <a:t>different layers “cross-communicating data” and working on “scale-up” expensive hardware. </a:t>
            </a:r>
          </a:p>
          <a:p>
            <a:pPr algn="just"/>
            <a:r>
              <a:rPr lang="en-US" sz="3400" b="0" i="0" dirty="0">
                <a:solidFill>
                  <a:srgbClr val="000000"/>
                </a:solidFill>
                <a:effectLst/>
                <a:latin typeface="Times New Roman" panose="02020603050405020304" pitchFamily="18" charset="0"/>
                <a:cs typeface="Times New Roman" panose="02020603050405020304" pitchFamily="18" charset="0"/>
              </a:rPr>
              <a:t>The new way is a data and analytics platform that does all the</a:t>
            </a:r>
            <a:r>
              <a:rPr lang="en-US" sz="3400" dirty="0">
                <a:solidFill>
                  <a:srgbClr val="000000"/>
                </a:solidFill>
                <a:latin typeface="Times New Roman" panose="02020603050405020304" pitchFamily="18" charset="0"/>
                <a:cs typeface="Times New Roman" panose="02020603050405020304" pitchFamily="18" charset="0"/>
              </a:rPr>
              <a:t> </a:t>
            </a:r>
            <a:r>
              <a:rPr lang="en-US" sz="3400" b="0" i="0" dirty="0">
                <a:solidFill>
                  <a:srgbClr val="000000"/>
                </a:solidFill>
                <a:effectLst/>
                <a:latin typeface="Times New Roman" panose="02020603050405020304" pitchFamily="18" charset="0"/>
                <a:cs typeface="Times New Roman" panose="02020603050405020304" pitchFamily="18" charset="0"/>
              </a:rPr>
              <a:t>data processing and analytics in one “layer,” without moving data back and forth on cheap but scalable (“scale out”) commodity hardware.</a:t>
            </a:r>
          </a:p>
          <a:p>
            <a:pPr algn="just"/>
            <a:r>
              <a:rPr lang="en-US" sz="3400" b="0" i="0" dirty="0">
                <a:solidFill>
                  <a:srgbClr val="000000"/>
                </a:solidFill>
                <a:effectLst/>
                <a:latin typeface="Times New Roman" panose="02020603050405020304" pitchFamily="18" charset="0"/>
                <a:cs typeface="Times New Roman" panose="02020603050405020304" pitchFamily="18" charset="0"/>
              </a:rPr>
              <a:t>The new approach is based on two foundational concepts. Number one, data needs to be stored in a system in which the hardware is infinitely scalable.</a:t>
            </a:r>
          </a:p>
          <a:p>
            <a:pPr algn="just"/>
            <a:r>
              <a:rPr lang="en-US" sz="3400" dirty="0">
                <a:solidFill>
                  <a:srgbClr val="000000"/>
                </a:solidFill>
                <a:latin typeface="Times New Roman" panose="02020603050405020304" pitchFamily="18" charset="0"/>
                <a:cs typeface="Times New Roman" panose="02020603050405020304" pitchFamily="18" charset="0"/>
              </a:rPr>
              <a:t>I</a:t>
            </a:r>
            <a:r>
              <a:rPr lang="en-US" sz="3400" b="0" i="0" dirty="0">
                <a:solidFill>
                  <a:srgbClr val="000000"/>
                </a:solidFill>
                <a:effectLst/>
                <a:latin typeface="Times New Roman" panose="02020603050405020304" pitchFamily="18" charset="0"/>
                <a:cs typeface="Times New Roman" panose="02020603050405020304" pitchFamily="18" charset="0"/>
              </a:rPr>
              <a:t>n other words, you cannot allow hardware (storage and</a:t>
            </a:r>
            <a:r>
              <a:rPr lang="en-US" sz="3400" dirty="0">
                <a:solidFill>
                  <a:srgbClr val="000000"/>
                </a:solidFill>
                <a:latin typeface="Times New Roman" panose="02020603050405020304" pitchFamily="18" charset="0"/>
                <a:cs typeface="Times New Roman" panose="02020603050405020304" pitchFamily="18" charset="0"/>
              </a:rPr>
              <a:t> </a:t>
            </a:r>
            <a:r>
              <a:rPr lang="en-US" sz="3400" b="0" i="0" dirty="0">
                <a:solidFill>
                  <a:srgbClr val="000000"/>
                </a:solidFill>
                <a:effectLst/>
                <a:latin typeface="Times New Roman" panose="02020603050405020304" pitchFamily="18" charset="0"/>
                <a:cs typeface="Times New Roman" panose="02020603050405020304" pitchFamily="18" charset="0"/>
              </a:rPr>
              <a:t>network) to become the bottleneck. Number two, data must be processed, and converted into usable business intelligence where it sits.</a:t>
            </a:r>
          </a:p>
          <a:p>
            <a:pPr algn="l"/>
            <a:endParaRPr lang="en-US" b="0" i="0" dirty="0">
              <a:solidFill>
                <a:srgbClr val="000000"/>
              </a:solidFill>
              <a:effectLst/>
              <a:latin typeface="ff3"/>
            </a:endParaRPr>
          </a:p>
          <a:p>
            <a:endParaRPr lang="en-IN" dirty="0"/>
          </a:p>
        </p:txBody>
      </p:sp>
    </p:spTree>
    <p:extLst>
      <p:ext uri="{BB962C8B-B14F-4D97-AF65-F5344CB8AC3E}">
        <p14:creationId xmlns:p14="http://schemas.microsoft.com/office/powerpoint/2010/main" val="46546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B02-BA15-0766-044E-226F0FC70404}"/>
              </a:ext>
            </a:extLst>
          </p:cNvPr>
          <p:cNvSpPr>
            <a:spLocks noGrp="1"/>
          </p:cNvSpPr>
          <p:nvPr>
            <p:ph type="title"/>
          </p:nvPr>
        </p:nvSpPr>
        <p:spPr/>
        <p:txBody>
          <a:bodyPr>
            <a:normAutofit fontScale="90000"/>
          </a:bodyPr>
          <a:lstStyle/>
          <a:p>
            <a:r>
              <a:rPr lang="en-US" b="0" i="0" dirty="0">
                <a:solidFill>
                  <a:srgbClr val="FF0000"/>
                </a:solidFill>
                <a:effectLst/>
                <a:latin typeface="ff2"/>
              </a:rPr>
              <a:t>The three main important points are</a:t>
            </a:r>
            <a:endParaRPr lang="en-IN" dirty="0"/>
          </a:p>
        </p:txBody>
      </p:sp>
      <p:sp>
        <p:nvSpPr>
          <p:cNvPr id="3" name="Content Placeholder 2">
            <a:extLst>
              <a:ext uri="{FF2B5EF4-FFF2-40B4-BE49-F238E27FC236}">
                <a16:creationId xmlns:a16="http://schemas.microsoft.com/office/drawing/2014/main" id="{B106E78E-D4B2-F2EF-E7A3-20AC4ACF46EC}"/>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ff3"/>
              </a:rPr>
              <a:t>1.The technology stack has changed. New proprietary technologies and open-source inventions enable different approaches that make it easier and more affordable to store, manage, and analyze data.</a:t>
            </a:r>
          </a:p>
          <a:p>
            <a:pPr algn="l"/>
            <a:r>
              <a:rPr lang="en-US" b="0" i="0" dirty="0">
                <a:solidFill>
                  <a:srgbClr val="000000"/>
                </a:solidFill>
                <a:effectLst/>
                <a:latin typeface="ff3"/>
              </a:rPr>
              <a:t>2. Hardware and storage is affordable and continuing to get cheaper to enable massive parallel processing. </a:t>
            </a:r>
          </a:p>
          <a:p>
            <a:pPr algn="l"/>
            <a:r>
              <a:rPr lang="en-US" b="0" i="0" dirty="0">
                <a:solidFill>
                  <a:srgbClr val="000000"/>
                </a:solidFill>
                <a:effectLst/>
                <a:latin typeface="ff3"/>
              </a:rPr>
              <a:t>3. The variety of data is on the rise and the ability to handle unstructured data is on the rise</a:t>
            </a:r>
          </a:p>
          <a:p>
            <a:endParaRPr lang="en-IN" dirty="0"/>
          </a:p>
        </p:txBody>
      </p:sp>
    </p:spTree>
    <p:extLst>
      <p:ext uri="{BB962C8B-B14F-4D97-AF65-F5344CB8AC3E}">
        <p14:creationId xmlns:p14="http://schemas.microsoft.com/office/powerpoint/2010/main" val="867636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45</TotalTime>
  <Words>3313</Words>
  <Application>Microsoft Office PowerPoint</Application>
  <PresentationFormat>On-screen Show (4:3)</PresentationFormat>
  <Paragraphs>176</Paragraphs>
  <Slides>38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38</vt:i4>
      </vt:variant>
    </vt:vector>
  </HeadingPairs>
  <TitlesOfParts>
    <vt:vector size="53" baseType="lpstr">
      <vt:lpstr>Arial</vt:lpstr>
      <vt:lpstr>Calibri</vt:lpstr>
      <vt:lpstr>ff1</vt:lpstr>
      <vt:lpstr>ff2</vt:lpstr>
      <vt:lpstr>ff3</vt:lpstr>
      <vt:lpstr>ff5</vt:lpstr>
      <vt:lpstr>ff6</vt:lpstr>
      <vt:lpstr>ff7</vt:lpstr>
      <vt:lpstr>ff8</vt:lpstr>
      <vt:lpstr>ff9</vt:lpstr>
      <vt:lpstr>ffa</vt:lpstr>
      <vt:lpstr>Montserrat</vt:lpstr>
      <vt:lpstr>Muli</vt:lpstr>
      <vt:lpstr>Times New Roman</vt:lpstr>
      <vt:lpstr>Office Theme</vt:lpstr>
      <vt:lpstr>Big Data &amp; Analytics</vt:lpstr>
      <vt:lpstr>PowerPoint Presentation</vt:lpstr>
      <vt:lpstr>Dividing and Conquering </vt:lpstr>
      <vt:lpstr>Hadoop’s Parallel World</vt:lpstr>
      <vt:lpstr>MapReduce.</vt:lpstr>
      <vt:lpstr>PowerPoint Presentation</vt:lpstr>
      <vt:lpstr>PowerPoint Presentation</vt:lpstr>
      <vt:lpstr>Old vs. New Approaches</vt:lpstr>
      <vt:lpstr>The three main important points are</vt:lpstr>
      <vt:lpstr>Hadoop High Level Architecture</vt:lpstr>
      <vt:lpstr>The Apache Hadoop Module</vt:lpstr>
      <vt:lpstr>The Hadoop Distributed File System (HDFS).  </vt:lpstr>
      <vt:lpstr>MapReduce</vt:lpstr>
      <vt:lpstr>Parallel Processing Powerhouse</vt:lpstr>
      <vt:lpstr>Benefits of Hadoop’s Parallel World</vt:lpstr>
      <vt:lpstr>Beyond MapReduce</vt:lpstr>
      <vt:lpstr>Data Discovery</vt:lpstr>
      <vt:lpstr>Open-Source Technology for Big Data Analytics</vt:lpstr>
      <vt:lpstr>PowerPoint Presentation</vt:lpstr>
      <vt:lpstr>Open Source Technology for Big Data Analytics</vt:lpstr>
      <vt:lpstr>cloud and Big Data</vt:lpstr>
      <vt:lpstr>There are multiple ways to access the cloud:</vt:lpstr>
      <vt:lpstr>Features of Cloud Computing</vt:lpstr>
      <vt:lpstr>PowerPoint Presentation</vt:lpstr>
      <vt:lpstr>Cloud Deployment Models</vt:lpstr>
      <vt:lpstr>Cloud Delivery Models</vt:lpstr>
      <vt:lpstr>Cloud for Big Data</vt:lpstr>
      <vt:lpstr>PowerPoint Presentation</vt:lpstr>
      <vt:lpstr>PowerPoint Presentation</vt:lpstr>
      <vt:lpstr>Cloud and Big Data</vt:lpstr>
      <vt:lpstr>Predictive Analytics</vt:lpstr>
      <vt:lpstr>Data Discovery: Work the Way People ’s Minds Work</vt:lpstr>
      <vt:lpstr>PowerPoint Presentation</vt:lpstr>
      <vt:lpstr>PowerPoint Presentation</vt:lpstr>
      <vt:lpstr>Mobile Business Intelligence Is Going Mainstream</vt:lpstr>
      <vt:lpstr>Ease of Mobile Application Deployment</vt:lpstr>
      <vt:lpstr>Mobile Business Intelligence &amp; Big Data</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Shailaja</dc:creator>
  <cp:keywords/>
  <dc:description>generated using python-pptx</dc:description>
  <cp:lastModifiedBy>praveen kumar</cp:lastModifiedBy>
  <cp:revision>1</cp:revision>
  <dcterms:created xsi:type="dcterms:W3CDTF">2013-01-27T09:14:16Z</dcterms:created>
  <dcterms:modified xsi:type="dcterms:W3CDTF">2025-03-06T02:50:14Z</dcterms:modified>
  <cp:category/>
</cp:coreProperties>
</file>