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Big Data &amp; Hadoop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Large and complex datasets that traditional systems cannot handle.</a:t>
            </a:r>
          </a:p>
          <a:p>
            <a:r>
              <a:t>- Characteristics: Volume, Velocity, Variety, Veracity, Value.</a:t>
            </a:r>
          </a:p>
          <a:p>
            <a:r>
              <a:t>- Example:</a:t>
            </a:r>
          </a:p>
          <a:p>
            <a:r>
              <a:t>  - Social Media: Facebook processes petabytes of user data daily.</a:t>
            </a:r>
          </a:p>
          <a:p>
            <a:r>
              <a:t>  - E-commerce: Amazon tracks millions of customer transactions.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Apache Hadoop &amp; Hadoop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- Hadoop: Open-source framework for distributed storage and processing.</a:t>
            </a:r>
          </a:p>
          <a:p>
            <a:r>
              <a:rPr sz="2000" dirty="0"/>
              <a:t>- Components:</a:t>
            </a:r>
          </a:p>
          <a:p>
            <a:r>
              <a:rPr sz="2000" dirty="0"/>
              <a:t>  - HDFS (Hadoop Distributed File System) – Storage.</a:t>
            </a:r>
          </a:p>
          <a:p>
            <a:r>
              <a:rPr sz="2000" dirty="0"/>
              <a:t>  - MapReduce – Data Processing.</a:t>
            </a:r>
          </a:p>
          <a:p>
            <a:r>
              <a:rPr sz="2000" dirty="0"/>
              <a:t>  - YARN – Resource Management.</a:t>
            </a:r>
          </a:p>
          <a:p>
            <a:r>
              <a:rPr sz="2000" dirty="0"/>
              <a:t>  - Common – Utilities for all modules.</a:t>
            </a:r>
          </a:p>
          <a:p>
            <a:r>
              <a:rPr sz="2000" dirty="0"/>
              <a:t>- Ecosystem tools:</a:t>
            </a:r>
          </a:p>
          <a:p>
            <a:r>
              <a:rPr sz="2000" dirty="0"/>
              <a:t>  - Hive (SQL on Hadoop) – Example: Running queries on sales data.</a:t>
            </a:r>
          </a:p>
          <a:p>
            <a:r>
              <a:rPr sz="2000" dirty="0"/>
              <a:t>  - Pig (Data Flow Language) – Example: Processing social media data.</a:t>
            </a:r>
          </a:p>
          <a:p>
            <a:r>
              <a:rPr sz="2000" dirty="0"/>
              <a:t>  - HBase (NoSQL) – Example: Storing real-time sensor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Moving Data In and Out of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- Tools to transfer data:</a:t>
            </a:r>
          </a:p>
          <a:p>
            <a:r>
              <a:rPr sz="2800" dirty="0"/>
              <a:t>  - Sqoop: Transfers data between Hadoop and relational databases.</a:t>
            </a:r>
          </a:p>
          <a:p>
            <a:r>
              <a:rPr sz="2800" dirty="0"/>
              <a:t>    - Example: Importing customer data from MySQL to Hadoop.</a:t>
            </a:r>
          </a:p>
          <a:p>
            <a:r>
              <a:rPr sz="2800" dirty="0"/>
              <a:t>  - Flume: Collects and moves log data.</a:t>
            </a:r>
          </a:p>
          <a:p>
            <a:r>
              <a:rPr sz="2800" dirty="0"/>
              <a:t>    - Example: Streaming Twitter feeds into Hadoop.</a:t>
            </a:r>
          </a:p>
          <a:p>
            <a:r>
              <a:rPr sz="2800" dirty="0"/>
              <a:t>  - Kafka: Real-time data streaming.</a:t>
            </a:r>
          </a:p>
          <a:p>
            <a:r>
              <a:rPr sz="2800" dirty="0"/>
              <a:t>    - Example: Processing live stock market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Inputs and Outputs of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- MapReduce processes data in two phases: Map and Reduce.</a:t>
            </a:r>
          </a:p>
          <a:p>
            <a:r>
              <a:rPr sz="2000" dirty="0"/>
              <a:t>- **Inputs**: Large datasets split into smaller chunks.</a:t>
            </a:r>
          </a:p>
          <a:p>
            <a:r>
              <a:rPr sz="2000" dirty="0"/>
              <a:t>- **Map Function**: Processes input and generates key-value pairs.</a:t>
            </a:r>
          </a:p>
          <a:p>
            <a:r>
              <a:rPr sz="2000" dirty="0"/>
              <a:t>- **Shuffle &amp; Sort**: Groups key-value pairs by key.</a:t>
            </a:r>
          </a:p>
          <a:p>
            <a:r>
              <a:rPr sz="2000" dirty="0"/>
              <a:t>- **Reduce Function**: Aggregates results.</a:t>
            </a:r>
          </a:p>
          <a:p>
            <a:r>
              <a:rPr sz="2000" dirty="0"/>
              <a:t>- **Outputs**: Processed and structured data stored in HDFS.</a:t>
            </a:r>
          </a:p>
          <a:p>
            <a:r>
              <a:rPr sz="2000" dirty="0"/>
              <a:t>- Example:</a:t>
            </a:r>
          </a:p>
          <a:p>
            <a:r>
              <a:rPr sz="2000" dirty="0"/>
              <a:t>  - Word Count Program:</a:t>
            </a:r>
          </a:p>
          <a:p>
            <a:r>
              <a:rPr sz="2000" dirty="0"/>
              <a:t>    - Input: A text file with words.</a:t>
            </a:r>
          </a:p>
          <a:p>
            <a:r>
              <a:rPr sz="2000" dirty="0"/>
              <a:t>    - Map: Counts words and assigns (word, 1) pairs.</a:t>
            </a:r>
          </a:p>
          <a:p>
            <a:r>
              <a:rPr sz="2000" dirty="0"/>
              <a:t>    - Reduce: Sums the counts for each word.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- Converting data into a format that can be stored or transmitted.</a:t>
            </a:r>
          </a:p>
          <a:p>
            <a:r>
              <a:rPr sz="2400" dirty="0"/>
              <a:t>- Common formats used in Hadoop:</a:t>
            </a:r>
          </a:p>
          <a:p>
            <a:r>
              <a:rPr sz="2400" dirty="0"/>
              <a:t>  - Avro: Compact, fast, binary format.</a:t>
            </a:r>
          </a:p>
          <a:p>
            <a:r>
              <a:rPr sz="2400" dirty="0"/>
              <a:t>    - Example: Storing user profiles in Avro format.</a:t>
            </a:r>
          </a:p>
          <a:p>
            <a:r>
              <a:rPr sz="2400" dirty="0"/>
              <a:t>  - Parquet: Columnar storage for better performance.</a:t>
            </a:r>
          </a:p>
          <a:p>
            <a:r>
              <a:rPr sz="2400" dirty="0"/>
              <a:t>    - Example: Saving customer sales records in Parquet.</a:t>
            </a:r>
          </a:p>
          <a:p>
            <a:r>
              <a:rPr sz="2400" dirty="0"/>
              <a:t>  - ORC (Optimized Row Columnar): Used in Hive for efficiency.</a:t>
            </a:r>
          </a:p>
          <a:p>
            <a:r>
              <a:rPr sz="2400" dirty="0"/>
              <a:t>    - Example: Storing big banking transaction data efficiently.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Hadoop enables Big Data processing through distributed computing.</a:t>
            </a:r>
          </a:p>
          <a:p>
            <a:r>
              <a:rPr dirty="0"/>
              <a:t>- MapReduce processes data efficiently in parallel.</a:t>
            </a:r>
          </a:p>
          <a:p>
            <a:r>
              <a:rPr dirty="0"/>
              <a:t>- Serialization optimizes data storage and transfer.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473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Big Data &amp; Hadoop Ecosystem</vt:lpstr>
      <vt:lpstr>Big Data</vt:lpstr>
      <vt:lpstr>Apache Hadoop &amp; Hadoop Ecosystem</vt:lpstr>
      <vt:lpstr>Moving Data In and Out of Hadoop</vt:lpstr>
      <vt:lpstr>Understanding Inputs and Outputs of MapReduce</vt:lpstr>
      <vt:lpstr>Data Serialization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Shailaja</dc:creator>
  <cp:keywords/>
  <dc:description>generated using python-pptx</dc:description>
  <cp:lastModifiedBy>praveen kumar</cp:lastModifiedBy>
  <cp:revision>2</cp:revision>
  <dcterms:created xsi:type="dcterms:W3CDTF">2013-01-27T09:14:16Z</dcterms:created>
  <dcterms:modified xsi:type="dcterms:W3CDTF">2025-03-03T15:49:34Z</dcterms:modified>
  <cp:category/>
</cp:coreProperties>
</file>