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9EF8-9B89-4E99-8FC8-CB3670E3D2C8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6514-5462-40D0-AFAA-7834430455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9EF8-9B89-4E99-8FC8-CB3670E3D2C8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6514-5462-40D0-AFAA-7834430455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9EF8-9B89-4E99-8FC8-CB3670E3D2C8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6514-5462-40D0-AFAA-7834430455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9EF8-9B89-4E99-8FC8-CB3670E3D2C8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6514-5462-40D0-AFAA-7834430455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9EF8-9B89-4E99-8FC8-CB3670E3D2C8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6514-5462-40D0-AFAA-7834430455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9EF8-9B89-4E99-8FC8-CB3670E3D2C8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6514-5462-40D0-AFAA-7834430455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9EF8-9B89-4E99-8FC8-CB3670E3D2C8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6514-5462-40D0-AFAA-7834430455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9EF8-9B89-4E99-8FC8-CB3670E3D2C8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6514-5462-40D0-AFAA-7834430455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9EF8-9B89-4E99-8FC8-CB3670E3D2C8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6514-5462-40D0-AFAA-7834430455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9EF8-9B89-4E99-8FC8-CB3670E3D2C8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6514-5462-40D0-AFAA-7834430455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9EF8-9B89-4E99-8FC8-CB3670E3D2C8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A06514-5462-40D0-AFAA-7834430455E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FE9EF8-9B89-4E99-8FC8-CB3670E3D2C8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A06514-5462-40D0-AFAA-7834430455E5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3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80" y="908720"/>
            <a:ext cx="7272808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7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656184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atin typeface="Lucida Handwriting" pitchFamily="66" charset="0"/>
              </a:rPr>
              <a:t>WHY </a:t>
            </a:r>
            <a:r>
              <a:rPr lang="en-GB" sz="4000" b="1" dirty="0" smtClean="0">
                <a:latin typeface="Lucida Handwriting" pitchFamily="66" charset="0"/>
              </a:rPr>
              <a:t>DOES HOSPITAL MANAGEMENT IS NECESSARY</a:t>
            </a:r>
            <a:endParaRPr lang="en-IN" sz="4000" b="1" dirty="0">
              <a:latin typeface="Lucida Handwriting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11" y="2204864"/>
            <a:ext cx="6106377" cy="42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3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Bradley Hand ITC" pitchFamily="66" charset="0"/>
              </a:rPr>
              <a:t>REQUIREMENTS</a:t>
            </a:r>
            <a:endParaRPr lang="en-IN" b="1" dirty="0">
              <a:latin typeface="Bradley Hand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581" y="2132856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600" dirty="0" smtClean="0"/>
              <a:t>To computerize all details regarding patient details and hospital details</a:t>
            </a:r>
            <a:endParaRPr lang="en-I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64784" y="3717032"/>
            <a:ext cx="8142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600" dirty="0" smtClean="0"/>
              <a:t>Scheduling the appointment  of patient with doctors to make it convenient  for both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0003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1309"/>
            <a:ext cx="12097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3600" dirty="0" smtClean="0"/>
              <a:t>Scheduling the services of specialised doctor </a:t>
            </a:r>
          </a:p>
          <a:p>
            <a:r>
              <a:rPr lang="en-GB" sz="3600" dirty="0" smtClean="0"/>
              <a:t>   and emergency properly so that facilities</a:t>
            </a:r>
          </a:p>
          <a:p>
            <a:r>
              <a:rPr lang="en-GB" sz="3600" dirty="0" smtClean="0"/>
              <a:t>   provided by hospital  are fully utilised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492896"/>
            <a:ext cx="8874380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GB" sz="3600" dirty="0" smtClean="0">
                <a:solidFill>
                  <a:schemeClr val="tx1"/>
                </a:solidFill>
              </a:rPr>
              <a:t> If the medical store issues medicine to</a:t>
            </a:r>
          </a:p>
          <a:p>
            <a:pPr lvl="1"/>
            <a:r>
              <a:rPr lang="en-GB" sz="3600" dirty="0" smtClean="0">
                <a:solidFill>
                  <a:schemeClr val="tx1"/>
                </a:solidFill>
              </a:rPr>
              <a:t>   patients, it should reduce the stock status</a:t>
            </a:r>
          </a:p>
          <a:p>
            <a:pPr lvl="1"/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smtClean="0">
                <a:solidFill>
                  <a:schemeClr val="tx1"/>
                </a:solidFill>
              </a:rPr>
              <a:t>  of the medical store and vice-versa 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4653136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GB" sz="3600" dirty="0" smtClean="0"/>
              <a:t>The inventory should be updated automatically whenever a transaction is     made</a:t>
            </a:r>
          </a:p>
        </p:txBody>
      </p:sp>
    </p:spTree>
    <p:extLst>
      <p:ext uri="{BB962C8B-B14F-4D97-AF65-F5344CB8AC3E}">
        <p14:creationId xmlns:p14="http://schemas.microsoft.com/office/powerpoint/2010/main" val="67288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9401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GB" sz="3600" dirty="0" smtClean="0"/>
              <a:t>It should be able to handle the test reports </a:t>
            </a:r>
          </a:p>
          <a:p>
            <a:r>
              <a:rPr lang="en-GB" sz="3600" dirty="0" smtClean="0"/>
              <a:t>  of the patients conducted in pathology lab of</a:t>
            </a:r>
          </a:p>
          <a:p>
            <a:r>
              <a:rPr lang="en-GB" sz="3600" dirty="0" smtClean="0"/>
              <a:t>  the hospital 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068960"/>
            <a:ext cx="85756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GB" sz="3600" dirty="0" smtClean="0"/>
              <a:t>The information of the patients should be</a:t>
            </a:r>
          </a:p>
          <a:p>
            <a:r>
              <a:rPr lang="en-GB" sz="3600" dirty="0"/>
              <a:t> </a:t>
            </a:r>
            <a:r>
              <a:rPr lang="en-GB" sz="3600" dirty="0" smtClean="0"/>
              <a:t>  kept up to date and there should be kept in</a:t>
            </a:r>
          </a:p>
          <a:p>
            <a:r>
              <a:rPr lang="en-GB" sz="3600" dirty="0"/>
              <a:t> </a:t>
            </a:r>
            <a:r>
              <a:rPr lang="en-GB" sz="3600" dirty="0" smtClean="0"/>
              <a:t>  the system for historical purposes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690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533440"/>
            <a:ext cx="735551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9600" dirty="0" smtClean="0">
                <a:latin typeface="Brush Script MT" pitchFamily="66" charset="0"/>
              </a:rPr>
              <a:t>Thank you</a:t>
            </a:r>
            <a:endParaRPr lang="en-IN" sz="9600" dirty="0"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2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627" y="982940"/>
            <a:ext cx="4774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smtClean="0">
                <a:latin typeface="Bradley Hand ITC" pitchFamily="66" charset="0"/>
              </a:rPr>
              <a:t>Team members:</a:t>
            </a:r>
            <a:endParaRPr lang="en-IN" sz="5400" b="1" dirty="0">
              <a:latin typeface="Bradley Hand ITC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5936" y="2060848"/>
            <a:ext cx="39869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600" b="1" dirty="0" smtClean="0">
                <a:latin typeface="Bradley Hand ITC" pitchFamily="66" charset="0"/>
              </a:rPr>
              <a:t>J </a:t>
            </a:r>
            <a:r>
              <a:rPr lang="en-GB" sz="3600" b="1" dirty="0" err="1" smtClean="0">
                <a:latin typeface="Bradley Hand ITC" pitchFamily="66" charset="0"/>
              </a:rPr>
              <a:t>Pavithira</a:t>
            </a:r>
            <a:r>
              <a:rPr lang="en-GB" sz="3600" b="1" dirty="0" smtClean="0">
                <a:latin typeface="Bradley Hand ITC" pitchFamily="66" charset="0"/>
              </a:rPr>
              <a:t> </a:t>
            </a:r>
            <a:endParaRPr lang="en-GB" sz="3600" b="1" dirty="0" smtClean="0">
              <a:latin typeface="Lucida Handwriting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3600" b="1" dirty="0" smtClean="0">
                <a:latin typeface="Bradley Hand ITC" pitchFamily="66" charset="0"/>
              </a:rPr>
              <a:t>R D </a:t>
            </a:r>
            <a:r>
              <a:rPr lang="en-GB" sz="3600" b="1" dirty="0" err="1" smtClean="0">
                <a:latin typeface="Bradley Hand ITC" pitchFamily="66" charset="0"/>
              </a:rPr>
              <a:t>Kayal</a:t>
            </a:r>
            <a:r>
              <a:rPr lang="en-GB" sz="3600" b="1" dirty="0" smtClean="0">
                <a:latin typeface="Bradley Hand ITC" pitchFamily="66" charset="0"/>
              </a:rPr>
              <a:t> </a:t>
            </a:r>
            <a:r>
              <a:rPr lang="en-GB" sz="3600" b="1" dirty="0" err="1" smtClean="0">
                <a:latin typeface="Bradley Hand ITC" pitchFamily="66" charset="0"/>
              </a:rPr>
              <a:t>Vizhy</a:t>
            </a:r>
            <a:endParaRPr lang="en-GB" sz="3600" b="1" dirty="0" smtClean="0">
              <a:latin typeface="Bradley Hand ITC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3600" b="1" dirty="0" smtClean="0">
                <a:latin typeface="Bradley Hand ITC" pitchFamily="66" charset="0"/>
              </a:rPr>
              <a:t>K </a:t>
            </a:r>
            <a:r>
              <a:rPr lang="en-GB" sz="3600" b="1" dirty="0" err="1" smtClean="0">
                <a:latin typeface="Bradley Hand ITC" pitchFamily="66" charset="0"/>
              </a:rPr>
              <a:t>Pramitha</a:t>
            </a:r>
            <a:r>
              <a:rPr lang="en-GB" sz="3600" b="1" dirty="0" smtClean="0">
                <a:latin typeface="Bradley Hand ITC" pitchFamily="66" charset="0"/>
              </a:rPr>
              <a:t> </a:t>
            </a:r>
            <a:endParaRPr lang="en-GB" sz="3600" b="1" dirty="0" smtClean="0">
              <a:latin typeface="Bradley Hand ITC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3600" b="1" dirty="0" smtClean="0">
                <a:latin typeface="Bradley Hand ITC" pitchFamily="66" charset="0"/>
              </a:rPr>
              <a:t>B R </a:t>
            </a:r>
            <a:r>
              <a:rPr lang="en-GB" sz="3600" b="1" dirty="0" err="1" smtClean="0">
                <a:latin typeface="Bradley Hand ITC" pitchFamily="66" charset="0"/>
              </a:rPr>
              <a:t>Mounika</a:t>
            </a:r>
            <a:endParaRPr lang="en-IN" sz="3600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68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146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         </vt:lpstr>
      <vt:lpstr>WHY DOES HOSPITAL MANAGEMENT IS NECESSARY</vt:lpstr>
      <vt:lpstr>REQUIREMENTS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</dc:title>
  <dc:creator>KAYAL</dc:creator>
  <cp:lastModifiedBy>KAYAL</cp:lastModifiedBy>
  <cp:revision>9</cp:revision>
  <dcterms:created xsi:type="dcterms:W3CDTF">2022-11-29T16:15:42Z</dcterms:created>
  <dcterms:modified xsi:type="dcterms:W3CDTF">2022-11-29T17:39:45Z</dcterms:modified>
</cp:coreProperties>
</file>