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Google Sans Medium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bold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igma.com/proto/TMITC4tYSunl4GAAMbchNs/TASTYFOOD-HI-FI?node-id=19%3A270&amp;scaling=scale-down&amp;page-id=0%3A1&amp;starting-point-node-id=19%3A270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50"/>
            <a:ext cx="56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TASTYFOOD APP DESIGN</a:t>
            </a:r>
            <a:endParaRPr sz="3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PAVITHRA MNS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9" name="Google Shape;249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517675" y="1522550"/>
            <a:ext cx="2421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Taking the time to draft iterations of each screen of the app on paper ensured that the elements that made it to digital wireframes would be well-suited to address user pain points. For the home screen, I prioritized a </a:t>
            </a:r>
            <a:r>
              <a:rPr b="1"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quick and easy ordering process</a:t>
            </a: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help users save time. </a:t>
            </a:r>
            <a:endParaRPr sz="1200"/>
          </a:p>
        </p:txBody>
      </p:sp>
      <p:sp>
        <p:nvSpPr>
          <p:cNvPr id="257" name="Google Shape;257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600" y="302325"/>
            <a:ext cx="4985975" cy="44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517675" y="15225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 the initial design phase continued, I made sure to base screen designs on feedback and findings from  the user research.</a:t>
            </a:r>
            <a:endParaRPr/>
          </a:p>
        </p:txBody>
      </p:sp>
      <p:sp>
        <p:nvSpPr>
          <p:cNvPr id="265" name="Google Shape;265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51"/>
          <p:cNvSpPr txBox="1"/>
          <p:nvPr/>
        </p:nvSpPr>
        <p:spPr>
          <a:xfrm>
            <a:off x="3345614" y="1208725"/>
            <a:ext cx="13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Favourite recommendations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" name="Google Shape;268;p51"/>
          <p:cNvCxnSpPr/>
          <p:nvPr/>
        </p:nvCxnSpPr>
        <p:spPr>
          <a:xfrm flipH="1">
            <a:off x="6605000" y="4472325"/>
            <a:ext cx="1680900" cy="2550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8043600" y="4015475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Easy navigation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25" y="972325"/>
            <a:ext cx="2421300" cy="38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Nutrition calculator is useful for health - conscious people.</a:t>
            </a:r>
            <a:endParaRPr/>
          </a:p>
        </p:txBody>
      </p:sp>
      <p:sp>
        <p:nvSpPr>
          <p:cNvPr id="278" name="Google Shape;278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52"/>
          <p:cNvSpPr txBox="1"/>
          <p:nvPr/>
        </p:nvSpPr>
        <p:spPr>
          <a:xfrm>
            <a:off x="3506850" y="1208725"/>
            <a:ext cx="11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Calculates nutrition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8030375" y="2520000"/>
            <a:ext cx="11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Helps users who are health - conscious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825" y="879738"/>
            <a:ext cx="2530675" cy="40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3"/>
          <p:cNvSpPr txBox="1"/>
          <p:nvPr/>
        </p:nvSpPr>
        <p:spPr>
          <a:xfrm>
            <a:off x="532875" y="1793800"/>
            <a:ext cx="291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Using the completed set of digital wireframes, I created a low-fidelity prototype.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350" y="455150"/>
            <a:ext cx="4967575" cy="433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532875" y="1050575"/>
            <a:ext cx="7873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1" name="Google Shape;301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Hamburger menu</a:t>
            </a:r>
            <a:endParaRPr/>
          </a:p>
        </p:txBody>
      </p:sp>
      <p:sp>
        <p:nvSpPr>
          <p:cNvPr id="303" name="Google Shape;303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a confirmation page</a:t>
            </a:r>
            <a:endParaRPr/>
          </a:p>
        </p:txBody>
      </p:sp>
      <p:sp>
        <p:nvSpPr>
          <p:cNvPr id="305" name="Google Shape;305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4937363" y="3828150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to go to homepage from any screen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9" name="Google Shape;309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a cart option</a:t>
            </a:r>
            <a:endParaRPr/>
          </a:p>
        </p:txBody>
      </p:sp>
      <p:sp>
        <p:nvSpPr>
          <p:cNvPr id="311" name="Google Shape;311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12" name="Google Shape;312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an easy user flow.</a:t>
            </a:r>
            <a:endParaRPr/>
          </a:p>
        </p:txBody>
      </p:sp>
      <p:sp>
        <p:nvSpPr>
          <p:cNvPr id="313" name="Google Shape;313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14" name="Google Shape;314;p54"/>
          <p:cNvSpPr txBox="1"/>
          <p:nvPr/>
        </p:nvSpPr>
        <p:spPr>
          <a:xfrm>
            <a:off x="916138" y="3828150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more buttons for navigation</a:t>
            </a:r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517675" y="1522550"/>
            <a:ext cx="242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used the insights gained from usability studies to reframe my app into a more easy to use app with easy user flow and addition of more screens.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4" name="Google Shape;334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5" name="Google Shape;335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375" y="1268301"/>
            <a:ext cx="2421300" cy="35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63" y="1179800"/>
            <a:ext cx="20669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7"/>
          <p:cNvSpPr txBox="1"/>
          <p:nvPr/>
        </p:nvSpPr>
        <p:spPr>
          <a:xfrm>
            <a:off x="517675" y="1522550"/>
            <a:ext cx="242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used the insights gained from usability studies to reframe my app into a more easy to use app with easy user flow and addition of more screens.</a:t>
            </a:r>
            <a:endParaRPr/>
          </a:p>
        </p:txBody>
      </p:sp>
      <p:sp>
        <p:nvSpPr>
          <p:cNvPr id="344" name="Google Shape;344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8" name="Google Shape;348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9" name="Google Shape;349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375" y="1140324"/>
            <a:ext cx="2530675" cy="36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438" y="1213125"/>
            <a:ext cx="19526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5" y="1028725"/>
            <a:ext cx="7885727" cy="38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TASTYFOOD app is a food delivery app for TASTYFOOD food truck which aims at delivering fast foods and healthy foods to customers who love ordering foods or have a busy schedule.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October 7th 2022 to October 31st 2022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25" y="351200"/>
            <a:ext cx="3380401" cy="46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59"/>
          <p:cNvSpPr txBox="1"/>
          <p:nvPr/>
        </p:nvSpPr>
        <p:spPr>
          <a:xfrm>
            <a:off x="159000" y="1754500"/>
            <a:ext cx="2224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final high-fidelity prototype presented cleaner user flows for easy food ordering.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LINK :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FOOD DELIVERY APP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825" y="524350"/>
            <a:ext cx="6441723" cy="38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0"/>
          <p:cNvSpPr txBox="1"/>
          <p:nvPr/>
        </p:nvSpPr>
        <p:spPr>
          <a:xfrm>
            <a:off x="711325" y="1917800"/>
            <a:ext cx="2049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icons to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make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easier.</a:t>
            </a:r>
            <a:endParaRPr sz="1200"/>
          </a:p>
        </p:txBody>
      </p:sp>
      <p:sp>
        <p:nvSpPr>
          <p:cNvPr id="382" name="Google Shape;382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0"/>
          <p:cNvSpPr txBox="1"/>
          <p:nvPr/>
        </p:nvSpPr>
        <p:spPr>
          <a:xfrm>
            <a:off x="3368925" y="1917800"/>
            <a:ext cx="204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detailed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imagery for food items to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all users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better understand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designs.</a:t>
            </a:r>
            <a:endParaRPr sz="1200"/>
          </a:p>
        </p:txBody>
      </p:sp>
      <p:sp>
        <p:nvSpPr>
          <p:cNvPr id="384" name="Google Shape;384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 txBox="1"/>
          <p:nvPr/>
        </p:nvSpPr>
        <p:spPr>
          <a:xfrm>
            <a:off x="6026525" y="1917800"/>
            <a:ext cx="2049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Provided access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 users who are vision impaired through adding alt text to images for screen readers.</a:t>
            </a:r>
            <a:endParaRPr sz="1200"/>
          </a:p>
        </p:txBody>
      </p:sp>
      <p:sp>
        <p:nvSpPr>
          <p:cNvPr id="386" name="Google Shape;386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87" name="Google Shape;387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88" name="Google Shape;388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5" name="Google Shape;395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539600" y="2237975"/>
            <a:ext cx="34461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TASTYFOOD app provided an easy way to order food for busy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customers.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QUOTE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 “ I loved this app . It’s visually appealing and helped me to order and get food delivered easily. “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2"/>
          <p:cNvSpPr txBox="1"/>
          <p:nvPr/>
        </p:nvSpPr>
        <p:spPr>
          <a:xfrm>
            <a:off x="44958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While designing the TASTYFOOD app, I learned that it takes more iterations to build an effective app.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407" name="Google Shape;407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3"/>
          <p:cNvSpPr txBox="1"/>
          <p:nvPr/>
        </p:nvSpPr>
        <p:spPr>
          <a:xfrm>
            <a:off x="711325" y="1917800"/>
            <a:ext cx="2049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another round of usability studies to validate whether the pain points users experienced have been effectively addressed.</a:t>
            </a:r>
            <a:endParaRPr sz="1200"/>
          </a:p>
        </p:txBody>
      </p:sp>
      <p:sp>
        <p:nvSpPr>
          <p:cNvPr id="418" name="Google Shape;418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 txBox="1"/>
          <p:nvPr/>
        </p:nvSpPr>
        <p:spPr>
          <a:xfrm>
            <a:off x="5906675" y="1917800"/>
            <a:ext cx="2049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more user research to determine any new areas of need.</a:t>
            </a:r>
            <a:endParaRPr sz="1200"/>
          </a:p>
        </p:txBody>
      </p:sp>
      <p:sp>
        <p:nvSpPr>
          <p:cNvPr id="420" name="Google Shape;420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6026525" y="1917800"/>
            <a:ext cx="2049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more user research to determine any new areas of need.</a:t>
            </a:r>
            <a:endParaRPr sz="1200"/>
          </a:p>
        </p:txBody>
      </p:sp>
      <p:sp>
        <p:nvSpPr>
          <p:cNvPr id="422" name="Google Shape;422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23" name="Google Shape;423;p63"/>
          <p:cNvSpPr/>
          <p:nvPr/>
        </p:nvSpPr>
        <p:spPr>
          <a:xfrm>
            <a:off x="654992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4"/>
          <p:cNvSpPr txBox="1"/>
          <p:nvPr/>
        </p:nvSpPr>
        <p:spPr>
          <a:xfrm>
            <a:off x="919075" y="2461800"/>
            <a:ext cx="7136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time reviewing my work on the TASTYFOOD app! If you’d like to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see more or get in touch, my contact information is provided below.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Mail id : mns.pavithra@gmail.com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Busy people lack time to prepare food or pick up food from food trucks.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2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an app for TASTYFOOD food truck which allows users to order food in an easy and efficient way.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designing an app for Zia’s Pizza from conception to delivery.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3"/>
          <p:cNvSpPr txBox="1"/>
          <p:nvPr/>
        </p:nvSpPr>
        <p:spPr>
          <a:xfrm>
            <a:off x="45720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Conducting interviews, paper and digital wireframing, low and high-fidelity prototyping, conducting usability studies, accounting for accessibility, and iterating on designs.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 txBox="1"/>
          <p:nvPr/>
        </p:nvSpPr>
        <p:spPr>
          <a:xfrm>
            <a:off x="919075" y="2461800"/>
            <a:ext cx="71361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interviews and created empathy maps to understand the users I’m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designing for and their needs. A primary user group identified through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was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busy people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who don’t have time to cook food or pick up food.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user group confirmed initial assumptions about TASTYFOOD’s customers, but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also revealed that time was not the only factor limiting users from cooking at home.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Other user problems included obligations, interests, or challenges that make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 to get groceries for cooking or go to restaurants in-person. 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TIME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441475" y="2522475"/>
            <a:ext cx="1872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Working people are busy to cook food or pick up food.</a:t>
            </a:r>
            <a:endParaRPr sz="1300"/>
          </a:p>
        </p:txBody>
      </p:sp>
      <p:sp>
        <p:nvSpPr>
          <p:cNvPr id="216" name="Google Shape;216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ACCESSIBILITY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2582725" y="2522475"/>
            <a:ext cx="1872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Many websites are not accessible - friendly.</a:t>
            </a:r>
            <a:endParaRPr sz="1300"/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008850"/>
            <a:ext cx="187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IA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4723969" y="2522475"/>
            <a:ext cx="1872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Text-heavy menus in apps are often difficult to read and order from</a:t>
            </a:r>
            <a:endParaRPr sz="1100"/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HEALTH-CONSCIOUS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865219" y="2522475"/>
            <a:ext cx="1872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Many websites do not have nutrition calcaulators which are preferred by health - conscious people.</a:t>
            </a:r>
            <a:endParaRPr sz="1200"/>
          </a:p>
        </p:txBody>
      </p:sp>
      <p:sp>
        <p:nvSpPr>
          <p:cNvPr id="222" name="Google Shape;222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5" name="Google Shape;225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Leah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7"/>
          <p:cNvSpPr txBox="1"/>
          <p:nvPr/>
        </p:nvSpPr>
        <p:spPr>
          <a:xfrm>
            <a:off x="517675" y="1674400"/>
            <a:ext cx="218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Leah has busy schedule so they need an easy and efficient way to order food.</a:t>
            </a:r>
            <a:endParaRPr/>
          </a:p>
        </p:txBody>
      </p:sp>
      <p:pic>
        <p:nvPicPr>
          <p:cNvPr id="233" name="Google Shape;2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675" y="836598"/>
            <a:ext cx="6169450" cy="34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517675" y="15225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Mapping Leah’s user journey revealed how helpful it would be for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to have access to a dedicated TASTYFOOD app.</a:t>
            </a:r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138" y="549375"/>
            <a:ext cx="4842176" cy="40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