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3074939"/>
            <a:ext cx="8610600" cy="2308324"/>
          </a:xfrm>
          <a:prstGeom prst="rect">
            <a:avLst/>
          </a:prstGeom>
          <a:noFill/>
        </p:spPr>
        <p:txBody>
          <a:bodyPr wrap="square" rtlCol="0">
            <a:spAutoFit/>
          </a:bodyPr>
          <a:lstStyle/>
          <a:p>
            <a:r>
              <a:rPr lang="en-US" sz="2400" dirty="0"/>
              <a:t>STUDENT NAME: </a:t>
            </a:r>
            <a:r>
              <a:rPr lang="en-GB" sz="2400" b="1" dirty="0"/>
              <a:t>PAVITHRA.N </a:t>
            </a:r>
            <a:endParaRPr lang="en-US" sz="2400" b="1" dirty="0"/>
          </a:p>
          <a:p>
            <a:r>
              <a:rPr lang="en-US" sz="2400" dirty="0"/>
              <a:t>REGISTER NO: </a:t>
            </a:r>
            <a:r>
              <a:rPr lang="en-GB" sz="2400" b="1" dirty="0"/>
              <a:t>312209168</a:t>
            </a:r>
            <a:endParaRPr lang="en-US" sz="2400" b="1" dirty="0"/>
          </a:p>
          <a:p>
            <a:r>
              <a:rPr lang="en-US" sz="2400" dirty="0"/>
              <a:t>NAAN MUDHALVAN ID: </a:t>
            </a:r>
            <a:r>
              <a:rPr lang="en-GB" sz="2400" b="1" i="0" dirty="0">
                <a:solidFill>
                  <a:srgbClr val="222222"/>
                </a:solidFill>
                <a:effectLst/>
                <a:highlight>
                  <a:srgbClr val="FFFFFF"/>
                </a:highlight>
                <a:latin typeface="Arial" panose="020B0604020202020204" pitchFamily="34" charset="0"/>
              </a:rPr>
              <a:t>asunm1353312209168</a:t>
            </a:r>
            <a:endParaRPr lang="en-US" sz="2400" b="1" dirty="0"/>
          </a:p>
          <a:p>
            <a:r>
              <a:rPr lang="en-US" sz="2400" dirty="0"/>
              <a:t>DEPARTMENT: </a:t>
            </a:r>
            <a:r>
              <a:rPr lang="en-US" sz="2400" b="1" dirty="0"/>
              <a:t>BCOM(ACCOUNTING AND FINANCE)</a:t>
            </a:r>
          </a:p>
          <a:p>
            <a:r>
              <a:rPr lang="en-US" sz="2400" dirty="0"/>
              <a:t>COLLEGE: </a:t>
            </a:r>
            <a:r>
              <a:rPr lang="en-US" sz="2400" b="1" dirty="0"/>
              <a:t>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GB" dirty="0">
                <a:latin typeface="+mj-lt"/>
                <a:cs typeface="Times New Roman" panose="02020603050405020304" pitchFamily="18" charset="0"/>
              </a:rPr>
              <a:t>C</a:t>
            </a:r>
            <a:r>
              <a:rPr lang="en-US" dirty="0" err="1">
                <a:latin typeface="+mj-lt"/>
                <a:cs typeface="Times New Roman" panose="02020603050405020304" pitchFamily="18" charset="0"/>
              </a:rPr>
              <a:t>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627</Words>
  <Application>Microsoft Office PowerPoint</Application>
  <PresentationFormat>Widescreen</PresentationFormat>
  <Paragraphs>105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PAVITHRA N</cp:lastModifiedBy>
  <cp:revision>19</cp:revision>
  <dcterms:created xsi:type="dcterms:W3CDTF">2024-03-29T15:07:22Z</dcterms:created>
  <dcterms:modified xsi:type="dcterms:W3CDTF">2024-08-31T07:22:14Z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